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theme/theme2.xml" ContentType="application/vnd.openxmlformats-officedocument.theme+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83" r:id="rId1"/>
    <p:sldMasterId id="2147483718" r:id="rId2"/>
    <p:sldMasterId id="2147483742" r:id="rId3"/>
  </p:sldMasterIdLst>
  <p:notesMasterIdLst>
    <p:notesMasterId r:id="rId27"/>
  </p:notesMasterIdLst>
  <p:sldIdLst>
    <p:sldId id="427" r:id="rId4"/>
    <p:sldId id="428" r:id="rId5"/>
    <p:sldId id="429" r:id="rId6"/>
    <p:sldId id="338" r:id="rId7"/>
    <p:sldId id="417" r:id="rId8"/>
    <p:sldId id="346" r:id="rId9"/>
    <p:sldId id="418" r:id="rId10"/>
    <p:sldId id="257" r:id="rId11"/>
    <p:sldId id="419" r:id="rId12"/>
    <p:sldId id="420" r:id="rId13"/>
    <p:sldId id="362" r:id="rId14"/>
    <p:sldId id="266" r:id="rId15"/>
    <p:sldId id="258" r:id="rId16"/>
    <p:sldId id="384" r:id="rId17"/>
    <p:sldId id="385" r:id="rId18"/>
    <p:sldId id="387" r:id="rId19"/>
    <p:sldId id="388" r:id="rId20"/>
    <p:sldId id="390" r:id="rId21"/>
    <p:sldId id="395" r:id="rId22"/>
    <p:sldId id="383" r:id="rId23"/>
    <p:sldId id="264" r:id="rId24"/>
    <p:sldId id="421" r:id="rId25"/>
    <p:sldId id="422" r:id="rId26"/>
  </p:sldIdLst>
  <p:sldSz cx="9144000" cy="5143500" type="screen16x9"/>
  <p:notesSz cx="6858000" cy="9144000"/>
  <p:embeddedFontLst>
    <p:embeddedFont>
      <p:font typeface="Albert Sans" panose="020B0604020202020204" charset="0"/>
      <p:regular r:id="rId28"/>
      <p:bold r:id="rId29"/>
      <p:italic r:id="rId30"/>
      <p:boldItalic r:id="rId31"/>
    </p:embeddedFont>
    <p:embeddedFont>
      <p:font typeface="Fira Sans Extra Condensed Medium" panose="020B0604020202020204" charset="0"/>
      <p:regular r:id="rId32"/>
      <p:bold r:id="rId33"/>
      <p:italic r:id="rId34"/>
      <p:boldItalic r:id="rId35"/>
    </p:embeddedFont>
    <p:embeddedFont>
      <p:font typeface="Open Sans" panose="020B0606030504020204" pitchFamily="34" charset="0"/>
      <p:regular r:id="rId36"/>
      <p:bold r:id="rId37"/>
      <p:italic r:id="rId38"/>
      <p:boldItalic r:id="rId39"/>
    </p:embeddedFont>
    <p:embeddedFont>
      <p:font typeface="Overpass Black" panose="020B0604020202020204" charset="0"/>
      <p:bold r:id="rId40"/>
      <p:boldItalic r:id="rId41"/>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204C8EBB-380D-48F8-998A-B401D7AC54B7}">
  <a:tblStyle styleId="{204C8EBB-380D-48F8-998A-B401D7AC54B7}"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74" d="100"/>
          <a:sy n="74" d="100"/>
        </p:scale>
        <p:origin x="816" y="6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font" Target="fonts/font12.fntdata"/><Relationship Id="rId3" Type="http://schemas.openxmlformats.org/officeDocument/2006/relationships/slideMaster" Target="slideMasters/slideMaster3.xml"/><Relationship Id="rId21" Type="http://schemas.openxmlformats.org/officeDocument/2006/relationships/slide" Target="slides/slide18.xml"/><Relationship Id="rId34" Type="http://schemas.openxmlformats.org/officeDocument/2006/relationships/font" Target="fonts/font7.fntdata"/><Relationship Id="rId42" Type="http://schemas.openxmlformats.org/officeDocument/2006/relationships/presProps" Target="presProps.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font" Target="fonts/font6.fntdata"/><Relationship Id="rId38" Type="http://schemas.openxmlformats.org/officeDocument/2006/relationships/font" Target="fonts/font11.fntdata"/><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font" Target="fonts/font2.fntdata"/><Relationship Id="rId41" Type="http://schemas.openxmlformats.org/officeDocument/2006/relationships/font" Target="fonts/font14.fntdata"/><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font" Target="fonts/font5.fntdata"/><Relationship Id="rId37" Type="http://schemas.openxmlformats.org/officeDocument/2006/relationships/font" Target="fonts/font10.fntdata"/><Relationship Id="rId40" Type="http://schemas.openxmlformats.org/officeDocument/2006/relationships/font" Target="fonts/font13.fntdata"/><Relationship Id="rId45" Type="http://schemas.openxmlformats.org/officeDocument/2006/relationships/tableStyles" Target="tableStyle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font" Target="fonts/font1.fntdata"/><Relationship Id="rId36" Type="http://schemas.openxmlformats.org/officeDocument/2006/relationships/font" Target="fonts/font9.fntdata"/><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font" Target="fonts/font4.fntdata"/><Relationship Id="rId44" Type="http://schemas.openxmlformats.org/officeDocument/2006/relationships/theme" Target="theme/theme1.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notesMaster" Target="notesMasters/notesMaster1.xml"/><Relationship Id="rId30" Type="http://schemas.openxmlformats.org/officeDocument/2006/relationships/font" Target="fonts/font3.fntdata"/><Relationship Id="rId35" Type="http://schemas.openxmlformats.org/officeDocument/2006/relationships/font" Target="fonts/font8.fntdata"/><Relationship Id="rId43"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extLst>
      <p:ext uri="{BB962C8B-B14F-4D97-AF65-F5344CB8AC3E}">
        <p14:creationId xmlns:p14="http://schemas.microsoft.com/office/powerpoint/2010/main" val="673841257"/>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13"/>
        <p:cNvGrpSpPr/>
        <p:nvPr/>
      </p:nvGrpSpPr>
      <p:grpSpPr>
        <a:xfrm>
          <a:off x="0" y="0"/>
          <a:ext cx="0" cy="0"/>
          <a:chOff x="0" y="0"/>
          <a:chExt cx="0" cy="0"/>
        </a:xfrm>
      </p:grpSpPr>
      <p:sp>
        <p:nvSpPr>
          <p:cNvPr id="2714" name="Google Shape;2714;ga75a9251e8_1_44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15" name="Google Shape;2715;ga75a9251e8_1_44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167665768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268114003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38"/>
        <p:cNvGrpSpPr/>
        <p:nvPr/>
      </p:nvGrpSpPr>
      <p:grpSpPr>
        <a:xfrm>
          <a:off x="0" y="0"/>
          <a:ext cx="0" cy="0"/>
          <a:chOff x="0" y="0"/>
          <a:chExt cx="0" cy="0"/>
        </a:xfrm>
      </p:grpSpPr>
      <p:sp>
        <p:nvSpPr>
          <p:cNvPr id="2439" name="Google Shape;2439;ga7274a1822_0_58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40" name="Google Shape;2440;ga7274a1822_0_58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322549352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84"/>
        <p:cNvGrpSpPr/>
        <p:nvPr/>
      </p:nvGrpSpPr>
      <p:grpSpPr>
        <a:xfrm>
          <a:off x="0" y="0"/>
          <a:ext cx="0" cy="0"/>
          <a:chOff x="0" y="0"/>
          <a:chExt cx="0" cy="0"/>
        </a:xfrm>
      </p:grpSpPr>
      <p:sp>
        <p:nvSpPr>
          <p:cNvPr id="2285" name="Google Shape;2285;ga8768f9383_0_32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86" name="Google Shape;2286;ga8768f9383_0_32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144258072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37"/>
        <p:cNvGrpSpPr/>
        <p:nvPr/>
      </p:nvGrpSpPr>
      <p:grpSpPr>
        <a:xfrm>
          <a:off x="0" y="0"/>
          <a:ext cx="0" cy="0"/>
          <a:chOff x="0" y="0"/>
          <a:chExt cx="0" cy="0"/>
        </a:xfrm>
      </p:grpSpPr>
      <p:sp>
        <p:nvSpPr>
          <p:cNvPr id="2138" name="Google Shape;2138;ga7274a1822_0_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39" name="Google Shape;2139;ga7274a1822_0_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374085106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74"/>
        <p:cNvGrpSpPr/>
        <p:nvPr/>
      </p:nvGrpSpPr>
      <p:grpSpPr>
        <a:xfrm>
          <a:off x="0" y="0"/>
          <a:ext cx="0" cy="0"/>
          <a:chOff x="0" y="0"/>
          <a:chExt cx="0" cy="0"/>
        </a:xfrm>
      </p:grpSpPr>
      <p:sp>
        <p:nvSpPr>
          <p:cNvPr id="2175" name="Google Shape;2175;ga7274a1822_0_36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76" name="Google Shape;2176;ga7274a1822_0_36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291461435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30"/>
        <p:cNvGrpSpPr/>
        <p:nvPr/>
      </p:nvGrpSpPr>
      <p:grpSpPr>
        <a:xfrm>
          <a:off x="0" y="0"/>
          <a:ext cx="0" cy="0"/>
          <a:chOff x="0" y="0"/>
          <a:chExt cx="0" cy="0"/>
        </a:xfrm>
      </p:grpSpPr>
      <p:sp>
        <p:nvSpPr>
          <p:cNvPr id="2331" name="Google Shape;2331;ga7274a1822_0_76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32" name="Google Shape;2332;ga7274a1822_0_76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69950871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12"/>
        <p:cNvGrpSpPr/>
        <p:nvPr/>
      </p:nvGrpSpPr>
      <p:grpSpPr>
        <a:xfrm>
          <a:off x="0" y="0"/>
          <a:ext cx="0" cy="0"/>
          <a:chOff x="0" y="0"/>
          <a:chExt cx="0" cy="0"/>
        </a:xfrm>
      </p:grpSpPr>
      <p:sp>
        <p:nvSpPr>
          <p:cNvPr id="2213" name="Google Shape;2213;ga7274a1822_0_56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14" name="Google Shape;2214;ga7274a1822_0_56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352720643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79039319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48"/>
        <p:cNvGrpSpPr/>
        <p:nvPr/>
      </p:nvGrpSpPr>
      <p:grpSpPr>
        <a:xfrm>
          <a:off x="0" y="0"/>
          <a:ext cx="0" cy="0"/>
          <a:chOff x="0" y="0"/>
          <a:chExt cx="0" cy="0"/>
        </a:xfrm>
      </p:grpSpPr>
      <p:sp>
        <p:nvSpPr>
          <p:cNvPr id="2249" name="Google Shape;2249;ga7274a1822_0_75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50" name="Google Shape;2250;ga7274a1822_0_75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56030690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59"/>
        <p:cNvGrpSpPr/>
        <p:nvPr/>
      </p:nvGrpSpPr>
      <p:grpSpPr>
        <a:xfrm>
          <a:off x="0" y="0"/>
          <a:ext cx="0" cy="0"/>
          <a:chOff x="0" y="0"/>
          <a:chExt cx="0" cy="0"/>
        </a:xfrm>
      </p:grpSpPr>
      <p:sp>
        <p:nvSpPr>
          <p:cNvPr id="2360" name="Google Shape;2360;ga7274a1822_0_76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61" name="Google Shape;2361;ga7274a1822_0_76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dirty="0" err="1"/>
              <a:t>Giáo</a:t>
            </a:r>
            <a:r>
              <a:rPr lang="en-US" baseline="0" dirty="0"/>
              <a:t> </a:t>
            </a:r>
            <a:r>
              <a:rPr lang="en-US" baseline="0" dirty="0" err="1"/>
              <a:t>án</a:t>
            </a:r>
            <a:r>
              <a:rPr lang="en-US" baseline="0" dirty="0"/>
              <a:t> </a:t>
            </a:r>
            <a:r>
              <a:rPr lang="en-US" baseline="0" dirty="0" err="1"/>
              <a:t>của</a:t>
            </a:r>
            <a:r>
              <a:rPr lang="en-US" baseline="0" dirty="0"/>
              <a:t> </a:t>
            </a:r>
            <a:r>
              <a:rPr lang="en-US" baseline="0" dirty="0" err="1"/>
              <a:t>Thảo</a:t>
            </a:r>
            <a:r>
              <a:rPr lang="en-US" baseline="0" dirty="0"/>
              <a:t> </a:t>
            </a:r>
            <a:r>
              <a:rPr lang="en-US" baseline="0" dirty="0" err="1"/>
              <a:t>Nguyên</a:t>
            </a:r>
            <a:r>
              <a:rPr lang="en-US" baseline="0" dirty="0"/>
              <a:t> 0979818956</a:t>
            </a:r>
            <a:endParaRPr lang="en-US" dirty="0"/>
          </a:p>
          <a:p>
            <a:pPr marL="0" lvl="0" indent="0" algn="l" rtl="0">
              <a:spcBef>
                <a:spcPts val="0"/>
              </a:spcBef>
              <a:spcAft>
                <a:spcPts val="0"/>
              </a:spcAft>
              <a:buNone/>
            </a:pPr>
            <a:endParaRPr dirty="0"/>
          </a:p>
        </p:txBody>
      </p:sp>
    </p:spTree>
    <p:extLst>
      <p:ext uri="{BB962C8B-B14F-4D97-AF65-F5344CB8AC3E}">
        <p14:creationId xmlns:p14="http://schemas.microsoft.com/office/powerpoint/2010/main" val="312624460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38"/>
        <p:cNvGrpSpPr/>
        <p:nvPr/>
      </p:nvGrpSpPr>
      <p:grpSpPr>
        <a:xfrm>
          <a:off x="0" y="0"/>
          <a:ext cx="0" cy="0"/>
          <a:chOff x="0" y="0"/>
          <a:chExt cx="0" cy="0"/>
        </a:xfrm>
      </p:grpSpPr>
      <p:sp>
        <p:nvSpPr>
          <p:cNvPr id="2439" name="Google Shape;2439;ga7274a1822_0_58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40" name="Google Shape;2440;ga7274a1822_0_58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145156783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indent="0">
              <a:buNone/>
            </a:pPr>
            <a:endParaRPr lang="en-US" dirty="0"/>
          </a:p>
        </p:txBody>
      </p:sp>
    </p:spTree>
    <p:extLst>
      <p:ext uri="{BB962C8B-B14F-4D97-AF65-F5344CB8AC3E}">
        <p14:creationId xmlns:p14="http://schemas.microsoft.com/office/powerpoint/2010/main" val="388153272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42"/>
        <p:cNvGrpSpPr/>
        <p:nvPr/>
      </p:nvGrpSpPr>
      <p:grpSpPr>
        <a:xfrm>
          <a:off x="0" y="0"/>
          <a:ext cx="0" cy="0"/>
          <a:chOff x="0" y="0"/>
          <a:chExt cx="0" cy="0"/>
        </a:xfrm>
      </p:grpSpPr>
      <p:sp>
        <p:nvSpPr>
          <p:cNvPr id="2243" name="Google Shape;2243;ga7274a1822_0_69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44" name="Google Shape;2244;ga7274a1822_0_69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66138835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42"/>
        <p:cNvGrpSpPr/>
        <p:nvPr/>
      </p:nvGrpSpPr>
      <p:grpSpPr>
        <a:xfrm>
          <a:off x="0" y="0"/>
          <a:ext cx="0" cy="0"/>
          <a:chOff x="0" y="0"/>
          <a:chExt cx="0" cy="0"/>
        </a:xfrm>
      </p:grpSpPr>
      <p:sp>
        <p:nvSpPr>
          <p:cNvPr id="2243" name="Google Shape;2243;ga7274a1822_0_69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44" name="Google Shape;2244;ga7274a1822_0_69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60591234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42"/>
        <p:cNvGrpSpPr/>
        <p:nvPr/>
      </p:nvGrpSpPr>
      <p:grpSpPr>
        <a:xfrm>
          <a:off x="0" y="0"/>
          <a:ext cx="0" cy="0"/>
          <a:chOff x="0" y="0"/>
          <a:chExt cx="0" cy="0"/>
        </a:xfrm>
      </p:grpSpPr>
      <p:sp>
        <p:nvSpPr>
          <p:cNvPr id="2243" name="Google Shape;2243;ga7274a1822_0_69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44" name="Google Shape;2244;ga7274a1822_0_69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92216111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38"/>
        <p:cNvGrpSpPr/>
        <p:nvPr/>
      </p:nvGrpSpPr>
      <p:grpSpPr>
        <a:xfrm>
          <a:off x="0" y="0"/>
          <a:ext cx="0" cy="0"/>
          <a:chOff x="0" y="0"/>
          <a:chExt cx="0" cy="0"/>
        </a:xfrm>
      </p:grpSpPr>
      <p:sp>
        <p:nvSpPr>
          <p:cNvPr id="2439" name="Google Shape;2439;ga7274a1822_0_58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40" name="Google Shape;2440;ga7274a1822_0_58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300926266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90844573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81"/>
        <p:cNvGrpSpPr/>
        <p:nvPr/>
      </p:nvGrpSpPr>
      <p:grpSpPr>
        <a:xfrm>
          <a:off x="0" y="0"/>
          <a:ext cx="0" cy="0"/>
          <a:chOff x="0" y="0"/>
          <a:chExt cx="0" cy="0"/>
        </a:xfrm>
      </p:grpSpPr>
      <p:sp>
        <p:nvSpPr>
          <p:cNvPr id="2182" name="Google Shape;2182;ga7274a1822_0_4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83" name="Google Shape;2183;ga7274a1822_0_4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8006117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58177135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13"/>
        <p:cNvGrpSpPr/>
        <p:nvPr/>
      </p:nvGrpSpPr>
      <p:grpSpPr>
        <a:xfrm>
          <a:off x="0" y="0"/>
          <a:ext cx="0" cy="0"/>
          <a:chOff x="0" y="0"/>
          <a:chExt cx="0" cy="0"/>
        </a:xfrm>
      </p:grpSpPr>
      <p:sp>
        <p:nvSpPr>
          <p:cNvPr id="2714" name="Google Shape;2714;ga75a9251e8_1_44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15" name="Google Shape;2715;ga75a9251e8_1_44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76590791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31"/>
        <p:cNvGrpSpPr/>
        <p:nvPr/>
      </p:nvGrpSpPr>
      <p:grpSpPr>
        <a:xfrm>
          <a:off x="0" y="0"/>
          <a:ext cx="0" cy="0"/>
          <a:chOff x="0" y="0"/>
          <a:chExt cx="0" cy="0"/>
        </a:xfrm>
      </p:grpSpPr>
      <p:sp>
        <p:nvSpPr>
          <p:cNvPr id="2132" name="Google Shape;2132;ga7274a1822_0_55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33" name="Google Shape;2133;ga7274a1822_0_55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35904330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38"/>
        <p:cNvGrpSpPr/>
        <p:nvPr/>
      </p:nvGrpSpPr>
      <p:grpSpPr>
        <a:xfrm>
          <a:off x="0" y="0"/>
          <a:ext cx="0" cy="0"/>
          <a:chOff x="0" y="0"/>
          <a:chExt cx="0" cy="0"/>
        </a:xfrm>
      </p:grpSpPr>
      <p:sp>
        <p:nvSpPr>
          <p:cNvPr id="2439" name="Google Shape;2439;ga7274a1822_0_58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40" name="Google Shape;2440;ga7274a1822_0_58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347808154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8.png"/><Relationship Id="rId1" Type="http://schemas.openxmlformats.org/officeDocument/2006/relationships/slideMaster" Target="../slideMasters/slideMaster1.xml"/><Relationship Id="rId4" Type="http://schemas.openxmlformats.org/officeDocument/2006/relationships/image" Target="../media/image17.png"/></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6.png"/></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7.png"/><Relationship Id="rId1" Type="http://schemas.openxmlformats.org/officeDocument/2006/relationships/slideMaster" Target="../slideMasters/slideMaster1.xml"/><Relationship Id="rId4" Type="http://schemas.openxmlformats.org/officeDocument/2006/relationships/image" Target="../media/image8.png"/></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8.png"/><Relationship Id="rId1" Type="http://schemas.openxmlformats.org/officeDocument/2006/relationships/slideMaster" Target="../slideMasters/slideMaster1.xml"/><Relationship Id="rId5" Type="http://schemas.openxmlformats.org/officeDocument/2006/relationships/image" Target="../media/image3.png"/><Relationship Id="rId4" Type="http://schemas.openxmlformats.org/officeDocument/2006/relationships/image" Target="../media/image5.png"/></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6.png"/></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3.png"/><Relationship Id="rId1" Type="http://schemas.openxmlformats.org/officeDocument/2006/relationships/slideMaster" Target="../slideMasters/slideMaster1.xml"/><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image" Target="../media/image20.png"/></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3.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6.png"/></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2.xml"/><Relationship Id="rId4" Type="http://schemas.openxmlformats.org/officeDocument/2006/relationships/image" Target="../media/image4.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2.png"/><Relationship Id="rId1" Type="http://schemas.openxmlformats.org/officeDocument/2006/relationships/slideMaster" Target="../slideMasters/slideMaster2.xml"/><Relationship Id="rId6" Type="http://schemas.openxmlformats.org/officeDocument/2006/relationships/image" Target="../media/image21.png"/><Relationship Id="rId5" Type="http://schemas.openxmlformats.org/officeDocument/2006/relationships/image" Target="../media/image6.png"/><Relationship Id="rId4" Type="http://schemas.openxmlformats.org/officeDocument/2006/relationships/image" Target="../media/image13.png"/></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2.xml"/><Relationship Id="rId4" Type="http://schemas.openxmlformats.org/officeDocument/2006/relationships/image" Target="../media/image6.png"/></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png"/><Relationship Id="rId1" Type="http://schemas.openxmlformats.org/officeDocument/2006/relationships/slideMaster" Target="../slideMasters/slideMaster2.xml"/><Relationship Id="rId4" Type="http://schemas.openxmlformats.org/officeDocument/2006/relationships/image" Target="../media/image3.png"/></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2.xml"/><Relationship Id="rId4" Type="http://schemas.openxmlformats.org/officeDocument/2006/relationships/image" Target="../media/image6.png"/></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2.xml"/><Relationship Id="rId4" Type="http://schemas.openxmlformats.org/officeDocument/2006/relationships/image" Target="../media/image6.png"/></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7.png"/><Relationship Id="rId1" Type="http://schemas.openxmlformats.org/officeDocument/2006/relationships/slideMaster" Target="../slideMasters/slideMaster2.xml"/><Relationship Id="rId4" Type="http://schemas.openxmlformats.org/officeDocument/2006/relationships/image" Target="../media/image8.png"/></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10.png"/><Relationship Id="rId7" Type="http://schemas.openxmlformats.org/officeDocument/2006/relationships/image" Target="../media/image14.png"/><Relationship Id="rId2" Type="http://schemas.openxmlformats.org/officeDocument/2006/relationships/image" Target="../media/image9.png"/><Relationship Id="rId1" Type="http://schemas.openxmlformats.org/officeDocument/2006/relationships/slideMaster" Target="../slideMasters/slideMaster2.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7.png"/><Relationship Id="rId1" Type="http://schemas.openxmlformats.org/officeDocument/2006/relationships/slideMaster" Target="../slideMasters/slideMaster2.xml"/><Relationship Id="rId4" Type="http://schemas.openxmlformats.org/officeDocument/2006/relationships/image" Target="../media/image8.png"/></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2.png"/><Relationship Id="rId1" Type="http://schemas.openxmlformats.org/officeDocument/2006/relationships/slideMaster" Target="../slideMasters/slideMaster2.xml"/><Relationship Id="rId4" Type="http://schemas.openxmlformats.org/officeDocument/2006/relationships/image" Target="../media/image21.png"/></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2.xml"/><Relationship Id="rId4" Type="http://schemas.openxmlformats.org/officeDocument/2006/relationships/image" Target="../media/image15.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6.png"/></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2.xml"/><Relationship Id="rId4" Type="http://schemas.openxmlformats.org/officeDocument/2006/relationships/image" Target="../media/image6.png"/></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2.xml"/><Relationship Id="rId4" Type="http://schemas.openxmlformats.org/officeDocument/2006/relationships/image" Target="../media/image15.png"/></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2.xml"/><Relationship Id="rId4" Type="http://schemas.openxmlformats.org/officeDocument/2006/relationships/image" Target="../media/image6.png"/></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8.png"/><Relationship Id="rId1" Type="http://schemas.openxmlformats.org/officeDocument/2006/relationships/slideMaster" Target="../slideMasters/slideMaster2.xml"/><Relationship Id="rId4" Type="http://schemas.openxmlformats.org/officeDocument/2006/relationships/image" Target="../media/image17.png"/></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2.xml"/><Relationship Id="rId4" Type="http://schemas.openxmlformats.org/officeDocument/2006/relationships/image" Target="../media/image6.png"/></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7.png"/><Relationship Id="rId1" Type="http://schemas.openxmlformats.org/officeDocument/2006/relationships/slideMaster" Target="../slideMasters/slideMaster2.xml"/><Relationship Id="rId4" Type="http://schemas.openxmlformats.org/officeDocument/2006/relationships/image" Target="../media/image8.png"/></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8.png"/><Relationship Id="rId1" Type="http://schemas.openxmlformats.org/officeDocument/2006/relationships/slideMaster" Target="../slideMasters/slideMaster2.xml"/><Relationship Id="rId5" Type="http://schemas.openxmlformats.org/officeDocument/2006/relationships/image" Target="../media/image3.png"/><Relationship Id="rId4" Type="http://schemas.openxmlformats.org/officeDocument/2006/relationships/image" Target="../media/image5.png"/></Relationships>
</file>

<file path=ppt/slideLayouts/_rels/slideLayout3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2.xml"/><Relationship Id="rId4" Type="http://schemas.openxmlformats.org/officeDocument/2006/relationships/image" Target="../media/image6.png"/></Relationships>
</file>

<file path=ppt/slideLayouts/_rels/slideLayout3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3.png"/><Relationship Id="rId1" Type="http://schemas.openxmlformats.org/officeDocument/2006/relationships/slideMaster" Target="../slideMasters/slideMaster2.xml"/><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image" Target="../media/image20.png"/></Relationships>
</file>

<file path=ppt/slideLayouts/_rels/slideLayout3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3.png"/><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7.png"/><Relationship Id="rId1" Type="http://schemas.openxmlformats.org/officeDocument/2006/relationships/slideMaster" Target="../slideMasters/slideMaster1.xml"/><Relationship Id="rId4" Type="http://schemas.openxmlformats.org/officeDocument/2006/relationships/image" Target="../media/image8.png"/></Relationships>
</file>

<file path=ppt/slideLayouts/_rels/slideLayout4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2.xml"/><Relationship Id="rId4" Type="http://schemas.openxmlformats.org/officeDocument/2006/relationships/image" Target="../media/image6.png"/></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10.png"/><Relationship Id="rId7" Type="http://schemas.openxmlformats.org/officeDocument/2006/relationships/image" Target="../media/image14.png"/><Relationship Id="rId2" Type="http://schemas.openxmlformats.org/officeDocument/2006/relationships/image" Target="../media/image9.png"/><Relationship Id="rId1" Type="http://schemas.openxmlformats.org/officeDocument/2006/relationships/slideMaster" Target="../slideMasters/slideMaster1.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3.png"/><Relationship Id="rId1" Type="http://schemas.openxmlformats.org/officeDocument/2006/relationships/slideMaster" Target="../slideMasters/slideMaster3.xml"/><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image" Target="../media/image20.pn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15.pn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6.pn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15.png"/></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6.png"/></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68"/>
        <p:cNvGrpSpPr/>
        <p:nvPr/>
      </p:nvGrpSpPr>
      <p:grpSpPr>
        <a:xfrm>
          <a:off x="0" y="0"/>
          <a:ext cx="0" cy="0"/>
          <a:chOff x="0" y="0"/>
          <a:chExt cx="0" cy="0"/>
        </a:xfrm>
      </p:grpSpPr>
      <p:sp>
        <p:nvSpPr>
          <p:cNvPr id="169" name="Google Shape;169;p4"/>
          <p:cNvSpPr txBox="1">
            <a:spLocks noGrp="1"/>
          </p:cNvSpPr>
          <p:nvPr>
            <p:ph type="body" idx="1"/>
          </p:nvPr>
        </p:nvSpPr>
        <p:spPr>
          <a:xfrm>
            <a:off x="720000" y="1055850"/>
            <a:ext cx="7704000" cy="3513000"/>
          </a:xfrm>
          <a:prstGeom prst="rect">
            <a:avLst/>
          </a:prstGeom>
        </p:spPr>
        <p:txBody>
          <a:bodyPr spcFirstLastPara="1" wrap="square" lIns="91425" tIns="91425" rIns="91425" bIns="91425" anchor="t" anchorCtr="0">
            <a:noAutofit/>
          </a:bodyPr>
          <a:lstStyle>
            <a:lvl1pPr marL="457200" lvl="0" indent="-317500" rtl="0">
              <a:lnSpc>
                <a:spcPct val="100000"/>
              </a:lnSpc>
              <a:spcBef>
                <a:spcPts val="0"/>
              </a:spcBef>
              <a:spcAft>
                <a:spcPts val="0"/>
              </a:spcAft>
              <a:buClr>
                <a:schemeClr val="accent1"/>
              </a:buClr>
              <a:buSzPts val="1400"/>
              <a:buChar char="●"/>
              <a:defRPr sz="1200">
                <a:solidFill>
                  <a:srgbClr val="434343"/>
                </a:solidFill>
              </a:defRPr>
            </a:lvl1pPr>
            <a:lvl2pPr marL="914400" lvl="1" indent="-317500" rtl="0">
              <a:lnSpc>
                <a:spcPct val="100000"/>
              </a:lnSpc>
              <a:spcBef>
                <a:spcPts val="1600"/>
              </a:spcBef>
              <a:spcAft>
                <a:spcPts val="0"/>
              </a:spcAft>
              <a:buClr>
                <a:srgbClr val="434343"/>
              </a:buClr>
              <a:buSzPts val="1400"/>
              <a:buChar char="○"/>
              <a:defRPr>
                <a:solidFill>
                  <a:srgbClr val="434343"/>
                </a:solidFill>
              </a:defRPr>
            </a:lvl2pPr>
            <a:lvl3pPr marL="1371600" lvl="2" indent="-317500" rtl="0">
              <a:lnSpc>
                <a:spcPct val="100000"/>
              </a:lnSpc>
              <a:spcBef>
                <a:spcPts val="1600"/>
              </a:spcBef>
              <a:spcAft>
                <a:spcPts val="0"/>
              </a:spcAft>
              <a:buClr>
                <a:srgbClr val="434343"/>
              </a:buClr>
              <a:buSzPts val="1400"/>
              <a:buChar char="■"/>
              <a:defRPr>
                <a:solidFill>
                  <a:srgbClr val="434343"/>
                </a:solidFill>
              </a:defRPr>
            </a:lvl3pPr>
            <a:lvl4pPr marL="1828800" lvl="3" indent="-317500" rtl="0">
              <a:lnSpc>
                <a:spcPct val="100000"/>
              </a:lnSpc>
              <a:spcBef>
                <a:spcPts val="1600"/>
              </a:spcBef>
              <a:spcAft>
                <a:spcPts val="0"/>
              </a:spcAft>
              <a:buClr>
                <a:srgbClr val="434343"/>
              </a:buClr>
              <a:buSzPts val="1400"/>
              <a:buChar char="●"/>
              <a:defRPr>
                <a:solidFill>
                  <a:srgbClr val="434343"/>
                </a:solidFill>
              </a:defRPr>
            </a:lvl4pPr>
            <a:lvl5pPr marL="2286000" lvl="4" indent="-317500" rtl="0">
              <a:lnSpc>
                <a:spcPct val="100000"/>
              </a:lnSpc>
              <a:spcBef>
                <a:spcPts val="1600"/>
              </a:spcBef>
              <a:spcAft>
                <a:spcPts val="0"/>
              </a:spcAft>
              <a:buClr>
                <a:srgbClr val="434343"/>
              </a:buClr>
              <a:buSzPts val="1400"/>
              <a:buChar char="○"/>
              <a:defRPr>
                <a:solidFill>
                  <a:srgbClr val="434343"/>
                </a:solidFill>
              </a:defRPr>
            </a:lvl5pPr>
            <a:lvl6pPr marL="2743200" lvl="5" indent="-317500" rtl="0">
              <a:lnSpc>
                <a:spcPct val="100000"/>
              </a:lnSpc>
              <a:spcBef>
                <a:spcPts val="1600"/>
              </a:spcBef>
              <a:spcAft>
                <a:spcPts val="0"/>
              </a:spcAft>
              <a:buClr>
                <a:srgbClr val="434343"/>
              </a:buClr>
              <a:buSzPts val="1400"/>
              <a:buChar char="■"/>
              <a:defRPr>
                <a:solidFill>
                  <a:srgbClr val="434343"/>
                </a:solidFill>
              </a:defRPr>
            </a:lvl6pPr>
            <a:lvl7pPr marL="3200400" lvl="6" indent="-317500" rtl="0">
              <a:lnSpc>
                <a:spcPct val="100000"/>
              </a:lnSpc>
              <a:spcBef>
                <a:spcPts val="1600"/>
              </a:spcBef>
              <a:spcAft>
                <a:spcPts val="0"/>
              </a:spcAft>
              <a:buClr>
                <a:srgbClr val="434343"/>
              </a:buClr>
              <a:buSzPts val="1400"/>
              <a:buChar char="●"/>
              <a:defRPr>
                <a:solidFill>
                  <a:srgbClr val="434343"/>
                </a:solidFill>
              </a:defRPr>
            </a:lvl7pPr>
            <a:lvl8pPr marL="3657600" lvl="7" indent="-317500" rtl="0">
              <a:lnSpc>
                <a:spcPct val="100000"/>
              </a:lnSpc>
              <a:spcBef>
                <a:spcPts val="1600"/>
              </a:spcBef>
              <a:spcAft>
                <a:spcPts val="0"/>
              </a:spcAft>
              <a:buClr>
                <a:srgbClr val="434343"/>
              </a:buClr>
              <a:buSzPts val="1400"/>
              <a:buChar char="○"/>
              <a:defRPr>
                <a:solidFill>
                  <a:srgbClr val="434343"/>
                </a:solidFill>
              </a:defRPr>
            </a:lvl8pPr>
            <a:lvl9pPr marL="4114800" lvl="8" indent="-317500" rtl="0">
              <a:lnSpc>
                <a:spcPct val="100000"/>
              </a:lnSpc>
              <a:spcBef>
                <a:spcPts val="1600"/>
              </a:spcBef>
              <a:spcAft>
                <a:spcPts val="1600"/>
              </a:spcAft>
              <a:buClr>
                <a:srgbClr val="434343"/>
              </a:buClr>
              <a:buSzPts val="1400"/>
              <a:buChar char="■"/>
              <a:defRPr>
                <a:solidFill>
                  <a:srgbClr val="434343"/>
                </a:solidFill>
              </a:defRPr>
            </a:lvl9pPr>
          </a:lstStyle>
          <a:p>
            <a:endParaRPr/>
          </a:p>
        </p:txBody>
      </p:sp>
      <p:pic>
        <p:nvPicPr>
          <p:cNvPr id="170" name="Google Shape;170;p4"/>
          <p:cNvPicPr preferRelativeResize="0"/>
          <p:nvPr/>
        </p:nvPicPr>
        <p:blipFill>
          <a:blip r:embed="rId2">
            <a:alphaModFix amt="66000"/>
          </a:blip>
          <a:stretch>
            <a:fillRect/>
          </a:stretch>
        </p:blipFill>
        <p:spPr>
          <a:xfrm rot="1326165" flipH="1">
            <a:off x="7658780" y="-1091242"/>
            <a:ext cx="3297389" cy="2276634"/>
          </a:xfrm>
          <a:prstGeom prst="rect">
            <a:avLst/>
          </a:prstGeom>
          <a:noFill/>
          <a:ln>
            <a:noFill/>
          </a:ln>
        </p:spPr>
      </p:pic>
      <p:pic>
        <p:nvPicPr>
          <p:cNvPr id="171" name="Google Shape;171;p4"/>
          <p:cNvPicPr preferRelativeResize="0"/>
          <p:nvPr/>
        </p:nvPicPr>
        <p:blipFill>
          <a:blip r:embed="rId3">
            <a:alphaModFix amt="67000"/>
          </a:blip>
          <a:stretch>
            <a:fillRect/>
          </a:stretch>
        </p:blipFill>
        <p:spPr>
          <a:xfrm rot="5400000" flipH="1">
            <a:off x="7116014" y="-515250"/>
            <a:ext cx="2894875" cy="2593326"/>
          </a:xfrm>
          <a:prstGeom prst="rect">
            <a:avLst/>
          </a:prstGeom>
          <a:noFill/>
          <a:ln>
            <a:noFill/>
          </a:ln>
        </p:spPr>
      </p:pic>
      <p:pic>
        <p:nvPicPr>
          <p:cNvPr id="172" name="Google Shape;172;p4"/>
          <p:cNvPicPr preferRelativeResize="0"/>
          <p:nvPr/>
        </p:nvPicPr>
        <p:blipFill>
          <a:blip r:embed="rId2">
            <a:alphaModFix amt="66000"/>
          </a:blip>
          <a:stretch>
            <a:fillRect/>
          </a:stretch>
        </p:blipFill>
        <p:spPr>
          <a:xfrm rot="5547182" flipH="1">
            <a:off x="-1959645" y="2413033"/>
            <a:ext cx="3297391" cy="2276632"/>
          </a:xfrm>
          <a:prstGeom prst="rect">
            <a:avLst/>
          </a:prstGeom>
          <a:noFill/>
          <a:ln>
            <a:noFill/>
          </a:ln>
        </p:spPr>
      </p:pic>
      <p:pic>
        <p:nvPicPr>
          <p:cNvPr id="173" name="Google Shape;173;p4"/>
          <p:cNvPicPr preferRelativeResize="0"/>
          <p:nvPr/>
        </p:nvPicPr>
        <p:blipFill>
          <a:blip r:embed="rId4">
            <a:alphaModFix amt="82000"/>
          </a:blip>
          <a:stretch>
            <a:fillRect/>
          </a:stretch>
        </p:blipFill>
        <p:spPr>
          <a:xfrm rot="7617396">
            <a:off x="7156577" y="3425249"/>
            <a:ext cx="3632874" cy="2999026"/>
          </a:xfrm>
          <a:prstGeom prst="rect">
            <a:avLst/>
          </a:prstGeom>
          <a:noFill/>
          <a:ln>
            <a:noFill/>
          </a:ln>
        </p:spPr>
      </p:pic>
      <p:grpSp>
        <p:nvGrpSpPr>
          <p:cNvPr id="174" name="Google Shape;174;p4"/>
          <p:cNvGrpSpPr/>
          <p:nvPr/>
        </p:nvGrpSpPr>
        <p:grpSpPr>
          <a:xfrm>
            <a:off x="-624370" y="1649584"/>
            <a:ext cx="1344377" cy="1995312"/>
            <a:chOff x="272875" y="1527563"/>
            <a:chExt cx="255950" cy="455000"/>
          </a:xfrm>
        </p:grpSpPr>
        <p:sp>
          <p:nvSpPr>
            <p:cNvPr id="175" name="Google Shape;175;p4"/>
            <p:cNvSpPr/>
            <p:nvPr/>
          </p:nvSpPr>
          <p:spPr>
            <a:xfrm>
              <a:off x="471925" y="1963988"/>
              <a:ext cx="26575" cy="18575"/>
            </a:xfrm>
            <a:custGeom>
              <a:avLst/>
              <a:gdLst/>
              <a:ahLst/>
              <a:cxnLst/>
              <a:rect l="l" t="t" r="r" b="b"/>
              <a:pathLst>
                <a:path w="1063" h="743" extrusionOk="0">
                  <a:moveTo>
                    <a:pt x="724" y="0"/>
                  </a:moveTo>
                  <a:cubicBezTo>
                    <a:pt x="636" y="0"/>
                    <a:pt x="547" y="14"/>
                    <a:pt x="512" y="41"/>
                  </a:cubicBezTo>
                  <a:cubicBezTo>
                    <a:pt x="323" y="230"/>
                    <a:pt x="152" y="420"/>
                    <a:pt x="0" y="628"/>
                  </a:cubicBezTo>
                  <a:lnTo>
                    <a:pt x="57" y="742"/>
                  </a:lnTo>
                  <a:cubicBezTo>
                    <a:pt x="247" y="742"/>
                    <a:pt x="436" y="704"/>
                    <a:pt x="626" y="647"/>
                  </a:cubicBezTo>
                  <a:cubicBezTo>
                    <a:pt x="929" y="496"/>
                    <a:pt x="1062" y="249"/>
                    <a:pt x="948" y="60"/>
                  </a:cubicBezTo>
                  <a:cubicBezTo>
                    <a:pt x="928" y="19"/>
                    <a:pt x="826" y="0"/>
                    <a:pt x="724"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176;p4"/>
            <p:cNvSpPr/>
            <p:nvPr/>
          </p:nvSpPr>
          <p:spPr>
            <a:xfrm>
              <a:off x="366725" y="1787738"/>
              <a:ext cx="29875" cy="22300"/>
            </a:xfrm>
            <a:custGeom>
              <a:avLst/>
              <a:gdLst/>
              <a:ahLst/>
              <a:cxnLst/>
              <a:rect l="l" t="t" r="r" b="b"/>
              <a:pathLst>
                <a:path w="1195" h="892" extrusionOk="0">
                  <a:moveTo>
                    <a:pt x="607" y="1"/>
                  </a:moveTo>
                  <a:cubicBezTo>
                    <a:pt x="0" y="1"/>
                    <a:pt x="0" y="892"/>
                    <a:pt x="607" y="892"/>
                  </a:cubicBezTo>
                  <a:cubicBezTo>
                    <a:pt x="1194" y="892"/>
                    <a:pt x="1194" y="1"/>
                    <a:pt x="607"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177;p4"/>
            <p:cNvSpPr/>
            <p:nvPr/>
          </p:nvSpPr>
          <p:spPr>
            <a:xfrm>
              <a:off x="380450" y="1835613"/>
              <a:ext cx="9975" cy="8550"/>
            </a:xfrm>
            <a:custGeom>
              <a:avLst/>
              <a:gdLst/>
              <a:ahLst/>
              <a:cxnLst/>
              <a:rect l="l" t="t" r="r" b="b"/>
              <a:pathLst>
                <a:path w="399" h="342" extrusionOk="0">
                  <a:moveTo>
                    <a:pt x="209" y="1"/>
                  </a:moveTo>
                  <a:cubicBezTo>
                    <a:pt x="1" y="38"/>
                    <a:pt x="1" y="323"/>
                    <a:pt x="209" y="342"/>
                  </a:cubicBezTo>
                  <a:cubicBezTo>
                    <a:pt x="399" y="323"/>
                    <a:pt x="399" y="38"/>
                    <a:pt x="209"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178;p4"/>
            <p:cNvSpPr/>
            <p:nvPr/>
          </p:nvSpPr>
          <p:spPr>
            <a:xfrm>
              <a:off x="416475" y="1837513"/>
              <a:ext cx="5700" cy="4750"/>
            </a:xfrm>
            <a:custGeom>
              <a:avLst/>
              <a:gdLst/>
              <a:ahLst/>
              <a:cxnLst/>
              <a:rect l="l" t="t" r="r" b="b"/>
              <a:pathLst>
                <a:path w="228" h="190" extrusionOk="0">
                  <a:moveTo>
                    <a:pt x="114" y="0"/>
                  </a:moveTo>
                  <a:cubicBezTo>
                    <a:pt x="0" y="19"/>
                    <a:pt x="0" y="171"/>
                    <a:pt x="114" y="190"/>
                  </a:cubicBezTo>
                  <a:cubicBezTo>
                    <a:pt x="228" y="171"/>
                    <a:pt x="228" y="19"/>
                    <a:pt x="114"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179;p4"/>
            <p:cNvSpPr/>
            <p:nvPr/>
          </p:nvSpPr>
          <p:spPr>
            <a:xfrm>
              <a:off x="415525" y="1877788"/>
              <a:ext cx="7600" cy="10675"/>
            </a:xfrm>
            <a:custGeom>
              <a:avLst/>
              <a:gdLst/>
              <a:ahLst/>
              <a:cxnLst/>
              <a:rect l="l" t="t" r="r" b="b"/>
              <a:pathLst>
                <a:path w="304" h="427" extrusionOk="0">
                  <a:moveTo>
                    <a:pt x="171" y="1"/>
                  </a:moveTo>
                  <a:cubicBezTo>
                    <a:pt x="133" y="1"/>
                    <a:pt x="95" y="20"/>
                    <a:pt x="76" y="39"/>
                  </a:cubicBezTo>
                  <a:lnTo>
                    <a:pt x="57" y="77"/>
                  </a:lnTo>
                  <a:cubicBezTo>
                    <a:pt x="38" y="95"/>
                    <a:pt x="38" y="114"/>
                    <a:pt x="38" y="133"/>
                  </a:cubicBezTo>
                  <a:lnTo>
                    <a:pt x="20" y="133"/>
                  </a:lnTo>
                  <a:cubicBezTo>
                    <a:pt x="20" y="190"/>
                    <a:pt x="20" y="228"/>
                    <a:pt x="1" y="285"/>
                  </a:cubicBezTo>
                  <a:cubicBezTo>
                    <a:pt x="1" y="304"/>
                    <a:pt x="1" y="323"/>
                    <a:pt x="20" y="342"/>
                  </a:cubicBezTo>
                  <a:cubicBezTo>
                    <a:pt x="20" y="361"/>
                    <a:pt x="38" y="380"/>
                    <a:pt x="38" y="380"/>
                  </a:cubicBezTo>
                  <a:cubicBezTo>
                    <a:pt x="57" y="399"/>
                    <a:pt x="76" y="418"/>
                    <a:pt x="95" y="418"/>
                  </a:cubicBezTo>
                  <a:cubicBezTo>
                    <a:pt x="108" y="418"/>
                    <a:pt x="121" y="426"/>
                    <a:pt x="133" y="426"/>
                  </a:cubicBezTo>
                  <a:cubicBezTo>
                    <a:pt x="140" y="426"/>
                    <a:pt x="146" y="424"/>
                    <a:pt x="152" y="418"/>
                  </a:cubicBezTo>
                  <a:lnTo>
                    <a:pt x="190" y="418"/>
                  </a:lnTo>
                  <a:cubicBezTo>
                    <a:pt x="209" y="418"/>
                    <a:pt x="228" y="418"/>
                    <a:pt x="247" y="399"/>
                  </a:cubicBezTo>
                  <a:cubicBezTo>
                    <a:pt x="285" y="361"/>
                    <a:pt x="285" y="323"/>
                    <a:pt x="285" y="285"/>
                  </a:cubicBezTo>
                  <a:lnTo>
                    <a:pt x="285" y="133"/>
                  </a:lnTo>
                  <a:cubicBezTo>
                    <a:pt x="304" y="114"/>
                    <a:pt x="304" y="95"/>
                    <a:pt x="285" y="95"/>
                  </a:cubicBezTo>
                  <a:cubicBezTo>
                    <a:pt x="285" y="77"/>
                    <a:pt x="285" y="58"/>
                    <a:pt x="266" y="39"/>
                  </a:cubicBezTo>
                  <a:cubicBezTo>
                    <a:pt x="228" y="20"/>
                    <a:pt x="209" y="1"/>
                    <a:pt x="171"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180;p4"/>
            <p:cNvSpPr/>
            <p:nvPr/>
          </p:nvSpPr>
          <p:spPr>
            <a:xfrm>
              <a:off x="432600" y="1937038"/>
              <a:ext cx="10450" cy="8075"/>
            </a:xfrm>
            <a:custGeom>
              <a:avLst/>
              <a:gdLst/>
              <a:ahLst/>
              <a:cxnLst/>
              <a:rect l="l" t="t" r="r" b="b"/>
              <a:pathLst>
                <a:path w="418" h="323" extrusionOk="0">
                  <a:moveTo>
                    <a:pt x="209" y="0"/>
                  </a:moveTo>
                  <a:cubicBezTo>
                    <a:pt x="0" y="0"/>
                    <a:pt x="0" y="323"/>
                    <a:pt x="209" y="323"/>
                  </a:cubicBezTo>
                  <a:cubicBezTo>
                    <a:pt x="417" y="323"/>
                    <a:pt x="417" y="0"/>
                    <a:pt x="209"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181;p4"/>
            <p:cNvSpPr/>
            <p:nvPr/>
          </p:nvSpPr>
          <p:spPr>
            <a:xfrm>
              <a:off x="452025" y="1974938"/>
              <a:ext cx="9500" cy="7150"/>
            </a:xfrm>
            <a:custGeom>
              <a:avLst/>
              <a:gdLst/>
              <a:ahLst/>
              <a:cxnLst/>
              <a:rect l="l" t="t" r="r" b="b"/>
              <a:pathLst>
                <a:path w="380" h="286" extrusionOk="0">
                  <a:moveTo>
                    <a:pt x="190" y="1"/>
                  </a:moveTo>
                  <a:cubicBezTo>
                    <a:pt x="0" y="1"/>
                    <a:pt x="0" y="285"/>
                    <a:pt x="190" y="285"/>
                  </a:cubicBezTo>
                  <a:cubicBezTo>
                    <a:pt x="379" y="285"/>
                    <a:pt x="379" y="1"/>
                    <a:pt x="190"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182;p4"/>
            <p:cNvSpPr/>
            <p:nvPr/>
          </p:nvSpPr>
          <p:spPr>
            <a:xfrm>
              <a:off x="472875" y="1918538"/>
              <a:ext cx="19925" cy="15200"/>
            </a:xfrm>
            <a:custGeom>
              <a:avLst/>
              <a:gdLst/>
              <a:ahLst/>
              <a:cxnLst/>
              <a:rect l="l" t="t" r="r" b="b"/>
              <a:pathLst>
                <a:path w="797" h="608" extrusionOk="0">
                  <a:moveTo>
                    <a:pt x="398" y="1"/>
                  </a:moveTo>
                  <a:cubicBezTo>
                    <a:pt x="0" y="1"/>
                    <a:pt x="0" y="608"/>
                    <a:pt x="398" y="608"/>
                  </a:cubicBezTo>
                  <a:cubicBezTo>
                    <a:pt x="797" y="608"/>
                    <a:pt x="797" y="1"/>
                    <a:pt x="398"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183;p4"/>
            <p:cNvSpPr/>
            <p:nvPr/>
          </p:nvSpPr>
          <p:spPr>
            <a:xfrm>
              <a:off x="444900" y="1890113"/>
              <a:ext cx="16150" cy="11875"/>
            </a:xfrm>
            <a:custGeom>
              <a:avLst/>
              <a:gdLst/>
              <a:ahLst/>
              <a:cxnLst/>
              <a:rect l="l" t="t" r="r" b="b"/>
              <a:pathLst>
                <a:path w="646" h="475" extrusionOk="0">
                  <a:moveTo>
                    <a:pt x="323" y="1"/>
                  </a:moveTo>
                  <a:cubicBezTo>
                    <a:pt x="1" y="1"/>
                    <a:pt x="1" y="475"/>
                    <a:pt x="323" y="475"/>
                  </a:cubicBezTo>
                  <a:cubicBezTo>
                    <a:pt x="645" y="475"/>
                    <a:pt x="645" y="1"/>
                    <a:pt x="323"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184;p4"/>
            <p:cNvSpPr/>
            <p:nvPr/>
          </p:nvSpPr>
          <p:spPr>
            <a:xfrm>
              <a:off x="398475" y="1905288"/>
              <a:ext cx="11875" cy="11400"/>
            </a:xfrm>
            <a:custGeom>
              <a:avLst/>
              <a:gdLst/>
              <a:ahLst/>
              <a:cxnLst/>
              <a:rect l="l" t="t" r="r" b="b"/>
              <a:pathLst>
                <a:path w="475" h="456" extrusionOk="0">
                  <a:moveTo>
                    <a:pt x="228" y="0"/>
                  </a:moveTo>
                  <a:cubicBezTo>
                    <a:pt x="0" y="57"/>
                    <a:pt x="0" y="398"/>
                    <a:pt x="228" y="455"/>
                  </a:cubicBezTo>
                  <a:cubicBezTo>
                    <a:pt x="474" y="398"/>
                    <a:pt x="474" y="57"/>
                    <a:pt x="228"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185;p4"/>
            <p:cNvSpPr/>
            <p:nvPr/>
          </p:nvSpPr>
          <p:spPr>
            <a:xfrm>
              <a:off x="454400" y="1849363"/>
              <a:ext cx="11850" cy="11400"/>
            </a:xfrm>
            <a:custGeom>
              <a:avLst/>
              <a:gdLst/>
              <a:ahLst/>
              <a:cxnLst/>
              <a:rect l="l" t="t" r="r" b="b"/>
              <a:pathLst>
                <a:path w="474" h="456" extrusionOk="0">
                  <a:moveTo>
                    <a:pt x="246" y="0"/>
                  </a:moveTo>
                  <a:cubicBezTo>
                    <a:pt x="0" y="57"/>
                    <a:pt x="0" y="398"/>
                    <a:pt x="246" y="455"/>
                  </a:cubicBezTo>
                  <a:cubicBezTo>
                    <a:pt x="474" y="398"/>
                    <a:pt x="474" y="57"/>
                    <a:pt x="246"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186;p4"/>
            <p:cNvSpPr/>
            <p:nvPr/>
          </p:nvSpPr>
          <p:spPr>
            <a:xfrm>
              <a:off x="428800" y="1830863"/>
              <a:ext cx="14725" cy="11400"/>
            </a:xfrm>
            <a:custGeom>
              <a:avLst/>
              <a:gdLst/>
              <a:ahLst/>
              <a:cxnLst/>
              <a:rect l="l" t="t" r="r" b="b"/>
              <a:pathLst>
                <a:path w="589" h="456" extrusionOk="0">
                  <a:moveTo>
                    <a:pt x="228" y="1"/>
                  </a:moveTo>
                  <a:cubicBezTo>
                    <a:pt x="190" y="1"/>
                    <a:pt x="171" y="1"/>
                    <a:pt x="133" y="20"/>
                  </a:cubicBezTo>
                  <a:cubicBezTo>
                    <a:pt x="114" y="39"/>
                    <a:pt x="76" y="39"/>
                    <a:pt x="57" y="77"/>
                  </a:cubicBezTo>
                  <a:cubicBezTo>
                    <a:pt x="38" y="96"/>
                    <a:pt x="19" y="115"/>
                    <a:pt x="19" y="153"/>
                  </a:cubicBezTo>
                  <a:cubicBezTo>
                    <a:pt x="0" y="172"/>
                    <a:pt x="0" y="209"/>
                    <a:pt x="0" y="228"/>
                  </a:cubicBezTo>
                  <a:lnTo>
                    <a:pt x="0" y="285"/>
                  </a:lnTo>
                  <a:cubicBezTo>
                    <a:pt x="0" y="323"/>
                    <a:pt x="19" y="361"/>
                    <a:pt x="57" y="399"/>
                  </a:cubicBezTo>
                  <a:lnTo>
                    <a:pt x="95" y="437"/>
                  </a:lnTo>
                  <a:cubicBezTo>
                    <a:pt x="133" y="456"/>
                    <a:pt x="171" y="456"/>
                    <a:pt x="209" y="456"/>
                  </a:cubicBezTo>
                  <a:lnTo>
                    <a:pt x="209" y="437"/>
                  </a:lnTo>
                  <a:lnTo>
                    <a:pt x="361" y="437"/>
                  </a:lnTo>
                  <a:cubicBezTo>
                    <a:pt x="398" y="437"/>
                    <a:pt x="417" y="437"/>
                    <a:pt x="455" y="418"/>
                  </a:cubicBezTo>
                  <a:cubicBezTo>
                    <a:pt x="474" y="418"/>
                    <a:pt x="493" y="399"/>
                    <a:pt x="531" y="380"/>
                  </a:cubicBezTo>
                  <a:cubicBezTo>
                    <a:pt x="550" y="361"/>
                    <a:pt x="569" y="342"/>
                    <a:pt x="569" y="304"/>
                  </a:cubicBezTo>
                  <a:cubicBezTo>
                    <a:pt x="588" y="285"/>
                    <a:pt x="588" y="247"/>
                    <a:pt x="588" y="228"/>
                  </a:cubicBezTo>
                  <a:lnTo>
                    <a:pt x="588" y="172"/>
                  </a:lnTo>
                  <a:cubicBezTo>
                    <a:pt x="569" y="134"/>
                    <a:pt x="550" y="96"/>
                    <a:pt x="531" y="58"/>
                  </a:cubicBezTo>
                  <a:lnTo>
                    <a:pt x="493" y="39"/>
                  </a:lnTo>
                  <a:cubicBezTo>
                    <a:pt x="455" y="20"/>
                    <a:pt x="417" y="1"/>
                    <a:pt x="380"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187;p4"/>
            <p:cNvSpPr/>
            <p:nvPr/>
          </p:nvSpPr>
          <p:spPr>
            <a:xfrm>
              <a:off x="440175" y="1765463"/>
              <a:ext cx="18025" cy="14725"/>
            </a:xfrm>
            <a:custGeom>
              <a:avLst/>
              <a:gdLst/>
              <a:ahLst/>
              <a:cxnLst/>
              <a:rect l="l" t="t" r="r" b="b"/>
              <a:pathLst>
                <a:path w="721" h="589" extrusionOk="0">
                  <a:moveTo>
                    <a:pt x="361" y="1"/>
                  </a:moveTo>
                  <a:cubicBezTo>
                    <a:pt x="0" y="20"/>
                    <a:pt x="0" y="551"/>
                    <a:pt x="361" y="589"/>
                  </a:cubicBezTo>
                  <a:cubicBezTo>
                    <a:pt x="721" y="551"/>
                    <a:pt x="721" y="20"/>
                    <a:pt x="361"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188;p4"/>
            <p:cNvSpPr/>
            <p:nvPr/>
          </p:nvSpPr>
          <p:spPr>
            <a:xfrm>
              <a:off x="385200" y="1777313"/>
              <a:ext cx="15650" cy="13300"/>
            </a:xfrm>
            <a:custGeom>
              <a:avLst/>
              <a:gdLst/>
              <a:ahLst/>
              <a:cxnLst/>
              <a:rect l="l" t="t" r="r" b="b"/>
              <a:pathLst>
                <a:path w="626" h="532" extrusionOk="0">
                  <a:moveTo>
                    <a:pt x="323" y="1"/>
                  </a:moveTo>
                  <a:cubicBezTo>
                    <a:pt x="0" y="39"/>
                    <a:pt x="0" y="494"/>
                    <a:pt x="323" y="532"/>
                  </a:cubicBezTo>
                  <a:cubicBezTo>
                    <a:pt x="626" y="494"/>
                    <a:pt x="626" y="39"/>
                    <a:pt x="323"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189;p4"/>
            <p:cNvSpPr/>
            <p:nvPr/>
          </p:nvSpPr>
          <p:spPr>
            <a:xfrm>
              <a:off x="399875" y="1703388"/>
              <a:ext cx="16150" cy="11875"/>
            </a:xfrm>
            <a:custGeom>
              <a:avLst/>
              <a:gdLst/>
              <a:ahLst/>
              <a:cxnLst/>
              <a:rect l="l" t="t" r="r" b="b"/>
              <a:pathLst>
                <a:path w="646" h="475" extrusionOk="0">
                  <a:moveTo>
                    <a:pt x="323" y="1"/>
                  </a:moveTo>
                  <a:cubicBezTo>
                    <a:pt x="1" y="1"/>
                    <a:pt x="1" y="474"/>
                    <a:pt x="323" y="474"/>
                  </a:cubicBezTo>
                  <a:cubicBezTo>
                    <a:pt x="646" y="474"/>
                    <a:pt x="646" y="1"/>
                    <a:pt x="323"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190;p4"/>
            <p:cNvSpPr/>
            <p:nvPr/>
          </p:nvSpPr>
          <p:spPr>
            <a:xfrm>
              <a:off x="354400" y="1709538"/>
              <a:ext cx="17550" cy="14250"/>
            </a:xfrm>
            <a:custGeom>
              <a:avLst/>
              <a:gdLst/>
              <a:ahLst/>
              <a:cxnLst/>
              <a:rect l="l" t="t" r="r" b="b"/>
              <a:pathLst>
                <a:path w="702" h="570" extrusionOk="0">
                  <a:moveTo>
                    <a:pt x="341" y="1"/>
                  </a:moveTo>
                  <a:cubicBezTo>
                    <a:pt x="0" y="20"/>
                    <a:pt x="0" y="532"/>
                    <a:pt x="341" y="570"/>
                  </a:cubicBezTo>
                  <a:cubicBezTo>
                    <a:pt x="702" y="532"/>
                    <a:pt x="702" y="20"/>
                    <a:pt x="341"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191;p4"/>
            <p:cNvSpPr/>
            <p:nvPr/>
          </p:nvSpPr>
          <p:spPr>
            <a:xfrm>
              <a:off x="338275" y="1701963"/>
              <a:ext cx="19450" cy="14250"/>
            </a:xfrm>
            <a:custGeom>
              <a:avLst/>
              <a:gdLst/>
              <a:ahLst/>
              <a:cxnLst/>
              <a:rect l="l" t="t" r="r" b="b"/>
              <a:pathLst>
                <a:path w="778" h="570" extrusionOk="0">
                  <a:moveTo>
                    <a:pt x="416" y="0"/>
                  </a:moveTo>
                  <a:cubicBezTo>
                    <a:pt x="411" y="0"/>
                    <a:pt x="405" y="0"/>
                    <a:pt x="399" y="1"/>
                  </a:cubicBezTo>
                  <a:cubicBezTo>
                    <a:pt x="1" y="1"/>
                    <a:pt x="1" y="569"/>
                    <a:pt x="399" y="569"/>
                  </a:cubicBezTo>
                  <a:cubicBezTo>
                    <a:pt x="772" y="569"/>
                    <a:pt x="778" y="0"/>
                    <a:pt x="416"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192;p4"/>
            <p:cNvSpPr/>
            <p:nvPr/>
          </p:nvSpPr>
          <p:spPr>
            <a:xfrm>
              <a:off x="388050" y="1631363"/>
              <a:ext cx="17550" cy="13750"/>
            </a:xfrm>
            <a:custGeom>
              <a:avLst/>
              <a:gdLst/>
              <a:ahLst/>
              <a:cxnLst/>
              <a:rect l="l" t="t" r="r" b="b"/>
              <a:pathLst>
                <a:path w="702" h="550" extrusionOk="0">
                  <a:moveTo>
                    <a:pt x="360" y="0"/>
                  </a:moveTo>
                  <a:cubicBezTo>
                    <a:pt x="0" y="0"/>
                    <a:pt x="0" y="550"/>
                    <a:pt x="360" y="550"/>
                  </a:cubicBezTo>
                  <a:cubicBezTo>
                    <a:pt x="701" y="550"/>
                    <a:pt x="701" y="0"/>
                    <a:pt x="360"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193;p4"/>
            <p:cNvSpPr/>
            <p:nvPr/>
          </p:nvSpPr>
          <p:spPr>
            <a:xfrm>
              <a:off x="297525" y="1637988"/>
              <a:ext cx="18975" cy="14725"/>
            </a:xfrm>
            <a:custGeom>
              <a:avLst/>
              <a:gdLst/>
              <a:ahLst/>
              <a:cxnLst/>
              <a:rect l="l" t="t" r="r" b="b"/>
              <a:pathLst>
                <a:path w="759" h="589" extrusionOk="0">
                  <a:moveTo>
                    <a:pt x="379" y="0"/>
                  </a:moveTo>
                  <a:cubicBezTo>
                    <a:pt x="0" y="0"/>
                    <a:pt x="0" y="588"/>
                    <a:pt x="379" y="588"/>
                  </a:cubicBezTo>
                  <a:cubicBezTo>
                    <a:pt x="759" y="588"/>
                    <a:pt x="759" y="0"/>
                    <a:pt x="379"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194;p4"/>
            <p:cNvSpPr/>
            <p:nvPr/>
          </p:nvSpPr>
          <p:spPr>
            <a:xfrm>
              <a:off x="356275" y="1585363"/>
              <a:ext cx="20875" cy="15675"/>
            </a:xfrm>
            <a:custGeom>
              <a:avLst/>
              <a:gdLst/>
              <a:ahLst/>
              <a:cxnLst/>
              <a:rect l="l" t="t" r="r" b="b"/>
              <a:pathLst>
                <a:path w="835" h="627" extrusionOk="0">
                  <a:moveTo>
                    <a:pt x="436" y="1"/>
                  </a:moveTo>
                  <a:cubicBezTo>
                    <a:pt x="430" y="1"/>
                    <a:pt x="424" y="1"/>
                    <a:pt x="418" y="1"/>
                  </a:cubicBezTo>
                  <a:cubicBezTo>
                    <a:pt x="1" y="1"/>
                    <a:pt x="1" y="627"/>
                    <a:pt x="418" y="627"/>
                  </a:cubicBezTo>
                  <a:cubicBezTo>
                    <a:pt x="829" y="627"/>
                    <a:pt x="835" y="1"/>
                    <a:pt x="436"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195;p4"/>
            <p:cNvSpPr/>
            <p:nvPr/>
          </p:nvSpPr>
          <p:spPr>
            <a:xfrm>
              <a:off x="311750" y="1588238"/>
              <a:ext cx="12800" cy="9500"/>
            </a:xfrm>
            <a:custGeom>
              <a:avLst/>
              <a:gdLst/>
              <a:ahLst/>
              <a:cxnLst/>
              <a:rect l="l" t="t" r="r" b="b"/>
              <a:pathLst>
                <a:path w="512" h="380" extrusionOk="0">
                  <a:moveTo>
                    <a:pt x="265" y="0"/>
                  </a:moveTo>
                  <a:cubicBezTo>
                    <a:pt x="0" y="0"/>
                    <a:pt x="0" y="379"/>
                    <a:pt x="265" y="379"/>
                  </a:cubicBezTo>
                  <a:cubicBezTo>
                    <a:pt x="512" y="379"/>
                    <a:pt x="512" y="0"/>
                    <a:pt x="265"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196;p4"/>
            <p:cNvSpPr/>
            <p:nvPr/>
          </p:nvSpPr>
          <p:spPr>
            <a:xfrm>
              <a:off x="285675" y="1574488"/>
              <a:ext cx="20400" cy="15175"/>
            </a:xfrm>
            <a:custGeom>
              <a:avLst/>
              <a:gdLst/>
              <a:ahLst/>
              <a:cxnLst/>
              <a:rect l="l" t="t" r="r" b="b"/>
              <a:pathLst>
                <a:path w="816" h="607" extrusionOk="0">
                  <a:moveTo>
                    <a:pt x="398" y="0"/>
                  </a:moveTo>
                  <a:cubicBezTo>
                    <a:pt x="0" y="0"/>
                    <a:pt x="0" y="607"/>
                    <a:pt x="398" y="607"/>
                  </a:cubicBezTo>
                  <a:cubicBezTo>
                    <a:pt x="816" y="607"/>
                    <a:pt x="816" y="0"/>
                    <a:pt x="398"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197;p4"/>
            <p:cNvSpPr/>
            <p:nvPr/>
          </p:nvSpPr>
          <p:spPr>
            <a:xfrm>
              <a:off x="354400" y="1551263"/>
              <a:ext cx="9975" cy="8550"/>
            </a:xfrm>
            <a:custGeom>
              <a:avLst/>
              <a:gdLst/>
              <a:ahLst/>
              <a:cxnLst/>
              <a:rect l="l" t="t" r="r" b="b"/>
              <a:pathLst>
                <a:path w="399" h="342" extrusionOk="0">
                  <a:moveTo>
                    <a:pt x="209" y="0"/>
                  </a:moveTo>
                  <a:cubicBezTo>
                    <a:pt x="0" y="38"/>
                    <a:pt x="0" y="323"/>
                    <a:pt x="209" y="342"/>
                  </a:cubicBezTo>
                  <a:cubicBezTo>
                    <a:pt x="398" y="323"/>
                    <a:pt x="398" y="38"/>
                    <a:pt x="209"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198;p4"/>
            <p:cNvSpPr/>
            <p:nvPr/>
          </p:nvSpPr>
          <p:spPr>
            <a:xfrm>
              <a:off x="337800" y="1527563"/>
              <a:ext cx="13300" cy="11400"/>
            </a:xfrm>
            <a:custGeom>
              <a:avLst/>
              <a:gdLst/>
              <a:ahLst/>
              <a:cxnLst/>
              <a:rect l="l" t="t" r="r" b="b"/>
              <a:pathLst>
                <a:path w="532" h="456" extrusionOk="0">
                  <a:moveTo>
                    <a:pt x="266" y="1"/>
                  </a:moveTo>
                  <a:cubicBezTo>
                    <a:pt x="1" y="38"/>
                    <a:pt x="1" y="418"/>
                    <a:pt x="266" y="455"/>
                  </a:cubicBezTo>
                  <a:cubicBezTo>
                    <a:pt x="531" y="418"/>
                    <a:pt x="531" y="38"/>
                    <a:pt x="266"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199;p4"/>
            <p:cNvSpPr/>
            <p:nvPr/>
          </p:nvSpPr>
          <p:spPr>
            <a:xfrm>
              <a:off x="272875" y="1700063"/>
              <a:ext cx="23250" cy="18050"/>
            </a:xfrm>
            <a:custGeom>
              <a:avLst/>
              <a:gdLst/>
              <a:ahLst/>
              <a:cxnLst/>
              <a:rect l="l" t="t" r="r" b="b"/>
              <a:pathLst>
                <a:path w="930" h="722" extrusionOk="0">
                  <a:moveTo>
                    <a:pt x="474" y="1"/>
                  </a:moveTo>
                  <a:cubicBezTo>
                    <a:pt x="0" y="1"/>
                    <a:pt x="0" y="721"/>
                    <a:pt x="474" y="721"/>
                  </a:cubicBezTo>
                  <a:cubicBezTo>
                    <a:pt x="929" y="721"/>
                    <a:pt x="929" y="1"/>
                    <a:pt x="474"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200;p4"/>
            <p:cNvSpPr/>
            <p:nvPr/>
          </p:nvSpPr>
          <p:spPr>
            <a:xfrm>
              <a:off x="507000" y="1726138"/>
              <a:ext cx="3800" cy="3350"/>
            </a:xfrm>
            <a:custGeom>
              <a:avLst/>
              <a:gdLst/>
              <a:ahLst/>
              <a:cxnLst/>
              <a:rect l="l" t="t" r="r" b="b"/>
              <a:pathLst>
                <a:path w="152" h="134" extrusionOk="0">
                  <a:moveTo>
                    <a:pt x="76" y="0"/>
                  </a:moveTo>
                  <a:cubicBezTo>
                    <a:pt x="0" y="0"/>
                    <a:pt x="0" y="114"/>
                    <a:pt x="76" y="133"/>
                  </a:cubicBezTo>
                  <a:cubicBezTo>
                    <a:pt x="152" y="114"/>
                    <a:pt x="152" y="0"/>
                    <a:pt x="76"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201;p4"/>
            <p:cNvSpPr/>
            <p:nvPr/>
          </p:nvSpPr>
          <p:spPr>
            <a:xfrm>
              <a:off x="485200" y="1780638"/>
              <a:ext cx="18025" cy="13775"/>
            </a:xfrm>
            <a:custGeom>
              <a:avLst/>
              <a:gdLst/>
              <a:ahLst/>
              <a:cxnLst/>
              <a:rect l="l" t="t" r="r" b="b"/>
              <a:pathLst>
                <a:path w="721" h="551" extrusionOk="0">
                  <a:moveTo>
                    <a:pt x="360" y="1"/>
                  </a:moveTo>
                  <a:cubicBezTo>
                    <a:pt x="0" y="1"/>
                    <a:pt x="0" y="550"/>
                    <a:pt x="360" y="550"/>
                  </a:cubicBezTo>
                  <a:cubicBezTo>
                    <a:pt x="721" y="550"/>
                    <a:pt x="721" y="1"/>
                    <a:pt x="360"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202;p4"/>
            <p:cNvSpPr/>
            <p:nvPr/>
          </p:nvSpPr>
          <p:spPr>
            <a:xfrm>
              <a:off x="502250" y="1829463"/>
              <a:ext cx="9500" cy="6175"/>
            </a:xfrm>
            <a:custGeom>
              <a:avLst/>
              <a:gdLst/>
              <a:ahLst/>
              <a:cxnLst/>
              <a:rect l="l" t="t" r="r" b="b"/>
              <a:pathLst>
                <a:path w="380" h="247" extrusionOk="0">
                  <a:moveTo>
                    <a:pt x="114" y="0"/>
                  </a:moveTo>
                  <a:cubicBezTo>
                    <a:pt x="77" y="0"/>
                    <a:pt x="39" y="19"/>
                    <a:pt x="20" y="38"/>
                  </a:cubicBezTo>
                  <a:cubicBezTo>
                    <a:pt x="20" y="38"/>
                    <a:pt x="1" y="57"/>
                    <a:pt x="1" y="76"/>
                  </a:cubicBezTo>
                  <a:cubicBezTo>
                    <a:pt x="1" y="95"/>
                    <a:pt x="1" y="114"/>
                    <a:pt x="1" y="114"/>
                  </a:cubicBezTo>
                  <a:cubicBezTo>
                    <a:pt x="1" y="152"/>
                    <a:pt x="20" y="190"/>
                    <a:pt x="39" y="209"/>
                  </a:cubicBezTo>
                  <a:cubicBezTo>
                    <a:pt x="58" y="228"/>
                    <a:pt x="95" y="247"/>
                    <a:pt x="114" y="247"/>
                  </a:cubicBezTo>
                  <a:lnTo>
                    <a:pt x="266" y="247"/>
                  </a:lnTo>
                  <a:cubicBezTo>
                    <a:pt x="304" y="247"/>
                    <a:pt x="342" y="228"/>
                    <a:pt x="361" y="209"/>
                  </a:cubicBezTo>
                  <a:cubicBezTo>
                    <a:pt x="361" y="190"/>
                    <a:pt x="380" y="190"/>
                    <a:pt x="380" y="171"/>
                  </a:cubicBezTo>
                  <a:cubicBezTo>
                    <a:pt x="380" y="152"/>
                    <a:pt x="380" y="133"/>
                    <a:pt x="380" y="114"/>
                  </a:cubicBezTo>
                  <a:cubicBezTo>
                    <a:pt x="380" y="95"/>
                    <a:pt x="361" y="57"/>
                    <a:pt x="342" y="38"/>
                  </a:cubicBezTo>
                  <a:cubicBezTo>
                    <a:pt x="323" y="19"/>
                    <a:pt x="285" y="0"/>
                    <a:pt x="266"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203;p4"/>
            <p:cNvSpPr/>
            <p:nvPr/>
          </p:nvSpPr>
          <p:spPr>
            <a:xfrm>
              <a:off x="504150" y="1867838"/>
              <a:ext cx="24675" cy="18975"/>
            </a:xfrm>
            <a:custGeom>
              <a:avLst/>
              <a:gdLst/>
              <a:ahLst/>
              <a:cxnLst/>
              <a:rect l="l" t="t" r="r" b="b"/>
              <a:pathLst>
                <a:path w="987" h="759" extrusionOk="0">
                  <a:moveTo>
                    <a:pt x="493" y="1"/>
                  </a:moveTo>
                  <a:cubicBezTo>
                    <a:pt x="1" y="1"/>
                    <a:pt x="1" y="759"/>
                    <a:pt x="493" y="759"/>
                  </a:cubicBezTo>
                  <a:cubicBezTo>
                    <a:pt x="986" y="759"/>
                    <a:pt x="986" y="1"/>
                    <a:pt x="493"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204;p4"/>
            <p:cNvSpPr/>
            <p:nvPr/>
          </p:nvSpPr>
          <p:spPr>
            <a:xfrm>
              <a:off x="360075" y="1880163"/>
              <a:ext cx="20875" cy="17075"/>
            </a:xfrm>
            <a:custGeom>
              <a:avLst/>
              <a:gdLst/>
              <a:ahLst/>
              <a:cxnLst/>
              <a:rect l="l" t="t" r="r" b="b"/>
              <a:pathLst>
                <a:path w="835" h="683" extrusionOk="0">
                  <a:moveTo>
                    <a:pt x="418" y="0"/>
                  </a:moveTo>
                  <a:cubicBezTo>
                    <a:pt x="1" y="38"/>
                    <a:pt x="1" y="645"/>
                    <a:pt x="418" y="683"/>
                  </a:cubicBezTo>
                  <a:cubicBezTo>
                    <a:pt x="835" y="645"/>
                    <a:pt x="835" y="38"/>
                    <a:pt x="418"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205;p4"/>
            <p:cNvSpPr/>
            <p:nvPr/>
          </p:nvSpPr>
          <p:spPr>
            <a:xfrm>
              <a:off x="319325" y="1860263"/>
              <a:ext cx="16125" cy="12350"/>
            </a:xfrm>
            <a:custGeom>
              <a:avLst/>
              <a:gdLst/>
              <a:ahLst/>
              <a:cxnLst/>
              <a:rect l="l" t="t" r="r" b="b"/>
              <a:pathLst>
                <a:path w="645" h="494" extrusionOk="0">
                  <a:moveTo>
                    <a:pt x="247" y="0"/>
                  </a:moveTo>
                  <a:cubicBezTo>
                    <a:pt x="228" y="0"/>
                    <a:pt x="190" y="0"/>
                    <a:pt x="152" y="19"/>
                  </a:cubicBezTo>
                  <a:cubicBezTo>
                    <a:pt x="133" y="19"/>
                    <a:pt x="95" y="38"/>
                    <a:pt x="76" y="76"/>
                  </a:cubicBezTo>
                  <a:cubicBezTo>
                    <a:pt x="38" y="114"/>
                    <a:pt x="0" y="171"/>
                    <a:pt x="0" y="247"/>
                  </a:cubicBezTo>
                  <a:lnTo>
                    <a:pt x="0" y="304"/>
                  </a:lnTo>
                  <a:cubicBezTo>
                    <a:pt x="19" y="342"/>
                    <a:pt x="38" y="379"/>
                    <a:pt x="76" y="417"/>
                  </a:cubicBezTo>
                  <a:lnTo>
                    <a:pt x="114" y="455"/>
                  </a:lnTo>
                  <a:cubicBezTo>
                    <a:pt x="152" y="474"/>
                    <a:pt x="209" y="493"/>
                    <a:pt x="247" y="493"/>
                  </a:cubicBezTo>
                  <a:lnTo>
                    <a:pt x="398" y="493"/>
                  </a:lnTo>
                  <a:cubicBezTo>
                    <a:pt x="436" y="493"/>
                    <a:pt x="455" y="493"/>
                    <a:pt x="493" y="474"/>
                  </a:cubicBezTo>
                  <a:cubicBezTo>
                    <a:pt x="550" y="455"/>
                    <a:pt x="588" y="398"/>
                    <a:pt x="607" y="342"/>
                  </a:cubicBezTo>
                  <a:cubicBezTo>
                    <a:pt x="626" y="323"/>
                    <a:pt x="645" y="285"/>
                    <a:pt x="626" y="247"/>
                  </a:cubicBezTo>
                  <a:lnTo>
                    <a:pt x="626" y="190"/>
                  </a:lnTo>
                  <a:cubicBezTo>
                    <a:pt x="626" y="152"/>
                    <a:pt x="607" y="114"/>
                    <a:pt x="569" y="76"/>
                  </a:cubicBezTo>
                  <a:lnTo>
                    <a:pt x="531" y="38"/>
                  </a:lnTo>
                  <a:cubicBezTo>
                    <a:pt x="493" y="19"/>
                    <a:pt x="436" y="19"/>
                    <a:pt x="398" y="19"/>
                  </a:cubicBezTo>
                  <a:lnTo>
                    <a:pt x="398" y="0"/>
                  </a:ln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206;p4"/>
            <p:cNvSpPr/>
            <p:nvPr/>
          </p:nvSpPr>
          <p:spPr>
            <a:xfrm>
              <a:off x="325475" y="1808138"/>
              <a:ext cx="15675" cy="11850"/>
            </a:xfrm>
            <a:custGeom>
              <a:avLst/>
              <a:gdLst/>
              <a:ahLst/>
              <a:cxnLst/>
              <a:rect l="l" t="t" r="r" b="b"/>
              <a:pathLst>
                <a:path w="627" h="474" extrusionOk="0">
                  <a:moveTo>
                    <a:pt x="304" y="0"/>
                  </a:moveTo>
                  <a:cubicBezTo>
                    <a:pt x="1" y="0"/>
                    <a:pt x="1" y="474"/>
                    <a:pt x="304" y="474"/>
                  </a:cubicBezTo>
                  <a:cubicBezTo>
                    <a:pt x="626" y="474"/>
                    <a:pt x="626" y="0"/>
                    <a:pt x="304"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207;p4"/>
            <p:cNvSpPr/>
            <p:nvPr/>
          </p:nvSpPr>
          <p:spPr>
            <a:xfrm>
              <a:off x="298950" y="1787738"/>
              <a:ext cx="8550" cy="7150"/>
            </a:xfrm>
            <a:custGeom>
              <a:avLst/>
              <a:gdLst/>
              <a:ahLst/>
              <a:cxnLst/>
              <a:rect l="l" t="t" r="r" b="b"/>
              <a:pathLst>
                <a:path w="342" h="286" extrusionOk="0">
                  <a:moveTo>
                    <a:pt x="171" y="1"/>
                  </a:moveTo>
                  <a:cubicBezTo>
                    <a:pt x="0" y="20"/>
                    <a:pt x="0" y="266"/>
                    <a:pt x="171" y="285"/>
                  </a:cubicBezTo>
                  <a:cubicBezTo>
                    <a:pt x="341" y="266"/>
                    <a:pt x="341" y="20"/>
                    <a:pt x="171"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208;p4"/>
            <p:cNvSpPr/>
            <p:nvPr/>
          </p:nvSpPr>
          <p:spPr>
            <a:xfrm>
              <a:off x="445850" y="1622338"/>
              <a:ext cx="21825" cy="16625"/>
            </a:xfrm>
            <a:custGeom>
              <a:avLst/>
              <a:gdLst/>
              <a:ahLst/>
              <a:cxnLst/>
              <a:rect l="l" t="t" r="r" b="b"/>
              <a:pathLst>
                <a:path w="873" h="665" extrusionOk="0">
                  <a:moveTo>
                    <a:pt x="437" y="1"/>
                  </a:moveTo>
                  <a:cubicBezTo>
                    <a:pt x="1" y="1"/>
                    <a:pt x="1" y="664"/>
                    <a:pt x="437" y="664"/>
                  </a:cubicBezTo>
                  <a:cubicBezTo>
                    <a:pt x="873" y="664"/>
                    <a:pt x="873" y="1"/>
                    <a:pt x="437"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209;p4"/>
            <p:cNvSpPr/>
            <p:nvPr/>
          </p:nvSpPr>
          <p:spPr>
            <a:xfrm>
              <a:off x="418850" y="1542263"/>
              <a:ext cx="23250" cy="18975"/>
            </a:xfrm>
            <a:custGeom>
              <a:avLst/>
              <a:gdLst/>
              <a:ahLst/>
              <a:cxnLst/>
              <a:rect l="l" t="t" r="r" b="b"/>
              <a:pathLst>
                <a:path w="930" h="759" extrusionOk="0">
                  <a:moveTo>
                    <a:pt x="474" y="0"/>
                  </a:moveTo>
                  <a:cubicBezTo>
                    <a:pt x="0" y="38"/>
                    <a:pt x="0" y="721"/>
                    <a:pt x="474" y="758"/>
                  </a:cubicBezTo>
                  <a:cubicBezTo>
                    <a:pt x="929" y="721"/>
                    <a:pt x="929" y="38"/>
                    <a:pt x="474"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10" name="Google Shape;210;p4"/>
          <p:cNvSpPr/>
          <p:nvPr/>
        </p:nvSpPr>
        <p:spPr>
          <a:xfrm rot="2491995">
            <a:off x="8061861" y="3895420"/>
            <a:ext cx="2265111" cy="2165862"/>
          </a:xfrm>
          <a:custGeom>
            <a:avLst/>
            <a:gdLst/>
            <a:ahLst/>
            <a:cxnLst/>
            <a:rect l="l" t="t" r="r" b="b"/>
            <a:pathLst>
              <a:path w="21339" h="20404" extrusionOk="0">
                <a:moveTo>
                  <a:pt x="95" y="0"/>
                </a:moveTo>
                <a:cubicBezTo>
                  <a:pt x="50" y="0"/>
                  <a:pt x="0" y="36"/>
                  <a:pt x="12" y="93"/>
                </a:cubicBezTo>
                <a:cubicBezTo>
                  <a:pt x="485" y="2330"/>
                  <a:pt x="1054" y="4567"/>
                  <a:pt x="1680" y="6766"/>
                </a:cubicBezTo>
                <a:cubicBezTo>
                  <a:pt x="2324" y="8965"/>
                  <a:pt x="3045" y="11126"/>
                  <a:pt x="3822" y="13249"/>
                </a:cubicBezTo>
                <a:cubicBezTo>
                  <a:pt x="4220" y="14330"/>
                  <a:pt x="4618" y="15391"/>
                  <a:pt x="5054" y="16453"/>
                </a:cubicBezTo>
                <a:cubicBezTo>
                  <a:pt x="5225" y="16889"/>
                  <a:pt x="5433" y="17287"/>
                  <a:pt x="5699" y="17666"/>
                </a:cubicBezTo>
                <a:cubicBezTo>
                  <a:pt x="5926" y="17988"/>
                  <a:pt x="6267" y="18216"/>
                  <a:pt x="6646" y="18348"/>
                </a:cubicBezTo>
                <a:cubicBezTo>
                  <a:pt x="6705" y="18361"/>
                  <a:pt x="6764" y="18368"/>
                  <a:pt x="6823" y="18368"/>
                </a:cubicBezTo>
                <a:cubicBezTo>
                  <a:pt x="7107" y="18368"/>
                  <a:pt x="7384" y="18221"/>
                  <a:pt x="7556" y="17969"/>
                </a:cubicBezTo>
                <a:cubicBezTo>
                  <a:pt x="7746" y="17609"/>
                  <a:pt x="7784" y="17173"/>
                  <a:pt x="7708" y="16775"/>
                </a:cubicBezTo>
                <a:cubicBezTo>
                  <a:pt x="7519" y="15770"/>
                  <a:pt x="7253" y="14784"/>
                  <a:pt x="6893" y="13837"/>
                </a:cubicBezTo>
                <a:cubicBezTo>
                  <a:pt x="6248" y="11941"/>
                  <a:pt x="5414" y="9969"/>
                  <a:pt x="5528" y="7922"/>
                </a:cubicBezTo>
                <a:cubicBezTo>
                  <a:pt x="5543" y="7707"/>
                  <a:pt x="5559" y="7504"/>
                  <a:pt x="5594" y="7294"/>
                </a:cubicBezTo>
                <a:lnTo>
                  <a:pt x="5594" y="7294"/>
                </a:lnTo>
                <a:cubicBezTo>
                  <a:pt x="6312" y="7702"/>
                  <a:pt x="6661" y="8502"/>
                  <a:pt x="6893" y="9268"/>
                </a:cubicBezTo>
                <a:cubicBezTo>
                  <a:pt x="7234" y="10349"/>
                  <a:pt x="7519" y="11467"/>
                  <a:pt x="7822" y="12567"/>
                </a:cubicBezTo>
                <a:lnTo>
                  <a:pt x="8789" y="16036"/>
                </a:lnTo>
                <a:cubicBezTo>
                  <a:pt x="8940" y="16604"/>
                  <a:pt x="9111" y="17173"/>
                  <a:pt x="9263" y="17742"/>
                </a:cubicBezTo>
                <a:cubicBezTo>
                  <a:pt x="9376" y="18216"/>
                  <a:pt x="9509" y="18652"/>
                  <a:pt x="9699" y="19107"/>
                </a:cubicBezTo>
                <a:cubicBezTo>
                  <a:pt x="9966" y="19713"/>
                  <a:pt x="10452" y="20404"/>
                  <a:pt x="11172" y="20404"/>
                </a:cubicBezTo>
                <a:cubicBezTo>
                  <a:pt x="11217" y="20404"/>
                  <a:pt x="11263" y="20401"/>
                  <a:pt x="11310" y="20396"/>
                </a:cubicBezTo>
                <a:cubicBezTo>
                  <a:pt x="11708" y="20339"/>
                  <a:pt x="12068" y="20092"/>
                  <a:pt x="12258" y="19732"/>
                </a:cubicBezTo>
                <a:cubicBezTo>
                  <a:pt x="12485" y="19334"/>
                  <a:pt x="12580" y="18860"/>
                  <a:pt x="12504" y="18405"/>
                </a:cubicBezTo>
                <a:cubicBezTo>
                  <a:pt x="12390" y="17855"/>
                  <a:pt x="12239" y="17306"/>
                  <a:pt x="12030" y="16794"/>
                </a:cubicBezTo>
                <a:cubicBezTo>
                  <a:pt x="11841" y="16263"/>
                  <a:pt x="11651" y="15713"/>
                  <a:pt x="11462" y="15183"/>
                </a:cubicBezTo>
                <a:cubicBezTo>
                  <a:pt x="11101" y="14083"/>
                  <a:pt x="10779" y="12965"/>
                  <a:pt x="10457" y="11865"/>
                </a:cubicBezTo>
                <a:cubicBezTo>
                  <a:pt x="10154" y="10766"/>
                  <a:pt x="9869" y="9628"/>
                  <a:pt x="9623" y="8491"/>
                </a:cubicBezTo>
                <a:cubicBezTo>
                  <a:pt x="9414" y="7486"/>
                  <a:pt x="9168" y="6424"/>
                  <a:pt x="9414" y="5420"/>
                </a:cubicBezTo>
                <a:cubicBezTo>
                  <a:pt x="9462" y="5197"/>
                  <a:pt x="9536" y="5002"/>
                  <a:pt x="9626" y="4810"/>
                </a:cubicBezTo>
                <a:lnTo>
                  <a:pt x="9626" y="4810"/>
                </a:lnTo>
                <a:cubicBezTo>
                  <a:pt x="11118" y="5773"/>
                  <a:pt x="11814" y="7472"/>
                  <a:pt x="12239" y="9135"/>
                </a:cubicBezTo>
                <a:cubicBezTo>
                  <a:pt x="12485" y="10026"/>
                  <a:pt x="12637" y="10936"/>
                  <a:pt x="12807" y="11846"/>
                </a:cubicBezTo>
                <a:cubicBezTo>
                  <a:pt x="13035" y="13040"/>
                  <a:pt x="13300" y="14216"/>
                  <a:pt x="13623" y="15391"/>
                </a:cubicBezTo>
                <a:cubicBezTo>
                  <a:pt x="13945" y="16547"/>
                  <a:pt x="14324" y="17723"/>
                  <a:pt x="14741" y="18879"/>
                </a:cubicBezTo>
                <a:cubicBezTo>
                  <a:pt x="14912" y="19315"/>
                  <a:pt x="15063" y="19827"/>
                  <a:pt x="15480" y="20092"/>
                </a:cubicBezTo>
                <a:cubicBezTo>
                  <a:pt x="15595" y="20165"/>
                  <a:pt x="15723" y="20199"/>
                  <a:pt x="15849" y="20199"/>
                </a:cubicBezTo>
                <a:cubicBezTo>
                  <a:pt x="16119" y="20199"/>
                  <a:pt x="16382" y="20042"/>
                  <a:pt x="16485" y="19770"/>
                </a:cubicBezTo>
                <a:cubicBezTo>
                  <a:pt x="16694" y="19334"/>
                  <a:pt x="16675" y="18765"/>
                  <a:pt x="16656" y="18292"/>
                </a:cubicBezTo>
                <a:cubicBezTo>
                  <a:pt x="16637" y="17723"/>
                  <a:pt x="16542" y="17154"/>
                  <a:pt x="16428" y="16585"/>
                </a:cubicBezTo>
                <a:cubicBezTo>
                  <a:pt x="16125" y="15467"/>
                  <a:pt x="15746" y="14348"/>
                  <a:pt x="15291" y="13268"/>
                </a:cubicBezTo>
                <a:cubicBezTo>
                  <a:pt x="14419" y="10993"/>
                  <a:pt x="13793" y="8623"/>
                  <a:pt x="13433" y="6216"/>
                </a:cubicBezTo>
                <a:cubicBezTo>
                  <a:pt x="13360" y="5689"/>
                  <a:pt x="13392" y="4465"/>
                  <a:pt x="14163" y="4465"/>
                </a:cubicBezTo>
                <a:cubicBezTo>
                  <a:pt x="14197" y="4465"/>
                  <a:pt x="14231" y="4467"/>
                  <a:pt x="14267" y="4472"/>
                </a:cubicBezTo>
                <a:cubicBezTo>
                  <a:pt x="14741" y="4548"/>
                  <a:pt x="15025" y="5060"/>
                  <a:pt x="15234" y="5439"/>
                </a:cubicBezTo>
                <a:cubicBezTo>
                  <a:pt x="15499" y="5913"/>
                  <a:pt x="15727" y="6406"/>
                  <a:pt x="15935" y="6898"/>
                </a:cubicBezTo>
                <a:cubicBezTo>
                  <a:pt x="16732" y="8946"/>
                  <a:pt x="17111" y="11107"/>
                  <a:pt x="17452" y="13268"/>
                </a:cubicBezTo>
                <a:cubicBezTo>
                  <a:pt x="17623" y="14348"/>
                  <a:pt x="17793" y="15429"/>
                  <a:pt x="18002" y="16510"/>
                </a:cubicBezTo>
                <a:cubicBezTo>
                  <a:pt x="18096" y="17040"/>
                  <a:pt x="18229" y="17590"/>
                  <a:pt x="18362" y="18121"/>
                </a:cubicBezTo>
                <a:cubicBezTo>
                  <a:pt x="18476" y="18557"/>
                  <a:pt x="18627" y="19031"/>
                  <a:pt x="18968" y="19334"/>
                </a:cubicBezTo>
                <a:cubicBezTo>
                  <a:pt x="19197" y="19533"/>
                  <a:pt x="19456" y="19618"/>
                  <a:pt x="19715" y="19618"/>
                </a:cubicBezTo>
                <a:cubicBezTo>
                  <a:pt x="20273" y="19618"/>
                  <a:pt x="20833" y="19220"/>
                  <a:pt x="21092" y="18690"/>
                </a:cubicBezTo>
                <a:cubicBezTo>
                  <a:pt x="21300" y="18178"/>
                  <a:pt x="21338" y="17628"/>
                  <a:pt x="21205" y="17078"/>
                </a:cubicBezTo>
                <a:cubicBezTo>
                  <a:pt x="21111" y="16472"/>
                  <a:pt x="20902" y="15884"/>
                  <a:pt x="20731" y="15277"/>
                </a:cubicBezTo>
                <a:lnTo>
                  <a:pt x="18684" y="7903"/>
                </a:lnTo>
                <a:cubicBezTo>
                  <a:pt x="18514" y="7315"/>
                  <a:pt x="18362" y="6728"/>
                  <a:pt x="18191" y="6102"/>
                </a:cubicBezTo>
                <a:cubicBezTo>
                  <a:pt x="18162" y="6043"/>
                  <a:pt x="18106" y="6015"/>
                  <a:pt x="18051" y="6015"/>
                </a:cubicBezTo>
                <a:cubicBezTo>
                  <a:pt x="17966" y="6015"/>
                  <a:pt x="17884" y="6082"/>
                  <a:pt x="17907" y="6197"/>
                </a:cubicBezTo>
                <a:cubicBezTo>
                  <a:pt x="18589" y="8623"/>
                  <a:pt x="19253" y="11050"/>
                  <a:pt x="19935" y="13476"/>
                </a:cubicBezTo>
                <a:lnTo>
                  <a:pt x="20428" y="15315"/>
                </a:lnTo>
                <a:cubicBezTo>
                  <a:pt x="20599" y="15903"/>
                  <a:pt x="20788" y="16491"/>
                  <a:pt x="20902" y="17078"/>
                </a:cubicBezTo>
                <a:cubicBezTo>
                  <a:pt x="21016" y="17609"/>
                  <a:pt x="21035" y="18216"/>
                  <a:pt x="20750" y="18690"/>
                </a:cubicBezTo>
                <a:cubicBezTo>
                  <a:pt x="20542" y="19050"/>
                  <a:pt x="20144" y="19296"/>
                  <a:pt x="19727" y="19334"/>
                </a:cubicBezTo>
                <a:cubicBezTo>
                  <a:pt x="19253" y="19334"/>
                  <a:pt x="18950" y="18917"/>
                  <a:pt x="18798" y="18519"/>
                </a:cubicBezTo>
                <a:cubicBezTo>
                  <a:pt x="18627" y="18026"/>
                  <a:pt x="18495" y="17533"/>
                  <a:pt x="18400" y="17040"/>
                </a:cubicBezTo>
                <a:cubicBezTo>
                  <a:pt x="18172" y="15979"/>
                  <a:pt x="17983" y="14898"/>
                  <a:pt x="17812" y="13837"/>
                </a:cubicBezTo>
                <a:cubicBezTo>
                  <a:pt x="17452" y="11713"/>
                  <a:pt x="17130" y="9571"/>
                  <a:pt x="16428" y="7524"/>
                </a:cubicBezTo>
                <a:cubicBezTo>
                  <a:pt x="16239" y="7031"/>
                  <a:pt x="16049" y="6538"/>
                  <a:pt x="15822" y="6064"/>
                </a:cubicBezTo>
                <a:cubicBezTo>
                  <a:pt x="15632" y="5590"/>
                  <a:pt x="15386" y="5154"/>
                  <a:pt x="15082" y="4756"/>
                </a:cubicBezTo>
                <a:cubicBezTo>
                  <a:pt x="14841" y="4446"/>
                  <a:pt x="14506" y="4199"/>
                  <a:pt x="14120" y="4199"/>
                </a:cubicBezTo>
                <a:cubicBezTo>
                  <a:pt x="14081" y="4199"/>
                  <a:pt x="14042" y="4201"/>
                  <a:pt x="14002" y="4207"/>
                </a:cubicBezTo>
                <a:cubicBezTo>
                  <a:pt x="13661" y="4282"/>
                  <a:pt x="13395" y="4529"/>
                  <a:pt x="13281" y="4851"/>
                </a:cubicBezTo>
                <a:cubicBezTo>
                  <a:pt x="13149" y="5230"/>
                  <a:pt x="13092" y="5609"/>
                  <a:pt x="13130" y="6007"/>
                </a:cubicBezTo>
                <a:cubicBezTo>
                  <a:pt x="13187" y="6538"/>
                  <a:pt x="13281" y="7088"/>
                  <a:pt x="13395" y="7619"/>
                </a:cubicBezTo>
                <a:cubicBezTo>
                  <a:pt x="13623" y="8794"/>
                  <a:pt x="13907" y="9969"/>
                  <a:pt x="14267" y="11126"/>
                </a:cubicBezTo>
                <a:cubicBezTo>
                  <a:pt x="14608" y="12244"/>
                  <a:pt x="15044" y="13344"/>
                  <a:pt x="15442" y="14443"/>
                </a:cubicBezTo>
                <a:cubicBezTo>
                  <a:pt x="15879" y="15524"/>
                  <a:pt x="16182" y="16642"/>
                  <a:pt x="16333" y="17799"/>
                </a:cubicBezTo>
                <a:cubicBezTo>
                  <a:pt x="16409" y="18329"/>
                  <a:pt x="16390" y="18879"/>
                  <a:pt x="16296" y="19410"/>
                </a:cubicBezTo>
                <a:cubicBezTo>
                  <a:pt x="16277" y="19618"/>
                  <a:pt x="16144" y="19789"/>
                  <a:pt x="15973" y="19884"/>
                </a:cubicBezTo>
                <a:cubicBezTo>
                  <a:pt x="15943" y="19889"/>
                  <a:pt x="15912" y="19892"/>
                  <a:pt x="15882" y="19892"/>
                </a:cubicBezTo>
                <a:cubicBezTo>
                  <a:pt x="15710" y="19892"/>
                  <a:pt x="15558" y="19802"/>
                  <a:pt x="15461" y="19656"/>
                </a:cubicBezTo>
                <a:cubicBezTo>
                  <a:pt x="15329" y="19467"/>
                  <a:pt x="15215" y="19258"/>
                  <a:pt x="15139" y="19031"/>
                </a:cubicBezTo>
                <a:cubicBezTo>
                  <a:pt x="15025" y="18746"/>
                  <a:pt x="14912" y="18481"/>
                  <a:pt x="14817" y="18197"/>
                </a:cubicBezTo>
                <a:cubicBezTo>
                  <a:pt x="14608" y="17628"/>
                  <a:pt x="14419" y="17059"/>
                  <a:pt x="14248" y="16491"/>
                </a:cubicBezTo>
                <a:cubicBezTo>
                  <a:pt x="13888" y="15353"/>
                  <a:pt x="13566" y="14178"/>
                  <a:pt x="13300" y="13003"/>
                </a:cubicBezTo>
                <a:cubicBezTo>
                  <a:pt x="13073" y="12017"/>
                  <a:pt x="12921" y="11031"/>
                  <a:pt x="12694" y="10045"/>
                </a:cubicBezTo>
                <a:cubicBezTo>
                  <a:pt x="12334" y="8377"/>
                  <a:pt x="11822" y="6576"/>
                  <a:pt x="10590" y="5306"/>
                </a:cubicBezTo>
                <a:cubicBezTo>
                  <a:pt x="10305" y="5022"/>
                  <a:pt x="9983" y="4756"/>
                  <a:pt x="9623" y="4548"/>
                </a:cubicBezTo>
                <a:cubicBezTo>
                  <a:pt x="9603" y="4534"/>
                  <a:pt x="9580" y="4528"/>
                  <a:pt x="9558" y="4528"/>
                </a:cubicBezTo>
                <a:cubicBezTo>
                  <a:pt x="9517" y="4528"/>
                  <a:pt x="9477" y="4549"/>
                  <a:pt x="9452" y="4586"/>
                </a:cubicBezTo>
                <a:cubicBezTo>
                  <a:pt x="8978" y="5458"/>
                  <a:pt x="9016" y="6481"/>
                  <a:pt x="9168" y="7448"/>
                </a:cubicBezTo>
                <a:cubicBezTo>
                  <a:pt x="9338" y="8510"/>
                  <a:pt x="9604" y="9571"/>
                  <a:pt x="9869" y="10633"/>
                </a:cubicBezTo>
                <a:cubicBezTo>
                  <a:pt x="10438" y="12832"/>
                  <a:pt x="11101" y="14993"/>
                  <a:pt x="11879" y="17135"/>
                </a:cubicBezTo>
                <a:cubicBezTo>
                  <a:pt x="12182" y="18007"/>
                  <a:pt x="12618" y="19182"/>
                  <a:pt x="11784" y="19922"/>
                </a:cubicBezTo>
                <a:cubicBezTo>
                  <a:pt x="11612" y="20082"/>
                  <a:pt x="11386" y="20166"/>
                  <a:pt x="11158" y="20166"/>
                </a:cubicBezTo>
                <a:cubicBezTo>
                  <a:pt x="11008" y="20166"/>
                  <a:pt x="10858" y="20130"/>
                  <a:pt x="10722" y="20055"/>
                </a:cubicBezTo>
                <a:cubicBezTo>
                  <a:pt x="10400" y="19827"/>
                  <a:pt x="10172" y="19524"/>
                  <a:pt x="10021" y="19182"/>
                </a:cubicBezTo>
                <a:cubicBezTo>
                  <a:pt x="9831" y="18784"/>
                  <a:pt x="9699" y="18367"/>
                  <a:pt x="9585" y="17950"/>
                </a:cubicBezTo>
                <a:lnTo>
                  <a:pt x="9111" y="16244"/>
                </a:lnTo>
                <a:lnTo>
                  <a:pt x="8125" y="12832"/>
                </a:lnTo>
                <a:cubicBezTo>
                  <a:pt x="7822" y="11732"/>
                  <a:pt x="7519" y="10614"/>
                  <a:pt x="7177" y="9514"/>
                </a:cubicBezTo>
                <a:cubicBezTo>
                  <a:pt x="6950" y="8737"/>
                  <a:pt x="6665" y="7903"/>
                  <a:pt x="6059" y="7353"/>
                </a:cubicBezTo>
                <a:cubicBezTo>
                  <a:pt x="5907" y="7221"/>
                  <a:pt x="5737" y="7107"/>
                  <a:pt x="5547" y="7012"/>
                </a:cubicBezTo>
                <a:cubicBezTo>
                  <a:pt x="5534" y="7008"/>
                  <a:pt x="5519" y="7005"/>
                  <a:pt x="5505" y="7005"/>
                </a:cubicBezTo>
                <a:cubicBezTo>
                  <a:pt x="5457" y="7005"/>
                  <a:pt x="5410" y="7030"/>
                  <a:pt x="5395" y="7088"/>
                </a:cubicBezTo>
                <a:cubicBezTo>
                  <a:pt x="5054" y="9041"/>
                  <a:pt x="5661" y="10936"/>
                  <a:pt x="6305" y="12775"/>
                </a:cubicBezTo>
                <a:cubicBezTo>
                  <a:pt x="6628" y="13723"/>
                  <a:pt x="6988" y="14671"/>
                  <a:pt x="7253" y="15638"/>
                </a:cubicBezTo>
                <a:cubicBezTo>
                  <a:pt x="7386" y="16093"/>
                  <a:pt x="7481" y="16566"/>
                  <a:pt x="7537" y="17059"/>
                </a:cubicBezTo>
                <a:cubicBezTo>
                  <a:pt x="7556" y="17457"/>
                  <a:pt x="7481" y="17969"/>
                  <a:pt x="7064" y="18121"/>
                </a:cubicBezTo>
                <a:cubicBezTo>
                  <a:pt x="6994" y="18147"/>
                  <a:pt x="6924" y="18158"/>
                  <a:pt x="6855" y="18158"/>
                </a:cubicBezTo>
                <a:cubicBezTo>
                  <a:pt x="6568" y="18158"/>
                  <a:pt x="6295" y="17959"/>
                  <a:pt x="6097" y="17761"/>
                </a:cubicBezTo>
                <a:cubicBezTo>
                  <a:pt x="5774" y="17438"/>
                  <a:pt x="5547" y="17059"/>
                  <a:pt x="5376" y="16642"/>
                </a:cubicBezTo>
                <a:cubicBezTo>
                  <a:pt x="4959" y="15619"/>
                  <a:pt x="4561" y="14595"/>
                  <a:pt x="4182" y="13571"/>
                </a:cubicBezTo>
                <a:cubicBezTo>
                  <a:pt x="3405" y="11505"/>
                  <a:pt x="2703" y="9401"/>
                  <a:pt x="2059" y="7278"/>
                </a:cubicBezTo>
                <a:cubicBezTo>
                  <a:pt x="1414" y="5154"/>
                  <a:pt x="846" y="3012"/>
                  <a:pt x="334" y="851"/>
                </a:cubicBezTo>
                <a:cubicBezTo>
                  <a:pt x="277" y="586"/>
                  <a:pt x="220" y="320"/>
                  <a:pt x="163" y="55"/>
                </a:cubicBezTo>
                <a:cubicBezTo>
                  <a:pt x="156" y="17"/>
                  <a:pt x="126" y="0"/>
                  <a:pt x="95" y="0"/>
                </a:cubicBezTo>
                <a:close/>
              </a:path>
            </a:pathLst>
          </a:custGeom>
          <a:solidFill>
            <a:srgbClr val="1C5F6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 name="Google Shape;211;p4"/>
          <p:cNvSpPr txBox="1">
            <a:spLocks noGrp="1"/>
          </p:cNvSpPr>
          <p:nvPr>
            <p:ph type="ctrTitle"/>
          </p:nvPr>
        </p:nvSpPr>
        <p:spPr>
          <a:xfrm>
            <a:off x="736646" y="373025"/>
            <a:ext cx="7672500" cy="5778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800"/>
              <a:buNone/>
              <a:defRPr/>
            </a:lvl1pPr>
            <a:lvl2pPr lvl="1" algn="ctr" rtl="0">
              <a:spcBef>
                <a:spcPts val="0"/>
              </a:spcBef>
              <a:spcAft>
                <a:spcPts val="0"/>
              </a:spcAft>
              <a:buSzPts val="800"/>
              <a:buNone/>
              <a:defRPr sz="800"/>
            </a:lvl2pPr>
            <a:lvl3pPr lvl="2" algn="ctr" rtl="0">
              <a:spcBef>
                <a:spcPts val="0"/>
              </a:spcBef>
              <a:spcAft>
                <a:spcPts val="0"/>
              </a:spcAft>
              <a:buSzPts val="800"/>
              <a:buNone/>
              <a:defRPr sz="800"/>
            </a:lvl3pPr>
            <a:lvl4pPr lvl="3" algn="ctr" rtl="0">
              <a:spcBef>
                <a:spcPts val="0"/>
              </a:spcBef>
              <a:spcAft>
                <a:spcPts val="0"/>
              </a:spcAft>
              <a:buSzPts val="800"/>
              <a:buNone/>
              <a:defRPr sz="800"/>
            </a:lvl4pPr>
            <a:lvl5pPr lvl="4" algn="ctr" rtl="0">
              <a:spcBef>
                <a:spcPts val="0"/>
              </a:spcBef>
              <a:spcAft>
                <a:spcPts val="0"/>
              </a:spcAft>
              <a:buSzPts val="800"/>
              <a:buNone/>
              <a:defRPr sz="800"/>
            </a:lvl5pPr>
            <a:lvl6pPr lvl="5" algn="ctr" rtl="0">
              <a:spcBef>
                <a:spcPts val="0"/>
              </a:spcBef>
              <a:spcAft>
                <a:spcPts val="0"/>
              </a:spcAft>
              <a:buSzPts val="800"/>
              <a:buNone/>
              <a:defRPr sz="800"/>
            </a:lvl6pPr>
            <a:lvl7pPr lvl="6" algn="ctr" rtl="0">
              <a:spcBef>
                <a:spcPts val="0"/>
              </a:spcBef>
              <a:spcAft>
                <a:spcPts val="0"/>
              </a:spcAft>
              <a:buSzPts val="800"/>
              <a:buNone/>
              <a:defRPr sz="800"/>
            </a:lvl7pPr>
            <a:lvl8pPr lvl="7" algn="ctr" rtl="0">
              <a:spcBef>
                <a:spcPts val="0"/>
              </a:spcBef>
              <a:spcAft>
                <a:spcPts val="0"/>
              </a:spcAft>
              <a:buSzPts val="800"/>
              <a:buNone/>
              <a:defRPr sz="800"/>
            </a:lvl8pPr>
            <a:lvl9pPr lvl="8" algn="ctr" rtl="0">
              <a:spcBef>
                <a:spcPts val="0"/>
              </a:spcBef>
              <a:spcAft>
                <a:spcPts val="0"/>
              </a:spcAft>
              <a:buSzPts val="800"/>
              <a:buNone/>
              <a:defRPr sz="800"/>
            </a:lvl9pPr>
          </a:lstStyle>
          <a:p>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ackground">
  <p:cSld name="CUSTOM_5">
    <p:spTree>
      <p:nvGrpSpPr>
        <p:cNvPr id="1" name="Shape 1839"/>
        <p:cNvGrpSpPr/>
        <p:nvPr/>
      </p:nvGrpSpPr>
      <p:grpSpPr>
        <a:xfrm>
          <a:off x="0" y="0"/>
          <a:ext cx="0" cy="0"/>
          <a:chOff x="0" y="0"/>
          <a:chExt cx="0" cy="0"/>
        </a:xfrm>
      </p:grpSpPr>
      <p:pic>
        <p:nvPicPr>
          <p:cNvPr id="1840" name="Google Shape;1840;p31"/>
          <p:cNvPicPr preferRelativeResize="0"/>
          <p:nvPr/>
        </p:nvPicPr>
        <p:blipFill>
          <a:blip r:embed="rId2">
            <a:alphaModFix amt="76000"/>
          </a:blip>
          <a:stretch>
            <a:fillRect/>
          </a:stretch>
        </p:blipFill>
        <p:spPr>
          <a:xfrm rot="2453973">
            <a:off x="1248590" y="2532214"/>
            <a:ext cx="4232748" cy="1576274"/>
          </a:xfrm>
          <a:prstGeom prst="rect">
            <a:avLst/>
          </a:prstGeom>
          <a:noFill/>
          <a:ln>
            <a:noFill/>
          </a:ln>
        </p:spPr>
      </p:pic>
      <p:pic>
        <p:nvPicPr>
          <p:cNvPr id="1841" name="Google Shape;1841;p31"/>
          <p:cNvPicPr preferRelativeResize="0"/>
          <p:nvPr/>
        </p:nvPicPr>
        <p:blipFill>
          <a:blip r:embed="rId2">
            <a:alphaModFix amt="76000"/>
          </a:blip>
          <a:stretch>
            <a:fillRect/>
          </a:stretch>
        </p:blipFill>
        <p:spPr>
          <a:xfrm rot="2453973">
            <a:off x="-1738310" y="4081814"/>
            <a:ext cx="4232748" cy="1576274"/>
          </a:xfrm>
          <a:prstGeom prst="rect">
            <a:avLst/>
          </a:prstGeom>
          <a:noFill/>
          <a:ln>
            <a:noFill/>
          </a:ln>
        </p:spPr>
      </p:pic>
      <p:pic>
        <p:nvPicPr>
          <p:cNvPr id="1842" name="Google Shape;1842;p31"/>
          <p:cNvPicPr preferRelativeResize="0"/>
          <p:nvPr/>
        </p:nvPicPr>
        <p:blipFill>
          <a:blip r:embed="rId3">
            <a:alphaModFix amt="76000"/>
          </a:blip>
          <a:stretch>
            <a:fillRect/>
          </a:stretch>
        </p:blipFill>
        <p:spPr>
          <a:xfrm rot="2453973">
            <a:off x="6716115" y="-248136"/>
            <a:ext cx="4232748" cy="1576274"/>
          </a:xfrm>
          <a:prstGeom prst="rect">
            <a:avLst/>
          </a:prstGeom>
          <a:noFill/>
          <a:ln>
            <a:noFill/>
          </a:ln>
        </p:spPr>
      </p:pic>
      <p:pic>
        <p:nvPicPr>
          <p:cNvPr id="1843" name="Google Shape;1843;p31"/>
          <p:cNvPicPr preferRelativeResize="0"/>
          <p:nvPr/>
        </p:nvPicPr>
        <p:blipFill>
          <a:blip r:embed="rId4">
            <a:alphaModFix amt="47000"/>
          </a:blip>
          <a:stretch>
            <a:fillRect/>
          </a:stretch>
        </p:blipFill>
        <p:spPr>
          <a:xfrm rot="10800000">
            <a:off x="1630988" y="143888"/>
            <a:ext cx="5882026" cy="4855727"/>
          </a:xfrm>
          <a:prstGeom prst="rect">
            <a:avLst/>
          </a:prstGeom>
          <a:noFill/>
          <a:ln>
            <a:noFill/>
          </a:ln>
        </p:spPr>
      </p:pic>
      <p:grpSp>
        <p:nvGrpSpPr>
          <p:cNvPr id="1844" name="Google Shape;1844;p31"/>
          <p:cNvGrpSpPr/>
          <p:nvPr/>
        </p:nvGrpSpPr>
        <p:grpSpPr>
          <a:xfrm rot="-2700000">
            <a:off x="167955" y="3080962"/>
            <a:ext cx="1344349" cy="2469678"/>
            <a:chOff x="272875" y="1419395"/>
            <a:chExt cx="255950" cy="563168"/>
          </a:xfrm>
        </p:grpSpPr>
        <p:sp>
          <p:nvSpPr>
            <p:cNvPr id="1845" name="Google Shape;1845;p31"/>
            <p:cNvSpPr/>
            <p:nvPr/>
          </p:nvSpPr>
          <p:spPr>
            <a:xfrm>
              <a:off x="471925" y="1963988"/>
              <a:ext cx="26575" cy="18575"/>
            </a:xfrm>
            <a:custGeom>
              <a:avLst/>
              <a:gdLst/>
              <a:ahLst/>
              <a:cxnLst/>
              <a:rect l="l" t="t" r="r" b="b"/>
              <a:pathLst>
                <a:path w="1063" h="743" extrusionOk="0">
                  <a:moveTo>
                    <a:pt x="724" y="0"/>
                  </a:moveTo>
                  <a:cubicBezTo>
                    <a:pt x="636" y="0"/>
                    <a:pt x="547" y="14"/>
                    <a:pt x="512" y="41"/>
                  </a:cubicBezTo>
                  <a:cubicBezTo>
                    <a:pt x="323" y="230"/>
                    <a:pt x="152" y="420"/>
                    <a:pt x="0" y="628"/>
                  </a:cubicBezTo>
                  <a:lnTo>
                    <a:pt x="57" y="742"/>
                  </a:lnTo>
                  <a:cubicBezTo>
                    <a:pt x="247" y="742"/>
                    <a:pt x="436" y="704"/>
                    <a:pt x="626" y="647"/>
                  </a:cubicBezTo>
                  <a:cubicBezTo>
                    <a:pt x="929" y="496"/>
                    <a:pt x="1062" y="249"/>
                    <a:pt x="948" y="60"/>
                  </a:cubicBezTo>
                  <a:cubicBezTo>
                    <a:pt x="928" y="19"/>
                    <a:pt x="826" y="0"/>
                    <a:pt x="724"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6" name="Google Shape;1846;p31"/>
            <p:cNvSpPr/>
            <p:nvPr/>
          </p:nvSpPr>
          <p:spPr>
            <a:xfrm>
              <a:off x="366725" y="1787738"/>
              <a:ext cx="29875" cy="22300"/>
            </a:xfrm>
            <a:custGeom>
              <a:avLst/>
              <a:gdLst/>
              <a:ahLst/>
              <a:cxnLst/>
              <a:rect l="l" t="t" r="r" b="b"/>
              <a:pathLst>
                <a:path w="1195" h="892" extrusionOk="0">
                  <a:moveTo>
                    <a:pt x="607" y="1"/>
                  </a:moveTo>
                  <a:cubicBezTo>
                    <a:pt x="0" y="1"/>
                    <a:pt x="0" y="892"/>
                    <a:pt x="607" y="892"/>
                  </a:cubicBezTo>
                  <a:cubicBezTo>
                    <a:pt x="1194" y="892"/>
                    <a:pt x="1194" y="1"/>
                    <a:pt x="607"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7" name="Google Shape;1847;p31"/>
            <p:cNvSpPr/>
            <p:nvPr/>
          </p:nvSpPr>
          <p:spPr>
            <a:xfrm>
              <a:off x="380450" y="1835613"/>
              <a:ext cx="9975" cy="8550"/>
            </a:xfrm>
            <a:custGeom>
              <a:avLst/>
              <a:gdLst/>
              <a:ahLst/>
              <a:cxnLst/>
              <a:rect l="l" t="t" r="r" b="b"/>
              <a:pathLst>
                <a:path w="399" h="342" extrusionOk="0">
                  <a:moveTo>
                    <a:pt x="209" y="1"/>
                  </a:moveTo>
                  <a:cubicBezTo>
                    <a:pt x="1" y="38"/>
                    <a:pt x="1" y="323"/>
                    <a:pt x="209" y="342"/>
                  </a:cubicBezTo>
                  <a:cubicBezTo>
                    <a:pt x="399" y="323"/>
                    <a:pt x="399" y="38"/>
                    <a:pt x="209"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8" name="Google Shape;1848;p31"/>
            <p:cNvSpPr/>
            <p:nvPr/>
          </p:nvSpPr>
          <p:spPr>
            <a:xfrm>
              <a:off x="416475" y="1837513"/>
              <a:ext cx="5700" cy="4750"/>
            </a:xfrm>
            <a:custGeom>
              <a:avLst/>
              <a:gdLst/>
              <a:ahLst/>
              <a:cxnLst/>
              <a:rect l="l" t="t" r="r" b="b"/>
              <a:pathLst>
                <a:path w="228" h="190" extrusionOk="0">
                  <a:moveTo>
                    <a:pt x="114" y="0"/>
                  </a:moveTo>
                  <a:cubicBezTo>
                    <a:pt x="0" y="19"/>
                    <a:pt x="0" y="171"/>
                    <a:pt x="114" y="190"/>
                  </a:cubicBezTo>
                  <a:cubicBezTo>
                    <a:pt x="228" y="171"/>
                    <a:pt x="228" y="19"/>
                    <a:pt x="114"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9" name="Google Shape;1849;p31"/>
            <p:cNvSpPr/>
            <p:nvPr/>
          </p:nvSpPr>
          <p:spPr>
            <a:xfrm>
              <a:off x="415525" y="1877788"/>
              <a:ext cx="7600" cy="10675"/>
            </a:xfrm>
            <a:custGeom>
              <a:avLst/>
              <a:gdLst/>
              <a:ahLst/>
              <a:cxnLst/>
              <a:rect l="l" t="t" r="r" b="b"/>
              <a:pathLst>
                <a:path w="304" h="427" extrusionOk="0">
                  <a:moveTo>
                    <a:pt x="171" y="1"/>
                  </a:moveTo>
                  <a:cubicBezTo>
                    <a:pt x="133" y="1"/>
                    <a:pt x="95" y="20"/>
                    <a:pt x="76" y="39"/>
                  </a:cubicBezTo>
                  <a:lnTo>
                    <a:pt x="57" y="77"/>
                  </a:lnTo>
                  <a:cubicBezTo>
                    <a:pt x="38" y="95"/>
                    <a:pt x="38" y="114"/>
                    <a:pt x="38" y="133"/>
                  </a:cubicBezTo>
                  <a:lnTo>
                    <a:pt x="20" y="133"/>
                  </a:lnTo>
                  <a:cubicBezTo>
                    <a:pt x="20" y="190"/>
                    <a:pt x="20" y="228"/>
                    <a:pt x="1" y="285"/>
                  </a:cubicBezTo>
                  <a:cubicBezTo>
                    <a:pt x="1" y="304"/>
                    <a:pt x="1" y="323"/>
                    <a:pt x="20" y="342"/>
                  </a:cubicBezTo>
                  <a:cubicBezTo>
                    <a:pt x="20" y="361"/>
                    <a:pt x="38" y="380"/>
                    <a:pt x="38" y="380"/>
                  </a:cubicBezTo>
                  <a:cubicBezTo>
                    <a:pt x="57" y="399"/>
                    <a:pt x="76" y="418"/>
                    <a:pt x="95" y="418"/>
                  </a:cubicBezTo>
                  <a:cubicBezTo>
                    <a:pt x="108" y="418"/>
                    <a:pt x="121" y="426"/>
                    <a:pt x="133" y="426"/>
                  </a:cubicBezTo>
                  <a:cubicBezTo>
                    <a:pt x="140" y="426"/>
                    <a:pt x="146" y="424"/>
                    <a:pt x="152" y="418"/>
                  </a:cubicBezTo>
                  <a:lnTo>
                    <a:pt x="190" y="418"/>
                  </a:lnTo>
                  <a:cubicBezTo>
                    <a:pt x="209" y="418"/>
                    <a:pt x="228" y="418"/>
                    <a:pt x="247" y="399"/>
                  </a:cubicBezTo>
                  <a:cubicBezTo>
                    <a:pt x="285" y="361"/>
                    <a:pt x="285" y="323"/>
                    <a:pt x="285" y="285"/>
                  </a:cubicBezTo>
                  <a:lnTo>
                    <a:pt x="285" y="133"/>
                  </a:lnTo>
                  <a:cubicBezTo>
                    <a:pt x="304" y="114"/>
                    <a:pt x="304" y="95"/>
                    <a:pt x="285" y="95"/>
                  </a:cubicBezTo>
                  <a:cubicBezTo>
                    <a:pt x="285" y="77"/>
                    <a:pt x="285" y="58"/>
                    <a:pt x="266" y="39"/>
                  </a:cubicBezTo>
                  <a:cubicBezTo>
                    <a:pt x="228" y="20"/>
                    <a:pt x="209" y="1"/>
                    <a:pt x="171"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0" name="Google Shape;1850;p31"/>
            <p:cNvSpPr/>
            <p:nvPr/>
          </p:nvSpPr>
          <p:spPr>
            <a:xfrm>
              <a:off x="432600" y="1937038"/>
              <a:ext cx="10450" cy="8075"/>
            </a:xfrm>
            <a:custGeom>
              <a:avLst/>
              <a:gdLst/>
              <a:ahLst/>
              <a:cxnLst/>
              <a:rect l="l" t="t" r="r" b="b"/>
              <a:pathLst>
                <a:path w="418" h="323" extrusionOk="0">
                  <a:moveTo>
                    <a:pt x="209" y="0"/>
                  </a:moveTo>
                  <a:cubicBezTo>
                    <a:pt x="0" y="0"/>
                    <a:pt x="0" y="323"/>
                    <a:pt x="209" y="323"/>
                  </a:cubicBezTo>
                  <a:cubicBezTo>
                    <a:pt x="417" y="323"/>
                    <a:pt x="417" y="0"/>
                    <a:pt x="209"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1" name="Google Shape;1851;p31"/>
            <p:cNvSpPr/>
            <p:nvPr/>
          </p:nvSpPr>
          <p:spPr>
            <a:xfrm>
              <a:off x="452025" y="1974938"/>
              <a:ext cx="9500" cy="7150"/>
            </a:xfrm>
            <a:custGeom>
              <a:avLst/>
              <a:gdLst/>
              <a:ahLst/>
              <a:cxnLst/>
              <a:rect l="l" t="t" r="r" b="b"/>
              <a:pathLst>
                <a:path w="380" h="286" extrusionOk="0">
                  <a:moveTo>
                    <a:pt x="190" y="1"/>
                  </a:moveTo>
                  <a:cubicBezTo>
                    <a:pt x="0" y="1"/>
                    <a:pt x="0" y="285"/>
                    <a:pt x="190" y="285"/>
                  </a:cubicBezTo>
                  <a:cubicBezTo>
                    <a:pt x="379" y="285"/>
                    <a:pt x="379" y="1"/>
                    <a:pt x="190"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2" name="Google Shape;1852;p31"/>
            <p:cNvSpPr/>
            <p:nvPr/>
          </p:nvSpPr>
          <p:spPr>
            <a:xfrm>
              <a:off x="472875" y="1918538"/>
              <a:ext cx="19925" cy="15200"/>
            </a:xfrm>
            <a:custGeom>
              <a:avLst/>
              <a:gdLst/>
              <a:ahLst/>
              <a:cxnLst/>
              <a:rect l="l" t="t" r="r" b="b"/>
              <a:pathLst>
                <a:path w="797" h="608" extrusionOk="0">
                  <a:moveTo>
                    <a:pt x="398" y="1"/>
                  </a:moveTo>
                  <a:cubicBezTo>
                    <a:pt x="0" y="1"/>
                    <a:pt x="0" y="608"/>
                    <a:pt x="398" y="608"/>
                  </a:cubicBezTo>
                  <a:cubicBezTo>
                    <a:pt x="797" y="608"/>
                    <a:pt x="797" y="1"/>
                    <a:pt x="398"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3" name="Google Shape;1853;p31"/>
            <p:cNvSpPr/>
            <p:nvPr/>
          </p:nvSpPr>
          <p:spPr>
            <a:xfrm>
              <a:off x="444900" y="1890113"/>
              <a:ext cx="16150" cy="11875"/>
            </a:xfrm>
            <a:custGeom>
              <a:avLst/>
              <a:gdLst/>
              <a:ahLst/>
              <a:cxnLst/>
              <a:rect l="l" t="t" r="r" b="b"/>
              <a:pathLst>
                <a:path w="646" h="475" extrusionOk="0">
                  <a:moveTo>
                    <a:pt x="323" y="1"/>
                  </a:moveTo>
                  <a:cubicBezTo>
                    <a:pt x="1" y="1"/>
                    <a:pt x="1" y="475"/>
                    <a:pt x="323" y="475"/>
                  </a:cubicBezTo>
                  <a:cubicBezTo>
                    <a:pt x="645" y="475"/>
                    <a:pt x="645" y="1"/>
                    <a:pt x="323"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4" name="Google Shape;1854;p31"/>
            <p:cNvSpPr/>
            <p:nvPr/>
          </p:nvSpPr>
          <p:spPr>
            <a:xfrm>
              <a:off x="398475" y="1905288"/>
              <a:ext cx="11875" cy="11400"/>
            </a:xfrm>
            <a:custGeom>
              <a:avLst/>
              <a:gdLst/>
              <a:ahLst/>
              <a:cxnLst/>
              <a:rect l="l" t="t" r="r" b="b"/>
              <a:pathLst>
                <a:path w="475" h="456" extrusionOk="0">
                  <a:moveTo>
                    <a:pt x="228" y="0"/>
                  </a:moveTo>
                  <a:cubicBezTo>
                    <a:pt x="0" y="57"/>
                    <a:pt x="0" y="398"/>
                    <a:pt x="228" y="455"/>
                  </a:cubicBezTo>
                  <a:cubicBezTo>
                    <a:pt x="474" y="398"/>
                    <a:pt x="474" y="57"/>
                    <a:pt x="228"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5" name="Google Shape;1855;p31"/>
            <p:cNvSpPr/>
            <p:nvPr/>
          </p:nvSpPr>
          <p:spPr>
            <a:xfrm>
              <a:off x="454400" y="1849363"/>
              <a:ext cx="11850" cy="11400"/>
            </a:xfrm>
            <a:custGeom>
              <a:avLst/>
              <a:gdLst/>
              <a:ahLst/>
              <a:cxnLst/>
              <a:rect l="l" t="t" r="r" b="b"/>
              <a:pathLst>
                <a:path w="474" h="456" extrusionOk="0">
                  <a:moveTo>
                    <a:pt x="246" y="0"/>
                  </a:moveTo>
                  <a:cubicBezTo>
                    <a:pt x="0" y="57"/>
                    <a:pt x="0" y="398"/>
                    <a:pt x="246" y="455"/>
                  </a:cubicBezTo>
                  <a:cubicBezTo>
                    <a:pt x="474" y="398"/>
                    <a:pt x="474" y="57"/>
                    <a:pt x="246"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6" name="Google Shape;1856;p31"/>
            <p:cNvSpPr/>
            <p:nvPr/>
          </p:nvSpPr>
          <p:spPr>
            <a:xfrm>
              <a:off x="428800" y="1830863"/>
              <a:ext cx="14725" cy="11400"/>
            </a:xfrm>
            <a:custGeom>
              <a:avLst/>
              <a:gdLst/>
              <a:ahLst/>
              <a:cxnLst/>
              <a:rect l="l" t="t" r="r" b="b"/>
              <a:pathLst>
                <a:path w="589" h="456" extrusionOk="0">
                  <a:moveTo>
                    <a:pt x="228" y="1"/>
                  </a:moveTo>
                  <a:cubicBezTo>
                    <a:pt x="190" y="1"/>
                    <a:pt x="171" y="1"/>
                    <a:pt x="133" y="20"/>
                  </a:cubicBezTo>
                  <a:cubicBezTo>
                    <a:pt x="114" y="39"/>
                    <a:pt x="76" y="39"/>
                    <a:pt x="57" y="77"/>
                  </a:cubicBezTo>
                  <a:cubicBezTo>
                    <a:pt x="38" y="96"/>
                    <a:pt x="19" y="115"/>
                    <a:pt x="19" y="153"/>
                  </a:cubicBezTo>
                  <a:cubicBezTo>
                    <a:pt x="0" y="172"/>
                    <a:pt x="0" y="209"/>
                    <a:pt x="0" y="228"/>
                  </a:cubicBezTo>
                  <a:lnTo>
                    <a:pt x="0" y="285"/>
                  </a:lnTo>
                  <a:cubicBezTo>
                    <a:pt x="0" y="323"/>
                    <a:pt x="19" y="361"/>
                    <a:pt x="57" y="399"/>
                  </a:cubicBezTo>
                  <a:lnTo>
                    <a:pt x="95" y="437"/>
                  </a:lnTo>
                  <a:cubicBezTo>
                    <a:pt x="133" y="456"/>
                    <a:pt x="171" y="456"/>
                    <a:pt x="209" y="456"/>
                  </a:cubicBezTo>
                  <a:lnTo>
                    <a:pt x="209" y="437"/>
                  </a:lnTo>
                  <a:lnTo>
                    <a:pt x="361" y="437"/>
                  </a:lnTo>
                  <a:cubicBezTo>
                    <a:pt x="398" y="437"/>
                    <a:pt x="417" y="437"/>
                    <a:pt x="455" y="418"/>
                  </a:cubicBezTo>
                  <a:cubicBezTo>
                    <a:pt x="474" y="418"/>
                    <a:pt x="493" y="399"/>
                    <a:pt x="531" y="380"/>
                  </a:cubicBezTo>
                  <a:cubicBezTo>
                    <a:pt x="550" y="361"/>
                    <a:pt x="569" y="342"/>
                    <a:pt x="569" y="304"/>
                  </a:cubicBezTo>
                  <a:cubicBezTo>
                    <a:pt x="588" y="285"/>
                    <a:pt x="588" y="247"/>
                    <a:pt x="588" y="228"/>
                  </a:cubicBezTo>
                  <a:lnTo>
                    <a:pt x="588" y="172"/>
                  </a:lnTo>
                  <a:cubicBezTo>
                    <a:pt x="569" y="134"/>
                    <a:pt x="550" y="96"/>
                    <a:pt x="531" y="58"/>
                  </a:cubicBezTo>
                  <a:lnTo>
                    <a:pt x="493" y="39"/>
                  </a:lnTo>
                  <a:cubicBezTo>
                    <a:pt x="455" y="20"/>
                    <a:pt x="417" y="1"/>
                    <a:pt x="380"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7" name="Google Shape;1857;p31"/>
            <p:cNvSpPr/>
            <p:nvPr/>
          </p:nvSpPr>
          <p:spPr>
            <a:xfrm>
              <a:off x="440175" y="1765463"/>
              <a:ext cx="18025" cy="14725"/>
            </a:xfrm>
            <a:custGeom>
              <a:avLst/>
              <a:gdLst/>
              <a:ahLst/>
              <a:cxnLst/>
              <a:rect l="l" t="t" r="r" b="b"/>
              <a:pathLst>
                <a:path w="721" h="589" extrusionOk="0">
                  <a:moveTo>
                    <a:pt x="361" y="1"/>
                  </a:moveTo>
                  <a:cubicBezTo>
                    <a:pt x="0" y="20"/>
                    <a:pt x="0" y="551"/>
                    <a:pt x="361" y="589"/>
                  </a:cubicBezTo>
                  <a:cubicBezTo>
                    <a:pt x="721" y="551"/>
                    <a:pt x="721" y="20"/>
                    <a:pt x="361"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8" name="Google Shape;1858;p31"/>
            <p:cNvSpPr/>
            <p:nvPr/>
          </p:nvSpPr>
          <p:spPr>
            <a:xfrm>
              <a:off x="385200" y="1777313"/>
              <a:ext cx="15650" cy="13300"/>
            </a:xfrm>
            <a:custGeom>
              <a:avLst/>
              <a:gdLst/>
              <a:ahLst/>
              <a:cxnLst/>
              <a:rect l="l" t="t" r="r" b="b"/>
              <a:pathLst>
                <a:path w="626" h="532" extrusionOk="0">
                  <a:moveTo>
                    <a:pt x="323" y="1"/>
                  </a:moveTo>
                  <a:cubicBezTo>
                    <a:pt x="0" y="39"/>
                    <a:pt x="0" y="494"/>
                    <a:pt x="323" y="532"/>
                  </a:cubicBezTo>
                  <a:cubicBezTo>
                    <a:pt x="626" y="494"/>
                    <a:pt x="626" y="39"/>
                    <a:pt x="323"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9" name="Google Shape;1859;p31"/>
            <p:cNvSpPr/>
            <p:nvPr/>
          </p:nvSpPr>
          <p:spPr>
            <a:xfrm>
              <a:off x="399875" y="1703388"/>
              <a:ext cx="16150" cy="11875"/>
            </a:xfrm>
            <a:custGeom>
              <a:avLst/>
              <a:gdLst/>
              <a:ahLst/>
              <a:cxnLst/>
              <a:rect l="l" t="t" r="r" b="b"/>
              <a:pathLst>
                <a:path w="646" h="475" extrusionOk="0">
                  <a:moveTo>
                    <a:pt x="323" y="1"/>
                  </a:moveTo>
                  <a:cubicBezTo>
                    <a:pt x="1" y="1"/>
                    <a:pt x="1" y="474"/>
                    <a:pt x="323" y="474"/>
                  </a:cubicBezTo>
                  <a:cubicBezTo>
                    <a:pt x="646" y="474"/>
                    <a:pt x="646" y="1"/>
                    <a:pt x="323"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0" name="Google Shape;1860;p31"/>
            <p:cNvSpPr/>
            <p:nvPr/>
          </p:nvSpPr>
          <p:spPr>
            <a:xfrm>
              <a:off x="354400" y="1709538"/>
              <a:ext cx="17550" cy="14250"/>
            </a:xfrm>
            <a:custGeom>
              <a:avLst/>
              <a:gdLst/>
              <a:ahLst/>
              <a:cxnLst/>
              <a:rect l="l" t="t" r="r" b="b"/>
              <a:pathLst>
                <a:path w="702" h="570" extrusionOk="0">
                  <a:moveTo>
                    <a:pt x="341" y="1"/>
                  </a:moveTo>
                  <a:cubicBezTo>
                    <a:pt x="0" y="20"/>
                    <a:pt x="0" y="532"/>
                    <a:pt x="341" y="570"/>
                  </a:cubicBezTo>
                  <a:cubicBezTo>
                    <a:pt x="702" y="532"/>
                    <a:pt x="702" y="20"/>
                    <a:pt x="341"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1" name="Google Shape;1861;p31"/>
            <p:cNvSpPr/>
            <p:nvPr/>
          </p:nvSpPr>
          <p:spPr>
            <a:xfrm>
              <a:off x="369050" y="1615955"/>
              <a:ext cx="19450" cy="14250"/>
            </a:xfrm>
            <a:custGeom>
              <a:avLst/>
              <a:gdLst/>
              <a:ahLst/>
              <a:cxnLst/>
              <a:rect l="l" t="t" r="r" b="b"/>
              <a:pathLst>
                <a:path w="778" h="570" extrusionOk="0">
                  <a:moveTo>
                    <a:pt x="416" y="0"/>
                  </a:moveTo>
                  <a:cubicBezTo>
                    <a:pt x="411" y="0"/>
                    <a:pt x="405" y="0"/>
                    <a:pt x="399" y="1"/>
                  </a:cubicBezTo>
                  <a:cubicBezTo>
                    <a:pt x="1" y="1"/>
                    <a:pt x="1" y="569"/>
                    <a:pt x="399" y="569"/>
                  </a:cubicBezTo>
                  <a:cubicBezTo>
                    <a:pt x="772" y="569"/>
                    <a:pt x="778" y="0"/>
                    <a:pt x="416"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2" name="Google Shape;1862;p31"/>
            <p:cNvSpPr/>
            <p:nvPr/>
          </p:nvSpPr>
          <p:spPr>
            <a:xfrm>
              <a:off x="490635" y="1582215"/>
              <a:ext cx="17550" cy="13750"/>
            </a:xfrm>
            <a:custGeom>
              <a:avLst/>
              <a:gdLst/>
              <a:ahLst/>
              <a:cxnLst/>
              <a:rect l="l" t="t" r="r" b="b"/>
              <a:pathLst>
                <a:path w="702" h="550" extrusionOk="0">
                  <a:moveTo>
                    <a:pt x="360" y="0"/>
                  </a:moveTo>
                  <a:cubicBezTo>
                    <a:pt x="0" y="0"/>
                    <a:pt x="0" y="550"/>
                    <a:pt x="360" y="550"/>
                  </a:cubicBezTo>
                  <a:cubicBezTo>
                    <a:pt x="701" y="550"/>
                    <a:pt x="701" y="0"/>
                    <a:pt x="360"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3" name="Google Shape;1863;p31"/>
            <p:cNvSpPr/>
            <p:nvPr/>
          </p:nvSpPr>
          <p:spPr>
            <a:xfrm>
              <a:off x="297525" y="1637988"/>
              <a:ext cx="18975" cy="14725"/>
            </a:xfrm>
            <a:custGeom>
              <a:avLst/>
              <a:gdLst/>
              <a:ahLst/>
              <a:cxnLst/>
              <a:rect l="l" t="t" r="r" b="b"/>
              <a:pathLst>
                <a:path w="759" h="589" extrusionOk="0">
                  <a:moveTo>
                    <a:pt x="379" y="0"/>
                  </a:moveTo>
                  <a:cubicBezTo>
                    <a:pt x="0" y="0"/>
                    <a:pt x="0" y="588"/>
                    <a:pt x="379" y="588"/>
                  </a:cubicBezTo>
                  <a:cubicBezTo>
                    <a:pt x="759" y="588"/>
                    <a:pt x="759" y="0"/>
                    <a:pt x="379"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4" name="Google Shape;1864;p31"/>
            <p:cNvSpPr/>
            <p:nvPr/>
          </p:nvSpPr>
          <p:spPr>
            <a:xfrm>
              <a:off x="438343" y="1487068"/>
              <a:ext cx="20875" cy="15675"/>
            </a:xfrm>
            <a:custGeom>
              <a:avLst/>
              <a:gdLst/>
              <a:ahLst/>
              <a:cxnLst/>
              <a:rect l="l" t="t" r="r" b="b"/>
              <a:pathLst>
                <a:path w="835" h="627" extrusionOk="0">
                  <a:moveTo>
                    <a:pt x="436" y="1"/>
                  </a:moveTo>
                  <a:cubicBezTo>
                    <a:pt x="430" y="1"/>
                    <a:pt x="424" y="1"/>
                    <a:pt x="418" y="1"/>
                  </a:cubicBezTo>
                  <a:cubicBezTo>
                    <a:pt x="1" y="1"/>
                    <a:pt x="1" y="627"/>
                    <a:pt x="418" y="627"/>
                  </a:cubicBezTo>
                  <a:cubicBezTo>
                    <a:pt x="829" y="627"/>
                    <a:pt x="835" y="1"/>
                    <a:pt x="436"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5" name="Google Shape;1865;p31"/>
            <p:cNvSpPr/>
            <p:nvPr/>
          </p:nvSpPr>
          <p:spPr>
            <a:xfrm>
              <a:off x="311750" y="1588238"/>
              <a:ext cx="12800" cy="9500"/>
            </a:xfrm>
            <a:custGeom>
              <a:avLst/>
              <a:gdLst/>
              <a:ahLst/>
              <a:cxnLst/>
              <a:rect l="l" t="t" r="r" b="b"/>
              <a:pathLst>
                <a:path w="512" h="380" extrusionOk="0">
                  <a:moveTo>
                    <a:pt x="265" y="0"/>
                  </a:moveTo>
                  <a:cubicBezTo>
                    <a:pt x="0" y="0"/>
                    <a:pt x="0" y="379"/>
                    <a:pt x="265" y="379"/>
                  </a:cubicBezTo>
                  <a:cubicBezTo>
                    <a:pt x="512" y="379"/>
                    <a:pt x="512" y="0"/>
                    <a:pt x="265"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6" name="Google Shape;1866;p31"/>
            <p:cNvSpPr/>
            <p:nvPr/>
          </p:nvSpPr>
          <p:spPr>
            <a:xfrm>
              <a:off x="285675" y="1574488"/>
              <a:ext cx="20400" cy="15175"/>
            </a:xfrm>
            <a:custGeom>
              <a:avLst/>
              <a:gdLst/>
              <a:ahLst/>
              <a:cxnLst/>
              <a:rect l="l" t="t" r="r" b="b"/>
              <a:pathLst>
                <a:path w="816" h="607" extrusionOk="0">
                  <a:moveTo>
                    <a:pt x="398" y="0"/>
                  </a:moveTo>
                  <a:cubicBezTo>
                    <a:pt x="0" y="0"/>
                    <a:pt x="0" y="607"/>
                    <a:pt x="398" y="607"/>
                  </a:cubicBezTo>
                  <a:cubicBezTo>
                    <a:pt x="816" y="607"/>
                    <a:pt x="816" y="0"/>
                    <a:pt x="398"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7" name="Google Shape;1867;p31"/>
            <p:cNvSpPr/>
            <p:nvPr/>
          </p:nvSpPr>
          <p:spPr>
            <a:xfrm>
              <a:off x="354400" y="1551263"/>
              <a:ext cx="9975" cy="8550"/>
            </a:xfrm>
            <a:custGeom>
              <a:avLst/>
              <a:gdLst/>
              <a:ahLst/>
              <a:cxnLst/>
              <a:rect l="l" t="t" r="r" b="b"/>
              <a:pathLst>
                <a:path w="399" h="342" extrusionOk="0">
                  <a:moveTo>
                    <a:pt x="209" y="0"/>
                  </a:moveTo>
                  <a:cubicBezTo>
                    <a:pt x="0" y="38"/>
                    <a:pt x="0" y="323"/>
                    <a:pt x="209" y="342"/>
                  </a:cubicBezTo>
                  <a:cubicBezTo>
                    <a:pt x="398" y="323"/>
                    <a:pt x="398" y="38"/>
                    <a:pt x="209"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8" name="Google Shape;1868;p31"/>
            <p:cNvSpPr/>
            <p:nvPr/>
          </p:nvSpPr>
          <p:spPr>
            <a:xfrm>
              <a:off x="337800" y="1527563"/>
              <a:ext cx="13300" cy="11400"/>
            </a:xfrm>
            <a:custGeom>
              <a:avLst/>
              <a:gdLst/>
              <a:ahLst/>
              <a:cxnLst/>
              <a:rect l="l" t="t" r="r" b="b"/>
              <a:pathLst>
                <a:path w="532" h="456" extrusionOk="0">
                  <a:moveTo>
                    <a:pt x="266" y="1"/>
                  </a:moveTo>
                  <a:cubicBezTo>
                    <a:pt x="1" y="38"/>
                    <a:pt x="1" y="418"/>
                    <a:pt x="266" y="455"/>
                  </a:cubicBezTo>
                  <a:cubicBezTo>
                    <a:pt x="531" y="418"/>
                    <a:pt x="531" y="38"/>
                    <a:pt x="266"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9" name="Google Shape;1869;p31"/>
            <p:cNvSpPr/>
            <p:nvPr/>
          </p:nvSpPr>
          <p:spPr>
            <a:xfrm>
              <a:off x="272875" y="1700063"/>
              <a:ext cx="23250" cy="18050"/>
            </a:xfrm>
            <a:custGeom>
              <a:avLst/>
              <a:gdLst/>
              <a:ahLst/>
              <a:cxnLst/>
              <a:rect l="l" t="t" r="r" b="b"/>
              <a:pathLst>
                <a:path w="930" h="722" extrusionOk="0">
                  <a:moveTo>
                    <a:pt x="474" y="1"/>
                  </a:moveTo>
                  <a:cubicBezTo>
                    <a:pt x="0" y="1"/>
                    <a:pt x="0" y="721"/>
                    <a:pt x="474" y="721"/>
                  </a:cubicBezTo>
                  <a:cubicBezTo>
                    <a:pt x="929" y="721"/>
                    <a:pt x="929" y="1"/>
                    <a:pt x="474"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0" name="Google Shape;1870;p31"/>
            <p:cNvSpPr/>
            <p:nvPr/>
          </p:nvSpPr>
          <p:spPr>
            <a:xfrm>
              <a:off x="507000" y="1726138"/>
              <a:ext cx="3800" cy="3350"/>
            </a:xfrm>
            <a:custGeom>
              <a:avLst/>
              <a:gdLst/>
              <a:ahLst/>
              <a:cxnLst/>
              <a:rect l="l" t="t" r="r" b="b"/>
              <a:pathLst>
                <a:path w="152" h="134" extrusionOk="0">
                  <a:moveTo>
                    <a:pt x="76" y="0"/>
                  </a:moveTo>
                  <a:cubicBezTo>
                    <a:pt x="0" y="0"/>
                    <a:pt x="0" y="114"/>
                    <a:pt x="76" y="133"/>
                  </a:cubicBezTo>
                  <a:cubicBezTo>
                    <a:pt x="152" y="114"/>
                    <a:pt x="152" y="0"/>
                    <a:pt x="76"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1" name="Google Shape;1871;p31"/>
            <p:cNvSpPr/>
            <p:nvPr/>
          </p:nvSpPr>
          <p:spPr>
            <a:xfrm>
              <a:off x="485200" y="1780638"/>
              <a:ext cx="18025" cy="13775"/>
            </a:xfrm>
            <a:custGeom>
              <a:avLst/>
              <a:gdLst/>
              <a:ahLst/>
              <a:cxnLst/>
              <a:rect l="l" t="t" r="r" b="b"/>
              <a:pathLst>
                <a:path w="721" h="551" extrusionOk="0">
                  <a:moveTo>
                    <a:pt x="360" y="1"/>
                  </a:moveTo>
                  <a:cubicBezTo>
                    <a:pt x="0" y="1"/>
                    <a:pt x="0" y="550"/>
                    <a:pt x="360" y="550"/>
                  </a:cubicBezTo>
                  <a:cubicBezTo>
                    <a:pt x="721" y="550"/>
                    <a:pt x="721" y="1"/>
                    <a:pt x="360"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2" name="Google Shape;1872;p31"/>
            <p:cNvSpPr/>
            <p:nvPr/>
          </p:nvSpPr>
          <p:spPr>
            <a:xfrm>
              <a:off x="502250" y="1829463"/>
              <a:ext cx="9500" cy="6175"/>
            </a:xfrm>
            <a:custGeom>
              <a:avLst/>
              <a:gdLst/>
              <a:ahLst/>
              <a:cxnLst/>
              <a:rect l="l" t="t" r="r" b="b"/>
              <a:pathLst>
                <a:path w="380" h="247" extrusionOk="0">
                  <a:moveTo>
                    <a:pt x="114" y="0"/>
                  </a:moveTo>
                  <a:cubicBezTo>
                    <a:pt x="77" y="0"/>
                    <a:pt x="39" y="19"/>
                    <a:pt x="20" y="38"/>
                  </a:cubicBezTo>
                  <a:cubicBezTo>
                    <a:pt x="20" y="38"/>
                    <a:pt x="1" y="57"/>
                    <a:pt x="1" y="76"/>
                  </a:cubicBezTo>
                  <a:cubicBezTo>
                    <a:pt x="1" y="95"/>
                    <a:pt x="1" y="114"/>
                    <a:pt x="1" y="114"/>
                  </a:cubicBezTo>
                  <a:cubicBezTo>
                    <a:pt x="1" y="152"/>
                    <a:pt x="20" y="190"/>
                    <a:pt x="39" y="209"/>
                  </a:cubicBezTo>
                  <a:cubicBezTo>
                    <a:pt x="58" y="228"/>
                    <a:pt x="95" y="247"/>
                    <a:pt x="114" y="247"/>
                  </a:cubicBezTo>
                  <a:lnTo>
                    <a:pt x="266" y="247"/>
                  </a:lnTo>
                  <a:cubicBezTo>
                    <a:pt x="304" y="247"/>
                    <a:pt x="342" y="228"/>
                    <a:pt x="361" y="209"/>
                  </a:cubicBezTo>
                  <a:cubicBezTo>
                    <a:pt x="361" y="190"/>
                    <a:pt x="380" y="190"/>
                    <a:pt x="380" y="171"/>
                  </a:cubicBezTo>
                  <a:cubicBezTo>
                    <a:pt x="380" y="152"/>
                    <a:pt x="380" y="133"/>
                    <a:pt x="380" y="114"/>
                  </a:cubicBezTo>
                  <a:cubicBezTo>
                    <a:pt x="380" y="95"/>
                    <a:pt x="361" y="57"/>
                    <a:pt x="342" y="38"/>
                  </a:cubicBezTo>
                  <a:cubicBezTo>
                    <a:pt x="323" y="19"/>
                    <a:pt x="285" y="0"/>
                    <a:pt x="266"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3" name="Google Shape;1873;p31"/>
            <p:cNvSpPr/>
            <p:nvPr/>
          </p:nvSpPr>
          <p:spPr>
            <a:xfrm>
              <a:off x="504150" y="1867838"/>
              <a:ext cx="24675" cy="18975"/>
            </a:xfrm>
            <a:custGeom>
              <a:avLst/>
              <a:gdLst/>
              <a:ahLst/>
              <a:cxnLst/>
              <a:rect l="l" t="t" r="r" b="b"/>
              <a:pathLst>
                <a:path w="987" h="759" extrusionOk="0">
                  <a:moveTo>
                    <a:pt x="493" y="1"/>
                  </a:moveTo>
                  <a:cubicBezTo>
                    <a:pt x="1" y="1"/>
                    <a:pt x="1" y="759"/>
                    <a:pt x="493" y="759"/>
                  </a:cubicBezTo>
                  <a:cubicBezTo>
                    <a:pt x="986" y="759"/>
                    <a:pt x="986" y="1"/>
                    <a:pt x="493"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4" name="Google Shape;1874;p31"/>
            <p:cNvSpPr/>
            <p:nvPr/>
          </p:nvSpPr>
          <p:spPr>
            <a:xfrm>
              <a:off x="360075" y="1953883"/>
              <a:ext cx="20875" cy="17075"/>
            </a:xfrm>
            <a:custGeom>
              <a:avLst/>
              <a:gdLst/>
              <a:ahLst/>
              <a:cxnLst/>
              <a:rect l="l" t="t" r="r" b="b"/>
              <a:pathLst>
                <a:path w="835" h="683" extrusionOk="0">
                  <a:moveTo>
                    <a:pt x="418" y="0"/>
                  </a:moveTo>
                  <a:cubicBezTo>
                    <a:pt x="1" y="38"/>
                    <a:pt x="1" y="645"/>
                    <a:pt x="418" y="683"/>
                  </a:cubicBezTo>
                  <a:cubicBezTo>
                    <a:pt x="835" y="645"/>
                    <a:pt x="835" y="38"/>
                    <a:pt x="418"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5" name="Google Shape;1875;p31"/>
            <p:cNvSpPr/>
            <p:nvPr/>
          </p:nvSpPr>
          <p:spPr>
            <a:xfrm>
              <a:off x="319325" y="1860263"/>
              <a:ext cx="16125" cy="12350"/>
            </a:xfrm>
            <a:custGeom>
              <a:avLst/>
              <a:gdLst/>
              <a:ahLst/>
              <a:cxnLst/>
              <a:rect l="l" t="t" r="r" b="b"/>
              <a:pathLst>
                <a:path w="645" h="494" extrusionOk="0">
                  <a:moveTo>
                    <a:pt x="247" y="0"/>
                  </a:moveTo>
                  <a:cubicBezTo>
                    <a:pt x="228" y="0"/>
                    <a:pt x="190" y="0"/>
                    <a:pt x="152" y="19"/>
                  </a:cubicBezTo>
                  <a:cubicBezTo>
                    <a:pt x="133" y="19"/>
                    <a:pt x="95" y="38"/>
                    <a:pt x="76" y="76"/>
                  </a:cubicBezTo>
                  <a:cubicBezTo>
                    <a:pt x="38" y="114"/>
                    <a:pt x="0" y="171"/>
                    <a:pt x="0" y="247"/>
                  </a:cubicBezTo>
                  <a:lnTo>
                    <a:pt x="0" y="304"/>
                  </a:lnTo>
                  <a:cubicBezTo>
                    <a:pt x="19" y="342"/>
                    <a:pt x="38" y="379"/>
                    <a:pt x="76" y="417"/>
                  </a:cubicBezTo>
                  <a:lnTo>
                    <a:pt x="114" y="455"/>
                  </a:lnTo>
                  <a:cubicBezTo>
                    <a:pt x="152" y="474"/>
                    <a:pt x="209" y="493"/>
                    <a:pt x="247" y="493"/>
                  </a:cubicBezTo>
                  <a:lnTo>
                    <a:pt x="398" y="493"/>
                  </a:lnTo>
                  <a:cubicBezTo>
                    <a:pt x="436" y="493"/>
                    <a:pt x="455" y="493"/>
                    <a:pt x="493" y="474"/>
                  </a:cubicBezTo>
                  <a:cubicBezTo>
                    <a:pt x="550" y="455"/>
                    <a:pt x="588" y="398"/>
                    <a:pt x="607" y="342"/>
                  </a:cubicBezTo>
                  <a:cubicBezTo>
                    <a:pt x="626" y="323"/>
                    <a:pt x="645" y="285"/>
                    <a:pt x="626" y="247"/>
                  </a:cubicBezTo>
                  <a:lnTo>
                    <a:pt x="626" y="190"/>
                  </a:lnTo>
                  <a:cubicBezTo>
                    <a:pt x="626" y="152"/>
                    <a:pt x="607" y="114"/>
                    <a:pt x="569" y="76"/>
                  </a:cubicBezTo>
                  <a:lnTo>
                    <a:pt x="531" y="38"/>
                  </a:lnTo>
                  <a:cubicBezTo>
                    <a:pt x="493" y="19"/>
                    <a:pt x="436" y="19"/>
                    <a:pt x="398" y="19"/>
                  </a:cubicBezTo>
                  <a:lnTo>
                    <a:pt x="398" y="0"/>
                  </a:ln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6" name="Google Shape;1876;p31"/>
            <p:cNvSpPr/>
            <p:nvPr/>
          </p:nvSpPr>
          <p:spPr>
            <a:xfrm>
              <a:off x="325475" y="1808138"/>
              <a:ext cx="15675" cy="11850"/>
            </a:xfrm>
            <a:custGeom>
              <a:avLst/>
              <a:gdLst/>
              <a:ahLst/>
              <a:cxnLst/>
              <a:rect l="l" t="t" r="r" b="b"/>
              <a:pathLst>
                <a:path w="627" h="474" extrusionOk="0">
                  <a:moveTo>
                    <a:pt x="304" y="0"/>
                  </a:moveTo>
                  <a:cubicBezTo>
                    <a:pt x="1" y="0"/>
                    <a:pt x="1" y="474"/>
                    <a:pt x="304" y="474"/>
                  </a:cubicBezTo>
                  <a:cubicBezTo>
                    <a:pt x="626" y="474"/>
                    <a:pt x="626" y="0"/>
                    <a:pt x="304"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7" name="Google Shape;1877;p31"/>
            <p:cNvSpPr/>
            <p:nvPr/>
          </p:nvSpPr>
          <p:spPr>
            <a:xfrm>
              <a:off x="298950" y="1787738"/>
              <a:ext cx="8550" cy="7150"/>
            </a:xfrm>
            <a:custGeom>
              <a:avLst/>
              <a:gdLst/>
              <a:ahLst/>
              <a:cxnLst/>
              <a:rect l="l" t="t" r="r" b="b"/>
              <a:pathLst>
                <a:path w="342" h="286" extrusionOk="0">
                  <a:moveTo>
                    <a:pt x="171" y="1"/>
                  </a:moveTo>
                  <a:cubicBezTo>
                    <a:pt x="0" y="20"/>
                    <a:pt x="0" y="266"/>
                    <a:pt x="171" y="285"/>
                  </a:cubicBezTo>
                  <a:cubicBezTo>
                    <a:pt x="341" y="266"/>
                    <a:pt x="341" y="20"/>
                    <a:pt x="171"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8" name="Google Shape;1878;p31"/>
            <p:cNvSpPr/>
            <p:nvPr/>
          </p:nvSpPr>
          <p:spPr>
            <a:xfrm>
              <a:off x="394558" y="1560904"/>
              <a:ext cx="21825" cy="16625"/>
            </a:xfrm>
            <a:custGeom>
              <a:avLst/>
              <a:gdLst/>
              <a:ahLst/>
              <a:cxnLst/>
              <a:rect l="l" t="t" r="r" b="b"/>
              <a:pathLst>
                <a:path w="873" h="665" extrusionOk="0">
                  <a:moveTo>
                    <a:pt x="437" y="1"/>
                  </a:moveTo>
                  <a:cubicBezTo>
                    <a:pt x="1" y="1"/>
                    <a:pt x="1" y="664"/>
                    <a:pt x="437" y="664"/>
                  </a:cubicBezTo>
                  <a:cubicBezTo>
                    <a:pt x="873" y="664"/>
                    <a:pt x="873" y="1"/>
                    <a:pt x="437"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9" name="Google Shape;1879;p31"/>
            <p:cNvSpPr/>
            <p:nvPr/>
          </p:nvSpPr>
          <p:spPr>
            <a:xfrm>
              <a:off x="418850" y="1419395"/>
              <a:ext cx="23250" cy="18975"/>
            </a:xfrm>
            <a:custGeom>
              <a:avLst/>
              <a:gdLst/>
              <a:ahLst/>
              <a:cxnLst/>
              <a:rect l="l" t="t" r="r" b="b"/>
              <a:pathLst>
                <a:path w="930" h="759" extrusionOk="0">
                  <a:moveTo>
                    <a:pt x="474" y="0"/>
                  </a:moveTo>
                  <a:cubicBezTo>
                    <a:pt x="0" y="38"/>
                    <a:pt x="0" y="721"/>
                    <a:pt x="474" y="758"/>
                  </a:cubicBezTo>
                  <a:cubicBezTo>
                    <a:pt x="929" y="721"/>
                    <a:pt x="929" y="38"/>
                    <a:pt x="474"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880" name="Google Shape;1880;p31"/>
          <p:cNvGrpSpPr/>
          <p:nvPr/>
        </p:nvGrpSpPr>
        <p:grpSpPr>
          <a:xfrm rot="-2700000">
            <a:off x="8026513" y="-183341"/>
            <a:ext cx="1344349" cy="1995327"/>
            <a:chOff x="272875" y="1527563"/>
            <a:chExt cx="255950" cy="455000"/>
          </a:xfrm>
        </p:grpSpPr>
        <p:sp>
          <p:nvSpPr>
            <p:cNvPr id="1881" name="Google Shape;1881;p31"/>
            <p:cNvSpPr/>
            <p:nvPr/>
          </p:nvSpPr>
          <p:spPr>
            <a:xfrm>
              <a:off x="471925" y="1963988"/>
              <a:ext cx="26575" cy="18575"/>
            </a:xfrm>
            <a:custGeom>
              <a:avLst/>
              <a:gdLst/>
              <a:ahLst/>
              <a:cxnLst/>
              <a:rect l="l" t="t" r="r" b="b"/>
              <a:pathLst>
                <a:path w="1063" h="743" extrusionOk="0">
                  <a:moveTo>
                    <a:pt x="724" y="0"/>
                  </a:moveTo>
                  <a:cubicBezTo>
                    <a:pt x="636" y="0"/>
                    <a:pt x="547" y="14"/>
                    <a:pt x="512" y="41"/>
                  </a:cubicBezTo>
                  <a:cubicBezTo>
                    <a:pt x="323" y="230"/>
                    <a:pt x="152" y="420"/>
                    <a:pt x="0" y="628"/>
                  </a:cubicBezTo>
                  <a:lnTo>
                    <a:pt x="57" y="742"/>
                  </a:lnTo>
                  <a:cubicBezTo>
                    <a:pt x="247" y="742"/>
                    <a:pt x="436" y="704"/>
                    <a:pt x="626" y="647"/>
                  </a:cubicBezTo>
                  <a:cubicBezTo>
                    <a:pt x="929" y="496"/>
                    <a:pt x="1062" y="249"/>
                    <a:pt x="948" y="60"/>
                  </a:cubicBezTo>
                  <a:cubicBezTo>
                    <a:pt x="928" y="19"/>
                    <a:pt x="826" y="0"/>
                    <a:pt x="724"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2" name="Google Shape;1882;p31"/>
            <p:cNvSpPr/>
            <p:nvPr/>
          </p:nvSpPr>
          <p:spPr>
            <a:xfrm>
              <a:off x="366725" y="1787738"/>
              <a:ext cx="29875" cy="22300"/>
            </a:xfrm>
            <a:custGeom>
              <a:avLst/>
              <a:gdLst/>
              <a:ahLst/>
              <a:cxnLst/>
              <a:rect l="l" t="t" r="r" b="b"/>
              <a:pathLst>
                <a:path w="1195" h="892" extrusionOk="0">
                  <a:moveTo>
                    <a:pt x="607" y="1"/>
                  </a:moveTo>
                  <a:cubicBezTo>
                    <a:pt x="0" y="1"/>
                    <a:pt x="0" y="892"/>
                    <a:pt x="607" y="892"/>
                  </a:cubicBezTo>
                  <a:cubicBezTo>
                    <a:pt x="1194" y="892"/>
                    <a:pt x="1194" y="1"/>
                    <a:pt x="607"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3" name="Google Shape;1883;p31"/>
            <p:cNvSpPr/>
            <p:nvPr/>
          </p:nvSpPr>
          <p:spPr>
            <a:xfrm>
              <a:off x="380450" y="1835613"/>
              <a:ext cx="9975" cy="8550"/>
            </a:xfrm>
            <a:custGeom>
              <a:avLst/>
              <a:gdLst/>
              <a:ahLst/>
              <a:cxnLst/>
              <a:rect l="l" t="t" r="r" b="b"/>
              <a:pathLst>
                <a:path w="399" h="342" extrusionOk="0">
                  <a:moveTo>
                    <a:pt x="209" y="1"/>
                  </a:moveTo>
                  <a:cubicBezTo>
                    <a:pt x="1" y="38"/>
                    <a:pt x="1" y="323"/>
                    <a:pt x="209" y="342"/>
                  </a:cubicBezTo>
                  <a:cubicBezTo>
                    <a:pt x="399" y="323"/>
                    <a:pt x="399" y="38"/>
                    <a:pt x="209"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4" name="Google Shape;1884;p31"/>
            <p:cNvSpPr/>
            <p:nvPr/>
          </p:nvSpPr>
          <p:spPr>
            <a:xfrm>
              <a:off x="416475" y="1837513"/>
              <a:ext cx="5700" cy="4750"/>
            </a:xfrm>
            <a:custGeom>
              <a:avLst/>
              <a:gdLst/>
              <a:ahLst/>
              <a:cxnLst/>
              <a:rect l="l" t="t" r="r" b="b"/>
              <a:pathLst>
                <a:path w="228" h="190" extrusionOk="0">
                  <a:moveTo>
                    <a:pt x="114" y="0"/>
                  </a:moveTo>
                  <a:cubicBezTo>
                    <a:pt x="0" y="19"/>
                    <a:pt x="0" y="171"/>
                    <a:pt x="114" y="190"/>
                  </a:cubicBezTo>
                  <a:cubicBezTo>
                    <a:pt x="228" y="171"/>
                    <a:pt x="228" y="19"/>
                    <a:pt x="114"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5" name="Google Shape;1885;p31"/>
            <p:cNvSpPr/>
            <p:nvPr/>
          </p:nvSpPr>
          <p:spPr>
            <a:xfrm>
              <a:off x="415525" y="1877788"/>
              <a:ext cx="7600" cy="10675"/>
            </a:xfrm>
            <a:custGeom>
              <a:avLst/>
              <a:gdLst/>
              <a:ahLst/>
              <a:cxnLst/>
              <a:rect l="l" t="t" r="r" b="b"/>
              <a:pathLst>
                <a:path w="304" h="427" extrusionOk="0">
                  <a:moveTo>
                    <a:pt x="171" y="1"/>
                  </a:moveTo>
                  <a:cubicBezTo>
                    <a:pt x="133" y="1"/>
                    <a:pt x="95" y="20"/>
                    <a:pt x="76" y="39"/>
                  </a:cubicBezTo>
                  <a:lnTo>
                    <a:pt x="57" y="77"/>
                  </a:lnTo>
                  <a:cubicBezTo>
                    <a:pt x="38" y="95"/>
                    <a:pt x="38" y="114"/>
                    <a:pt x="38" y="133"/>
                  </a:cubicBezTo>
                  <a:lnTo>
                    <a:pt x="20" y="133"/>
                  </a:lnTo>
                  <a:cubicBezTo>
                    <a:pt x="20" y="190"/>
                    <a:pt x="20" y="228"/>
                    <a:pt x="1" y="285"/>
                  </a:cubicBezTo>
                  <a:cubicBezTo>
                    <a:pt x="1" y="304"/>
                    <a:pt x="1" y="323"/>
                    <a:pt x="20" y="342"/>
                  </a:cubicBezTo>
                  <a:cubicBezTo>
                    <a:pt x="20" y="361"/>
                    <a:pt x="38" y="380"/>
                    <a:pt x="38" y="380"/>
                  </a:cubicBezTo>
                  <a:cubicBezTo>
                    <a:pt x="57" y="399"/>
                    <a:pt x="76" y="418"/>
                    <a:pt x="95" y="418"/>
                  </a:cubicBezTo>
                  <a:cubicBezTo>
                    <a:pt x="108" y="418"/>
                    <a:pt x="121" y="426"/>
                    <a:pt x="133" y="426"/>
                  </a:cubicBezTo>
                  <a:cubicBezTo>
                    <a:pt x="140" y="426"/>
                    <a:pt x="146" y="424"/>
                    <a:pt x="152" y="418"/>
                  </a:cubicBezTo>
                  <a:lnTo>
                    <a:pt x="190" y="418"/>
                  </a:lnTo>
                  <a:cubicBezTo>
                    <a:pt x="209" y="418"/>
                    <a:pt x="228" y="418"/>
                    <a:pt x="247" y="399"/>
                  </a:cubicBezTo>
                  <a:cubicBezTo>
                    <a:pt x="285" y="361"/>
                    <a:pt x="285" y="323"/>
                    <a:pt x="285" y="285"/>
                  </a:cubicBezTo>
                  <a:lnTo>
                    <a:pt x="285" y="133"/>
                  </a:lnTo>
                  <a:cubicBezTo>
                    <a:pt x="304" y="114"/>
                    <a:pt x="304" y="95"/>
                    <a:pt x="285" y="95"/>
                  </a:cubicBezTo>
                  <a:cubicBezTo>
                    <a:pt x="285" y="77"/>
                    <a:pt x="285" y="58"/>
                    <a:pt x="266" y="39"/>
                  </a:cubicBezTo>
                  <a:cubicBezTo>
                    <a:pt x="228" y="20"/>
                    <a:pt x="209" y="1"/>
                    <a:pt x="171"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6" name="Google Shape;1886;p31"/>
            <p:cNvSpPr/>
            <p:nvPr/>
          </p:nvSpPr>
          <p:spPr>
            <a:xfrm>
              <a:off x="432600" y="1937038"/>
              <a:ext cx="10450" cy="8075"/>
            </a:xfrm>
            <a:custGeom>
              <a:avLst/>
              <a:gdLst/>
              <a:ahLst/>
              <a:cxnLst/>
              <a:rect l="l" t="t" r="r" b="b"/>
              <a:pathLst>
                <a:path w="418" h="323" extrusionOk="0">
                  <a:moveTo>
                    <a:pt x="209" y="0"/>
                  </a:moveTo>
                  <a:cubicBezTo>
                    <a:pt x="0" y="0"/>
                    <a:pt x="0" y="323"/>
                    <a:pt x="209" y="323"/>
                  </a:cubicBezTo>
                  <a:cubicBezTo>
                    <a:pt x="417" y="323"/>
                    <a:pt x="417" y="0"/>
                    <a:pt x="209"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7" name="Google Shape;1887;p31"/>
            <p:cNvSpPr/>
            <p:nvPr/>
          </p:nvSpPr>
          <p:spPr>
            <a:xfrm>
              <a:off x="452025" y="1974938"/>
              <a:ext cx="9500" cy="7150"/>
            </a:xfrm>
            <a:custGeom>
              <a:avLst/>
              <a:gdLst/>
              <a:ahLst/>
              <a:cxnLst/>
              <a:rect l="l" t="t" r="r" b="b"/>
              <a:pathLst>
                <a:path w="380" h="286" extrusionOk="0">
                  <a:moveTo>
                    <a:pt x="190" y="1"/>
                  </a:moveTo>
                  <a:cubicBezTo>
                    <a:pt x="0" y="1"/>
                    <a:pt x="0" y="285"/>
                    <a:pt x="190" y="285"/>
                  </a:cubicBezTo>
                  <a:cubicBezTo>
                    <a:pt x="379" y="285"/>
                    <a:pt x="379" y="1"/>
                    <a:pt x="190"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8" name="Google Shape;1888;p31"/>
            <p:cNvSpPr/>
            <p:nvPr/>
          </p:nvSpPr>
          <p:spPr>
            <a:xfrm>
              <a:off x="472875" y="1918538"/>
              <a:ext cx="19925" cy="15200"/>
            </a:xfrm>
            <a:custGeom>
              <a:avLst/>
              <a:gdLst/>
              <a:ahLst/>
              <a:cxnLst/>
              <a:rect l="l" t="t" r="r" b="b"/>
              <a:pathLst>
                <a:path w="797" h="608" extrusionOk="0">
                  <a:moveTo>
                    <a:pt x="398" y="1"/>
                  </a:moveTo>
                  <a:cubicBezTo>
                    <a:pt x="0" y="1"/>
                    <a:pt x="0" y="608"/>
                    <a:pt x="398" y="608"/>
                  </a:cubicBezTo>
                  <a:cubicBezTo>
                    <a:pt x="797" y="608"/>
                    <a:pt x="797" y="1"/>
                    <a:pt x="398"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9" name="Google Shape;1889;p31"/>
            <p:cNvSpPr/>
            <p:nvPr/>
          </p:nvSpPr>
          <p:spPr>
            <a:xfrm>
              <a:off x="444900" y="1890113"/>
              <a:ext cx="16150" cy="11875"/>
            </a:xfrm>
            <a:custGeom>
              <a:avLst/>
              <a:gdLst/>
              <a:ahLst/>
              <a:cxnLst/>
              <a:rect l="l" t="t" r="r" b="b"/>
              <a:pathLst>
                <a:path w="646" h="475" extrusionOk="0">
                  <a:moveTo>
                    <a:pt x="323" y="1"/>
                  </a:moveTo>
                  <a:cubicBezTo>
                    <a:pt x="1" y="1"/>
                    <a:pt x="1" y="475"/>
                    <a:pt x="323" y="475"/>
                  </a:cubicBezTo>
                  <a:cubicBezTo>
                    <a:pt x="645" y="475"/>
                    <a:pt x="645" y="1"/>
                    <a:pt x="323"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0" name="Google Shape;1890;p31"/>
            <p:cNvSpPr/>
            <p:nvPr/>
          </p:nvSpPr>
          <p:spPr>
            <a:xfrm>
              <a:off x="398475" y="1905288"/>
              <a:ext cx="11875" cy="11400"/>
            </a:xfrm>
            <a:custGeom>
              <a:avLst/>
              <a:gdLst/>
              <a:ahLst/>
              <a:cxnLst/>
              <a:rect l="l" t="t" r="r" b="b"/>
              <a:pathLst>
                <a:path w="475" h="456" extrusionOk="0">
                  <a:moveTo>
                    <a:pt x="228" y="0"/>
                  </a:moveTo>
                  <a:cubicBezTo>
                    <a:pt x="0" y="57"/>
                    <a:pt x="0" y="398"/>
                    <a:pt x="228" y="455"/>
                  </a:cubicBezTo>
                  <a:cubicBezTo>
                    <a:pt x="474" y="398"/>
                    <a:pt x="474" y="57"/>
                    <a:pt x="228"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1" name="Google Shape;1891;p31"/>
            <p:cNvSpPr/>
            <p:nvPr/>
          </p:nvSpPr>
          <p:spPr>
            <a:xfrm>
              <a:off x="454400" y="1849363"/>
              <a:ext cx="11850" cy="11400"/>
            </a:xfrm>
            <a:custGeom>
              <a:avLst/>
              <a:gdLst/>
              <a:ahLst/>
              <a:cxnLst/>
              <a:rect l="l" t="t" r="r" b="b"/>
              <a:pathLst>
                <a:path w="474" h="456" extrusionOk="0">
                  <a:moveTo>
                    <a:pt x="246" y="0"/>
                  </a:moveTo>
                  <a:cubicBezTo>
                    <a:pt x="0" y="57"/>
                    <a:pt x="0" y="398"/>
                    <a:pt x="246" y="455"/>
                  </a:cubicBezTo>
                  <a:cubicBezTo>
                    <a:pt x="474" y="398"/>
                    <a:pt x="474" y="57"/>
                    <a:pt x="246"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2" name="Google Shape;1892;p31"/>
            <p:cNvSpPr/>
            <p:nvPr/>
          </p:nvSpPr>
          <p:spPr>
            <a:xfrm>
              <a:off x="428800" y="1830863"/>
              <a:ext cx="14725" cy="11400"/>
            </a:xfrm>
            <a:custGeom>
              <a:avLst/>
              <a:gdLst/>
              <a:ahLst/>
              <a:cxnLst/>
              <a:rect l="l" t="t" r="r" b="b"/>
              <a:pathLst>
                <a:path w="589" h="456" extrusionOk="0">
                  <a:moveTo>
                    <a:pt x="228" y="1"/>
                  </a:moveTo>
                  <a:cubicBezTo>
                    <a:pt x="190" y="1"/>
                    <a:pt x="171" y="1"/>
                    <a:pt x="133" y="20"/>
                  </a:cubicBezTo>
                  <a:cubicBezTo>
                    <a:pt x="114" y="39"/>
                    <a:pt x="76" y="39"/>
                    <a:pt x="57" y="77"/>
                  </a:cubicBezTo>
                  <a:cubicBezTo>
                    <a:pt x="38" y="96"/>
                    <a:pt x="19" y="115"/>
                    <a:pt x="19" y="153"/>
                  </a:cubicBezTo>
                  <a:cubicBezTo>
                    <a:pt x="0" y="172"/>
                    <a:pt x="0" y="209"/>
                    <a:pt x="0" y="228"/>
                  </a:cubicBezTo>
                  <a:lnTo>
                    <a:pt x="0" y="285"/>
                  </a:lnTo>
                  <a:cubicBezTo>
                    <a:pt x="0" y="323"/>
                    <a:pt x="19" y="361"/>
                    <a:pt x="57" y="399"/>
                  </a:cubicBezTo>
                  <a:lnTo>
                    <a:pt x="95" y="437"/>
                  </a:lnTo>
                  <a:cubicBezTo>
                    <a:pt x="133" y="456"/>
                    <a:pt x="171" y="456"/>
                    <a:pt x="209" y="456"/>
                  </a:cubicBezTo>
                  <a:lnTo>
                    <a:pt x="209" y="437"/>
                  </a:lnTo>
                  <a:lnTo>
                    <a:pt x="361" y="437"/>
                  </a:lnTo>
                  <a:cubicBezTo>
                    <a:pt x="398" y="437"/>
                    <a:pt x="417" y="437"/>
                    <a:pt x="455" y="418"/>
                  </a:cubicBezTo>
                  <a:cubicBezTo>
                    <a:pt x="474" y="418"/>
                    <a:pt x="493" y="399"/>
                    <a:pt x="531" y="380"/>
                  </a:cubicBezTo>
                  <a:cubicBezTo>
                    <a:pt x="550" y="361"/>
                    <a:pt x="569" y="342"/>
                    <a:pt x="569" y="304"/>
                  </a:cubicBezTo>
                  <a:cubicBezTo>
                    <a:pt x="588" y="285"/>
                    <a:pt x="588" y="247"/>
                    <a:pt x="588" y="228"/>
                  </a:cubicBezTo>
                  <a:lnTo>
                    <a:pt x="588" y="172"/>
                  </a:lnTo>
                  <a:cubicBezTo>
                    <a:pt x="569" y="134"/>
                    <a:pt x="550" y="96"/>
                    <a:pt x="531" y="58"/>
                  </a:cubicBezTo>
                  <a:lnTo>
                    <a:pt x="493" y="39"/>
                  </a:lnTo>
                  <a:cubicBezTo>
                    <a:pt x="455" y="20"/>
                    <a:pt x="417" y="1"/>
                    <a:pt x="380"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3" name="Google Shape;1893;p31"/>
            <p:cNvSpPr/>
            <p:nvPr/>
          </p:nvSpPr>
          <p:spPr>
            <a:xfrm>
              <a:off x="440175" y="1765463"/>
              <a:ext cx="18025" cy="14725"/>
            </a:xfrm>
            <a:custGeom>
              <a:avLst/>
              <a:gdLst/>
              <a:ahLst/>
              <a:cxnLst/>
              <a:rect l="l" t="t" r="r" b="b"/>
              <a:pathLst>
                <a:path w="721" h="589" extrusionOk="0">
                  <a:moveTo>
                    <a:pt x="361" y="1"/>
                  </a:moveTo>
                  <a:cubicBezTo>
                    <a:pt x="0" y="20"/>
                    <a:pt x="0" y="551"/>
                    <a:pt x="361" y="589"/>
                  </a:cubicBezTo>
                  <a:cubicBezTo>
                    <a:pt x="721" y="551"/>
                    <a:pt x="721" y="20"/>
                    <a:pt x="361"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4" name="Google Shape;1894;p31"/>
            <p:cNvSpPr/>
            <p:nvPr/>
          </p:nvSpPr>
          <p:spPr>
            <a:xfrm>
              <a:off x="385200" y="1777313"/>
              <a:ext cx="15650" cy="13300"/>
            </a:xfrm>
            <a:custGeom>
              <a:avLst/>
              <a:gdLst/>
              <a:ahLst/>
              <a:cxnLst/>
              <a:rect l="l" t="t" r="r" b="b"/>
              <a:pathLst>
                <a:path w="626" h="532" extrusionOk="0">
                  <a:moveTo>
                    <a:pt x="323" y="1"/>
                  </a:moveTo>
                  <a:cubicBezTo>
                    <a:pt x="0" y="39"/>
                    <a:pt x="0" y="494"/>
                    <a:pt x="323" y="532"/>
                  </a:cubicBezTo>
                  <a:cubicBezTo>
                    <a:pt x="626" y="494"/>
                    <a:pt x="626" y="39"/>
                    <a:pt x="323"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5" name="Google Shape;1895;p31"/>
            <p:cNvSpPr/>
            <p:nvPr/>
          </p:nvSpPr>
          <p:spPr>
            <a:xfrm>
              <a:off x="399875" y="1703388"/>
              <a:ext cx="16150" cy="11875"/>
            </a:xfrm>
            <a:custGeom>
              <a:avLst/>
              <a:gdLst/>
              <a:ahLst/>
              <a:cxnLst/>
              <a:rect l="l" t="t" r="r" b="b"/>
              <a:pathLst>
                <a:path w="646" h="475" extrusionOk="0">
                  <a:moveTo>
                    <a:pt x="323" y="1"/>
                  </a:moveTo>
                  <a:cubicBezTo>
                    <a:pt x="1" y="1"/>
                    <a:pt x="1" y="474"/>
                    <a:pt x="323" y="474"/>
                  </a:cubicBezTo>
                  <a:cubicBezTo>
                    <a:pt x="646" y="474"/>
                    <a:pt x="646" y="1"/>
                    <a:pt x="323"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6" name="Google Shape;1896;p31"/>
            <p:cNvSpPr/>
            <p:nvPr/>
          </p:nvSpPr>
          <p:spPr>
            <a:xfrm>
              <a:off x="354400" y="1709538"/>
              <a:ext cx="17550" cy="14250"/>
            </a:xfrm>
            <a:custGeom>
              <a:avLst/>
              <a:gdLst/>
              <a:ahLst/>
              <a:cxnLst/>
              <a:rect l="l" t="t" r="r" b="b"/>
              <a:pathLst>
                <a:path w="702" h="570" extrusionOk="0">
                  <a:moveTo>
                    <a:pt x="341" y="1"/>
                  </a:moveTo>
                  <a:cubicBezTo>
                    <a:pt x="0" y="20"/>
                    <a:pt x="0" y="532"/>
                    <a:pt x="341" y="570"/>
                  </a:cubicBezTo>
                  <a:cubicBezTo>
                    <a:pt x="702" y="532"/>
                    <a:pt x="702" y="20"/>
                    <a:pt x="341"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7" name="Google Shape;1897;p31"/>
            <p:cNvSpPr/>
            <p:nvPr/>
          </p:nvSpPr>
          <p:spPr>
            <a:xfrm>
              <a:off x="338275" y="1701963"/>
              <a:ext cx="19450" cy="14250"/>
            </a:xfrm>
            <a:custGeom>
              <a:avLst/>
              <a:gdLst/>
              <a:ahLst/>
              <a:cxnLst/>
              <a:rect l="l" t="t" r="r" b="b"/>
              <a:pathLst>
                <a:path w="778" h="570" extrusionOk="0">
                  <a:moveTo>
                    <a:pt x="416" y="0"/>
                  </a:moveTo>
                  <a:cubicBezTo>
                    <a:pt x="411" y="0"/>
                    <a:pt x="405" y="0"/>
                    <a:pt x="399" y="1"/>
                  </a:cubicBezTo>
                  <a:cubicBezTo>
                    <a:pt x="1" y="1"/>
                    <a:pt x="1" y="569"/>
                    <a:pt x="399" y="569"/>
                  </a:cubicBezTo>
                  <a:cubicBezTo>
                    <a:pt x="772" y="569"/>
                    <a:pt x="778" y="0"/>
                    <a:pt x="416"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8" name="Google Shape;1898;p31"/>
            <p:cNvSpPr/>
            <p:nvPr/>
          </p:nvSpPr>
          <p:spPr>
            <a:xfrm>
              <a:off x="388050" y="1631363"/>
              <a:ext cx="17550" cy="13750"/>
            </a:xfrm>
            <a:custGeom>
              <a:avLst/>
              <a:gdLst/>
              <a:ahLst/>
              <a:cxnLst/>
              <a:rect l="l" t="t" r="r" b="b"/>
              <a:pathLst>
                <a:path w="702" h="550" extrusionOk="0">
                  <a:moveTo>
                    <a:pt x="360" y="0"/>
                  </a:moveTo>
                  <a:cubicBezTo>
                    <a:pt x="0" y="0"/>
                    <a:pt x="0" y="550"/>
                    <a:pt x="360" y="550"/>
                  </a:cubicBezTo>
                  <a:cubicBezTo>
                    <a:pt x="701" y="550"/>
                    <a:pt x="701" y="0"/>
                    <a:pt x="360"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9" name="Google Shape;1899;p31"/>
            <p:cNvSpPr/>
            <p:nvPr/>
          </p:nvSpPr>
          <p:spPr>
            <a:xfrm>
              <a:off x="297525" y="1637988"/>
              <a:ext cx="18975" cy="14725"/>
            </a:xfrm>
            <a:custGeom>
              <a:avLst/>
              <a:gdLst/>
              <a:ahLst/>
              <a:cxnLst/>
              <a:rect l="l" t="t" r="r" b="b"/>
              <a:pathLst>
                <a:path w="759" h="589" extrusionOk="0">
                  <a:moveTo>
                    <a:pt x="379" y="0"/>
                  </a:moveTo>
                  <a:cubicBezTo>
                    <a:pt x="0" y="0"/>
                    <a:pt x="0" y="588"/>
                    <a:pt x="379" y="588"/>
                  </a:cubicBezTo>
                  <a:cubicBezTo>
                    <a:pt x="759" y="588"/>
                    <a:pt x="759" y="0"/>
                    <a:pt x="379"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0" name="Google Shape;1900;p31"/>
            <p:cNvSpPr/>
            <p:nvPr/>
          </p:nvSpPr>
          <p:spPr>
            <a:xfrm>
              <a:off x="356275" y="1585363"/>
              <a:ext cx="20875" cy="15675"/>
            </a:xfrm>
            <a:custGeom>
              <a:avLst/>
              <a:gdLst/>
              <a:ahLst/>
              <a:cxnLst/>
              <a:rect l="l" t="t" r="r" b="b"/>
              <a:pathLst>
                <a:path w="835" h="627" extrusionOk="0">
                  <a:moveTo>
                    <a:pt x="436" y="1"/>
                  </a:moveTo>
                  <a:cubicBezTo>
                    <a:pt x="430" y="1"/>
                    <a:pt x="424" y="1"/>
                    <a:pt x="418" y="1"/>
                  </a:cubicBezTo>
                  <a:cubicBezTo>
                    <a:pt x="1" y="1"/>
                    <a:pt x="1" y="627"/>
                    <a:pt x="418" y="627"/>
                  </a:cubicBezTo>
                  <a:cubicBezTo>
                    <a:pt x="829" y="627"/>
                    <a:pt x="835" y="1"/>
                    <a:pt x="436"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1" name="Google Shape;1901;p31"/>
            <p:cNvSpPr/>
            <p:nvPr/>
          </p:nvSpPr>
          <p:spPr>
            <a:xfrm>
              <a:off x="311750" y="1588238"/>
              <a:ext cx="12800" cy="9500"/>
            </a:xfrm>
            <a:custGeom>
              <a:avLst/>
              <a:gdLst/>
              <a:ahLst/>
              <a:cxnLst/>
              <a:rect l="l" t="t" r="r" b="b"/>
              <a:pathLst>
                <a:path w="512" h="380" extrusionOk="0">
                  <a:moveTo>
                    <a:pt x="265" y="0"/>
                  </a:moveTo>
                  <a:cubicBezTo>
                    <a:pt x="0" y="0"/>
                    <a:pt x="0" y="379"/>
                    <a:pt x="265" y="379"/>
                  </a:cubicBezTo>
                  <a:cubicBezTo>
                    <a:pt x="512" y="379"/>
                    <a:pt x="512" y="0"/>
                    <a:pt x="265"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2" name="Google Shape;1902;p31"/>
            <p:cNvSpPr/>
            <p:nvPr/>
          </p:nvSpPr>
          <p:spPr>
            <a:xfrm>
              <a:off x="285675" y="1574488"/>
              <a:ext cx="20400" cy="15175"/>
            </a:xfrm>
            <a:custGeom>
              <a:avLst/>
              <a:gdLst/>
              <a:ahLst/>
              <a:cxnLst/>
              <a:rect l="l" t="t" r="r" b="b"/>
              <a:pathLst>
                <a:path w="816" h="607" extrusionOk="0">
                  <a:moveTo>
                    <a:pt x="398" y="0"/>
                  </a:moveTo>
                  <a:cubicBezTo>
                    <a:pt x="0" y="0"/>
                    <a:pt x="0" y="607"/>
                    <a:pt x="398" y="607"/>
                  </a:cubicBezTo>
                  <a:cubicBezTo>
                    <a:pt x="816" y="607"/>
                    <a:pt x="816" y="0"/>
                    <a:pt x="398"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3" name="Google Shape;1903;p31"/>
            <p:cNvSpPr/>
            <p:nvPr/>
          </p:nvSpPr>
          <p:spPr>
            <a:xfrm>
              <a:off x="354400" y="1551263"/>
              <a:ext cx="9975" cy="8550"/>
            </a:xfrm>
            <a:custGeom>
              <a:avLst/>
              <a:gdLst/>
              <a:ahLst/>
              <a:cxnLst/>
              <a:rect l="l" t="t" r="r" b="b"/>
              <a:pathLst>
                <a:path w="399" h="342" extrusionOk="0">
                  <a:moveTo>
                    <a:pt x="209" y="0"/>
                  </a:moveTo>
                  <a:cubicBezTo>
                    <a:pt x="0" y="38"/>
                    <a:pt x="0" y="323"/>
                    <a:pt x="209" y="342"/>
                  </a:cubicBezTo>
                  <a:cubicBezTo>
                    <a:pt x="398" y="323"/>
                    <a:pt x="398" y="38"/>
                    <a:pt x="209"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4" name="Google Shape;1904;p31"/>
            <p:cNvSpPr/>
            <p:nvPr/>
          </p:nvSpPr>
          <p:spPr>
            <a:xfrm>
              <a:off x="337800" y="1527563"/>
              <a:ext cx="13300" cy="11400"/>
            </a:xfrm>
            <a:custGeom>
              <a:avLst/>
              <a:gdLst/>
              <a:ahLst/>
              <a:cxnLst/>
              <a:rect l="l" t="t" r="r" b="b"/>
              <a:pathLst>
                <a:path w="532" h="456" extrusionOk="0">
                  <a:moveTo>
                    <a:pt x="266" y="1"/>
                  </a:moveTo>
                  <a:cubicBezTo>
                    <a:pt x="1" y="38"/>
                    <a:pt x="1" y="418"/>
                    <a:pt x="266" y="455"/>
                  </a:cubicBezTo>
                  <a:cubicBezTo>
                    <a:pt x="531" y="418"/>
                    <a:pt x="531" y="38"/>
                    <a:pt x="266"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5" name="Google Shape;1905;p31"/>
            <p:cNvSpPr/>
            <p:nvPr/>
          </p:nvSpPr>
          <p:spPr>
            <a:xfrm>
              <a:off x="272875" y="1700063"/>
              <a:ext cx="23250" cy="18050"/>
            </a:xfrm>
            <a:custGeom>
              <a:avLst/>
              <a:gdLst/>
              <a:ahLst/>
              <a:cxnLst/>
              <a:rect l="l" t="t" r="r" b="b"/>
              <a:pathLst>
                <a:path w="930" h="722" extrusionOk="0">
                  <a:moveTo>
                    <a:pt x="474" y="1"/>
                  </a:moveTo>
                  <a:cubicBezTo>
                    <a:pt x="0" y="1"/>
                    <a:pt x="0" y="721"/>
                    <a:pt x="474" y="721"/>
                  </a:cubicBezTo>
                  <a:cubicBezTo>
                    <a:pt x="929" y="721"/>
                    <a:pt x="929" y="1"/>
                    <a:pt x="474"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6" name="Google Shape;1906;p31"/>
            <p:cNvSpPr/>
            <p:nvPr/>
          </p:nvSpPr>
          <p:spPr>
            <a:xfrm>
              <a:off x="507000" y="1726138"/>
              <a:ext cx="3800" cy="3350"/>
            </a:xfrm>
            <a:custGeom>
              <a:avLst/>
              <a:gdLst/>
              <a:ahLst/>
              <a:cxnLst/>
              <a:rect l="l" t="t" r="r" b="b"/>
              <a:pathLst>
                <a:path w="152" h="134" extrusionOk="0">
                  <a:moveTo>
                    <a:pt x="76" y="0"/>
                  </a:moveTo>
                  <a:cubicBezTo>
                    <a:pt x="0" y="0"/>
                    <a:pt x="0" y="114"/>
                    <a:pt x="76" y="133"/>
                  </a:cubicBezTo>
                  <a:cubicBezTo>
                    <a:pt x="152" y="114"/>
                    <a:pt x="152" y="0"/>
                    <a:pt x="76"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7" name="Google Shape;1907;p31"/>
            <p:cNvSpPr/>
            <p:nvPr/>
          </p:nvSpPr>
          <p:spPr>
            <a:xfrm>
              <a:off x="485200" y="1780638"/>
              <a:ext cx="18025" cy="13775"/>
            </a:xfrm>
            <a:custGeom>
              <a:avLst/>
              <a:gdLst/>
              <a:ahLst/>
              <a:cxnLst/>
              <a:rect l="l" t="t" r="r" b="b"/>
              <a:pathLst>
                <a:path w="721" h="551" extrusionOk="0">
                  <a:moveTo>
                    <a:pt x="360" y="1"/>
                  </a:moveTo>
                  <a:cubicBezTo>
                    <a:pt x="0" y="1"/>
                    <a:pt x="0" y="550"/>
                    <a:pt x="360" y="550"/>
                  </a:cubicBezTo>
                  <a:cubicBezTo>
                    <a:pt x="721" y="550"/>
                    <a:pt x="721" y="1"/>
                    <a:pt x="360"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8" name="Google Shape;1908;p31"/>
            <p:cNvSpPr/>
            <p:nvPr/>
          </p:nvSpPr>
          <p:spPr>
            <a:xfrm>
              <a:off x="502250" y="1829463"/>
              <a:ext cx="9500" cy="6175"/>
            </a:xfrm>
            <a:custGeom>
              <a:avLst/>
              <a:gdLst/>
              <a:ahLst/>
              <a:cxnLst/>
              <a:rect l="l" t="t" r="r" b="b"/>
              <a:pathLst>
                <a:path w="380" h="247" extrusionOk="0">
                  <a:moveTo>
                    <a:pt x="114" y="0"/>
                  </a:moveTo>
                  <a:cubicBezTo>
                    <a:pt x="77" y="0"/>
                    <a:pt x="39" y="19"/>
                    <a:pt x="20" y="38"/>
                  </a:cubicBezTo>
                  <a:cubicBezTo>
                    <a:pt x="20" y="38"/>
                    <a:pt x="1" y="57"/>
                    <a:pt x="1" y="76"/>
                  </a:cubicBezTo>
                  <a:cubicBezTo>
                    <a:pt x="1" y="95"/>
                    <a:pt x="1" y="114"/>
                    <a:pt x="1" y="114"/>
                  </a:cubicBezTo>
                  <a:cubicBezTo>
                    <a:pt x="1" y="152"/>
                    <a:pt x="20" y="190"/>
                    <a:pt x="39" y="209"/>
                  </a:cubicBezTo>
                  <a:cubicBezTo>
                    <a:pt x="58" y="228"/>
                    <a:pt x="95" y="247"/>
                    <a:pt x="114" y="247"/>
                  </a:cubicBezTo>
                  <a:lnTo>
                    <a:pt x="266" y="247"/>
                  </a:lnTo>
                  <a:cubicBezTo>
                    <a:pt x="304" y="247"/>
                    <a:pt x="342" y="228"/>
                    <a:pt x="361" y="209"/>
                  </a:cubicBezTo>
                  <a:cubicBezTo>
                    <a:pt x="361" y="190"/>
                    <a:pt x="380" y="190"/>
                    <a:pt x="380" y="171"/>
                  </a:cubicBezTo>
                  <a:cubicBezTo>
                    <a:pt x="380" y="152"/>
                    <a:pt x="380" y="133"/>
                    <a:pt x="380" y="114"/>
                  </a:cubicBezTo>
                  <a:cubicBezTo>
                    <a:pt x="380" y="95"/>
                    <a:pt x="361" y="57"/>
                    <a:pt x="342" y="38"/>
                  </a:cubicBezTo>
                  <a:cubicBezTo>
                    <a:pt x="323" y="19"/>
                    <a:pt x="285" y="0"/>
                    <a:pt x="266"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9" name="Google Shape;1909;p31"/>
            <p:cNvSpPr/>
            <p:nvPr/>
          </p:nvSpPr>
          <p:spPr>
            <a:xfrm>
              <a:off x="504150" y="1867838"/>
              <a:ext cx="24675" cy="18975"/>
            </a:xfrm>
            <a:custGeom>
              <a:avLst/>
              <a:gdLst/>
              <a:ahLst/>
              <a:cxnLst/>
              <a:rect l="l" t="t" r="r" b="b"/>
              <a:pathLst>
                <a:path w="987" h="759" extrusionOk="0">
                  <a:moveTo>
                    <a:pt x="493" y="1"/>
                  </a:moveTo>
                  <a:cubicBezTo>
                    <a:pt x="1" y="1"/>
                    <a:pt x="1" y="759"/>
                    <a:pt x="493" y="759"/>
                  </a:cubicBezTo>
                  <a:cubicBezTo>
                    <a:pt x="986" y="759"/>
                    <a:pt x="986" y="1"/>
                    <a:pt x="493"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0" name="Google Shape;1910;p31"/>
            <p:cNvSpPr/>
            <p:nvPr/>
          </p:nvSpPr>
          <p:spPr>
            <a:xfrm>
              <a:off x="360075" y="1880163"/>
              <a:ext cx="20875" cy="17075"/>
            </a:xfrm>
            <a:custGeom>
              <a:avLst/>
              <a:gdLst/>
              <a:ahLst/>
              <a:cxnLst/>
              <a:rect l="l" t="t" r="r" b="b"/>
              <a:pathLst>
                <a:path w="835" h="683" extrusionOk="0">
                  <a:moveTo>
                    <a:pt x="418" y="0"/>
                  </a:moveTo>
                  <a:cubicBezTo>
                    <a:pt x="1" y="38"/>
                    <a:pt x="1" y="645"/>
                    <a:pt x="418" y="683"/>
                  </a:cubicBezTo>
                  <a:cubicBezTo>
                    <a:pt x="835" y="645"/>
                    <a:pt x="835" y="38"/>
                    <a:pt x="418"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1" name="Google Shape;1911;p31"/>
            <p:cNvSpPr/>
            <p:nvPr/>
          </p:nvSpPr>
          <p:spPr>
            <a:xfrm>
              <a:off x="319325" y="1860263"/>
              <a:ext cx="16125" cy="12350"/>
            </a:xfrm>
            <a:custGeom>
              <a:avLst/>
              <a:gdLst/>
              <a:ahLst/>
              <a:cxnLst/>
              <a:rect l="l" t="t" r="r" b="b"/>
              <a:pathLst>
                <a:path w="645" h="494" extrusionOk="0">
                  <a:moveTo>
                    <a:pt x="247" y="0"/>
                  </a:moveTo>
                  <a:cubicBezTo>
                    <a:pt x="228" y="0"/>
                    <a:pt x="190" y="0"/>
                    <a:pt x="152" y="19"/>
                  </a:cubicBezTo>
                  <a:cubicBezTo>
                    <a:pt x="133" y="19"/>
                    <a:pt x="95" y="38"/>
                    <a:pt x="76" y="76"/>
                  </a:cubicBezTo>
                  <a:cubicBezTo>
                    <a:pt x="38" y="114"/>
                    <a:pt x="0" y="171"/>
                    <a:pt x="0" y="247"/>
                  </a:cubicBezTo>
                  <a:lnTo>
                    <a:pt x="0" y="304"/>
                  </a:lnTo>
                  <a:cubicBezTo>
                    <a:pt x="19" y="342"/>
                    <a:pt x="38" y="379"/>
                    <a:pt x="76" y="417"/>
                  </a:cubicBezTo>
                  <a:lnTo>
                    <a:pt x="114" y="455"/>
                  </a:lnTo>
                  <a:cubicBezTo>
                    <a:pt x="152" y="474"/>
                    <a:pt x="209" y="493"/>
                    <a:pt x="247" y="493"/>
                  </a:cubicBezTo>
                  <a:lnTo>
                    <a:pt x="398" y="493"/>
                  </a:lnTo>
                  <a:cubicBezTo>
                    <a:pt x="436" y="493"/>
                    <a:pt x="455" y="493"/>
                    <a:pt x="493" y="474"/>
                  </a:cubicBezTo>
                  <a:cubicBezTo>
                    <a:pt x="550" y="455"/>
                    <a:pt x="588" y="398"/>
                    <a:pt x="607" y="342"/>
                  </a:cubicBezTo>
                  <a:cubicBezTo>
                    <a:pt x="626" y="323"/>
                    <a:pt x="645" y="285"/>
                    <a:pt x="626" y="247"/>
                  </a:cubicBezTo>
                  <a:lnTo>
                    <a:pt x="626" y="190"/>
                  </a:lnTo>
                  <a:cubicBezTo>
                    <a:pt x="626" y="152"/>
                    <a:pt x="607" y="114"/>
                    <a:pt x="569" y="76"/>
                  </a:cubicBezTo>
                  <a:lnTo>
                    <a:pt x="531" y="38"/>
                  </a:lnTo>
                  <a:cubicBezTo>
                    <a:pt x="493" y="19"/>
                    <a:pt x="436" y="19"/>
                    <a:pt x="398" y="19"/>
                  </a:cubicBezTo>
                  <a:lnTo>
                    <a:pt x="398" y="0"/>
                  </a:ln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2" name="Google Shape;1912;p31"/>
            <p:cNvSpPr/>
            <p:nvPr/>
          </p:nvSpPr>
          <p:spPr>
            <a:xfrm>
              <a:off x="325475" y="1808138"/>
              <a:ext cx="15675" cy="11850"/>
            </a:xfrm>
            <a:custGeom>
              <a:avLst/>
              <a:gdLst/>
              <a:ahLst/>
              <a:cxnLst/>
              <a:rect l="l" t="t" r="r" b="b"/>
              <a:pathLst>
                <a:path w="627" h="474" extrusionOk="0">
                  <a:moveTo>
                    <a:pt x="304" y="0"/>
                  </a:moveTo>
                  <a:cubicBezTo>
                    <a:pt x="1" y="0"/>
                    <a:pt x="1" y="474"/>
                    <a:pt x="304" y="474"/>
                  </a:cubicBezTo>
                  <a:cubicBezTo>
                    <a:pt x="626" y="474"/>
                    <a:pt x="626" y="0"/>
                    <a:pt x="304"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3" name="Google Shape;1913;p31"/>
            <p:cNvSpPr/>
            <p:nvPr/>
          </p:nvSpPr>
          <p:spPr>
            <a:xfrm>
              <a:off x="298950" y="1787738"/>
              <a:ext cx="8550" cy="7150"/>
            </a:xfrm>
            <a:custGeom>
              <a:avLst/>
              <a:gdLst/>
              <a:ahLst/>
              <a:cxnLst/>
              <a:rect l="l" t="t" r="r" b="b"/>
              <a:pathLst>
                <a:path w="342" h="286" extrusionOk="0">
                  <a:moveTo>
                    <a:pt x="171" y="1"/>
                  </a:moveTo>
                  <a:cubicBezTo>
                    <a:pt x="0" y="20"/>
                    <a:pt x="0" y="266"/>
                    <a:pt x="171" y="285"/>
                  </a:cubicBezTo>
                  <a:cubicBezTo>
                    <a:pt x="341" y="266"/>
                    <a:pt x="341" y="20"/>
                    <a:pt x="171"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4" name="Google Shape;1914;p31"/>
            <p:cNvSpPr/>
            <p:nvPr/>
          </p:nvSpPr>
          <p:spPr>
            <a:xfrm>
              <a:off x="445850" y="1622338"/>
              <a:ext cx="21825" cy="16625"/>
            </a:xfrm>
            <a:custGeom>
              <a:avLst/>
              <a:gdLst/>
              <a:ahLst/>
              <a:cxnLst/>
              <a:rect l="l" t="t" r="r" b="b"/>
              <a:pathLst>
                <a:path w="873" h="665" extrusionOk="0">
                  <a:moveTo>
                    <a:pt x="437" y="1"/>
                  </a:moveTo>
                  <a:cubicBezTo>
                    <a:pt x="1" y="1"/>
                    <a:pt x="1" y="664"/>
                    <a:pt x="437" y="664"/>
                  </a:cubicBezTo>
                  <a:cubicBezTo>
                    <a:pt x="873" y="664"/>
                    <a:pt x="873" y="1"/>
                    <a:pt x="437"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5" name="Google Shape;1915;p31"/>
            <p:cNvSpPr/>
            <p:nvPr/>
          </p:nvSpPr>
          <p:spPr>
            <a:xfrm>
              <a:off x="418850" y="1542263"/>
              <a:ext cx="23250" cy="18975"/>
            </a:xfrm>
            <a:custGeom>
              <a:avLst/>
              <a:gdLst/>
              <a:ahLst/>
              <a:cxnLst/>
              <a:rect l="l" t="t" r="r" b="b"/>
              <a:pathLst>
                <a:path w="930" h="759" extrusionOk="0">
                  <a:moveTo>
                    <a:pt x="474" y="0"/>
                  </a:moveTo>
                  <a:cubicBezTo>
                    <a:pt x="0" y="38"/>
                    <a:pt x="0" y="721"/>
                    <a:pt x="474" y="758"/>
                  </a:cubicBezTo>
                  <a:cubicBezTo>
                    <a:pt x="929" y="721"/>
                    <a:pt x="929" y="38"/>
                    <a:pt x="474"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916" name="Google Shape;1916;p31"/>
          <p:cNvSpPr/>
          <p:nvPr/>
        </p:nvSpPr>
        <p:spPr>
          <a:xfrm>
            <a:off x="5570568" y="-2413037"/>
            <a:ext cx="4624024" cy="7256966"/>
          </a:xfrm>
          <a:custGeom>
            <a:avLst/>
            <a:gdLst/>
            <a:ahLst/>
            <a:cxnLst/>
            <a:rect l="l" t="t" r="r" b="b"/>
            <a:pathLst>
              <a:path w="55812" h="94461" extrusionOk="0">
                <a:moveTo>
                  <a:pt x="36054" y="83719"/>
                </a:moveTo>
                <a:cubicBezTo>
                  <a:pt x="36059" y="85810"/>
                  <a:pt x="36230" y="87883"/>
                  <a:pt x="36585" y="89937"/>
                </a:cubicBezTo>
                <a:cubicBezTo>
                  <a:pt x="36680" y="90449"/>
                  <a:pt x="36775" y="90942"/>
                  <a:pt x="36888" y="91454"/>
                </a:cubicBezTo>
                <a:cubicBezTo>
                  <a:pt x="36926" y="91719"/>
                  <a:pt x="37002" y="91984"/>
                  <a:pt x="37059" y="92250"/>
                </a:cubicBezTo>
                <a:cubicBezTo>
                  <a:pt x="37097" y="92439"/>
                  <a:pt x="37305" y="92856"/>
                  <a:pt x="37211" y="93046"/>
                </a:cubicBezTo>
                <a:cubicBezTo>
                  <a:pt x="37154" y="93160"/>
                  <a:pt x="36831" y="93255"/>
                  <a:pt x="36718" y="93311"/>
                </a:cubicBezTo>
                <a:cubicBezTo>
                  <a:pt x="36509" y="93425"/>
                  <a:pt x="36282" y="93539"/>
                  <a:pt x="36035" y="93634"/>
                </a:cubicBezTo>
                <a:cubicBezTo>
                  <a:pt x="35599" y="93804"/>
                  <a:pt x="35144" y="93937"/>
                  <a:pt x="34689" y="93994"/>
                </a:cubicBezTo>
                <a:cubicBezTo>
                  <a:pt x="34597" y="94004"/>
                  <a:pt x="34505" y="94009"/>
                  <a:pt x="34414" y="94009"/>
                </a:cubicBezTo>
                <a:cubicBezTo>
                  <a:pt x="33623" y="94009"/>
                  <a:pt x="32889" y="93638"/>
                  <a:pt x="32566" y="92856"/>
                </a:cubicBezTo>
                <a:cubicBezTo>
                  <a:pt x="32244" y="92041"/>
                  <a:pt x="32471" y="91093"/>
                  <a:pt x="32756" y="90297"/>
                </a:cubicBezTo>
                <a:cubicBezTo>
                  <a:pt x="33362" y="88572"/>
                  <a:pt x="34234" y="86923"/>
                  <a:pt x="35125" y="85331"/>
                </a:cubicBezTo>
                <a:cubicBezTo>
                  <a:pt x="35426" y="84788"/>
                  <a:pt x="35736" y="84251"/>
                  <a:pt x="36054" y="83719"/>
                </a:cubicBezTo>
                <a:close/>
                <a:moveTo>
                  <a:pt x="43850" y="72899"/>
                </a:moveTo>
                <a:cubicBezTo>
                  <a:pt x="43926" y="74041"/>
                  <a:pt x="43988" y="75183"/>
                  <a:pt x="44035" y="76326"/>
                </a:cubicBezTo>
                <a:cubicBezTo>
                  <a:pt x="44111" y="78487"/>
                  <a:pt x="44149" y="80629"/>
                  <a:pt x="44130" y="82790"/>
                </a:cubicBezTo>
                <a:cubicBezTo>
                  <a:pt x="44111" y="83871"/>
                  <a:pt x="44092" y="84970"/>
                  <a:pt x="44054" y="86051"/>
                </a:cubicBezTo>
                <a:cubicBezTo>
                  <a:pt x="44016" y="87037"/>
                  <a:pt x="44092" y="88117"/>
                  <a:pt x="43864" y="89065"/>
                </a:cubicBezTo>
                <a:cubicBezTo>
                  <a:pt x="43789" y="89463"/>
                  <a:pt x="43599" y="89823"/>
                  <a:pt x="43334" y="90127"/>
                </a:cubicBezTo>
                <a:cubicBezTo>
                  <a:pt x="43194" y="90249"/>
                  <a:pt x="43052" y="90301"/>
                  <a:pt x="42914" y="90301"/>
                </a:cubicBezTo>
                <a:cubicBezTo>
                  <a:pt x="42585" y="90301"/>
                  <a:pt x="42287" y="90001"/>
                  <a:pt x="42139" y="89653"/>
                </a:cubicBezTo>
                <a:cubicBezTo>
                  <a:pt x="41874" y="88970"/>
                  <a:pt x="41760" y="88193"/>
                  <a:pt x="41609" y="87473"/>
                </a:cubicBezTo>
                <a:cubicBezTo>
                  <a:pt x="41324" y="86165"/>
                  <a:pt x="41021" y="84724"/>
                  <a:pt x="40149" y="83643"/>
                </a:cubicBezTo>
                <a:cubicBezTo>
                  <a:pt x="39770" y="83169"/>
                  <a:pt x="39277" y="82809"/>
                  <a:pt x="38708" y="82582"/>
                </a:cubicBezTo>
                <a:cubicBezTo>
                  <a:pt x="38695" y="82577"/>
                  <a:pt x="38683" y="82574"/>
                  <a:pt x="38671" y="82574"/>
                </a:cubicBezTo>
                <a:cubicBezTo>
                  <a:pt x="38594" y="82574"/>
                  <a:pt x="38540" y="82668"/>
                  <a:pt x="38557" y="82733"/>
                </a:cubicBezTo>
                <a:cubicBezTo>
                  <a:pt x="38917" y="84667"/>
                  <a:pt x="39277" y="86601"/>
                  <a:pt x="39618" y="88534"/>
                </a:cubicBezTo>
                <a:lnTo>
                  <a:pt x="40149" y="91397"/>
                </a:lnTo>
                <a:cubicBezTo>
                  <a:pt x="40263" y="92136"/>
                  <a:pt x="40452" y="92875"/>
                  <a:pt x="40187" y="93596"/>
                </a:cubicBezTo>
                <a:cubicBezTo>
                  <a:pt x="40092" y="93861"/>
                  <a:pt x="39921" y="94183"/>
                  <a:pt x="39618" y="94240"/>
                </a:cubicBezTo>
                <a:cubicBezTo>
                  <a:pt x="39604" y="94243"/>
                  <a:pt x="39590" y="94244"/>
                  <a:pt x="39576" y="94244"/>
                </a:cubicBezTo>
                <a:cubicBezTo>
                  <a:pt x="39294" y="94244"/>
                  <a:pt x="39081" y="93717"/>
                  <a:pt x="38955" y="93482"/>
                </a:cubicBezTo>
                <a:cubicBezTo>
                  <a:pt x="38670" y="92856"/>
                  <a:pt x="38462" y="92193"/>
                  <a:pt x="38348" y="91511"/>
                </a:cubicBezTo>
                <a:cubicBezTo>
                  <a:pt x="38083" y="90146"/>
                  <a:pt x="38045" y="88762"/>
                  <a:pt x="37855" y="87397"/>
                </a:cubicBezTo>
                <a:cubicBezTo>
                  <a:pt x="37647" y="85994"/>
                  <a:pt x="37230" y="84610"/>
                  <a:pt x="36244" y="83549"/>
                </a:cubicBezTo>
                <a:cubicBezTo>
                  <a:pt x="36227" y="83526"/>
                  <a:pt x="36203" y="83515"/>
                  <a:pt x="36178" y="83514"/>
                </a:cubicBezTo>
                <a:lnTo>
                  <a:pt x="36178" y="83514"/>
                </a:lnTo>
                <a:cubicBezTo>
                  <a:pt x="38436" y="79777"/>
                  <a:pt x="41102" y="76305"/>
                  <a:pt x="43850" y="72899"/>
                </a:cubicBezTo>
                <a:close/>
                <a:moveTo>
                  <a:pt x="124" y="0"/>
                </a:moveTo>
                <a:cubicBezTo>
                  <a:pt x="60" y="0"/>
                  <a:pt x="1" y="49"/>
                  <a:pt x="36" y="119"/>
                </a:cubicBezTo>
                <a:lnTo>
                  <a:pt x="17" y="119"/>
                </a:lnTo>
                <a:cubicBezTo>
                  <a:pt x="2955" y="8498"/>
                  <a:pt x="5989" y="16839"/>
                  <a:pt x="9135" y="25123"/>
                </a:cubicBezTo>
                <a:cubicBezTo>
                  <a:pt x="9894" y="27152"/>
                  <a:pt x="10671" y="29180"/>
                  <a:pt x="11467" y="31208"/>
                </a:cubicBezTo>
                <a:cubicBezTo>
                  <a:pt x="12168" y="33028"/>
                  <a:pt x="12794" y="34905"/>
                  <a:pt x="13647" y="36649"/>
                </a:cubicBezTo>
                <a:cubicBezTo>
                  <a:pt x="14292" y="37976"/>
                  <a:pt x="15221" y="39246"/>
                  <a:pt x="16623" y="39796"/>
                </a:cubicBezTo>
                <a:cubicBezTo>
                  <a:pt x="17283" y="40054"/>
                  <a:pt x="17979" y="40142"/>
                  <a:pt x="18690" y="40142"/>
                </a:cubicBezTo>
                <a:cubicBezTo>
                  <a:pt x="19959" y="40142"/>
                  <a:pt x="21272" y="39862"/>
                  <a:pt x="22500" y="39777"/>
                </a:cubicBezTo>
                <a:cubicBezTo>
                  <a:pt x="23246" y="39726"/>
                  <a:pt x="23995" y="39701"/>
                  <a:pt x="24747" y="39701"/>
                </a:cubicBezTo>
                <a:cubicBezTo>
                  <a:pt x="26249" y="39701"/>
                  <a:pt x="27757" y="39802"/>
                  <a:pt x="29249" y="40004"/>
                </a:cubicBezTo>
                <a:cubicBezTo>
                  <a:pt x="31106" y="40270"/>
                  <a:pt x="33021" y="40668"/>
                  <a:pt x="34727" y="41502"/>
                </a:cubicBezTo>
                <a:cubicBezTo>
                  <a:pt x="36433" y="42317"/>
                  <a:pt x="37836" y="43682"/>
                  <a:pt x="38708" y="45350"/>
                </a:cubicBezTo>
                <a:cubicBezTo>
                  <a:pt x="39580" y="46981"/>
                  <a:pt x="40054" y="48782"/>
                  <a:pt x="40471" y="50545"/>
                </a:cubicBezTo>
                <a:cubicBezTo>
                  <a:pt x="42179" y="57664"/>
                  <a:pt x="43282" y="64918"/>
                  <a:pt x="43803" y="72216"/>
                </a:cubicBezTo>
                <a:lnTo>
                  <a:pt x="43803" y="72216"/>
                </a:lnTo>
                <a:cubicBezTo>
                  <a:pt x="43494" y="72599"/>
                  <a:pt x="43186" y="72983"/>
                  <a:pt x="42879" y="73369"/>
                </a:cubicBezTo>
                <a:cubicBezTo>
                  <a:pt x="40831" y="75966"/>
                  <a:pt x="38822" y="78601"/>
                  <a:pt x="37021" y="81387"/>
                </a:cubicBezTo>
                <a:cubicBezTo>
                  <a:pt x="35277" y="84098"/>
                  <a:pt x="33571" y="87018"/>
                  <a:pt x="32471" y="90070"/>
                </a:cubicBezTo>
                <a:cubicBezTo>
                  <a:pt x="31997" y="91359"/>
                  <a:pt x="31770" y="93198"/>
                  <a:pt x="33154" y="94013"/>
                </a:cubicBezTo>
                <a:cubicBezTo>
                  <a:pt x="33534" y="94235"/>
                  <a:pt x="33946" y="94326"/>
                  <a:pt x="34367" y="94326"/>
                </a:cubicBezTo>
                <a:cubicBezTo>
                  <a:pt x="35456" y="94326"/>
                  <a:pt x="36609" y="93717"/>
                  <a:pt x="37457" y="93198"/>
                </a:cubicBezTo>
                <a:cubicBezTo>
                  <a:pt x="37514" y="93160"/>
                  <a:pt x="37533" y="93103"/>
                  <a:pt x="37514" y="93046"/>
                </a:cubicBezTo>
                <a:cubicBezTo>
                  <a:pt x="36725" y="90076"/>
                  <a:pt x="36309" y="87016"/>
                  <a:pt x="36300" y="83937"/>
                </a:cubicBezTo>
                <a:lnTo>
                  <a:pt x="36300" y="83937"/>
                </a:lnTo>
                <a:cubicBezTo>
                  <a:pt x="38208" y="86250"/>
                  <a:pt x="37579" y="89653"/>
                  <a:pt x="38348" y="92383"/>
                </a:cubicBezTo>
                <a:cubicBezTo>
                  <a:pt x="38500" y="93065"/>
                  <a:pt x="38803" y="93710"/>
                  <a:pt x="39201" y="94297"/>
                </a:cubicBezTo>
                <a:cubicBezTo>
                  <a:pt x="39289" y="94413"/>
                  <a:pt x="39407" y="94460"/>
                  <a:pt x="39532" y="94460"/>
                </a:cubicBezTo>
                <a:cubicBezTo>
                  <a:pt x="39756" y="94460"/>
                  <a:pt x="40003" y="94309"/>
                  <a:pt x="40149" y="94127"/>
                </a:cubicBezTo>
                <a:cubicBezTo>
                  <a:pt x="40490" y="93728"/>
                  <a:pt x="40566" y="93103"/>
                  <a:pt x="40547" y="92591"/>
                </a:cubicBezTo>
                <a:cubicBezTo>
                  <a:pt x="40509" y="91681"/>
                  <a:pt x="40244" y="90752"/>
                  <a:pt x="40092" y="89861"/>
                </a:cubicBezTo>
                <a:cubicBezTo>
                  <a:pt x="39670" y="87551"/>
                  <a:pt x="39266" y="85241"/>
                  <a:pt x="38846" y="82914"/>
                </a:cubicBezTo>
                <a:lnTo>
                  <a:pt x="38846" y="82914"/>
                </a:lnTo>
                <a:cubicBezTo>
                  <a:pt x="40217" y="83575"/>
                  <a:pt x="40753" y="85091"/>
                  <a:pt x="41116" y="86487"/>
                </a:cubicBezTo>
                <a:cubicBezTo>
                  <a:pt x="41305" y="87245"/>
                  <a:pt x="41438" y="88022"/>
                  <a:pt x="41628" y="88781"/>
                </a:cubicBezTo>
                <a:cubicBezTo>
                  <a:pt x="41760" y="89349"/>
                  <a:pt x="41874" y="90146"/>
                  <a:pt x="42443" y="90468"/>
                </a:cubicBezTo>
                <a:cubicBezTo>
                  <a:pt x="42589" y="90550"/>
                  <a:pt x="42735" y="90587"/>
                  <a:pt x="42876" y="90587"/>
                </a:cubicBezTo>
                <a:cubicBezTo>
                  <a:pt x="43193" y="90587"/>
                  <a:pt x="43484" y="90402"/>
                  <a:pt x="43694" y="90127"/>
                </a:cubicBezTo>
                <a:cubicBezTo>
                  <a:pt x="44168" y="89539"/>
                  <a:pt x="44225" y="88781"/>
                  <a:pt x="44263" y="88060"/>
                </a:cubicBezTo>
                <a:cubicBezTo>
                  <a:pt x="44376" y="85842"/>
                  <a:pt x="44433" y="83624"/>
                  <a:pt x="44433" y="81425"/>
                </a:cubicBezTo>
                <a:cubicBezTo>
                  <a:pt x="44433" y="78462"/>
                  <a:pt x="44333" y="75502"/>
                  <a:pt x="44134" y="72549"/>
                </a:cubicBezTo>
                <a:lnTo>
                  <a:pt x="44134" y="72549"/>
                </a:lnTo>
                <a:cubicBezTo>
                  <a:pt x="45525" y="70831"/>
                  <a:pt x="46934" y="69129"/>
                  <a:pt x="48319" y="67416"/>
                </a:cubicBezTo>
                <a:cubicBezTo>
                  <a:pt x="50916" y="64213"/>
                  <a:pt x="53457" y="60952"/>
                  <a:pt x="55694" y="57464"/>
                </a:cubicBezTo>
                <a:cubicBezTo>
                  <a:pt x="55812" y="57293"/>
                  <a:pt x="55657" y="57122"/>
                  <a:pt x="55493" y="57122"/>
                </a:cubicBezTo>
                <a:cubicBezTo>
                  <a:pt x="55421" y="57122"/>
                  <a:pt x="55348" y="57155"/>
                  <a:pt x="55295" y="57236"/>
                </a:cubicBezTo>
                <a:cubicBezTo>
                  <a:pt x="51966" y="62402"/>
                  <a:pt x="47953" y="67087"/>
                  <a:pt x="44086" y="71866"/>
                </a:cubicBezTo>
                <a:lnTo>
                  <a:pt x="44086" y="71866"/>
                </a:lnTo>
                <a:cubicBezTo>
                  <a:pt x="43682" y="66321"/>
                  <a:pt x="42926" y="60806"/>
                  <a:pt x="41817" y="55360"/>
                </a:cubicBezTo>
                <a:cubicBezTo>
                  <a:pt x="41400" y="53255"/>
                  <a:pt x="40945" y="51132"/>
                  <a:pt x="40376" y="49066"/>
                </a:cubicBezTo>
                <a:cubicBezTo>
                  <a:pt x="39921" y="47379"/>
                  <a:pt x="39315" y="45673"/>
                  <a:pt x="38310" y="44213"/>
                </a:cubicBezTo>
                <a:cubicBezTo>
                  <a:pt x="36130" y="41104"/>
                  <a:pt x="32301" y="40175"/>
                  <a:pt x="28737" y="39739"/>
                </a:cubicBezTo>
                <a:cubicBezTo>
                  <a:pt x="27406" y="39567"/>
                  <a:pt x="26076" y="39485"/>
                  <a:pt x="24745" y="39485"/>
                </a:cubicBezTo>
                <a:cubicBezTo>
                  <a:pt x="23877" y="39485"/>
                  <a:pt x="23008" y="39520"/>
                  <a:pt x="22140" y="39587"/>
                </a:cubicBezTo>
                <a:cubicBezTo>
                  <a:pt x="21041" y="39680"/>
                  <a:pt x="19854" y="39911"/>
                  <a:pt x="18707" y="39911"/>
                </a:cubicBezTo>
                <a:cubicBezTo>
                  <a:pt x="17736" y="39911"/>
                  <a:pt x="16794" y="39745"/>
                  <a:pt x="15960" y="39189"/>
                </a:cubicBezTo>
                <a:cubicBezTo>
                  <a:pt x="14519" y="38204"/>
                  <a:pt x="13780" y="36479"/>
                  <a:pt x="13173" y="34924"/>
                </a:cubicBezTo>
                <a:cubicBezTo>
                  <a:pt x="12339" y="32820"/>
                  <a:pt x="11543" y="30735"/>
                  <a:pt x="10728" y="28630"/>
                </a:cubicBezTo>
                <a:cubicBezTo>
                  <a:pt x="7505" y="20194"/>
                  <a:pt x="4377" y="11721"/>
                  <a:pt x="1344" y="3228"/>
                </a:cubicBezTo>
                <a:cubicBezTo>
                  <a:pt x="965" y="2166"/>
                  <a:pt x="586" y="1124"/>
                  <a:pt x="226" y="62"/>
                </a:cubicBezTo>
                <a:cubicBezTo>
                  <a:pt x="204" y="19"/>
                  <a:pt x="163" y="0"/>
                  <a:pt x="124" y="0"/>
                </a:cubicBezTo>
                <a:close/>
              </a:path>
            </a:pathLst>
          </a:custGeom>
          <a:solidFill>
            <a:srgbClr val="1C5F6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ackground 1">
  <p:cSld name="CUSTOM_5_1">
    <p:spTree>
      <p:nvGrpSpPr>
        <p:cNvPr id="1" name="Shape 1917"/>
        <p:cNvGrpSpPr/>
        <p:nvPr/>
      </p:nvGrpSpPr>
      <p:grpSpPr>
        <a:xfrm>
          <a:off x="0" y="0"/>
          <a:ext cx="0" cy="0"/>
          <a:chOff x="0" y="0"/>
          <a:chExt cx="0" cy="0"/>
        </a:xfrm>
      </p:grpSpPr>
      <p:pic>
        <p:nvPicPr>
          <p:cNvPr id="1918" name="Google Shape;1918;p32"/>
          <p:cNvPicPr preferRelativeResize="0"/>
          <p:nvPr/>
        </p:nvPicPr>
        <p:blipFill>
          <a:blip r:embed="rId2">
            <a:alphaModFix amt="66000"/>
          </a:blip>
          <a:stretch>
            <a:fillRect/>
          </a:stretch>
        </p:blipFill>
        <p:spPr>
          <a:xfrm rot="5399990" flipH="1">
            <a:off x="7705516" y="-598319"/>
            <a:ext cx="3297389" cy="2276637"/>
          </a:xfrm>
          <a:prstGeom prst="rect">
            <a:avLst/>
          </a:prstGeom>
          <a:noFill/>
          <a:ln>
            <a:noFill/>
          </a:ln>
        </p:spPr>
      </p:pic>
      <p:grpSp>
        <p:nvGrpSpPr>
          <p:cNvPr id="1919" name="Google Shape;1919;p32"/>
          <p:cNvGrpSpPr/>
          <p:nvPr/>
        </p:nvGrpSpPr>
        <p:grpSpPr>
          <a:xfrm rot="-987768">
            <a:off x="7751817" y="-266278"/>
            <a:ext cx="1344359" cy="1995308"/>
            <a:chOff x="272875" y="1527563"/>
            <a:chExt cx="255950" cy="455000"/>
          </a:xfrm>
        </p:grpSpPr>
        <p:sp>
          <p:nvSpPr>
            <p:cNvPr id="1920" name="Google Shape;1920;p32"/>
            <p:cNvSpPr/>
            <p:nvPr/>
          </p:nvSpPr>
          <p:spPr>
            <a:xfrm>
              <a:off x="471925" y="1963988"/>
              <a:ext cx="26575" cy="18575"/>
            </a:xfrm>
            <a:custGeom>
              <a:avLst/>
              <a:gdLst/>
              <a:ahLst/>
              <a:cxnLst/>
              <a:rect l="l" t="t" r="r" b="b"/>
              <a:pathLst>
                <a:path w="1063" h="743" extrusionOk="0">
                  <a:moveTo>
                    <a:pt x="724" y="0"/>
                  </a:moveTo>
                  <a:cubicBezTo>
                    <a:pt x="636" y="0"/>
                    <a:pt x="547" y="14"/>
                    <a:pt x="512" y="41"/>
                  </a:cubicBezTo>
                  <a:cubicBezTo>
                    <a:pt x="323" y="230"/>
                    <a:pt x="152" y="420"/>
                    <a:pt x="0" y="628"/>
                  </a:cubicBezTo>
                  <a:lnTo>
                    <a:pt x="57" y="742"/>
                  </a:lnTo>
                  <a:cubicBezTo>
                    <a:pt x="247" y="742"/>
                    <a:pt x="436" y="704"/>
                    <a:pt x="626" y="647"/>
                  </a:cubicBezTo>
                  <a:cubicBezTo>
                    <a:pt x="929" y="496"/>
                    <a:pt x="1062" y="249"/>
                    <a:pt x="948" y="60"/>
                  </a:cubicBezTo>
                  <a:cubicBezTo>
                    <a:pt x="928" y="19"/>
                    <a:pt x="826" y="0"/>
                    <a:pt x="724"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1" name="Google Shape;1921;p32"/>
            <p:cNvSpPr/>
            <p:nvPr/>
          </p:nvSpPr>
          <p:spPr>
            <a:xfrm>
              <a:off x="366725" y="1787738"/>
              <a:ext cx="29875" cy="22300"/>
            </a:xfrm>
            <a:custGeom>
              <a:avLst/>
              <a:gdLst/>
              <a:ahLst/>
              <a:cxnLst/>
              <a:rect l="l" t="t" r="r" b="b"/>
              <a:pathLst>
                <a:path w="1195" h="892" extrusionOk="0">
                  <a:moveTo>
                    <a:pt x="607" y="1"/>
                  </a:moveTo>
                  <a:cubicBezTo>
                    <a:pt x="0" y="1"/>
                    <a:pt x="0" y="892"/>
                    <a:pt x="607" y="892"/>
                  </a:cubicBezTo>
                  <a:cubicBezTo>
                    <a:pt x="1194" y="892"/>
                    <a:pt x="1194" y="1"/>
                    <a:pt x="607"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2" name="Google Shape;1922;p32"/>
            <p:cNvSpPr/>
            <p:nvPr/>
          </p:nvSpPr>
          <p:spPr>
            <a:xfrm>
              <a:off x="380450" y="1835613"/>
              <a:ext cx="9975" cy="8550"/>
            </a:xfrm>
            <a:custGeom>
              <a:avLst/>
              <a:gdLst/>
              <a:ahLst/>
              <a:cxnLst/>
              <a:rect l="l" t="t" r="r" b="b"/>
              <a:pathLst>
                <a:path w="399" h="342" extrusionOk="0">
                  <a:moveTo>
                    <a:pt x="209" y="1"/>
                  </a:moveTo>
                  <a:cubicBezTo>
                    <a:pt x="1" y="38"/>
                    <a:pt x="1" y="323"/>
                    <a:pt x="209" y="342"/>
                  </a:cubicBezTo>
                  <a:cubicBezTo>
                    <a:pt x="399" y="323"/>
                    <a:pt x="399" y="38"/>
                    <a:pt x="209"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3" name="Google Shape;1923;p32"/>
            <p:cNvSpPr/>
            <p:nvPr/>
          </p:nvSpPr>
          <p:spPr>
            <a:xfrm>
              <a:off x="416475" y="1837513"/>
              <a:ext cx="5700" cy="4750"/>
            </a:xfrm>
            <a:custGeom>
              <a:avLst/>
              <a:gdLst/>
              <a:ahLst/>
              <a:cxnLst/>
              <a:rect l="l" t="t" r="r" b="b"/>
              <a:pathLst>
                <a:path w="228" h="190" extrusionOk="0">
                  <a:moveTo>
                    <a:pt x="114" y="0"/>
                  </a:moveTo>
                  <a:cubicBezTo>
                    <a:pt x="0" y="19"/>
                    <a:pt x="0" y="171"/>
                    <a:pt x="114" y="190"/>
                  </a:cubicBezTo>
                  <a:cubicBezTo>
                    <a:pt x="228" y="171"/>
                    <a:pt x="228" y="19"/>
                    <a:pt x="114"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4" name="Google Shape;1924;p32"/>
            <p:cNvSpPr/>
            <p:nvPr/>
          </p:nvSpPr>
          <p:spPr>
            <a:xfrm>
              <a:off x="415525" y="1877788"/>
              <a:ext cx="7600" cy="10675"/>
            </a:xfrm>
            <a:custGeom>
              <a:avLst/>
              <a:gdLst/>
              <a:ahLst/>
              <a:cxnLst/>
              <a:rect l="l" t="t" r="r" b="b"/>
              <a:pathLst>
                <a:path w="304" h="427" extrusionOk="0">
                  <a:moveTo>
                    <a:pt x="171" y="1"/>
                  </a:moveTo>
                  <a:cubicBezTo>
                    <a:pt x="133" y="1"/>
                    <a:pt x="95" y="20"/>
                    <a:pt x="76" y="39"/>
                  </a:cubicBezTo>
                  <a:lnTo>
                    <a:pt x="57" y="77"/>
                  </a:lnTo>
                  <a:cubicBezTo>
                    <a:pt x="38" y="95"/>
                    <a:pt x="38" y="114"/>
                    <a:pt x="38" y="133"/>
                  </a:cubicBezTo>
                  <a:lnTo>
                    <a:pt x="20" y="133"/>
                  </a:lnTo>
                  <a:cubicBezTo>
                    <a:pt x="20" y="190"/>
                    <a:pt x="20" y="228"/>
                    <a:pt x="1" y="285"/>
                  </a:cubicBezTo>
                  <a:cubicBezTo>
                    <a:pt x="1" y="304"/>
                    <a:pt x="1" y="323"/>
                    <a:pt x="20" y="342"/>
                  </a:cubicBezTo>
                  <a:cubicBezTo>
                    <a:pt x="20" y="361"/>
                    <a:pt x="38" y="380"/>
                    <a:pt x="38" y="380"/>
                  </a:cubicBezTo>
                  <a:cubicBezTo>
                    <a:pt x="57" y="399"/>
                    <a:pt x="76" y="418"/>
                    <a:pt x="95" y="418"/>
                  </a:cubicBezTo>
                  <a:cubicBezTo>
                    <a:pt x="108" y="418"/>
                    <a:pt x="121" y="426"/>
                    <a:pt x="133" y="426"/>
                  </a:cubicBezTo>
                  <a:cubicBezTo>
                    <a:pt x="140" y="426"/>
                    <a:pt x="146" y="424"/>
                    <a:pt x="152" y="418"/>
                  </a:cubicBezTo>
                  <a:lnTo>
                    <a:pt x="190" y="418"/>
                  </a:lnTo>
                  <a:cubicBezTo>
                    <a:pt x="209" y="418"/>
                    <a:pt x="228" y="418"/>
                    <a:pt x="247" y="399"/>
                  </a:cubicBezTo>
                  <a:cubicBezTo>
                    <a:pt x="285" y="361"/>
                    <a:pt x="285" y="323"/>
                    <a:pt x="285" y="285"/>
                  </a:cubicBezTo>
                  <a:lnTo>
                    <a:pt x="285" y="133"/>
                  </a:lnTo>
                  <a:cubicBezTo>
                    <a:pt x="304" y="114"/>
                    <a:pt x="304" y="95"/>
                    <a:pt x="285" y="95"/>
                  </a:cubicBezTo>
                  <a:cubicBezTo>
                    <a:pt x="285" y="77"/>
                    <a:pt x="285" y="58"/>
                    <a:pt x="266" y="39"/>
                  </a:cubicBezTo>
                  <a:cubicBezTo>
                    <a:pt x="228" y="20"/>
                    <a:pt x="209" y="1"/>
                    <a:pt x="171"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5" name="Google Shape;1925;p32"/>
            <p:cNvSpPr/>
            <p:nvPr/>
          </p:nvSpPr>
          <p:spPr>
            <a:xfrm>
              <a:off x="432600" y="1937038"/>
              <a:ext cx="10450" cy="8075"/>
            </a:xfrm>
            <a:custGeom>
              <a:avLst/>
              <a:gdLst/>
              <a:ahLst/>
              <a:cxnLst/>
              <a:rect l="l" t="t" r="r" b="b"/>
              <a:pathLst>
                <a:path w="418" h="323" extrusionOk="0">
                  <a:moveTo>
                    <a:pt x="209" y="0"/>
                  </a:moveTo>
                  <a:cubicBezTo>
                    <a:pt x="0" y="0"/>
                    <a:pt x="0" y="323"/>
                    <a:pt x="209" y="323"/>
                  </a:cubicBezTo>
                  <a:cubicBezTo>
                    <a:pt x="417" y="323"/>
                    <a:pt x="417" y="0"/>
                    <a:pt x="209"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6" name="Google Shape;1926;p32"/>
            <p:cNvSpPr/>
            <p:nvPr/>
          </p:nvSpPr>
          <p:spPr>
            <a:xfrm>
              <a:off x="452025" y="1974938"/>
              <a:ext cx="9500" cy="7150"/>
            </a:xfrm>
            <a:custGeom>
              <a:avLst/>
              <a:gdLst/>
              <a:ahLst/>
              <a:cxnLst/>
              <a:rect l="l" t="t" r="r" b="b"/>
              <a:pathLst>
                <a:path w="380" h="286" extrusionOk="0">
                  <a:moveTo>
                    <a:pt x="190" y="1"/>
                  </a:moveTo>
                  <a:cubicBezTo>
                    <a:pt x="0" y="1"/>
                    <a:pt x="0" y="285"/>
                    <a:pt x="190" y="285"/>
                  </a:cubicBezTo>
                  <a:cubicBezTo>
                    <a:pt x="379" y="285"/>
                    <a:pt x="379" y="1"/>
                    <a:pt x="190"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7" name="Google Shape;1927;p32"/>
            <p:cNvSpPr/>
            <p:nvPr/>
          </p:nvSpPr>
          <p:spPr>
            <a:xfrm>
              <a:off x="472875" y="1918538"/>
              <a:ext cx="19925" cy="15200"/>
            </a:xfrm>
            <a:custGeom>
              <a:avLst/>
              <a:gdLst/>
              <a:ahLst/>
              <a:cxnLst/>
              <a:rect l="l" t="t" r="r" b="b"/>
              <a:pathLst>
                <a:path w="797" h="608" extrusionOk="0">
                  <a:moveTo>
                    <a:pt x="398" y="1"/>
                  </a:moveTo>
                  <a:cubicBezTo>
                    <a:pt x="0" y="1"/>
                    <a:pt x="0" y="608"/>
                    <a:pt x="398" y="608"/>
                  </a:cubicBezTo>
                  <a:cubicBezTo>
                    <a:pt x="797" y="608"/>
                    <a:pt x="797" y="1"/>
                    <a:pt x="398"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8" name="Google Shape;1928;p32"/>
            <p:cNvSpPr/>
            <p:nvPr/>
          </p:nvSpPr>
          <p:spPr>
            <a:xfrm>
              <a:off x="444900" y="1890113"/>
              <a:ext cx="16150" cy="11875"/>
            </a:xfrm>
            <a:custGeom>
              <a:avLst/>
              <a:gdLst/>
              <a:ahLst/>
              <a:cxnLst/>
              <a:rect l="l" t="t" r="r" b="b"/>
              <a:pathLst>
                <a:path w="646" h="475" extrusionOk="0">
                  <a:moveTo>
                    <a:pt x="323" y="1"/>
                  </a:moveTo>
                  <a:cubicBezTo>
                    <a:pt x="1" y="1"/>
                    <a:pt x="1" y="475"/>
                    <a:pt x="323" y="475"/>
                  </a:cubicBezTo>
                  <a:cubicBezTo>
                    <a:pt x="645" y="475"/>
                    <a:pt x="645" y="1"/>
                    <a:pt x="323"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9" name="Google Shape;1929;p32"/>
            <p:cNvSpPr/>
            <p:nvPr/>
          </p:nvSpPr>
          <p:spPr>
            <a:xfrm>
              <a:off x="398475" y="1905288"/>
              <a:ext cx="11875" cy="11400"/>
            </a:xfrm>
            <a:custGeom>
              <a:avLst/>
              <a:gdLst/>
              <a:ahLst/>
              <a:cxnLst/>
              <a:rect l="l" t="t" r="r" b="b"/>
              <a:pathLst>
                <a:path w="475" h="456" extrusionOk="0">
                  <a:moveTo>
                    <a:pt x="228" y="0"/>
                  </a:moveTo>
                  <a:cubicBezTo>
                    <a:pt x="0" y="57"/>
                    <a:pt x="0" y="398"/>
                    <a:pt x="228" y="455"/>
                  </a:cubicBezTo>
                  <a:cubicBezTo>
                    <a:pt x="474" y="398"/>
                    <a:pt x="474" y="57"/>
                    <a:pt x="228"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0" name="Google Shape;1930;p32"/>
            <p:cNvSpPr/>
            <p:nvPr/>
          </p:nvSpPr>
          <p:spPr>
            <a:xfrm>
              <a:off x="454400" y="1849363"/>
              <a:ext cx="11850" cy="11400"/>
            </a:xfrm>
            <a:custGeom>
              <a:avLst/>
              <a:gdLst/>
              <a:ahLst/>
              <a:cxnLst/>
              <a:rect l="l" t="t" r="r" b="b"/>
              <a:pathLst>
                <a:path w="474" h="456" extrusionOk="0">
                  <a:moveTo>
                    <a:pt x="246" y="0"/>
                  </a:moveTo>
                  <a:cubicBezTo>
                    <a:pt x="0" y="57"/>
                    <a:pt x="0" y="398"/>
                    <a:pt x="246" y="455"/>
                  </a:cubicBezTo>
                  <a:cubicBezTo>
                    <a:pt x="474" y="398"/>
                    <a:pt x="474" y="57"/>
                    <a:pt x="246"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1" name="Google Shape;1931;p32"/>
            <p:cNvSpPr/>
            <p:nvPr/>
          </p:nvSpPr>
          <p:spPr>
            <a:xfrm>
              <a:off x="428800" y="1830863"/>
              <a:ext cx="14725" cy="11400"/>
            </a:xfrm>
            <a:custGeom>
              <a:avLst/>
              <a:gdLst/>
              <a:ahLst/>
              <a:cxnLst/>
              <a:rect l="l" t="t" r="r" b="b"/>
              <a:pathLst>
                <a:path w="589" h="456" extrusionOk="0">
                  <a:moveTo>
                    <a:pt x="228" y="1"/>
                  </a:moveTo>
                  <a:cubicBezTo>
                    <a:pt x="190" y="1"/>
                    <a:pt x="171" y="1"/>
                    <a:pt x="133" y="20"/>
                  </a:cubicBezTo>
                  <a:cubicBezTo>
                    <a:pt x="114" y="39"/>
                    <a:pt x="76" y="39"/>
                    <a:pt x="57" y="77"/>
                  </a:cubicBezTo>
                  <a:cubicBezTo>
                    <a:pt x="38" y="96"/>
                    <a:pt x="19" y="115"/>
                    <a:pt x="19" y="153"/>
                  </a:cubicBezTo>
                  <a:cubicBezTo>
                    <a:pt x="0" y="172"/>
                    <a:pt x="0" y="209"/>
                    <a:pt x="0" y="228"/>
                  </a:cubicBezTo>
                  <a:lnTo>
                    <a:pt x="0" y="285"/>
                  </a:lnTo>
                  <a:cubicBezTo>
                    <a:pt x="0" y="323"/>
                    <a:pt x="19" y="361"/>
                    <a:pt x="57" y="399"/>
                  </a:cubicBezTo>
                  <a:lnTo>
                    <a:pt x="95" y="437"/>
                  </a:lnTo>
                  <a:cubicBezTo>
                    <a:pt x="133" y="456"/>
                    <a:pt x="171" y="456"/>
                    <a:pt x="209" y="456"/>
                  </a:cubicBezTo>
                  <a:lnTo>
                    <a:pt x="209" y="437"/>
                  </a:lnTo>
                  <a:lnTo>
                    <a:pt x="361" y="437"/>
                  </a:lnTo>
                  <a:cubicBezTo>
                    <a:pt x="398" y="437"/>
                    <a:pt x="417" y="437"/>
                    <a:pt x="455" y="418"/>
                  </a:cubicBezTo>
                  <a:cubicBezTo>
                    <a:pt x="474" y="418"/>
                    <a:pt x="493" y="399"/>
                    <a:pt x="531" y="380"/>
                  </a:cubicBezTo>
                  <a:cubicBezTo>
                    <a:pt x="550" y="361"/>
                    <a:pt x="569" y="342"/>
                    <a:pt x="569" y="304"/>
                  </a:cubicBezTo>
                  <a:cubicBezTo>
                    <a:pt x="588" y="285"/>
                    <a:pt x="588" y="247"/>
                    <a:pt x="588" y="228"/>
                  </a:cubicBezTo>
                  <a:lnTo>
                    <a:pt x="588" y="172"/>
                  </a:lnTo>
                  <a:cubicBezTo>
                    <a:pt x="569" y="134"/>
                    <a:pt x="550" y="96"/>
                    <a:pt x="531" y="58"/>
                  </a:cubicBezTo>
                  <a:lnTo>
                    <a:pt x="493" y="39"/>
                  </a:lnTo>
                  <a:cubicBezTo>
                    <a:pt x="455" y="20"/>
                    <a:pt x="417" y="1"/>
                    <a:pt x="380"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2" name="Google Shape;1932;p32"/>
            <p:cNvSpPr/>
            <p:nvPr/>
          </p:nvSpPr>
          <p:spPr>
            <a:xfrm>
              <a:off x="440175" y="1765463"/>
              <a:ext cx="18025" cy="14725"/>
            </a:xfrm>
            <a:custGeom>
              <a:avLst/>
              <a:gdLst/>
              <a:ahLst/>
              <a:cxnLst/>
              <a:rect l="l" t="t" r="r" b="b"/>
              <a:pathLst>
                <a:path w="721" h="589" extrusionOk="0">
                  <a:moveTo>
                    <a:pt x="361" y="1"/>
                  </a:moveTo>
                  <a:cubicBezTo>
                    <a:pt x="0" y="20"/>
                    <a:pt x="0" y="551"/>
                    <a:pt x="361" y="589"/>
                  </a:cubicBezTo>
                  <a:cubicBezTo>
                    <a:pt x="721" y="551"/>
                    <a:pt x="721" y="20"/>
                    <a:pt x="361"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3" name="Google Shape;1933;p32"/>
            <p:cNvSpPr/>
            <p:nvPr/>
          </p:nvSpPr>
          <p:spPr>
            <a:xfrm>
              <a:off x="385200" y="1777313"/>
              <a:ext cx="15650" cy="13300"/>
            </a:xfrm>
            <a:custGeom>
              <a:avLst/>
              <a:gdLst/>
              <a:ahLst/>
              <a:cxnLst/>
              <a:rect l="l" t="t" r="r" b="b"/>
              <a:pathLst>
                <a:path w="626" h="532" extrusionOk="0">
                  <a:moveTo>
                    <a:pt x="323" y="1"/>
                  </a:moveTo>
                  <a:cubicBezTo>
                    <a:pt x="0" y="39"/>
                    <a:pt x="0" y="494"/>
                    <a:pt x="323" y="532"/>
                  </a:cubicBezTo>
                  <a:cubicBezTo>
                    <a:pt x="626" y="494"/>
                    <a:pt x="626" y="39"/>
                    <a:pt x="323"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4" name="Google Shape;1934;p32"/>
            <p:cNvSpPr/>
            <p:nvPr/>
          </p:nvSpPr>
          <p:spPr>
            <a:xfrm>
              <a:off x="399875" y="1703388"/>
              <a:ext cx="16150" cy="11875"/>
            </a:xfrm>
            <a:custGeom>
              <a:avLst/>
              <a:gdLst/>
              <a:ahLst/>
              <a:cxnLst/>
              <a:rect l="l" t="t" r="r" b="b"/>
              <a:pathLst>
                <a:path w="646" h="475" extrusionOk="0">
                  <a:moveTo>
                    <a:pt x="323" y="1"/>
                  </a:moveTo>
                  <a:cubicBezTo>
                    <a:pt x="1" y="1"/>
                    <a:pt x="1" y="474"/>
                    <a:pt x="323" y="474"/>
                  </a:cubicBezTo>
                  <a:cubicBezTo>
                    <a:pt x="646" y="474"/>
                    <a:pt x="646" y="1"/>
                    <a:pt x="323"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5" name="Google Shape;1935;p32"/>
            <p:cNvSpPr/>
            <p:nvPr/>
          </p:nvSpPr>
          <p:spPr>
            <a:xfrm>
              <a:off x="354400" y="1709538"/>
              <a:ext cx="17550" cy="14250"/>
            </a:xfrm>
            <a:custGeom>
              <a:avLst/>
              <a:gdLst/>
              <a:ahLst/>
              <a:cxnLst/>
              <a:rect l="l" t="t" r="r" b="b"/>
              <a:pathLst>
                <a:path w="702" h="570" extrusionOk="0">
                  <a:moveTo>
                    <a:pt x="341" y="1"/>
                  </a:moveTo>
                  <a:cubicBezTo>
                    <a:pt x="0" y="20"/>
                    <a:pt x="0" y="532"/>
                    <a:pt x="341" y="570"/>
                  </a:cubicBezTo>
                  <a:cubicBezTo>
                    <a:pt x="702" y="532"/>
                    <a:pt x="702" y="20"/>
                    <a:pt x="341"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6" name="Google Shape;1936;p32"/>
            <p:cNvSpPr/>
            <p:nvPr/>
          </p:nvSpPr>
          <p:spPr>
            <a:xfrm>
              <a:off x="338275" y="1701963"/>
              <a:ext cx="19450" cy="14250"/>
            </a:xfrm>
            <a:custGeom>
              <a:avLst/>
              <a:gdLst/>
              <a:ahLst/>
              <a:cxnLst/>
              <a:rect l="l" t="t" r="r" b="b"/>
              <a:pathLst>
                <a:path w="778" h="570" extrusionOk="0">
                  <a:moveTo>
                    <a:pt x="416" y="0"/>
                  </a:moveTo>
                  <a:cubicBezTo>
                    <a:pt x="411" y="0"/>
                    <a:pt x="405" y="0"/>
                    <a:pt x="399" y="1"/>
                  </a:cubicBezTo>
                  <a:cubicBezTo>
                    <a:pt x="1" y="1"/>
                    <a:pt x="1" y="569"/>
                    <a:pt x="399" y="569"/>
                  </a:cubicBezTo>
                  <a:cubicBezTo>
                    <a:pt x="772" y="569"/>
                    <a:pt x="778" y="0"/>
                    <a:pt x="416"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7" name="Google Shape;1937;p32"/>
            <p:cNvSpPr/>
            <p:nvPr/>
          </p:nvSpPr>
          <p:spPr>
            <a:xfrm>
              <a:off x="388050" y="1631363"/>
              <a:ext cx="17550" cy="13750"/>
            </a:xfrm>
            <a:custGeom>
              <a:avLst/>
              <a:gdLst/>
              <a:ahLst/>
              <a:cxnLst/>
              <a:rect l="l" t="t" r="r" b="b"/>
              <a:pathLst>
                <a:path w="702" h="550" extrusionOk="0">
                  <a:moveTo>
                    <a:pt x="360" y="0"/>
                  </a:moveTo>
                  <a:cubicBezTo>
                    <a:pt x="0" y="0"/>
                    <a:pt x="0" y="550"/>
                    <a:pt x="360" y="550"/>
                  </a:cubicBezTo>
                  <a:cubicBezTo>
                    <a:pt x="701" y="550"/>
                    <a:pt x="701" y="0"/>
                    <a:pt x="360"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8" name="Google Shape;1938;p32"/>
            <p:cNvSpPr/>
            <p:nvPr/>
          </p:nvSpPr>
          <p:spPr>
            <a:xfrm>
              <a:off x="297525" y="1637988"/>
              <a:ext cx="18975" cy="14725"/>
            </a:xfrm>
            <a:custGeom>
              <a:avLst/>
              <a:gdLst/>
              <a:ahLst/>
              <a:cxnLst/>
              <a:rect l="l" t="t" r="r" b="b"/>
              <a:pathLst>
                <a:path w="759" h="589" extrusionOk="0">
                  <a:moveTo>
                    <a:pt x="379" y="0"/>
                  </a:moveTo>
                  <a:cubicBezTo>
                    <a:pt x="0" y="0"/>
                    <a:pt x="0" y="588"/>
                    <a:pt x="379" y="588"/>
                  </a:cubicBezTo>
                  <a:cubicBezTo>
                    <a:pt x="759" y="588"/>
                    <a:pt x="759" y="0"/>
                    <a:pt x="379"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9" name="Google Shape;1939;p32"/>
            <p:cNvSpPr/>
            <p:nvPr/>
          </p:nvSpPr>
          <p:spPr>
            <a:xfrm>
              <a:off x="356275" y="1585363"/>
              <a:ext cx="20875" cy="15675"/>
            </a:xfrm>
            <a:custGeom>
              <a:avLst/>
              <a:gdLst/>
              <a:ahLst/>
              <a:cxnLst/>
              <a:rect l="l" t="t" r="r" b="b"/>
              <a:pathLst>
                <a:path w="835" h="627" extrusionOk="0">
                  <a:moveTo>
                    <a:pt x="436" y="1"/>
                  </a:moveTo>
                  <a:cubicBezTo>
                    <a:pt x="430" y="1"/>
                    <a:pt x="424" y="1"/>
                    <a:pt x="418" y="1"/>
                  </a:cubicBezTo>
                  <a:cubicBezTo>
                    <a:pt x="1" y="1"/>
                    <a:pt x="1" y="627"/>
                    <a:pt x="418" y="627"/>
                  </a:cubicBezTo>
                  <a:cubicBezTo>
                    <a:pt x="829" y="627"/>
                    <a:pt x="835" y="1"/>
                    <a:pt x="436"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0" name="Google Shape;1940;p32"/>
            <p:cNvSpPr/>
            <p:nvPr/>
          </p:nvSpPr>
          <p:spPr>
            <a:xfrm>
              <a:off x="311750" y="1588238"/>
              <a:ext cx="12800" cy="9500"/>
            </a:xfrm>
            <a:custGeom>
              <a:avLst/>
              <a:gdLst/>
              <a:ahLst/>
              <a:cxnLst/>
              <a:rect l="l" t="t" r="r" b="b"/>
              <a:pathLst>
                <a:path w="512" h="380" extrusionOk="0">
                  <a:moveTo>
                    <a:pt x="265" y="0"/>
                  </a:moveTo>
                  <a:cubicBezTo>
                    <a:pt x="0" y="0"/>
                    <a:pt x="0" y="379"/>
                    <a:pt x="265" y="379"/>
                  </a:cubicBezTo>
                  <a:cubicBezTo>
                    <a:pt x="512" y="379"/>
                    <a:pt x="512" y="0"/>
                    <a:pt x="265"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1" name="Google Shape;1941;p32"/>
            <p:cNvSpPr/>
            <p:nvPr/>
          </p:nvSpPr>
          <p:spPr>
            <a:xfrm>
              <a:off x="285675" y="1574488"/>
              <a:ext cx="20400" cy="15175"/>
            </a:xfrm>
            <a:custGeom>
              <a:avLst/>
              <a:gdLst/>
              <a:ahLst/>
              <a:cxnLst/>
              <a:rect l="l" t="t" r="r" b="b"/>
              <a:pathLst>
                <a:path w="816" h="607" extrusionOk="0">
                  <a:moveTo>
                    <a:pt x="398" y="0"/>
                  </a:moveTo>
                  <a:cubicBezTo>
                    <a:pt x="0" y="0"/>
                    <a:pt x="0" y="607"/>
                    <a:pt x="398" y="607"/>
                  </a:cubicBezTo>
                  <a:cubicBezTo>
                    <a:pt x="816" y="607"/>
                    <a:pt x="816" y="0"/>
                    <a:pt x="398"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2" name="Google Shape;1942;p32"/>
            <p:cNvSpPr/>
            <p:nvPr/>
          </p:nvSpPr>
          <p:spPr>
            <a:xfrm>
              <a:off x="354400" y="1551263"/>
              <a:ext cx="9975" cy="8550"/>
            </a:xfrm>
            <a:custGeom>
              <a:avLst/>
              <a:gdLst/>
              <a:ahLst/>
              <a:cxnLst/>
              <a:rect l="l" t="t" r="r" b="b"/>
              <a:pathLst>
                <a:path w="399" h="342" extrusionOk="0">
                  <a:moveTo>
                    <a:pt x="209" y="0"/>
                  </a:moveTo>
                  <a:cubicBezTo>
                    <a:pt x="0" y="38"/>
                    <a:pt x="0" y="323"/>
                    <a:pt x="209" y="342"/>
                  </a:cubicBezTo>
                  <a:cubicBezTo>
                    <a:pt x="398" y="323"/>
                    <a:pt x="398" y="38"/>
                    <a:pt x="209"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3" name="Google Shape;1943;p32"/>
            <p:cNvSpPr/>
            <p:nvPr/>
          </p:nvSpPr>
          <p:spPr>
            <a:xfrm>
              <a:off x="337800" y="1527563"/>
              <a:ext cx="13300" cy="11400"/>
            </a:xfrm>
            <a:custGeom>
              <a:avLst/>
              <a:gdLst/>
              <a:ahLst/>
              <a:cxnLst/>
              <a:rect l="l" t="t" r="r" b="b"/>
              <a:pathLst>
                <a:path w="532" h="456" extrusionOk="0">
                  <a:moveTo>
                    <a:pt x="266" y="1"/>
                  </a:moveTo>
                  <a:cubicBezTo>
                    <a:pt x="1" y="38"/>
                    <a:pt x="1" y="418"/>
                    <a:pt x="266" y="455"/>
                  </a:cubicBezTo>
                  <a:cubicBezTo>
                    <a:pt x="531" y="418"/>
                    <a:pt x="531" y="38"/>
                    <a:pt x="266"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4" name="Google Shape;1944;p32"/>
            <p:cNvSpPr/>
            <p:nvPr/>
          </p:nvSpPr>
          <p:spPr>
            <a:xfrm>
              <a:off x="272875" y="1700063"/>
              <a:ext cx="23250" cy="18050"/>
            </a:xfrm>
            <a:custGeom>
              <a:avLst/>
              <a:gdLst/>
              <a:ahLst/>
              <a:cxnLst/>
              <a:rect l="l" t="t" r="r" b="b"/>
              <a:pathLst>
                <a:path w="930" h="722" extrusionOk="0">
                  <a:moveTo>
                    <a:pt x="474" y="1"/>
                  </a:moveTo>
                  <a:cubicBezTo>
                    <a:pt x="0" y="1"/>
                    <a:pt x="0" y="721"/>
                    <a:pt x="474" y="721"/>
                  </a:cubicBezTo>
                  <a:cubicBezTo>
                    <a:pt x="929" y="721"/>
                    <a:pt x="929" y="1"/>
                    <a:pt x="474"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5" name="Google Shape;1945;p32"/>
            <p:cNvSpPr/>
            <p:nvPr/>
          </p:nvSpPr>
          <p:spPr>
            <a:xfrm>
              <a:off x="507000" y="1726138"/>
              <a:ext cx="3800" cy="3350"/>
            </a:xfrm>
            <a:custGeom>
              <a:avLst/>
              <a:gdLst/>
              <a:ahLst/>
              <a:cxnLst/>
              <a:rect l="l" t="t" r="r" b="b"/>
              <a:pathLst>
                <a:path w="152" h="134" extrusionOk="0">
                  <a:moveTo>
                    <a:pt x="76" y="0"/>
                  </a:moveTo>
                  <a:cubicBezTo>
                    <a:pt x="0" y="0"/>
                    <a:pt x="0" y="114"/>
                    <a:pt x="76" y="133"/>
                  </a:cubicBezTo>
                  <a:cubicBezTo>
                    <a:pt x="152" y="114"/>
                    <a:pt x="152" y="0"/>
                    <a:pt x="76"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6" name="Google Shape;1946;p32"/>
            <p:cNvSpPr/>
            <p:nvPr/>
          </p:nvSpPr>
          <p:spPr>
            <a:xfrm>
              <a:off x="485200" y="1780638"/>
              <a:ext cx="18025" cy="13775"/>
            </a:xfrm>
            <a:custGeom>
              <a:avLst/>
              <a:gdLst/>
              <a:ahLst/>
              <a:cxnLst/>
              <a:rect l="l" t="t" r="r" b="b"/>
              <a:pathLst>
                <a:path w="721" h="551" extrusionOk="0">
                  <a:moveTo>
                    <a:pt x="360" y="1"/>
                  </a:moveTo>
                  <a:cubicBezTo>
                    <a:pt x="0" y="1"/>
                    <a:pt x="0" y="550"/>
                    <a:pt x="360" y="550"/>
                  </a:cubicBezTo>
                  <a:cubicBezTo>
                    <a:pt x="721" y="550"/>
                    <a:pt x="721" y="1"/>
                    <a:pt x="360"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7" name="Google Shape;1947;p32"/>
            <p:cNvSpPr/>
            <p:nvPr/>
          </p:nvSpPr>
          <p:spPr>
            <a:xfrm>
              <a:off x="502250" y="1829463"/>
              <a:ext cx="9500" cy="6175"/>
            </a:xfrm>
            <a:custGeom>
              <a:avLst/>
              <a:gdLst/>
              <a:ahLst/>
              <a:cxnLst/>
              <a:rect l="l" t="t" r="r" b="b"/>
              <a:pathLst>
                <a:path w="380" h="247" extrusionOk="0">
                  <a:moveTo>
                    <a:pt x="114" y="0"/>
                  </a:moveTo>
                  <a:cubicBezTo>
                    <a:pt x="77" y="0"/>
                    <a:pt x="39" y="19"/>
                    <a:pt x="20" y="38"/>
                  </a:cubicBezTo>
                  <a:cubicBezTo>
                    <a:pt x="20" y="38"/>
                    <a:pt x="1" y="57"/>
                    <a:pt x="1" y="76"/>
                  </a:cubicBezTo>
                  <a:cubicBezTo>
                    <a:pt x="1" y="95"/>
                    <a:pt x="1" y="114"/>
                    <a:pt x="1" y="114"/>
                  </a:cubicBezTo>
                  <a:cubicBezTo>
                    <a:pt x="1" y="152"/>
                    <a:pt x="20" y="190"/>
                    <a:pt x="39" y="209"/>
                  </a:cubicBezTo>
                  <a:cubicBezTo>
                    <a:pt x="58" y="228"/>
                    <a:pt x="95" y="247"/>
                    <a:pt x="114" y="247"/>
                  </a:cubicBezTo>
                  <a:lnTo>
                    <a:pt x="266" y="247"/>
                  </a:lnTo>
                  <a:cubicBezTo>
                    <a:pt x="304" y="247"/>
                    <a:pt x="342" y="228"/>
                    <a:pt x="361" y="209"/>
                  </a:cubicBezTo>
                  <a:cubicBezTo>
                    <a:pt x="361" y="190"/>
                    <a:pt x="380" y="190"/>
                    <a:pt x="380" y="171"/>
                  </a:cubicBezTo>
                  <a:cubicBezTo>
                    <a:pt x="380" y="152"/>
                    <a:pt x="380" y="133"/>
                    <a:pt x="380" y="114"/>
                  </a:cubicBezTo>
                  <a:cubicBezTo>
                    <a:pt x="380" y="95"/>
                    <a:pt x="361" y="57"/>
                    <a:pt x="342" y="38"/>
                  </a:cubicBezTo>
                  <a:cubicBezTo>
                    <a:pt x="323" y="19"/>
                    <a:pt x="285" y="0"/>
                    <a:pt x="266"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8" name="Google Shape;1948;p32"/>
            <p:cNvSpPr/>
            <p:nvPr/>
          </p:nvSpPr>
          <p:spPr>
            <a:xfrm>
              <a:off x="504150" y="1867838"/>
              <a:ext cx="24675" cy="18975"/>
            </a:xfrm>
            <a:custGeom>
              <a:avLst/>
              <a:gdLst/>
              <a:ahLst/>
              <a:cxnLst/>
              <a:rect l="l" t="t" r="r" b="b"/>
              <a:pathLst>
                <a:path w="987" h="759" extrusionOk="0">
                  <a:moveTo>
                    <a:pt x="493" y="1"/>
                  </a:moveTo>
                  <a:cubicBezTo>
                    <a:pt x="1" y="1"/>
                    <a:pt x="1" y="759"/>
                    <a:pt x="493" y="759"/>
                  </a:cubicBezTo>
                  <a:cubicBezTo>
                    <a:pt x="986" y="759"/>
                    <a:pt x="986" y="1"/>
                    <a:pt x="493"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9" name="Google Shape;1949;p32"/>
            <p:cNvSpPr/>
            <p:nvPr/>
          </p:nvSpPr>
          <p:spPr>
            <a:xfrm>
              <a:off x="360075" y="1880163"/>
              <a:ext cx="20875" cy="17075"/>
            </a:xfrm>
            <a:custGeom>
              <a:avLst/>
              <a:gdLst/>
              <a:ahLst/>
              <a:cxnLst/>
              <a:rect l="l" t="t" r="r" b="b"/>
              <a:pathLst>
                <a:path w="835" h="683" extrusionOk="0">
                  <a:moveTo>
                    <a:pt x="418" y="0"/>
                  </a:moveTo>
                  <a:cubicBezTo>
                    <a:pt x="1" y="38"/>
                    <a:pt x="1" y="645"/>
                    <a:pt x="418" y="683"/>
                  </a:cubicBezTo>
                  <a:cubicBezTo>
                    <a:pt x="835" y="645"/>
                    <a:pt x="835" y="38"/>
                    <a:pt x="418"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0" name="Google Shape;1950;p32"/>
            <p:cNvSpPr/>
            <p:nvPr/>
          </p:nvSpPr>
          <p:spPr>
            <a:xfrm>
              <a:off x="319325" y="1860263"/>
              <a:ext cx="16125" cy="12350"/>
            </a:xfrm>
            <a:custGeom>
              <a:avLst/>
              <a:gdLst/>
              <a:ahLst/>
              <a:cxnLst/>
              <a:rect l="l" t="t" r="r" b="b"/>
              <a:pathLst>
                <a:path w="645" h="494" extrusionOk="0">
                  <a:moveTo>
                    <a:pt x="247" y="0"/>
                  </a:moveTo>
                  <a:cubicBezTo>
                    <a:pt x="228" y="0"/>
                    <a:pt x="190" y="0"/>
                    <a:pt x="152" y="19"/>
                  </a:cubicBezTo>
                  <a:cubicBezTo>
                    <a:pt x="133" y="19"/>
                    <a:pt x="95" y="38"/>
                    <a:pt x="76" y="76"/>
                  </a:cubicBezTo>
                  <a:cubicBezTo>
                    <a:pt x="38" y="114"/>
                    <a:pt x="0" y="171"/>
                    <a:pt x="0" y="247"/>
                  </a:cubicBezTo>
                  <a:lnTo>
                    <a:pt x="0" y="304"/>
                  </a:lnTo>
                  <a:cubicBezTo>
                    <a:pt x="19" y="342"/>
                    <a:pt x="38" y="379"/>
                    <a:pt x="76" y="417"/>
                  </a:cubicBezTo>
                  <a:lnTo>
                    <a:pt x="114" y="455"/>
                  </a:lnTo>
                  <a:cubicBezTo>
                    <a:pt x="152" y="474"/>
                    <a:pt x="209" y="493"/>
                    <a:pt x="247" y="493"/>
                  </a:cubicBezTo>
                  <a:lnTo>
                    <a:pt x="398" y="493"/>
                  </a:lnTo>
                  <a:cubicBezTo>
                    <a:pt x="436" y="493"/>
                    <a:pt x="455" y="493"/>
                    <a:pt x="493" y="474"/>
                  </a:cubicBezTo>
                  <a:cubicBezTo>
                    <a:pt x="550" y="455"/>
                    <a:pt x="588" y="398"/>
                    <a:pt x="607" y="342"/>
                  </a:cubicBezTo>
                  <a:cubicBezTo>
                    <a:pt x="626" y="323"/>
                    <a:pt x="645" y="285"/>
                    <a:pt x="626" y="247"/>
                  </a:cubicBezTo>
                  <a:lnTo>
                    <a:pt x="626" y="190"/>
                  </a:lnTo>
                  <a:cubicBezTo>
                    <a:pt x="626" y="152"/>
                    <a:pt x="607" y="114"/>
                    <a:pt x="569" y="76"/>
                  </a:cubicBezTo>
                  <a:lnTo>
                    <a:pt x="531" y="38"/>
                  </a:lnTo>
                  <a:cubicBezTo>
                    <a:pt x="493" y="19"/>
                    <a:pt x="436" y="19"/>
                    <a:pt x="398" y="19"/>
                  </a:cubicBezTo>
                  <a:lnTo>
                    <a:pt x="398" y="0"/>
                  </a:ln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1" name="Google Shape;1951;p32"/>
            <p:cNvSpPr/>
            <p:nvPr/>
          </p:nvSpPr>
          <p:spPr>
            <a:xfrm>
              <a:off x="325475" y="1808138"/>
              <a:ext cx="15675" cy="11850"/>
            </a:xfrm>
            <a:custGeom>
              <a:avLst/>
              <a:gdLst/>
              <a:ahLst/>
              <a:cxnLst/>
              <a:rect l="l" t="t" r="r" b="b"/>
              <a:pathLst>
                <a:path w="627" h="474" extrusionOk="0">
                  <a:moveTo>
                    <a:pt x="304" y="0"/>
                  </a:moveTo>
                  <a:cubicBezTo>
                    <a:pt x="1" y="0"/>
                    <a:pt x="1" y="474"/>
                    <a:pt x="304" y="474"/>
                  </a:cubicBezTo>
                  <a:cubicBezTo>
                    <a:pt x="626" y="474"/>
                    <a:pt x="626" y="0"/>
                    <a:pt x="304"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2" name="Google Shape;1952;p32"/>
            <p:cNvSpPr/>
            <p:nvPr/>
          </p:nvSpPr>
          <p:spPr>
            <a:xfrm>
              <a:off x="298950" y="1787738"/>
              <a:ext cx="8550" cy="7150"/>
            </a:xfrm>
            <a:custGeom>
              <a:avLst/>
              <a:gdLst/>
              <a:ahLst/>
              <a:cxnLst/>
              <a:rect l="l" t="t" r="r" b="b"/>
              <a:pathLst>
                <a:path w="342" h="286" extrusionOk="0">
                  <a:moveTo>
                    <a:pt x="171" y="1"/>
                  </a:moveTo>
                  <a:cubicBezTo>
                    <a:pt x="0" y="20"/>
                    <a:pt x="0" y="266"/>
                    <a:pt x="171" y="285"/>
                  </a:cubicBezTo>
                  <a:cubicBezTo>
                    <a:pt x="341" y="266"/>
                    <a:pt x="341" y="20"/>
                    <a:pt x="171"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3" name="Google Shape;1953;p32"/>
            <p:cNvSpPr/>
            <p:nvPr/>
          </p:nvSpPr>
          <p:spPr>
            <a:xfrm>
              <a:off x="445850" y="1622338"/>
              <a:ext cx="21825" cy="16625"/>
            </a:xfrm>
            <a:custGeom>
              <a:avLst/>
              <a:gdLst/>
              <a:ahLst/>
              <a:cxnLst/>
              <a:rect l="l" t="t" r="r" b="b"/>
              <a:pathLst>
                <a:path w="873" h="665" extrusionOk="0">
                  <a:moveTo>
                    <a:pt x="437" y="1"/>
                  </a:moveTo>
                  <a:cubicBezTo>
                    <a:pt x="1" y="1"/>
                    <a:pt x="1" y="664"/>
                    <a:pt x="437" y="664"/>
                  </a:cubicBezTo>
                  <a:cubicBezTo>
                    <a:pt x="873" y="664"/>
                    <a:pt x="873" y="1"/>
                    <a:pt x="437"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4" name="Google Shape;1954;p32"/>
            <p:cNvSpPr/>
            <p:nvPr/>
          </p:nvSpPr>
          <p:spPr>
            <a:xfrm>
              <a:off x="418850" y="1542263"/>
              <a:ext cx="23250" cy="18975"/>
            </a:xfrm>
            <a:custGeom>
              <a:avLst/>
              <a:gdLst/>
              <a:ahLst/>
              <a:cxnLst/>
              <a:rect l="l" t="t" r="r" b="b"/>
              <a:pathLst>
                <a:path w="930" h="759" extrusionOk="0">
                  <a:moveTo>
                    <a:pt x="474" y="0"/>
                  </a:moveTo>
                  <a:cubicBezTo>
                    <a:pt x="0" y="38"/>
                    <a:pt x="0" y="721"/>
                    <a:pt x="474" y="758"/>
                  </a:cubicBezTo>
                  <a:cubicBezTo>
                    <a:pt x="929" y="721"/>
                    <a:pt x="929" y="38"/>
                    <a:pt x="474"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1955" name="Google Shape;1955;p32"/>
          <p:cNvPicPr preferRelativeResize="0"/>
          <p:nvPr/>
        </p:nvPicPr>
        <p:blipFill>
          <a:blip r:embed="rId3">
            <a:alphaModFix amt="74000"/>
          </a:blip>
          <a:stretch>
            <a:fillRect/>
          </a:stretch>
        </p:blipFill>
        <p:spPr>
          <a:xfrm rot="-10162003" flipH="1">
            <a:off x="-1091107" y="-1133759"/>
            <a:ext cx="2894871" cy="2593322"/>
          </a:xfrm>
          <a:prstGeom prst="rect">
            <a:avLst/>
          </a:prstGeom>
          <a:noFill/>
          <a:ln>
            <a:noFill/>
          </a:ln>
        </p:spPr>
      </p:pic>
      <p:pic>
        <p:nvPicPr>
          <p:cNvPr id="1956" name="Google Shape;1956;p32"/>
          <p:cNvPicPr preferRelativeResize="0"/>
          <p:nvPr/>
        </p:nvPicPr>
        <p:blipFill>
          <a:blip r:embed="rId4">
            <a:alphaModFix amt="76000"/>
          </a:blip>
          <a:stretch>
            <a:fillRect/>
          </a:stretch>
        </p:blipFill>
        <p:spPr>
          <a:xfrm rot="363351">
            <a:off x="802621" y="4291783"/>
            <a:ext cx="7605804" cy="2832383"/>
          </a:xfrm>
          <a:prstGeom prst="rect">
            <a:avLst/>
          </a:prstGeom>
          <a:noFill/>
          <a:ln>
            <a:noFill/>
          </a:ln>
        </p:spPr>
      </p:pic>
      <p:sp>
        <p:nvSpPr>
          <p:cNvPr id="1957" name="Google Shape;1957;p32"/>
          <p:cNvSpPr/>
          <p:nvPr/>
        </p:nvSpPr>
        <p:spPr>
          <a:xfrm rot="9899989">
            <a:off x="-583964" y="4625085"/>
            <a:ext cx="2265015" cy="2165770"/>
          </a:xfrm>
          <a:custGeom>
            <a:avLst/>
            <a:gdLst/>
            <a:ahLst/>
            <a:cxnLst/>
            <a:rect l="l" t="t" r="r" b="b"/>
            <a:pathLst>
              <a:path w="21339" h="20404" extrusionOk="0">
                <a:moveTo>
                  <a:pt x="95" y="0"/>
                </a:moveTo>
                <a:cubicBezTo>
                  <a:pt x="50" y="0"/>
                  <a:pt x="0" y="36"/>
                  <a:pt x="12" y="93"/>
                </a:cubicBezTo>
                <a:cubicBezTo>
                  <a:pt x="485" y="2330"/>
                  <a:pt x="1054" y="4567"/>
                  <a:pt x="1680" y="6766"/>
                </a:cubicBezTo>
                <a:cubicBezTo>
                  <a:pt x="2324" y="8965"/>
                  <a:pt x="3045" y="11126"/>
                  <a:pt x="3822" y="13249"/>
                </a:cubicBezTo>
                <a:cubicBezTo>
                  <a:pt x="4220" y="14330"/>
                  <a:pt x="4618" y="15391"/>
                  <a:pt x="5054" y="16453"/>
                </a:cubicBezTo>
                <a:cubicBezTo>
                  <a:pt x="5225" y="16889"/>
                  <a:pt x="5433" y="17287"/>
                  <a:pt x="5699" y="17666"/>
                </a:cubicBezTo>
                <a:cubicBezTo>
                  <a:pt x="5926" y="17988"/>
                  <a:pt x="6267" y="18216"/>
                  <a:pt x="6646" y="18348"/>
                </a:cubicBezTo>
                <a:cubicBezTo>
                  <a:pt x="6705" y="18361"/>
                  <a:pt x="6764" y="18368"/>
                  <a:pt x="6823" y="18368"/>
                </a:cubicBezTo>
                <a:cubicBezTo>
                  <a:pt x="7107" y="18368"/>
                  <a:pt x="7384" y="18221"/>
                  <a:pt x="7556" y="17969"/>
                </a:cubicBezTo>
                <a:cubicBezTo>
                  <a:pt x="7746" y="17609"/>
                  <a:pt x="7784" y="17173"/>
                  <a:pt x="7708" y="16775"/>
                </a:cubicBezTo>
                <a:cubicBezTo>
                  <a:pt x="7519" y="15770"/>
                  <a:pt x="7253" y="14784"/>
                  <a:pt x="6893" y="13837"/>
                </a:cubicBezTo>
                <a:cubicBezTo>
                  <a:pt x="6248" y="11941"/>
                  <a:pt x="5414" y="9969"/>
                  <a:pt x="5528" y="7922"/>
                </a:cubicBezTo>
                <a:cubicBezTo>
                  <a:pt x="5543" y="7707"/>
                  <a:pt x="5559" y="7504"/>
                  <a:pt x="5594" y="7294"/>
                </a:cubicBezTo>
                <a:lnTo>
                  <a:pt x="5594" y="7294"/>
                </a:lnTo>
                <a:cubicBezTo>
                  <a:pt x="6312" y="7702"/>
                  <a:pt x="6661" y="8502"/>
                  <a:pt x="6893" y="9268"/>
                </a:cubicBezTo>
                <a:cubicBezTo>
                  <a:pt x="7234" y="10349"/>
                  <a:pt x="7519" y="11467"/>
                  <a:pt x="7822" y="12567"/>
                </a:cubicBezTo>
                <a:lnTo>
                  <a:pt x="8789" y="16036"/>
                </a:lnTo>
                <a:cubicBezTo>
                  <a:pt x="8940" y="16604"/>
                  <a:pt x="9111" y="17173"/>
                  <a:pt x="9263" y="17742"/>
                </a:cubicBezTo>
                <a:cubicBezTo>
                  <a:pt x="9376" y="18216"/>
                  <a:pt x="9509" y="18652"/>
                  <a:pt x="9699" y="19107"/>
                </a:cubicBezTo>
                <a:cubicBezTo>
                  <a:pt x="9966" y="19713"/>
                  <a:pt x="10452" y="20404"/>
                  <a:pt x="11172" y="20404"/>
                </a:cubicBezTo>
                <a:cubicBezTo>
                  <a:pt x="11217" y="20404"/>
                  <a:pt x="11263" y="20401"/>
                  <a:pt x="11310" y="20396"/>
                </a:cubicBezTo>
                <a:cubicBezTo>
                  <a:pt x="11708" y="20339"/>
                  <a:pt x="12068" y="20092"/>
                  <a:pt x="12258" y="19732"/>
                </a:cubicBezTo>
                <a:cubicBezTo>
                  <a:pt x="12485" y="19334"/>
                  <a:pt x="12580" y="18860"/>
                  <a:pt x="12504" y="18405"/>
                </a:cubicBezTo>
                <a:cubicBezTo>
                  <a:pt x="12390" y="17855"/>
                  <a:pt x="12239" y="17306"/>
                  <a:pt x="12030" y="16794"/>
                </a:cubicBezTo>
                <a:cubicBezTo>
                  <a:pt x="11841" y="16263"/>
                  <a:pt x="11651" y="15713"/>
                  <a:pt x="11462" y="15183"/>
                </a:cubicBezTo>
                <a:cubicBezTo>
                  <a:pt x="11101" y="14083"/>
                  <a:pt x="10779" y="12965"/>
                  <a:pt x="10457" y="11865"/>
                </a:cubicBezTo>
                <a:cubicBezTo>
                  <a:pt x="10154" y="10766"/>
                  <a:pt x="9869" y="9628"/>
                  <a:pt x="9623" y="8491"/>
                </a:cubicBezTo>
                <a:cubicBezTo>
                  <a:pt x="9414" y="7486"/>
                  <a:pt x="9168" y="6424"/>
                  <a:pt x="9414" y="5420"/>
                </a:cubicBezTo>
                <a:cubicBezTo>
                  <a:pt x="9462" y="5197"/>
                  <a:pt x="9536" y="5002"/>
                  <a:pt x="9626" y="4810"/>
                </a:cubicBezTo>
                <a:lnTo>
                  <a:pt x="9626" y="4810"/>
                </a:lnTo>
                <a:cubicBezTo>
                  <a:pt x="11118" y="5773"/>
                  <a:pt x="11814" y="7472"/>
                  <a:pt x="12239" y="9135"/>
                </a:cubicBezTo>
                <a:cubicBezTo>
                  <a:pt x="12485" y="10026"/>
                  <a:pt x="12637" y="10936"/>
                  <a:pt x="12807" y="11846"/>
                </a:cubicBezTo>
                <a:cubicBezTo>
                  <a:pt x="13035" y="13040"/>
                  <a:pt x="13300" y="14216"/>
                  <a:pt x="13623" y="15391"/>
                </a:cubicBezTo>
                <a:cubicBezTo>
                  <a:pt x="13945" y="16547"/>
                  <a:pt x="14324" y="17723"/>
                  <a:pt x="14741" y="18879"/>
                </a:cubicBezTo>
                <a:cubicBezTo>
                  <a:pt x="14912" y="19315"/>
                  <a:pt x="15063" y="19827"/>
                  <a:pt x="15480" y="20092"/>
                </a:cubicBezTo>
                <a:cubicBezTo>
                  <a:pt x="15595" y="20165"/>
                  <a:pt x="15723" y="20199"/>
                  <a:pt x="15849" y="20199"/>
                </a:cubicBezTo>
                <a:cubicBezTo>
                  <a:pt x="16119" y="20199"/>
                  <a:pt x="16382" y="20042"/>
                  <a:pt x="16485" y="19770"/>
                </a:cubicBezTo>
                <a:cubicBezTo>
                  <a:pt x="16694" y="19334"/>
                  <a:pt x="16675" y="18765"/>
                  <a:pt x="16656" y="18292"/>
                </a:cubicBezTo>
                <a:cubicBezTo>
                  <a:pt x="16637" y="17723"/>
                  <a:pt x="16542" y="17154"/>
                  <a:pt x="16428" y="16585"/>
                </a:cubicBezTo>
                <a:cubicBezTo>
                  <a:pt x="16125" y="15467"/>
                  <a:pt x="15746" y="14348"/>
                  <a:pt x="15291" y="13268"/>
                </a:cubicBezTo>
                <a:cubicBezTo>
                  <a:pt x="14419" y="10993"/>
                  <a:pt x="13793" y="8623"/>
                  <a:pt x="13433" y="6216"/>
                </a:cubicBezTo>
                <a:cubicBezTo>
                  <a:pt x="13360" y="5689"/>
                  <a:pt x="13392" y="4465"/>
                  <a:pt x="14163" y="4465"/>
                </a:cubicBezTo>
                <a:cubicBezTo>
                  <a:pt x="14197" y="4465"/>
                  <a:pt x="14231" y="4467"/>
                  <a:pt x="14267" y="4472"/>
                </a:cubicBezTo>
                <a:cubicBezTo>
                  <a:pt x="14741" y="4548"/>
                  <a:pt x="15025" y="5060"/>
                  <a:pt x="15234" y="5439"/>
                </a:cubicBezTo>
                <a:cubicBezTo>
                  <a:pt x="15499" y="5913"/>
                  <a:pt x="15727" y="6406"/>
                  <a:pt x="15935" y="6898"/>
                </a:cubicBezTo>
                <a:cubicBezTo>
                  <a:pt x="16732" y="8946"/>
                  <a:pt x="17111" y="11107"/>
                  <a:pt x="17452" y="13268"/>
                </a:cubicBezTo>
                <a:cubicBezTo>
                  <a:pt x="17623" y="14348"/>
                  <a:pt x="17793" y="15429"/>
                  <a:pt x="18002" y="16510"/>
                </a:cubicBezTo>
                <a:cubicBezTo>
                  <a:pt x="18096" y="17040"/>
                  <a:pt x="18229" y="17590"/>
                  <a:pt x="18362" y="18121"/>
                </a:cubicBezTo>
                <a:cubicBezTo>
                  <a:pt x="18476" y="18557"/>
                  <a:pt x="18627" y="19031"/>
                  <a:pt x="18968" y="19334"/>
                </a:cubicBezTo>
                <a:cubicBezTo>
                  <a:pt x="19197" y="19533"/>
                  <a:pt x="19456" y="19618"/>
                  <a:pt x="19715" y="19618"/>
                </a:cubicBezTo>
                <a:cubicBezTo>
                  <a:pt x="20273" y="19618"/>
                  <a:pt x="20833" y="19220"/>
                  <a:pt x="21092" y="18690"/>
                </a:cubicBezTo>
                <a:cubicBezTo>
                  <a:pt x="21300" y="18178"/>
                  <a:pt x="21338" y="17628"/>
                  <a:pt x="21205" y="17078"/>
                </a:cubicBezTo>
                <a:cubicBezTo>
                  <a:pt x="21111" y="16472"/>
                  <a:pt x="20902" y="15884"/>
                  <a:pt x="20731" y="15277"/>
                </a:cubicBezTo>
                <a:lnTo>
                  <a:pt x="18684" y="7903"/>
                </a:lnTo>
                <a:cubicBezTo>
                  <a:pt x="18514" y="7315"/>
                  <a:pt x="18362" y="6728"/>
                  <a:pt x="18191" y="6102"/>
                </a:cubicBezTo>
                <a:cubicBezTo>
                  <a:pt x="18162" y="6043"/>
                  <a:pt x="18106" y="6015"/>
                  <a:pt x="18051" y="6015"/>
                </a:cubicBezTo>
                <a:cubicBezTo>
                  <a:pt x="17966" y="6015"/>
                  <a:pt x="17884" y="6082"/>
                  <a:pt x="17907" y="6197"/>
                </a:cubicBezTo>
                <a:cubicBezTo>
                  <a:pt x="18589" y="8623"/>
                  <a:pt x="19253" y="11050"/>
                  <a:pt x="19935" y="13476"/>
                </a:cubicBezTo>
                <a:lnTo>
                  <a:pt x="20428" y="15315"/>
                </a:lnTo>
                <a:cubicBezTo>
                  <a:pt x="20599" y="15903"/>
                  <a:pt x="20788" y="16491"/>
                  <a:pt x="20902" y="17078"/>
                </a:cubicBezTo>
                <a:cubicBezTo>
                  <a:pt x="21016" y="17609"/>
                  <a:pt x="21035" y="18216"/>
                  <a:pt x="20750" y="18690"/>
                </a:cubicBezTo>
                <a:cubicBezTo>
                  <a:pt x="20542" y="19050"/>
                  <a:pt x="20144" y="19296"/>
                  <a:pt x="19727" y="19334"/>
                </a:cubicBezTo>
                <a:cubicBezTo>
                  <a:pt x="19253" y="19334"/>
                  <a:pt x="18950" y="18917"/>
                  <a:pt x="18798" y="18519"/>
                </a:cubicBezTo>
                <a:cubicBezTo>
                  <a:pt x="18627" y="18026"/>
                  <a:pt x="18495" y="17533"/>
                  <a:pt x="18400" y="17040"/>
                </a:cubicBezTo>
                <a:cubicBezTo>
                  <a:pt x="18172" y="15979"/>
                  <a:pt x="17983" y="14898"/>
                  <a:pt x="17812" y="13837"/>
                </a:cubicBezTo>
                <a:cubicBezTo>
                  <a:pt x="17452" y="11713"/>
                  <a:pt x="17130" y="9571"/>
                  <a:pt x="16428" y="7524"/>
                </a:cubicBezTo>
                <a:cubicBezTo>
                  <a:pt x="16239" y="7031"/>
                  <a:pt x="16049" y="6538"/>
                  <a:pt x="15822" y="6064"/>
                </a:cubicBezTo>
                <a:cubicBezTo>
                  <a:pt x="15632" y="5590"/>
                  <a:pt x="15386" y="5154"/>
                  <a:pt x="15082" y="4756"/>
                </a:cubicBezTo>
                <a:cubicBezTo>
                  <a:pt x="14841" y="4446"/>
                  <a:pt x="14506" y="4199"/>
                  <a:pt x="14120" y="4199"/>
                </a:cubicBezTo>
                <a:cubicBezTo>
                  <a:pt x="14081" y="4199"/>
                  <a:pt x="14042" y="4201"/>
                  <a:pt x="14002" y="4207"/>
                </a:cubicBezTo>
                <a:cubicBezTo>
                  <a:pt x="13661" y="4282"/>
                  <a:pt x="13395" y="4529"/>
                  <a:pt x="13281" y="4851"/>
                </a:cubicBezTo>
                <a:cubicBezTo>
                  <a:pt x="13149" y="5230"/>
                  <a:pt x="13092" y="5609"/>
                  <a:pt x="13130" y="6007"/>
                </a:cubicBezTo>
                <a:cubicBezTo>
                  <a:pt x="13187" y="6538"/>
                  <a:pt x="13281" y="7088"/>
                  <a:pt x="13395" y="7619"/>
                </a:cubicBezTo>
                <a:cubicBezTo>
                  <a:pt x="13623" y="8794"/>
                  <a:pt x="13907" y="9969"/>
                  <a:pt x="14267" y="11126"/>
                </a:cubicBezTo>
                <a:cubicBezTo>
                  <a:pt x="14608" y="12244"/>
                  <a:pt x="15044" y="13344"/>
                  <a:pt x="15442" y="14443"/>
                </a:cubicBezTo>
                <a:cubicBezTo>
                  <a:pt x="15879" y="15524"/>
                  <a:pt x="16182" y="16642"/>
                  <a:pt x="16333" y="17799"/>
                </a:cubicBezTo>
                <a:cubicBezTo>
                  <a:pt x="16409" y="18329"/>
                  <a:pt x="16390" y="18879"/>
                  <a:pt x="16296" y="19410"/>
                </a:cubicBezTo>
                <a:cubicBezTo>
                  <a:pt x="16277" y="19618"/>
                  <a:pt x="16144" y="19789"/>
                  <a:pt x="15973" y="19884"/>
                </a:cubicBezTo>
                <a:cubicBezTo>
                  <a:pt x="15943" y="19889"/>
                  <a:pt x="15912" y="19892"/>
                  <a:pt x="15882" y="19892"/>
                </a:cubicBezTo>
                <a:cubicBezTo>
                  <a:pt x="15710" y="19892"/>
                  <a:pt x="15558" y="19802"/>
                  <a:pt x="15461" y="19656"/>
                </a:cubicBezTo>
                <a:cubicBezTo>
                  <a:pt x="15329" y="19467"/>
                  <a:pt x="15215" y="19258"/>
                  <a:pt x="15139" y="19031"/>
                </a:cubicBezTo>
                <a:cubicBezTo>
                  <a:pt x="15025" y="18746"/>
                  <a:pt x="14912" y="18481"/>
                  <a:pt x="14817" y="18197"/>
                </a:cubicBezTo>
                <a:cubicBezTo>
                  <a:pt x="14608" y="17628"/>
                  <a:pt x="14419" y="17059"/>
                  <a:pt x="14248" y="16491"/>
                </a:cubicBezTo>
                <a:cubicBezTo>
                  <a:pt x="13888" y="15353"/>
                  <a:pt x="13566" y="14178"/>
                  <a:pt x="13300" y="13003"/>
                </a:cubicBezTo>
                <a:cubicBezTo>
                  <a:pt x="13073" y="12017"/>
                  <a:pt x="12921" y="11031"/>
                  <a:pt x="12694" y="10045"/>
                </a:cubicBezTo>
                <a:cubicBezTo>
                  <a:pt x="12334" y="8377"/>
                  <a:pt x="11822" y="6576"/>
                  <a:pt x="10590" y="5306"/>
                </a:cubicBezTo>
                <a:cubicBezTo>
                  <a:pt x="10305" y="5022"/>
                  <a:pt x="9983" y="4756"/>
                  <a:pt x="9623" y="4548"/>
                </a:cubicBezTo>
                <a:cubicBezTo>
                  <a:pt x="9603" y="4534"/>
                  <a:pt x="9580" y="4528"/>
                  <a:pt x="9558" y="4528"/>
                </a:cubicBezTo>
                <a:cubicBezTo>
                  <a:pt x="9517" y="4528"/>
                  <a:pt x="9477" y="4549"/>
                  <a:pt x="9452" y="4586"/>
                </a:cubicBezTo>
                <a:cubicBezTo>
                  <a:pt x="8978" y="5458"/>
                  <a:pt x="9016" y="6481"/>
                  <a:pt x="9168" y="7448"/>
                </a:cubicBezTo>
                <a:cubicBezTo>
                  <a:pt x="9338" y="8510"/>
                  <a:pt x="9604" y="9571"/>
                  <a:pt x="9869" y="10633"/>
                </a:cubicBezTo>
                <a:cubicBezTo>
                  <a:pt x="10438" y="12832"/>
                  <a:pt x="11101" y="14993"/>
                  <a:pt x="11879" y="17135"/>
                </a:cubicBezTo>
                <a:cubicBezTo>
                  <a:pt x="12182" y="18007"/>
                  <a:pt x="12618" y="19182"/>
                  <a:pt x="11784" y="19922"/>
                </a:cubicBezTo>
                <a:cubicBezTo>
                  <a:pt x="11612" y="20082"/>
                  <a:pt x="11386" y="20166"/>
                  <a:pt x="11158" y="20166"/>
                </a:cubicBezTo>
                <a:cubicBezTo>
                  <a:pt x="11008" y="20166"/>
                  <a:pt x="10858" y="20130"/>
                  <a:pt x="10722" y="20055"/>
                </a:cubicBezTo>
                <a:cubicBezTo>
                  <a:pt x="10400" y="19827"/>
                  <a:pt x="10172" y="19524"/>
                  <a:pt x="10021" y="19182"/>
                </a:cubicBezTo>
                <a:cubicBezTo>
                  <a:pt x="9831" y="18784"/>
                  <a:pt x="9699" y="18367"/>
                  <a:pt x="9585" y="17950"/>
                </a:cubicBezTo>
                <a:lnTo>
                  <a:pt x="9111" y="16244"/>
                </a:lnTo>
                <a:lnTo>
                  <a:pt x="8125" y="12832"/>
                </a:lnTo>
                <a:cubicBezTo>
                  <a:pt x="7822" y="11732"/>
                  <a:pt x="7519" y="10614"/>
                  <a:pt x="7177" y="9514"/>
                </a:cubicBezTo>
                <a:cubicBezTo>
                  <a:pt x="6950" y="8737"/>
                  <a:pt x="6665" y="7903"/>
                  <a:pt x="6059" y="7353"/>
                </a:cubicBezTo>
                <a:cubicBezTo>
                  <a:pt x="5907" y="7221"/>
                  <a:pt x="5737" y="7107"/>
                  <a:pt x="5547" y="7012"/>
                </a:cubicBezTo>
                <a:cubicBezTo>
                  <a:pt x="5534" y="7008"/>
                  <a:pt x="5519" y="7005"/>
                  <a:pt x="5505" y="7005"/>
                </a:cubicBezTo>
                <a:cubicBezTo>
                  <a:pt x="5457" y="7005"/>
                  <a:pt x="5410" y="7030"/>
                  <a:pt x="5395" y="7088"/>
                </a:cubicBezTo>
                <a:cubicBezTo>
                  <a:pt x="5054" y="9041"/>
                  <a:pt x="5661" y="10936"/>
                  <a:pt x="6305" y="12775"/>
                </a:cubicBezTo>
                <a:cubicBezTo>
                  <a:pt x="6628" y="13723"/>
                  <a:pt x="6988" y="14671"/>
                  <a:pt x="7253" y="15638"/>
                </a:cubicBezTo>
                <a:cubicBezTo>
                  <a:pt x="7386" y="16093"/>
                  <a:pt x="7481" y="16566"/>
                  <a:pt x="7537" y="17059"/>
                </a:cubicBezTo>
                <a:cubicBezTo>
                  <a:pt x="7556" y="17457"/>
                  <a:pt x="7481" y="17969"/>
                  <a:pt x="7064" y="18121"/>
                </a:cubicBezTo>
                <a:cubicBezTo>
                  <a:pt x="6994" y="18147"/>
                  <a:pt x="6924" y="18158"/>
                  <a:pt x="6855" y="18158"/>
                </a:cubicBezTo>
                <a:cubicBezTo>
                  <a:pt x="6568" y="18158"/>
                  <a:pt x="6295" y="17959"/>
                  <a:pt x="6097" y="17761"/>
                </a:cubicBezTo>
                <a:cubicBezTo>
                  <a:pt x="5774" y="17438"/>
                  <a:pt x="5547" y="17059"/>
                  <a:pt x="5376" y="16642"/>
                </a:cubicBezTo>
                <a:cubicBezTo>
                  <a:pt x="4959" y="15619"/>
                  <a:pt x="4561" y="14595"/>
                  <a:pt x="4182" y="13571"/>
                </a:cubicBezTo>
                <a:cubicBezTo>
                  <a:pt x="3405" y="11505"/>
                  <a:pt x="2703" y="9401"/>
                  <a:pt x="2059" y="7278"/>
                </a:cubicBezTo>
                <a:cubicBezTo>
                  <a:pt x="1414" y="5154"/>
                  <a:pt x="846" y="3012"/>
                  <a:pt x="334" y="851"/>
                </a:cubicBezTo>
                <a:cubicBezTo>
                  <a:pt x="277" y="586"/>
                  <a:pt x="220" y="320"/>
                  <a:pt x="163" y="55"/>
                </a:cubicBezTo>
                <a:cubicBezTo>
                  <a:pt x="156" y="17"/>
                  <a:pt x="126" y="0"/>
                  <a:pt x="95"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Background 2">
  <p:cSld name="CUSTOM_5_1_1">
    <p:spTree>
      <p:nvGrpSpPr>
        <p:cNvPr id="1" name="Shape 1958"/>
        <p:cNvGrpSpPr/>
        <p:nvPr/>
      </p:nvGrpSpPr>
      <p:grpSpPr>
        <a:xfrm>
          <a:off x="0" y="0"/>
          <a:ext cx="0" cy="0"/>
          <a:chOff x="0" y="0"/>
          <a:chExt cx="0" cy="0"/>
        </a:xfrm>
      </p:grpSpPr>
      <p:pic>
        <p:nvPicPr>
          <p:cNvPr id="1959" name="Google Shape;1959;p33"/>
          <p:cNvPicPr preferRelativeResize="0"/>
          <p:nvPr/>
        </p:nvPicPr>
        <p:blipFill>
          <a:blip r:embed="rId2">
            <a:alphaModFix amt="66000"/>
          </a:blip>
          <a:stretch>
            <a:fillRect/>
          </a:stretch>
        </p:blipFill>
        <p:spPr>
          <a:xfrm rot="-2343514" flipH="1">
            <a:off x="-1166545" y="-1270720"/>
            <a:ext cx="3297389" cy="2276638"/>
          </a:xfrm>
          <a:prstGeom prst="rect">
            <a:avLst/>
          </a:prstGeom>
          <a:noFill/>
          <a:ln>
            <a:noFill/>
          </a:ln>
        </p:spPr>
      </p:pic>
      <p:grpSp>
        <p:nvGrpSpPr>
          <p:cNvPr id="1960" name="Google Shape;1960;p33"/>
          <p:cNvGrpSpPr/>
          <p:nvPr/>
        </p:nvGrpSpPr>
        <p:grpSpPr>
          <a:xfrm rot="-8099954">
            <a:off x="15431" y="-572435"/>
            <a:ext cx="1344367" cy="1995327"/>
            <a:chOff x="272875" y="1527563"/>
            <a:chExt cx="255950" cy="455000"/>
          </a:xfrm>
        </p:grpSpPr>
        <p:sp>
          <p:nvSpPr>
            <p:cNvPr id="1961" name="Google Shape;1961;p33"/>
            <p:cNvSpPr/>
            <p:nvPr/>
          </p:nvSpPr>
          <p:spPr>
            <a:xfrm>
              <a:off x="471925" y="1963988"/>
              <a:ext cx="26575" cy="18575"/>
            </a:xfrm>
            <a:custGeom>
              <a:avLst/>
              <a:gdLst/>
              <a:ahLst/>
              <a:cxnLst/>
              <a:rect l="l" t="t" r="r" b="b"/>
              <a:pathLst>
                <a:path w="1063" h="743" extrusionOk="0">
                  <a:moveTo>
                    <a:pt x="724" y="0"/>
                  </a:moveTo>
                  <a:cubicBezTo>
                    <a:pt x="636" y="0"/>
                    <a:pt x="547" y="14"/>
                    <a:pt x="512" y="41"/>
                  </a:cubicBezTo>
                  <a:cubicBezTo>
                    <a:pt x="323" y="230"/>
                    <a:pt x="152" y="420"/>
                    <a:pt x="0" y="628"/>
                  </a:cubicBezTo>
                  <a:lnTo>
                    <a:pt x="57" y="742"/>
                  </a:lnTo>
                  <a:cubicBezTo>
                    <a:pt x="247" y="742"/>
                    <a:pt x="436" y="704"/>
                    <a:pt x="626" y="647"/>
                  </a:cubicBezTo>
                  <a:cubicBezTo>
                    <a:pt x="929" y="496"/>
                    <a:pt x="1062" y="249"/>
                    <a:pt x="948" y="60"/>
                  </a:cubicBezTo>
                  <a:cubicBezTo>
                    <a:pt x="928" y="19"/>
                    <a:pt x="826" y="0"/>
                    <a:pt x="724"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2" name="Google Shape;1962;p33"/>
            <p:cNvSpPr/>
            <p:nvPr/>
          </p:nvSpPr>
          <p:spPr>
            <a:xfrm>
              <a:off x="366725" y="1787738"/>
              <a:ext cx="29875" cy="22300"/>
            </a:xfrm>
            <a:custGeom>
              <a:avLst/>
              <a:gdLst/>
              <a:ahLst/>
              <a:cxnLst/>
              <a:rect l="l" t="t" r="r" b="b"/>
              <a:pathLst>
                <a:path w="1195" h="892" extrusionOk="0">
                  <a:moveTo>
                    <a:pt x="607" y="1"/>
                  </a:moveTo>
                  <a:cubicBezTo>
                    <a:pt x="0" y="1"/>
                    <a:pt x="0" y="892"/>
                    <a:pt x="607" y="892"/>
                  </a:cubicBezTo>
                  <a:cubicBezTo>
                    <a:pt x="1194" y="892"/>
                    <a:pt x="1194" y="1"/>
                    <a:pt x="607"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3" name="Google Shape;1963;p33"/>
            <p:cNvSpPr/>
            <p:nvPr/>
          </p:nvSpPr>
          <p:spPr>
            <a:xfrm>
              <a:off x="380450" y="1835613"/>
              <a:ext cx="9975" cy="8550"/>
            </a:xfrm>
            <a:custGeom>
              <a:avLst/>
              <a:gdLst/>
              <a:ahLst/>
              <a:cxnLst/>
              <a:rect l="l" t="t" r="r" b="b"/>
              <a:pathLst>
                <a:path w="399" h="342" extrusionOk="0">
                  <a:moveTo>
                    <a:pt x="209" y="1"/>
                  </a:moveTo>
                  <a:cubicBezTo>
                    <a:pt x="1" y="38"/>
                    <a:pt x="1" y="323"/>
                    <a:pt x="209" y="342"/>
                  </a:cubicBezTo>
                  <a:cubicBezTo>
                    <a:pt x="399" y="323"/>
                    <a:pt x="399" y="38"/>
                    <a:pt x="209"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4" name="Google Shape;1964;p33"/>
            <p:cNvSpPr/>
            <p:nvPr/>
          </p:nvSpPr>
          <p:spPr>
            <a:xfrm>
              <a:off x="416475" y="1837513"/>
              <a:ext cx="5700" cy="4750"/>
            </a:xfrm>
            <a:custGeom>
              <a:avLst/>
              <a:gdLst/>
              <a:ahLst/>
              <a:cxnLst/>
              <a:rect l="l" t="t" r="r" b="b"/>
              <a:pathLst>
                <a:path w="228" h="190" extrusionOk="0">
                  <a:moveTo>
                    <a:pt x="114" y="0"/>
                  </a:moveTo>
                  <a:cubicBezTo>
                    <a:pt x="0" y="19"/>
                    <a:pt x="0" y="171"/>
                    <a:pt x="114" y="190"/>
                  </a:cubicBezTo>
                  <a:cubicBezTo>
                    <a:pt x="228" y="171"/>
                    <a:pt x="228" y="19"/>
                    <a:pt x="114"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5" name="Google Shape;1965;p33"/>
            <p:cNvSpPr/>
            <p:nvPr/>
          </p:nvSpPr>
          <p:spPr>
            <a:xfrm>
              <a:off x="415525" y="1877788"/>
              <a:ext cx="7600" cy="10675"/>
            </a:xfrm>
            <a:custGeom>
              <a:avLst/>
              <a:gdLst/>
              <a:ahLst/>
              <a:cxnLst/>
              <a:rect l="l" t="t" r="r" b="b"/>
              <a:pathLst>
                <a:path w="304" h="427" extrusionOk="0">
                  <a:moveTo>
                    <a:pt x="171" y="1"/>
                  </a:moveTo>
                  <a:cubicBezTo>
                    <a:pt x="133" y="1"/>
                    <a:pt x="95" y="20"/>
                    <a:pt x="76" y="39"/>
                  </a:cubicBezTo>
                  <a:lnTo>
                    <a:pt x="57" y="77"/>
                  </a:lnTo>
                  <a:cubicBezTo>
                    <a:pt x="38" y="95"/>
                    <a:pt x="38" y="114"/>
                    <a:pt x="38" y="133"/>
                  </a:cubicBezTo>
                  <a:lnTo>
                    <a:pt x="20" y="133"/>
                  </a:lnTo>
                  <a:cubicBezTo>
                    <a:pt x="20" y="190"/>
                    <a:pt x="20" y="228"/>
                    <a:pt x="1" y="285"/>
                  </a:cubicBezTo>
                  <a:cubicBezTo>
                    <a:pt x="1" y="304"/>
                    <a:pt x="1" y="323"/>
                    <a:pt x="20" y="342"/>
                  </a:cubicBezTo>
                  <a:cubicBezTo>
                    <a:pt x="20" y="361"/>
                    <a:pt x="38" y="380"/>
                    <a:pt x="38" y="380"/>
                  </a:cubicBezTo>
                  <a:cubicBezTo>
                    <a:pt x="57" y="399"/>
                    <a:pt x="76" y="418"/>
                    <a:pt x="95" y="418"/>
                  </a:cubicBezTo>
                  <a:cubicBezTo>
                    <a:pt x="108" y="418"/>
                    <a:pt x="121" y="426"/>
                    <a:pt x="133" y="426"/>
                  </a:cubicBezTo>
                  <a:cubicBezTo>
                    <a:pt x="140" y="426"/>
                    <a:pt x="146" y="424"/>
                    <a:pt x="152" y="418"/>
                  </a:cubicBezTo>
                  <a:lnTo>
                    <a:pt x="190" y="418"/>
                  </a:lnTo>
                  <a:cubicBezTo>
                    <a:pt x="209" y="418"/>
                    <a:pt x="228" y="418"/>
                    <a:pt x="247" y="399"/>
                  </a:cubicBezTo>
                  <a:cubicBezTo>
                    <a:pt x="285" y="361"/>
                    <a:pt x="285" y="323"/>
                    <a:pt x="285" y="285"/>
                  </a:cubicBezTo>
                  <a:lnTo>
                    <a:pt x="285" y="133"/>
                  </a:lnTo>
                  <a:cubicBezTo>
                    <a:pt x="304" y="114"/>
                    <a:pt x="304" y="95"/>
                    <a:pt x="285" y="95"/>
                  </a:cubicBezTo>
                  <a:cubicBezTo>
                    <a:pt x="285" y="77"/>
                    <a:pt x="285" y="58"/>
                    <a:pt x="266" y="39"/>
                  </a:cubicBezTo>
                  <a:cubicBezTo>
                    <a:pt x="228" y="20"/>
                    <a:pt x="209" y="1"/>
                    <a:pt x="171"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6" name="Google Shape;1966;p33"/>
            <p:cNvSpPr/>
            <p:nvPr/>
          </p:nvSpPr>
          <p:spPr>
            <a:xfrm>
              <a:off x="432600" y="1937038"/>
              <a:ext cx="10450" cy="8075"/>
            </a:xfrm>
            <a:custGeom>
              <a:avLst/>
              <a:gdLst/>
              <a:ahLst/>
              <a:cxnLst/>
              <a:rect l="l" t="t" r="r" b="b"/>
              <a:pathLst>
                <a:path w="418" h="323" extrusionOk="0">
                  <a:moveTo>
                    <a:pt x="209" y="0"/>
                  </a:moveTo>
                  <a:cubicBezTo>
                    <a:pt x="0" y="0"/>
                    <a:pt x="0" y="323"/>
                    <a:pt x="209" y="323"/>
                  </a:cubicBezTo>
                  <a:cubicBezTo>
                    <a:pt x="417" y="323"/>
                    <a:pt x="417" y="0"/>
                    <a:pt x="209"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7" name="Google Shape;1967;p33"/>
            <p:cNvSpPr/>
            <p:nvPr/>
          </p:nvSpPr>
          <p:spPr>
            <a:xfrm>
              <a:off x="452025" y="1974938"/>
              <a:ext cx="9500" cy="7150"/>
            </a:xfrm>
            <a:custGeom>
              <a:avLst/>
              <a:gdLst/>
              <a:ahLst/>
              <a:cxnLst/>
              <a:rect l="l" t="t" r="r" b="b"/>
              <a:pathLst>
                <a:path w="380" h="286" extrusionOk="0">
                  <a:moveTo>
                    <a:pt x="190" y="1"/>
                  </a:moveTo>
                  <a:cubicBezTo>
                    <a:pt x="0" y="1"/>
                    <a:pt x="0" y="285"/>
                    <a:pt x="190" y="285"/>
                  </a:cubicBezTo>
                  <a:cubicBezTo>
                    <a:pt x="379" y="285"/>
                    <a:pt x="379" y="1"/>
                    <a:pt x="190"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8" name="Google Shape;1968;p33"/>
            <p:cNvSpPr/>
            <p:nvPr/>
          </p:nvSpPr>
          <p:spPr>
            <a:xfrm>
              <a:off x="472875" y="1918538"/>
              <a:ext cx="19925" cy="15200"/>
            </a:xfrm>
            <a:custGeom>
              <a:avLst/>
              <a:gdLst/>
              <a:ahLst/>
              <a:cxnLst/>
              <a:rect l="l" t="t" r="r" b="b"/>
              <a:pathLst>
                <a:path w="797" h="608" extrusionOk="0">
                  <a:moveTo>
                    <a:pt x="398" y="1"/>
                  </a:moveTo>
                  <a:cubicBezTo>
                    <a:pt x="0" y="1"/>
                    <a:pt x="0" y="608"/>
                    <a:pt x="398" y="608"/>
                  </a:cubicBezTo>
                  <a:cubicBezTo>
                    <a:pt x="797" y="608"/>
                    <a:pt x="797" y="1"/>
                    <a:pt x="398"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9" name="Google Shape;1969;p33"/>
            <p:cNvSpPr/>
            <p:nvPr/>
          </p:nvSpPr>
          <p:spPr>
            <a:xfrm>
              <a:off x="444900" y="1890113"/>
              <a:ext cx="16150" cy="11875"/>
            </a:xfrm>
            <a:custGeom>
              <a:avLst/>
              <a:gdLst/>
              <a:ahLst/>
              <a:cxnLst/>
              <a:rect l="l" t="t" r="r" b="b"/>
              <a:pathLst>
                <a:path w="646" h="475" extrusionOk="0">
                  <a:moveTo>
                    <a:pt x="323" y="1"/>
                  </a:moveTo>
                  <a:cubicBezTo>
                    <a:pt x="1" y="1"/>
                    <a:pt x="1" y="475"/>
                    <a:pt x="323" y="475"/>
                  </a:cubicBezTo>
                  <a:cubicBezTo>
                    <a:pt x="645" y="475"/>
                    <a:pt x="645" y="1"/>
                    <a:pt x="323"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0" name="Google Shape;1970;p33"/>
            <p:cNvSpPr/>
            <p:nvPr/>
          </p:nvSpPr>
          <p:spPr>
            <a:xfrm>
              <a:off x="398475" y="1905288"/>
              <a:ext cx="11875" cy="11400"/>
            </a:xfrm>
            <a:custGeom>
              <a:avLst/>
              <a:gdLst/>
              <a:ahLst/>
              <a:cxnLst/>
              <a:rect l="l" t="t" r="r" b="b"/>
              <a:pathLst>
                <a:path w="475" h="456" extrusionOk="0">
                  <a:moveTo>
                    <a:pt x="228" y="0"/>
                  </a:moveTo>
                  <a:cubicBezTo>
                    <a:pt x="0" y="57"/>
                    <a:pt x="0" y="398"/>
                    <a:pt x="228" y="455"/>
                  </a:cubicBezTo>
                  <a:cubicBezTo>
                    <a:pt x="474" y="398"/>
                    <a:pt x="474" y="57"/>
                    <a:pt x="228"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1" name="Google Shape;1971;p33"/>
            <p:cNvSpPr/>
            <p:nvPr/>
          </p:nvSpPr>
          <p:spPr>
            <a:xfrm>
              <a:off x="454400" y="1849363"/>
              <a:ext cx="11850" cy="11400"/>
            </a:xfrm>
            <a:custGeom>
              <a:avLst/>
              <a:gdLst/>
              <a:ahLst/>
              <a:cxnLst/>
              <a:rect l="l" t="t" r="r" b="b"/>
              <a:pathLst>
                <a:path w="474" h="456" extrusionOk="0">
                  <a:moveTo>
                    <a:pt x="246" y="0"/>
                  </a:moveTo>
                  <a:cubicBezTo>
                    <a:pt x="0" y="57"/>
                    <a:pt x="0" y="398"/>
                    <a:pt x="246" y="455"/>
                  </a:cubicBezTo>
                  <a:cubicBezTo>
                    <a:pt x="474" y="398"/>
                    <a:pt x="474" y="57"/>
                    <a:pt x="246"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2" name="Google Shape;1972;p33"/>
            <p:cNvSpPr/>
            <p:nvPr/>
          </p:nvSpPr>
          <p:spPr>
            <a:xfrm>
              <a:off x="428800" y="1830863"/>
              <a:ext cx="14725" cy="11400"/>
            </a:xfrm>
            <a:custGeom>
              <a:avLst/>
              <a:gdLst/>
              <a:ahLst/>
              <a:cxnLst/>
              <a:rect l="l" t="t" r="r" b="b"/>
              <a:pathLst>
                <a:path w="589" h="456" extrusionOk="0">
                  <a:moveTo>
                    <a:pt x="228" y="1"/>
                  </a:moveTo>
                  <a:cubicBezTo>
                    <a:pt x="190" y="1"/>
                    <a:pt x="171" y="1"/>
                    <a:pt x="133" y="20"/>
                  </a:cubicBezTo>
                  <a:cubicBezTo>
                    <a:pt x="114" y="39"/>
                    <a:pt x="76" y="39"/>
                    <a:pt x="57" y="77"/>
                  </a:cubicBezTo>
                  <a:cubicBezTo>
                    <a:pt x="38" y="96"/>
                    <a:pt x="19" y="115"/>
                    <a:pt x="19" y="153"/>
                  </a:cubicBezTo>
                  <a:cubicBezTo>
                    <a:pt x="0" y="172"/>
                    <a:pt x="0" y="209"/>
                    <a:pt x="0" y="228"/>
                  </a:cubicBezTo>
                  <a:lnTo>
                    <a:pt x="0" y="285"/>
                  </a:lnTo>
                  <a:cubicBezTo>
                    <a:pt x="0" y="323"/>
                    <a:pt x="19" y="361"/>
                    <a:pt x="57" y="399"/>
                  </a:cubicBezTo>
                  <a:lnTo>
                    <a:pt x="95" y="437"/>
                  </a:lnTo>
                  <a:cubicBezTo>
                    <a:pt x="133" y="456"/>
                    <a:pt x="171" y="456"/>
                    <a:pt x="209" y="456"/>
                  </a:cubicBezTo>
                  <a:lnTo>
                    <a:pt x="209" y="437"/>
                  </a:lnTo>
                  <a:lnTo>
                    <a:pt x="361" y="437"/>
                  </a:lnTo>
                  <a:cubicBezTo>
                    <a:pt x="398" y="437"/>
                    <a:pt x="417" y="437"/>
                    <a:pt x="455" y="418"/>
                  </a:cubicBezTo>
                  <a:cubicBezTo>
                    <a:pt x="474" y="418"/>
                    <a:pt x="493" y="399"/>
                    <a:pt x="531" y="380"/>
                  </a:cubicBezTo>
                  <a:cubicBezTo>
                    <a:pt x="550" y="361"/>
                    <a:pt x="569" y="342"/>
                    <a:pt x="569" y="304"/>
                  </a:cubicBezTo>
                  <a:cubicBezTo>
                    <a:pt x="588" y="285"/>
                    <a:pt x="588" y="247"/>
                    <a:pt x="588" y="228"/>
                  </a:cubicBezTo>
                  <a:lnTo>
                    <a:pt x="588" y="172"/>
                  </a:lnTo>
                  <a:cubicBezTo>
                    <a:pt x="569" y="134"/>
                    <a:pt x="550" y="96"/>
                    <a:pt x="531" y="58"/>
                  </a:cubicBezTo>
                  <a:lnTo>
                    <a:pt x="493" y="39"/>
                  </a:lnTo>
                  <a:cubicBezTo>
                    <a:pt x="455" y="20"/>
                    <a:pt x="417" y="1"/>
                    <a:pt x="380"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3" name="Google Shape;1973;p33"/>
            <p:cNvSpPr/>
            <p:nvPr/>
          </p:nvSpPr>
          <p:spPr>
            <a:xfrm>
              <a:off x="440175" y="1765463"/>
              <a:ext cx="18025" cy="14725"/>
            </a:xfrm>
            <a:custGeom>
              <a:avLst/>
              <a:gdLst/>
              <a:ahLst/>
              <a:cxnLst/>
              <a:rect l="l" t="t" r="r" b="b"/>
              <a:pathLst>
                <a:path w="721" h="589" extrusionOk="0">
                  <a:moveTo>
                    <a:pt x="361" y="1"/>
                  </a:moveTo>
                  <a:cubicBezTo>
                    <a:pt x="0" y="20"/>
                    <a:pt x="0" y="551"/>
                    <a:pt x="361" y="589"/>
                  </a:cubicBezTo>
                  <a:cubicBezTo>
                    <a:pt x="721" y="551"/>
                    <a:pt x="721" y="20"/>
                    <a:pt x="361"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4" name="Google Shape;1974;p33"/>
            <p:cNvSpPr/>
            <p:nvPr/>
          </p:nvSpPr>
          <p:spPr>
            <a:xfrm>
              <a:off x="385200" y="1777313"/>
              <a:ext cx="15650" cy="13300"/>
            </a:xfrm>
            <a:custGeom>
              <a:avLst/>
              <a:gdLst/>
              <a:ahLst/>
              <a:cxnLst/>
              <a:rect l="l" t="t" r="r" b="b"/>
              <a:pathLst>
                <a:path w="626" h="532" extrusionOk="0">
                  <a:moveTo>
                    <a:pt x="323" y="1"/>
                  </a:moveTo>
                  <a:cubicBezTo>
                    <a:pt x="0" y="39"/>
                    <a:pt x="0" y="494"/>
                    <a:pt x="323" y="532"/>
                  </a:cubicBezTo>
                  <a:cubicBezTo>
                    <a:pt x="626" y="494"/>
                    <a:pt x="626" y="39"/>
                    <a:pt x="323"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5" name="Google Shape;1975;p33"/>
            <p:cNvSpPr/>
            <p:nvPr/>
          </p:nvSpPr>
          <p:spPr>
            <a:xfrm>
              <a:off x="399875" y="1703388"/>
              <a:ext cx="16150" cy="11875"/>
            </a:xfrm>
            <a:custGeom>
              <a:avLst/>
              <a:gdLst/>
              <a:ahLst/>
              <a:cxnLst/>
              <a:rect l="l" t="t" r="r" b="b"/>
              <a:pathLst>
                <a:path w="646" h="475" extrusionOk="0">
                  <a:moveTo>
                    <a:pt x="323" y="1"/>
                  </a:moveTo>
                  <a:cubicBezTo>
                    <a:pt x="1" y="1"/>
                    <a:pt x="1" y="474"/>
                    <a:pt x="323" y="474"/>
                  </a:cubicBezTo>
                  <a:cubicBezTo>
                    <a:pt x="646" y="474"/>
                    <a:pt x="646" y="1"/>
                    <a:pt x="323"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6" name="Google Shape;1976;p33"/>
            <p:cNvSpPr/>
            <p:nvPr/>
          </p:nvSpPr>
          <p:spPr>
            <a:xfrm>
              <a:off x="354400" y="1709538"/>
              <a:ext cx="17550" cy="14250"/>
            </a:xfrm>
            <a:custGeom>
              <a:avLst/>
              <a:gdLst/>
              <a:ahLst/>
              <a:cxnLst/>
              <a:rect l="l" t="t" r="r" b="b"/>
              <a:pathLst>
                <a:path w="702" h="570" extrusionOk="0">
                  <a:moveTo>
                    <a:pt x="341" y="1"/>
                  </a:moveTo>
                  <a:cubicBezTo>
                    <a:pt x="0" y="20"/>
                    <a:pt x="0" y="532"/>
                    <a:pt x="341" y="570"/>
                  </a:cubicBezTo>
                  <a:cubicBezTo>
                    <a:pt x="702" y="532"/>
                    <a:pt x="702" y="20"/>
                    <a:pt x="341"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7" name="Google Shape;1977;p33"/>
            <p:cNvSpPr/>
            <p:nvPr/>
          </p:nvSpPr>
          <p:spPr>
            <a:xfrm>
              <a:off x="338275" y="1701963"/>
              <a:ext cx="19450" cy="14250"/>
            </a:xfrm>
            <a:custGeom>
              <a:avLst/>
              <a:gdLst/>
              <a:ahLst/>
              <a:cxnLst/>
              <a:rect l="l" t="t" r="r" b="b"/>
              <a:pathLst>
                <a:path w="778" h="570" extrusionOk="0">
                  <a:moveTo>
                    <a:pt x="416" y="0"/>
                  </a:moveTo>
                  <a:cubicBezTo>
                    <a:pt x="411" y="0"/>
                    <a:pt x="405" y="0"/>
                    <a:pt x="399" y="1"/>
                  </a:cubicBezTo>
                  <a:cubicBezTo>
                    <a:pt x="1" y="1"/>
                    <a:pt x="1" y="569"/>
                    <a:pt x="399" y="569"/>
                  </a:cubicBezTo>
                  <a:cubicBezTo>
                    <a:pt x="772" y="569"/>
                    <a:pt x="778" y="0"/>
                    <a:pt x="416"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8" name="Google Shape;1978;p33"/>
            <p:cNvSpPr/>
            <p:nvPr/>
          </p:nvSpPr>
          <p:spPr>
            <a:xfrm>
              <a:off x="388050" y="1631363"/>
              <a:ext cx="17550" cy="13750"/>
            </a:xfrm>
            <a:custGeom>
              <a:avLst/>
              <a:gdLst/>
              <a:ahLst/>
              <a:cxnLst/>
              <a:rect l="l" t="t" r="r" b="b"/>
              <a:pathLst>
                <a:path w="702" h="550" extrusionOk="0">
                  <a:moveTo>
                    <a:pt x="360" y="0"/>
                  </a:moveTo>
                  <a:cubicBezTo>
                    <a:pt x="0" y="0"/>
                    <a:pt x="0" y="550"/>
                    <a:pt x="360" y="550"/>
                  </a:cubicBezTo>
                  <a:cubicBezTo>
                    <a:pt x="701" y="550"/>
                    <a:pt x="701" y="0"/>
                    <a:pt x="360"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9" name="Google Shape;1979;p33"/>
            <p:cNvSpPr/>
            <p:nvPr/>
          </p:nvSpPr>
          <p:spPr>
            <a:xfrm>
              <a:off x="297525" y="1637988"/>
              <a:ext cx="18975" cy="14725"/>
            </a:xfrm>
            <a:custGeom>
              <a:avLst/>
              <a:gdLst/>
              <a:ahLst/>
              <a:cxnLst/>
              <a:rect l="l" t="t" r="r" b="b"/>
              <a:pathLst>
                <a:path w="759" h="589" extrusionOk="0">
                  <a:moveTo>
                    <a:pt x="379" y="0"/>
                  </a:moveTo>
                  <a:cubicBezTo>
                    <a:pt x="0" y="0"/>
                    <a:pt x="0" y="588"/>
                    <a:pt x="379" y="588"/>
                  </a:cubicBezTo>
                  <a:cubicBezTo>
                    <a:pt x="759" y="588"/>
                    <a:pt x="759" y="0"/>
                    <a:pt x="379"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0" name="Google Shape;1980;p33"/>
            <p:cNvSpPr/>
            <p:nvPr/>
          </p:nvSpPr>
          <p:spPr>
            <a:xfrm>
              <a:off x="356275" y="1585363"/>
              <a:ext cx="20875" cy="15675"/>
            </a:xfrm>
            <a:custGeom>
              <a:avLst/>
              <a:gdLst/>
              <a:ahLst/>
              <a:cxnLst/>
              <a:rect l="l" t="t" r="r" b="b"/>
              <a:pathLst>
                <a:path w="835" h="627" extrusionOk="0">
                  <a:moveTo>
                    <a:pt x="436" y="1"/>
                  </a:moveTo>
                  <a:cubicBezTo>
                    <a:pt x="430" y="1"/>
                    <a:pt x="424" y="1"/>
                    <a:pt x="418" y="1"/>
                  </a:cubicBezTo>
                  <a:cubicBezTo>
                    <a:pt x="1" y="1"/>
                    <a:pt x="1" y="627"/>
                    <a:pt x="418" y="627"/>
                  </a:cubicBezTo>
                  <a:cubicBezTo>
                    <a:pt x="829" y="627"/>
                    <a:pt x="835" y="1"/>
                    <a:pt x="436"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1" name="Google Shape;1981;p33"/>
            <p:cNvSpPr/>
            <p:nvPr/>
          </p:nvSpPr>
          <p:spPr>
            <a:xfrm>
              <a:off x="311750" y="1588238"/>
              <a:ext cx="12800" cy="9500"/>
            </a:xfrm>
            <a:custGeom>
              <a:avLst/>
              <a:gdLst/>
              <a:ahLst/>
              <a:cxnLst/>
              <a:rect l="l" t="t" r="r" b="b"/>
              <a:pathLst>
                <a:path w="512" h="380" extrusionOk="0">
                  <a:moveTo>
                    <a:pt x="265" y="0"/>
                  </a:moveTo>
                  <a:cubicBezTo>
                    <a:pt x="0" y="0"/>
                    <a:pt x="0" y="379"/>
                    <a:pt x="265" y="379"/>
                  </a:cubicBezTo>
                  <a:cubicBezTo>
                    <a:pt x="512" y="379"/>
                    <a:pt x="512" y="0"/>
                    <a:pt x="265"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2" name="Google Shape;1982;p33"/>
            <p:cNvSpPr/>
            <p:nvPr/>
          </p:nvSpPr>
          <p:spPr>
            <a:xfrm>
              <a:off x="285675" y="1574488"/>
              <a:ext cx="20400" cy="15175"/>
            </a:xfrm>
            <a:custGeom>
              <a:avLst/>
              <a:gdLst/>
              <a:ahLst/>
              <a:cxnLst/>
              <a:rect l="l" t="t" r="r" b="b"/>
              <a:pathLst>
                <a:path w="816" h="607" extrusionOk="0">
                  <a:moveTo>
                    <a:pt x="398" y="0"/>
                  </a:moveTo>
                  <a:cubicBezTo>
                    <a:pt x="0" y="0"/>
                    <a:pt x="0" y="607"/>
                    <a:pt x="398" y="607"/>
                  </a:cubicBezTo>
                  <a:cubicBezTo>
                    <a:pt x="816" y="607"/>
                    <a:pt x="816" y="0"/>
                    <a:pt x="398"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3" name="Google Shape;1983;p33"/>
            <p:cNvSpPr/>
            <p:nvPr/>
          </p:nvSpPr>
          <p:spPr>
            <a:xfrm>
              <a:off x="354400" y="1551263"/>
              <a:ext cx="9975" cy="8550"/>
            </a:xfrm>
            <a:custGeom>
              <a:avLst/>
              <a:gdLst/>
              <a:ahLst/>
              <a:cxnLst/>
              <a:rect l="l" t="t" r="r" b="b"/>
              <a:pathLst>
                <a:path w="399" h="342" extrusionOk="0">
                  <a:moveTo>
                    <a:pt x="209" y="0"/>
                  </a:moveTo>
                  <a:cubicBezTo>
                    <a:pt x="0" y="38"/>
                    <a:pt x="0" y="323"/>
                    <a:pt x="209" y="342"/>
                  </a:cubicBezTo>
                  <a:cubicBezTo>
                    <a:pt x="398" y="323"/>
                    <a:pt x="398" y="38"/>
                    <a:pt x="209"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4" name="Google Shape;1984;p33"/>
            <p:cNvSpPr/>
            <p:nvPr/>
          </p:nvSpPr>
          <p:spPr>
            <a:xfrm>
              <a:off x="337800" y="1527563"/>
              <a:ext cx="13300" cy="11400"/>
            </a:xfrm>
            <a:custGeom>
              <a:avLst/>
              <a:gdLst/>
              <a:ahLst/>
              <a:cxnLst/>
              <a:rect l="l" t="t" r="r" b="b"/>
              <a:pathLst>
                <a:path w="532" h="456" extrusionOk="0">
                  <a:moveTo>
                    <a:pt x="266" y="1"/>
                  </a:moveTo>
                  <a:cubicBezTo>
                    <a:pt x="1" y="38"/>
                    <a:pt x="1" y="418"/>
                    <a:pt x="266" y="455"/>
                  </a:cubicBezTo>
                  <a:cubicBezTo>
                    <a:pt x="531" y="418"/>
                    <a:pt x="531" y="38"/>
                    <a:pt x="266"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5" name="Google Shape;1985;p33"/>
            <p:cNvSpPr/>
            <p:nvPr/>
          </p:nvSpPr>
          <p:spPr>
            <a:xfrm>
              <a:off x="272875" y="1700063"/>
              <a:ext cx="23250" cy="18050"/>
            </a:xfrm>
            <a:custGeom>
              <a:avLst/>
              <a:gdLst/>
              <a:ahLst/>
              <a:cxnLst/>
              <a:rect l="l" t="t" r="r" b="b"/>
              <a:pathLst>
                <a:path w="930" h="722" extrusionOk="0">
                  <a:moveTo>
                    <a:pt x="474" y="1"/>
                  </a:moveTo>
                  <a:cubicBezTo>
                    <a:pt x="0" y="1"/>
                    <a:pt x="0" y="721"/>
                    <a:pt x="474" y="721"/>
                  </a:cubicBezTo>
                  <a:cubicBezTo>
                    <a:pt x="929" y="721"/>
                    <a:pt x="929" y="1"/>
                    <a:pt x="474"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6" name="Google Shape;1986;p33"/>
            <p:cNvSpPr/>
            <p:nvPr/>
          </p:nvSpPr>
          <p:spPr>
            <a:xfrm>
              <a:off x="507000" y="1726138"/>
              <a:ext cx="3800" cy="3350"/>
            </a:xfrm>
            <a:custGeom>
              <a:avLst/>
              <a:gdLst/>
              <a:ahLst/>
              <a:cxnLst/>
              <a:rect l="l" t="t" r="r" b="b"/>
              <a:pathLst>
                <a:path w="152" h="134" extrusionOk="0">
                  <a:moveTo>
                    <a:pt x="76" y="0"/>
                  </a:moveTo>
                  <a:cubicBezTo>
                    <a:pt x="0" y="0"/>
                    <a:pt x="0" y="114"/>
                    <a:pt x="76" y="133"/>
                  </a:cubicBezTo>
                  <a:cubicBezTo>
                    <a:pt x="152" y="114"/>
                    <a:pt x="152" y="0"/>
                    <a:pt x="76"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7" name="Google Shape;1987;p33"/>
            <p:cNvSpPr/>
            <p:nvPr/>
          </p:nvSpPr>
          <p:spPr>
            <a:xfrm>
              <a:off x="485200" y="1780638"/>
              <a:ext cx="18025" cy="13775"/>
            </a:xfrm>
            <a:custGeom>
              <a:avLst/>
              <a:gdLst/>
              <a:ahLst/>
              <a:cxnLst/>
              <a:rect l="l" t="t" r="r" b="b"/>
              <a:pathLst>
                <a:path w="721" h="551" extrusionOk="0">
                  <a:moveTo>
                    <a:pt x="360" y="1"/>
                  </a:moveTo>
                  <a:cubicBezTo>
                    <a:pt x="0" y="1"/>
                    <a:pt x="0" y="550"/>
                    <a:pt x="360" y="550"/>
                  </a:cubicBezTo>
                  <a:cubicBezTo>
                    <a:pt x="721" y="550"/>
                    <a:pt x="721" y="1"/>
                    <a:pt x="360"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8" name="Google Shape;1988;p33"/>
            <p:cNvSpPr/>
            <p:nvPr/>
          </p:nvSpPr>
          <p:spPr>
            <a:xfrm>
              <a:off x="502250" y="1829463"/>
              <a:ext cx="9500" cy="6175"/>
            </a:xfrm>
            <a:custGeom>
              <a:avLst/>
              <a:gdLst/>
              <a:ahLst/>
              <a:cxnLst/>
              <a:rect l="l" t="t" r="r" b="b"/>
              <a:pathLst>
                <a:path w="380" h="247" extrusionOk="0">
                  <a:moveTo>
                    <a:pt x="114" y="0"/>
                  </a:moveTo>
                  <a:cubicBezTo>
                    <a:pt x="77" y="0"/>
                    <a:pt x="39" y="19"/>
                    <a:pt x="20" y="38"/>
                  </a:cubicBezTo>
                  <a:cubicBezTo>
                    <a:pt x="20" y="38"/>
                    <a:pt x="1" y="57"/>
                    <a:pt x="1" y="76"/>
                  </a:cubicBezTo>
                  <a:cubicBezTo>
                    <a:pt x="1" y="95"/>
                    <a:pt x="1" y="114"/>
                    <a:pt x="1" y="114"/>
                  </a:cubicBezTo>
                  <a:cubicBezTo>
                    <a:pt x="1" y="152"/>
                    <a:pt x="20" y="190"/>
                    <a:pt x="39" y="209"/>
                  </a:cubicBezTo>
                  <a:cubicBezTo>
                    <a:pt x="58" y="228"/>
                    <a:pt x="95" y="247"/>
                    <a:pt x="114" y="247"/>
                  </a:cubicBezTo>
                  <a:lnTo>
                    <a:pt x="266" y="247"/>
                  </a:lnTo>
                  <a:cubicBezTo>
                    <a:pt x="304" y="247"/>
                    <a:pt x="342" y="228"/>
                    <a:pt x="361" y="209"/>
                  </a:cubicBezTo>
                  <a:cubicBezTo>
                    <a:pt x="361" y="190"/>
                    <a:pt x="380" y="190"/>
                    <a:pt x="380" y="171"/>
                  </a:cubicBezTo>
                  <a:cubicBezTo>
                    <a:pt x="380" y="152"/>
                    <a:pt x="380" y="133"/>
                    <a:pt x="380" y="114"/>
                  </a:cubicBezTo>
                  <a:cubicBezTo>
                    <a:pt x="380" y="95"/>
                    <a:pt x="361" y="57"/>
                    <a:pt x="342" y="38"/>
                  </a:cubicBezTo>
                  <a:cubicBezTo>
                    <a:pt x="323" y="19"/>
                    <a:pt x="285" y="0"/>
                    <a:pt x="266"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9" name="Google Shape;1989;p33"/>
            <p:cNvSpPr/>
            <p:nvPr/>
          </p:nvSpPr>
          <p:spPr>
            <a:xfrm>
              <a:off x="504150" y="1867838"/>
              <a:ext cx="24675" cy="18975"/>
            </a:xfrm>
            <a:custGeom>
              <a:avLst/>
              <a:gdLst/>
              <a:ahLst/>
              <a:cxnLst/>
              <a:rect l="l" t="t" r="r" b="b"/>
              <a:pathLst>
                <a:path w="987" h="759" extrusionOk="0">
                  <a:moveTo>
                    <a:pt x="493" y="1"/>
                  </a:moveTo>
                  <a:cubicBezTo>
                    <a:pt x="1" y="1"/>
                    <a:pt x="1" y="759"/>
                    <a:pt x="493" y="759"/>
                  </a:cubicBezTo>
                  <a:cubicBezTo>
                    <a:pt x="986" y="759"/>
                    <a:pt x="986" y="1"/>
                    <a:pt x="493"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0" name="Google Shape;1990;p33"/>
            <p:cNvSpPr/>
            <p:nvPr/>
          </p:nvSpPr>
          <p:spPr>
            <a:xfrm>
              <a:off x="360075" y="1880163"/>
              <a:ext cx="20875" cy="17075"/>
            </a:xfrm>
            <a:custGeom>
              <a:avLst/>
              <a:gdLst/>
              <a:ahLst/>
              <a:cxnLst/>
              <a:rect l="l" t="t" r="r" b="b"/>
              <a:pathLst>
                <a:path w="835" h="683" extrusionOk="0">
                  <a:moveTo>
                    <a:pt x="418" y="0"/>
                  </a:moveTo>
                  <a:cubicBezTo>
                    <a:pt x="1" y="38"/>
                    <a:pt x="1" y="645"/>
                    <a:pt x="418" y="683"/>
                  </a:cubicBezTo>
                  <a:cubicBezTo>
                    <a:pt x="835" y="645"/>
                    <a:pt x="835" y="38"/>
                    <a:pt x="418"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1" name="Google Shape;1991;p33"/>
            <p:cNvSpPr/>
            <p:nvPr/>
          </p:nvSpPr>
          <p:spPr>
            <a:xfrm>
              <a:off x="319325" y="1860263"/>
              <a:ext cx="16125" cy="12350"/>
            </a:xfrm>
            <a:custGeom>
              <a:avLst/>
              <a:gdLst/>
              <a:ahLst/>
              <a:cxnLst/>
              <a:rect l="l" t="t" r="r" b="b"/>
              <a:pathLst>
                <a:path w="645" h="494" extrusionOk="0">
                  <a:moveTo>
                    <a:pt x="247" y="0"/>
                  </a:moveTo>
                  <a:cubicBezTo>
                    <a:pt x="228" y="0"/>
                    <a:pt x="190" y="0"/>
                    <a:pt x="152" y="19"/>
                  </a:cubicBezTo>
                  <a:cubicBezTo>
                    <a:pt x="133" y="19"/>
                    <a:pt x="95" y="38"/>
                    <a:pt x="76" y="76"/>
                  </a:cubicBezTo>
                  <a:cubicBezTo>
                    <a:pt x="38" y="114"/>
                    <a:pt x="0" y="171"/>
                    <a:pt x="0" y="247"/>
                  </a:cubicBezTo>
                  <a:lnTo>
                    <a:pt x="0" y="304"/>
                  </a:lnTo>
                  <a:cubicBezTo>
                    <a:pt x="19" y="342"/>
                    <a:pt x="38" y="379"/>
                    <a:pt x="76" y="417"/>
                  </a:cubicBezTo>
                  <a:lnTo>
                    <a:pt x="114" y="455"/>
                  </a:lnTo>
                  <a:cubicBezTo>
                    <a:pt x="152" y="474"/>
                    <a:pt x="209" y="493"/>
                    <a:pt x="247" y="493"/>
                  </a:cubicBezTo>
                  <a:lnTo>
                    <a:pt x="398" y="493"/>
                  </a:lnTo>
                  <a:cubicBezTo>
                    <a:pt x="436" y="493"/>
                    <a:pt x="455" y="493"/>
                    <a:pt x="493" y="474"/>
                  </a:cubicBezTo>
                  <a:cubicBezTo>
                    <a:pt x="550" y="455"/>
                    <a:pt x="588" y="398"/>
                    <a:pt x="607" y="342"/>
                  </a:cubicBezTo>
                  <a:cubicBezTo>
                    <a:pt x="626" y="323"/>
                    <a:pt x="645" y="285"/>
                    <a:pt x="626" y="247"/>
                  </a:cubicBezTo>
                  <a:lnTo>
                    <a:pt x="626" y="190"/>
                  </a:lnTo>
                  <a:cubicBezTo>
                    <a:pt x="626" y="152"/>
                    <a:pt x="607" y="114"/>
                    <a:pt x="569" y="76"/>
                  </a:cubicBezTo>
                  <a:lnTo>
                    <a:pt x="531" y="38"/>
                  </a:lnTo>
                  <a:cubicBezTo>
                    <a:pt x="493" y="19"/>
                    <a:pt x="436" y="19"/>
                    <a:pt x="398" y="19"/>
                  </a:cubicBezTo>
                  <a:lnTo>
                    <a:pt x="398" y="0"/>
                  </a:ln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2" name="Google Shape;1992;p33"/>
            <p:cNvSpPr/>
            <p:nvPr/>
          </p:nvSpPr>
          <p:spPr>
            <a:xfrm>
              <a:off x="325475" y="1808138"/>
              <a:ext cx="15675" cy="11850"/>
            </a:xfrm>
            <a:custGeom>
              <a:avLst/>
              <a:gdLst/>
              <a:ahLst/>
              <a:cxnLst/>
              <a:rect l="l" t="t" r="r" b="b"/>
              <a:pathLst>
                <a:path w="627" h="474" extrusionOk="0">
                  <a:moveTo>
                    <a:pt x="304" y="0"/>
                  </a:moveTo>
                  <a:cubicBezTo>
                    <a:pt x="1" y="0"/>
                    <a:pt x="1" y="474"/>
                    <a:pt x="304" y="474"/>
                  </a:cubicBezTo>
                  <a:cubicBezTo>
                    <a:pt x="626" y="474"/>
                    <a:pt x="626" y="0"/>
                    <a:pt x="304"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3" name="Google Shape;1993;p33"/>
            <p:cNvSpPr/>
            <p:nvPr/>
          </p:nvSpPr>
          <p:spPr>
            <a:xfrm>
              <a:off x="298950" y="1787738"/>
              <a:ext cx="8550" cy="7150"/>
            </a:xfrm>
            <a:custGeom>
              <a:avLst/>
              <a:gdLst/>
              <a:ahLst/>
              <a:cxnLst/>
              <a:rect l="l" t="t" r="r" b="b"/>
              <a:pathLst>
                <a:path w="342" h="286" extrusionOk="0">
                  <a:moveTo>
                    <a:pt x="171" y="1"/>
                  </a:moveTo>
                  <a:cubicBezTo>
                    <a:pt x="0" y="20"/>
                    <a:pt x="0" y="266"/>
                    <a:pt x="171" y="285"/>
                  </a:cubicBezTo>
                  <a:cubicBezTo>
                    <a:pt x="341" y="266"/>
                    <a:pt x="341" y="20"/>
                    <a:pt x="171"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4" name="Google Shape;1994;p33"/>
            <p:cNvSpPr/>
            <p:nvPr/>
          </p:nvSpPr>
          <p:spPr>
            <a:xfrm>
              <a:off x="445850" y="1622338"/>
              <a:ext cx="21825" cy="16625"/>
            </a:xfrm>
            <a:custGeom>
              <a:avLst/>
              <a:gdLst/>
              <a:ahLst/>
              <a:cxnLst/>
              <a:rect l="l" t="t" r="r" b="b"/>
              <a:pathLst>
                <a:path w="873" h="665" extrusionOk="0">
                  <a:moveTo>
                    <a:pt x="437" y="1"/>
                  </a:moveTo>
                  <a:cubicBezTo>
                    <a:pt x="1" y="1"/>
                    <a:pt x="1" y="664"/>
                    <a:pt x="437" y="664"/>
                  </a:cubicBezTo>
                  <a:cubicBezTo>
                    <a:pt x="873" y="664"/>
                    <a:pt x="873" y="1"/>
                    <a:pt x="437"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5" name="Google Shape;1995;p33"/>
            <p:cNvSpPr/>
            <p:nvPr/>
          </p:nvSpPr>
          <p:spPr>
            <a:xfrm>
              <a:off x="418850" y="1542263"/>
              <a:ext cx="23250" cy="18975"/>
            </a:xfrm>
            <a:custGeom>
              <a:avLst/>
              <a:gdLst/>
              <a:ahLst/>
              <a:cxnLst/>
              <a:rect l="l" t="t" r="r" b="b"/>
              <a:pathLst>
                <a:path w="930" h="759" extrusionOk="0">
                  <a:moveTo>
                    <a:pt x="474" y="0"/>
                  </a:moveTo>
                  <a:cubicBezTo>
                    <a:pt x="0" y="38"/>
                    <a:pt x="0" y="721"/>
                    <a:pt x="474" y="758"/>
                  </a:cubicBezTo>
                  <a:cubicBezTo>
                    <a:pt x="929" y="721"/>
                    <a:pt x="929" y="38"/>
                    <a:pt x="474"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1996" name="Google Shape;1996;p33"/>
          <p:cNvPicPr preferRelativeResize="0"/>
          <p:nvPr/>
        </p:nvPicPr>
        <p:blipFill>
          <a:blip r:embed="rId3">
            <a:alphaModFix amt="74000"/>
          </a:blip>
          <a:stretch>
            <a:fillRect/>
          </a:stretch>
        </p:blipFill>
        <p:spPr>
          <a:xfrm rot="-5809801" flipH="1">
            <a:off x="7609918" y="-1097658"/>
            <a:ext cx="2894870" cy="2593321"/>
          </a:xfrm>
          <a:prstGeom prst="rect">
            <a:avLst/>
          </a:prstGeom>
          <a:noFill/>
          <a:ln>
            <a:noFill/>
          </a:ln>
        </p:spPr>
      </p:pic>
      <p:pic>
        <p:nvPicPr>
          <p:cNvPr id="1997" name="Google Shape;1997;p33"/>
          <p:cNvPicPr preferRelativeResize="0"/>
          <p:nvPr/>
        </p:nvPicPr>
        <p:blipFill>
          <a:blip r:embed="rId4">
            <a:alphaModFix amt="76000"/>
          </a:blip>
          <a:stretch>
            <a:fillRect/>
          </a:stretch>
        </p:blipFill>
        <p:spPr>
          <a:xfrm rot="10754694">
            <a:off x="2497948" y="4487275"/>
            <a:ext cx="7605809" cy="2832381"/>
          </a:xfrm>
          <a:prstGeom prst="rect">
            <a:avLst/>
          </a:prstGeom>
          <a:noFill/>
          <a:ln>
            <a:noFill/>
          </a:ln>
        </p:spPr>
      </p:pic>
      <p:grpSp>
        <p:nvGrpSpPr>
          <p:cNvPr id="1998" name="Google Shape;1998;p33"/>
          <p:cNvGrpSpPr/>
          <p:nvPr/>
        </p:nvGrpSpPr>
        <p:grpSpPr>
          <a:xfrm flipH="1">
            <a:off x="-624375" y="3487614"/>
            <a:ext cx="1344377" cy="2469659"/>
            <a:chOff x="272875" y="1419395"/>
            <a:chExt cx="255950" cy="563168"/>
          </a:xfrm>
        </p:grpSpPr>
        <p:sp>
          <p:nvSpPr>
            <p:cNvPr id="1999" name="Google Shape;1999;p33"/>
            <p:cNvSpPr/>
            <p:nvPr/>
          </p:nvSpPr>
          <p:spPr>
            <a:xfrm>
              <a:off x="471925" y="1963988"/>
              <a:ext cx="26575" cy="18575"/>
            </a:xfrm>
            <a:custGeom>
              <a:avLst/>
              <a:gdLst/>
              <a:ahLst/>
              <a:cxnLst/>
              <a:rect l="l" t="t" r="r" b="b"/>
              <a:pathLst>
                <a:path w="1063" h="743" extrusionOk="0">
                  <a:moveTo>
                    <a:pt x="724" y="0"/>
                  </a:moveTo>
                  <a:cubicBezTo>
                    <a:pt x="636" y="0"/>
                    <a:pt x="547" y="14"/>
                    <a:pt x="512" y="41"/>
                  </a:cubicBezTo>
                  <a:cubicBezTo>
                    <a:pt x="323" y="230"/>
                    <a:pt x="152" y="420"/>
                    <a:pt x="0" y="628"/>
                  </a:cubicBezTo>
                  <a:lnTo>
                    <a:pt x="57" y="742"/>
                  </a:lnTo>
                  <a:cubicBezTo>
                    <a:pt x="247" y="742"/>
                    <a:pt x="436" y="704"/>
                    <a:pt x="626" y="647"/>
                  </a:cubicBezTo>
                  <a:cubicBezTo>
                    <a:pt x="929" y="496"/>
                    <a:pt x="1062" y="249"/>
                    <a:pt x="948" y="60"/>
                  </a:cubicBezTo>
                  <a:cubicBezTo>
                    <a:pt x="928" y="19"/>
                    <a:pt x="826" y="0"/>
                    <a:pt x="724"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0" name="Google Shape;2000;p33"/>
            <p:cNvSpPr/>
            <p:nvPr/>
          </p:nvSpPr>
          <p:spPr>
            <a:xfrm>
              <a:off x="366725" y="1787738"/>
              <a:ext cx="29875" cy="22300"/>
            </a:xfrm>
            <a:custGeom>
              <a:avLst/>
              <a:gdLst/>
              <a:ahLst/>
              <a:cxnLst/>
              <a:rect l="l" t="t" r="r" b="b"/>
              <a:pathLst>
                <a:path w="1195" h="892" extrusionOk="0">
                  <a:moveTo>
                    <a:pt x="607" y="1"/>
                  </a:moveTo>
                  <a:cubicBezTo>
                    <a:pt x="0" y="1"/>
                    <a:pt x="0" y="892"/>
                    <a:pt x="607" y="892"/>
                  </a:cubicBezTo>
                  <a:cubicBezTo>
                    <a:pt x="1194" y="892"/>
                    <a:pt x="1194" y="1"/>
                    <a:pt x="607"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1" name="Google Shape;2001;p33"/>
            <p:cNvSpPr/>
            <p:nvPr/>
          </p:nvSpPr>
          <p:spPr>
            <a:xfrm>
              <a:off x="380450" y="1835613"/>
              <a:ext cx="9975" cy="8550"/>
            </a:xfrm>
            <a:custGeom>
              <a:avLst/>
              <a:gdLst/>
              <a:ahLst/>
              <a:cxnLst/>
              <a:rect l="l" t="t" r="r" b="b"/>
              <a:pathLst>
                <a:path w="399" h="342" extrusionOk="0">
                  <a:moveTo>
                    <a:pt x="209" y="1"/>
                  </a:moveTo>
                  <a:cubicBezTo>
                    <a:pt x="1" y="38"/>
                    <a:pt x="1" y="323"/>
                    <a:pt x="209" y="342"/>
                  </a:cubicBezTo>
                  <a:cubicBezTo>
                    <a:pt x="399" y="323"/>
                    <a:pt x="399" y="38"/>
                    <a:pt x="209"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2" name="Google Shape;2002;p33"/>
            <p:cNvSpPr/>
            <p:nvPr/>
          </p:nvSpPr>
          <p:spPr>
            <a:xfrm>
              <a:off x="416475" y="1837513"/>
              <a:ext cx="5700" cy="4750"/>
            </a:xfrm>
            <a:custGeom>
              <a:avLst/>
              <a:gdLst/>
              <a:ahLst/>
              <a:cxnLst/>
              <a:rect l="l" t="t" r="r" b="b"/>
              <a:pathLst>
                <a:path w="228" h="190" extrusionOk="0">
                  <a:moveTo>
                    <a:pt x="114" y="0"/>
                  </a:moveTo>
                  <a:cubicBezTo>
                    <a:pt x="0" y="19"/>
                    <a:pt x="0" y="171"/>
                    <a:pt x="114" y="190"/>
                  </a:cubicBezTo>
                  <a:cubicBezTo>
                    <a:pt x="228" y="171"/>
                    <a:pt x="228" y="19"/>
                    <a:pt x="114"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3" name="Google Shape;2003;p33"/>
            <p:cNvSpPr/>
            <p:nvPr/>
          </p:nvSpPr>
          <p:spPr>
            <a:xfrm>
              <a:off x="415525" y="1877788"/>
              <a:ext cx="7600" cy="10675"/>
            </a:xfrm>
            <a:custGeom>
              <a:avLst/>
              <a:gdLst/>
              <a:ahLst/>
              <a:cxnLst/>
              <a:rect l="l" t="t" r="r" b="b"/>
              <a:pathLst>
                <a:path w="304" h="427" extrusionOk="0">
                  <a:moveTo>
                    <a:pt x="171" y="1"/>
                  </a:moveTo>
                  <a:cubicBezTo>
                    <a:pt x="133" y="1"/>
                    <a:pt x="95" y="20"/>
                    <a:pt x="76" y="39"/>
                  </a:cubicBezTo>
                  <a:lnTo>
                    <a:pt x="57" y="77"/>
                  </a:lnTo>
                  <a:cubicBezTo>
                    <a:pt x="38" y="95"/>
                    <a:pt x="38" y="114"/>
                    <a:pt x="38" y="133"/>
                  </a:cubicBezTo>
                  <a:lnTo>
                    <a:pt x="20" y="133"/>
                  </a:lnTo>
                  <a:cubicBezTo>
                    <a:pt x="20" y="190"/>
                    <a:pt x="20" y="228"/>
                    <a:pt x="1" y="285"/>
                  </a:cubicBezTo>
                  <a:cubicBezTo>
                    <a:pt x="1" y="304"/>
                    <a:pt x="1" y="323"/>
                    <a:pt x="20" y="342"/>
                  </a:cubicBezTo>
                  <a:cubicBezTo>
                    <a:pt x="20" y="361"/>
                    <a:pt x="38" y="380"/>
                    <a:pt x="38" y="380"/>
                  </a:cubicBezTo>
                  <a:cubicBezTo>
                    <a:pt x="57" y="399"/>
                    <a:pt x="76" y="418"/>
                    <a:pt x="95" y="418"/>
                  </a:cubicBezTo>
                  <a:cubicBezTo>
                    <a:pt x="108" y="418"/>
                    <a:pt x="121" y="426"/>
                    <a:pt x="133" y="426"/>
                  </a:cubicBezTo>
                  <a:cubicBezTo>
                    <a:pt x="140" y="426"/>
                    <a:pt x="146" y="424"/>
                    <a:pt x="152" y="418"/>
                  </a:cubicBezTo>
                  <a:lnTo>
                    <a:pt x="190" y="418"/>
                  </a:lnTo>
                  <a:cubicBezTo>
                    <a:pt x="209" y="418"/>
                    <a:pt x="228" y="418"/>
                    <a:pt x="247" y="399"/>
                  </a:cubicBezTo>
                  <a:cubicBezTo>
                    <a:pt x="285" y="361"/>
                    <a:pt x="285" y="323"/>
                    <a:pt x="285" y="285"/>
                  </a:cubicBezTo>
                  <a:lnTo>
                    <a:pt x="285" y="133"/>
                  </a:lnTo>
                  <a:cubicBezTo>
                    <a:pt x="304" y="114"/>
                    <a:pt x="304" y="95"/>
                    <a:pt x="285" y="95"/>
                  </a:cubicBezTo>
                  <a:cubicBezTo>
                    <a:pt x="285" y="77"/>
                    <a:pt x="285" y="58"/>
                    <a:pt x="266" y="39"/>
                  </a:cubicBezTo>
                  <a:cubicBezTo>
                    <a:pt x="228" y="20"/>
                    <a:pt x="209" y="1"/>
                    <a:pt x="171"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4" name="Google Shape;2004;p33"/>
            <p:cNvSpPr/>
            <p:nvPr/>
          </p:nvSpPr>
          <p:spPr>
            <a:xfrm>
              <a:off x="432600" y="1937038"/>
              <a:ext cx="10450" cy="8075"/>
            </a:xfrm>
            <a:custGeom>
              <a:avLst/>
              <a:gdLst/>
              <a:ahLst/>
              <a:cxnLst/>
              <a:rect l="l" t="t" r="r" b="b"/>
              <a:pathLst>
                <a:path w="418" h="323" extrusionOk="0">
                  <a:moveTo>
                    <a:pt x="209" y="0"/>
                  </a:moveTo>
                  <a:cubicBezTo>
                    <a:pt x="0" y="0"/>
                    <a:pt x="0" y="323"/>
                    <a:pt x="209" y="323"/>
                  </a:cubicBezTo>
                  <a:cubicBezTo>
                    <a:pt x="417" y="323"/>
                    <a:pt x="417" y="0"/>
                    <a:pt x="209"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5" name="Google Shape;2005;p33"/>
            <p:cNvSpPr/>
            <p:nvPr/>
          </p:nvSpPr>
          <p:spPr>
            <a:xfrm>
              <a:off x="452025" y="1974938"/>
              <a:ext cx="9500" cy="7150"/>
            </a:xfrm>
            <a:custGeom>
              <a:avLst/>
              <a:gdLst/>
              <a:ahLst/>
              <a:cxnLst/>
              <a:rect l="l" t="t" r="r" b="b"/>
              <a:pathLst>
                <a:path w="380" h="286" extrusionOk="0">
                  <a:moveTo>
                    <a:pt x="190" y="1"/>
                  </a:moveTo>
                  <a:cubicBezTo>
                    <a:pt x="0" y="1"/>
                    <a:pt x="0" y="285"/>
                    <a:pt x="190" y="285"/>
                  </a:cubicBezTo>
                  <a:cubicBezTo>
                    <a:pt x="379" y="285"/>
                    <a:pt x="379" y="1"/>
                    <a:pt x="190"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6" name="Google Shape;2006;p33"/>
            <p:cNvSpPr/>
            <p:nvPr/>
          </p:nvSpPr>
          <p:spPr>
            <a:xfrm>
              <a:off x="472875" y="1918538"/>
              <a:ext cx="19925" cy="15200"/>
            </a:xfrm>
            <a:custGeom>
              <a:avLst/>
              <a:gdLst/>
              <a:ahLst/>
              <a:cxnLst/>
              <a:rect l="l" t="t" r="r" b="b"/>
              <a:pathLst>
                <a:path w="797" h="608" extrusionOk="0">
                  <a:moveTo>
                    <a:pt x="398" y="1"/>
                  </a:moveTo>
                  <a:cubicBezTo>
                    <a:pt x="0" y="1"/>
                    <a:pt x="0" y="608"/>
                    <a:pt x="398" y="608"/>
                  </a:cubicBezTo>
                  <a:cubicBezTo>
                    <a:pt x="797" y="608"/>
                    <a:pt x="797" y="1"/>
                    <a:pt x="398"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7" name="Google Shape;2007;p33"/>
            <p:cNvSpPr/>
            <p:nvPr/>
          </p:nvSpPr>
          <p:spPr>
            <a:xfrm>
              <a:off x="444900" y="1890113"/>
              <a:ext cx="16150" cy="11875"/>
            </a:xfrm>
            <a:custGeom>
              <a:avLst/>
              <a:gdLst/>
              <a:ahLst/>
              <a:cxnLst/>
              <a:rect l="l" t="t" r="r" b="b"/>
              <a:pathLst>
                <a:path w="646" h="475" extrusionOk="0">
                  <a:moveTo>
                    <a:pt x="323" y="1"/>
                  </a:moveTo>
                  <a:cubicBezTo>
                    <a:pt x="1" y="1"/>
                    <a:pt x="1" y="475"/>
                    <a:pt x="323" y="475"/>
                  </a:cubicBezTo>
                  <a:cubicBezTo>
                    <a:pt x="645" y="475"/>
                    <a:pt x="645" y="1"/>
                    <a:pt x="323"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8" name="Google Shape;2008;p33"/>
            <p:cNvSpPr/>
            <p:nvPr/>
          </p:nvSpPr>
          <p:spPr>
            <a:xfrm>
              <a:off x="398475" y="1905288"/>
              <a:ext cx="11875" cy="11400"/>
            </a:xfrm>
            <a:custGeom>
              <a:avLst/>
              <a:gdLst/>
              <a:ahLst/>
              <a:cxnLst/>
              <a:rect l="l" t="t" r="r" b="b"/>
              <a:pathLst>
                <a:path w="475" h="456" extrusionOk="0">
                  <a:moveTo>
                    <a:pt x="228" y="0"/>
                  </a:moveTo>
                  <a:cubicBezTo>
                    <a:pt x="0" y="57"/>
                    <a:pt x="0" y="398"/>
                    <a:pt x="228" y="455"/>
                  </a:cubicBezTo>
                  <a:cubicBezTo>
                    <a:pt x="474" y="398"/>
                    <a:pt x="474" y="57"/>
                    <a:pt x="228"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9" name="Google Shape;2009;p33"/>
            <p:cNvSpPr/>
            <p:nvPr/>
          </p:nvSpPr>
          <p:spPr>
            <a:xfrm>
              <a:off x="454400" y="1849363"/>
              <a:ext cx="11850" cy="11400"/>
            </a:xfrm>
            <a:custGeom>
              <a:avLst/>
              <a:gdLst/>
              <a:ahLst/>
              <a:cxnLst/>
              <a:rect l="l" t="t" r="r" b="b"/>
              <a:pathLst>
                <a:path w="474" h="456" extrusionOk="0">
                  <a:moveTo>
                    <a:pt x="246" y="0"/>
                  </a:moveTo>
                  <a:cubicBezTo>
                    <a:pt x="0" y="57"/>
                    <a:pt x="0" y="398"/>
                    <a:pt x="246" y="455"/>
                  </a:cubicBezTo>
                  <a:cubicBezTo>
                    <a:pt x="474" y="398"/>
                    <a:pt x="474" y="57"/>
                    <a:pt x="246"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0" name="Google Shape;2010;p33"/>
            <p:cNvSpPr/>
            <p:nvPr/>
          </p:nvSpPr>
          <p:spPr>
            <a:xfrm>
              <a:off x="428800" y="1830863"/>
              <a:ext cx="14725" cy="11400"/>
            </a:xfrm>
            <a:custGeom>
              <a:avLst/>
              <a:gdLst/>
              <a:ahLst/>
              <a:cxnLst/>
              <a:rect l="l" t="t" r="r" b="b"/>
              <a:pathLst>
                <a:path w="589" h="456" extrusionOk="0">
                  <a:moveTo>
                    <a:pt x="228" y="1"/>
                  </a:moveTo>
                  <a:cubicBezTo>
                    <a:pt x="190" y="1"/>
                    <a:pt x="171" y="1"/>
                    <a:pt x="133" y="20"/>
                  </a:cubicBezTo>
                  <a:cubicBezTo>
                    <a:pt x="114" y="39"/>
                    <a:pt x="76" y="39"/>
                    <a:pt x="57" y="77"/>
                  </a:cubicBezTo>
                  <a:cubicBezTo>
                    <a:pt x="38" y="96"/>
                    <a:pt x="19" y="115"/>
                    <a:pt x="19" y="153"/>
                  </a:cubicBezTo>
                  <a:cubicBezTo>
                    <a:pt x="0" y="172"/>
                    <a:pt x="0" y="209"/>
                    <a:pt x="0" y="228"/>
                  </a:cubicBezTo>
                  <a:lnTo>
                    <a:pt x="0" y="285"/>
                  </a:lnTo>
                  <a:cubicBezTo>
                    <a:pt x="0" y="323"/>
                    <a:pt x="19" y="361"/>
                    <a:pt x="57" y="399"/>
                  </a:cubicBezTo>
                  <a:lnTo>
                    <a:pt x="95" y="437"/>
                  </a:lnTo>
                  <a:cubicBezTo>
                    <a:pt x="133" y="456"/>
                    <a:pt x="171" y="456"/>
                    <a:pt x="209" y="456"/>
                  </a:cubicBezTo>
                  <a:lnTo>
                    <a:pt x="209" y="437"/>
                  </a:lnTo>
                  <a:lnTo>
                    <a:pt x="361" y="437"/>
                  </a:lnTo>
                  <a:cubicBezTo>
                    <a:pt x="398" y="437"/>
                    <a:pt x="417" y="437"/>
                    <a:pt x="455" y="418"/>
                  </a:cubicBezTo>
                  <a:cubicBezTo>
                    <a:pt x="474" y="418"/>
                    <a:pt x="493" y="399"/>
                    <a:pt x="531" y="380"/>
                  </a:cubicBezTo>
                  <a:cubicBezTo>
                    <a:pt x="550" y="361"/>
                    <a:pt x="569" y="342"/>
                    <a:pt x="569" y="304"/>
                  </a:cubicBezTo>
                  <a:cubicBezTo>
                    <a:pt x="588" y="285"/>
                    <a:pt x="588" y="247"/>
                    <a:pt x="588" y="228"/>
                  </a:cubicBezTo>
                  <a:lnTo>
                    <a:pt x="588" y="172"/>
                  </a:lnTo>
                  <a:cubicBezTo>
                    <a:pt x="569" y="134"/>
                    <a:pt x="550" y="96"/>
                    <a:pt x="531" y="58"/>
                  </a:cubicBezTo>
                  <a:lnTo>
                    <a:pt x="493" y="39"/>
                  </a:lnTo>
                  <a:cubicBezTo>
                    <a:pt x="455" y="20"/>
                    <a:pt x="417" y="1"/>
                    <a:pt x="380"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1" name="Google Shape;2011;p33"/>
            <p:cNvSpPr/>
            <p:nvPr/>
          </p:nvSpPr>
          <p:spPr>
            <a:xfrm>
              <a:off x="440175" y="1765463"/>
              <a:ext cx="18025" cy="14725"/>
            </a:xfrm>
            <a:custGeom>
              <a:avLst/>
              <a:gdLst/>
              <a:ahLst/>
              <a:cxnLst/>
              <a:rect l="l" t="t" r="r" b="b"/>
              <a:pathLst>
                <a:path w="721" h="589" extrusionOk="0">
                  <a:moveTo>
                    <a:pt x="361" y="1"/>
                  </a:moveTo>
                  <a:cubicBezTo>
                    <a:pt x="0" y="20"/>
                    <a:pt x="0" y="551"/>
                    <a:pt x="361" y="589"/>
                  </a:cubicBezTo>
                  <a:cubicBezTo>
                    <a:pt x="721" y="551"/>
                    <a:pt x="721" y="20"/>
                    <a:pt x="361"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2" name="Google Shape;2012;p33"/>
            <p:cNvSpPr/>
            <p:nvPr/>
          </p:nvSpPr>
          <p:spPr>
            <a:xfrm>
              <a:off x="385200" y="1777313"/>
              <a:ext cx="15650" cy="13300"/>
            </a:xfrm>
            <a:custGeom>
              <a:avLst/>
              <a:gdLst/>
              <a:ahLst/>
              <a:cxnLst/>
              <a:rect l="l" t="t" r="r" b="b"/>
              <a:pathLst>
                <a:path w="626" h="532" extrusionOk="0">
                  <a:moveTo>
                    <a:pt x="323" y="1"/>
                  </a:moveTo>
                  <a:cubicBezTo>
                    <a:pt x="0" y="39"/>
                    <a:pt x="0" y="494"/>
                    <a:pt x="323" y="532"/>
                  </a:cubicBezTo>
                  <a:cubicBezTo>
                    <a:pt x="626" y="494"/>
                    <a:pt x="626" y="39"/>
                    <a:pt x="323"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3" name="Google Shape;2013;p33"/>
            <p:cNvSpPr/>
            <p:nvPr/>
          </p:nvSpPr>
          <p:spPr>
            <a:xfrm>
              <a:off x="399875" y="1703388"/>
              <a:ext cx="16150" cy="11875"/>
            </a:xfrm>
            <a:custGeom>
              <a:avLst/>
              <a:gdLst/>
              <a:ahLst/>
              <a:cxnLst/>
              <a:rect l="l" t="t" r="r" b="b"/>
              <a:pathLst>
                <a:path w="646" h="475" extrusionOk="0">
                  <a:moveTo>
                    <a:pt x="323" y="1"/>
                  </a:moveTo>
                  <a:cubicBezTo>
                    <a:pt x="1" y="1"/>
                    <a:pt x="1" y="474"/>
                    <a:pt x="323" y="474"/>
                  </a:cubicBezTo>
                  <a:cubicBezTo>
                    <a:pt x="646" y="474"/>
                    <a:pt x="646" y="1"/>
                    <a:pt x="323"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4" name="Google Shape;2014;p33"/>
            <p:cNvSpPr/>
            <p:nvPr/>
          </p:nvSpPr>
          <p:spPr>
            <a:xfrm>
              <a:off x="354400" y="1709538"/>
              <a:ext cx="17550" cy="14250"/>
            </a:xfrm>
            <a:custGeom>
              <a:avLst/>
              <a:gdLst/>
              <a:ahLst/>
              <a:cxnLst/>
              <a:rect l="l" t="t" r="r" b="b"/>
              <a:pathLst>
                <a:path w="702" h="570" extrusionOk="0">
                  <a:moveTo>
                    <a:pt x="341" y="1"/>
                  </a:moveTo>
                  <a:cubicBezTo>
                    <a:pt x="0" y="20"/>
                    <a:pt x="0" y="532"/>
                    <a:pt x="341" y="570"/>
                  </a:cubicBezTo>
                  <a:cubicBezTo>
                    <a:pt x="702" y="532"/>
                    <a:pt x="702" y="20"/>
                    <a:pt x="341"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5" name="Google Shape;2015;p33"/>
            <p:cNvSpPr/>
            <p:nvPr/>
          </p:nvSpPr>
          <p:spPr>
            <a:xfrm>
              <a:off x="369050" y="1615955"/>
              <a:ext cx="19450" cy="14250"/>
            </a:xfrm>
            <a:custGeom>
              <a:avLst/>
              <a:gdLst/>
              <a:ahLst/>
              <a:cxnLst/>
              <a:rect l="l" t="t" r="r" b="b"/>
              <a:pathLst>
                <a:path w="778" h="570" extrusionOk="0">
                  <a:moveTo>
                    <a:pt x="416" y="0"/>
                  </a:moveTo>
                  <a:cubicBezTo>
                    <a:pt x="411" y="0"/>
                    <a:pt x="405" y="0"/>
                    <a:pt x="399" y="1"/>
                  </a:cubicBezTo>
                  <a:cubicBezTo>
                    <a:pt x="1" y="1"/>
                    <a:pt x="1" y="569"/>
                    <a:pt x="399" y="569"/>
                  </a:cubicBezTo>
                  <a:cubicBezTo>
                    <a:pt x="772" y="569"/>
                    <a:pt x="778" y="0"/>
                    <a:pt x="416"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6" name="Google Shape;2016;p33"/>
            <p:cNvSpPr/>
            <p:nvPr/>
          </p:nvSpPr>
          <p:spPr>
            <a:xfrm>
              <a:off x="490635" y="1582215"/>
              <a:ext cx="17550" cy="13750"/>
            </a:xfrm>
            <a:custGeom>
              <a:avLst/>
              <a:gdLst/>
              <a:ahLst/>
              <a:cxnLst/>
              <a:rect l="l" t="t" r="r" b="b"/>
              <a:pathLst>
                <a:path w="702" h="550" extrusionOk="0">
                  <a:moveTo>
                    <a:pt x="360" y="0"/>
                  </a:moveTo>
                  <a:cubicBezTo>
                    <a:pt x="0" y="0"/>
                    <a:pt x="0" y="550"/>
                    <a:pt x="360" y="550"/>
                  </a:cubicBezTo>
                  <a:cubicBezTo>
                    <a:pt x="701" y="550"/>
                    <a:pt x="701" y="0"/>
                    <a:pt x="360"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7" name="Google Shape;2017;p33"/>
            <p:cNvSpPr/>
            <p:nvPr/>
          </p:nvSpPr>
          <p:spPr>
            <a:xfrm>
              <a:off x="297525" y="1637988"/>
              <a:ext cx="18975" cy="14725"/>
            </a:xfrm>
            <a:custGeom>
              <a:avLst/>
              <a:gdLst/>
              <a:ahLst/>
              <a:cxnLst/>
              <a:rect l="l" t="t" r="r" b="b"/>
              <a:pathLst>
                <a:path w="759" h="589" extrusionOk="0">
                  <a:moveTo>
                    <a:pt x="379" y="0"/>
                  </a:moveTo>
                  <a:cubicBezTo>
                    <a:pt x="0" y="0"/>
                    <a:pt x="0" y="588"/>
                    <a:pt x="379" y="588"/>
                  </a:cubicBezTo>
                  <a:cubicBezTo>
                    <a:pt x="759" y="588"/>
                    <a:pt x="759" y="0"/>
                    <a:pt x="379"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8" name="Google Shape;2018;p33"/>
            <p:cNvSpPr/>
            <p:nvPr/>
          </p:nvSpPr>
          <p:spPr>
            <a:xfrm>
              <a:off x="438343" y="1487068"/>
              <a:ext cx="20875" cy="15675"/>
            </a:xfrm>
            <a:custGeom>
              <a:avLst/>
              <a:gdLst/>
              <a:ahLst/>
              <a:cxnLst/>
              <a:rect l="l" t="t" r="r" b="b"/>
              <a:pathLst>
                <a:path w="835" h="627" extrusionOk="0">
                  <a:moveTo>
                    <a:pt x="436" y="1"/>
                  </a:moveTo>
                  <a:cubicBezTo>
                    <a:pt x="430" y="1"/>
                    <a:pt x="424" y="1"/>
                    <a:pt x="418" y="1"/>
                  </a:cubicBezTo>
                  <a:cubicBezTo>
                    <a:pt x="1" y="1"/>
                    <a:pt x="1" y="627"/>
                    <a:pt x="418" y="627"/>
                  </a:cubicBezTo>
                  <a:cubicBezTo>
                    <a:pt x="829" y="627"/>
                    <a:pt x="835" y="1"/>
                    <a:pt x="436"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9" name="Google Shape;2019;p33"/>
            <p:cNvSpPr/>
            <p:nvPr/>
          </p:nvSpPr>
          <p:spPr>
            <a:xfrm>
              <a:off x="311750" y="1588238"/>
              <a:ext cx="12800" cy="9500"/>
            </a:xfrm>
            <a:custGeom>
              <a:avLst/>
              <a:gdLst/>
              <a:ahLst/>
              <a:cxnLst/>
              <a:rect l="l" t="t" r="r" b="b"/>
              <a:pathLst>
                <a:path w="512" h="380" extrusionOk="0">
                  <a:moveTo>
                    <a:pt x="265" y="0"/>
                  </a:moveTo>
                  <a:cubicBezTo>
                    <a:pt x="0" y="0"/>
                    <a:pt x="0" y="379"/>
                    <a:pt x="265" y="379"/>
                  </a:cubicBezTo>
                  <a:cubicBezTo>
                    <a:pt x="512" y="379"/>
                    <a:pt x="512" y="0"/>
                    <a:pt x="265"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0" name="Google Shape;2020;p33"/>
            <p:cNvSpPr/>
            <p:nvPr/>
          </p:nvSpPr>
          <p:spPr>
            <a:xfrm>
              <a:off x="285675" y="1574488"/>
              <a:ext cx="20400" cy="15175"/>
            </a:xfrm>
            <a:custGeom>
              <a:avLst/>
              <a:gdLst/>
              <a:ahLst/>
              <a:cxnLst/>
              <a:rect l="l" t="t" r="r" b="b"/>
              <a:pathLst>
                <a:path w="816" h="607" extrusionOk="0">
                  <a:moveTo>
                    <a:pt x="398" y="0"/>
                  </a:moveTo>
                  <a:cubicBezTo>
                    <a:pt x="0" y="0"/>
                    <a:pt x="0" y="607"/>
                    <a:pt x="398" y="607"/>
                  </a:cubicBezTo>
                  <a:cubicBezTo>
                    <a:pt x="816" y="607"/>
                    <a:pt x="816" y="0"/>
                    <a:pt x="398"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1" name="Google Shape;2021;p33"/>
            <p:cNvSpPr/>
            <p:nvPr/>
          </p:nvSpPr>
          <p:spPr>
            <a:xfrm>
              <a:off x="354400" y="1551263"/>
              <a:ext cx="9975" cy="8550"/>
            </a:xfrm>
            <a:custGeom>
              <a:avLst/>
              <a:gdLst/>
              <a:ahLst/>
              <a:cxnLst/>
              <a:rect l="l" t="t" r="r" b="b"/>
              <a:pathLst>
                <a:path w="399" h="342" extrusionOk="0">
                  <a:moveTo>
                    <a:pt x="209" y="0"/>
                  </a:moveTo>
                  <a:cubicBezTo>
                    <a:pt x="0" y="38"/>
                    <a:pt x="0" y="323"/>
                    <a:pt x="209" y="342"/>
                  </a:cubicBezTo>
                  <a:cubicBezTo>
                    <a:pt x="398" y="323"/>
                    <a:pt x="398" y="38"/>
                    <a:pt x="209"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2" name="Google Shape;2022;p33"/>
            <p:cNvSpPr/>
            <p:nvPr/>
          </p:nvSpPr>
          <p:spPr>
            <a:xfrm>
              <a:off x="337800" y="1527563"/>
              <a:ext cx="13300" cy="11400"/>
            </a:xfrm>
            <a:custGeom>
              <a:avLst/>
              <a:gdLst/>
              <a:ahLst/>
              <a:cxnLst/>
              <a:rect l="l" t="t" r="r" b="b"/>
              <a:pathLst>
                <a:path w="532" h="456" extrusionOk="0">
                  <a:moveTo>
                    <a:pt x="266" y="1"/>
                  </a:moveTo>
                  <a:cubicBezTo>
                    <a:pt x="1" y="38"/>
                    <a:pt x="1" y="418"/>
                    <a:pt x="266" y="455"/>
                  </a:cubicBezTo>
                  <a:cubicBezTo>
                    <a:pt x="531" y="418"/>
                    <a:pt x="531" y="38"/>
                    <a:pt x="266"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3" name="Google Shape;2023;p33"/>
            <p:cNvSpPr/>
            <p:nvPr/>
          </p:nvSpPr>
          <p:spPr>
            <a:xfrm>
              <a:off x="272875" y="1700063"/>
              <a:ext cx="23250" cy="18050"/>
            </a:xfrm>
            <a:custGeom>
              <a:avLst/>
              <a:gdLst/>
              <a:ahLst/>
              <a:cxnLst/>
              <a:rect l="l" t="t" r="r" b="b"/>
              <a:pathLst>
                <a:path w="930" h="722" extrusionOk="0">
                  <a:moveTo>
                    <a:pt x="474" y="1"/>
                  </a:moveTo>
                  <a:cubicBezTo>
                    <a:pt x="0" y="1"/>
                    <a:pt x="0" y="721"/>
                    <a:pt x="474" y="721"/>
                  </a:cubicBezTo>
                  <a:cubicBezTo>
                    <a:pt x="929" y="721"/>
                    <a:pt x="929" y="1"/>
                    <a:pt x="474"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4" name="Google Shape;2024;p33"/>
            <p:cNvSpPr/>
            <p:nvPr/>
          </p:nvSpPr>
          <p:spPr>
            <a:xfrm>
              <a:off x="507000" y="1726138"/>
              <a:ext cx="3800" cy="3350"/>
            </a:xfrm>
            <a:custGeom>
              <a:avLst/>
              <a:gdLst/>
              <a:ahLst/>
              <a:cxnLst/>
              <a:rect l="l" t="t" r="r" b="b"/>
              <a:pathLst>
                <a:path w="152" h="134" extrusionOk="0">
                  <a:moveTo>
                    <a:pt x="76" y="0"/>
                  </a:moveTo>
                  <a:cubicBezTo>
                    <a:pt x="0" y="0"/>
                    <a:pt x="0" y="114"/>
                    <a:pt x="76" y="133"/>
                  </a:cubicBezTo>
                  <a:cubicBezTo>
                    <a:pt x="152" y="114"/>
                    <a:pt x="152" y="0"/>
                    <a:pt x="76"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5" name="Google Shape;2025;p33"/>
            <p:cNvSpPr/>
            <p:nvPr/>
          </p:nvSpPr>
          <p:spPr>
            <a:xfrm>
              <a:off x="485200" y="1780638"/>
              <a:ext cx="18025" cy="13775"/>
            </a:xfrm>
            <a:custGeom>
              <a:avLst/>
              <a:gdLst/>
              <a:ahLst/>
              <a:cxnLst/>
              <a:rect l="l" t="t" r="r" b="b"/>
              <a:pathLst>
                <a:path w="721" h="551" extrusionOk="0">
                  <a:moveTo>
                    <a:pt x="360" y="1"/>
                  </a:moveTo>
                  <a:cubicBezTo>
                    <a:pt x="0" y="1"/>
                    <a:pt x="0" y="550"/>
                    <a:pt x="360" y="550"/>
                  </a:cubicBezTo>
                  <a:cubicBezTo>
                    <a:pt x="721" y="550"/>
                    <a:pt x="721" y="1"/>
                    <a:pt x="360"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6" name="Google Shape;2026;p33"/>
            <p:cNvSpPr/>
            <p:nvPr/>
          </p:nvSpPr>
          <p:spPr>
            <a:xfrm>
              <a:off x="502250" y="1829463"/>
              <a:ext cx="9500" cy="6175"/>
            </a:xfrm>
            <a:custGeom>
              <a:avLst/>
              <a:gdLst/>
              <a:ahLst/>
              <a:cxnLst/>
              <a:rect l="l" t="t" r="r" b="b"/>
              <a:pathLst>
                <a:path w="380" h="247" extrusionOk="0">
                  <a:moveTo>
                    <a:pt x="114" y="0"/>
                  </a:moveTo>
                  <a:cubicBezTo>
                    <a:pt x="77" y="0"/>
                    <a:pt x="39" y="19"/>
                    <a:pt x="20" y="38"/>
                  </a:cubicBezTo>
                  <a:cubicBezTo>
                    <a:pt x="20" y="38"/>
                    <a:pt x="1" y="57"/>
                    <a:pt x="1" y="76"/>
                  </a:cubicBezTo>
                  <a:cubicBezTo>
                    <a:pt x="1" y="95"/>
                    <a:pt x="1" y="114"/>
                    <a:pt x="1" y="114"/>
                  </a:cubicBezTo>
                  <a:cubicBezTo>
                    <a:pt x="1" y="152"/>
                    <a:pt x="20" y="190"/>
                    <a:pt x="39" y="209"/>
                  </a:cubicBezTo>
                  <a:cubicBezTo>
                    <a:pt x="58" y="228"/>
                    <a:pt x="95" y="247"/>
                    <a:pt x="114" y="247"/>
                  </a:cubicBezTo>
                  <a:lnTo>
                    <a:pt x="266" y="247"/>
                  </a:lnTo>
                  <a:cubicBezTo>
                    <a:pt x="304" y="247"/>
                    <a:pt x="342" y="228"/>
                    <a:pt x="361" y="209"/>
                  </a:cubicBezTo>
                  <a:cubicBezTo>
                    <a:pt x="361" y="190"/>
                    <a:pt x="380" y="190"/>
                    <a:pt x="380" y="171"/>
                  </a:cubicBezTo>
                  <a:cubicBezTo>
                    <a:pt x="380" y="152"/>
                    <a:pt x="380" y="133"/>
                    <a:pt x="380" y="114"/>
                  </a:cubicBezTo>
                  <a:cubicBezTo>
                    <a:pt x="380" y="95"/>
                    <a:pt x="361" y="57"/>
                    <a:pt x="342" y="38"/>
                  </a:cubicBezTo>
                  <a:cubicBezTo>
                    <a:pt x="323" y="19"/>
                    <a:pt x="285" y="0"/>
                    <a:pt x="266"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7" name="Google Shape;2027;p33"/>
            <p:cNvSpPr/>
            <p:nvPr/>
          </p:nvSpPr>
          <p:spPr>
            <a:xfrm>
              <a:off x="504150" y="1867838"/>
              <a:ext cx="24675" cy="18975"/>
            </a:xfrm>
            <a:custGeom>
              <a:avLst/>
              <a:gdLst/>
              <a:ahLst/>
              <a:cxnLst/>
              <a:rect l="l" t="t" r="r" b="b"/>
              <a:pathLst>
                <a:path w="987" h="759" extrusionOk="0">
                  <a:moveTo>
                    <a:pt x="493" y="1"/>
                  </a:moveTo>
                  <a:cubicBezTo>
                    <a:pt x="1" y="1"/>
                    <a:pt x="1" y="759"/>
                    <a:pt x="493" y="759"/>
                  </a:cubicBezTo>
                  <a:cubicBezTo>
                    <a:pt x="986" y="759"/>
                    <a:pt x="986" y="1"/>
                    <a:pt x="493"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8" name="Google Shape;2028;p33"/>
            <p:cNvSpPr/>
            <p:nvPr/>
          </p:nvSpPr>
          <p:spPr>
            <a:xfrm>
              <a:off x="360075" y="1953883"/>
              <a:ext cx="20875" cy="17075"/>
            </a:xfrm>
            <a:custGeom>
              <a:avLst/>
              <a:gdLst/>
              <a:ahLst/>
              <a:cxnLst/>
              <a:rect l="l" t="t" r="r" b="b"/>
              <a:pathLst>
                <a:path w="835" h="683" extrusionOk="0">
                  <a:moveTo>
                    <a:pt x="418" y="0"/>
                  </a:moveTo>
                  <a:cubicBezTo>
                    <a:pt x="1" y="38"/>
                    <a:pt x="1" y="645"/>
                    <a:pt x="418" y="683"/>
                  </a:cubicBezTo>
                  <a:cubicBezTo>
                    <a:pt x="835" y="645"/>
                    <a:pt x="835" y="38"/>
                    <a:pt x="418"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9" name="Google Shape;2029;p33"/>
            <p:cNvSpPr/>
            <p:nvPr/>
          </p:nvSpPr>
          <p:spPr>
            <a:xfrm>
              <a:off x="319325" y="1860263"/>
              <a:ext cx="16125" cy="12350"/>
            </a:xfrm>
            <a:custGeom>
              <a:avLst/>
              <a:gdLst/>
              <a:ahLst/>
              <a:cxnLst/>
              <a:rect l="l" t="t" r="r" b="b"/>
              <a:pathLst>
                <a:path w="645" h="494" extrusionOk="0">
                  <a:moveTo>
                    <a:pt x="247" y="0"/>
                  </a:moveTo>
                  <a:cubicBezTo>
                    <a:pt x="228" y="0"/>
                    <a:pt x="190" y="0"/>
                    <a:pt x="152" y="19"/>
                  </a:cubicBezTo>
                  <a:cubicBezTo>
                    <a:pt x="133" y="19"/>
                    <a:pt x="95" y="38"/>
                    <a:pt x="76" y="76"/>
                  </a:cubicBezTo>
                  <a:cubicBezTo>
                    <a:pt x="38" y="114"/>
                    <a:pt x="0" y="171"/>
                    <a:pt x="0" y="247"/>
                  </a:cubicBezTo>
                  <a:lnTo>
                    <a:pt x="0" y="304"/>
                  </a:lnTo>
                  <a:cubicBezTo>
                    <a:pt x="19" y="342"/>
                    <a:pt x="38" y="379"/>
                    <a:pt x="76" y="417"/>
                  </a:cubicBezTo>
                  <a:lnTo>
                    <a:pt x="114" y="455"/>
                  </a:lnTo>
                  <a:cubicBezTo>
                    <a:pt x="152" y="474"/>
                    <a:pt x="209" y="493"/>
                    <a:pt x="247" y="493"/>
                  </a:cubicBezTo>
                  <a:lnTo>
                    <a:pt x="398" y="493"/>
                  </a:lnTo>
                  <a:cubicBezTo>
                    <a:pt x="436" y="493"/>
                    <a:pt x="455" y="493"/>
                    <a:pt x="493" y="474"/>
                  </a:cubicBezTo>
                  <a:cubicBezTo>
                    <a:pt x="550" y="455"/>
                    <a:pt x="588" y="398"/>
                    <a:pt x="607" y="342"/>
                  </a:cubicBezTo>
                  <a:cubicBezTo>
                    <a:pt x="626" y="323"/>
                    <a:pt x="645" y="285"/>
                    <a:pt x="626" y="247"/>
                  </a:cubicBezTo>
                  <a:lnTo>
                    <a:pt x="626" y="190"/>
                  </a:lnTo>
                  <a:cubicBezTo>
                    <a:pt x="626" y="152"/>
                    <a:pt x="607" y="114"/>
                    <a:pt x="569" y="76"/>
                  </a:cubicBezTo>
                  <a:lnTo>
                    <a:pt x="531" y="38"/>
                  </a:lnTo>
                  <a:cubicBezTo>
                    <a:pt x="493" y="19"/>
                    <a:pt x="436" y="19"/>
                    <a:pt x="398" y="19"/>
                  </a:cubicBezTo>
                  <a:lnTo>
                    <a:pt x="398" y="0"/>
                  </a:ln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0" name="Google Shape;2030;p33"/>
            <p:cNvSpPr/>
            <p:nvPr/>
          </p:nvSpPr>
          <p:spPr>
            <a:xfrm>
              <a:off x="325475" y="1808138"/>
              <a:ext cx="15675" cy="11850"/>
            </a:xfrm>
            <a:custGeom>
              <a:avLst/>
              <a:gdLst/>
              <a:ahLst/>
              <a:cxnLst/>
              <a:rect l="l" t="t" r="r" b="b"/>
              <a:pathLst>
                <a:path w="627" h="474" extrusionOk="0">
                  <a:moveTo>
                    <a:pt x="304" y="0"/>
                  </a:moveTo>
                  <a:cubicBezTo>
                    <a:pt x="1" y="0"/>
                    <a:pt x="1" y="474"/>
                    <a:pt x="304" y="474"/>
                  </a:cubicBezTo>
                  <a:cubicBezTo>
                    <a:pt x="626" y="474"/>
                    <a:pt x="626" y="0"/>
                    <a:pt x="304"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1" name="Google Shape;2031;p33"/>
            <p:cNvSpPr/>
            <p:nvPr/>
          </p:nvSpPr>
          <p:spPr>
            <a:xfrm>
              <a:off x="298950" y="1787738"/>
              <a:ext cx="8550" cy="7150"/>
            </a:xfrm>
            <a:custGeom>
              <a:avLst/>
              <a:gdLst/>
              <a:ahLst/>
              <a:cxnLst/>
              <a:rect l="l" t="t" r="r" b="b"/>
              <a:pathLst>
                <a:path w="342" h="286" extrusionOk="0">
                  <a:moveTo>
                    <a:pt x="171" y="1"/>
                  </a:moveTo>
                  <a:cubicBezTo>
                    <a:pt x="0" y="20"/>
                    <a:pt x="0" y="266"/>
                    <a:pt x="171" y="285"/>
                  </a:cubicBezTo>
                  <a:cubicBezTo>
                    <a:pt x="341" y="266"/>
                    <a:pt x="341" y="20"/>
                    <a:pt x="171"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2" name="Google Shape;2032;p33"/>
            <p:cNvSpPr/>
            <p:nvPr/>
          </p:nvSpPr>
          <p:spPr>
            <a:xfrm>
              <a:off x="394558" y="1560904"/>
              <a:ext cx="21825" cy="16625"/>
            </a:xfrm>
            <a:custGeom>
              <a:avLst/>
              <a:gdLst/>
              <a:ahLst/>
              <a:cxnLst/>
              <a:rect l="l" t="t" r="r" b="b"/>
              <a:pathLst>
                <a:path w="873" h="665" extrusionOk="0">
                  <a:moveTo>
                    <a:pt x="437" y="1"/>
                  </a:moveTo>
                  <a:cubicBezTo>
                    <a:pt x="1" y="1"/>
                    <a:pt x="1" y="664"/>
                    <a:pt x="437" y="664"/>
                  </a:cubicBezTo>
                  <a:cubicBezTo>
                    <a:pt x="873" y="664"/>
                    <a:pt x="873" y="1"/>
                    <a:pt x="437"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3" name="Google Shape;2033;p33"/>
            <p:cNvSpPr/>
            <p:nvPr/>
          </p:nvSpPr>
          <p:spPr>
            <a:xfrm>
              <a:off x="418850" y="1419395"/>
              <a:ext cx="23250" cy="18975"/>
            </a:xfrm>
            <a:custGeom>
              <a:avLst/>
              <a:gdLst/>
              <a:ahLst/>
              <a:cxnLst/>
              <a:rect l="l" t="t" r="r" b="b"/>
              <a:pathLst>
                <a:path w="930" h="759" extrusionOk="0">
                  <a:moveTo>
                    <a:pt x="474" y="0"/>
                  </a:moveTo>
                  <a:cubicBezTo>
                    <a:pt x="0" y="38"/>
                    <a:pt x="0" y="721"/>
                    <a:pt x="474" y="758"/>
                  </a:cubicBezTo>
                  <a:cubicBezTo>
                    <a:pt x="929" y="721"/>
                    <a:pt x="929" y="38"/>
                    <a:pt x="474"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Background 3">
  <p:cSld name="CUSTOM_5_1_1_1">
    <p:spTree>
      <p:nvGrpSpPr>
        <p:cNvPr id="1" name="Shape 2034"/>
        <p:cNvGrpSpPr/>
        <p:nvPr/>
      </p:nvGrpSpPr>
      <p:grpSpPr>
        <a:xfrm>
          <a:off x="0" y="0"/>
          <a:ext cx="0" cy="0"/>
          <a:chOff x="0" y="0"/>
          <a:chExt cx="0" cy="0"/>
        </a:xfrm>
      </p:grpSpPr>
      <p:pic>
        <p:nvPicPr>
          <p:cNvPr id="2035" name="Google Shape;2035;p34"/>
          <p:cNvPicPr preferRelativeResize="0"/>
          <p:nvPr/>
        </p:nvPicPr>
        <p:blipFill>
          <a:blip r:embed="rId2">
            <a:alphaModFix amt="64000"/>
          </a:blip>
          <a:stretch>
            <a:fillRect/>
          </a:stretch>
        </p:blipFill>
        <p:spPr>
          <a:xfrm rot="5400000">
            <a:off x="6963311" y="-630813"/>
            <a:ext cx="3592176" cy="3021600"/>
          </a:xfrm>
          <a:prstGeom prst="rect">
            <a:avLst/>
          </a:prstGeom>
          <a:noFill/>
          <a:ln>
            <a:noFill/>
          </a:ln>
        </p:spPr>
      </p:pic>
      <p:pic>
        <p:nvPicPr>
          <p:cNvPr id="2036" name="Google Shape;2036;p34"/>
          <p:cNvPicPr preferRelativeResize="0"/>
          <p:nvPr/>
        </p:nvPicPr>
        <p:blipFill>
          <a:blip r:embed="rId3">
            <a:alphaModFix amt="66000"/>
          </a:blip>
          <a:stretch>
            <a:fillRect/>
          </a:stretch>
        </p:blipFill>
        <p:spPr>
          <a:xfrm rot="1326165" flipH="1">
            <a:off x="-191445" y="4128883"/>
            <a:ext cx="3297389" cy="2276634"/>
          </a:xfrm>
          <a:prstGeom prst="rect">
            <a:avLst/>
          </a:prstGeom>
          <a:noFill/>
          <a:ln>
            <a:noFill/>
          </a:ln>
        </p:spPr>
      </p:pic>
      <p:grpSp>
        <p:nvGrpSpPr>
          <p:cNvPr id="2037" name="Google Shape;2037;p34"/>
          <p:cNvGrpSpPr/>
          <p:nvPr/>
        </p:nvGrpSpPr>
        <p:grpSpPr>
          <a:xfrm rot="-2700000">
            <a:off x="8026513" y="-183341"/>
            <a:ext cx="1344349" cy="1995327"/>
            <a:chOff x="272875" y="1527563"/>
            <a:chExt cx="255950" cy="455000"/>
          </a:xfrm>
        </p:grpSpPr>
        <p:sp>
          <p:nvSpPr>
            <p:cNvPr id="2038" name="Google Shape;2038;p34"/>
            <p:cNvSpPr/>
            <p:nvPr/>
          </p:nvSpPr>
          <p:spPr>
            <a:xfrm>
              <a:off x="471925" y="1963988"/>
              <a:ext cx="26575" cy="18575"/>
            </a:xfrm>
            <a:custGeom>
              <a:avLst/>
              <a:gdLst/>
              <a:ahLst/>
              <a:cxnLst/>
              <a:rect l="l" t="t" r="r" b="b"/>
              <a:pathLst>
                <a:path w="1063" h="743" extrusionOk="0">
                  <a:moveTo>
                    <a:pt x="724" y="0"/>
                  </a:moveTo>
                  <a:cubicBezTo>
                    <a:pt x="636" y="0"/>
                    <a:pt x="547" y="14"/>
                    <a:pt x="512" y="41"/>
                  </a:cubicBezTo>
                  <a:cubicBezTo>
                    <a:pt x="323" y="230"/>
                    <a:pt x="152" y="420"/>
                    <a:pt x="0" y="628"/>
                  </a:cubicBezTo>
                  <a:lnTo>
                    <a:pt x="57" y="742"/>
                  </a:lnTo>
                  <a:cubicBezTo>
                    <a:pt x="247" y="742"/>
                    <a:pt x="436" y="704"/>
                    <a:pt x="626" y="647"/>
                  </a:cubicBezTo>
                  <a:cubicBezTo>
                    <a:pt x="929" y="496"/>
                    <a:pt x="1062" y="249"/>
                    <a:pt x="948" y="60"/>
                  </a:cubicBezTo>
                  <a:cubicBezTo>
                    <a:pt x="928" y="19"/>
                    <a:pt x="826" y="0"/>
                    <a:pt x="724"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9" name="Google Shape;2039;p34"/>
            <p:cNvSpPr/>
            <p:nvPr/>
          </p:nvSpPr>
          <p:spPr>
            <a:xfrm>
              <a:off x="366725" y="1787738"/>
              <a:ext cx="29875" cy="22300"/>
            </a:xfrm>
            <a:custGeom>
              <a:avLst/>
              <a:gdLst/>
              <a:ahLst/>
              <a:cxnLst/>
              <a:rect l="l" t="t" r="r" b="b"/>
              <a:pathLst>
                <a:path w="1195" h="892" extrusionOk="0">
                  <a:moveTo>
                    <a:pt x="607" y="1"/>
                  </a:moveTo>
                  <a:cubicBezTo>
                    <a:pt x="0" y="1"/>
                    <a:pt x="0" y="892"/>
                    <a:pt x="607" y="892"/>
                  </a:cubicBezTo>
                  <a:cubicBezTo>
                    <a:pt x="1194" y="892"/>
                    <a:pt x="1194" y="1"/>
                    <a:pt x="607"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0" name="Google Shape;2040;p34"/>
            <p:cNvSpPr/>
            <p:nvPr/>
          </p:nvSpPr>
          <p:spPr>
            <a:xfrm>
              <a:off x="380450" y="1835613"/>
              <a:ext cx="9975" cy="8550"/>
            </a:xfrm>
            <a:custGeom>
              <a:avLst/>
              <a:gdLst/>
              <a:ahLst/>
              <a:cxnLst/>
              <a:rect l="l" t="t" r="r" b="b"/>
              <a:pathLst>
                <a:path w="399" h="342" extrusionOk="0">
                  <a:moveTo>
                    <a:pt x="209" y="1"/>
                  </a:moveTo>
                  <a:cubicBezTo>
                    <a:pt x="1" y="38"/>
                    <a:pt x="1" y="323"/>
                    <a:pt x="209" y="342"/>
                  </a:cubicBezTo>
                  <a:cubicBezTo>
                    <a:pt x="399" y="323"/>
                    <a:pt x="399" y="38"/>
                    <a:pt x="209"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1" name="Google Shape;2041;p34"/>
            <p:cNvSpPr/>
            <p:nvPr/>
          </p:nvSpPr>
          <p:spPr>
            <a:xfrm>
              <a:off x="416475" y="1837513"/>
              <a:ext cx="5700" cy="4750"/>
            </a:xfrm>
            <a:custGeom>
              <a:avLst/>
              <a:gdLst/>
              <a:ahLst/>
              <a:cxnLst/>
              <a:rect l="l" t="t" r="r" b="b"/>
              <a:pathLst>
                <a:path w="228" h="190" extrusionOk="0">
                  <a:moveTo>
                    <a:pt x="114" y="0"/>
                  </a:moveTo>
                  <a:cubicBezTo>
                    <a:pt x="0" y="19"/>
                    <a:pt x="0" y="171"/>
                    <a:pt x="114" y="190"/>
                  </a:cubicBezTo>
                  <a:cubicBezTo>
                    <a:pt x="228" y="171"/>
                    <a:pt x="228" y="19"/>
                    <a:pt x="114"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2" name="Google Shape;2042;p34"/>
            <p:cNvSpPr/>
            <p:nvPr/>
          </p:nvSpPr>
          <p:spPr>
            <a:xfrm>
              <a:off x="415525" y="1877788"/>
              <a:ext cx="7600" cy="10675"/>
            </a:xfrm>
            <a:custGeom>
              <a:avLst/>
              <a:gdLst/>
              <a:ahLst/>
              <a:cxnLst/>
              <a:rect l="l" t="t" r="r" b="b"/>
              <a:pathLst>
                <a:path w="304" h="427" extrusionOk="0">
                  <a:moveTo>
                    <a:pt x="171" y="1"/>
                  </a:moveTo>
                  <a:cubicBezTo>
                    <a:pt x="133" y="1"/>
                    <a:pt x="95" y="20"/>
                    <a:pt x="76" y="39"/>
                  </a:cubicBezTo>
                  <a:lnTo>
                    <a:pt x="57" y="77"/>
                  </a:lnTo>
                  <a:cubicBezTo>
                    <a:pt x="38" y="95"/>
                    <a:pt x="38" y="114"/>
                    <a:pt x="38" y="133"/>
                  </a:cubicBezTo>
                  <a:lnTo>
                    <a:pt x="20" y="133"/>
                  </a:lnTo>
                  <a:cubicBezTo>
                    <a:pt x="20" y="190"/>
                    <a:pt x="20" y="228"/>
                    <a:pt x="1" y="285"/>
                  </a:cubicBezTo>
                  <a:cubicBezTo>
                    <a:pt x="1" y="304"/>
                    <a:pt x="1" y="323"/>
                    <a:pt x="20" y="342"/>
                  </a:cubicBezTo>
                  <a:cubicBezTo>
                    <a:pt x="20" y="361"/>
                    <a:pt x="38" y="380"/>
                    <a:pt x="38" y="380"/>
                  </a:cubicBezTo>
                  <a:cubicBezTo>
                    <a:pt x="57" y="399"/>
                    <a:pt x="76" y="418"/>
                    <a:pt x="95" y="418"/>
                  </a:cubicBezTo>
                  <a:cubicBezTo>
                    <a:pt x="108" y="418"/>
                    <a:pt x="121" y="426"/>
                    <a:pt x="133" y="426"/>
                  </a:cubicBezTo>
                  <a:cubicBezTo>
                    <a:pt x="140" y="426"/>
                    <a:pt x="146" y="424"/>
                    <a:pt x="152" y="418"/>
                  </a:cubicBezTo>
                  <a:lnTo>
                    <a:pt x="190" y="418"/>
                  </a:lnTo>
                  <a:cubicBezTo>
                    <a:pt x="209" y="418"/>
                    <a:pt x="228" y="418"/>
                    <a:pt x="247" y="399"/>
                  </a:cubicBezTo>
                  <a:cubicBezTo>
                    <a:pt x="285" y="361"/>
                    <a:pt x="285" y="323"/>
                    <a:pt x="285" y="285"/>
                  </a:cubicBezTo>
                  <a:lnTo>
                    <a:pt x="285" y="133"/>
                  </a:lnTo>
                  <a:cubicBezTo>
                    <a:pt x="304" y="114"/>
                    <a:pt x="304" y="95"/>
                    <a:pt x="285" y="95"/>
                  </a:cubicBezTo>
                  <a:cubicBezTo>
                    <a:pt x="285" y="77"/>
                    <a:pt x="285" y="58"/>
                    <a:pt x="266" y="39"/>
                  </a:cubicBezTo>
                  <a:cubicBezTo>
                    <a:pt x="228" y="20"/>
                    <a:pt x="209" y="1"/>
                    <a:pt x="171"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3" name="Google Shape;2043;p34"/>
            <p:cNvSpPr/>
            <p:nvPr/>
          </p:nvSpPr>
          <p:spPr>
            <a:xfrm>
              <a:off x="432600" y="1937038"/>
              <a:ext cx="10450" cy="8075"/>
            </a:xfrm>
            <a:custGeom>
              <a:avLst/>
              <a:gdLst/>
              <a:ahLst/>
              <a:cxnLst/>
              <a:rect l="l" t="t" r="r" b="b"/>
              <a:pathLst>
                <a:path w="418" h="323" extrusionOk="0">
                  <a:moveTo>
                    <a:pt x="209" y="0"/>
                  </a:moveTo>
                  <a:cubicBezTo>
                    <a:pt x="0" y="0"/>
                    <a:pt x="0" y="323"/>
                    <a:pt x="209" y="323"/>
                  </a:cubicBezTo>
                  <a:cubicBezTo>
                    <a:pt x="417" y="323"/>
                    <a:pt x="417" y="0"/>
                    <a:pt x="209"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4" name="Google Shape;2044;p34"/>
            <p:cNvSpPr/>
            <p:nvPr/>
          </p:nvSpPr>
          <p:spPr>
            <a:xfrm>
              <a:off x="452025" y="1974938"/>
              <a:ext cx="9500" cy="7150"/>
            </a:xfrm>
            <a:custGeom>
              <a:avLst/>
              <a:gdLst/>
              <a:ahLst/>
              <a:cxnLst/>
              <a:rect l="l" t="t" r="r" b="b"/>
              <a:pathLst>
                <a:path w="380" h="286" extrusionOk="0">
                  <a:moveTo>
                    <a:pt x="190" y="1"/>
                  </a:moveTo>
                  <a:cubicBezTo>
                    <a:pt x="0" y="1"/>
                    <a:pt x="0" y="285"/>
                    <a:pt x="190" y="285"/>
                  </a:cubicBezTo>
                  <a:cubicBezTo>
                    <a:pt x="379" y="285"/>
                    <a:pt x="379" y="1"/>
                    <a:pt x="190"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5" name="Google Shape;2045;p34"/>
            <p:cNvSpPr/>
            <p:nvPr/>
          </p:nvSpPr>
          <p:spPr>
            <a:xfrm>
              <a:off x="472875" y="1918538"/>
              <a:ext cx="19925" cy="15200"/>
            </a:xfrm>
            <a:custGeom>
              <a:avLst/>
              <a:gdLst/>
              <a:ahLst/>
              <a:cxnLst/>
              <a:rect l="l" t="t" r="r" b="b"/>
              <a:pathLst>
                <a:path w="797" h="608" extrusionOk="0">
                  <a:moveTo>
                    <a:pt x="398" y="1"/>
                  </a:moveTo>
                  <a:cubicBezTo>
                    <a:pt x="0" y="1"/>
                    <a:pt x="0" y="608"/>
                    <a:pt x="398" y="608"/>
                  </a:cubicBezTo>
                  <a:cubicBezTo>
                    <a:pt x="797" y="608"/>
                    <a:pt x="797" y="1"/>
                    <a:pt x="398"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6" name="Google Shape;2046;p34"/>
            <p:cNvSpPr/>
            <p:nvPr/>
          </p:nvSpPr>
          <p:spPr>
            <a:xfrm>
              <a:off x="444900" y="1890113"/>
              <a:ext cx="16150" cy="11875"/>
            </a:xfrm>
            <a:custGeom>
              <a:avLst/>
              <a:gdLst/>
              <a:ahLst/>
              <a:cxnLst/>
              <a:rect l="l" t="t" r="r" b="b"/>
              <a:pathLst>
                <a:path w="646" h="475" extrusionOk="0">
                  <a:moveTo>
                    <a:pt x="323" y="1"/>
                  </a:moveTo>
                  <a:cubicBezTo>
                    <a:pt x="1" y="1"/>
                    <a:pt x="1" y="475"/>
                    <a:pt x="323" y="475"/>
                  </a:cubicBezTo>
                  <a:cubicBezTo>
                    <a:pt x="645" y="475"/>
                    <a:pt x="645" y="1"/>
                    <a:pt x="323"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7" name="Google Shape;2047;p34"/>
            <p:cNvSpPr/>
            <p:nvPr/>
          </p:nvSpPr>
          <p:spPr>
            <a:xfrm>
              <a:off x="398475" y="1905288"/>
              <a:ext cx="11875" cy="11400"/>
            </a:xfrm>
            <a:custGeom>
              <a:avLst/>
              <a:gdLst/>
              <a:ahLst/>
              <a:cxnLst/>
              <a:rect l="l" t="t" r="r" b="b"/>
              <a:pathLst>
                <a:path w="475" h="456" extrusionOk="0">
                  <a:moveTo>
                    <a:pt x="228" y="0"/>
                  </a:moveTo>
                  <a:cubicBezTo>
                    <a:pt x="0" y="57"/>
                    <a:pt x="0" y="398"/>
                    <a:pt x="228" y="455"/>
                  </a:cubicBezTo>
                  <a:cubicBezTo>
                    <a:pt x="474" y="398"/>
                    <a:pt x="474" y="57"/>
                    <a:pt x="228"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8" name="Google Shape;2048;p34"/>
            <p:cNvSpPr/>
            <p:nvPr/>
          </p:nvSpPr>
          <p:spPr>
            <a:xfrm>
              <a:off x="454400" y="1849363"/>
              <a:ext cx="11850" cy="11400"/>
            </a:xfrm>
            <a:custGeom>
              <a:avLst/>
              <a:gdLst/>
              <a:ahLst/>
              <a:cxnLst/>
              <a:rect l="l" t="t" r="r" b="b"/>
              <a:pathLst>
                <a:path w="474" h="456" extrusionOk="0">
                  <a:moveTo>
                    <a:pt x="246" y="0"/>
                  </a:moveTo>
                  <a:cubicBezTo>
                    <a:pt x="0" y="57"/>
                    <a:pt x="0" y="398"/>
                    <a:pt x="246" y="455"/>
                  </a:cubicBezTo>
                  <a:cubicBezTo>
                    <a:pt x="474" y="398"/>
                    <a:pt x="474" y="57"/>
                    <a:pt x="246"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9" name="Google Shape;2049;p34"/>
            <p:cNvSpPr/>
            <p:nvPr/>
          </p:nvSpPr>
          <p:spPr>
            <a:xfrm>
              <a:off x="428800" y="1830863"/>
              <a:ext cx="14725" cy="11400"/>
            </a:xfrm>
            <a:custGeom>
              <a:avLst/>
              <a:gdLst/>
              <a:ahLst/>
              <a:cxnLst/>
              <a:rect l="l" t="t" r="r" b="b"/>
              <a:pathLst>
                <a:path w="589" h="456" extrusionOk="0">
                  <a:moveTo>
                    <a:pt x="228" y="1"/>
                  </a:moveTo>
                  <a:cubicBezTo>
                    <a:pt x="190" y="1"/>
                    <a:pt x="171" y="1"/>
                    <a:pt x="133" y="20"/>
                  </a:cubicBezTo>
                  <a:cubicBezTo>
                    <a:pt x="114" y="39"/>
                    <a:pt x="76" y="39"/>
                    <a:pt x="57" y="77"/>
                  </a:cubicBezTo>
                  <a:cubicBezTo>
                    <a:pt x="38" y="96"/>
                    <a:pt x="19" y="115"/>
                    <a:pt x="19" y="153"/>
                  </a:cubicBezTo>
                  <a:cubicBezTo>
                    <a:pt x="0" y="172"/>
                    <a:pt x="0" y="209"/>
                    <a:pt x="0" y="228"/>
                  </a:cubicBezTo>
                  <a:lnTo>
                    <a:pt x="0" y="285"/>
                  </a:lnTo>
                  <a:cubicBezTo>
                    <a:pt x="0" y="323"/>
                    <a:pt x="19" y="361"/>
                    <a:pt x="57" y="399"/>
                  </a:cubicBezTo>
                  <a:lnTo>
                    <a:pt x="95" y="437"/>
                  </a:lnTo>
                  <a:cubicBezTo>
                    <a:pt x="133" y="456"/>
                    <a:pt x="171" y="456"/>
                    <a:pt x="209" y="456"/>
                  </a:cubicBezTo>
                  <a:lnTo>
                    <a:pt x="209" y="437"/>
                  </a:lnTo>
                  <a:lnTo>
                    <a:pt x="361" y="437"/>
                  </a:lnTo>
                  <a:cubicBezTo>
                    <a:pt x="398" y="437"/>
                    <a:pt x="417" y="437"/>
                    <a:pt x="455" y="418"/>
                  </a:cubicBezTo>
                  <a:cubicBezTo>
                    <a:pt x="474" y="418"/>
                    <a:pt x="493" y="399"/>
                    <a:pt x="531" y="380"/>
                  </a:cubicBezTo>
                  <a:cubicBezTo>
                    <a:pt x="550" y="361"/>
                    <a:pt x="569" y="342"/>
                    <a:pt x="569" y="304"/>
                  </a:cubicBezTo>
                  <a:cubicBezTo>
                    <a:pt x="588" y="285"/>
                    <a:pt x="588" y="247"/>
                    <a:pt x="588" y="228"/>
                  </a:cubicBezTo>
                  <a:lnTo>
                    <a:pt x="588" y="172"/>
                  </a:lnTo>
                  <a:cubicBezTo>
                    <a:pt x="569" y="134"/>
                    <a:pt x="550" y="96"/>
                    <a:pt x="531" y="58"/>
                  </a:cubicBezTo>
                  <a:lnTo>
                    <a:pt x="493" y="39"/>
                  </a:lnTo>
                  <a:cubicBezTo>
                    <a:pt x="455" y="20"/>
                    <a:pt x="417" y="1"/>
                    <a:pt x="380"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0" name="Google Shape;2050;p34"/>
            <p:cNvSpPr/>
            <p:nvPr/>
          </p:nvSpPr>
          <p:spPr>
            <a:xfrm>
              <a:off x="440175" y="1765463"/>
              <a:ext cx="18025" cy="14725"/>
            </a:xfrm>
            <a:custGeom>
              <a:avLst/>
              <a:gdLst/>
              <a:ahLst/>
              <a:cxnLst/>
              <a:rect l="l" t="t" r="r" b="b"/>
              <a:pathLst>
                <a:path w="721" h="589" extrusionOk="0">
                  <a:moveTo>
                    <a:pt x="361" y="1"/>
                  </a:moveTo>
                  <a:cubicBezTo>
                    <a:pt x="0" y="20"/>
                    <a:pt x="0" y="551"/>
                    <a:pt x="361" y="589"/>
                  </a:cubicBezTo>
                  <a:cubicBezTo>
                    <a:pt x="721" y="551"/>
                    <a:pt x="721" y="20"/>
                    <a:pt x="361"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1" name="Google Shape;2051;p34"/>
            <p:cNvSpPr/>
            <p:nvPr/>
          </p:nvSpPr>
          <p:spPr>
            <a:xfrm>
              <a:off x="385200" y="1777313"/>
              <a:ext cx="15650" cy="13300"/>
            </a:xfrm>
            <a:custGeom>
              <a:avLst/>
              <a:gdLst/>
              <a:ahLst/>
              <a:cxnLst/>
              <a:rect l="l" t="t" r="r" b="b"/>
              <a:pathLst>
                <a:path w="626" h="532" extrusionOk="0">
                  <a:moveTo>
                    <a:pt x="323" y="1"/>
                  </a:moveTo>
                  <a:cubicBezTo>
                    <a:pt x="0" y="39"/>
                    <a:pt x="0" y="494"/>
                    <a:pt x="323" y="532"/>
                  </a:cubicBezTo>
                  <a:cubicBezTo>
                    <a:pt x="626" y="494"/>
                    <a:pt x="626" y="39"/>
                    <a:pt x="323"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2" name="Google Shape;2052;p34"/>
            <p:cNvSpPr/>
            <p:nvPr/>
          </p:nvSpPr>
          <p:spPr>
            <a:xfrm>
              <a:off x="399875" y="1703388"/>
              <a:ext cx="16150" cy="11875"/>
            </a:xfrm>
            <a:custGeom>
              <a:avLst/>
              <a:gdLst/>
              <a:ahLst/>
              <a:cxnLst/>
              <a:rect l="l" t="t" r="r" b="b"/>
              <a:pathLst>
                <a:path w="646" h="475" extrusionOk="0">
                  <a:moveTo>
                    <a:pt x="323" y="1"/>
                  </a:moveTo>
                  <a:cubicBezTo>
                    <a:pt x="1" y="1"/>
                    <a:pt x="1" y="474"/>
                    <a:pt x="323" y="474"/>
                  </a:cubicBezTo>
                  <a:cubicBezTo>
                    <a:pt x="646" y="474"/>
                    <a:pt x="646" y="1"/>
                    <a:pt x="323"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3" name="Google Shape;2053;p34"/>
            <p:cNvSpPr/>
            <p:nvPr/>
          </p:nvSpPr>
          <p:spPr>
            <a:xfrm>
              <a:off x="354400" y="1709538"/>
              <a:ext cx="17550" cy="14250"/>
            </a:xfrm>
            <a:custGeom>
              <a:avLst/>
              <a:gdLst/>
              <a:ahLst/>
              <a:cxnLst/>
              <a:rect l="l" t="t" r="r" b="b"/>
              <a:pathLst>
                <a:path w="702" h="570" extrusionOk="0">
                  <a:moveTo>
                    <a:pt x="341" y="1"/>
                  </a:moveTo>
                  <a:cubicBezTo>
                    <a:pt x="0" y="20"/>
                    <a:pt x="0" y="532"/>
                    <a:pt x="341" y="570"/>
                  </a:cubicBezTo>
                  <a:cubicBezTo>
                    <a:pt x="702" y="532"/>
                    <a:pt x="702" y="20"/>
                    <a:pt x="341"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4" name="Google Shape;2054;p34"/>
            <p:cNvSpPr/>
            <p:nvPr/>
          </p:nvSpPr>
          <p:spPr>
            <a:xfrm>
              <a:off x="338275" y="1701963"/>
              <a:ext cx="19450" cy="14250"/>
            </a:xfrm>
            <a:custGeom>
              <a:avLst/>
              <a:gdLst/>
              <a:ahLst/>
              <a:cxnLst/>
              <a:rect l="l" t="t" r="r" b="b"/>
              <a:pathLst>
                <a:path w="778" h="570" extrusionOk="0">
                  <a:moveTo>
                    <a:pt x="416" y="0"/>
                  </a:moveTo>
                  <a:cubicBezTo>
                    <a:pt x="411" y="0"/>
                    <a:pt x="405" y="0"/>
                    <a:pt x="399" y="1"/>
                  </a:cubicBezTo>
                  <a:cubicBezTo>
                    <a:pt x="1" y="1"/>
                    <a:pt x="1" y="569"/>
                    <a:pt x="399" y="569"/>
                  </a:cubicBezTo>
                  <a:cubicBezTo>
                    <a:pt x="772" y="569"/>
                    <a:pt x="778" y="0"/>
                    <a:pt x="416"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5" name="Google Shape;2055;p34"/>
            <p:cNvSpPr/>
            <p:nvPr/>
          </p:nvSpPr>
          <p:spPr>
            <a:xfrm>
              <a:off x="388050" y="1631363"/>
              <a:ext cx="17550" cy="13750"/>
            </a:xfrm>
            <a:custGeom>
              <a:avLst/>
              <a:gdLst/>
              <a:ahLst/>
              <a:cxnLst/>
              <a:rect l="l" t="t" r="r" b="b"/>
              <a:pathLst>
                <a:path w="702" h="550" extrusionOk="0">
                  <a:moveTo>
                    <a:pt x="360" y="0"/>
                  </a:moveTo>
                  <a:cubicBezTo>
                    <a:pt x="0" y="0"/>
                    <a:pt x="0" y="550"/>
                    <a:pt x="360" y="550"/>
                  </a:cubicBezTo>
                  <a:cubicBezTo>
                    <a:pt x="701" y="550"/>
                    <a:pt x="701" y="0"/>
                    <a:pt x="360"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6" name="Google Shape;2056;p34"/>
            <p:cNvSpPr/>
            <p:nvPr/>
          </p:nvSpPr>
          <p:spPr>
            <a:xfrm>
              <a:off x="297525" y="1637988"/>
              <a:ext cx="18975" cy="14725"/>
            </a:xfrm>
            <a:custGeom>
              <a:avLst/>
              <a:gdLst/>
              <a:ahLst/>
              <a:cxnLst/>
              <a:rect l="l" t="t" r="r" b="b"/>
              <a:pathLst>
                <a:path w="759" h="589" extrusionOk="0">
                  <a:moveTo>
                    <a:pt x="379" y="0"/>
                  </a:moveTo>
                  <a:cubicBezTo>
                    <a:pt x="0" y="0"/>
                    <a:pt x="0" y="588"/>
                    <a:pt x="379" y="588"/>
                  </a:cubicBezTo>
                  <a:cubicBezTo>
                    <a:pt x="759" y="588"/>
                    <a:pt x="759" y="0"/>
                    <a:pt x="379"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7" name="Google Shape;2057;p34"/>
            <p:cNvSpPr/>
            <p:nvPr/>
          </p:nvSpPr>
          <p:spPr>
            <a:xfrm>
              <a:off x="356275" y="1585363"/>
              <a:ext cx="20875" cy="15675"/>
            </a:xfrm>
            <a:custGeom>
              <a:avLst/>
              <a:gdLst/>
              <a:ahLst/>
              <a:cxnLst/>
              <a:rect l="l" t="t" r="r" b="b"/>
              <a:pathLst>
                <a:path w="835" h="627" extrusionOk="0">
                  <a:moveTo>
                    <a:pt x="436" y="1"/>
                  </a:moveTo>
                  <a:cubicBezTo>
                    <a:pt x="430" y="1"/>
                    <a:pt x="424" y="1"/>
                    <a:pt x="418" y="1"/>
                  </a:cubicBezTo>
                  <a:cubicBezTo>
                    <a:pt x="1" y="1"/>
                    <a:pt x="1" y="627"/>
                    <a:pt x="418" y="627"/>
                  </a:cubicBezTo>
                  <a:cubicBezTo>
                    <a:pt x="829" y="627"/>
                    <a:pt x="835" y="1"/>
                    <a:pt x="436"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8" name="Google Shape;2058;p34"/>
            <p:cNvSpPr/>
            <p:nvPr/>
          </p:nvSpPr>
          <p:spPr>
            <a:xfrm>
              <a:off x="311750" y="1588238"/>
              <a:ext cx="12800" cy="9500"/>
            </a:xfrm>
            <a:custGeom>
              <a:avLst/>
              <a:gdLst/>
              <a:ahLst/>
              <a:cxnLst/>
              <a:rect l="l" t="t" r="r" b="b"/>
              <a:pathLst>
                <a:path w="512" h="380" extrusionOk="0">
                  <a:moveTo>
                    <a:pt x="265" y="0"/>
                  </a:moveTo>
                  <a:cubicBezTo>
                    <a:pt x="0" y="0"/>
                    <a:pt x="0" y="379"/>
                    <a:pt x="265" y="379"/>
                  </a:cubicBezTo>
                  <a:cubicBezTo>
                    <a:pt x="512" y="379"/>
                    <a:pt x="512" y="0"/>
                    <a:pt x="265"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9" name="Google Shape;2059;p34"/>
            <p:cNvSpPr/>
            <p:nvPr/>
          </p:nvSpPr>
          <p:spPr>
            <a:xfrm>
              <a:off x="285675" y="1574488"/>
              <a:ext cx="20400" cy="15175"/>
            </a:xfrm>
            <a:custGeom>
              <a:avLst/>
              <a:gdLst/>
              <a:ahLst/>
              <a:cxnLst/>
              <a:rect l="l" t="t" r="r" b="b"/>
              <a:pathLst>
                <a:path w="816" h="607" extrusionOk="0">
                  <a:moveTo>
                    <a:pt x="398" y="0"/>
                  </a:moveTo>
                  <a:cubicBezTo>
                    <a:pt x="0" y="0"/>
                    <a:pt x="0" y="607"/>
                    <a:pt x="398" y="607"/>
                  </a:cubicBezTo>
                  <a:cubicBezTo>
                    <a:pt x="816" y="607"/>
                    <a:pt x="816" y="0"/>
                    <a:pt x="398"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0" name="Google Shape;2060;p34"/>
            <p:cNvSpPr/>
            <p:nvPr/>
          </p:nvSpPr>
          <p:spPr>
            <a:xfrm>
              <a:off x="354400" y="1551263"/>
              <a:ext cx="9975" cy="8550"/>
            </a:xfrm>
            <a:custGeom>
              <a:avLst/>
              <a:gdLst/>
              <a:ahLst/>
              <a:cxnLst/>
              <a:rect l="l" t="t" r="r" b="b"/>
              <a:pathLst>
                <a:path w="399" h="342" extrusionOk="0">
                  <a:moveTo>
                    <a:pt x="209" y="0"/>
                  </a:moveTo>
                  <a:cubicBezTo>
                    <a:pt x="0" y="38"/>
                    <a:pt x="0" y="323"/>
                    <a:pt x="209" y="342"/>
                  </a:cubicBezTo>
                  <a:cubicBezTo>
                    <a:pt x="398" y="323"/>
                    <a:pt x="398" y="38"/>
                    <a:pt x="209"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1" name="Google Shape;2061;p34"/>
            <p:cNvSpPr/>
            <p:nvPr/>
          </p:nvSpPr>
          <p:spPr>
            <a:xfrm>
              <a:off x="337800" y="1527563"/>
              <a:ext cx="13300" cy="11400"/>
            </a:xfrm>
            <a:custGeom>
              <a:avLst/>
              <a:gdLst/>
              <a:ahLst/>
              <a:cxnLst/>
              <a:rect l="l" t="t" r="r" b="b"/>
              <a:pathLst>
                <a:path w="532" h="456" extrusionOk="0">
                  <a:moveTo>
                    <a:pt x="266" y="1"/>
                  </a:moveTo>
                  <a:cubicBezTo>
                    <a:pt x="1" y="38"/>
                    <a:pt x="1" y="418"/>
                    <a:pt x="266" y="455"/>
                  </a:cubicBezTo>
                  <a:cubicBezTo>
                    <a:pt x="531" y="418"/>
                    <a:pt x="531" y="38"/>
                    <a:pt x="266"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2" name="Google Shape;2062;p34"/>
            <p:cNvSpPr/>
            <p:nvPr/>
          </p:nvSpPr>
          <p:spPr>
            <a:xfrm>
              <a:off x="272875" y="1700063"/>
              <a:ext cx="23250" cy="18050"/>
            </a:xfrm>
            <a:custGeom>
              <a:avLst/>
              <a:gdLst/>
              <a:ahLst/>
              <a:cxnLst/>
              <a:rect l="l" t="t" r="r" b="b"/>
              <a:pathLst>
                <a:path w="930" h="722" extrusionOk="0">
                  <a:moveTo>
                    <a:pt x="474" y="1"/>
                  </a:moveTo>
                  <a:cubicBezTo>
                    <a:pt x="0" y="1"/>
                    <a:pt x="0" y="721"/>
                    <a:pt x="474" y="721"/>
                  </a:cubicBezTo>
                  <a:cubicBezTo>
                    <a:pt x="929" y="721"/>
                    <a:pt x="929" y="1"/>
                    <a:pt x="474"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3" name="Google Shape;2063;p34"/>
            <p:cNvSpPr/>
            <p:nvPr/>
          </p:nvSpPr>
          <p:spPr>
            <a:xfrm>
              <a:off x="507000" y="1726138"/>
              <a:ext cx="3800" cy="3350"/>
            </a:xfrm>
            <a:custGeom>
              <a:avLst/>
              <a:gdLst/>
              <a:ahLst/>
              <a:cxnLst/>
              <a:rect l="l" t="t" r="r" b="b"/>
              <a:pathLst>
                <a:path w="152" h="134" extrusionOk="0">
                  <a:moveTo>
                    <a:pt x="76" y="0"/>
                  </a:moveTo>
                  <a:cubicBezTo>
                    <a:pt x="0" y="0"/>
                    <a:pt x="0" y="114"/>
                    <a:pt x="76" y="133"/>
                  </a:cubicBezTo>
                  <a:cubicBezTo>
                    <a:pt x="152" y="114"/>
                    <a:pt x="152" y="0"/>
                    <a:pt x="76"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4" name="Google Shape;2064;p34"/>
            <p:cNvSpPr/>
            <p:nvPr/>
          </p:nvSpPr>
          <p:spPr>
            <a:xfrm>
              <a:off x="485200" y="1780638"/>
              <a:ext cx="18025" cy="13775"/>
            </a:xfrm>
            <a:custGeom>
              <a:avLst/>
              <a:gdLst/>
              <a:ahLst/>
              <a:cxnLst/>
              <a:rect l="l" t="t" r="r" b="b"/>
              <a:pathLst>
                <a:path w="721" h="551" extrusionOk="0">
                  <a:moveTo>
                    <a:pt x="360" y="1"/>
                  </a:moveTo>
                  <a:cubicBezTo>
                    <a:pt x="0" y="1"/>
                    <a:pt x="0" y="550"/>
                    <a:pt x="360" y="550"/>
                  </a:cubicBezTo>
                  <a:cubicBezTo>
                    <a:pt x="721" y="550"/>
                    <a:pt x="721" y="1"/>
                    <a:pt x="360"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5" name="Google Shape;2065;p34"/>
            <p:cNvSpPr/>
            <p:nvPr/>
          </p:nvSpPr>
          <p:spPr>
            <a:xfrm>
              <a:off x="502250" y="1829463"/>
              <a:ext cx="9500" cy="6175"/>
            </a:xfrm>
            <a:custGeom>
              <a:avLst/>
              <a:gdLst/>
              <a:ahLst/>
              <a:cxnLst/>
              <a:rect l="l" t="t" r="r" b="b"/>
              <a:pathLst>
                <a:path w="380" h="247" extrusionOk="0">
                  <a:moveTo>
                    <a:pt x="114" y="0"/>
                  </a:moveTo>
                  <a:cubicBezTo>
                    <a:pt x="77" y="0"/>
                    <a:pt x="39" y="19"/>
                    <a:pt x="20" y="38"/>
                  </a:cubicBezTo>
                  <a:cubicBezTo>
                    <a:pt x="20" y="38"/>
                    <a:pt x="1" y="57"/>
                    <a:pt x="1" y="76"/>
                  </a:cubicBezTo>
                  <a:cubicBezTo>
                    <a:pt x="1" y="95"/>
                    <a:pt x="1" y="114"/>
                    <a:pt x="1" y="114"/>
                  </a:cubicBezTo>
                  <a:cubicBezTo>
                    <a:pt x="1" y="152"/>
                    <a:pt x="20" y="190"/>
                    <a:pt x="39" y="209"/>
                  </a:cubicBezTo>
                  <a:cubicBezTo>
                    <a:pt x="58" y="228"/>
                    <a:pt x="95" y="247"/>
                    <a:pt x="114" y="247"/>
                  </a:cubicBezTo>
                  <a:lnTo>
                    <a:pt x="266" y="247"/>
                  </a:lnTo>
                  <a:cubicBezTo>
                    <a:pt x="304" y="247"/>
                    <a:pt x="342" y="228"/>
                    <a:pt x="361" y="209"/>
                  </a:cubicBezTo>
                  <a:cubicBezTo>
                    <a:pt x="361" y="190"/>
                    <a:pt x="380" y="190"/>
                    <a:pt x="380" y="171"/>
                  </a:cubicBezTo>
                  <a:cubicBezTo>
                    <a:pt x="380" y="152"/>
                    <a:pt x="380" y="133"/>
                    <a:pt x="380" y="114"/>
                  </a:cubicBezTo>
                  <a:cubicBezTo>
                    <a:pt x="380" y="95"/>
                    <a:pt x="361" y="57"/>
                    <a:pt x="342" y="38"/>
                  </a:cubicBezTo>
                  <a:cubicBezTo>
                    <a:pt x="323" y="19"/>
                    <a:pt x="285" y="0"/>
                    <a:pt x="266"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6" name="Google Shape;2066;p34"/>
            <p:cNvSpPr/>
            <p:nvPr/>
          </p:nvSpPr>
          <p:spPr>
            <a:xfrm>
              <a:off x="504150" y="1867838"/>
              <a:ext cx="24675" cy="18975"/>
            </a:xfrm>
            <a:custGeom>
              <a:avLst/>
              <a:gdLst/>
              <a:ahLst/>
              <a:cxnLst/>
              <a:rect l="l" t="t" r="r" b="b"/>
              <a:pathLst>
                <a:path w="987" h="759" extrusionOk="0">
                  <a:moveTo>
                    <a:pt x="493" y="1"/>
                  </a:moveTo>
                  <a:cubicBezTo>
                    <a:pt x="1" y="1"/>
                    <a:pt x="1" y="759"/>
                    <a:pt x="493" y="759"/>
                  </a:cubicBezTo>
                  <a:cubicBezTo>
                    <a:pt x="986" y="759"/>
                    <a:pt x="986" y="1"/>
                    <a:pt x="493"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7" name="Google Shape;2067;p34"/>
            <p:cNvSpPr/>
            <p:nvPr/>
          </p:nvSpPr>
          <p:spPr>
            <a:xfrm>
              <a:off x="360075" y="1880163"/>
              <a:ext cx="20875" cy="17075"/>
            </a:xfrm>
            <a:custGeom>
              <a:avLst/>
              <a:gdLst/>
              <a:ahLst/>
              <a:cxnLst/>
              <a:rect l="l" t="t" r="r" b="b"/>
              <a:pathLst>
                <a:path w="835" h="683" extrusionOk="0">
                  <a:moveTo>
                    <a:pt x="418" y="0"/>
                  </a:moveTo>
                  <a:cubicBezTo>
                    <a:pt x="1" y="38"/>
                    <a:pt x="1" y="645"/>
                    <a:pt x="418" y="683"/>
                  </a:cubicBezTo>
                  <a:cubicBezTo>
                    <a:pt x="835" y="645"/>
                    <a:pt x="835" y="38"/>
                    <a:pt x="418"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8" name="Google Shape;2068;p34"/>
            <p:cNvSpPr/>
            <p:nvPr/>
          </p:nvSpPr>
          <p:spPr>
            <a:xfrm>
              <a:off x="319325" y="1860263"/>
              <a:ext cx="16125" cy="12350"/>
            </a:xfrm>
            <a:custGeom>
              <a:avLst/>
              <a:gdLst/>
              <a:ahLst/>
              <a:cxnLst/>
              <a:rect l="l" t="t" r="r" b="b"/>
              <a:pathLst>
                <a:path w="645" h="494" extrusionOk="0">
                  <a:moveTo>
                    <a:pt x="247" y="0"/>
                  </a:moveTo>
                  <a:cubicBezTo>
                    <a:pt x="228" y="0"/>
                    <a:pt x="190" y="0"/>
                    <a:pt x="152" y="19"/>
                  </a:cubicBezTo>
                  <a:cubicBezTo>
                    <a:pt x="133" y="19"/>
                    <a:pt x="95" y="38"/>
                    <a:pt x="76" y="76"/>
                  </a:cubicBezTo>
                  <a:cubicBezTo>
                    <a:pt x="38" y="114"/>
                    <a:pt x="0" y="171"/>
                    <a:pt x="0" y="247"/>
                  </a:cubicBezTo>
                  <a:lnTo>
                    <a:pt x="0" y="304"/>
                  </a:lnTo>
                  <a:cubicBezTo>
                    <a:pt x="19" y="342"/>
                    <a:pt x="38" y="379"/>
                    <a:pt x="76" y="417"/>
                  </a:cubicBezTo>
                  <a:lnTo>
                    <a:pt x="114" y="455"/>
                  </a:lnTo>
                  <a:cubicBezTo>
                    <a:pt x="152" y="474"/>
                    <a:pt x="209" y="493"/>
                    <a:pt x="247" y="493"/>
                  </a:cubicBezTo>
                  <a:lnTo>
                    <a:pt x="398" y="493"/>
                  </a:lnTo>
                  <a:cubicBezTo>
                    <a:pt x="436" y="493"/>
                    <a:pt x="455" y="493"/>
                    <a:pt x="493" y="474"/>
                  </a:cubicBezTo>
                  <a:cubicBezTo>
                    <a:pt x="550" y="455"/>
                    <a:pt x="588" y="398"/>
                    <a:pt x="607" y="342"/>
                  </a:cubicBezTo>
                  <a:cubicBezTo>
                    <a:pt x="626" y="323"/>
                    <a:pt x="645" y="285"/>
                    <a:pt x="626" y="247"/>
                  </a:cubicBezTo>
                  <a:lnTo>
                    <a:pt x="626" y="190"/>
                  </a:lnTo>
                  <a:cubicBezTo>
                    <a:pt x="626" y="152"/>
                    <a:pt x="607" y="114"/>
                    <a:pt x="569" y="76"/>
                  </a:cubicBezTo>
                  <a:lnTo>
                    <a:pt x="531" y="38"/>
                  </a:lnTo>
                  <a:cubicBezTo>
                    <a:pt x="493" y="19"/>
                    <a:pt x="436" y="19"/>
                    <a:pt x="398" y="19"/>
                  </a:cubicBezTo>
                  <a:lnTo>
                    <a:pt x="398" y="0"/>
                  </a:ln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9" name="Google Shape;2069;p34"/>
            <p:cNvSpPr/>
            <p:nvPr/>
          </p:nvSpPr>
          <p:spPr>
            <a:xfrm>
              <a:off x="325475" y="1808138"/>
              <a:ext cx="15675" cy="11850"/>
            </a:xfrm>
            <a:custGeom>
              <a:avLst/>
              <a:gdLst/>
              <a:ahLst/>
              <a:cxnLst/>
              <a:rect l="l" t="t" r="r" b="b"/>
              <a:pathLst>
                <a:path w="627" h="474" extrusionOk="0">
                  <a:moveTo>
                    <a:pt x="304" y="0"/>
                  </a:moveTo>
                  <a:cubicBezTo>
                    <a:pt x="1" y="0"/>
                    <a:pt x="1" y="474"/>
                    <a:pt x="304" y="474"/>
                  </a:cubicBezTo>
                  <a:cubicBezTo>
                    <a:pt x="626" y="474"/>
                    <a:pt x="626" y="0"/>
                    <a:pt x="304"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0" name="Google Shape;2070;p34"/>
            <p:cNvSpPr/>
            <p:nvPr/>
          </p:nvSpPr>
          <p:spPr>
            <a:xfrm>
              <a:off x="298950" y="1787738"/>
              <a:ext cx="8550" cy="7150"/>
            </a:xfrm>
            <a:custGeom>
              <a:avLst/>
              <a:gdLst/>
              <a:ahLst/>
              <a:cxnLst/>
              <a:rect l="l" t="t" r="r" b="b"/>
              <a:pathLst>
                <a:path w="342" h="286" extrusionOk="0">
                  <a:moveTo>
                    <a:pt x="171" y="1"/>
                  </a:moveTo>
                  <a:cubicBezTo>
                    <a:pt x="0" y="20"/>
                    <a:pt x="0" y="266"/>
                    <a:pt x="171" y="285"/>
                  </a:cubicBezTo>
                  <a:cubicBezTo>
                    <a:pt x="341" y="266"/>
                    <a:pt x="341" y="20"/>
                    <a:pt x="171"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1" name="Google Shape;2071;p34"/>
            <p:cNvSpPr/>
            <p:nvPr/>
          </p:nvSpPr>
          <p:spPr>
            <a:xfrm>
              <a:off x="445850" y="1622338"/>
              <a:ext cx="21825" cy="16625"/>
            </a:xfrm>
            <a:custGeom>
              <a:avLst/>
              <a:gdLst/>
              <a:ahLst/>
              <a:cxnLst/>
              <a:rect l="l" t="t" r="r" b="b"/>
              <a:pathLst>
                <a:path w="873" h="665" extrusionOk="0">
                  <a:moveTo>
                    <a:pt x="437" y="1"/>
                  </a:moveTo>
                  <a:cubicBezTo>
                    <a:pt x="1" y="1"/>
                    <a:pt x="1" y="664"/>
                    <a:pt x="437" y="664"/>
                  </a:cubicBezTo>
                  <a:cubicBezTo>
                    <a:pt x="873" y="664"/>
                    <a:pt x="873" y="1"/>
                    <a:pt x="437"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2" name="Google Shape;2072;p34"/>
            <p:cNvSpPr/>
            <p:nvPr/>
          </p:nvSpPr>
          <p:spPr>
            <a:xfrm>
              <a:off x="418850" y="1542263"/>
              <a:ext cx="23250" cy="18975"/>
            </a:xfrm>
            <a:custGeom>
              <a:avLst/>
              <a:gdLst/>
              <a:ahLst/>
              <a:cxnLst/>
              <a:rect l="l" t="t" r="r" b="b"/>
              <a:pathLst>
                <a:path w="930" h="759" extrusionOk="0">
                  <a:moveTo>
                    <a:pt x="474" y="0"/>
                  </a:moveTo>
                  <a:cubicBezTo>
                    <a:pt x="0" y="38"/>
                    <a:pt x="0" y="721"/>
                    <a:pt x="474" y="758"/>
                  </a:cubicBezTo>
                  <a:cubicBezTo>
                    <a:pt x="929" y="721"/>
                    <a:pt x="929" y="38"/>
                    <a:pt x="474"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073" name="Google Shape;2073;p34"/>
          <p:cNvSpPr/>
          <p:nvPr/>
        </p:nvSpPr>
        <p:spPr>
          <a:xfrm>
            <a:off x="4566955" y="-2521549"/>
            <a:ext cx="4624024" cy="7256966"/>
          </a:xfrm>
          <a:custGeom>
            <a:avLst/>
            <a:gdLst/>
            <a:ahLst/>
            <a:cxnLst/>
            <a:rect l="l" t="t" r="r" b="b"/>
            <a:pathLst>
              <a:path w="55812" h="94461" extrusionOk="0">
                <a:moveTo>
                  <a:pt x="36054" y="83719"/>
                </a:moveTo>
                <a:cubicBezTo>
                  <a:pt x="36059" y="85810"/>
                  <a:pt x="36230" y="87883"/>
                  <a:pt x="36585" y="89937"/>
                </a:cubicBezTo>
                <a:cubicBezTo>
                  <a:pt x="36680" y="90449"/>
                  <a:pt x="36775" y="90942"/>
                  <a:pt x="36888" y="91454"/>
                </a:cubicBezTo>
                <a:cubicBezTo>
                  <a:pt x="36926" y="91719"/>
                  <a:pt x="37002" y="91984"/>
                  <a:pt x="37059" y="92250"/>
                </a:cubicBezTo>
                <a:cubicBezTo>
                  <a:pt x="37097" y="92439"/>
                  <a:pt x="37305" y="92856"/>
                  <a:pt x="37211" y="93046"/>
                </a:cubicBezTo>
                <a:cubicBezTo>
                  <a:pt x="37154" y="93160"/>
                  <a:pt x="36831" y="93255"/>
                  <a:pt x="36718" y="93311"/>
                </a:cubicBezTo>
                <a:cubicBezTo>
                  <a:pt x="36509" y="93425"/>
                  <a:pt x="36282" y="93539"/>
                  <a:pt x="36035" y="93634"/>
                </a:cubicBezTo>
                <a:cubicBezTo>
                  <a:pt x="35599" y="93804"/>
                  <a:pt x="35144" y="93937"/>
                  <a:pt x="34689" y="93994"/>
                </a:cubicBezTo>
                <a:cubicBezTo>
                  <a:pt x="34597" y="94004"/>
                  <a:pt x="34505" y="94009"/>
                  <a:pt x="34414" y="94009"/>
                </a:cubicBezTo>
                <a:cubicBezTo>
                  <a:pt x="33623" y="94009"/>
                  <a:pt x="32889" y="93638"/>
                  <a:pt x="32566" y="92856"/>
                </a:cubicBezTo>
                <a:cubicBezTo>
                  <a:pt x="32244" y="92041"/>
                  <a:pt x="32471" y="91093"/>
                  <a:pt x="32756" y="90297"/>
                </a:cubicBezTo>
                <a:cubicBezTo>
                  <a:pt x="33362" y="88572"/>
                  <a:pt x="34234" y="86923"/>
                  <a:pt x="35125" y="85331"/>
                </a:cubicBezTo>
                <a:cubicBezTo>
                  <a:pt x="35426" y="84788"/>
                  <a:pt x="35736" y="84251"/>
                  <a:pt x="36054" y="83719"/>
                </a:cubicBezTo>
                <a:close/>
                <a:moveTo>
                  <a:pt x="43850" y="72899"/>
                </a:moveTo>
                <a:cubicBezTo>
                  <a:pt x="43926" y="74041"/>
                  <a:pt x="43988" y="75183"/>
                  <a:pt x="44035" y="76326"/>
                </a:cubicBezTo>
                <a:cubicBezTo>
                  <a:pt x="44111" y="78487"/>
                  <a:pt x="44149" y="80629"/>
                  <a:pt x="44130" y="82790"/>
                </a:cubicBezTo>
                <a:cubicBezTo>
                  <a:pt x="44111" y="83871"/>
                  <a:pt x="44092" y="84970"/>
                  <a:pt x="44054" y="86051"/>
                </a:cubicBezTo>
                <a:cubicBezTo>
                  <a:pt x="44016" y="87037"/>
                  <a:pt x="44092" y="88117"/>
                  <a:pt x="43864" y="89065"/>
                </a:cubicBezTo>
                <a:cubicBezTo>
                  <a:pt x="43789" y="89463"/>
                  <a:pt x="43599" y="89823"/>
                  <a:pt x="43334" y="90127"/>
                </a:cubicBezTo>
                <a:cubicBezTo>
                  <a:pt x="43194" y="90249"/>
                  <a:pt x="43052" y="90301"/>
                  <a:pt x="42914" y="90301"/>
                </a:cubicBezTo>
                <a:cubicBezTo>
                  <a:pt x="42585" y="90301"/>
                  <a:pt x="42287" y="90001"/>
                  <a:pt x="42139" y="89653"/>
                </a:cubicBezTo>
                <a:cubicBezTo>
                  <a:pt x="41874" y="88970"/>
                  <a:pt x="41760" y="88193"/>
                  <a:pt x="41609" y="87473"/>
                </a:cubicBezTo>
                <a:cubicBezTo>
                  <a:pt x="41324" y="86165"/>
                  <a:pt x="41021" y="84724"/>
                  <a:pt x="40149" y="83643"/>
                </a:cubicBezTo>
                <a:cubicBezTo>
                  <a:pt x="39770" y="83169"/>
                  <a:pt x="39277" y="82809"/>
                  <a:pt x="38708" y="82582"/>
                </a:cubicBezTo>
                <a:cubicBezTo>
                  <a:pt x="38695" y="82577"/>
                  <a:pt x="38683" y="82574"/>
                  <a:pt x="38671" y="82574"/>
                </a:cubicBezTo>
                <a:cubicBezTo>
                  <a:pt x="38594" y="82574"/>
                  <a:pt x="38540" y="82668"/>
                  <a:pt x="38557" y="82733"/>
                </a:cubicBezTo>
                <a:cubicBezTo>
                  <a:pt x="38917" y="84667"/>
                  <a:pt x="39277" y="86601"/>
                  <a:pt x="39618" y="88534"/>
                </a:cubicBezTo>
                <a:lnTo>
                  <a:pt x="40149" y="91397"/>
                </a:lnTo>
                <a:cubicBezTo>
                  <a:pt x="40263" y="92136"/>
                  <a:pt x="40452" y="92875"/>
                  <a:pt x="40187" y="93596"/>
                </a:cubicBezTo>
                <a:cubicBezTo>
                  <a:pt x="40092" y="93861"/>
                  <a:pt x="39921" y="94183"/>
                  <a:pt x="39618" y="94240"/>
                </a:cubicBezTo>
                <a:cubicBezTo>
                  <a:pt x="39604" y="94243"/>
                  <a:pt x="39590" y="94244"/>
                  <a:pt x="39576" y="94244"/>
                </a:cubicBezTo>
                <a:cubicBezTo>
                  <a:pt x="39294" y="94244"/>
                  <a:pt x="39081" y="93717"/>
                  <a:pt x="38955" y="93482"/>
                </a:cubicBezTo>
                <a:cubicBezTo>
                  <a:pt x="38670" y="92856"/>
                  <a:pt x="38462" y="92193"/>
                  <a:pt x="38348" y="91511"/>
                </a:cubicBezTo>
                <a:cubicBezTo>
                  <a:pt x="38083" y="90146"/>
                  <a:pt x="38045" y="88762"/>
                  <a:pt x="37855" y="87397"/>
                </a:cubicBezTo>
                <a:cubicBezTo>
                  <a:pt x="37647" y="85994"/>
                  <a:pt x="37230" y="84610"/>
                  <a:pt x="36244" y="83549"/>
                </a:cubicBezTo>
                <a:cubicBezTo>
                  <a:pt x="36227" y="83526"/>
                  <a:pt x="36203" y="83515"/>
                  <a:pt x="36178" y="83514"/>
                </a:cubicBezTo>
                <a:lnTo>
                  <a:pt x="36178" y="83514"/>
                </a:lnTo>
                <a:cubicBezTo>
                  <a:pt x="38436" y="79777"/>
                  <a:pt x="41102" y="76305"/>
                  <a:pt x="43850" y="72899"/>
                </a:cubicBezTo>
                <a:close/>
                <a:moveTo>
                  <a:pt x="124" y="0"/>
                </a:moveTo>
                <a:cubicBezTo>
                  <a:pt x="60" y="0"/>
                  <a:pt x="1" y="49"/>
                  <a:pt x="36" y="119"/>
                </a:cubicBezTo>
                <a:lnTo>
                  <a:pt x="17" y="119"/>
                </a:lnTo>
                <a:cubicBezTo>
                  <a:pt x="2955" y="8498"/>
                  <a:pt x="5989" y="16839"/>
                  <a:pt x="9135" y="25123"/>
                </a:cubicBezTo>
                <a:cubicBezTo>
                  <a:pt x="9894" y="27152"/>
                  <a:pt x="10671" y="29180"/>
                  <a:pt x="11467" y="31208"/>
                </a:cubicBezTo>
                <a:cubicBezTo>
                  <a:pt x="12168" y="33028"/>
                  <a:pt x="12794" y="34905"/>
                  <a:pt x="13647" y="36649"/>
                </a:cubicBezTo>
                <a:cubicBezTo>
                  <a:pt x="14292" y="37976"/>
                  <a:pt x="15221" y="39246"/>
                  <a:pt x="16623" y="39796"/>
                </a:cubicBezTo>
                <a:cubicBezTo>
                  <a:pt x="17283" y="40054"/>
                  <a:pt x="17979" y="40142"/>
                  <a:pt x="18690" y="40142"/>
                </a:cubicBezTo>
                <a:cubicBezTo>
                  <a:pt x="19959" y="40142"/>
                  <a:pt x="21272" y="39862"/>
                  <a:pt x="22500" y="39777"/>
                </a:cubicBezTo>
                <a:cubicBezTo>
                  <a:pt x="23246" y="39726"/>
                  <a:pt x="23995" y="39701"/>
                  <a:pt x="24747" y="39701"/>
                </a:cubicBezTo>
                <a:cubicBezTo>
                  <a:pt x="26249" y="39701"/>
                  <a:pt x="27757" y="39802"/>
                  <a:pt x="29249" y="40004"/>
                </a:cubicBezTo>
                <a:cubicBezTo>
                  <a:pt x="31106" y="40270"/>
                  <a:pt x="33021" y="40668"/>
                  <a:pt x="34727" y="41502"/>
                </a:cubicBezTo>
                <a:cubicBezTo>
                  <a:pt x="36433" y="42317"/>
                  <a:pt x="37836" y="43682"/>
                  <a:pt x="38708" y="45350"/>
                </a:cubicBezTo>
                <a:cubicBezTo>
                  <a:pt x="39580" y="46981"/>
                  <a:pt x="40054" y="48782"/>
                  <a:pt x="40471" y="50545"/>
                </a:cubicBezTo>
                <a:cubicBezTo>
                  <a:pt x="42179" y="57664"/>
                  <a:pt x="43282" y="64918"/>
                  <a:pt x="43803" y="72216"/>
                </a:cubicBezTo>
                <a:lnTo>
                  <a:pt x="43803" y="72216"/>
                </a:lnTo>
                <a:cubicBezTo>
                  <a:pt x="43494" y="72599"/>
                  <a:pt x="43186" y="72983"/>
                  <a:pt x="42879" y="73369"/>
                </a:cubicBezTo>
                <a:cubicBezTo>
                  <a:pt x="40831" y="75966"/>
                  <a:pt x="38822" y="78601"/>
                  <a:pt x="37021" y="81387"/>
                </a:cubicBezTo>
                <a:cubicBezTo>
                  <a:pt x="35277" y="84098"/>
                  <a:pt x="33571" y="87018"/>
                  <a:pt x="32471" y="90070"/>
                </a:cubicBezTo>
                <a:cubicBezTo>
                  <a:pt x="31997" y="91359"/>
                  <a:pt x="31770" y="93198"/>
                  <a:pt x="33154" y="94013"/>
                </a:cubicBezTo>
                <a:cubicBezTo>
                  <a:pt x="33534" y="94235"/>
                  <a:pt x="33946" y="94326"/>
                  <a:pt x="34367" y="94326"/>
                </a:cubicBezTo>
                <a:cubicBezTo>
                  <a:pt x="35456" y="94326"/>
                  <a:pt x="36609" y="93717"/>
                  <a:pt x="37457" y="93198"/>
                </a:cubicBezTo>
                <a:cubicBezTo>
                  <a:pt x="37514" y="93160"/>
                  <a:pt x="37533" y="93103"/>
                  <a:pt x="37514" y="93046"/>
                </a:cubicBezTo>
                <a:cubicBezTo>
                  <a:pt x="36725" y="90076"/>
                  <a:pt x="36309" y="87016"/>
                  <a:pt x="36300" y="83937"/>
                </a:cubicBezTo>
                <a:lnTo>
                  <a:pt x="36300" y="83937"/>
                </a:lnTo>
                <a:cubicBezTo>
                  <a:pt x="38208" y="86250"/>
                  <a:pt x="37579" y="89653"/>
                  <a:pt x="38348" y="92383"/>
                </a:cubicBezTo>
                <a:cubicBezTo>
                  <a:pt x="38500" y="93065"/>
                  <a:pt x="38803" y="93710"/>
                  <a:pt x="39201" y="94297"/>
                </a:cubicBezTo>
                <a:cubicBezTo>
                  <a:pt x="39289" y="94413"/>
                  <a:pt x="39407" y="94460"/>
                  <a:pt x="39532" y="94460"/>
                </a:cubicBezTo>
                <a:cubicBezTo>
                  <a:pt x="39756" y="94460"/>
                  <a:pt x="40003" y="94309"/>
                  <a:pt x="40149" y="94127"/>
                </a:cubicBezTo>
                <a:cubicBezTo>
                  <a:pt x="40490" y="93728"/>
                  <a:pt x="40566" y="93103"/>
                  <a:pt x="40547" y="92591"/>
                </a:cubicBezTo>
                <a:cubicBezTo>
                  <a:pt x="40509" y="91681"/>
                  <a:pt x="40244" y="90752"/>
                  <a:pt x="40092" y="89861"/>
                </a:cubicBezTo>
                <a:cubicBezTo>
                  <a:pt x="39670" y="87551"/>
                  <a:pt x="39266" y="85241"/>
                  <a:pt x="38846" y="82914"/>
                </a:cubicBezTo>
                <a:lnTo>
                  <a:pt x="38846" y="82914"/>
                </a:lnTo>
                <a:cubicBezTo>
                  <a:pt x="40217" y="83575"/>
                  <a:pt x="40753" y="85091"/>
                  <a:pt x="41116" y="86487"/>
                </a:cubicBezTo>
                <a:cubicBezTo>
                  <a:pt x="41305" y="87245"/>
                  <a:pt x="41438" y="88022"/>
                  <a:pt x="41628" y="88781"/>
                </a:cubicBezTo>
                <a:cubicBezTo>
                  <a:pt x="41760" y="89349"/>
                  <a:pt x="41874" y="90146"/>
                  <a:pt x="42443" y="90468"/>
                </a:cubicBezTo>
                <a:cubicBezTo>
                  <a:pt x="42589" y="90550"/>
                  <a:pt x="42735" y="90587"/>
                  <a:pt x="42876" y="90587"/>
                </a:cubicBezTo>
                <a:cubicBezTo>
                  <a:pt x="43193" y="90587"/>
                  <a:pt x="43484" y="90402"/>
                  <a:pt x="43694" y="90127"/>
                </a:cubicBezTo>
                <a:cubicBezTo>
                  <a:pt x="44168" y="89539"/>
                  <a:pt x="44225" y="88781"/>
                  <a:pt x="44263" y="88060"/>
                </a:cubicBezTo>
                <a:cubicBezTo>
                  <a:pt x="44376" y="85842"/>
                  <a:pt x="44433" y="83624"/>
                  <a:pt x="44433" y="81425"/>
                </a:cubicBezTo>
                <a:cubicBezTo>
                  <a:pt x="44433" y="78462"/>
                  <a:pt x="44333" y="75502"/>
                  <a:pt x="44134" y="72549"/>
                </a:cubicBezTo>
                <a:lnTo>
                  <a:pt x="44134" y="72549"/>
                </a:lnTo>
                <a:cubicBezTo>
                  <a:pt x="45525" y="70831"/>
                  <a:pt x="46934" y="69129"/>
                  <a:pt x="48319" y="67416"/>
                </a:cubicBezTo>
                <a:cubicBezTo>
                  <a:pt x="50916" y="64213"/>
                  <a:pt x="53457" y="60952"/>
                  <a:pt x="55694" y="57464"/>
                </a:cubicBezTo>
                <a:cubicBezTo>
                  <a:pt x="55812" y="57293"/>
                  <a:pt x="55657" y="57122"/>
                  <a:pt x="55493" y="57122"/>
                </a:cubicBezTo>
                <a:cubicBezTo>
                  <a:pt x="55421" y="57122"/>
                  <a:pt x="55348" y="57155"/>
                  <a:pt x="55295" y="57236"/>
                </a:cubicBezTo>
                <a:cubicBezTo>
                  <a:pt x="51966" y="62402"/>
                  <a:pt x="47953" y="67087"/>
                  <a:pt x="44086" y="71866"/>
                </a:cubicBezTo>
                <a:lnTo>
                  <a:pt x="44086" y="71866"/>
                </a:lnTo>
                <a:cubicBezTo>
                  <a:pt x="43682" y="66321"/>
                  <a:pt x="42926" y="60806"/>
                  <a:pt x="41817" y="55360"/>
                </a:cubicBezTo>
                <a:cubicBezTo>
                  <a:pt x="41400" y="53255"/>
                  <a:pt x="40945" y="51132"/>
                  <a:pt x="40376" y="49066"/>
                </a:cubicBezTo>
                <a:cubicBezTo>
                  <a:pt x="39921" y="47379"/>
                  <a:pt x="39315" y="45673"/>
                  <a:pt x="38310" y="44213"/>
                </a:cubicBezTo>
                <a:cubicBezTo>
                  <a:pt x="36130" y="41104"/>
                  <a:pt x="32301" y="40175"/>
                  <a:pt x="28737" y="39739"/>
                </a:cubicBezTo>
                <a:cubicBezTo>
                  <a:pt x="27406" y="39567"/>
                  <a:pt x="26076" y="39485"/>
                  <a:pt x="24745" y="39485"/>
                </a:cubicBezTo>
                <a:cubicBezTo>
                  <a:pt x="23877" y="39485"/>
                  <a:pt x="23008" y="39520"/>
                  <a:pt x="22140" y="39587"/>
                </a:cubicBezTo>
                <a:cubicBezTo>
                  <a:pt x="21041" y="39680"/>
                  <a:pt x="19854" y="39911"/>
                  <a:pt x="18707" y="39911"/>
                </a:cubicBezTo>
                <a:cubicBezTo>
                  <a:pt x="17736" y="39911"/>
                  <a:pt x="16794" y="39745"/>
                  <a:pt x="15960" y="39189"/>
                </a:cubicBezTo>
                <a:cubicBezTo>
                  <a:pt x="14519" y="38204"/>
                  <a:pt x="13780" y="36479"/>
                  <a:pt x="13173" y="34924"/>
                </a:cubicBezTo>
                <a:cubicBezTo>
                  <a:pt x="12339" y="32820"/>
                  <a:pt x="11543" y="30735"/>
                  <a:pt x="10728" y="28630"/>
                </a:cubicBezTo>
                <a:cubicBezTo>
                  <a:pt x="7505" y="20194"/>
                  <a:pt x="4377" y="11721"/>
                  <a:pt x="1344" y="3228"/>
                </a:cubicBezTo>
                <a:cubicBezTo>
                  <a:pt x="965" y="2166"/>
                  <a:pt x="586" y="1124"/>
                  <a:pt x="226" y="62"/>
                </a:cubicBezTo>
                <a:cubicBezTo>
                  <a:pt x="204" y="19"/>
                  <a:pt x="163" y="0"/>
                  <a:pt x="124" y="0"/>
                </a:cubicBezTo>
                <a:close/>
              </a:path>
            </a:pathLst>
          </a:custGeom>
          <a:solidFill>
            <a:srgbClr val="1C5F6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2074" name="Google Shape;2074;p34"/>
          <p:cNvPicPr preferRelativeResize="0"/>
          <p:nvPr/>
        </p:nvPicPr>
        <p:blipFill>
          <a:blip r:embed="rId4">
            <a:alphaModFix amt="74000"/>
          </a:blip>
          <a:stretch>
            <a:fillRect/>
          </a:stretch>
        </p:blipFill>
        <p:spPr>
          <a:xfrm rot="7675040">
            <a:off x="2669916" y="-1516164"/>
            <a:ext cx="2894877" cy="2593327"/>
          </a:xfrm>
          <a:prstGeom prst="rect">
            <a:avLst/>
          </a:prstGeom>
          <a:noFill/>
          <a:ln>
            <a:noFill/>
          </a:ln>
        </p:spPr>
      </p:pic>
      <p:pic>
        <p:nvPicPr>
          <p:cNvPr id="2075" name="Google Shape;2075;p34"/>
          <p:cNvPicPr preferRelativeResize="0"/>
          <p:nvPr/>
        </p:nvPicPr>
        <p:blipFill>
          <a:blip r:embed="rId5">
            <a:alphaModFix amt="74000"/>
          </a:blip>
          <a:stretch>
            <a:fillRect/>
          </a:stretch>
        </p:blipFill>
        <p:spPr>
          <a:xfrm rot="-9631575" flipH="1">
            <a:off x="-1503235" y="-1230424"/>
            <a:ext cx="2894874" cy="2593324"/>
          </a:xfrm>
          <a:prstGeom prst="rect">
            <a:avLst/>
          </a:prstGeom>
          <a:noFill/>
          <a:ln>
            <a:noFill/>
          </a:ln>
        </p:spPr>
      </p:pic>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Background 4">
  <p:cSld name="CUSTOM_4_1_1_2">
    <p:spTree>
      <p:nvGrpSpPr>
        <p:cNvPr id="1" name="Shape 2076"/>
        <p:cNvGrpSpPr/>
        <p:nvPr/>
      </p:nvGrpSpPr>
      <p:grpSpPr>
        <a:xfrm>
          <a:off x="0" y="0"/>
          <a:ext cx="0" cy="0"/>
          <a:chOff x="0" y="0"/>
          <a:chExt cx="0" cy="0"/>
        </a:xfrm>
      </p:grpSpPr>
      <p:pic>
        <p:nvPicPr>
          <p:cNvPr id="2077" name="Google Shape;2077;p35"/>
          <p:cNvPicPr preferRelativeResize="0"/>
          <p:nvPr/>
        </p:nvPicPr>
        <p:blipFill>
          <a:blip r:embed="rId2">
            <a:alphaModFix amt="66000"/>
          </a:blip>
          <a:stretch>
            <a:fillRect/>
          </a:stretch>
        </p:blipFill>
        <p:spPr>
          <a:xfrm rot="5399990" flipH="1">
            <a:off x="7705516" y="-598319"/>
            <a:ext cx="3297389" cy="2276637"/>
          </a:xfrm>
          <a:prstGeom prst="rect">
            <a:avLst/>
          </a:prstGeom>
          <a:noFill/>
          <a:ln>
            <a:noFill/>
          </a:ln>
        </p:spPr>
      </p:pic>
      <p:grpSp>
        <p:nvGrpSpPr>
          <p:cNvPr id="2078" name="Google Shape;2078;p35"/>
          <p:cNvGrpSpPr/>
          <p:nvPr/>
        </p:nvGrpSpPr>
        <p:grpSpPr>
          <a:xfrm rot="-987768">
            <a:off x="7751817" y="-266278"/>
            <a:ext cx="1344359" cy="1995308"/>
            <a:chOff x="272875" y="1527563"/>
            <a:chExt cx="255950" cy="455000"/>
          </a:xfrm>
        </p:grpSpPr>
        <p:sp>
          <p:nvSpPr>
            <p:cNvPr id="2079" name="Google Shape;2079;p35"/>
            <p:cNvSpPr/>
            <p:nvPr/>
          </p:nvSpPr>
          <p:spPr>
            <a:xfrm>
              <a:off x="471925" y="1963988"/>
              <a:ext cx="26575" cy="18575"/>
            </a:xfrm>
            <a:custGeom>
              <a:avLst/>
              <a:gdLst/>
              <a:ahLst/>
              <a:cxnLst/>
              <a:rect l="l" t="t" r="r" b="b"/>
              <a:pathLst>
                <a:path w="1063" h="743" extrusionOk="0">
                  <a:moveTo>
                    <a:pt x="724" y="0"/>
                  </a:moveTo>
                  <a:cubicBezTo>
                    <a:pt x="636" y="0"/>
                    <a:pt x="547" y="14"/>
                    <a:pt x="512" y="41"/>
                  </a:cubicBezTo>
                  <a:cubicBezTo>
                    <a:pt x="323" y="230"/>
                    <a:pt x="152" y="420"/>
                    <a:pt x="0" y="628"/>
                  </a:cubicBezTo>
                  <a:lnTo>
                    <a:pt x="57" y="742"/>
                  </a:lnTo>
                  <a:cubicBezTo>
                    <a:pt x="247" y="742"/>
                    <a:pt x="436" y="704"/>
                    <a:pt x="626" y="647"/>
                  </a:cubicBezTo>
                  <a:cubicBezTo>
                    <a:pt x="929" y="496"/>
                    <a:pt x="1062" y="249"/>
                    <a:pt x="948" y="60"/>
                  </a:cubicBezTo>
                  <a:cubicBezTo>
                    <a:pt x="928" y="19"/>
                    <a:pt x="826" y="0"/>
                    <a:pt x="724"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0" name="Google Shape;2080;p35"/>
            <p:cNvSpPr/>
            <p:nvPr/>
          </p:nvSpPr>
          <p:spPr>
            <a:xfrm>
              <a:off x="366725" y="1787738"/>
              <a:ext cx="29875" cy="22300"/>
            </a:xfrm>
            <a:custGeom>
              <a:avLst/>
              <a:gdLst/>
              <a:ahLst/>
              <a:cxnLst/>
              <a:rect l="l" t="t" r="r" b="b"/>
              <a:pathLst>
                <a:path w="1195" h="892" extrusionOk="0">
                  <a:moveTo>
                    <a:pt x="607" y="1"/>
                  </a:moveTo>
                  <a:cubicBezTo>
                    <a:pt x="0" y="1"/>
                    <a:pt x="0" y="892"/>
                    <a:pt x="607" y="892"/>
                  </a:cubicBezTo>
                  <a:cubicBezTo>
                    <a:pt x="1194" y="892"/>
                    <a:pt x="1194" y="1"/>
                    <a:pt x="607"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1" name="Google Shape;2081;p35"/>
            <p:cNvSpPr/>
            <p:nvPr/>
          </p:nvSpPr>
          <p:spPr>
            <a:xfrm>
              <a:off x="380450" y="1835613"/>
              <a:ext cx="9975" cy="8550"/>
            </a:xfrm>
            <a:custGeom>
              <a:avLst/>
              <a:gdLst/>
              <a:ahLst/>
              <a:cxnLst/>
              <a:rect l="l" t="t" r="r" b="b"/>
              <a:pathLst>
                <a:path w="399" h="342" extrusionOk="0">
                  <a:moveTo>
                    <a:pt x="209" y="1"/>
                  </a:moveTo>
                  <a:cubicBezTo>
                    <a:pt x="1" y="38"/>
                    <a:pt x="1" y="323"/>
                    <a:pt x="209" y="342"/>
                  </a:cubicBezTo>
                  <a:cubicBezTo>
                    <a:pt x="399" y="323"/>
                    <a:pt x="399" y="38"/>
                    <a:pt x="209"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2" name="Google Shape;2082;p35"/>
            <p:cNvSpPr/>
            <p:nvPr/>
          </p:nvSpPr>
          <p:spPr>
            <a:xfrm>
              <a:off x="416475" y="1837513"/>
              <a:ext cx="5700" cy="4750"/>
            </a:xfrm>
            <a:custGeom>
              <a:avLst/>
              <a:gdLst/>
              <a:ahLst/>
              <a:cxnLst/>
              <a:rect l="l" t="t" r="r" b="b"/>
              <a:pathLst>
                <a:path w="228" h="190" extrusionOk="0">
                  <a:moveTo>
                    <a:pt x="114" y="0"/>
                  </a:moveTo>
                  <a:cubicBezTo>
                    <a:pt x="0" y="19"/>
                    <a:pt x="0" y="171"/>
                    <a:pt x="114" y="190"/>
                  </a:cubicBezTo>
                  <a:cubicBezTo>
                    <a:pt x="228" y="171"/>
                    <a:pt x="228" y="19"/>
                    <a:pt x="114"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3" name="Google Shape;2083;p35"/>
            <p:cNvSpPr/>
            <p:nvPr/>
          </p:nvSpPr>
          <p:spPr>
            <a:xfrm>
              <a:off x="415525" y="1877788"/>
              <a:ext cx="7600" cy="10675"/>
            </a:xfrm>
            <a:custGeom>
              <a:avLst/>
              <a:gdLst/>
              <a:ahLst/>
              <a:cxnLst/>
              <a:rect l="l" t="t" r="r" b="b"/>
              <a:pathLst>
                <a:path w="304" h="427" extrusionOk="0">
                  <a:moveTo>
                    <a:pt x="171" y="1"/>
                  </a:moveTo>
                  <a:cubicBezTo>
                    <a:pt x="133" y="1"/>
                    <a:pt x="95" y="20"/>
                    <a:pt x="76" y="39"/>
                  </a:cubicBezTo>
                  <a:lnTo>
                    <a:pt x="57" y="77"/>
                  </a:lnTo>
                  <a:cubicBezTo>
                    <a:pt x="38" y="95"/>
                    <a:pt x="38" y="114"/>
                    <a:pt x="38" y="133"/>
                  </a:cubicBezTo>
                  <a:lnTo>
                    <a:pt x="20" y="133"/>
                  </a:lnTo>
                  <a:cubicBezTo>
                    <a:pt x="20" y="190"/>
                    <a:pt x="20" y="228"/>
                    <a:pt x="1" y="285"/>
                  </a:cubicBezTo>
                  <a:cubicBezTo>
                    <a:pt x="1" y="304"/>
                    <a:pt x="1" y="323"/>
                    <a:pt x="20" y="342"/>
                  </a:cubicBezTo>
                  <a:cubicBezTo>
                    <a:pt x="20" y="361"/>
                    <a:pt x="38" y="380"/>
                    <a:pt x="38" y="380"/>
                  </a:cubicBezTo>
                  <a:cubicBezTo>
                    <a:pt x="57" y="399"/>
                    <a:pt x="76" y="418"/>
                    <a:pt x="95" y="418"/>
                  </a:cubicBezTo>
                  <a:cubicBezTo>
                    <a:pt x="108" y="418"/>
                    <a:pt x="121" y="426"/>
                    <a:pt x="133" y="426"/>
                  </a:cubicBezTo>
                  <a:cubicBezTo>
                    <a:pt x="140" y="426"/>
                    <a:pt x="146" y="424"/>
                    <a:pt x="152" y="418"/>
                  </a:cubicBezTo>
                  <a:lnTo>
                    <a:pt x="190" y="418"/>
                  </a:lnTo>
                  <a:cubicBezTo>
                    <a:pt x="209" y="418"/>
                    <a:pt x="228" y="418"/>
                    <a:pt x="247" y="399"/>
                  </a:cubicBezTo>
                  <a:cubicBezTo>
                    <a:pt x="285" y="361"/>
                    <a:pt x="285" y="323"/>
                    <a:pt x="285" y="285"/>
                  </a:cubicBezTo>
                  <a:lnTo>
                    <a:pt x="285" y="133"/>
                  </a:lnTo>
                  <a:cubicBezTo>
                    <a:pt x="304" y="114"/>
                    <a:pt x="304" y="95"/>
                    <a:pt x="285" y="95"/>
                  </a:cubicBezTo>
                  <a:cubicBezTo>
                    <a:pt x="285" y="77"/>
                    <a:pt x="285" y="58"/>
                    <a:pt x="266" y="39"/>
                  </a:cubicBezTo>
                  <a:cubicBezTo>
                    <a:pt x="228" y="20"/>
                    <a:pt x="209" y="1"/>
                    <a:pt x="171"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4" name="Google Shape;2084;p35"/>
            <p:cNvSpPr/>
            <p:nvPr/>
          </p:nvSpPr>
          <p:spPr>
            <a:xfrm>
              <a:off x="432600" y="1937038"/>
              <a:ext cx="10450" cy="8075"/>
            </a:xfrm>
            <a:custGeom>
              <a:avLst/>
              <a:gdLst/>
              <a:ahLst/>
              <a:cxnLst/>
              <a:rect l="l" t="t" r="r" b="b"/>
              <a:pathLst>
                <a:path w="418" h="323" extrusionOk="0">
                  <a:moveTo>
                    <a:pt x="209" y="0"/>
                  </a:moveTo>
                  <a:cubicBezTo>
                    <a:pt x="0" y="0"/>
                    <a:pt x="0" y="323"/>
                    <a:pt x="209" y="323"/>
                  </a:cubicBezTo>
                  <a:cubicBezTo>
                    <a:pt x="417" y="323"/>
                    <a:pt x="417" y="0"/>
                    <a:pt x="209"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5" name="Google Shape;2085;p35"/>
            <p:cNvSpPr/>
            <p:nvPr/>
          </p:nvSpPr>
          <p:spPr>
            <a:xfrm>
              <a:off x="452025" y="1974938"/>
              <a:ext cx="9500" cy="7150"/>
            </a:xfrm>
            <a:custGeom>
              <a:avLst/>
              <a:gdLst/>
              <a:ahLst/>
              <a:cxnLst/>
              <a:rect l="l" t="t" r="r" b="b"/>
              <a:pathLst>
                <a:path w="380" h="286" extrusionOk="0">
                  <a:moveTo>
                    <a:pt x="190" y="1"/>
                  </a:moveTo>
                  <a:cubicBezTo>
                    <a:pt x="0" y="1"/>
                    <a:pt x="0" y="285"/>
                    <a:pt x="190" y="285"/>
                  </a:cubicBezTo>
                  <a:cubicBezTo>
                    <a:pt x="379" y="285"/>
                    <a:pt x="379" y="1"/>
                    <a:pt x="190"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6" name="Google Shape;2086;p35"/>
            <p:cNvSpPr/>
            <p:nvPr/>
          </p:nvSpPr>
          <p:spPr>
            <a:xfrm>
              <a:off x="472875" y="1918538"/>
              <a:ext cx="19925" cy="15200"/>
            </a:xfrm>
            <a:custGeom>
              <a:avLst/>
              <a:gdLst/>
              <a:ahLst/>
              <a:cxnLst/>
              <a:rect l="l" t="t" r="r" b="b"/>
              <a:pathLst>
                <a:path w="797" h="608" extrusionOk="0">
                  <a:moveTo>
                    <a:pt x="398" y="1"/>
                  </a:moveTo>
                  <a:cubicBezTo>
                    <a:pt x="0" y="1"/>
                    <a:pt x="0" y="608"/>
                    <a:pt x="398" y="608"/>
                  </a:cubicBezTo>
                  <a:cubicBezTo>
                    <a:pt x="797" y="608"/>
                    <a:pt x="797" y="1"/>
                    <a:pt x="398"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7" name="Google Shape;2087;p35"/>
            <p:cNvSpPr/>
            <p:nvPr/>
          </p:nvSpPr>
          <p:spPr>
            <a:xfrm>
              <a:off x="444900" y="1890113"/>
              <a:ext cx="16150" cy="11875"/>
            </a:xfrm>
            <a:custGeom>
              <a:avLst/>
              <a:gdLst/>
              <a:ahLst/>
              <a:cxnLst/>
              <a:rect l="l" t="t" r="r" b="b"/>
              <a:pathLst>
                <a:path w="646" h="475" extrusionOk="0">
                  <a:moveTo>
                    <a:pt x="323" y="1"/>
                  </a:moveTo>
                  <a:cubicBezTo>
                    <a:pt x="1" y="1"/>
                    <a:pt x="1" y="475"/>
                    <a:pt x="323" y="475"/>
                  </a:cubicBezTo>
                  <a:cubicBezTo>
                    <a:pt x="645" y="475"/>
                    <a:pt x="645" y="1"/>
                    <a:pt x="323"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8" name="Google Shape;2088;p35"/>
            <p:cNvSpPr/>
            <p:nvPr/>
          </p:nvSpPr>
          <p:spPr>
            <a:xfrm>
              <a:off x="398475" y="1905288"/>
              <a:ext cx="11875" cy="11400"/>
            </a:xfrm>
            <a:custGeom>
              <a:avLst/>
              <a:gdLst/>
              <a:ahLst/>
              <a:cxnLst/>
              <a:rect l="l" t="t" r="r" b="b"/>
              <a:pathLst>
                <a:path w="475" h="456" extrusionOk="0">
                  <a:moveTo>
                    <a:pt x="228" y="0"/>
                  </a:moveTo>
                  <a:cubicBezTo>
                    <a:pt x="0" y="57"/>
                    <a:pt x="0" y="398"/>
                    <a:pt x="228" y="455"/>
                  </a:cubicBezTo>
                  <a:cubicBezTo>
                    <a:pt x="474" y="398"/>
                    <a:pt x="474" y="57"/>
                    <a:pt x="228"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9" name="Google Shape;2089;p35"/>
            <p:cNvSpPr/>
            <p:nvPr/>
          </p:nvSpPr>
          <p:spPr>
            <a:xfrm>
              <a:off x="454400" y="1849363"/>
              <a:ext cx="11850" cy="11400"/>
            </a:xfrm>
            <a:custGeom>
              <a:avLst/>
              <a:gdLst/>
              <a:ahLst/>
              <a:cxnLst/>
              <a:rect l="l" t="t" r="r" b="b"/>
              <a:pathLst>
                <a:path w="474" h="456" extrusionOk="0">
                  <a:moveTo>
                    <a:pt x="246" y="0"/>
                  </a:moveTo>
                  <a:cubicBezTo>
                    <a:pt x="0" y="57"/>
                    <a:pt x="0" y="398"/>
                    <a:pt x="246" y="455"/>
                  </a:cubicBezTo>
                  <a:cubicBezTo>
                    <a:pt x="474" y="398"/>
                    <a:pt x="474" y="57"/>
                    <a:pt x="246"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0" name="Google Shape;2090;p35"/>
            <p:cNvSpPr/>
            <p:nvPr/>
          </p:nvSpPr>
          <p:spPr>
            <a:xfrm>
              <a:off x="428800" y="1830863"/>
              <a:ext cx="14725" cy="11400"/>
            </a:xfrm>
            <a:custGeom>
              <a:avLst/>
              <a:gdLst/>
              <a:ahLst/>
              <a:cxnLst/>
              <a:rect l="l" t="t" r="r" b="b"/>
              <a:pathLst>
                <a:path w="589" h="456" extrusionOk="0">
                  <a:moveTo>
                    <a:pt x="228" y="1"/>
                  </a:moveTo>
                  <a:cubicBezTo>
                    <a:pt x="190" y="1"/>
                    <a:pt x="171" y="1"/>
                    <a:pt x="133" y="20"/>
                  </a:cubicBezTo>
                  <a:cubicBezTo>
                    <a:pt x="114" y="39"/>
                    <a:pt x="76" y="39"/>
                    <a:pt x="57" y="77"/>
                  </a:cubicBezTo>
                  <a:cubicBezTo>
                    <a:pt x="38" y="96"/>
                    <a:pt x="19" y="115"/>
                    <a:pt x="19" y="153"/>
                  </a:cubicBezTo>
                  <a:cubicBezTo>
                    <a:pt x="0" y="172"/>
                    <a:pt x="0" y="209"/>
                    <a:pt x="0" y="228"/>
                  </a:cubicBezTo>
                  <a:lnTo>
                    <a:pt x="0" y="285"/>
                  </a:lnTo>
                  <a:cubicBezTo>
                    <a:pt x="0" y="323"/>
                    <a:pt x="19" y="361"/>
                    <a:pt x="57" y="399"/>
                  </a:cubicBezTo>
                  <a:lnTo>
                    <a:pt x="95" y="437"/>
                  </a:lnTo>
                  <a:cubicBezTo>
                    <a:pt x="133" y="456"/>
                    <a:pt x="171" y="456"/>
                    <a:pt x="209" y="456"/>
                  </a:cubicBezTo>
                  <a:lnTo>
                    <a:pt x="209" y="437"/>
                  </a:lnTo>
                  <a:lnTo>
                    <a:pt x="361" y="437"/>
                  </a:lnTo>
                  <a:cubicBezTo>
                    <a:pt x="398" y="437"/>
                    <a:pt x="417" y="437"/>
                    <a:pt x="455" y="418"/>
                  </a:cubicBezTo>
                  <a:cubicBezTo>
                    <a:pt x="474" y="418"/>
                    <a:pt x="493" y="399"/>
                    <a:pt x="531" y="380"/>
                  </a:cubicBezTo>
                  <a:cubicBezTo>
                    <a:pt x="550" y="361"/>
                    <a:pt x="569" y="342"/>
                    <a:pt x="569" y="304"/>
                  </a:cubicBezTo>
                  <a:cubicBezTo>
                    <a:pt x="588" y="285"/>
                    <a:pt x="588" y="247"/>
                    <a:pt x="588" y="228"/>
                  </a:cubicBezTo>
                  <a:lnTo>
                    <a:pt x="588" y="172"/>
                  </a:lnTo>
                  <a:cubicBezTo>
                    <a:pt x="569" y="134"/>
                    <a:pt x="550" y="96"/>
                    <a:pt x="531" y="58"/>
                  </a:cubicBezTo>
                  <a:lnTo>
                    <a:pt x="493" y="39"/>
                  </a:lnTo>
                  <a:cubicBezTo>
                    <a:pt x="455" y="20"/>
                    <a:pt x="417" y="1"/>
                    <a:pt x="380"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1" name="Google Shape;2091;p35"/>
            <p:cNvSpPr/>
            <p:nvPr/>
          </p:nvSpPr>
          <p:spPr>
            <a:xfrm>
              <a:off x="440175" y="1765463"/>
              <a:ext cx="18025" cy="14725"/>
            </a:xfrm>
            <a:custGeom>
              <a:avLst/>
              <a:gdLst/>
              <a:ahLst/>
              <a:cxnLst/>
              <a:rect l="l" t="t" r="r" b="b"/>
              <a:pathLst>
                <a:path w="721" h="589" extrusionOk="0">
                  <a:moveTo>
                    <a:pt x="361" y="1"/>
                  </a:moveTo>
                  <a:cubicBezTo>
                    <a:pt x="0" y="20"/>
                    <a:pt x="0" y="551"/>
                    <a:pt x="361" y="589"/>
                  </a:cubicBezTo>
                  <a:cubicBezTo>
                    <a:pt x="721" y="551"/>
                    <a:pt x="721" y="20"/>
                    <a:pt x="361"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2" name="Google Shape;2092;p35"/>
            <p:cNvSpPr/>
            <p:nvPr/>
          </p:nvSpPr>
          <p:spPr>
            <a:xfrm>
              <a:off x="385200" y="1777313"/>
              <a:ext cx="15650" cy="13300"/>
            </a:xfrm>
            <a:custGeom>
              <a:avLst/>
              <a:gdLst/>
              <a:ahLst/>
              <a:cxnLst/>
              <a:rect l="l" t="t" r="r" b="b"/>
              <a:pathLst>
                <a:path w="626" h="532" extrusionOk="0">
                  <a:moveTo>
                    <a:pt x="323" y="1"/>
                  </a:moveTo>
                  <a:cubicBezTo>
                    <a:pt x="0" y="39"/>
                    <a:pt x="0" y="494"/>
                    <a:pt x="323" y="532"/>
                  </a:cubicBezTo>
                  <a:cubicBezTo>
                    <a:pt x="626" y="494"/>
                    <a:pt x="626" y="39"/>
                    <a:pt x="323"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3" name="Google Shape;2093;p35"/>
            <p:cNvSpPr/>
            <p:nvPr/>
          </p:nvSpPr>
          <p:spPr>
            <a:xfrm>
              <a:off x="399875" y="1703388"/>
              <a:ext cx="16150" cy="11875"/>
            </a:xfrm>
            <a:custGeom>
              <a:avLst/>
              <a:gdLst/>
              <a:ahLst/>
              <a:cxnLst/>
              <a:rect l="l" t="t" r="r" b="b"/>
              <a:pathLst>
                <a:path w="646" h="475" extrusionOk="0">
                  <a:moveTo>
                    <a:pt x="323" y="1"/>
                  </a:moveTo>
                  <a:cubicBezTo>
                    <a:pt x="1" y="1"/>
                    <a:pt x="1" y="474"/>
                    <a:pt x="323" y="474"/>
                  </a:cubicBezTo>
                  <a:cubicBezTo>
                    <a:pt x="646" y="474"/>
                    <a:pt x="646" y="1"/>
                    <a:pt x="323"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4" name="Google Shape;2094;p35"/>
            <p:cNvSpPr/>
            <p:nvPr/>
          </p:nvSpPr>
          <p:spPr>
            <a:xfrm>
              <a:off x="354400" y="1709538"/>
              <a:ext cx="17550" cy="14250"/>
            </a:xfrm>
            <a:custGeom>
              <a:avLst/>
              <a:gdLst/>
              <a:ahLst/>
              <a:cxnLst/>
              <a:rect l="l" t="t" r="r" b="b"/>
              <a:pathLst>
                <a:path w="702" h="570" extrusionOk="0">
                  <a:moveTo>
                    <a:pt x="341" y="1"/>
                  </a:moveTo>
                  <a:cubicBezTo>
                    <a:pt x="0" y="20"/>
                    <a:pt x="0" y="532"/>
                    <a:pt x="341" y="570"/>
                  </a:cubicBezTo>
                  <a:cubicBezTo>
                    <a:pt x="702" y="532"/>
                    <a:pt x="702" y="20"/>
                    <a:pt x="341"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5" name="Google Shape;2095;p35"/>
            <p:cNvSpPr/>
            <p:nvPr/>
          </p:nvSpPr>
          <p:spPr>
            <a:xfrm>
              <a:off x="338275" y="1701963"/>
              <a:ext cx="19450" cy="14250"/>
            </a:xfrm>
            <a:custGeom>
              <a:avLst/>
              <a:gdLst/>
              <a:ahLst/>
              <a:cxnLst/>
              <a:rect l="l" t="t" r="r" b="b"/>
              <a:pathLst>
                <a:path w="778" h="570" extrusionOk="0">
                  <a:moveTo>
                    <a:pt x="416" y="0"/>
                  </a:moveTo>
                  <a:cubicBezTo>
                    <a:pt x="411" y="0"/>
                    <a:pt x="405" y="0"/>
                    <a:pt x="399" y="1"/>
                  </a:cubicBezTo>
                  <a:cubicBezTo>
                    <a:pt x="1" y="1"/>
                    <a:pt x="1" y="569"/>
                    <a:pt x="399" y="569"/>
                  </a:cubicBezTo>
                  <a:cubicBezTo>
                    <a:pt x="772" y="569"/>
                    <a:pt x="778" y="0"/>
                    <a:pt x="416"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6" name="Google Shape;2096;p35"/>
            <p:cNvSpPr/>
            <p:nvPr/>
          </p:nvSpPr>
          <p:spPr>
            <a:xfrm>
              <a:off x="388050" y="1631363"/>
              <a:ext cx="17550" cy="13750"/>
            </a:xfrm>
            <a:custGeom>
              <a:avLst/>
              <a:gdLst/>
              <a:ahLst/>
              <a:cxnLst/>
              <a:rect l="l" t="t" r="r" b="b"/>
              <a:pathLst>
                <a:path w="702" h="550" extrusionOk="0">
                  <a:moveTo>
                    <a:pt x="360" y="0"/>
                  </a:moveTo>
                  <a:cubicBezTo>
                    <a:pt x="0" y="0"/>
                    <a:pt x="0" y="550"/>
                    <a:pt x="360" y="550"/>
                  </a:cubicBezTo>
                  <a:cubicBezTo>
                    <a:pt x="701" y="550"/>
                    <a:pt x="701" y="0"/>
                    <a:pt x="360"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7" name="Google Shape;2097;p35"/>
            <p:cNvSpPr/>
            <p:nvPr/>
          </p:nvSpPr>
          <p:spPr>
            <a:xfrm>
              <a:off x="297525" y="1637988"/>
              <a:ext cx="18975" cy="14725"/>
            </a:xfrm>
            <a:custGeom>
              <a:avLst/>
              <a:gdLst/>
              <a:ahLst/>
              <a:cxnLst/>
              <a:rect l="l" t="t" r="r" b="b"/>
              <a:pathLst>
                <a:path w="759" h="589" extrusionOk="0">
                  <a:moveTo>
                    <a:pt x="379" y="0"/>
                  </a:moveTo>
                  <a:cubicBezTo>
                    <a:pt x="0" y="0"/>
                    <a:pt x="0" y="588"/>
                    <a:pt x="379" y="588"/>
                  </a:cubicBezTo>
                  <a:cubicBezTo>
                    <a:pt x="759" y="588"/>
                    <a:pt x="759" y="0"/>
                    <a:pt x="379"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8" name="Google Shape;2098;p35"/>
            <p:cNvSpPr/>
            <p:nvPr/>
          </p:nvSpPr>
          <p:spPr>
            <a:xfrm>
              <a:off x="356275" y="1585363"/>
              <a:ext cx="20875" cy="15675"/>
            </a:xfrm>
            <a:custGeom>
              <a:avLst/>
              <a:gdLst/>
              <a:ahLst/>
              <a:cxnLst/>
              <a:rect l="l" t="t" r="r" b="b"/>
              <a:pathLst>
                <a:path w="835" h="627" extrusionOk="0">
                  <a:moveTo>
                    <a:pt x="436" y="1"/>
                  </a:moveTo>
                  <a:cubicBezTo>
                    <a:pt x="430" y="1"/>
                    <a:pt x="424" y="1"/>
                    <a:pt x="418" y="1"/>
                  </a:cubicBezTo>
                  <a:cubicBezTo>
                    <a:pt x="1" y="1"/>
                    <a:pt x="1" y="627"/>
                    <a:pt x="418" y="627"/>
                  </a:cubicBezTo>
                  <a:cubicBezTo>
                    <a:pt x="829" y="627"/>
                    <a:pt x="835" y="1"/>
                    <a:pt x="436"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9" name="Google Shape;2099;p35"/>
            <p:cNvSpPr/>
            <p:nvPr/>
          </p:nvSpPr>
          <p:spPr>
            <a:xfrm>
              <a:off x="311750" y="1588238"/>
              <a:ext cx="12800" cy="9500"/>
            </a:xfrm>
            <a:custGeom>
              <a:avLst/>
              <a:gdLst/>
              <a:ahLst/>
              <a:cxnLst/>
              <a:rect l="l" t="t" r="r" b="b"/>
              <a:pathLst>
                <a:path w="512" h="380" extrusionOk="0">
                  <a:moveTo>
                    <a:pt x="265" y="0"/>
                  </a:moveTo>
                  <a:cubicBezTo>
                    <a:pt x="0" y="0"/>
                    <a:pt x="0" y="379"/>
                    <a:pt x="265" y="379"/>
                  </a:cubicBezTo>
                  <a:cubicBezTo>
                    <a:pt x="512" y="379"/>
                    <a:pt x="512" y="0"/>
                    <a:pt x="265"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0" name="Google Shape;2100;p35"/>
            <p:cNvSpPr/>
            <p:nvPr/>
          </p:nvSpPr>
          <p:spPr>
            <a:xfrm>
              <a:off x="285675" y="1574488"/>
              <a:ext cx="20400" cy="15175"/>
            </a:xfrm>
            <a:custGeom>
              <a:avLst/>
              <a:gdLst/>
              <a:ahLst/>
              <a:cxnLst/>
              <a:rect l="l" t="t" r="r" b="b"/>
              <a:pathLst>
                <a:path w="816" h="607" extrusionOk="0">
                  <a:moveTo>
                    <a:pt x="398" y="0"/>
                  </a:moveTo>
                  <a:cubicBezTo>
                    <a:pt x="0" y="0"/>
                    <a:pt x="0" y="607"/>
                    <a:pt x="398" y="607"/>
                  </a:cubicBezTo>
                  <a:cubicBezTo>
                    <a:pt x="816" y="607"/>
                    <a:pt x="816" y="0"/>
                    <a:pt x="398"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1" name="Google Shape;2101;p35"/>
            <p:cNvSpPr/>
            <p:nvPr/>
          </p:nvSpPr>
          <p:spPr>
            <a:xfrm>
              <a:off x="354400" y="1551263"/>
              <a:ext cx="9975" cy="8550"/>
            </a:xfrm>
            <a:custGeom>
              <a:avLst/>
              <a:gdLst/>
              <a:ahLst/>
              <a:cxnLst/>
              <a:rect l="l" t="t" r="r" b="b"/>
              <a:pathLst>
                <a:path w="399" h="342" extrusionOk="0">
                  <a:moveTo>
                    <a:pt x="209" y="0"/>
                  </a:moveTo>
                  <a:cubicBezTo>
                    <a:pt x="0" y="38"/>
                    <a:pt x="0" y="323"/>
                    <a:pt x="209" y="342"/>
                  </a:cubicBezTo>
                  <a:cubicBezTo>
                    <a:pt x="398" y="323"/>
                    <a:pt x="398" y="38"/>
                    <a:pt x="209"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2" name="Google Shape;2102;p35"/>
            <p:cNvSpPr/>
            <p:nvPr/>
          </p:nvSpPr>
          <p:spPr>
            <a:xfrm>
              <a:off x="337800" y="1527563"/>
              <a:ext cx="13300" cy="11400"/>
            </a:xfrm>
            <a:custGeom>
              <a:avLst/>
              <a:gdLst/>
              <a:ahLst/>
              <a:cxnLst/>
              <a:rect l="l" t="t" r="r" b="b"/>
              <a:pathLst>
                <a:path w="532" h="456" extrusionOk="0">
                  <a:moveTo>
                    <a:pt x="266" y="1"/>
                  </a:moveTo>
                  <a:cubicBezTo>
                    <a:pt x="1" y="38"/>
                    <a:pt x="1" y="418"/>
                    <a:pt x="266" y="455"/>
                  </a:cubicBezTo>
                  <a:cubicBezTo>
                    <a:pt x="531" y="418"/>
                    <a:pt x="531" y="38"/>
                    <a:pt x="266"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3" name="Google Shape;2103;p35"/>
            <p:cNvSpPr/>
            <p:nvPr/>
          </p:nvSpPr>
          <p:spPr>
            <a:xfrm>
              <a:off x="272875" y="1700063"/>
              <a:ext cx="23250" cy="18050"/>
            </a:xfrm>
            <a:custGeom>
              <a:avLst/>
              <a:gdLst/>
              <a:ahLst/>
              <a:cxnLst/>
              <a:rect l="l" t="t" r="r" b="b"/>
              <a:pathLst>
                <a:path w="930" h="722" extrusionOk="0">
                  <a:moveTo>
                    <a:pt x="474" y="1"/>
                  </a:moveTo>
                  <a:cubicBezTo>
                    <a:pt x="0" y="1"/>
                    <a:pt x="0" y="721"/>
                    <a:pt x="474" y="721"/>
                  </a:cubicBezTo>
                  <a:cubicBezTo>
                    <a:pt x="929" y="721"/>
                    <a:pt x="929" y="1"/>
                    <a:pt x="474"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4" name="Google Shape;2104;p35"/>
            <p:cNvSpPr/>
            <p:nvPr/>
          </p:nvSpPr>
          <p:spPr>
            <a:xfrm>
              <a:off x="507000" y="1726138"/>
              <a:ext cx="3800" cy="3350"/>
            </a:xfrm>
            <a:custGeom>
              <a:avLst/>
              <a:gdLst/>
              <a:ahLst/>
              <a:cxnLst/>
              <a:rect l="l" t="t" r="r" b="b"/>
              <a:pathLst>
                <a:path w="152" h="134" extrusionOk="0">
                  <a:moveTo>
                    <a:pt x="76" y="0"/>
                  </a:moveTo>
                  <a:cubicBezTo>
                    <a:pt x="0" y="0"/>
                    <a:pt x="0" y="114"/>
                    <a:pt x="76" y="133"/>
                  </a:cubicBezTo>
                  <a:cubicBezTo>
                    <a:pt x="152" y="114"/>
                    <a:pt x="152" y="0"/>
                    <a:pt x="76"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5" name="Google Shape;2105;p35"/>
            <p:cNvSpPr/>
            <p:nvPr/>
          </p:nvSpPr>
          <p:spPr>
            <a:xfrm>
              <a:off x="485200" y="1780638"/>
              <a:ext cx="18025" cy="13775"/>
            </a:xfrm>
            <a:custGeom>
              <a:avLst/>
              <a:gdLst/>
              <a:ahLst/>
              <a:cxnLst/>
              <a:rect l="l" t="t" r="r" b="b"/>
              <a:pathLst>
                <a:path w="721" h="551" extrusionOk="0">
                  <a:moveTo>
                    <a:pt x="360" y="1"/>
                  </a:moveTo>
                  <a:cubicBezTo>
                    <a:pt x="0" y="1"/>
                    <a:pt x="0" y="550"/>
                    <a:pt x="360" y="550"/>
                  </a:cubicBezTo>
                  <a:cubicBezTo>
                    <a:pt x="721" y="550"/>
                    <a:pt x="721" y="1"/>
                    <a:pt x="360"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6" name="Google Shape;2106;p35"/>
            <p:cNvSpPr/>
            <p:nvPr/>
          </p:nvSpPr>
          <p:spPr>
            <a:xfrm>
              <a:off x="502250" y="1829463"/>
              <a:ext cx="9500" cy="6175"/>
            </a:xfrm>
            <a:custGeom>
              <a:avLst/>
              <a:gdLst/>
              <a:ahLst/>
              <a:cxnLst/>
              <a:rect l="l" t="t" r="r" b="b"/>
              <a:pathLst>
                <a:path w="380" h="247" extrusionOk="0">
                  <a:moveTo>
                    <a:pt x="114" y="0"/>
                  </a:moveTo>
                  <a:cubicBezTo>
                    <a:pt x="77" y="0"/>
                    <a:pt x="39" y="19"/>
                    <a:pt x="20" y="38"/>
                  </a:cubicBezTo>
                  <a:cubicBezTo>
                    <a:pt x="20" y="38"/>
                    <a:pt x="1" y="57"/>
                    <a:pt x="1" y="76"/>
                  </a:cubicBezTo>
                  <a:cubicBezTo>
                    <a:pt x="1" y="95"/>
                    <a:pt x="1" y="114"/>
                    <a:pt x="1" y="114"/>
                  </a:cubicBezTo>
                  <a:cubicBezTo>
                    <a:pt x="1" y="152"/>
                    <a:pt x="20" y="190"/>
                    <a:pt x="39" y="209"/>
                  </a:cubicBezTo>
                  <a:cubicBezTo>
                    <a:pt x="58" y="228"/>
                    <a:pt x="95" y="247"/>
                    <a:pt x="114" y="247"/>
                  </a:cubicBezTo>
                  <a:lnTo>
                    <a:pt x="266" y="247"/>
                  </a:lnTo>
                  <a:cubicBezTo>
                    <a:pt x="304" y="247"/>
                    <a:pt x="342" y="228"/>
                    <a:pt x="361" y="209"/>
                  </a:cubicBezTo>
                  <a:cubicBezTo>
                    <a:pt x="361" y="190"/>
                    <a:pt x="380" y="190"/>
                    <a:pt x="380" y="171"/>
                  </a:cubicBezTo>
                  <a:cubicBezTo>
                    <a:pt x="380" y="152"/>
                    <a:pt x="380" y="133"/>
                    <a:pt x="380" y="114"/>
                  </a:cubicBezTo>
                  <a:cubicBezTo>
                    <a:pt x="380" y="95"/>
                    <a:pt x="361" y="57"/>
                    <a:pt x="342" y="38"/>
                  </a:cubicBezTo>
                  <a:cubicBezTo>
                    <a:pt x="323" y="19"/>
                    <a:pt x="285" y="0"/>
                    <a:pt x="266"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7" name="Google Shape;2107;p35"/>
            <p:cNvSpPr/>
            <p:nvPr/>
          </p:nvSpPr>
          <p:spPr>
            <a:xfrm>
              <a:off x="504150" y="1867838"/>
              <a:ext cx="24675" cy="18975"/>
            </a:xfrm>
            <a:custGeom>
              <a:avLst/>
              <a:gdLst/>
              <a:ahLst/>
              <a:cxnLst/>
              <a:rect l="l" t="t" r="r" b="b"/>
              <a:pathLst>
                <a:path w="987" h="759" extrusionOk="0">
                  <a:moveTo>
                    <a:pt x="493" y="1"/>
                  </a:moveTo>
                  <a:cubicBezTo>
                    <a:pt x="1" y="1"/>
                    <a:pt x="1" y="759"/>
                    <a:pt x="493" y="759"/>
                  </a:cubicBezTo>
                  <a:cubicBezTo>
                    <a:pt x="986" y="759"/>
                    <a:pt x="986" y="1"/>
                    <a:pt x="493"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8" name="Google Shape;2108;p35"/>
            <p:cNvSpPr/>
            <p:nvPr/>
          </p:nvSpPr>
          <p:spPr>
            <a:xfrm>
              <a:off x="360075" y="1880163"/>
              <a:ext cx="20875" cy="17075"/>
            </a:xfrm>
            <a:custGeom>
              <a:avLst/>
              <a:gdLst/>
              <a:ahLst/>
              <a:cxnLst/>
              <a:rect l="l" t="t" r="r" b="b"/>
              <a:pathLst>
                <a:path w="835" h="683" extrusionOk="0">
                  <a:moveTo>
                    <a:pt x="418" y="0"/>
                  </a:moveTo>
                  <a:cubicBezTo>
                    <a:pt x="1" y="38"/>
                    <a:pt x="1" y="645"/>
                    <a:pt x="418" y="683"/>
                  </a:cubicBezTo>
                  <a:cubicBezTo>
                    <a:pt x="835" y="645"/>
                    <a:pt x="835" y="38"/>
                    <a:pt x="418"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9" name="Google Shape;2109;p35"/>
            <p:cNvSpPr/>
            <p:nvPr/>
          </p:nvSpPr>
          <p:spPr>
            <a:xfrm>
              <a:off x="319325" y="1860263"/>
              <a:ext cx="16125" cy="12350"/>
            </a:xfrm>
            <a:custGeom>
              <a:avLst/>
              <a:gdLst/>
              <a:ahLst/>
              <a:cxnLst/>
              <a:rect l="l" t="t" r="r" b="b"/>
              <a:pathLst>
                <a:path w="645" h="494" extrusionOk="0">
                  <a:moveTo>
                    <a:pt x="247" y="0"/>
                  </a:moveTo>
                  <a:cubicBezTo>
                    <a:pt x="228" y="0"/>
                    <a:pt x="190" y="0"/>
                    <a:pt x="152" y="19"/>
                  </a:cubicBezTo>
                  <a:cubicBezTo>
                    <a:pt x="133" y="19"/>
                    <a:pt x="95" y="38"/>
                    <a:pt x="76" y="76"/>
                  </a:cubicBezTo>
                  <a:cubicBezTo>
                    <a:pt x="38" y="114"/>
                    <a:pt x="0" y="171"/>
                    <a:pt x="0" y="247"/>
                  </a:cubicBezTo>
                  <a:lnTo>
                    <a:pt x="0" y="304"/>
                  </a:lnTo>
                  <a:cubicBezTo>
                    <a:pt x="19" y="342"/>
                    <a:pt x="38" y="379"/>
                    <a:pt x="76" y="417"/>
                  </a:cubicBezTo>
                  <a:lnTo>
                    <a:pt x="114" y="455"/>
                  </a:lnTo>
                  <a:cubicBezTo>
                    <a:pt x="152" y="474"/>
                    <a:pt x="209" y="493"/>
                    <a:pt x="247" y="493"/>
                  </a:cubicBezTo>
                  <a:lnTo>
                    <a:pt x="398" y="493"/>
                  </a:lnTo>
                  <a:cubicBezTo>
                    <a:pt x="436" y="493"/>
                    <a:pt x="455" y="493"/>
                    <a:pt x="493" y="474"/>
                  </a:cubicBezTo>
                  <a:cubicBezTo>
                    <a:pt x="550" y="455"/>
                    <a:pt x="588" y="398"/>
                    <a:pt x="607" y="342"/>
                  </a:cubicBezTo>
                  <a:cubicBezTo>
                    <a:pt x="626" y="323"/>
                    <a:pt x="645" y="285"/>
                    <a:pt x="626" y="247"/>
                  </a:cubicBezTo>
                  <a:lnTo>
                    <a:pt x="626" y="190"/>
                  </a:lnTo>
                  <a:cubicBezTo>
                    <a:pt x="626" y="152"/>
                    <a:pt x="607" y="114"/>
                    <a:pt x="569" y="76"/>
                  </a:cubicBezTo>
                  <a:lnTo>
                    <a:pt x="531" y="38"/>
                  </a:lnTo>
                  <a:cubicBezTo>
                    <a:pt x="493" y="19"/>
                    <a:pt x="436" y="19"/>
                    <a:pt x="398" y="19"/>
                  </a:cubicBezTo>
                  <a:lnTo>
                    <a:pt x="398" y="0"/>
                  </a:ln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0" name="Google Shape;2110;p35"/>
            <p:cNvSpPr/>
            <p:nvPr/>
          </p:nvSpPr>
          <p:spPr>
            <a:xfrm>
              <a:off x="325475" y="1808138"/>
              <a:ext cx="15675" cy="11850"/>
            </a:xfrm>
            <a:custGeom>
              <a:avLst/>
              <a:gdLst/>
              <a:ahLst/>
              <a:cxnLst/>
              <a:rect l="l" t="t" r="r" b="b"/>
              <a:pathLst>
                <a:path w="627" h="474" extrusionOk="0">
                  <a:moveTo>
                    <a:pt x="304" y="0"/>
                  </a:moveTo>
                  <a:cubicBezTo>
                    <a:pt x="1" y="0"/>
                    <a:pt x="1" y="474"/>
                    <a:pt x="304" y="474"/>
                  </a:cubicBezTo>
                  <a:cubicBezTo>
                    <a:pt x="626" y="474"/>
                    <a:pt x="626" y="0"/>
                    <a:pt x="304"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1" name="Google Shape;2111;p35"/>
            <p:cNvSpPr/>
            <p:nvPr/>
          </p:nvSpPr>
          <p:spPr>
            <a:xfrm>
              <a:off x="298950" y="1787738"/>
              <a:ext cx="8550" cy="7150"/>
            </a:xfrm>
            <a:custGeom>
              <a:avLst/>
              <a:gdLst/>
              <a:ahLst/>
              <a:cxnLst/>
              <a:rect l="l" t="t" r="r" b="b"/>
              <a:pathLst>
                <a:path w="342" h="286" extrusionOk="0">
                  <a:moveTo>
                    <a:pt x="171" y="1"/>
                  </a:moveTo>
                  <a:cubicBezTo>
                    <a:pt x="0" y="20"/>
                    <a:pt x="0" y="266"/>
                    <a:pt x="171" y="285"/>
                  </a:cubicBezTo>
                  <a:cubicBezTo>
                    <a:pt x="341" y="266"/>
                    <a:pt x="341" y="20"/>
                    <a:pt x="171"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2" name="Google Shape;2112;p35"/>
            <p:cNvSpPr/>
            <p:nvPr/>
          </p:nvSpPr>
          <p:spPr>
            <a:xfrm>
              <a:off x="445850" y="1622338"/>
              <a:ext cx="21825" cy="16625"/>
            </a:xfrm>
            <a:custGeom>
              <a:avLst/>
              <a:gdLst/>
              <a:ahLst/>
              <a:cxnLst/>
              <a:rect l="l" t="t" r="r" b="b"/>
              <a:pathLst>
                <a:path w="873" h="665" extrusionOk="0">
                  <a:moveTo>
                    <a:pt x="437" y="1"/>
                  </a:moveTo>
                  <a:cubicBezTo>
                    <a:pt x="1" y="1"/>
                    <a:pt x="1" y="664"/>
                    <a:pt x="437" y="664"/>
                  </a:cubicBezTo>
                  <a:cubicBezTo>
                    <a:pt x="873" y="664"/>
                    <a:pt x="873" y="1"/>
                    <a:pt x="437"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3" name="Google Shape;2113;p35"/>
            <p:cNvSpPr/>
            <p:nvPr/>
          </p:nvSpPr>
          <p:spPr>
            <a:xfrm>
              <a:off x="418850" y="1542263"/>
              <a:ext cx="23250" cy="18975"/>
            </a:xfrm>
            <a:custGeom>
              <a:avLst/>
              <a:gdLst/>
              <a:ahLst/>
              <a:cxnLst/>
              <a:rect l="l" t="t" r="r" b="b"/>
              <a:pathLst>
                <a:path w="930" h="759" extrusionOk="0">
                  <a:moveTo>
                    <a:pt x="474" y="0"/>
                  </a:moveTo>
                  <a:cubicBezTo>
                    <a:pt x="0" y="38"/>
                    <a:pt x="0" y="721"/>
                    <a:pt x="474" y="758"/>
                  </a:cubicBezTo>
                  <a:cubicBezTo>
                    <a:pt x="929" y="721"/>
                    <a:pt x="929" y="38"/>
                    <a:pt x="474"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2114" name="Google Shape;2114;p35"/>
          <p:cNvPicPr preferRelativeResize="0"/>
          <p:nvPr/>
        </p:nvPicPr>
        <p:blipFill>
          <a:blip r:embed="rId3">
            <a:alphaModFix amt="74000"/>
          </a:blip>
          <a:stretch>
            <a:fillRect/>
          </a:stretch>
        </p:blipFill>
        <p:spPr>
          <a:xfrm rot="-10162003" flipH="1">
            <a:off x="-1091107" y="-1133759"/>
            <a:ext cx="2894871" cy="2593322"/>
          </a:xfrm>
          <a:prstGeom prst="rect">
            <a:avLst/>
          </a:prstGeom>
          <a:noFill/>
          <a:ln>
            <a:noFill/>
          </a:ln>
        </p:spPr>
      </p:pic>
      <p:pic>
        <p:nvPicPr>
          <p:cNvPr id="2115" name="Google Shape;2115;p35"/>
          <p:cNvPicPr preferRelativeResize="0"/>
          <p:nvPr/>
        </p:nvPicPr>
        <p:blipFill>
          <a:blip r:embed="rId4">
            <a:alphaModFix amt="76000"/>
          </a:blip>
          <a:stretch>
            <a:fillRect/>
          </a:stretch>
        </p:blipFill>
        <p:spPr>
          <a:xfrm rot="363351">
            <a:off x="802621" y="4291783"/>
            <a:ext cx="7605804" cy="2832383"/>
          </a:xfrm>
          <a:prstGeom prst="rect">
            <a:avLst/>
          </a:prstGeom>
          <a:noFill/>
          <a:ln>
            <a:noFill/>
          </a:ln>
        </p:spPr>
      </p:pic>
      <p:sp>
        <p:nvSpPr>
          <p:cNvPr id="2116" name="Google Shape;2116;p35"/>
          <p:cNvSpPr/>
          <p:nvPr/>
        </p:nvSpPr>
        <p:spPr>
          <a:xfrm rot="9899989">
            <a:off x="-583964" y="4625085"/>
            <a:ext cx="2265015" cy="2165770"/>
          </a:xfrm>
          <a:custGeom>
            <a:avLst/>
            <a:gdLst/>
            <a:ahLst/>
            <a:cxnLst/>
            <a:rect l="l" t="t" r="r" b="b"/>
            <a:pathLst>
              <a:path w="21339" h="20404" extrusionOk="0">
                <a:moveTo>
                  <a:pt x="95" y="0"/>
                </a:moveTo>
                <a:cubicBezTo>
                  <a:pt x="50" y="0"/>
                  <a:pt x="0" y="36"/>
                  <a:pt x="12" y="93"/>
                </a:cubicBezTo>
                <a:cubicBezTo>
                  <a:pt x="485" y="2330"/>
                  <a:pt x="1054" y="4567"/>
                  <a:pt x="1680" y="6766"/>
                </a:cubicBezTo>
                <a:cubicBezTo>
                  <a:pt x="2324" y="8965"/>
                  <a:pt x="3045" y="11126"/>
                  <a:pt x="3822" y="13249"/>
                </a:cubicBezTo>
                <a:cubicBezTo>
                  <a:pt x="4220" y="14330"/>
                  <a:pt x="4618" y="15391"/>
                  <a:pt x="5054" y="16453"/>
                </a:cubicBezTo>
                <a:cubicBezTo>
                  <a:pt x="5225" y="16889"/>
                  <a:pt x="5433" y="17287"/>
                  <a:pt x="5699" y="17666"/>
                </a:cubicBezTo>
                <a:cubicBezTo>
                  <a:pt x="5926" y="17988"/>
                  <a:pt x="6267" y="18216"/>
                  <a:pt x="6646" y="18348"/>
                </a:cubicBezTo>
                <a:cubicBezTo>
                  <a:pt x="6705" y="18361"/>
                  <a:pt x="6764" y="18368"/>
                  <a:pt x="6823" y="18368"/>
                </a:cubicBezTo>
                <a:cubicBezTo>
                  <a:pt x="7107" y="18368"/>
                  <a:pt x="7384" y="18221"/>
                  <a:pt x="7556" y="17969"/>
                </a:cubicBezTo>
                <a:cubicBezTo>
                  <a:pt x="7746" y="17609"/>
                  <a:pt x="7784" y="17173"/>
                  <a:pt x="7708" y="16775"/>
                </a:cubicBezTo>
                <a:cubicBezTo>
                  <a:pt x="7519" y="15770"/>
                  <a:pt x="7253" y="14784"/>
                  <a:pt x="6893" y="13837"/>
                </a:cubicBezTo>
                <a:cubicBezTo>
                  <a:pt x="6248" y="11941"/>
                  <a:pt x="5414" y="9969"/>
                  <a:pt x="5528" y="7922"/>
                </a:cubicBezTo>
                <a:cubicBezTo>
                  <a:pt x="5543" y="7707"/>
                  <a:pt x="5559" y="7504"/>
                  <a:pt x="5594" y="7294"/>
                </a:cubicBezTo>
                <a:lnTo>
                  <a:pt x="5594" y="7294"/>
                </a:lnTo>
                <a:cubicBezTo>
                  <a:pt x="6312" y="7702"/>
                  <a:pt x="6661" y="8502"/>
                  <a:pt x="6893" y="9268"/>
                </a:cubicBezTo>
                <a:cubicBezTo>
                  <a:pt x="7234" y="10349"/>
                  <a:pt x="7519" y="11467"/>
                  <a:pt x="7822" y="12567"/>
                </a:cubicBezTo>
                <a:lnTo>
                  <a:pt x="8789" y="16036"/>
                </a:lnTo>
                <a:cubicBezTo>
                  <a:pt x="8940" y="16604"/>
                  <a:pt x="9111" y="17173"/>
                  <a:pt x="9263" y="17742"/>
                </a:cubicBezTo>
                <a:cubicBezTo>
                  <a:pt x="9376" y="18216"/>
                  <a:pt x="9509" y="18652"/>
                  <a:pt x="9699" y="19107"/>
                </a:cubicBezTo>
                <a:cubicBezTo>
                  <a:pt x="9966" y="19713"/>
                  <a:pt x="10452" y="20404"/>
                  <a:pt x="11172" y="20404"/>
                </a:cubicBezTo>
                <a:cubicBezTo>
                  <a:pt x="11217" y="20404"/>
                  <a:pt x="11263" y="20401"/>
                  <a:pt x="11310" y="20396"/>
                </a:cubicBezTo>
                <a:cubicBezTo>
                  <a:pt x="11708" y="20339"/>
                  <a:pt x="12068" y="20092"/>
                  <a:pt x="12258" y="19732"/>
                </a:cubicBezTo>
                <a:cubicBezTo>
                  <a:pt x="12485" y="19334"/>
                  <a:pt x="12580" y="18860"/>
                  <a:pt x="12504" y="18405"/>
                </a:cubicBezTo>
                <a:cubicBezTo>
                  <a:pt x="12390" y="17855"/>
                  <a:pt x="12239" y="17306"/>
                  <a:pt x="12030" y="16794"/>
                </a:cubicBezTo>
                <a:cubicBezTo>
                  <a:pt x="11841" y="16263"/>
                  <a:pt x="11651" y="15713"/>
                  <a:pt x="11462" y="15183"/>
                </a:cubicBezTo>
                <a:cubicBezTo>
                  <a:pt x="11101" y="14083"/>
                  <a:pt x="10779" y="12965"/>
                  <a:pt x="10457" y="11865"/>
                </a:cubicBezTo>
                <a:cubicBezTo>
                  <a:pt x="10154" y="10766"/>
                  <a:pt x="9869" y="9628"/>
                  <a:pt x="9623" y="8491"/>
                </a:cubicBezTo>
                <a:cubicBezTo>
                  <a:pt x="9414" y="7486"/>
                  <a:pt x="9168" y="6424"/>
                  <a:pt x="9414" y="5420"/>
                </a:cubicBezTo>
                <a:cubicBezTo>
                  <a:pt x="9462" y="5197"/>
                  <a:pt x="9536" y="5002"/>
                  <a:pt x="9626" y="4810"/>
                </a:cubicBezTo>
                <a:lnTo>
                  <a:pt x="9626" y="4810"/>
                </a:lnTo>
                <a:cubicBezTo>
                  <a:pt x="11118" y="5773"/>
                  <a:pt x="11814" y="7472"/>
                  <a:pt x="12239" y="9135"/>
                </a:cubicBezTo>
                <a:cubicBezTo>
                  <a:pt x="12485" y="10026"/>
                  <a:pt x="12637" y="10936"/>
                  <a:pt x="12807" y="11846"/>
                </a:cubicBezTo>
                <a:cubicBezTo>
                  <a:pt x="13035" y="13040"/>
                  <a:pt x="13300" y="14216"/>
                  <a:pt x="13623" y="15391"/>
                </a:cubicBezTo>
                <a:cubicBezTo>
                  <a:pt x="13945" y="16547"/>
                  <a:pt x="14324" y="17723"/>
                  <a:pt x="14741" y="18879"/>
                </a:cubicBezTo>
                <a:cubicBezTo>
                  <a:pt x="14912" y="19315"/>
                  <a:pt x="15063" y="19827"/>
                  <a:pt x="15480" y="20092"/>
                </a:cubicBezTo>
                <a:cubicBezTo>
                  <a:pt x="15595" y="20165"/>
                  <a:pt x="15723" y="20199"/>
                  <a:pt x="15849" y="20199"/>
                </a:cubicBezTo>
                <a:cubicBezTo>
                  <a:pt x="16119" y="20199"/>
                  <a:pt x="16382" y="20042"/>
                  <a:pt x="16485" y="19770"/>
                </a:cubicBezTo>
                <a:cubicBezTo>
                  <a:pt x="16694" y="19334"/>
                  <a:pt x="16675" y="18765"/>
                  <a:pt x="16656" y="18292"/>
                </a:cubicBezTo>
                <a:cubicBezTo>
                  <a:pt x="16637" y="17723"/>
                  <a:pt x="16542" y="17154"/>
                  <a:pt x="16428" y="16585"/>
                </a:cubicBezTo>
                <a:cubicBezTo>
                  <a:pt x="16125" y="15467"/>
                  <a:pt x="15746" y="14348"/>
                  <a:pt x="15291" y="13268"/>
                </a:cubicBezTo>
                <a:cubicBezTo>
                  <a:pt x="14419" y="10993"/>
                  <a:pt x="13793" y="8623"/>
                  <a:pt x="13433" y="6216"/>
                </a:cubicBezTo>
                <a:cubicBezTo>
                  <a:pt x="13360" y="5689"/>
                  <a:pt x="13392" y="4465"/>
                  <a:pt x="14163" y="4465"/>
                </a:cubicBezTo>
                <a:cubicBezTo>
                  <a:pt x="14197" y="4465"/>
                  <a:pt x="14231" y="4467"/>
                  <a:pt x="14267" y="4472"/>
                </a:cubicBezTo>
                <a:cubicBezTo>
                  <a:pt x="14741" y="4548"/>
                  <a:pt x="15025" y="5060"/>
                  <a:pt x="15234" y="5439"/>
                </a:cubicBezTo>
                <a:cubicBezTo>
                  <a:pt x="15499" y="5913"/>
                  <a:pt x="15727" y="6406"/>
                  <a:pt x="15935" y="6898"/>
                </a:cubicBezTo>
                <a:cubicBezTo>
                  <a:pt x="16732" y="8946"/>
                  <a:pt x="17111" y="11107"/>
                  <a:pt x="17452" y="13268"/>
                </a:cubicBezTo>
                <a:cubicBezTo>
                  <a:pt x="17623" y="14348"/>
                  <a:pt x="17793" y="15429"/>
                  <a:pt x="18002" y="16510"/>
                </a:cubicBezTo>
                <a:cubicBezTo>
                  <a:pt x="18096" y="17040"/>
                  <a:pt x="18229" y="17590"/>
                  <a:pt x="18362" y="18121"/>
                </a:cubicBezTo>
                <a:cubicBezTo>
                  <a:pt x="18476" y="18557"/>
                  <a:pt x="18627" y="19031"/>
                  <a:pt x="18968" y="19334"/>
                </a:cubicBezTo>
                <a:cubicBezTo>
                  <a:pt x="19197" y="19533"/>
                  <a:pt x="19456" y="19618"/>
                  <a:pt x="19715" y="19618"/>
                </a:cubicBezTo>
                <a:cubicBezTo>
                  <a:pt x="20273" y="19618"/>
                  <a:pt x="20833" y="19220"/>
                  <a:pt x="21092" y="18690"/>
                </a:cubicBezTo>
                <a:cubicBezTo>
                  <a:pt x="21300" y="18178"/>
                  <a:pt x="21338" y="17628"/>
                  <a:pt x="21205" y="17078"/>
                </a:cubicBezTo>
                <a:cubicBezTo>
                  <a:pt x="21111" y="16472"/>
                  <a:pt x="20902" y="15884"/>
                  <a:pt x="20731" y="15277"/>
                </a:cubicBezTo>
                <a:lnTo>
                  <a:pt x="18684" y="7903"/>
                </a:lnTo>
                <a:cubicBezTo>
                  <a:pt x="18514" y="7315"/>
                  <a:pt x="18362" y="6728"/>
                  <a:pt x="18191" y="6102"/>
                </a:cubicBezTo>
                <a:cubicBezTo>
                  <a:pt x="18162" y="6043"/>
                  <a:pt x="18106" y="6015"/>
                  <a:pt x="18051" y="6015"/>
                </a:cubicBezTo>
                <a:cubicBezTo>
                  <a:pt x="17966" y="6015"/>
                  <a:pt x="17884" y="6082"/>
                  <a:pt x="17907" y="6197"/>
                </a:cubicBezTo>
                <a:cubicBezTo>
                  <a:pt x="18589" y="8623"/>
                  <a:pt x="19253" y="11050"/>
                  <a:pt x="19935" y="13476"/>
                </a:cubicBezTo>
                <a:lnTo>
                  <a:pt x="20428" y="15315"/>
                </a:lnTo>
                <a:cubicBezTo>
                  <a:pt x="20599" y="15903"/>
                  <a:pt x="20788" y="16491"/>
                  <a:pt x="20902" y="17078"/>
                </a:cubicBezTo>
                <a:cubicBezTo>
                  <a:pt x="21016" y="17609"/>
                  <a:pt x="21035" y="18216"/>
                  <a:pt x="20750" y="18690"/>
                </a:cubicBezTo>
                <a:cubicBezTo>
                  <a:pt x="20542" y="19050"/>
                  <a:pt x="20144" y="19296"/>
                  <a:pt x="19727" y="19334"/>
                </a:cubicBezTo>
                <a:cubicBezTo>
                  <a:pt x="19253" y="19334"/>
                  <a:pt x="18950" y="18917"/>
                  <a:pt x="18798" y="18519"/>
                </a:cubicBezTo>
                <a:cubicBezTo>
                  <a:pt x="18627" y="18026"/>
                  <a:pt x="18495" y="17533"/>
                  <a:pt x="18400" y="17040"/>
                </a:cubicBezTo>
                <a:cubicBezTo>
                  <a:pt x="18172" y="15979"/>
                  <a:pt x="17983" y="14898"/>
                  <a:pt x="17812" y="13837"/>
                </a:cubicBezTo>
                <a:cubicBezTo>
                  <a:pt x="17452" y="11713"/>
                  <a:pt x="17130" y="9571"/>
                  <a:pt x="16428" y="7524"/>
                </a:cubicBezTo>
                <a:cubicBezTo>
                  <a:pt x="16239" y="7031"/>
                  <a:pt x="16049" y="6538"/>
                  <a:pt x="15822" y="6064"/>
                </a:cubicBezTo>
                <a:cubicBezTo>
                  <a:pt x="15632" y="5590"/>
                  <a:pt x="15386" y="5154"/>
                  <a:pt x="15082" y="4756"/>
                </a:cubicBezTo>
                <a:cubicBezTo>
                  <a:pt x="14841" y="4446"/>
                  <a:pt x="14506" y="4199"/>
                  <a:pt x="14120" y="4199"/>
                </a:cubicBezTo>
                <a:cubicBezTo>
                  <a:pt x="14081" y="4199"/>
                  <a:pt x="14042" y="4201"/>
                  <a:pt x="14002" y="4207"/>
                </a:cubicBezTo>
                <a:cubicBezTo>
                  <a:pt x="13661" y="4282"/>
                  <a:pt x="13395" y="4529"/>
                  <a:pt x="13281" y="4851"/>
                </a:cubicBezTo>
                <a:cubicBezTo>
                  <a:pt x="13149" y="5230"/>
                  <a:pt x="13092" y="5609"/>
                  <a:pt x="13130" y="6007"/>
                </a:cubicBezTo>
                <a:cubicBezTo>
                  <a:pt x="13187" y="6538"/>
                  <a:pt x="13281" y="7088"/>
                  <a:pt x="13395" y="7619"/>
                </a:cubicBezTo>
                <a:cubicBezTo>
                  <a:pt x="13623" y="8794"/>
                  <a:pt x="13907" y="9969"/>
                  <a:pt x="14267" y="11126"/>
                </a:cubicBezTo>
                <a:cubicBezTo>
                  <a:pt x="14608" y="12244"/>
                  <a:pt x="15044" y="13344"/>
                  <a:pt x="15442" y="14443"/>
                </a:cubicBezTo>
                <a:cubicBezTo>
                  <a:pt x="15879" y="15524"/>
                  <a:pt x="16182" y="16642"/>
                  <a:pt x="16333" y="17799"/>
                </a:cubicBezTo>
                <a:cubicBezTo>
                  <a:pt x="16409" y="18329"/>
                  <a:pt x="16390" y="18879"/>
                  <a:pt x="16296" y="19410"/>
                </a:cubicBezTo>
                <a:cubicBezTo>
                  <a:pt x="16277" y="19618"/>
                  <a:pt x="16144" y="19789"/>
                  <a:pt x="15973" y="19884"/>
                </a:cubicBezTo>
                <a:cubicBezTo>
                  <a:pt x="15943" y="19889"/>
                  <a:pt x="15912" y="19892"/>
                  <a:pt x="15882" y="19892"/>
                </a:cubicBezTo>
                <a:cubicBezTo>
                  <a:pt x="15710" y="19892"/>
                  <a:pt x="15558" y="19802"/>
                  <a:pt x="15461" y="19656"/>
                </a:cubicBezTo>
                <a:cubicBezTo>
                  <a:pt x="15329" y="19467"/>
                  <a:pt x="15215" y="19258"/>
                  <a:pt x="15139" y="19031"/>
                </a:cubicBezTo>
                <a:cubicBezTo>
                  <a:pt x="15025" y="18746"/>
                  <a:pt x="14912" y="18481"/>
                  <a:pt x="14817" y="18197"/>
                </a:cubicBezTo>
                <a:cubicBezTo>
                  <a:pt x="14608" y="17628"/>
                  <a:pt x="14419" y="17059"/>
                  <a:pt x="14248" y="16491"/>
                </a:cubicBezTo>
                <a:cubicBezTo>
                  <a:pt x="13888" y="15353"/>
                  <a:pt x="13566" y="14178"/>
                  <a:pt x="13300" y="13003"/>
                </a:cubicBezTo>
                <a:cubicBezTo>
                  <a:pt x="13073" y="12017"/>
                  <a:pt x="12921" y="11031"/>
                  <a:pt x="12694" y="10045"/>
                </a:cubicBezTo>
                <a:cubicBezTo>
                  <a:pt x="12334" y="8377"/>
                  <a:pt x="11822" y="6576"/>
                  <a:pt x="10590" y="5306"/>
                </a:cubicBezTo>
                <a:cubicBezTo>
                  <a:pt x="10305" y="5022"/>
                  <a:pt x="9983" y="4756"/>
                  <a:pt x="9623" y="4548"/>
                </a:cubicBezTo>
                <a:cubicBezTo>
                  <a:pt x="9603" y="4534"/>
                  <a:pt x="9580" y="4528"/>
                  <a:pt x="9558" y="4528"/>
                </a:cubicBezTo>
                <a:cubicBezTo>
                  <a:pt x="9517" y="4528"/>
                  <a:pt x="9477" y="4549"/>
                  <a:pt x="9452" y="4586"/>
                </a:cubicBezTo>
                <a:cubicBezTo>
                  <a:pt x="8978" y="5458"/>
                  <a:pt x="9016" y="6481"/>
                  <a:pt x="9168" y="7448"/>
                </a:cubicBezTo>
                <a:cubicBezTo>
                  <a:pt x="9338" y="8510"/>
                  <a:pt x="9604" y="9571"/>
                  <a:pt x="9869" y="10633"/>
                </a:cubicBezTo>
                <a:cubicBezTo>
                  <a:pt x="10438" y="12832"/>
                  <a:pt x="11101" y="14993"/>
                  <a:pt x="11879" y="17135"/>
                </a:cubicBezTo>
                <a:cubicBezTo>
                  <a:pt x="12182" y="18007"/>
                  <a:pt x="12618" y="19182"/>
                  <a:pt x="11784" y="19922"/>
                </a:cubicBezTo>
                <a:cubicBezTo>
                  <a:pt x="11612" y="20082"/>
                  <a:pt x="11386" y="20166"/>
                  <a:pt x="11158" y="20166"/>
                </a:cubicBezTo>
                <a:cubicBezTo>
                  <a:pt x="11008" y="20166"/>
                  <a:pt x="10858" y="20130"/>
                  <a:pt x="10722" y="20055"/>
                </a:cubicBezTo>
                <a:cubicBezTo>
                  <a:pt x="10400" y="19827"/>
                  <a:pt x="10172" y="19524"/>
                  <a:pt x="10021" y="19182"/>
                </a:cubicBezTo>
                <a:cubicBezTo>
                  <a:pt x="9831" y="18784"/>
                  <a:pt x="9699" y="18367"/>
                  <a:pt x="9585" y="17950"/>
                </a:cubicBezTo>
                <a:lnTo>
                  <a:pt x="9111" y="16244"/>
                </a:lnTo>
                <a:lnTo>
                  <a:pt x="8125" y="12832"/>
                </a:lnTo>
                <a:cubicBezTo>
                  <a:pt x="7822" y="11732"/>
                  <a:pt x="7519" y="10614"/>
                  <a:pt x="7177" y="9514"/>
                </a:cubicBezTo>
                <a:cubicBezTo>
                  <a:pt x="6950" y="8737"/>
                  <a:pt x="6665" y="7903"/>
                  <a:pt x="6059" y="7353"/>
                </a:cubicBezTo>
                <a:cubicBezTo>
                  <a:pt x="5907" y="7221"/>
                  <a:pt x="5737" y="7107"/>
                  <a:pt x="5547" y="7012"/>
                </a:cubicBezTo>
                <a:cubicBezTo>
                  <a:pt x="5534" y="7008"/>
                  <a:pt x="5519" y="7005"/>
                  <a:pt x="5505" y="7005"/>
                </a:cubicBezTo>
                <a:cubicBezTo>
                  <a:pt x="5457" y="7005"/>
                  <a:pt x="5410" y="7030"/>
                  <a:pt x="5395" y="7088"/>
                </a:cubicBezTo>
                <a:cubicBezTo>
                  <a:pt x="5054" y="9041"/>
                  <a:pt x="5661" y="10936"/>
                  <a:pt x="6305" y="12775"/>
                </a:cubicBezTo>
                <a:cubicBezTo>
                  <a:pt x="6628" y="13723"/>
                  <a:pt x="6988" y="14671"/>
                  <a:pt x="7253" y="15638"/>
                </a:cubicBezTo>
                <a:cubicBezTo>
                  <a:pt x="7386" y="16093"/>
                  <a:pt x="7481" y="16566"/>
                  <a:pt x="7537" y="17059"/>
                </a:cubicBezTo>
                <a:cubicBezTo>
                  <a:pt x="7556" y="17457"/>
                  <a:pt x="7481" y="17969"/>
                  <a:pt x="7064" y="18121"/>
                </a:cubicBezTo>
                <a:cubicBezTo>
                  <a:pt x="6994" y="18147"/>
                  <a:pt x="6924" y="18158"/>
                  <a:pt x="6855" y="18158"/>
                </a:cubicBezTo>
                <a:cubicBezTo>
                  <a:pt x="6568" y="18158"/>
                  <a:pt x="6295" y="17959"/>
                  <a:pt x="6097" y="17761"/>
                </a:cubicBezTo>
                <a:cubicBezTo>
                  <a:pt x="5774" y="17438"/>
                  <a:pt x="5547" y="17059"/>
                  <a:pt x="5376" y="16642"/>
                </a:cubicBezTo>
                <a:cubicBezTo>
                  <a:pt x="4959" y="15619"/>
                  <a:pt x="4561" y="14595"/>
                  <a:pt x="4182" y="13571"/>
                </a:cubicBezTo>
                <a:cubicBezTo>
                  <a:pt x="3405" y="11505"/>
                  <a:pt x="2703" y="9401"/>
                  <a:pt x="2059" y="7278"/>
                </a:cubicBezTo>
                <a:cubicBezTo>
                  <a:pt x="1414" y="5154"/>
                  <a:pt x="846" y="3012"/>
                  <a:pt x="334" y="851"/>
                </a:cubicBezTo>
                <a:cubicBezTo>
                  <a:pt x="277" y="586"/>
                  <a:pt x="220" y="320"/>
                  <a:pt x="163" y="55"/>
                </a:cubicBezTo>
                <a:cubicBezTo>
                  <a:pt x="156" y="17"/>
                  <a:pt x="126" y="0"/>
                  <a:pt x="95"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Main point">
  <p:cSld name="Main point">
    <p:spTree>
      <p:nvGrpSpPr>
        <p:cNvPr id="1" name="Shape 459"/>
        <p:cNvGrpSpPr/>
        <p:nvPr/>
      </p:nvGrpSpPr>
      <p:grpSpPr>
        <a:xfrm>
          <a:off x="0" y="0"/>
          <a:ext cx="0" cy="0"/>
          <a:chOff x="0" y="0"/>
          <a:chExt cx="0" cy="0"/>
        </a:xfrm>
      </p:grpSpPr>
      <p:pic>
        <p:nvPicPr>
          <p:cNvPr id="460" name="Google Shape;460;p8"/>
          <p:cNvPicPr preferRelativeResize="0"/>
          <p:nvPr/>
        </p:nvPicPr>
        <p:blipFill>
          <a:blip r:embed="rId2">
            <a:alphaModFix amt="74000"/>
          </a:blip>
          <a:stretch>
            <a:fillRect/>
          </a:stretch>
        </p:blipFill>
        <p:spPr>
          <a:xfrm rot="-10162003" flipH="1">
            <a:off x="301118" y="56641"/>
            <a:ext cx="2894871" cy="2593322"/>
          </a:xfrm>
          <a:prstGeom prst="rect">
            <a:avLst/>
          </a:prstGeom>
          <a:noFill/>
          <a:ln>
            <a:noFill/>
          </a:ln>
        </p:spPr>
      </p:pic>
      <p:pic>
        <p:nvPicPr>
          <p:cNvPr id="461" name="Google Shape;461;p8"/>
          <p:cNvPicPr preferRelativeResize="0"/>
          <p:nvPr/>
        </p:nvPicPr>
        <p:blipFill>
          <a:blip r:embed="rId3">
            <a:alphaModFix amt="33000"/>
          </a:blip>
          <a:stretch>
            <a:fillRect/>
          </a:stretch>
        </p:blipFill>
        <p:spPr>
          <a:xfrm rot="10800000" flipH="1">
            <a:off x="2309117" y="4"/>
            <a:ext cx="6114874" cy="5143500"/>
          </a:xfrm>
          <a:prstGeom prst="rect">
            <a:avLst/>
          </a:prstGeom>
          <a:noFill/>
          <a:ln>
            <a:noFill/>
          </a:ln>
        </p:spPr>
      </p:pic>
      <p:pic>
        <p:nvPicPr>
          <p:cNvPr id="462" name="Google Shape;462;p8"/>
          <p:cNvPicPr preferRelativeResize="0"/>
          <p:nvPr/>
        </p:nvPicPr>
        <p:blipFill>
          <a:blip r:embed="rId4">
            <a:alphaModFix amt="58000"/>
          </a:blip>
          <a:stretch>
            <a:fillRect/>
          </a:stretch>
        </p:blipFill>
        <p:spPr>
          <a:xfrm rot="-8962532">
            <a:off x="7553885" y="2352524"/>
            <a:ext cx="1462806" cy="3509154"/>
          </a:xfrm>
          <a:prstGeom prst="rect">
            <a:avLst/>
          </a:prstGeom>
          <a:noFill/>
          <a:ln>
            <a:noFill/>
          </a:ln>
        </p:spPr>
      </p:pic>
      <p:pic>
        <p:nvPicPr>
          <p:cNvPr id="463" name="Google Shape;463;p8"/>
          <p:cNvPicPr preferRelativeResize="0"/>
          <p:nvPr/>
        </p:nvPicPr>
        <p:blipFill>
          <a:blip r:embed="rId5">
            <a:alphaModFix amt="62000"/>
          </a:blip>
          <a:stretch>
            <a:fillRect/>
          </a:stretch>
        </p:blipFill>
        <p:spPr>
          <a:xfrm rot="-10162003" flipH="1">
            <a:off x="-1091107" y="-1133759"/>
            <a:ext cx="2894871" cy="2593322"/>
          </a:xfrm>
          <a:prstGeom prst="rect">
            <a:avLst/>
          </a:prstGeom>
          <a:noFill/>
          <a:ln>
            <a:noFill/>
          </a:ln>
        </p:spPr>
      </p:pic>
      <p:sp>
        <p:nvSpPr>
          <p:cNvPr id="464" name="Google Shape;464;p8"/>
          <p:cNvSpPr/>
          <p:nvPr/>
        </p:nvSpPr>
        <p:spPr>
          <a:xfrm rot="-6681487">
            <a:off x="8044372" y="2590906"/>
            <a:ext cx="2265023" cy="2165778"/>
          </a:xfrm>
          <a:custGeom>
            <a:avLst/>
            <a:gdLst/>
            <a:ahLst/>
            <a:cxnLst/>
            <a:rect l="l" t="t" r="r" b="b"/>
            <a:pathLst>
              <a:path w="21339" h="20404" extrusionOk="0">
                <a:moveTo>
                  <a:pt x="95" y="0"/>
                </a:moveTo>
                <a:cubicBezTo>
                  <a:pt x="50" y="0"/>
                  <a:pt x="0" y="36"/>
                  <a:pt x="12" y="93"/>
                </a:cubicBezTo>
                <a:cubicBezTo>
                  <a:pt x="485" y="2330"/>
                  <a:pt x="1054" y="4567"/>
                  <a:pt x="1680" y="6766"/>
                </a:cubicBezTo>
                <a:cubicBezTo>
                  <a:pt x="2324" y="8965"/>
                  <a:pt x="3045" y="11126"/>
                  <a:pt x="3822" y="13249"/>
                </a:cubicBezTo>
                <a:cubicBezTo>
                  <a:pt x="4220" y="14330"/>
                  <a:pt x="4618" y="15391"/>
                  <a:pt x="5054" y="16453"/>
                </a:cubicBezTo>
                <a:cubicBezTo>
                  <a:pt x="5225" y="16889"/>
                  <a:pt x="5433" y="17287"/>
                  <a:pt x="5699" y="17666"/>
                </a:cubicBezTo>
                <a:cubicBezTo>
                  <a:pt x="5926" y="17988"/>
                  <a:pt x="6267" y="18216"/>
                  <a:pt x="6646" y="18348"/>
                </a:cubicBezTo>
                <a:cubicBezTo>
                  <a:pt x="6705" y="18361"/>
                  <a:pt x="6764" y="18368"/>
                  <a:pt x="6823" y="18368"/>
                </a:cubicBezTo>
                <a:cubicBezTo>
                  <a:pt x="7107" y="18368"/>
                  <a:pt x="7384" y="18221"/>
                  <a:pt x="7556" y="17969"/>
                </a:cubicBezTo>
                <a:cubicBezTo>
                  <a:pt x="7746" y="17609"/>
                  <a:pt x="7784" y="17173"/>
                  <a:pt x="7708" y="16775"/>
                </a:cubicBezTo>
                <a:cubicBezTo>
                  <a:pt x="7519" y="15770"/>
                  <a:pt x="7253" y="14784"/>
                  <a:pt x="6893" y="13837"/>
                </a:cubicBezTo>
                <a:cubicBezTo>
                  <a:pt x="6248" y="11941"/>
                  <a:pt x="5414" y="9969"/>
                  <a:pt x="5528" y="7922"/>
                </a:cubicBezTo>
                <a:cubicBezTo>
                  <a:pt x="5543" y="7707"/>
                  <a:pt x="5559" y="7504"/>
                  <a:pt x="5594" y="7294"/>
                </a:cubicBezTo>
                <a:lnTo>
                  <a:pt x="5594" y="7294"/>
                </a:lnTo>
                <a:cubicBezTo>
                  <a:pt x="6312" y="7702"/>
                  <a:pt x="6661" y="8502"/>
                  <a:pt x="6893" y="9268"/>
                </a:cubicBezTo>
                <a:cubicBezTo>
                  <a:pt x="7234" y="10349"/>
                  <a:pt x="7519" y="11467"/>
                  <a:pt x="7822" y="12567"/>
                </a:cubicBezTo>
                <a:lnTo>
                  <a:pt x="8789" y="16036"/>
                </a:lnTo>
                <a:cubicBezTo>
                  <a:pt x="8940" y="16604"/>
                  <a:pt x="9111" y="17173"/>
                  <a:pt x="9263" y="17742"/>
                </a:cubicBezTo>
                <a:cubicBezTo>
                  <a:pt x="9376" y="18216"/>
                  <a:pt x="9509" y="18652"/>
                  <a:pt x="9699" y="19107"/>
                </a:cubicBezTo>
                <a:cubicBezTo>
                  <a:pt x="9966" y="19713"/>
                  <a:pt x="10452" y="20404"/>
                  <a:pt x="11172" y="20404"/>
                </a:cubicBezTo>
                <a:cubicBezTo>
                  <a:pt x="11217" y="20404"/>
                  <a:pt x="11263" y="20401"/>
                  <a:pt x="11310" y="20396"/>
                </a:cubicBezTo>
                <a:cubicBezTo>
                  <a:pt x="11708" y="20339"/>
                  <a:pt x="12068" y="20092"/>
                  <a:pt x="12258" y="19732"/>
                </a:cubicBezTo>
                <a:cubicBezTo>
                  <a:pt x="12485" y="19334"/>
                  <a:pt x="12580" y="18860"/>
                  <a:pt x="12504" y="18405"/>
                </a:cubicBezTo>
                <a:cubicBezTo>
                  <a:pt x="12390" y="17855"/>
                  <a:pt x="12239" y="17306"/>
                  <a:pt x="12030" y="16794"/>
                </a:cubicBezTo>
                <a:cubicBezTo>
                  <a:pt x="11841" y="16263"/>
                  <a:pt x="11651" y="15713"/>
                  <a:pt x="11462" y="15183"/>
                </a:cubicBezTo>
                <a:cubicBezTo>
                  <a:pt x="11101" y="14083"/>
                  <a:pt x="10779" y="12965"/>
                  <a:pt x="10457" y="11865"/>
                </a:cubicBezTo>
                <a:cubicBezTo>
                  <a:pt x="10154" y="10766"/>
                  <a:pt x="9869" y="9628"/>
                  <a:pt x="9623" y="8491"/>
                </a:cubicBezTo>
                <a:cubicBezTo>
                  <a:pt x="9414" y="7486"/>
                  <a:pt x="9168" y="6424"/>
                  <a:pt x="9414" y="5420"/>
                </a:cubicBezTo>
                <a:cubicBezTo>
                  <a:pt x="9462" y="5197"/>
                  <a:pt x="9536" y="5002"/>
                  <a:pt x="9626" y="4810"/>
                </a:cubicBezTo>
                <a:lnTo>
                  <a:pt x="9626" y="4810"/>
                </a:lnTo>
                <a:cubicBezTo>
                  <a:pt x="11118" y="5773"/>
                  <a:pt x="11814" y="7472"/>
                  <a:pt x="12239" y="9135"/>
                </a:cubicBezTo>
                <a:cubicBezTo>
                  <a:pt x="12485" y="10026"/>
                  <a:pt x="12637" y="10936"/>
                  <a:pt x="12807" y="11846"/>
                </a:cubicBezTo>
                <a:cubicBezTo>
                  <a:pt x="13035" y="13040"/>
                  <a:pt x="13300" y="14216"/>
                  <a:pt x="13623" y="15391"/>
                </a:cubicBezTo>
                <a:cubicBezTo>
                  <a:pt x="13945" y="16547"/>
                  <a:pt x="14324" y="17723"/>
                  <a:pt x="14741" y="18879"/>
                </a:cubicBezTo>
                <a:cubicBezTo>
                  <a:pt x="14912" y="19315"/>
                  <a:pt x="15063" y="19827"/>
                  <a:pt x="15480" y="20092"/>
                </a:cubicBezTo>
                <a:cubicBezTo>
                  <a:pt x="15595" y="20165"/>
                  <a:pt x="15723" y="20199"/>
                  <a:pt x="15849" y="20199"/>
                </a:cubicBezTo>
                <a:cubicBezTo>
                  <a:pt x="16119" y="20199"/>
                  <a:pt x="16382" y="20042"/>
                  <a:pt x="16485" y="19770"/>
                </a:cubicBezTo>
                <a:cubicBezTo>
                  <a:pt x="16694" y="19334"/>
                  <a:pt x="16675" y="18765"/>
                  <a:pt x="16656" y="18292"/>
                </a:cubicBezTo>
                <a:cubicBezTo>
                  <a:pt x="16637" y="17723"/>
                  <a:pt x="16542" y="17154"/>
                  <a:pt x="16428" y="16585"/>
                </a:cubicBezTo>
                <a:cubicBezTo>
                  <a:pt x="16125" y="15467"/>
                  <a:pt x="15746" y="14348"/>
                  <a:pt x="15291" y="13268"/>
                </a:cubicBezTo>
                <a:cubicBezTo>
                  <a:pt x="14419" y="10993"/>
                  <a:pt x="13793" y="8623"/>
                  <a:pt x="13433" y="6216"/>
                </a:cubicBezTo>
                <a:cubicBezTo>
                  <a:pt x="13360" y="5689"/>
                  <a:pt x="13392" y="4465"/>
                  <a:pt x="14163" y="4465"/>
                </a:cubicBezTo>
                <a:cubicBezTo>
                  <a:pt x="14197" y="4465"/>
                  <a:pt x="14231" y="4467"/>
                  <a:pt x="14267" y="4472"/>
                </a:cubicBezTo>
                <a:cubicBezTo>
                  <a:pt x="14741" y="4548"/>
                  <a:pt x="15025" y="5060"/>
                  <a:pt x="15234" y="5439"/>
                </a:cubicBezTo>
                <a:cubicBezTo>
                  <a:pt x="15499" y="5913"/>
                  <a:pt x="15727" y="6406"/>
                  <a:pt x="15935" y="6898"/>
                </a:cubicBezTo>
                <a:cubicBezTo>
                  <a:pt x="16732" y="8946"/>
                  <a:pt x="17111" y="11107"/>
                  <a:pt x="17452" y="13268"/>
                </a:cubicBezTo>
                <a:cubicBezTo>
                  <a:pt x="17623" y="14348"/>
                  <a:pt x="17793" y="15429"/>
                  <a:pt x="18002" y="16510"/>
                </a:cubicBezTo>
                <a:cubicBezTo>
                  <a:pt x="18096" y="17040"/>
                  <a:pt x="18229" y="17590"/>
                  <a:pt x="18362" y="18121"/>
                </a:cubicBezTo>
                <a:cubicBezTo>
                  <a:pt x="18476" y="18557"/>
                  <a:pt x="18627" y="19031"/>
                  <a:pt x="18968" y="19334"/>
                </a:cubicBezTo>
                <a:cubicBezTo>
                  <a:pt x="19197" y="19533"/>
                  <a:pt x="19456" y="19618"/>
                  <a:pt x="19715" y="19618"/>
                </a:cubicBezTo>
                <a:cubicBezTo>
                  <a:pt x="20273" y="19618"/>
                  <a:pt x="20833" y="19220"/>
                  <a:pt x="21092" y="18690"/>
                </a:cubicBezTo>
                <a:cubicBezTo>
                  <a:pt x="21300" y="18178"/>
                  <a:pt x="21338" y="17628"/>
                  <a:pt x="21205" y="17078"/>
                </a:cubicBezTo>
                <a:cubicBezTo>
                  <a:pt x="21111" y="16472"/>
                  <a:pt x="20902" y="15884"/>
                  <a:pt x="20731" y="15277"/>
                </a:cubicBezTo>
                <a:lnTo>
                  <a:pt x="18684" y="7903"/>
                </a:lnTo>
                <a:cubicBezTo>
                  <a:pt x="18514" y="7315"/>
                  <a:pt x="18362" y="6728"/>
                  <a:pt x="18191" y="6102"/>
                </a:cubicBezTo>
                <a:cubicBezTo>
                  <a:pt x="18162" y="6043"/>
                  <a:pt x="18106" y="6015"/>
                  <a:pt x="18051" y="6015"/>
                </a:cubicBezTo>
                <a:cubicBezTo>
                  <a:pt x="17966" y="6015"/>
                  <a:pt x="17884" y="6082"/>
                  <a:pt x="17907" y="6197"/>
                </a:cubicBezTo>
                <a:cubicBezTo>
                  <a:pt x="18589" y="8623"/>
                  <a:pt x="19253" y="11050"/>
                  <a:pt x="19935" y="13476"/>
                </a:cubicBezTo>
                <a:lnTo>
                  <a:pt x="20428" y="15315"/>
                </a:lnTo>
                <a:cubicBezTo>
                  <a:pt x="20599" y="15903"/>
                  <a:pt x="20788" y="16491"/>
                  <a:pt x="20902" y="17078"/>
                </a:cubicBezTo>
                <a:cubicBezTo>
                  <a:pt x="21016" y="17609"/>
                  <a:pt x="21035" y="18216"/>
                  <a:pt x="20750" y="18690"/>
                </a:cubicBezTo>
                <a:cubicBezTo>
                  <a:pt x="20542" y="19050"/>
                  <a:pt x="20144" y="19296"/>
                  <a:pt x="19727" y="19334"/>
                </a:cubicBezTo>
                <a:cubicBezTo>
                  <a:pt x="19253" y="19334"/>
                  <a:pt x="18950" y="18917"/>
                  <a:pt x="18798" y="18519"/>
                </a:cubicBezTo>
                <a:cubicBezTo>
                  <a:pt x="18627" y="18026"/>
                  <a:pt x="18495" y="17533"/>
                  <a:pt x="18400" y="17040"/>
                </a:cubicBezTo>
                <a:cubicBezTo>
                  <a:pt x="18172" y="15979"/>
                  <a:pt x="17983" y="14898"/>
                  <a:pt x="17812" y="13837"/>
                </a:cubicBezTo>
                <a:cubicBezTo>
                  <a:pt x="17452" y="11713"/>
                  <a:pt x="17130" y="9571"/>
                  <a:pt x="16428" y="7524"/>
                </a:cubicBezTo>
                <a:cubicBezTo>
                  <a:pt x="16239" y="7031"/>
                  <a:pt x="16049" y="6538"/>
                  <a:pt x="15822" y="6064"/>
                </a:cubicBezTo>
                <a:cubicBezTo>
                  <a:pt x="15632" y="5590"/>
                  <a:pt x="15386" y="5154"/>
                  <a:pt x="15082" y="4756"/>
                </a:cubicBezTo>
                <a:cubicBezTo>
                  <a:pt x="14841" y="4446"/>
                  <a:pt x="14506" y="4199"/>
                  <a:pt x="14120" y="4199"/>
                </a:cubicBezTo>
                <a:cubicBezTo>
                  <a:pt x="14081" y="4199"/>
                  <a:pt x="14042" y="4201"/>
                  <a:pt x="14002" y="4207"/>
                </a:cubicBezTo>
                <a:cubicBezTo>
                  <a:pt x="13661" y="4282"/>
                  <a:pt x="13395" y="4529"/>
                  <a:pt x="13281" y="4851"/>
                </a:cubicBezTo>
                <a:cubicBezTo>
                  <a:pt x="13149" y="5230"/>
                  <a:pt x="13092" y="5609"/>
                  <a:pt x="13130" y="6007"/>
                </a:cubicBezTo>
                <a:cubicBezTo>
                  <a:pt x="13187" y="6538"/>
                  <a:pt x="13281" y="7088"/>
                  <a:pt x="13395" y="7619"/>
                </a:cubicBezTo>
                <a:cubicBezTo>
                  <a:pt x="13623" y="8794"/>
                  <a:pt x="13907" y="9969"/>
                  <a:pt x="14267" y="11126"/>
                </a:cubicBezTo>
                <a:cubicBezTo>
                  <a:pt x="14608" y="12244"/>
                  <a:pt x="15044" y="13344"/>
                  <a:pt x="15442" y="14443"/>
                </a:cubicBezTo>
                <a:cubicBezTo>
                  <a:pt x="15879" y="15524"/>
                  <a:pt x="16182" y="16642"/>
                  <a:pt x="16333" y="17799"/>
                </a:cubicBezTo>
                <a:cubicBezTo>
                  <a:pt x="16409" y="18329"/>
                  <a:pt x="16390" y="18879"/>
                  <a:pt x="16296" y="19410"/>
                </a:cubicBezTo>
                <a:cubicBezTo>
                  <a:pt x="16277" y="19618"/>
                  <a:pt x="16144" y="19789"/>
                  <a:pt x="15973" y="19884"/>
                </a:cubicBezTo>
                <a:cubicBezTo>
                  <a:pt x="15943" y="19889"/>
                  <a:pt x="15912" y="19892"/>
                  <a:pt x="15882" y="19892"/>
                </a:cubicBezTo>
                <a:cubicBezTo>
                  <a:pt x="15710" y="19892"/>
                  <a:pt x="15558" y="19802"/>
                  <a:pt x="15461" y="19656"/>
                </a:cubicBezTo>
                <a:cubicBezTo>
                  <a:pt x="15329" y="19467"/>
                  <a:pt x="15215" y="19258"/>
                  <a:pt x="15139" y="19031"/>
                </a:cubicBezTo>
                <a:cubicBezTo>
                  <a:pt x="15025" y="18746"/>
                  <a:pt x="14912" y="18481"/>
                  <a:pt x="14817" y="18197"/>
                </a:cubicBezTo>
                <a:cubicBezTo>
                  <a:pt x="14608" y="17628"/>
                  <a:pt x="14419" y="17059"/>
                  <a:pt x="14248" y="16491"/>
                </a:cubicBezTo>
                <a:cubicBezTo>
                  <a:pt x="13888" y="15353"/>
                  <a:pt x="13566" y="14178"/>
                  <a:pt x="13300" y="13003"/>
                </a:cubicBezTo>
                <a:cubicBezTo>
                  <a:pt x="13073" y="12017"/>
                  <a:pt x="12921" y="11031"/>
                  <a:pt x="12694" y="10045"/>
                </a:cubicBezTo>
                <a:cubicBezTo>
                  <a:pt x="12334" y="8377"/>
                  <a:pt x="11822" y="6576"/>
                  <a:pt x="10590" y="5306"/>
                </a:cubicBezTo>
                <a:cubicBezTo>
                  <a:pt x="10305" y="5022"/>
                  <a:pt x="9983" y="4756"/>
                  <a:pt x="9623" y="4548"/>
                </a:cubicBezTo>
                <a:cubicBezTo>
                  <a:pt x="9603" y="4534"/>
                  <a:pt x="9580" y="4528"/>
                  <a:pt x="9558" y="4528"/>
                </a:cubicBezTo>
                <a:cubicBezTo>
                  <a:pt x="9517" y="4528"/>
                  <a:pt x="9477" y="4549"/>
                  <a:pt x="9452" y="4586"/>
                </a:cubicBezTo>
                <a:cubicBezTo>
                  <a:pt x="8978" y="5458"/>
                  <a:pt x="9016" y="6481"/>
                  <a:pt x="9168" y="7448"/>
                </a:cubicBezTo>
                <a:cubicBezTo>
                  <a:pt x="9338" y="8510"/>
                  <a:pt x="9604" y="9571"/>
                  <a:pt x="9869" y="10633"/>
                </a:cubicBezTo>
                <a:cubicBezTo>
                  <a:pt x="10438" y="12832"/>
                  <a:pt x="11101" y="14993"/>
                  <a:pt x="11879" y="17135"/>
                </a:cubicBezTo>
                <a:cubicBezTo>
                  <a:pt x="12182" y="18007"/>
                  <a:pt x="12618" y="19182"/>
                  <a:pt x="11784" y="19922"/>
                </a:cubicBezTo>
                <a:cubicBezTo>
                  <a:pt x="11612" y="20082"/>
                  <a:pt x="11386" y="20166"/>
                  <a:pt x="11158" y="20166"/>
                </a:cubicBezTo>
                <a:cubicBezTo>
                  <a:pt x="11008" y="20166"/>
                  <a:pt x="10858" y="20130"/>
                  <a:pt x="10722" y="20055"/>
                </a:cubicBezTo>
                <a:cubicBezTo>
                  <a:pt x="10400" y="19827"/>
                  <a:pt x="10172" y="19524"/>
                  <a:pt x="10021" y="19182"/>
                </a:cubicBezTo>
                <a:cubicBezTo>
                  <a:pt x="9831" y="18784"/>
                  <a:pt x="9699" y="18367"/>
                  <a:pt x="9585" y="17950"/>
                </a:cubicBezTo>
                <a:lnTo>
                  <a:pt x="9111" y="16244"/>
                </a:lnTo>
                <a:lnTo>
                  <a:pt x="8125" y="12832"/>
                </a:lnTo>
                <a:cubicBezTo>
                  <a:pt x="7822" y="11732"/>
                  <a:pt x="7519" y="10614"/>
                  <a:pt x="7177" y="9514"/>
                </a:cubicBezTo>
                <a:cubicBezTo>
                  <a:pt x="6950" y="8737"/>
                  <a:pt x="6665" y="7903"/>
                  <a:pt x="6059" y="7353"/>
                </a:cubicBezTo>
                <a:cubicBezTo>
                  <a:pt x="5907" y="7221"/>
                  <a:pt x="5737" y="7107"/>
                  <a:pt x="5547" y="7012"/>
                </a:cubicBezTo>
                <a:cubicBezTo>
                  <a:pt x="5534" y="7008"/>
                  <a:pt x="5519" y="7005"/>
                  <a:pt x="5505" y="7005"/>
                </a:cubicBezTo>
                <a:cubicBezTo>
                  <a:pt x="5457" y="7005"/>
                  <a:pt x="5410" y="7030"/>
                  <a:pt x="5395" y="7088"/>
                </a:cubicBezTo>
                <a:cubicBezTo>
                  <a:pt x="5054" y="9041"/>
                  <a:pt x="5661" y="10936"/>
                  <a:pt x="6305" y="12775"/>
                </a:cubicBezTo>
                <a:cubicBezTo>
                  <a:pt x="6628" y="13723"/>
                  <a:pt x="6988" y="14671"/>
                  <a:pt x="7253" y="15638"/>
                </a:cubicBezTo>
                <a:cubicBezTo>
                  <a:pt x="7386" y="16093"/>
                  <a:pt x="7481" y="16566"/>
                  <a:pt x="7537" y="17059"/>
                </a:cubicBezTo>
                <a:cubicBezTo>
                  <a:pt x="7556" y="17457"/>
                  <a:pt x="7481" y="17969"/>
                  <a:pt x="7064" y="18121"/>
                </a:cubicBezTo>
                <a:cubicBezTo>
                  <a:pt x="6994" y="18147"/>
                  <a:pt x="6924" y="18158"/>
                  <a:pt x="6855" y="18158"/>
                </a:cubicBezTo>
                <a:cubicBezTo>
                  <a:pt x="6568" y="18158"/>
                  <a:pt x="6295" y="17959"/>
                  <a:pt x="6097" y="17761"/>
                </a:cubicBezTo>
                <a:cubicBezTo>
                  <a:pt x="5774" y="17438"/>
                  <a:pt x="5547" y="17059"/>
                  <a:pt x="5376" y="16642"/>
                </a:cubicBezTo>
                <a:cubicBezTo>
                  <a:pt x="4959" y="15619"/>
                  <a:pt x="4561" y="14595"/>
                  <a:pt x="4182" y="13571"/>
                </a:cubicBezTo>
                <a:cubicBezTo>
                  <a:pt x="3405" y="11505"/>
                  <a:pt x="2703" y="9401"/>
                  <a:pt x="2059" y="7278"/>
                </a:cubicBezTo>
                <a:cubicBezTo>
                  <a:pt x="1414" y="5154"/>
                  <a:pt x="846" y="3012"/>
                  <a:pt x="334" y="851"/>
                </a:cubicBezTo>
                <a:cubicBezTo>
                  <a:pt x="277" y="586"/>
                  <a:pt x="220" y="320"/>
                  <a:pt x="163" y="55"/>
                </a:cubicBezTo>
                <a:cubicBezTo>
                  <a:pt x="156" y="17"/>
                  <a:pt x="126" y="0"/>
                  <a:pt x="95"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65" name="Google Shape;465;p8"/>
          <p:cNvGrpSpPr/>
          <p:nvPr/>
        </p:nvGrpSpPr>
        <p:grpSpPr>
          <a:xfrm rot="8100046">
            <a:off x="-12030" y="3450661"/>
            <a:ext cx="1344367" cy="1995327"/>
            <a:chOff x="272875" y="1527563"/>
            <a:chExt cx="255950" cy="455000"/>
          </a:xfrm>
        </p:grpSpPr>
        <p:sp>
          <p:nvSpPr>
            <p:cNvPr id="466" name="Google Shape;466;p8"/>
            <p:cNvSpPr/>
            <p:nvPr/>
          </p:nvSpPr>
          <p:spPr>
            <a:xfrm>
              <a:off x="471925" y="1963988"/>
              <a:ext cx="26575" cy="18575"/>
            </a:xfrm>
            <a:custGeom>
              <a:avLst/>
              <a:gdLst/>
              <a:ahLst/>
              <a:cxnLst/>
              <a:rect l="l" t="t" r="r" b="b"/>
              <a:pathLst>
                <a:path w="1063" h="743" extrusionOk="0">
                  <a:moveTo>
                    <a:pt x="724" y="0"/>
                  </a:moveTo>
                  <a:cubicBezTo>
                    <a:pt x="636" y="0"/>
                    <a:pt x="547" y="14"/>
                    <a:pt x="512" y="41"/>
                  </a:cubicBezTo>
                  <a:cubicBezTo>
                    <a:pt x="323" y="230"/>
                    <a:pt x="152" y="420"/>
                    <a:pt x="0" y="628"/>
                  </a:cubicBezTo>
                  <a:lnTo>
                    <a:pt x="57" y="742"/>
                  </a:lnTo>
                  <a:cubicBezTo>
                    <a:pt x="247" y="742"/>
                    <a:pt x="436" y="704"/>
                    <a:pt x="626" y="647"/>
                  </a:cubicBezTo>
                  <a:cubicBezTo>
                    <a:pt x="929" y="496"/>
                    <a:pt x="1062" y="249"/>
                    <a:pt x="948" y="60"/>
                  </a:cubicBezTo>
                  <a:cubicBezTo>
                    <a:pt x="928" y="19"/>
                    <a:pt x="826" y="0"/>
                    <a:pt x="724"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7" name="Google Shape;467;p8"/>
            <p:cNvSpPr/>
            <p:nvPr/>
          </p:nvSpPr>
          <p:spPr>
            <a:xfrm>
              <a:off x="366725" y="1787738"/>
              <a:ext cx="29875" cy="22300"/>
            </a:xfrm>
            <a:custGeom>
              <a:avLst/>
              <a:gdLst/>
              <a:ahLst/>
              <a:cxnLst/>
              <a:rect l="l" t="t" r="r" b="b"/>
              <a:pathLst>
                <a:path w="1195" h="892" extrusionOk="0">
                  <a:moveTo>
                    <a:pt x="607" y="1"/>
                  </a:moveTo>
                  <a:cubicBezTo>
                    <a:pt x="0" y="1"/>
                    <a:pt x="0" y="892"/>
                    <a:pt x="607" y="892"/>
                  </a:cubicBezTo>
                  <a:cubicBezTo>
                    <a:pt x="1194" y="892"/>
                    <a:pt x="1194" y="1"/>
                    <a:pt x="607"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8" name="Google Shape;468;p8"/>
            <p:cNvSpPr/>
            <p:nvPr/>
          </p:nvSpPr>
          <p:spPr>
            <a:xfrm>
              <a:off x="380450" y="1835613"/>
              <a:ext cx="9975" cy="8550"/>
            </a:xfrm>
            <a:custGeom>
              <a:avLst/>
              <a:gdLst/>
              <a:ahLst/>
              <a:cxnLst/>
              <a:rect l="l" t="t" r="r" b="b"/>
              <a:pathLst>
                <a:path w="399" h="342" extrusionOk="0">
                  <a:moveTo>
                    <a:pt x="209" y="1"/>
                  </a:moveTo>
                  <a:cubicBezTo>
                    <a:pt x="1" y="38"/>
                    <a:pt x="1" y="323"/>
                    <a:pt x="209" y="342"/>
                  </a:cubicBezTo>
                  <a:cubicBezTo>
                    <a:pt x="399" y="323"/>
                    <a:pt x="399" y="38"/>
                    <a:pt x="209"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9" name="Google Shape;469;p8"/>
            <p:cNvSpPr/>
            <p:nvPr/>
          </p:nvSpPr>
          <p:spPr>
            <a:xfrm>
              <a:off x="416475" y="1837513"/>
              <a:ext cx="5700" cy="4750"/>
            </a:xfrm>
            <a:custGeom>
              <a:avLst/>
              <a:gdLst/>
              <a:ahLst/>
              <a:cxnLst/>
              <a:rect l="l" t="t" r="r" b="b"/>
              <a:pathLst>
                <a:path w="228" h="190" extrusionOk="0">
                  <a:moveTo>
                    <a:pt x="114" y="0"/>
                  </a:moveTo>
                  <a:cubicBezTo>
                    <a:pt x="0" y="19"/>
                    <a:pt x="0" y="171"/>
                    <a:pt x="114" y="190"/>
                  </a:cubicBezTo>
                  <a:cubicBezTo>
                    <a:pt x="228" y="171"/>
                    <a:pt x="228" y="19"/>
                    <a:pt x="114"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0" name="Google Shape;470;p8"/>
            <p:cNvSpPr/>
            <p:nvPr/>
          </p:nvSpPr>
          <p:spPr>
            <a:xfrm>
              <a:off x="415525" y="1877788"/>
              <a:ext cx="7600" cy="10675"/>
            </a:xfrm>
            <a:custGeom>
              <a:avLst/>
              <a:gdLst/>
              <a:ahLst/>
              <a:cxnLst/>
              <a:rect l="l" t="t" r="r" b="b"/>
              <a:pathLst>
                <a:path w="304" h="427" extrusionOk="0">
                  <a:moveTo>
                    <a:pt x="171" y="1"/>
                  </a:moveTo>
                  <a:cubicBezTo>
                    <a:pt x="133" y="1"/>
                    <a:pt x="95" y="20"/>
                    <a:pt x="76" y="39"/>
                  </a:cubicBezTo>
                  <a:lnTo>
                    <a:pt x="57" y="77"/>
                  </a:lnTo>
                  <a:cubicBezTo>
                    <a:pt x="38" y="95"/>
                    <a:pt x="38" y="114"/>
                    <a:pt x="38" y="133"/>
                  </a:cubicBezTo>
                  <a:lnTo>
                    <a:pt x="20" y="133"/>
                  </a:lnTo>
                  <a:cubicBezTo>
                    <a:pt x="20" y="190"/>
                    <a:pt x="20" y="228"/>
                    <a:pt x="1" y="285"/>
                  </a:cubicBezTo>
                  <a:cubicBezTo>
                    <a:pt x="1" y="304"/>
                    <a:pt x="1" y="323"/>
                    <a:pt x="20" y="342"/>
                  </a:cubicBezTo>
                  <a:cubicBezTo>
                    <a:pt x="20" y="361"/>
                    <a:pt x="38" y="380"/>
                    <a:pt x="38" y="380"/>
                  </a:cubicBezTo>
                  <a:cubicBezTo>
                    <a:pt x="57" y="399"/>
                    <a:pt x="76" y="418"/>
                    <a:pt x="95" y="418"/>
                  </a:cubicBezTo>
                  <a:cubicBezTo>
                    <a:pt x="108" y="418"/>
                    <a:pt x="121" y="426"/>
                    <a:pt x="133" y="426"/>
                  </a:cubicBezTo>
                  <a:cubicBezTo>
                    <a:pt x="140" y="426"/>
                    <a:pt x="146" y="424"/>
                    <a:pt x="152" y="418"/>
                  </a:cubicBezTo>
                  <a:lnTo>
                    <a:pt x="190" y="418"/>
                  </a:lnTo>
                  <a:cubicBezTo>
                    <a:pt x="209" y="418"/>
                    <a:pt x="228" y="418"/>
                    <a:pt x="247" y="399"/>
                  </a:cubicBezTo>
                  <a:cubicBezTo>
                    <a:pt x="285" y="361"/>
                    <a:pt x="285" y="323"/>
                    <a:pt x="285" y="285"/>
                  </a:cubicBezTo>
                  <a:lnTo>
                    <a:pt x="285" y="133"/>
                  </a:lnTo>
                  <a:cubicBezTo>
                    <a:pt x="304" y="114"/>
                    <a:pt x="304" y="95"/>
                    <a:pt x="285" y="95"/>
                  </a:cubicBezTo>
                  <a:cubicBezTo>
                    <a:pt x="285" y="77"/>
                    <a:pt x="285" y="58"/>
                    <a:pt x="266" y="39"/>
                  </a:cubicBezTo>
                  <a:cubicBezTo>
                    <a:pt x="228" y="20"/>
                    <a:pt x="209" y="1"/>
                    <a:pt x="171"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1" name="Google Shape;471;p8"/>
            <p:cNvSpPr/>
            <p:nvPr/>
          </p:nvSpPr>
          <p:spPr>
            <a:xfrm>
              <a:off x="432600" y="1937038"/>
              <a:ext cx="10450" cy="8075"/>
            </a:xfrm>
            <a:custGeom>
              <a:avLst/>
              <a:gdLst/>
              <a:ahLst/>
              <a:cxnLst/>
              <a:rect l="l" t="t" r="r" b="b"/>
              <a:pathLst>
                <a:path w="418" h="323" extrusionOk="0">
                  <a:moveTo>
                    <a:pt x="209" y="0"/>
                  </a:moveTo>
                  <a:cubicBezTo>
                    <a:pt x="0" y="0"/>
                    <a:pt x="0" y="323"/>
                    <a:pt x="209" y="323"/>
                  </a:cubicBezTo>
                  <a:cubicBezTo>
                    <a:pt x="417" y="323"/>
                    <a:pt x="417" y="0"/>
                    <a:pt x="209"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2" name="Google Shape;472;p8"/>
            <p:cNvSpPr/>
            <p:nvPr/>
          </p:nvSpPr>
          <p:spPr>
            <a:xfrm>
              <a:off x="452025" y="1974938"/>
              <a:ext cx="9500" cy="7150"/>
            </a:xfrm>
            <a:custGeom>
              <a:avLst/>
              <a:gdLst/>
              <a:ahLst/>
              <a:cxnLst/>
              <a:rect l="l" t="t" r="r" b="b"/>
              <a:pathLst>
                <a:path w="380" h="286" extrusionOk="0">
                  <a:moveTo>
                    <a:pt x="190" y="1"/>
                  </a:moveTo>
                  <a:cubicBezTo>
                    <a:pt x="0" y="1"/>
                    <a:pt x="0" y="285"/>
                    <a:pt x="190" y="285"/>
                  </a:cubicBezTo>
                  <a:cubicBezTo>
                    <a:pt x="379" y="285"/>
                    <a:pt x="379" y="1"/>
                    <a:pt x="190"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3" name="Google Shape;473;p8"/>
            <p:cNvSpPr/>
            <p:nvPr/>
          </p:nvSpPr>
          <p:spPr>
            <a:xfrm>
              <a:off x="472875" y="1918538"/>
              <a:ext cx="19925" cy="15200"/>
            </a:xfrm>
            <a:custGeom>
              <a:avLst/>
              <a:gdLst/>
              <a:ahLst/>
              <a:cxnLst/>
              <a:rect l="l" t="t" r="r" b="b"/>
              <a:pathLst>
                <a:path w="797" h="608" extrusionOk="0">
                  <a:moveTo>
                    <a:pt x="398" y="1"/>
                  </a:moveTo>
                  <a:cubicBezTo>
                    <a:pt x="0" y="1"/>
                    <a:pt x="0" y="608"/>
                    <a:pt x="398" y="608"/>
                  </a:cubicBezTo>
                  <a:cubicBezTo>
                    <a:pt x="797" y="608"/>
                    <a:pt x="797" y="1"/>
                    <a:pt x="398"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4" name="Google Shape;474;p8"/>
            <p:cNvSpPr/>
            <p:nvPr/>
          </p:nvSpPr>
          <p:spPr>
            <a:xfrm>
              <a:off x="444900" y="1890113"/>
              <a:ext cx="16150" cy="11875"/>
            </a:xfrm>
            <a:custGeom>
              <a:avLst/>
              <a:gdLst/>
              <a:ahLst/>
              <a:cxnLst/>
              <a:rect l="l" t="t" r="r" b="b"/>
              <a:pathLst>
                <a:path w="646" h="475" extrusionOk="0">
                  <a:moveTo>
                    <a:pt x="323" y="1"/>
                  </a:moveTo>
                  <a:cubicBezTo>
                    <a:pt x="1" y="1"/>
                    <a:pt x="1" y="475"/>
                    <a:pt x="323" y="475"/>
                  </a:cubicBezTo>
                  <a:cubicBezTo>
                    <a:pt x="645" y="475"/>
                    <a:pt x="645" y="1"/>
                    <a:pt x="323"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5" name="Google Shape;475;p8"/>
            <p:cNvSpPr/>
            <p:nvPr/>
          </p:nvSpPr>
          <p:spPr>
            <a:xfrm>
              <a:off x="398475" y="1905288"/>
              <a:ext cx="11875" cy="11400"/>
            </a:xfrm>
            <a:custGeom>
              <a:avLst/>
              <a:gdLst/>
              <a:ahLst/>
              <a:cxnLst/>
              <a:rect l="l" t="t" r="r" b="b"/>
              <a:pathLst>
                <a:path w="475" h="456" extrusionOk="0">
                  <a:moveTo>
                    <a:pt x="228" y="0"/>
                  </a:moveTo>
                  <a:cubicBezTo>
                    <a:pt x="0" y="57"/>
                    <a:pt x="0" y="398"/>
                    <a:pt x="228" y="455"/>
                  </a:cubicBezTo>
                  <a:cubicBezTo>
                    <a:pt x="474" y="398"/>
                    <a:pt x="474" y="57"/>
                    <a:pt x="228"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6" name="Google Shape;476;p8"/>
            <p:cNvSpPr/>
            <p:nvPr/>
          </p:nvSpPr>
          <p:spPr>
            <a:xfrm>
              <a:off x="454400" y="1849363"/>
              <a:ext cx="11850" cy="11400"/>
            </a:xfrm>
            <a:custGeom>
              <a:avLst/>
              <a:gdLst/>
              <a:ahLst/>
              <a:cxnLst/>
              <a:rect l="l" t="t" r="r" b="b"/>
              <a:pathLst>
                <a:path w="474" h="456" extrusionOk="0">
                  <a:moveTo>
                    <a:pt x="246" y="0"/>
                  </a:moveTo>
                  <a:cubicBezTo>
                    <a:pt x="0" y="57"/>
                    <a:pt x="0" y="398"/>
                    <a:pt x="246" y="455"/>
                  </a:cubicBezTo>
                  <a:cubicBezTo>
                    <a:pt x="474" y="398"/>
                    <a:pt x="474" y="57"/>
                    <a:pt x="246"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7" name="Google Shape;477;p8"/>
            <p:cNvSpPr/>
            <p:nvPr/>
          </p:nvSpPr>
          <p:spPr>
            <a:xfrm>
              <a:off x="428800" y="1830863"/>
              <a:ext cx="14725" cy="11400"/>
            </a:xfrm>
            <a:custGeom>
              <a:avLst/>
              <a:gdLst/>
              <a:ahLst/>
              <a:cxnLst/>
              <a:rect l="l" t="t" r="r" b="b"/>
              <a:pathLst>
                <a:path w="589" h="456" extrusionOk="0">
                  <a:moveTo>
                    <a:pt x="228" y="1"/>
                  </a:moveTo>
                  <a:cubicBezTo>
                    <a:pt x="190" y="1"/>
                    <a:pt x="171" y="1"/>
                    <a:pt x="133" y="20"/>
                  </a:cubicBezTo>
                  <a:cubicBezTo>
                    <a:pt x="114" y="39"/>
                    <a:pt x="76" y="39"/>
                    <a:pt x="57" y="77"/>
                  </a:cubicBezTo>
                  <a:cubicBezTo>
                    <a:pt x="38" y="96"/>
                    <a:pt x="19" y="115"/>
                    <a:pt x="19" y="153"/>
                  </a:cubicBezTo>
                  <a:cubicBezTo>
                    <a:pt x="0" y="172"/>
                    <a:pt x="0" y="209"/>
                    <a:pt x="0" y="228"/>
                  </a:cubicBezTo>
                  <a:lnTo>
                    <a:pt x="0" y="285"/>
                  </a:lnTo>
                  <a:cubicBezTo>
                    <a:pt x="0" y="323"/>
                    <a:pt x="19" y="361"/>
                    <a:pt x="57" y="399"/>
                  </a:cubicBezTo>
                  <a:lnTo>
                    <a:pt x="95" y="437"/>
                  </a:lnTo>
                  <a:cubicBezTo>
                    <a:pt x="133" y="456"/>
                    <a:pt x="171" y="456"/>
                    <a:pt x="209" y="456"/>
                  </a:cubicBezTo>
                  <a:lnTo>
                    <a:pt x="209" y="437"/>
                  </a:lnTo>
                  <a:lnTo>
                    <a:pt x="361" y="437"/>
                  </a:lnTo>
                  <a:cubicBezTo>
                    <a:pt x="398" y="437"/>
                    <a:pt x="417" y="437"/>
                    <a:pt x="455" y="418"/>
                  </a:cubicBezTo>
                  <a:cubicBezTo>
                    <a:pt x="474" y="418"/>
                    <a:pt x="493" y="399"/>
                    <a:pt x="531" y="380"/>
                  </a:cubicBezTo>
                  <a:cubicBezTo>
                    <a:pt x="550" y="361"/>
                    <a:pt x="569" y="342"/>
                    <a:pt x="569" y="304"/>
                  </a:cubicBezTo>
                  <a:cubicBezTo>
                    <a:pt x="588" y="285"/>
                    <a:pt x="588" y="247"/>
                    <a:pt x="588" y="228"/>
                  </a:cubicBezTo>
                  <a:lnTo>
                    <a:pt x="588" y="172"/>
                  </a:lnTo>
                  <a:cubicBezTo>
                    <a:pt x="569" y="134"/>
                    <a:pt x="550" y="96"/>
                    <a:pt x="531" y="58"/>
                  </a:cubicBezTo>
                  <a:lnTo>
                    <a:pt x="493" y="39"/>
                  </a:lnTo>
                  <a:cubicBezTo>
                    <a:pt x="455" y="20"/>
                    <a:pt x="417" y="1"/>
                    <a:pt x="380"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8" name="Google Shape;478;p8"/>
            <p:cNvSpPr/>
            <p:nvPr/>
          </p:nvSpPr>
          <p:spPr>
            <a:xfrm>
              <a:off x="440175" y="1765463"/>
              <a:ext cx="18025" cy="14725"/>
            </a:xfrm>
            <a:custGeom>
              <a:avLst/>
              <a:gdLst/>
              <a:ahLst/>
              <a:cxnLst/>
              <a:rect l="l" t="t" r="r" b="b"/>
              <a:pathLst>
                <a:path w="721" h="589" extrusionOk="0">
                  <a:moveTo>
                    <a:pt x="361" y="1"/>
                  </a:moveTo>
                  <a:cubicBezTo>
                    <a:pt x="0" y="20"/>
                    <a:pt x="0" y="551"/>
                    <a:pt x="361" y="589"/>
                  </a:cubicBezTo>
                  <a:cubicBezTo>
                    <a:pt x="721" y="551"/>
                    <a:pt x="721" y="20"/>
                    <a:pt x="361"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9" name="Google Shape;479;p8"/>
            <p:cNvSpPr/>
            <p:nvPr/>
          </p:nvSpPr>
          <p:spPr>
            <a:xfrm>
              <a:off x="385200" y="1777313"/>
              <a:ext cx="15650" cy="13300"/>
            </a:xfrm>
            <a:custGeom>
              <a:avLst/>
              <a:gdLst/>
              <a:ahLst/>
              <a:cxnLst/>
              <a:rect l="l" t="t" r="r" b="b"/>
              <a:pathLst>
                <a:path w="626" h="532" extrusionOk="0">
                  <a:moveTo>
                    <a:pt x="323" y="1"/>
                  </a:moveTo>
                  <a:cubicBezTo>
                    <a:pt x="0" y="39"/>
                    <a:pt x="0" y="494"/>
                    <a:pt x="323" y="532"/>
                  </a:cubicBezTo>
                  <a:cubicBezTo>
                    <a:pt x="626" y="494"/>
                    <a:pt x="626" y="39"/>
                    <a:pt x="323"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0" name="Google Shape;480;p8"/>
            <p:cNvSpPr/>
            <p:nvPr/>
          </p:nvSpPr>
          <p:spPr>
            <a:xfrm>
              <a:off x="399875" y="1703388"/>
              <a:ext cx="16150" cy="11875"/>
            </a:xfrm>
            <a:custGeom>
              <a:avLst/>
              <a:gdLst/>
              <a:ahLst/>
              <a:cxnLst/>
              <a:rect l="l" t="t" r="r" b="b"/>
              <a:pathLst>
                <a:path w="646" h="475" extrusionOk="0">
                  <a:moveTo>
                    <a:pt x="323" y="1"/>
                  </a:moveTo>
                  <a:cubicBezTo>
                    <a:pt x="1" y="1"/>
                    <a:pt x="1" y="474"/>
                    <a:pt x="323" y="474"/>
                  </a:cubicBezTo>
                  <a:cubicBezTo>
                    <a:pt x="646" y="474"/>
                    <a:pt x="646" y="1"/>
                    <a:pt x="323"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1" name="Google Shape;481;p8"/>
            <p:cNvSpPr/>
            <p:nvPr/>
          </p:nvSpPr>
          <p:spPr>
            <a:xfrm>
              <a:off x="354400" y="1709538"/>
              <a:ext cx="17550" cy="14250"/>
            </a:xfrm>
            <a:custGeom>
              <a:avLst/>
              <a:gdLst/>
              <a:ahLst/>
              <a:cxnLst/>
              <a:rect l="l" t="t" r="r" b="b"/>
              <a:pathLst>
                <a:path w="702" h="570" extrusionOk="0">
                  <a:moveTo>
                    <a:pt x="341" y="1"/>
                  </a:moveTo>
                  <a:cubicBezTo>
                    <a:pt x="0" y="20"/>
                    <a:pt x="0" y="532"/>
                    <a:pt x="341" y="570"/>
                  </a:cubicBezTo>
                  <a:cubicBezTo>
                    <a:pt x="702" y="532"/>
                    <a:pt x="702" y="20"/>
                    <a:pt x="341"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2" name="Google Shape;482;p8"/>
            <p:cNvSpPr/>
            <p:nvPr/>
          </p:nvSpPr>
          <p:spPr>
            <a:xfrm>
              <a:off x="338275" y="1701963"/>
              <a:ext cx="19450" cy="14250"/>
            </a:xfrm>
            <a:custGeom>
              <a:avLst/>
              <a:gdLst/>
              <a:ahLst/>
              <a:cxnLst/>
              <a:rect l="l" t="t" r="r" b="b"/>
              <a:pathLst>
                <a:path w="778" h="570" extrusionOk="0">
                  <a:moveTo>
                    <a:pt x="416" y="0"/>
                  </a:moveTo>
                  <a:cubicBezTo>
                    <a:pt x="411" y="0"/>
                    <a:pt x="405" y="0"/>
                    <a:pt x="399" y="1"/>
                  </a:cubicBezTo>
                  <a:cubicBezTo>
                    <a:pt x="1" y="1"/>
                    <a:pt x="1" y="569"/>
                    <a:pt x="399" y="569"/>
                  </a:cubicBezTo>
                  <a:cubicBezTo>
                    <a:pt x="772" y="569"/>
                    <a:pt x="778" y="0"/>
                    <a:pt x="416"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3" name="Google Shape;483;p8"/>
            <p:cNvSpPr/>
            <p:nvPr/>
          </p:nvSpPr>
          <p:spPr>
            <a:xfrm>
              <a:off x="388050" y="1631363"/>
              <a:ext cx="17550" cy="13750"/>
            </a:xfrm>
            <a:custGeom>
              <a:avLst/>
              <a:gdLst/>
              <a:ahLst/>
              <a:cxnLst/>
              <a:rect l="l" t="t" r="r" b="b"/>
              <a:pathLst>
                <a:path w="702" h="550" extrusionOk="0">
                  <a:moveTo>
                    <a:pt x="360" y="0"/>
                  </a:moveTo>
                  <a:cubicBezTo>
                    <a:pt x="0" y="0"/>
                    <a:pt x="0" y="550"/>
                    <a:pt x="360" y="550"/>
                  </a:cubicBezTo>
                  <a:cubicBezTo>
                    <a:pt x="701" y="550"/>
                    <a:pt x="701" y="0"/>
                    <a:pt x="360"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4" name="Google Shape;484;p8"/>
            <p:cNvSpPr/>
            <p:nvPr/>
          </p:nvSpPr>
          <p:spPr>
            <a:xfrm>
              <a:off x="297525" y="1637988"/>
              <a:ext cx="18975" cy="14725"/>
            </a:xfrm>
            <a:custGeom>
              <a:avLst/>
              <a:gdLst/>
              <a:ahLst/>
              <a:cxnLst/>
              <a:rect l="l" t="t" r="r" b="b"/>
              <a:pathLst>
                <a:path w="759" h="589" extrusionOk="0">
                  <a:moveTo>
                    <a:pt x="379" y="0"/>
                  </a:moveTo>
                  <a:cubicBezTo>
                    <a:pt x="0" y="0"/>
                    <a:pt x="0" y="588"/>
                    <a:pt x="379" y="588"/>
                  </a:cubicBezTo>
                  <a:cubicBezTo>
                    <a:pt x="759" y="588"/>
                    <a:pt x="759" y="0"/>
                    <a:pt x="379"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5" name="Google Shape;485;p8"/>
            <p:cNvSpPr/>
            <p:nvPr/>
          </p:nvSpPr>
          <p:spPr>
            <a:xfrm>
              <a:off x="356275" y="1585363"/>
              <a:ext cx="20875" cy="15675"/>
            </a:xfrm>
            <a:custGeom>
              <a:avLst/>
              <a:gdLst/>
              <a:ahLst/>
              <a:cxnLst/>
              <a:rect l="l" t="t" r="r" b="b"/>
              <a:pathLst>
                <a:path w="835" h="627" extrusionOk="0">
                  <a:moveTo>
                    <a:pt x="436" y="1"/>
                  </a:moveTo>
                  <a:cubicBezTo>
                    <a:pt x="430" y="1"/>
                    <a:pt x="424" y="1"/>
                    <a:pt x="418" y="1"/>
                  </a:cubicBezTo>
                  <a:cubicBezTo>
                    <a:pt x="1" y="1"/>
                    <a:pt x="1" y="627"/>
                    <a:pt x="418" y="627"/>
                  </a:cubicBezTo>
                  <a:cubicBezTo>
                    <a:pt x="829" y="627"/>
                    <a:pt x="835" y="1"/>
                    <a:pt x="436"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6" name="Google Shape;486;p8"/>
            <p:cNvSpPr/>
            <p:nvPr/>
          </p:nvSpPr>
          <p:spPr>
            <a:xfrm>
              <a:off x="311750" y="1588238"/>
              <a:ext cx="12800" cy="9500"/>
            </a:xfrm>
            <a:custGeom>
              <a:avLst/>
              <a:gdLst/>
              <a:ahLst/>
              <a:cxnLst/>
              <a:rect l="l" t="t" r="r" b="b"/>
              <a:pathLst>
                <a:path w="512" h="380" extrusionOk="0">
                  <a:moveTo>
                    <a:pt x="265" y="0"/>
                  </a:moveTo>
                  <a:cubicBezTo>
                    <a:pt x="0" y="0"/>
                    <a:pt x="0" y="379"/>
                    <a:pt x="265" y="379"/>
                  </a:cubicBezTo>
                  <a:cubicBezTo>
                    <a:pt x="512" y="379"/>
                    <a:pt x="512" y="0"/>
                    <a:pt x="265"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7" name="Google Shape;487;p8"/>
            <p:cNvSpPr/>
            <p:nvPr/>
          </p:nvSpPr>
          <p:spPr>
            <a:xfrm>
              <a:off x="285675" y="1574488"/>
              <a:ext cx="20400" cy="15175"/>
            </a:xfrm>
            <a:custGeom>
              <a:avLst/>
              <a:gdLst/>
              <a:ahLst/>
              <a:cxnLst/>
              <a:rect l="l" t="t" r="r" b="b"/>
              <a:pathLst>
                <a:path w="816" h="607" extrusionOk="0">
                  <a:moveTo>
                    <a:pt x="398" y="0"/>
                  </a:moveTo>
                  <a:cubicBezTo>
                    <a:pt x="0" y="0"/>
                    <a:pt x="0" y="607"/>
                    <a:pt x="398" y="607"/>
                  </a:cubicBezTo>
                  <a:cubicBezTo>
                    <a:pt x="816" y="607"/>
                    <a:pt x="816" y="0"/>
                    <a:pt x="398"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8" name="Google Shape;488;p8"/>
            <p:cNvSpPr/>
            <p:nvPr/>
          </p:nvSpPr>
          <p:spPr>
            <a:xfrm>
              <a:off x="354400" y="1551263"/>
              <a:ext cx="9975" cy="8550"/>
            </a:xfrm>
            <a:custGeom>
              <a:avLst/>
              <a:gdLst/>
              <a:ahLst/>
              <a:cxnLst/>
              <a:rect l="l" t="t" r="r" b="b"/>
              <a:pathLst>
                <a:path w="399" h="342" extrusionOk="0">
                  <a:moveTo>
                    <a:pt x="209" y="0"/>
                  </a:moveTo>
                  <a:cubicBezTo>
                    <a:pt x="0" y="38"/>
                    <a:pt x="0" y="323"/>
                    <a:pt x="209" y="342"/>
                  </a:cubicBezTo>
                  <a:cubicBezTo>
                    <a:pt x="398" y="323"/>
                    <a:pt x="398" y="38"/>
                    <a:pt x="209"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9" name="Google Shape;489;p8"/>
            <p:cNvSpPr/>
            <p:nvPr/>
          </p:nvSpPr>
          <p:spPr>
            <a:xfrm>
              <a:off x="337800" y="1527563"/>
              <a:ext cx="13300" cy="11400"/>
            </a:xfrm>
            <a:custGeom>
              <a:avLst/>
              <a:gdLst/>
              <a:ahLst/>
              <a:cxnLst/>
              <a:rect l="l" t="t" r="r" b="b"/>
              <a:pathLst>
                <a:path w="532" h="456" extrusionOk="0">
                  <a:moveTo>
                    <a:pt x="266" y="1"/>
                  </a:moveTo>
                  <a:cubicBezTo>
                    <a:pt x="1" y="38"/>
                    <a:pt x="1" y="418"/>
                    <a:pt x="266" y="455"/>
                  </a:cubicBezTo>
                  <a:cubicBezTo>
                    <a:pt x="531" y="418"/>
                    <a:pt x="531" y="38"/>
                    <a:pt x="266"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0" name="Google Shape;490;p8"/>
            <p:cNvSpPr/>
            <p:nvPr/>
          </p:nvSpPr>
          <p:spPr>
            <a:xfrm>
              <a:off x="272875" y="1700063"/>
              <a:ext cx="23250" cy="18050"/>
            </a:xfrm>
            <a:custGeom>
              <a:avLst/>
              <a:gdLst/>
              <a:ahLst/>
              <a:cxnLst/>
              <a:rect l="l" t="t" r="r" b="b"/>
              <a:pathLst>
                <a:path w="930" h="722" extrusionOk="0">
                  <a:moveTo>
                    <a:pt x="474" y="1"/>
                  </a:moveTo>
                  <a:cubicBezTo>
                    <a:pt x="0" y="1"/>
                    <a:pt x="0" y="721"/>
                    <a:pt x="474" y="721"/>
                  </a:cubicBezTo>
                  <a:cubicBezTo>
                    <a:pt x="929" y="721"/>
                    <a:pt x="929" y="1"/>
                    <a:pt x="474"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1" name="Google Shape;491;p8"/>
            <p:cNvSpPr/>
            <p:nvPr/>
          </p:nvSpPr>
          <p:spPr>
            <a:xfrm>
              <a:off x="507000" y="1726138"/>
              <a:ext cx="3800" cy="3350"/>
            </a:xfrm>
            <a:custGeom>
              <a:avLst/>
              <a:gdLst/>
              <a:ahLst/>
              <a:cxnLst/>
              <a:rect l="l" t="t" r="r" b="b"/>
              <a:pathLst>
                <a:path w="152" h="134" extrusionOk="0">
                  <a:moveTo>
                    <a:pt x="76" y="0"/>
                  </a:moveTo>
                  <a:cubicBezTo>
                    <a:pt x="0" y="0"/>
                    <a:pt x="0" y="114"/>
                    <a:pt x="76" y="133"/>
                  </a:cubicBezTo>
                  <a:cubicBezTo>
                    <a:pt x="152" y="114"/>
                    <a:pt x="152" y="0"/>
                    <a:pt x="76"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2" name="Google Shape;492;p8"/>
            <p:cNvSpPr/>
            <p:nvPr/>
          </p:nvSpPr>
          <p:spPr>
            <a:xfrm>
              <a:off x="485200" y="1780638"/>
              <a:ext cx="18025" cy="13775"/>
            </a:xfrm>
            <a:custGeom>
              <a:avLst/>
              <a:gdLst/>
              <a:ahLst/>
              <a:cxnLst/>
              <a:rect l="l" t="t" r="r" b="b"/>
              <a:pathLst>
                <a:path w="721" h="551" extrusionOk="0">
                  <a:moveTo>
                    <a:pt x="360" y="1"/>
                  </a:moveTo>
                  <a:cubicBezTo>
                    <a:pt x="0" y="1"/>
                    <a:pt x="0" y="550"/>
                    <a:pt x="360" y="550"/>
                  </a:cubicBezTo>
                  <a:cubicBezTo>
                    <a:pt x="721" y="550"/>
                    <a:pt x="721" y="1"/>
                    <a:pt x="360"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3" name="Google Shape;493;p8"/>
            <p:cNvSpPr/>
            <p:nvPr/>
          </p:nvSpPr>
          <p:spPr>
            <a:xfrm>
              <a:off x="502250" y="1829463"/>
              <a:ext cx="9500" cy="6175"/>
            </a:xfrm>
            <a:custGeom>
              <a:avLst/>
              <a:gdLst/>
              <a:ahLst/>
              <a:cxnLst/>
              <a:rect l="l" t="t" r="r" b="b"/>
              <a:pathLst>
                <a:path w="380" h="247" extrusionOk="0">
                  <a:moveTo>
                    <a:pt x="114" y="0"/>
                  </a:moveTo>
                  <a:cubicBezTo>
                    <a:pt x="77" y="0"/>
                    <a:pt x="39" y="19"/>
                    <a:pt x="20" y="38"/>
                  </a:cubicBezTo>
                  <a:cubicBezTo>
                    <a:pt x="20" y="38"/>
                    <a:pt x="1" y="57"/>
                    <a:pt x="1" y="76"/>
                  </a:cubicBezTo>
                  <a:cubicBezTo>
                    <a:pt x="1" y="95"/>
                    <a:pt x="1" y="114"/>
                    <a:pt x="1" y="114"/>
                  </a:cubicBezTo>
                  <a:cubicBezTo>
                    <a:pt x="1" y="152"/>
                    <a:pt x="20" y="190"/>
                    <a:pt x="39" y="209"/>
                  </a:cubicBezTo>
                  <a:cubicBezTo>
                    <a:pt x="58" y="228"/>
                    <a:pt x="95" y="247"/>
                    <a:pt x="114" y="247"/>
                  </a:cubicBezTo>
                  <a:lnTo>
                    <a:pt x="266" y="247"/>
                  </a:lnTo>
                  <a:cubicBezTo>
                    <a:pt x="304" y="247"/>
                    <a:pt x="342" y="228"/>
                    <a:pt x="361" y="209"/>
                  </a:cubicBezTo>
                  <a:cubicBezTo>
                    <a:pt x="361" y="190"/>
                    <a:pt x="380" y="190"/>
                    <a:pt x="380" y="171"/>
                  </a:cubicBezTo>
                  <a:cubicBezTo>
                    <a:pt x="380" y="152"/>
                    <a:pt x="380" y="133"/>
                    <a:pt x="380" y="114"/>
                  </a:cubicBezTo>
                  <a:cubicBezTo>
                    <a:pt x="380" y="95"/>
                    <a:pt x="361" y="57"/>
                    <a:pt x="342" y="38"/>
                  </a:cubicBezTo>
                  <a:cubicBezTo>
                    <a:pt x="323" y="19"/>
                    <a:pt x="285" y="0"/>
                    <a:pt x="266"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4" name="Google Shape;494;p8"/>
            <p:cNvSpPr/>
            <p:nvPr/>
          </p:nvSpPr>
          <p:spPr>
            <a:xfrm>
              <a:off x="504150" y="1867838"/>
              <a:ext cx="24675" cy="18975"/>
            </a:xfrm>
            <a:custGeom>
              <a:avLst/>
              <a:gdLst/>
              <a:ahLst/>
              <a:cxnLst/>
              <a:rect l="l" t="t" r="r" b="b"/>
              <a:pathLst>
                <a:path w="987" h="759" extrusionOk="0">
                  <a:moveTo>
                    <a:pt x="493" y="1"/>
                  </a:moveTo>
                  <a:cubicBezTo>
                    <a:pt x="1" y="1"/>
                    <a:pt x="1" y="759"/>
                    <a:pt x="493" y="759"/>
                  </a:cubicBezTo>
                  <a:cubicBezTo>
                    <a:pt x="986" y="759"/>
                    <a:pt x="986" y="1"/>
                    <a:pt x="493"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5" name="Google Shape;495;p8"/>
            <p:cNvSpPr/>
            <p:nvPr/>
          </p:nvSpPr>
          <p:spPr>
            <a:xfrm>
              <a:off x="360075" y="1880163"/>
              <a:ext cx="20875" cy="17075"/>
            </a:xfrm>
            <a:custGeom>
              <a:avLst/>
              <a:gdLst/>
              <a:ahLst/>
              <a:cxnLst/>
              <a:rect l="l" t="t" r="r" b="b"/>
              <a:pathLst>
                <a:path w="835" h="683" extrusionOk="0">
                  <a:moveTo>
                    <a:pt x="418" y="0"/>
                  </a:moveTo>
                  <a:cubicBezTo>
                    <a:pt x="1" y="38"/>
                    <a:pt x="1" y="645"/>
                    <a:pt x="418" y="683"/>
                  </a:cubicBezTo>
                  <a:cubicBezTo>
                    <a:pt x="835" y="645"/>
                    <a:pt x="835" y="38"/>
                    <a:pt x="418"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6" name="Google Shape;496;p8"/>
            <p:cNvSpPr/>
            <p:nvPr/>
          </p:nvSpPr>
          <p:spPr>
            <a:xfrm>
              <a:off x="319325" y="1860263"/>
              <a:ext cx="16125" cy="12350"/>
            </a:xfrm>
            <a:custGeom>
              <a:avLst/>
              <a:gdLst/>
              <a:ahLst/>
              <a:cxnLst/>
              <a:rect l="l" t="t" r="r" b="b"/>
              <a:pathLst>
                <a:path w="645" h="494" extrusionOk="0">
                  <a:moveTo>
                    <a:pt x="247" y="0"/>
                  </a:moveTo>
                  <a:cubicBezTo>
                    <a:pt x="228" y="0"/>
                    <a:pt x="190" y="0"/>
                    <a:pt x="152" y="19"/>
                  </a:cubicBezTo>
                  <a:cubicBezTo>
                    <a:pt x="133" y="19"/>
                    <a:pt x="95" y="38"/>
                    <a:pt x="76" y="76"/>
                  </a:cubicBezTo>
                  <a:cubicBezTo>
                    <a:pt x="38" y="114"/>
                    <a:pt x="0" y="171"/>
                    <a:pt x="0" y="247"/>
                  </a:cubicBezTo>
                  <a:lnTo>
                    <a:pt x="0" y="304"/>
                  </a:lnTo>
                  <a:cubicBezTo>
                    <a:pt x="19" y="342"/>
                    <a:pt x="38" y="379"/>
                    <a:pt x="76" y="417"/>
                  </a:cubicBezTo>
                  <a:lnTo>
                    <a:pt x="114" y="455"/>
                  </a:lnTo>
                  <a:cubicBezTo>
                    <a:pt x="152" y="474"/>
                    <a:pt x="209" y="493"/>
                    <a:pt x="247" y="493"/>
                  </a:cubicBezTo>
                  <a:lnTo>
                    <a:pt x="398" y="493"/>
                  </a:lnTo>
                  <a:cubicBezTo>
                    <a:pt x="436" y="493"/>
                    <a:pt x="455" y="493"/>
                    <a:pt x="493" y="474"/>
                  </a:cubicBezTo>
                  <a:cubicBezTo>
                    <a:pt x="550" y="455"/>
                    <a:pt x="588" y="398"/>
                    <a:pt x="607" y="342"/>
                  </a:cubicBezTo>
                  <a:cubicBezTo>
                    <a:pt x="626" y="323"/>
                    <a:pt x="645" y="285"/>
                    <a:pt x="626" y="247"/>
                  </a:cubicBezTo>
                  <a:lnTo>
                    <a:pt x="626" y="190"/>
                  </a:lnTo>
                  <a:cubicBezTo>
                    <a:pt x="626" y="152"/>
                    <a:pt x="607" y="114"/>
                    <a:pt x="569" y="76"/>
                  </a:cubicBezTo>
                  <a:lnTo>
                    <a:pt x="531" y="38"/>
                  </a:lnTo>
                  <a:cubicBezTo>
                    <a:pt x="493" y="19"/>
                    <a:pt x="436" y="19"/>
                    <a:pt x="398" y="19"/>
                  </a:cubicBezTo>
                  <a:lnTo>
                    <a:pt x="398" y="0"/>
                  </a:ln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7" name="Google Shape;497;p8"/>
            <p:cNvSpPr/>
            <p:nvPr/>
          </p:nvSpPr>
          <p:spPr>
            <a:xfrm>
              <a:off x="325475" y="1808138"/>
              <a:ext cx="15675" cy="11850"/>
            </a:xfrm>
            <a:custGeom>
              <a:avLst/>
              <a:gdLst/>
              <a:ahLst/>
              <a:cxnLst/>
              <a:rect l="l" t="t" r="r" b="b"/>
              <a:pathLst>
                <a:path w="627" h="474" extrusionOk="0">
                  <a:moveTo>
                    <a:pt x="304" y="0"/>
                  </a:moveTo>
                  <a:cubicBezTo>
                    <a:pt x="1" y="0"/>
                    <a:pt x="1" y="474"/>
                    <a:pt x="304" y="474"/>
                  </a:cubicBezTo>
                  <a:cubicBezTo>
                    <a:pt x="626" y="474"/>
                    <a:pt x="626" y="0"/>
                    <a:pt x="304"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8" name="Google Shape;498;p8"/>
            <p:cNvSpPr/>
            <p:nvPr/>
          </p:nvSpPr>
          <p:spPr>
            <a:xfrm>
              <a:off x="298950" y="1787738"/>
              <a:ext cx="8550" cy="7150"/>
            </a:xfrm>
            <a:custGeom>
              <a:avLst/>
              <a:gdLst/>
              <a:ahLst/>
              <a:cxnLst/>
              <a:rect l="l" t="t" r="r" b="b"/>
              <a:pathLst>
                <a:path w="342" h="286" extrusionOk="0">
                  <a:moveTo>
                    <a:pt x="171" y="1"/>
                  </a:moveTo>
                  <a:cubicBezTo>
                    <a:pt x="0" y="20"/>
                    <a:pt x="0" y="266"/>
                    <a:pt x="171" y="285"/>
                  </a:cubicBezTo>
                  <a:cubicBezTo>
                    <a:pt x="341" y="266"/>
                    <a:pt x="341" y="20"/>
                    <a:pt x="171"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9" name="Google Shape;499;p8"/>
            <p:cNvSpPr/>
            <p:nvPr/>
          </p:nvSpPr>
          <p:spPr>
            <a:xfrm>
              <a:off x="445850" y="1622338"/>
              <a:ext cx="21825" cy="16625"/>
            </a:xfrm>
            <a:custGeom>
              <a:avLst/>
              <a:gdLst/>
              <a:ahLst/>
              <a:cxnLst/>
              <a:rect l="l" t="t" r="r" b="b"/>
              <a:pathLst>
                <a:path w="873" h="665" extrusionOk="0">
                  <a:moveTo>
                    <a:pt x="437" y="1"/>
                  </a:moveTo>
                  <a:cubicBezTo>
                    <a:pt x="1" y="1"/>
                    <a:pt x="1" y="664"/>
                    <a:pt x="437" y="664"/>
                  </a:cubicBezTo>
                  <a:cubicBezTo>
                    <a:pt x="873" y="664"/>
                    <a:pt x="873" y="1"/>
                    <a:pt x="437"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0" name="Google Shape;500;p8"/>
            <p:cNvSpPr/>
            <p:nvPr/>
          </p:nvSpPr>
          <p:spPr>
            <a:xfrm>
              <a:off x="418850" y="1542263"/>
              <a:ext cx="23250" cy="18975"/>
            </a:xfrm>
            <a:custGeom>
              <a:avLst/>
              <a:gdLst/>
              <a:ahLst/>
              <a:cxnLst/>
              <a:rect l="l" t="t" r="r" b="b"/>
              <a:pathLst>
                <a:path w="930" h="759" extrusionOk="0">
                  <a:moveTo>
                    <a:pt x="474" y="0"/>
                  </a:moveTo>
                  <a:cubicBezTo>
                    <a:pt x="0" y="38"/>
                    <a:pt x="0" y="721"/>
                    <a:pt x="474" y="758"/>
                  </a:cubicBezTo>
                  <a:cubicBezTo>
                    <a:pt x="929" y="721"/>
                    <a:pt x="929" y="38"/>
                    <a:pt x="474"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01" name="Google Shape;501;p8"/>
          <p:cNvGrpSpPr/>
          <p:nvPr/>
        </p:nvGrpSpPr>
        <p:grpSpPr>
          <a:xfrm rot="-987768">
            <a:off x="7751817" y="-266278"/>
            <a:ext cx="1344359" cy="1995308"/>
            <a:chOff x="272875" y="1527563"/>
            <a:chExt cx="255950" cy="455000"/>
          </a:xfrm>
        </p:grpSpPr>
        <p:sp>
          <p:nvSpPr>
            <p:cNvPr id="502" name="Google Shape;502;p8"/>
            <p:cNvSpPr/>
            <p:nvPr/>
          </p:nvSpPr>
          <p:spPr>
            <a:xfrm>
              <a:off x="471925" y="1963988"/>
              <a:ext cx="26575" cy="18575"/>
            </a:xfrm>
            <a:custGeom>
              <a:avLst/>
              <a:gdLst/>
              <a:ahLst/>
              <a:cxnLst/>
              <a:rect l="l" t="t" r="r" b="b"/>
              <a:pathLst>
                <a:path w="1063" h="743" extrusionOk="0">
                  <a:moveTo>
                    <a:pt x="724" y="0"/>
                  </a:moveTo>
                  <a:cubicBezTo>
                    <a:pt x="636" y="0"/>
                    <a:pt x="547" y="14"/>
                    <a:pt x="512" y="41"/>
                  </a:cubicBezTo>
                  <a:cubicBezTo>
                    <a:pt x="323" y="230"/>
                    <a:pt x="152" y="420"/>
                    <a:pt x="0" y="628"/>
                  </a:cubicBezTo>
                  <a:lnTo>
                    <a:pt x="57" y="742"/>
                  </a:lnTo>
                  <a:cubicBezTo>
                    <a:pt x="247" y="742"/>
                    <a:pt x="436" y="704"/>
                    <a:pt x="626" y="647"/>
                  </a:cubicBezTo>
                  <a:cubicBezTo>
                    <a:pt x="929" y="496"/>
                    <a:pt x="1062" y="249"/>
                    <a:pt x="948" y="60"/>
                  </a:cubicBezTo>
                  <a:cubicBezTo>
                    <a:pt x="928" y="19"/>
                    <a:pt x="826" y="0"/>
                    <a:pt x="724"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3" name="Google Shape;503;p8"/>
            <p:cNvSpPr/>
            <p:nvPr/>
          </p:nvSpPr>
          <p:spPr>
            <a:xfrm>
              <a:off x="366725" y="1787738"/>
              <a:ext cx="29875" cy="22300"/>
            </a:xfrm>
            <a:custGeom>
              <a:avLst/>
              <a:gdLst/>
              <a:ahLst/>
              <a:cxnLst/>
              <a:rect l="l" t="t" r="r" b="b"/>
              <a:pathLst>
                <a:path w="1195" h="892" extrusionOk="0">
                  <a:moveTo>
                    <a:pt x="607" y="1"/>
                  </a:moveTo>
                  <a:cubicBezTo>
                    <a:pt x="0" y="1"/>
                    <a:pt x="0" y="892"/>
                    <a:pt x="607" y="892"/>
                  </a:cubicBezTo>
                  <a:cubicBezTo>
                    <a:pt x="1194" y="892"/>
                    <a:pt x="1194" y="1"/>
                    <a:pt x="607"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4" name="Google Shape;504;p8"/>
            <p:cNvSpPr/>
            <p:nvPr/>
          </p:nvSpPr>
          <p:spPr>
            <a:xfrm>
              <a:off x="380450" y="1835613"/>
              <a:ext cx="9975" cy="8550"/>
            </a:xfrm>
            <a:custGeom>
              <a:avLst/>
              <a:gdLst/>
              <a:ahLst/>
              <a:cxnLst/>
              <a:rect l="l" t="t" r="r" b="b"/>
              <a:pathLst>
                <a:path w="399" h="342" extrusionOk="0">
                  <a:moveTo>
                    <a:pt x="209" y="1"/>
                  </a:moveTo>
                  <a:cubicBezTo>
                    <a:pt x="1" y="38"/>
                    <a:pt x="1" y="323"/>
                    <a:pt x="209" y="342"/>
                  </a:cubicBezTo>
                  <a:cubicBezTo>
                    <a:pt x="399" y="323"/>
                    <a:pt x="399" y="38"/>
                    <a:pt x="209"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5" name="Google Shape;505;p8"/>
            <p:cNvSpPr/>
            <p:nvPr/>
          </p:nvSpPr>
          <p:spPr>
            <a:xfrm>
              <a:off x="416475" y="1837513"/>
              <a:ext cx="5700" cy="4750"/>
            </a:xfrm>
            <a:custGeom>
              <a:avLst/>
              <a:gdLst/>
              <a:ahLst/>
              <a:cxnLst/>
              <a:rect l="l" t="t" r="r" b="b"/>
              <a:pathLst>
                <a:path w="228" h="190" extrusionOk="0">
                  <a:moveTo>
                    <a:pt x="114" y="0"/>
                  </a:moveTo>
                  <a:cubicBezTo>
                    <a:pt x="0" y="19"/>
                    <a:pt x="0" y="171"/>
                    <a:pt x="114" y="190"/>
                  </a:cubicBezTo>
                  <a:cubicBezTo>
                    <a:pt x="228" y="171"/>
                    <a:pt x="228" y="19"/>
                    <a:pt x="114"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6" name="Google Shape;506;p8"/>
            <p:cNvSpPr/>
            <p:nvPr/>
          </p:nvSpPr>
          <p:spPr>
            <a:xfrm>
              <a:off x="415525" y="1877788"/>
              <a:ext cx="7600" cy="10675"/>
            </a:xfrm>
            <a:custGeom>
              <a:avLst/>
              <a:gdLst/>
              <a:ahLst/>
              <a:cxnLst/>
              <a:rect l="l" t="t" r="r" b="b"/>
              <a:pathLst>
                <a:path w="304" h="427" extrusionOk="0">
                  <a:moveTo>
                    <a:pt x="171" y="1"/>
                  </a:moveTo>
                  <a:cubicBezTo>
                    <a:pt x="133" y="1"/>
                    <a:pt x="95" y="20"/>
                    <a:pt x="76" y="39"/>
                  </a:cubicBezTo>
                  <a:lnTo>
                    <a:pt x="57" y="77"/>
                  </a:lnTo>
                  <a:cubicBezTo>
                    <a:pt x="38" y="95"/>
                    <a:pt x="38" y="114"/>
                    <a:pt x="38" y="133"/>
                  </a:cubicBezTo>
                  <a:lnTo>
                    <a:pt x="20" y="133"/>
                  </a:lnTo>
                  <a:cubicBezTo>
                    <a:pt x="20" y="190"/>
                    <a:pt x="20" y="228"/>
                    <a:pt x="1" y="285"/>
                  </a:cubicBezTo>
                  <a:cubicBezTo>
                    <a:pt x="1" y="304"/>
                    <a:pt x="1" y="323"/>
                    <a:pt x="20" y="342"/>
                  </a:cubicBezTo>
                  <a:cubicBezTo>
                    <a:pt x="20" y="361"/>
                    <a:pt x="38" y="380"/>
                    <a:pt x="38" y="380"/>
                  </a:cubicBezTo>
                  <a:cubicBezTo>
                    <a:pt x="57" y="399"/>
                    <a:pt x="76" y="418"/>
                    <a:pt x="95" y="418"/>
                  </a:cubicBezTo>
                  <a:cubicBezTo>
                    <a:pt x="108" y="418"/>
                    <a:pt x="121" y="426"/>
                    <a:pt x="133" y="426"/>
                  </a:cubicBezTo>
                  <a:cubicBezTo>
                    <a:pt x="140" y="426"/>
                    <a:pt x="146" y="424"/>
                    <a:pt x="152" y="418"/>
                  </a:cubicBezTo>
                  <a:lnTo>
                    <a:pt x="190" y="418"/>
                  </a:lnTo>
                  <a:cubicBezTo>
                    <a:pt x="209" y="418"/>
                    <a:pt x="228" y="418"/>
                    <a:pt x="247" y="399"/>
                  </a:cubicBezTo>
                  <a:cubicBezTo>
                    <a:pt x="285" y="361"/>
                    <a:pt x="285" y="323"/>
                    <a:pt x="285" y="285"/>
                  </a:cubicBezTo>
                  <a:lnTo>
                    <a:pt x="285" y="133"/>
                  </a:lnTo>
                  <a:cubicBezTo>
                    <a:pt x="304" y="114"/>
                    <a:pt x="304" y="95"/>
                    <a:pt x="285" y="95"/>
                  </a:cubicBezTo>
                  <a:cubicBezTo>
                    <a:pt x="285" y="77"/>
                    <a:pt x="285" y="58"/>
                    <a:pt x="266" y="39"/>
                  </a:cubicBezTo>
                  <a:cubicBezTo>
                    <a:pt x="228" y="20"/>
                    <a:pt x="209" y="1"/>
                    <a:pt x="171"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7" name="Google Shape;507;p8"/>
            <p:cNvSpPr/>
            <p:nvPr/>
          </p:nvSpPr>
          <p:spPr>
            <a:xfrm>
              <a:off x="432600" y="1937038"/>
              <a:ext cx="10450" cy="8075"/>
            </a:xfrm>
            <a:custGeom>
              <a:avLst/>
              <a:gdLst/>
              <a:ahLst/>
              <a:cxnLst/>
              <a:rect l="l" t="t" r="r" b="b"/>
              <a:pathLst>
                <a:path w="418" h="323" extrusionOk="0">
                  <a:moveTo>
                    <a:pt x="209" y="0"/>
                  </a:moveTo>
                  <a:cubicBezTo>
                    <a:pt x="0" y="0"/>
                    <a:pt x="0" y="323"/>
                    <a:pt x="209" y="323"/>
                  </a:cubicBezTo>
                  <a:cubicBezTo>
                    <a:pt x="417" y="323"/>
                    <a:pt x="417" y="0"/>
                    <a:pt x="209"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8" name="Google Shape;508;p8"/>
            <p:cNvSpPr/>
            <p:nvPr/>
          </p:nvSpPr>
          <p:spPr>
            <a:xfrm>
              <a:off x="452025" y="1974938"/>
              <a:ext cx="9500" cy="7150"/>
            </a:xfrm>
            <a:custGeom>
              <a:avLst/>
              <a:gdLst/>
              <a:ahLst/>
              <a:cxnLst/>
              <a:rect l="l" t="t" r="r" b="b"/>
              <a:pathLst>
                <a:path w="380" h="286" extrusionOk="0">
                  <a:moveTo>
                    <a:pt x="190" y="1"/>
                  </a:moveTo>
                  <a:cubicBezTo>
                    <a:pt x="0" y="1"/>
                    <a:pt x="0" y="285"/>
                    <a:pt x="190" y="285"/>
                  </a:cubicBezTo>
                  <a:cubicBezTo>
                    <a:pt x="379" y="285"/>
                    <a:pt x="379" y="1"/>
                    <a:pt x="190"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9" name="Google Shape;509;p8"/>
            <p:cNvSpPr/>
            <p:nvPr/>
          </p:nvSpPr>
          <p:spPr>
            <a:xfrm>
              <a:off x="472875" y="1918538"/>
              <a:ext cx="19925" cy="15200"/>
            </a:xfrm>
            <a:custGeom>
              <a:avLst/>
              <a:gdLst/>
              <a:ahLst/>
              <a:cxnLst/>
              <a:rect l="l" t="t" r="r" b="b"/>
              <a:pathLst>
                <a:path w="797" h="608" extrusionOk="0">
                  <a:moveTo>
                    <a:pt x="398" y="1"/>
                  </a:moveTo>
                  <a:cubicBezTo>
                    <a:pt x="0" y="1"/>
                    <a:pt x="0" y="608"/>
                    <a:pt x="398" y="608"/>
                  </a:cubicBezTo>
                  <a:cubicBezTo>
                    <a:pt x="797" y="608"/>
                    <a:pt x="797" y="1"/>
                    <a:pt x="398"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0" name="Google Shape;510;p8"/>
            <p:cNvSpPr/>
            <p:nvPr/>
          </p:nvSpPr>
          <p:spPr>
            <a:xfrm>
              <a:off x="444900" y="1890113"/>
              <a:ext cx="16150" cy="11875"/>
            </a:xfrm>
            <a:custGeom>
              <a:avLst/>
              <a:gdLst/>
              <a:ahLst/>
              <a:cxnLst/>
              <a:rect l="l" t="t" r="r" b="b"/>
              <a:pathLst>
                <a:path w="646" h="475" extrusionOk="0">
                  <a:moveTo>
                    <a:pt x="323" y="1"/>
                  </a:moveTo>
                  <a:cubicBezTo>
                    <a:pt x="1" y="1"/>
                    <a:pt x="1" y="475"/>
                    <a:pt x="323" y="475"/>
                  </a:cubicBezTo>
                  <a:cubicBezTo>
                    <a:pt x="645" y="475"/>
                    <a:pt x="645" y="1"/>
                    <a:pt x="323"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1" name="Google Shape;511;p8"/>
            <p:cNvSpPr/>
            <p:nvPr/>
          </p:nvSpPr>
          <p:spPr>
            <a:xfrm>
              <a:off x="398475" y="1905288"/>
              <a:ext cx="11875" cy="11400"/>
            </a:xfrm>
            <a:custGeom>
              <a:avLst/>
              <a:gdLst/>
              <a:ahLst/>
              <a:cxnLst/>
              <a:rect l="l" t="t" r="r" b="b"/>
              <a:pathLst>
                <a:path w="475" h="456" extrusionOk="0">
                  <a:moveTo>
                    <a:pt x="228" y="0"/>
                  </a:moveTo>
                  <a:cubicBezTo>
                    <a:pt x="0" y="57"/>
                    <a:pt x="0" y="398"/>
                    <a:pt x="228" y="455"/>
                  </a:cubicBezTo>
                  <a:cubicBezTo>
                    <a:pt x="474" y="398"/>
                    <a:pt x="474" y="57"/>
                    <a:pt x="228"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2" name="Google Shape;512;p8"/>
            <p:cNvSpPr/>
            <p:nvPr/>
          </p:nvSpPr>
          <p:spPr>
            <a:xfrm>
              <a:off x="454400" y="1849363"/>
              <a:ext cx="11850" cy="11400"/>
            </a:xfrm>
            <a:custGeom>
              <a:avLst/>
              <a:gdLst/>
              <a:ahLst/>
              <a:cxnLst/>
              <a:rect l="l" t="t" r="r" b="b"/>
              <a:pathLst>
                <a:path w="474" h="456" extrusionOk="0">
                  <a:moveTo>
                    <a:pt x="246" y="0"/>
                  </a:moveTo>
                  <a:cubicBezTo>
                    <a:pt x="0" y="57"/>
                    <a:pt x="0" y="398"/>
                    <a:pt x="246" y="455"/>
                  </a:cubicBezTo>
                  <a:cubicBezTo>
                    <a:pt x="474" y="398"/>
                    <a:pt x="474" y="57"/>
                    <a:pt x="246"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3" name="Google Shape;513;p8"/>
            <p:cNvSpPr/>
            <p:nvPr/>
          </p:nvSpPr>
          <p:spPr>
            <a:xfrm>
              <a:off x="428800" y="1830863"/>
              <a:ext cx="14725" cy="11400"/>
            </a:xfrm>
            <a:custGeom>
              <a:avLst/>
              <a:gdLst/>
              <a:ahLst/>
              <a:cxnLst/>
              <a:rect l="l" t="t" r="r" b="b"/>
              <a:pathLst>
                <a:path w="589" h="456" extrusionOk="0">
                  <a:moveTo>
                    <a:pt x="228" y="1"/>
                  </a:moveTo>
                  <a:cubicBezTo>
                    <a:pt x="190" y="1"/>
                    <a:pt x="171" y="1"/>
                    <a:pt x="133" y="20"/>
                  </a:cubicBezTo>
                  <a:cubicBezTo>
                    <a:pt x="114" y="39"/>
                    <a:pt x="76" y="39"/>
                    <a:pt x="57" y="77"/>
                  </a:cubicBezTo>
                  <a:cubicBezTo>
                    <a:pt x="38" y="96"/>
                    <a:pt x="19" y="115"/>
                    <a:pt x="19" y="153"/>
                  </a:cubicBezTo>
                  <a:cubicBezTo>
                    <a:pt x="0" y="172"/>
                    <a:pt x="0" y="209"/>
                    <a:pt x="0" y="228"/>
                  </a:cubicBezTo>
                  <a:lnTo>
                    <a:pt x="0" y="285"/>
                  </a:lnTo>
                  <a:cubicBezTo>
                    <a:pt x="0" y="323"/>
                    <a:pt x="19" y="361"/>
                    <a:pt x="57" y="399"/>
                  </a:cubicBezTo>
                  <a:lnTo>
                    <a:pt x="95" y="437"/>
                  </a:lnTo>
                  <a:cubicBezTo>
                    <a:pt x="133" y="456"/>
                    <a:pt x="171" y="456"/>
                    <a:pt x="209" y="456"/>
                  </a:cubicBezTo>
                  <a:lnTo>
                    <a:pt x="209" y="437"/>
                  </a:lnTo>
                  <a:lnTo>
                    <a:pt x="361" y="437"/>
                  </a:lnTo>
                  <a:cubicBezTo>
                    <a:pt x="398" y="437"/>
                    <a:pt x="417" y="437"/>
                    <a:pt x="455" y="418"/>
                  </a:cubicBezTo>
                  <a:cubicBezTo>
                    <a:pt x="474" y="418"/>
                    <a:pt x="493" y="399"/>
                    <a:pt x="531" y="380"/>
                  </a:cubicBezTo>
                  <a:cubicBezTo>
                    <a:pt x="550" y="361"/>
                    <a:pt x="569" y="342"/>
                    <a:pt x="569" y="304"/>
                  </a:cubicBezTo>
                  <a:cubicBezTo>
                    <a:pt x="588" y="285"/>
                    <a:pt x="588" y="247"/>
                    <a:pt x="588" y="228"/>
                  </a:cubicBezTo>
                  <a:lnTo>
                    <a:pt x="588" y="172"/>
                  </a:lnTo>
                  <a:cubicBezTo>
                    <a:pt x="569" y="134"/>
                    <a:pt x="550" y="96"/>
                    <a:pt x="531" y="58"/>
                  </a:cubicBezTo>
                  <a:lnTo>
                    <a:pt x="493" y="39"/>
                  </a:lnTo>
                  <a:cubicBezTo>
                    <a:pt x="455" y="20"/>
                    <a:pt x="417" y="1"/>
                    <a:pt x="380"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4" name="Google Shape;514;p8"/>
            <p:cNvSpPr/>
            <p:nvPr/>
          </p:nvSpPr>
          <p:spPr>
            <a:xfrm>
              <a:off x="440175" y="1765463"/>
              <a:ext cx="18025" cy="14725"/>
            </a:xfrm>
            <a:custGeom>
              <a:avLst/>
              <a:gdLst/>
              <a:ahLst/>
              <a:cxnLst/>
              <a:rect l="l" t="t" r="r" b="b"/>
              <a:pathLst>
                <a:path w="721" h="589" extrusionOk="0">
                  <a:moveTo>
                    <a:pt x="361" y="1"/>
                  </a:moveTo>
                  <a:cubicBezTo>
                    <a:pt x="0" y="20"/>
                    <a:pt x="0" y="551"/>
                    <a:pt x="361" y="589"/>
                  </a:cubicBezTo>
                  <a:cubicBezTo>
                    <a:pt x="721" y="551"/>
                    <a:pt x="721" y="20"/>
                    <a:pt x="361"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5" name="Google Shape;515;p8"/>
            <p:cNvSpPr/>
            <p:nvPr/>
          </p:nvSpPr>
          <p:spPr>
            <a:xfrm>
              <a:off x="385200" y="1777313"/>
              <a:ext cx="15650" cy="13300"/>
            </a:xfrm>
            <a:custGeom>
              <a:avLst/>
              <a:gdLst/>
              <a:ahLst/>
              <a:cxnLst/>
              <a:rect l="l" t="t" r="r" b="b"/>
              <a:pathLst>
                <a:path w="626" h="532" extrusionOk="0">
                  <a:moveTo>
                    <a:pt x="323" y="1"/>
                  </a:moveTo>
                  <a:cubicBezTo>
                    <a:pt x="0" y="39"/>
                    <a:pt x="0" y="494"/>
                    <a:pt x="323" y="532"/>
                  </a:cubicBezTo>
                  <a:cubicBezTo>
                    <a:pt x="626" y="494"/>
                    <a:pt x="626" y="39"/>
                    <a:pt x="323"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6" name="Google Shape;516;p8"/>
            <p:cNvSpPr/>
            <p:nvPr/>
          </p:nvSpPr>
          <p:spPr>
            <a:xfrm>
              <a:off x="399875" y="1703388"/>
              <a:ext cx="16150" cy="11875"/>
            </a:xfrm>
            <a:custGeom>
              <a:avLst/>
              <a:gdLst/>
              <a:ahLst/>
              <a:cxnLst/>
              <a:rect l="l" t="t" r="r" b="b"/>
              <a:pathLst>
                <a:path w="646" h="475" extrusionOk="0">
                  <a:moveTo>
                    <a:pt x="323" y="1"/>
                  </a:moveTo>
                  <a:cubicBezTo>
                    <a:pt x="1" y="1"/>
                    <a:pt x="1" y="474"/>
                    <a:pt x="323" y="474"/>
                  </a:cubicBezTo>
                  <a:cubicBezTo>
                    <a:pt x="646" y="474"/>
                    <a:pt x="646" y="1"/>
                    <a:pt x="323"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7" name="Google Shape;517;p8"/>
            <p:cNvSpPr/>
            <p:nvPr/>
          </p:nvSpPr>
          <p:spPr>
            <a:xfrm>
              <a:off x="354400" y="1709538"/>
              <a:ext cx="17550" cy="14250"/>
            </a:xfrm>
            <a:custGeom>
              <a:avLst/>
              <a:gdLst/>
              <a:ahLst/>
              <a:cxnLst/>
              <a:rect l="l" t="t" r="r" b="b"/>
              <a:pathLst>
                <a:path w="702" h="570" extrusionOk="0">
                  <a:moveTo>
                    <a:pt x="341" y="1"/>
                  </a:moveTo>
                  <a:cubicBezTo>
                    <a:pt x="0" y="20"/>
                    <a:pt x="0" y="532"/>
                    <a:pt x="341" y="570"/>
                  </a:cubicBezTo>
                  <a:cubicBezTo>
                    <a:pt x="702" y="532"/>
                    <a:pt x="702" y="20"/>
                    <a:pt x="341"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8" name="Google Shape;518;p8"/>
            <p:cNvSpPr/>
            <p:nvPr/>
          </p:nvSpPr>
          <p:spPr>
            <a:xfrm>
              <a:off x="338275" y="1701963"/>
              <a:ext cx="19450" cy="14250"/>
            </a:xfrm>
            <a:custGeom>
              <a:avLst/>
              <a:gdLst/>
              <a:ahLst/>
              <a:cxnLst/>
              <a:rect l="l" t="t" r="r" b="b"/>
              <a:pathLst>
                <a:path w="778" h="570" extrusionOk="0">
                  <a:moveTo>
                    <a:pt x="416" y="0"/>
                  </a:moveTo>
                  <a:cubicBezTo>
                    <a:pt x="411" y="0"/>
                    <a:pt x="405" y="0"/>
                    <a:pt x="399" y="1"/>
                  </a:cubicBezTo>
                  <a:cubicBezTo>
                    <a:pt x="1" y="1"/>
                    <a:pt x="1" y="569"/>
                    <a:pt x="399" y="569"/>
                  </a:cubicBezTo>
                  <a:cubicBezTo>
                    <a:pt x="772" y="569"/>
                    <a:pt x="778" y="0"/>
                    <a:pt x="416"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9" name="Google Shape;519;p8"/>
            <p:cNvSpPr/>
            <p:nvPr/>
          </p:nvSpPr>
          <p:spPr>
            <a:xfrm>
              <a:off x="388050" y="1631363"/>
              <a:ext cx="17550" cy="13750"/>
            </a:xfrm>
            <a:custGeom>
              <a:avLst/>
              <a:gdLst/>
              <a:ahLst/>
              <a:cxnLst/>
              <a:rect l="l" t="t" r="r" b="b"/>
              <a:pathLst>
                <a:path w="702" h="550" extrusionOk="0">
                  <a:moveTo>
                    <a:pt x="360" y="0"/>
                  </a:moveTo>
                  <a:cubicBezTo>
                    <a:pt x="0" y="0"/>
                    <a:pt x="0" y="550"/>
                    <a:pt x="360" y="550"/>
                  </a:cubicBezTo>
                  <a:cubicBezTo>
                    <a:pt x="701" y="550"/>
                    <a:pt x="701" y="0"/>
                    <a:pt x="360"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0" name="Google Shape;520;p8"/>
            <p:cNvSpPr/>
            <p:nvPr/>
          </p:nvSpPr>
          <p:spPr>
            <a:xfrm>
              <a:off x="297525" y="1637988"/>
              <a:ext cx="18975" cy="14725"/>
            </a:xfrm>
            <a:custGeom>
              <a:avLst/>
              <a:gdLst/>
              <a:ahLst/>
              <a:cxnLst/>
              <a:rect l="l" t="t" r="r" b="b"/>
              <a:pathLst>
                <a:path w="759" h="589" extrusionOk="0">
                  <a:moveTo>
                    <a:pt x="379" y="0"/>
                  </a:moveTo>
                  <a:cubicBezTo>
                    <a:pt x="0" y="0"/>
                    <a:pt x="0" y="588"/>
                    <a:pt x="379" y="588"/>
                  </a:cubicBezTo>
                  <a:cubicBezTo>
                    <a:pt x="759" y="588"/>
                    <a:pt x="759" y="0"/>
                    <a:pt x="379"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1" name="Google Shape;521;p8"/>
            <p:cNvSpPr/>
            <p:nvPr/>
          </p:nvSpPr>
          <p:spPr>
            <a:xfrm>
              <a:off x="356275" y="1585363"/>
              <a:ext cx="20875" cy="15675"/>
            </a:xfrm>
            <a:custGeom>
              <a:avLst/>
              <a:gdLst/>
              <a:ahLst/>
              <a:cxnLst/>
              <a:rect l="l" t="t" r="r" b="b"/>
              <a:pathLst>
                <a:path w="835" h="627" extrusionOk="0">
                  <a:moveTo>
                    <a:pt x="436" y="1"/>
                  </a:moveTo>
                  <a:cubicBezTo>
                    <a:pt x="430" y="1"/>
                    <a:pt x="424" y="1"/>
                    <a:pt x="418" y="1"/>
                  </a:cubicBezTo>
                  <a:cubicBezTo>
                    <a:pt x="1" y="1"/>
                    <a:pt x="1" y="627"/>
                    <a:pt x="418" y="627"/>
                  </a:cubicBezTo>
                  <a:cubicBezTo>
                    <a:pt x="829" y="627"/>
                    <a:pt x="835" y="1"/>
                    <a:pt x="436"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2" name="Google Shape;522;p8"/>
            <p:cNvSpPr/>
            <p:nvPr/>
          </p:nvSpPr>
          <p:spPr>
            <a:xfrm>
              <a:off x="311750" y="1588238"/>
              <a:ext cx="12800" cy="9500"/>
            </a:xfrm>
            <a:custGeom>
              <a:avLst/>
              <a:gdLst/>
              <a:ahLst/>
              <a:cxnLst/>
              <a:rect l="l" t="t" r="r" b="b"/>
              <a:pathLst>
                <a:path w="512" h="380" extrusionOk="0">
                  <a:moveTo>
                    <a:pt x="265" y="0"/>
                  </a:moveTo>
                  <a:cubicBezTo>
                    <a:pt x="0" y="0"/>
                    <a:pt x="0" y="379"/>
                    <a:pt x="265" y="379"/>
                  </a:cubicBezTo>
                  <a:cubicBezTo>
                    <a:pt x="512" y="379"/>
                    <a:pt x="512" y="0"/>
                    <a:pt x="265"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3" name="Google Shape;523;p8"/>
            <p:cNvSpPr/>
            <p:nvPr/>
          </p:nvSpPr>
          <p:spPr>
            <a:xfrm>
              <a:off x="285675" y="1574488"/>
              <a:ext cx="20400" cy="15175"/>
            </a:xfrm>
            <a:custGeom>
              <a:avLst/>
              <a:gdLst/>
              <a:ahLst/>
              <a:cxnLst/>
              <a:rect l="l" t="t" r="r" b="b"/>
              <a:pathLst>
                <a:path w="816" h="607" extrusionOk="0">
                  <a:moveTo>
                    <a:pt x="398" y="0"/>
                  </a:moveTo>
                  <a:cubicBezTo>
                    <a:pt x="0" y="0"/>
                    <a:pt x="0" y="607"/>
                    <a:pt x="398" y="607"/>
                  </a:cubicBezTo>
                  <a:cubicBezTo>
                    <a:pt x="816" y="607"/>
                    <a:pt x="816" y="0"/>
                    <a:pt x="398"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4" name="Google Shape;524;p8"/>
            <p:cNvSpPr/>
            <p:nvPr/>
          </p:nvSpPr>
          <p:spPr>
            <a:xfrm>
              <a:off x="354400" y="1551263"/>
              <a:ext cx="9975" cy="8550"/>
            </a:xfrm>
            <a:custGeom>
              <a:avLst/>
              <a:gdLst/>
              <a:ahLst/>
              <a:cxnLst/>
              <a:rect l="l" t="t" r="r" b="b"/>
              <a:pathLst>
                <a:path w="399" h="342" extrusionOk="0">
                  <a:moveTo>
                    <a:pt x="209" y="0"/>
                  </a:moveTo>
                  <a:cubicBezTo>
                    <a:pt x="0" y="38"/>
                    <a:pt x="0" y="323"/>
                    <a:pt x="209" y="342"/>
                  </a:cubicBezTo>
                  <a:cubicBezTo>
                    <a:pt x="398" y="323"/>
                    <a:pt x="398" y="38"/>
                    <a:pt x="209"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5" name="Google Shape;525;p8"/>
            <p:cNvSpPr/>
            <p:nvPr/>
          </p:nvSpPr>
          <p:spPr>
            <a:xfrm>
              <a:off x="337800" y="1527563"/>
              <a:ext cx="13300" cy="11400"/>
            </a:xfrm>
            <a:custGeom>
              <a:avLst/>
              <a:gdLst/>
              <a:ahLst/>
              <a:cxnLst/>
              <a:rect l="l" t="t" r="r" b="b"/>
              <a:pathLst>
                <a:path w="532" h="456" extrusionOk="0">
                  <a:moveTo>
                    <a:pt x="266" y="1"/>
                  </a:moveTo>
                  <a:cubicBezTo>
                    <a:pt x="1" y="38"/>
                    <a:pt x="1" y="418"/>
                    <a:pt x="266" y="455"/>
                  </a:cubicBezTo>
                  <a:cubicBezTo>
                    <a:pt x="531" y="418"/>
                    <a:pt x="531" y="38"/>
                    <a:pt x="266"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6" name="Google Shape;526;p8"/>
            <p:cNvSpPr/>
            <p:nvPr/>
          </p:nvSpPr>
          <p:spPr>
            <a:xfrm>
              <a:off x="272875" y="1700063"/>
              <a:ext cx="23250" cy="18050"/>
            </a:xfrm>
            <a:custGeom>
              <a:avLst/>
              <a:gdLst/>
              <a:ahLst/>
              <a:cxnLst/>
              <a:rect l="l" t="t" r="r" b="b"/>
              <a:pathLst>
                <a:path w="930" h="722" extrusionOk="0">
                  <a:moveTo>
                    <a:pt x="474" y="1"/>
                  </a:moveTo>
                  <a:cubicBezTo>
                    <a:pt x="0" y="1"/>
                    <a:pt x="0" y="721"/>
                    <a:pt x="474" y="721"/>
                  </a:cubicBezTo>
                  <a:cubicBezTo>
                    <a:pt x="929" y="721"/>
                    <a:pt x="929" y="1"/>
                    <a:pt x="474"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7" name="Google Shape;527;p8"/>
            <p:cNvSpPr/>
            <p:nvPr/>
          </p:nvSpPr>
          <p:spPr>
            <a:xfrm>
              <a:off x="507000" y="1726138"/>
              <a:ext cx="3800" cy="3350"/>
            </a:xfrm>
            <a:custGeom>
              <a:avLst/>
              <a:gdLst/>
              <a:ahLst/>
              <a:cxnLst/>
              <a:rect l="l" t="t" r="r" b="b"/>
              <a:pathLst>
                <a:path w="152" h="134" extrusionOk="0">
                  <a:moveTo>
                    <a:pt x="76" y="0"/>
                  </a:moveTo>
                  <a:cubicBezTo>
                    <a:pt x="0" y="0"/>
                    <a:pt x="0" y="114"/>
                    <a:pt x="76" y="133"/>
                  </a:cubicBezTo>
                  <a:cubicBezTo>
                    <a:pt x="152" y="114"/>
                    <a:pt x="152" y="0"/>
                    <a:pt x="76"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8" name="Google Shape;528;p8"/>
            <p:cNvSpPr/>
            <p:nvPr/>
          </p:nvSpPr>
          <p:spPr>
            <a:xfrm>
              <a:off x="485200" y="1780638"/>
              <a:ext cx="18025" cy="13775"/>
            </a:xfrm>
            <a:custGeom>
              <a:avLst/>
              <a:gdLst/>
              <a:ahLst/>
              <a:cxnLst/>
              <a:rect l="l" t="t" r="r" b="b"/>
              <a:pathLst>
                <a:path w="721" h="551" extrusionOk="0">
                  <a:moveTo>
                    <a:pt x="360" y="1"/>
                  </a:moveTo>
                  <a:cubicBezTo>
                    <a:pt x="0" y="1"/>
                    <a:pt x="0" y="550"/>
                    <a:pt x="360" y="550"/>
                  </a:cubicBezTo>
                  <a:cubicBezTo>
                    <a:pt x="721" y="550"/>
                    <a:pt x="721" y="1"/>
                    <a:pt x="360"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9" name="Google Shape;529;p8"/>
            <p:cNvSpPr/>
            <p:nvPr/>
          </p:nvSpPr>
          <p:spPr>
            <a:xfrm>
              <a:off x="502250" y="1829463"/>
              <a:ext cx="9500" cy="6175"/>
            </a:xfrm>
            <a:custGeom>
              <a:avLst/>
              <a:gdLst/>
              <a:ahLst/>
              <a:cxnLst/>
              <a:rect l="l" t="t" r="r" b="b"/>
              <a:pathLst>
                <a:path w="380" h="247" extrusionOk="0">
                  <a:moveTo>
                    <a:pt x="114" y="0"/>
                  </a:moveTo>
                  <a:cubicBezTo>
                    <a:pt x="77" y="0"/>
                    <a:pt x="39" y="19"/>
                    <a:pt x="20" y="38"/>
                  </a:cubicBezTo>
                  <a:cubicBezTo>
                    <a:pt x="20" y="38"/>
                    <a:pt x="1" y="57"/>
                    <a:pt x="1" y="76"/>
                  </a:cubicBezTo>
                  <a:cubicBezTo>
                    <a:pt x="1" y="95"/>
                    <a:pt x="1" y="114"/>
                    <a:pt x="1" y="114"/>
                  </a:cubicBezTo>
                  <a:cubicBezTo>
                    <a:pt x="1" y="152"/>
                    <a:pt x="20" y="190"/>
                    <a:pt x="39" y="209"/>
                  </a:cubicBezTo>
                  <a:cubicBezTo>
                    <a:pt x="58" y="228"/>
                    <a:pt x="95" y="247"/>
                    <a:pt x="114" y="247"/>
                  </a:cubicBezTo>
                  <a:lnTo>
                    <a:pt x="266" y="247"/>
                  </a:lnTo>
                  <a:cubicBezTo>
                    <a:pt x="304" y="247"/>
                    <a:pt x="342" y="228"/>
                    <a:pt x="361" y="209"/>
                  </a:cubicBezTo>
                  <a:cubicBezTo>
                    <a:pt x="361" y="190"/>
                    <a:pt x="380" y="190"/>
                    <a:pt x="380" y="171"/>
                  </a:cubicBezTo>
                  <a:cubicBezTo>
                    <a:pt x="380" y="152"/>
                    <a:pt x="380" y="133"/>
                    <a:pt x="380" y="114"/>
                  </a:cubicBezTo>
                  <a:cubicBezTo>
                    <a:pt x="380" y="95"/>
                    <a:pt x="361" y="57"/>
                    <a:pt x="342" y="38"/>
                  </a:cubicBezTo>
                  <a:cubicBezTo>
                    <a:pt x="323" y="19"/>
                    <a:pt x="285" y="0"/>
                    <a:pt x="266"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0" name="Google Shape;530;p8"/>
            <p:cNvSpPr/>
            <p:nvPr/>
          </p:nvSpPr>
          <p:spPr>
            <a:xfrm>
              <a:off x="504150" y="1867838"/>
              <a:ext cx="24675" cy="18975"/>
            </a:xfrm>
            <a:custGeom>
              <a:avLst/>
              <a:gdLst/>
              <a:ahLst/>
              <a:cxnLst/>
              <a:rect l="l" t="t" r="r" b="b"/>
              <a:pathLst>
                <a:path w="987" h="759" extrusionOk="0">
                  <a:moveTo>
                    <a:pt x="493" y="1"/>
                  </a:moveTo>
                  <a:cubicBezTo>
                    <a:pt x="1" y="1"/>
                    <a:pt x="1" y="759"/>
                    <a:pt x="493" y="759"/>
                  </a:cubicBezTo>
                  <a:cubicBezTo>
                    <a:pt x="986" y="759"/>
                    <a:pt x="986" y="1"/>
                    <a:pt x="493"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1" name="Google Shape;531;p8"/>
            <p:cNvSpPr/>
            <p:nvPr/>
          </p:nvSpPr>
          <p:spPr>
            <a:xfrm>
              <a:off x="360075" y="1880163"/>
              <a:ext cx="20875" cy="17075"/>
            </a:xfrm>
            <a:custGeom>
              <a:avLst/>
              <a:gdLst/>
              <a:ahLst/>
              <a:cxnLst/>
              <a:rect l="l" t="t" r="r" b="b"/>
              <a:pathLst>
                <a:path w="835" h="683" extrusionOk="0">
                  <a:moveTo>
                    <a:pt x="418" y="0"/>
                  </a:moveTo>
                  <a:cubicBezTo>
                    <a:pt x="1" y="38"/>
                    <a:pt x="1" y="645"/>
                    <a:pt x="418" y="683"/>
                  </a:cubicBezTo>
                  <a:cubicBezTo>
                    <a:pt x="835" y="645"/>
                    <a:pt x="835" y="38"/>
                    <a:pt x="418"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2" name="Google Shape;532;p8"/>
            <p:cNvSpPr/>
            <p:nvPr/>
          </p:nvSpPr>
          <p:spPr>
            <a:xfrm>
              <a:off x="319325" y="1860263"/>
              <a:ext cx="16125" cy="12350"/>
            </a:xfrm>
            <a:custGeom>
              <a:avLst/>
              <a:gdLst/>
              <a:ahLst/>
              <a:cxnLst/>
              <a:rect l="l" t="t" r="r" b="b"/>
              <a:pathLst>
                <a:path w="645" h="494" extrusionOk="0">
                  <a:moveTo>
                    <a:pt x="247" y="0"/>
                  </a:moveTo>
                  <a:cubicBezTo>
                    <a:pt x="228" y="0"/>
                    <a:pt x="190" y="0"/>
                    <a:pt x="152" y="19"/>
                  </a:cubicBezTo>
                  <a:cubicBezTo>
                    <a:pt x="133" y="19"/>
                    <a:pt x="95" y="38"/>
                    <a:pt x="76" y="76"/>
                  </a:cubicBezTo>
                  <a:cubicBezTo>
                    <a:pt x="38" y="114"/>
                    <a:pt x="0" y="171"/>
                    <a:pt x="0" y="247"/>
                  </a:cubicBezTo>
                  <a:lnTo>
                    <a:pt x="0" y="304"/>
                  </a:lnTo>
                  <a:cubicBezTo>
                    <a:pt x="19" y="342"/>
                    <a:pt x="38" y="379"/>
                    <a:pt x="76" y="417"/>
                  </a:cubicBezTo>
                  <a:lnTo>
                    <a:pt x="114" y="455"/>
                  </a:lnTo>
                  <a:cubicBezTo>
                    <a:pt x="152" y="474"/>
                    <a:pt x="209" y="493"/>
                    <a:pt x="247" y="493"/>
                  </a:cubicBezTo>
                  <a:lnTo>
                    <a:pt x="398" y="493"/>
                  </a:lnTo>
                  <a:cubicBezTo>
                    <a:pt x="436" y="493"/>
                    <a:pt x="455" y="493"/>
                    <a:pt x="493" y="474"/>
                  </a:cubicBezTo>
                  <a:cubicBezTo>
                    <a:pt x="550" y="455"/>
                    <a:pt x="588" y="398"/>
                    <a:pt x="607" y="342"/>
                  </a:cubicBezTo>
                  <a:cubicBezTo>
                    <a:pt x="626" y="323"/>
                    <a:pt x="645" y="285"/>
                    <a:pt x="626" y="247"/>
                  </a:cubicBezTo>
                  <a:lnTo>
                    <a:pt x="626" y="190"/>
                  </a:lnTo>
                  <a:cubicBezTo>
                    <a:pt x="626" y="152"/>
                    <a:pt x="607" y="114"/>
                    <a:pt x="569" y="76"/>
                  </a:cubicBezTo>
                  <a:lnTo>
                    <a:pt x="531" y="38"/>
                  </a:lnTo>
                  <a:cubicBezTo>
                    <a:pt x="493" y="19"/>
                    <a:pt x="436" y="19"/>
                    <a:pt x="398" y="19"/>
                  </a:cubicBezTo>
                  <a:lnTo>
                    <a:pt x="398" y="0"/>
                  </a:ln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3" name="Google Shape;533;p8"/>
            <p:cNvSpPr/>
            <p:nvPr/>
          </p:nvSpPr>
          <p:spPr>
            <a:xfrm>
              <a:off x="325475" y="1808138"/>
              <a:ext cx="15675" cy="11850"/>
            </a:xfrm>
            <a:custGeom>
              <a:avLst/>
              <a:gdLst/>
              <a:ahLst/>
              <a:cxnLst/>
              <a:rect l="l" t="t" r="r" b="b"/>
              <a:pathLst>
                <a:path w="627" h="474" extrusionOk="0">
                  <a:moveTo>
                    <a:pt x="304" y="0"/>
                  </a:moveTo>
                  <a:cubicBezTo>
                    <a:pt x="1" y="0"/>
                    <a:pt x="1" y="474"/>
                    <a:pt x="304" y="474"/>
                  </a:cubicBezTo>
                  <a:cubicBezTo>
                    <a:pt x="626" y="474"/>
                    <a:pt x="626" y="0"/>
                    <a:pt x="304"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4" name="Google Shape;534;p8"/>
            <p:cNvSpPr/>
            <p:nvPr/>
          </p:nvSpPr>
          <p:spPr>
            <a:xfrm>
              <a:off x="298950" y="1787738"/>
              <a:ext cx="8550" cy="7150"/>
            </a:xfrm>
            <a:custGeom>
              <a:avLst/>
              <a:gdLst/>
              <a:ahLst/>
              <a:cxnLst/>
              <a:rect l="l" t="t" r="r" b="b"/>
              <a:pathLst>
                <a:path w="342" h="286" extrusionOk="0">
                  <a:moveTo>
                    <a:pt x="171" y="1"/>
                  </a:moveTo>
                  <a:cubicBezTo>
                    <a:pt x="0" y="20"/>
                    <a:pt x="0" y="266"/>
                    <a:pt x="171" y="285"/>
                  </a:cubicBezTo>
                  <a:cubicBezTo>
                    <a:pt x="341" y="266"/>
                    <a:pt x="341" y="20"/>
                    <a:pt x="171"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5" name="Google Shape;535;p8"/>
            <p:cNvSpPr/>
            <p:nvPr/>
          </p:nvSpPr>
          <p:spPr>
            <a:xfrm>
              <a:off x="445850" y="1622338"/>
              <a:ext cx="21825" cy="16625"/>
            </a:xfrm>
            <a:custGeom>
              <a:avLst/>
              <a:gdLst/>
              <a:ahLst/>
              <a:cxnLst/>
              <a:rect l="l" t="t" r="r" b="b"/>
              <a:pathLst>
                <a:path w="873" h="665" extrusionOk="0">
                  <a:moveTo>
                    <a:pt x="437" y="1"/>
                  </a:moveTo>
                  <a:cubicBezTo>
                    <a:pt x="1" y="1"/>
                    <a:pt x="1" y="664"/>
                    <a:pt x="437" y="664"/>
                  </a:cubicBezTo>
                  <a:cubicBezTo>
                    <a:pt x="873" y="664"/>
                    <a:pt x="873" y="1"/>
                    <a:pt x="437"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6" name="Google Shape;536;p8"/>
            <p:cNvSpPr/>
            <p:nvPr/>
          </p:nvSpPr>
          <p:spPr>
            <a:xfrm>
              <a:off x="418850" y="1542263"/>
              <a:ext cx="23250" cy="18975"/>
            </a:xfrm>
            <a:custGeom>
              <a:avLst/>
              <a:gdLst/>
              <a:ahLst/>
              <a:cxnLst/>
              <a:rect l="l" t="t" r="r" b="b"/>
              <a:pathLst>
                <a:path w="930" h="759" extrusionOk="0">
                  <a:moveTo>
                    <a:pt x="474" y="0"/>
                  </a:moveTo>
                  <a:cubicBezTo>
                    <a:pt x="0" y="38"/>
                    <a:pt x="0" y="721"/>
                    <a:pt x="474" y="758"/>
                  </a:cubicBezTo>
                  <a:cubicBezTo>
                    <a:pt x="929" y="721"/>
                    <a:pt x="929" y="38"/>
                    <a:pt x="474"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537" name="Google Shape;537;p8"/>
          <p:cNvPicPr preferRelativeResize="0"/>
          <p:nvPr/>
        </p:nvPicPr>
        <p:blipFill>
          <a:blip r:embed="rId6">
            <a:alphaModFix amt="62000"/>
          </a:blip>
          <a:stretch>
            <a:fillRect/>
          </a:stretch>
        </p:blipFill>
        <p:spPr>
          <a:xfrm rot="5400000">
            <a:off x="1054424" y="-334421"/>
            <a:ext cx="4474637" cy="5143502"/>
          </a:xfrm>
          <a:prstGeom prst="rect">
            <a:avLst/>
          </a:prstGeom>
          <a:noFill/>
          <a:ln>
            <a:noFill/>
          </a:ln>
        </p:spPr>
      </p:pic>
      <p:sp>
        <p:nvSpPr>
          <p:cNvPr id="538" name="Google Shape;538;p8"/>
          <p:cNvSpPr txBox="1">
            <a:spLocks noGrp="1"/>
          </p:cNvSpPr>
          <p:nvPr>
            <p:ph type="title"/>
          </p:nvPr>
        </p:nvSpPr>
        <p:spPr>
          <a:xfrm>
            <a:off x="1388100" y="1307100"/>
            <a:ext cx="6367800" cy="2529300"/>
          </a:xfrm>
          <a:prstGeom prst="rect">
            <a:avLst/>
          </a:prstGeom>
        </p:spPr>
        <p:txBody>
          <a:bodyPr spcFirstLastPara="1" wrap="square" lIns="91425" tIns="91425" rIns="91425" bIns="91425" anchor="ctr" anchorCtr="0">
            <a:noAutofit/>
          </a:bodyPr>
          <a:lstStyle>
            <a:lvl1pPr lvl="0" algn="ctr">
              <a:spcBef>
                <a:spcPts val="0"/>
              </a:spcBef>
              <a:spcAft>
                <a:spcPts val="0"/>
              </a:spcAft>
              <a:buSzPts val="4800"/>
              <a:buNone/>
              <a:defRPr sz="60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539" name="Google Shape;539;p8"/>
          <p:cNvSpPr/>
          <p:nvPr/>
        </p:nvSpPr>
        <p:spPr>
          <a:xfrm rot="231922" flipH="1">
            <a:off x="-1189243" y="-3465582"/>
            <a:ext cx="4623938" cy="7256951"/>
          </a:xfrm>
          <a:custGeom>
            <a:avLst/>
            <a:gdLst/>
            <a:ahLst/>
            <a:cxnLst/>
            <a:rect l="l" t="t" r="r" b="b"/>
            <a:pathLst>
              <a:path w="55812" h="94461" extrusionOk="0">
                <a:moveTo>
                  <a:pt x="36054" y="83719"/>
                </a:moveTo>
                <a:cubicBezTo>
                  <a:pt x="36059" y="85810"/>
                  <a:pt x="36230" y="87883"/>
                  <a:pt x="36585" y="89937"/>
                </a:cubicBezTo>
                <a:cubicBezTo>
                  <a:pt x="36680" y="90449"/>
                  <a:pt x="36775" y="90942"/>
                  <a:pt x="36888" y="91454"/>
                </a:cubicBezTo>
                <a:cubicBezTo>
                  <a:pt x="36926" y="91719"/>
                  <a:pt x="37002" y="91984"/>
                  <a:pt x="37059" y="92250"/>
                </a:cubicBezTo>
                <a:cubicBezTo>
                  <a:pt x="37097" y="92439"/>
                  <a:pt x="37305" y="92856"/>
                  <a:pt x="37211" y="93046"/>
                </a:cubicBezTo>
                <a:cubicBezTo>
                  <a:pt x="37154" y="93160"/>
                  <a:pt x="36831" y="93255"/>
                  <a:pt x="36718" y="93311"/>
                </a:cubicBezTo>
                <a:cubicBezTo>
                  <a:pt x="36509" y="93425"/>
                  <a:pt x="36282" y="93539"/>
                  <a:pt x="36035" y="93634"/>
                </a:cubicBezTo>
                <a:cubicBezTo>
                  <a:pt x="35599" y="93804"/>
                  <a:pt x="35144" y="93937"/>
                  <a:pt x="34689" y="93994"/>
                </a:cubicBezTo>
                <a:cubicBezTo>
                  <a:pt x="34597" y="94004"/>
                  <a:pt x="34505" y="94009"/>
                  <a:pt x="34414" y="94009"/>
                </a:cubicBezTo>
                <a:cubicBezTo>
                  <a:pt x="33623" y="94009"/>
                  <a:pt x="32889" y="93638"/>
                  <a:pt x="32566" y="92856"/>
                </a:cubicBezTo>
                <a:cubicBezTo>
                  <a:pt x="32244" y="92041"/>
                  <a:pt x="32471" y="91093"/>
                  <a:pt x="32756" y="90297"/>
                </a:cubicBezTo>
                <a:cubicBezTo>
                  <a:pt x="33362" y="88572"/>
                  <a:pt x="34234" y="86923"/>
                  <a:pt x="35125" y="85331"/>
                </a:cubicBezTo>
                <a:cubicBezTo>
                  <a:pt x="35426" y="84788"/>
                  <a:pt x="35736" y="84251"/>
                  <a:pt x="36054" y="83719"/>
                </a:cubicBezTo>
                <a:close/>
                <a:moveTo>
                  <a:pt x="43850" y="72899"/>
                </a:moveTo>
                <a:cubicBezTo>
                  <a:pt x="43926" y="74041"/>
                  <a:pt x="43988" y="75183"/>
                  <a:pt x="44035" y="76326"/>
                </a:cubicBezTo>
                <a:cubicBezTo>
                  <a:pt x="44111" y="78487"/>
                  <a:pt x="44149" y="80629"/>
                  <a:pt x="44130" y="82790"/>
                </a:cubicBezTo>
                <a:cubicBezTo>
                  <a:pt x="44111" y="83871"/>
                  <a:pt x="44092" y="84970"/>
                  <a:pt x="44054" y="86051"/>
                </a:cubicBezTo>
                <a:cubicBezTo>
                  <a:pt x="44016" y="87037"/>
                  <a:pt x="44092" y="88117"/>
                  <a:pt x="43864" y="89065"/>
                </a:cubicBezTo>
                <a:cubicBezTo>
                  <a:pt x="43789" y="89463"/>
                  <a:pt x="43599" y="89823"/>
                  <a:pt x="43334" y="90127"/>
                </a:cubicBezTo>
                <a:cubicBezTo>
                  <a:pt x="43194" y="90249"/>
                  <a:pt x="43052" y="90301"/>
                  <a:pt x="42914" y="90301"/>
                </a:cubicBezTo>
                <a:cubicBezTo>
                  <a:pt x="42585" y="90301"/>
                  <a:pt x="42287" y="90001"/>
                  <a:pt x="42139" y="89653"/>
                </a:cubicBezTo>
                <a:cubicBezTo>
                  <a:pt x="41874" y="88970"/>
                  <a:pt x="41760" y="88193"/>
                  <a:pt x="41609" y="87473"/>
                </a:cubicBezTo>
                <a:cubicBezTo>
                  <a:pt x="41324" y="86165"/>
                  <a:pt x="41021" y="84724"/>
                  <a:pt x="40149" y="83643"/>
                </a:cubicBezTo>
                <a:cubicBezTo>
                  <a:pt x="39770" y="83169"/>
                  <a:pt x="39277" y="82809"/>
                  <a:pt x="38708" y="82582"/>
                </a:cubicBezTo>
                <a:cubicBezTo>
                  <a:pt x="38695" y="82577"/>
                  <a:pt x="38683" y="82574"/>
                  <a:pt x="38671" y="82574"/>
                </a:cubicBezTo>
                <a:cubicBezTo>
                  <a:pt x="38594" y="82574"/>
                  <a:pt x="38540" y="82668"/>
                  <a:pt x="38557" y="82733"/>
                </a:cubicBezTo>
                <a:cubicBezTo>
                  <a:pt x="38917" y="84667"/>
                  <a:pt x="39277" y="86601"/>
                  <a:pt x="39618" y="88534"/>
                </a:cubicBezTo>
                <a:lnTo>
                  <a:pt x="40149" y="91397"/>
                </a:lnTo>
                <a:cubicBezTo>
                  <a:pt x="40263" y="92136"/>
                  <a:pt x="40452" y="92875"/>
                  <a:pt x="40187" y="93596"/>
                </a:cubicBezTo>
                <a:cubicBezTo>
                  <a:pt x="40092" y="93861"/>
                  <a:pt x="39921" y="94183"/>
                  <a:pt x="39618" y="94240"/>
                </a:cubicBezTo>
                <a:cubicBezTo>
                  <a:pt x="39604" y="94243"/>
                  <a:pt x="39590" y="94244"/>
                  <a:pt x="39576" y="94244"/>
                </a:cubicBezTo>
                <a:cubicBezTo>
                  <a:pt x="39294" y="94244"/>
                  <a:pt x="39081" y="93717"/>
                  <a:pt x="38955" y="93482"/>
                </a:cubicBezTo>
                <a:cubicBezTo>
                  <a:pt x="38670" y="92856"/>
                  <a:pt x="38462" y="92193"/>
                  <a:pt x="38348" y="91511"/>
                </a:cubicBezTo>
                <a:cubicBezTo>
                  <a:pt x="38083" y="90146"/>
                  <a:pt x="38045" y="88762"/>
                  <a:pt x="37855" y="87397"/>
                </a:cubicBezTo>
                <a:cubicBezTo>
                  <a:pt x="37647" y="85994"/>
                  <a:pt x="37230" y="84610"/>
                  <a:pt x="36244" y="83549"/>
                </a:cubicBezTo>
                <a:cubicBezTo>
                  <a:pt x="36227" y="83526"/>
                  <a:pt x="36203" y="83515"/>
                  <a:pt x="36178" y="83514"/>
                </a:cubicBezTo>
                <a:lnTo>
                  <a:pt x="36178" y="83514"/>
                </a:lnTo>
                <a:cubicBezTo>
                  <a:pt x="38436" y="79777"/>
                  <a:pt x="41102" y="76305"/>
                  <a:pt x="43850" y="72899"/>
                </a:cubicBezTo>
                <a:close/>
                <a:moveTo>
                  <a:pt x="124" y="0"/>
                </a:moveTo>
                <a:cubicBezTo>
                  <a:pt x="60" y="0"/>
                  <a:pt x="1" y="49"/>
                  <a:pt x="36" y="119"/>
                </a:cubicBezTo>
                <a:lnTo>
                  <a:pt x="17" y="119"/>
                </a:lnTo>
                <a:cubicBezTo>
                  <a:pt x="2955" y="8498"/>
                  <a:pt x="5989" y="16839"/>
                  <a:pt x="9135" y="25123"/>
                </a:cubicBezTo>
                <a:cubicBezTo>
                  <a:pt x="9894" y="27152"/>
                  <a:pt x="10671" y="29180"/>
                  <a:pt x="11467" y="31208"/>
                </a:cubicBezTo>
                <a:cubicBezTo>
                  <a:pt x="12168" y="33028"/>
                  <a:pt x="12794" y="34905"/>
                  <a:pt x="13647" y="36649"/>
                </a:cubicBezTo>
                <a:cubicBezTo>
                  <a:pt x="14292" y="37976"/>
                  <a:pt x="15221" y="39246"/>
                  <a:pt x="16623" y="39796"/>
                </a:cubicBezTo>
                <a:cubicBezTo>
                  <a:pt x="17283" y="40054"/>
                  <a:pt x="17979" y="40142"/>
                  <a:pt x="18690" y="40142"/>
                </a:cubicBezTo>
                <a:cubicBezTo>
                  <a:pt x="19959" y="40142"/>
                  <a:pt x="21272" y="39862"/>
                  <a:pt x="22500" y="39777"/>
                </a:cubicBezTo>
                <a:cubicBezTo>
                  <a:pt x="23246" y="39726"/>
                  <a:pt x="23995" y="39701"/>
                  <a:pt x="24747" y="39701"/>
                </a:cubicBezTo>
                <a:cubicBezTo>
                  <a:pt x="26249" y="39701"/>
                  <a:pt x="27757" y="39802"/>
                  <a:pt x="29249" y="40004"/>
                </a:cubicBezTo>
                <a:cubicBezTo>
                  <a:pt x="31106" y="40270"/>
                  <a:pt x="33021" y="40668"/>
                  <a:pt x="34727" y="41502"/>
                </a:cubicBezTo>
                <a:cubicBezTo>
                  <a:pt x="36433" y="42317"/>
                  <a:pt x="37836" y="43682"/>
                  <a:pt x="38708" y="45350"/>
                </a:cubicBezTo>
                <a:cubicBezTo>
                  <a:pt x="39580" y="46981"/>
                  <a:pt x="40054" y="48782"/>
                  <a:pt x="40471" y="50545"/>
                </a:cubicBezTo>
                <a:cubicBezTo>
                  <a:pt x="42179" y="57664"/>
                  <a:pt x="43282" y="64918"/>
                  <a:pt x="43803" y="72216"/>
                </a:cubicBezTo>
                <a:lnTo>
                  <a:pt x="43803" y="72216"/>
                </a:lnTo>
                <a:cubicBezTo>
                  <a:pt x="43494" y="72599"/>
                  <a:pt x="43186" y="72983"/>
                  <a:pt x="42879" y="73369"/>
                </a:cubicBezTo>
                <a:cubicBezTo>
                  <a:pt x="40831" y="75966"/>
                  <a:pt x="38822" y="78601"/>
                  <a:pt x="37021" y="81387"/>
                </a:cubicBezTo>
                <a:cubicBezTo>
                  <a:pt x="35277" y="84098"/>
                  <a:pt x="33571" y="87018"/>
                  <a:pt x="32471" y="90070"/>
                </a:cubicBezTo>
                <a:cubicBezTo>
                  <a:pt x="31997" y="91359"/>
                  <a:pt x="31770" y="93198"/>
                  <a:pt x="33154" y="94013"/>
                </a:cubicBezTo>
                <a:cubicBezTo>
                  <a:pt x="33534" y="94235"/>
                  <a:pt x="33946" y="94326"/>
                  <a:pt x="34367" y="94326"/>
                </a:cubicBezTo>
                <a:cubicBezTo>
                  <a:pt x="35456" y="94326"/>
                  <a:pt x="36609" y="93717"/>
                  <a:pt x="37457" y="93198"/>
                </a:cubicBezTo>
                <a:cubicBezTo>
                  <a:pt x="37514" y="93160"/>
                  <a:pt x="37533" y="93103"/>
                  <a:pt x="37514" y="93046"/>
                </a:cubicBezTo>
                <a:cubicBezTo>
                  <a:pt x="36725" y="90076"/>
                  <a:pt x="36309" y="87016"/>
                  <a:pt x="36300" y="83937"/>
                </a:cubicBezTo>
                <a:lnTo>
                  <a:pt x="36300" y="83937"/>
                </a:lnTo>
                <a:cubicBezTo>
                  <a:pt x="38208" y="86250"/>
                  <a:pt x="37579" y="89653"/>
                  <a:pt x="38348" y="92383"/>
                </a:cubicBezTo>
                <a:cubicBezTo>
                  <a:pt x="38500" y="93065"/>
                  <a:pt x="38803" y="93710"/>
                  <a:pt x="39201" y="94297"/>
                </a:cubicBezTo>
                <a:cubicBezTo>
                  <a:pt x="39289" y="94413"/>
                  <a:pt x="39407" y="94460"/>
                  <a:pt x="39532" y="94460"/>
                </a:cubicBezTo>
                <a:cubicBezTo>
                  <a:pt x="39756" y="94460"/>
                  <a:pt x="40003" y="94309"/>
                  <a:pt x="40149" y="94127"/>
                </a:cubicBezTo>
                <a:cubicBezTo>
                  <a:pt x="40490" y="93728"/>
                  <a:pt x="40566" y="93103"/>
                  <a:pt x="40547" y="92591"/>
                </a:cubicBezTo>
                <a:cubicBezTo>
                  <a:pt x="40509" y="91681"/>
                  <a:pt x="40244" y="90752"/>
                  <a:pt x="40092" y="89861"/>
                </a:cubicBezTo>
                <a:cubicBezTo>
                  <a:pt x="39670" y="87551"/>
                  <a:pt x="39266" y="85241"/>
                  <a:pt x="38846" y="82914"/>
                </a:cubicBezTo>
                <a:lnTo>
                  <a:pt x="38846" y="82914"/>
                </a:lnTo>
                <a:cubicBezTo>
                  <a:pt x="40217" y="83575"/>
                  <a:pt x="40753" y="85091"/>
                  <a:pt x="41116" y="86487"/>
                </a:cubicBezTo>
                <a:cubicBezTo>
                  <a:pt x="41305" y="87245"/>
                  <a:pt x="41438" y="88022"/>
                  <a:pt x="41628" y="88781"/>
                </a:cubicBezTo>
                <a:cubicBezTo>
                  <a:pt x="41760" y="89349"/>
                  <a:pt x="41874" y="90146"/>
                  <a:pt x="42443" y="90468"/>
                </a:cubicBezTo>
                <a:cubicBezTo>
                  <a:pt x="42589" y="90550"/>
                  <a:pt x="42735" y="90587"/>
                  <a:pt x="42876" y="90587"/>
                </a:cubicBezTo>
                <a:cubicBezTo>
                  <a:pt x="43193" y="90587"/>
                  <a:pt x="43484" y="90402"/>
                  <a:pt x="43694" y="90127"/>
                </a:cubicBezTo>
                <a:cubicBezTo>
                  <a:pt x="44168" y="89539"/>
                  <a:pt x="44225" y="88781"/>
                  <a:pt x="44263" y="88060"/>
                </a:cubicBezTo>
                <a:cubicBezTo>
                  <a:pt x="44376" y="85842"/>
                  <a:pt x="44433" y="83624"/>
                  <a:pt x="44433" y="81425"/>
                </a:cubicBezTo>
                <a:cubicBezTo>
                  <a:pt x="44433" y="78462"/>
                  <a:pt x="44333" y="75502"/>
                  <a:pt x="44134" y="72549"/>
                </a:cubicBezTo>
                <a:lnTo>
                  <a:pt x="44134" y="72549"/>
                </a:lnTo>
                <a:cubicBezTo>
                  <a:pt x="45525" y="70831"/>
                  <a:pt x="46934" y="69129"/>
                  <a:pt x="48319" y="67416"/>
                </a:cubicBezTo>
                <a:cubicBezTo>
                  <a:pt x="50916" y="64213"/>
                  <a:pt x="53457" y="60952"/>
                  <a:pt x="55694" y="57464"/>
                </a:cubicBezTo>
                <a:cubicBezTo>
                  <a:pt x="55812" y="57293"/>
                  <a:pt x="55657" y="57122"/>
                  <a:pt x="55493" y="57122"/>
                </a:cubicBezTo>
                <a:cubicBezTo>
                  <a:pt x="55421" y="57122"/>
                  <a:pt x="55348" y="57155"/>
                  <a:pt x="55295" y="57236"/>
                </a:cubicBezTo>
                <a:cubicBezTo>
                  <a:pt x="51966" y="62402"/>
                  <a:pt x="47953" y="67087"/>
                  <a:pt x="44086" y="71866"/>
                </a:cubicBezTo>
                <a:lnTo>
                  <a:pt x="44086" y="71866"/>
                </a:lnTo>
                <a:cubicBezTo>
                  <a:pt x="43682" y="66321"/>
                  <a:pt x="42926" y="60806"/>
                  <a:pt x="41817" y="55360"/>
                </a:cubicBezTo>
                <a:cubicBezTo>
                  <a:pt x="41400" y="53255"/>
                  <a:pt x="40945" y="51132"/>
                  <a:pt x="40376" y="49066"/>
                </a:cubicBezTo>
                <a:cubicBezTo>
                  <a:pt x="39921" y="47379"/>
                  <a:pt x="39315" y="45673"/>
                  <a:pt x="38310" y="44213"/>
                </a:cubicBezTo>
                <a:cubicBezTo>
                  <a:pt x="36130" y="41104"/>
                  <a:pt x="32301" y="40175"/>
                  <a:pt x="28737" y="39739"/>
                </a:cubicBezTo>
                <a:cubicBezTo>
                  <a:pt x="27406" y="39567"/>
                  <a:pt x="26076" y="39485"/>
                  <a:pt x="24745" y="39485"/>
                </a:cubicBezTo>
                <a:cubicBezTo>
                  <a:pt x="23877" y="39485"/>
                  <a:pt x="23008" y="39520"/>
                  <a:pt x="22140" y="39587"/>
                </a:cubicBezTo>
                <a:cubicBezTo>
                  <a:pt x="21041" y="39680"/>
                  <a:pt x="19854" y="39911"/>
                  <a:pt x="18707" y="39911"/>
                </a:cubicBezTo>
                <a:cubicBezTo>
                  <a:pt x="17736" y="39911"/>
                  <a:pt x="16794" y="39745"/>
                  <a:pt x="15960" y="39189"/>
                </a:cubicBezTo>
                <a:cubicBezTo>
                  <a:pt x="14519" y="38204"/>
                  <a:pt x="13780" y="36479"/>
                  <a:pt x="13173" y="34924"/>
                </a:cubicBezTo>
                <a:cubicBezTo>
                  <a:pt x="12339" y="32820"/>
                  <a:pt x="11543" y="30735"/>
                  <a:pt x="10728" y="28630"/>
                </a:cubicBezTo>
                <a:cubicBezTo>
                  <a:pt x="7505" y="20194"/>
                  <a:pt x="4377" y="11721"/>
                  <a:pt x="1344" y="3228"/>
                </a:cubicBezTo>
                <a:cubicBezTo>
                  <a:pt x="965" y="2166"/>
                  <a:pt x="586" y="1124"/>
                  <a:pt x="226" y="62"/>
                </a:cubicBezTo>
                <a:cubicBezTo>
                  <a:pt x="204" y="19"/>
                  <a:pt x="163" y="0"/>
                  <a:pt x="124" y="0"/>
                </a:cubicBezTo>
                <a:close/>
              </a:path>
            </a:pathLst>
          </a:custGeom>
          <a:solidFill>
            <a:srgbClr val="1C5F6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71954033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Section title and description">
  <p:cSld name="Section title and description">
    <p:spTree>
      <p:nvGrpSpPr>
        <p:cNvPr id="1" name="Shape 540"/>
        <p:cNvGrpSpPr/>
        <p:nvPr/>
      </p:nvGrpSpPr>
      <p:grpSpPr>
        <a:xfrm>
          <a:off x="0" y="0"/>
          <a:ext cx="0" cy="0"/>
          <a:chOff x="0" y="0"/>
          <a:chExt cx="0" cy="0"/>
        </a:xfrm>
      </p:grpSpPr>
      <p:sp>
        <p:nvSpPr>
          <p:cNvPr id="541" name="Google Shape;541;p9"/>
          <p:cNvSpPr txBox="1">
            <a:spLocks noGrp="1"/>
          </p:cNvSpPr>
          <p:nvPr>
            <p:ph type="subTitle" idx="1"/>
          </p:nvPr>
        </p:nvSpPr>
        <p:spPr>
          <a:xfrm flipH="1">
            <a:off x="5047900" y="2607067"/>
            <a:ext cx="3367800" cy="1063200"/>
          </a:xfrm>
          <a:prstGeom prst="rect">
            <a:avLst/>
          </a:prstGeom>
        </p:spPr>
        <p:txBody>
          <a:bodyPr spcFirstLastPara="1" wrap="square" lIns="91425" tIns="91425" rIns="91425" bIns="91425" anchor="ctr" anchorCtr="0">
            <a:noAutofit/>
          </a:bodyPr>
          <a:lstStyle>
            <a:lvl1pPr lvl="0" algn="r" rtl="0">
              <a:lnSpc>
                <a:spcPct val="100000"/>
              </a:lnSpc>
              <a:spcBef>
                <a:spcPts val="0"/>
              </a:spcBef>
              <a:spcAft>
                <a:spcPts val="0"/>
              </a:spcAft>
              <a:buSzPts val="1400"/>
              <a:buNone/>
              <a:defRPr sz="1600"/>
            </a:lvl1pPr>
            <a:lvl2pPr lvl="1" algn="r" rtl="0">
              <a:lnSpc>
                <a:spcPct val="100000"/>
              </a:lnSpc>
              <a:spcBef>
                <a:spcPts val="0"/>
              </a:spcBef>
              <a:spcAft>
                <a:spcPts val="0"/>
              </a:spcAft>
              <a:buSzPts val="1400"/>
              <a:buNone/>
              <a:defRPr/>
            </a:lvl2pPr>
            <a:lvl3pPr lvl="2" algn="r" rtl="0">
              <a:lnSpc>
                <a:spcPct val="100000"/>
              </a:lnSpc>
              <a:spcBef>
                <a:spcPts val="0"/>
              </a:spcBef>
              <a:spcAft>
                <a:spcPts val="0"/>
              </a:spcAft>
              <a:buSzPts val="1400"/>
              <a:buNone/>
              <a:defRPr/>
            </a:lvl3pPr>
            <a:lvl4pPr lvl="3" algn="r" rtl="0">
              <a:lnSpc>
                <a:spcPct val="100000"/>
              </a:lnSpc>
              <a:spcBef>
                <a:spcPts val="0"/>
              </a:spcBef>
              <a:spcAft>
                <a:spcPts val="0"/>
              </a:spcAft>
              <a:buSzPts val="1400"/>
              <a:buNone/>
              <a:defRPr/>
            </a:lvl4pPr>
            <a:lvl5pPr lvl="4" algn="r" rtl="0">
              <a:lnSpc>
                <a:spcPct val="100000"/>
              </a:lnSpc>
              <a:spcBef>
                <a:spcPts val="0"/>
              </a:spcBef>
              <a:spcAft>
                <a:spcPts val="0"/>
              </a:spcAft>
              <a:buSzPts val="1400"/>
              <a:buNone/>
              <a:defRPr/>
            </a:lvl5pPr>
            <a:lvl6pPr lvl="5" algn="r" rtl="0">
              <a:lnSpc>
                <a:spcPct val="100000"/>
              </a:lnSpc>
              <a:spcBef>
                <a:spcPts val="0"/>
              </a:spcBef>
              <a:spcAft>
                <a:spcPts val="0"/>
              </a:spcAft>
              <a:buSzPts val="1400"/>
              <a:buNone/>
              <a:defRPr/>
            </a:lvl6pPr>
            <a:lvl7pPr lvl="6" algn="r" rtl="0">
              <a:lnSpc>
                <a:spcPct val="100000"/>
              </a:lnSpc>
              <a:spcBef>
                <a:spcPts val="0"/>
              </a:spcBef>
              <a:spcAft>
                <a:spcPts val="0"/>
              </a:spcAft>
              <a:buSzPts val="1400"/>
              <a:buNone/>
              <a:defRPr/>
            </a:lvl7pPr>
            <a:lvl8pPr lvl="7" algn="r" rtl="0">
              <a:lnSpc>
                <a:spcPct val="100000"/>
              </a:lnSpc>
              <a:spcBef>
                <a:spcPts val="0"/>
              </a:spcBef>
              <a:spcAft>
                <a:spcPts val="0"/>
              </a:spcAft>
              <a:buSzPts val="1400"/>
              <a:buNone/>
              <a:defRPr/>
            </a:lvl8pPr>
            <a:lvl9pPr lvl="8" algn="r" rtl="0">
              <a:lnSpc>
                <a:spcPct val="100000"/>
              </a:lnSpc>
              <a:spcBef>
                <a:spcPts val="0"/>
              </a:spcBef>
              <a:spcAft>
                <a:spcPts val="0"/>
              </a:spcAft>
              <a:buSzPts val="1400"/>
              <a:buNone/>
              <a:defRPr/>
            </a:lvl9pPr>
          </a:lstStyle>
          <a:p>
            <a:endParaRPr/>
          </a:p>
        </p:txBody>
      </p:sp>
      <p:sp>
        <p:nvSpPr>
          <p:cNvPr id="542" name="Google Shape;542;p9"/>
          <p:cNvSpPr txBox="1">
            <a:spLocks noGrp="1"/>
          </p:cNvSpPr>
          <p:nvPr>
            <p:ph type="ctrTitle"/>
          </p:nvPr>
        </p:nvSpPr>
        <p:spPr>
          <a:xfrm flipH="1">
            <a:off x="4571900" y="1697799"/>
            <a:ext cx="3860400" cy="934200"/>
          </a:xfrm>
          <a:prstGeom prst="rect">
            <a:avLst/>
          </a:prstGeom>
        </p:spPr>
        <p:txBody>
          <a:bodyPr spcFirstLastPara="1" wrap="square" lIns="91425" tIns="91425" rIns="91425" bIns="91425" anchor="ctr" anchorCtr="0">
            <a:noAutofit/>
          </a:bodyPr>
          <a:lstStyle>
            <a:lvl1pPr lvl="0" algn="r" rtl="0">
              <a:spcBef>
                <a:spcPts val="0"/>
              </a:spcBef>
              <a:spcAft>
                <a:spcPts val="0"/>
              </a:spcAft>
              <a:buSzPts val="3000"/>
              <a:buNone/>
              <a:defRPr/>
            </a:lvl1pPr>
            <a:lvl2pPr lvl="1" rtl="0">
              <a:spcBef>
                <a:spcPts val="0"/>
              </a:spcBef>
              <a:spcAft>
                <a:spcPts val="0"/>
              </a:spcAft>
              <a:buSzPts val="1600"/>
              <a:buNone/>
              <a:defRPr sz="1600"/>
            </a:lvl2pPr>
            <a:lvl3pPr lvl="2" rtl="0">
              <a:spcBef>
                <a:spcPts val="0"/>
              </a:spcBef>
              <a:spcAft>
                <a:spcPts val="0"/>
              </a:spcAft>
              <a:buSzPts val="1600"/>
              <a:buNone/>
              <a:defRPr sz="1600"/>
            </a:lvl3pPr>
            <a:lvl4pPr lvl="3" rtl="0">
              <a:spcBef>
                <a:spcPts val="0"/>
              </a:spcBef>
              <a:spcAft>
                <a:spcPts val="0"/>
              </a:spcAft>
              <a:buSzPts val="1600"/>
              <a:buNone/>
              <a:defRPr sz="1600"/>
            </a:lvl4pPr>
            <a:lvl5pPr lvl="4" rtl="0">
              <a:spcBef>
                <a:spcPts val="0"/>
              </a:spcBef>
              <a:spcAft>
                <a:spcPts val="0"/>
              </a:spcAft>
              <a:buSzPts val="1600"/>
              <a:buNone/>
              <a:defRPr sz="1600"/>
            </a:lvl5pPr>
            <a:lvl6pPr lvl="5" rtl="0">
              <a:spcBef>
                <a:spcPts val="0"/>
              </a:spcBef>
              <a:spcAft>
                <a:spcPts val="0"/>
              </a:spcAft>
              <a:buSzPts val="1600"/>
              <a:buNone/>
              <a:defRPr sz="1600"/>
            </a:lvl6pPr>
            <a:lvl7pPr lvl="6" rtl="0">
              <a:spcBef>
                <a:spcPts val="0"/>
              </a:spcBef>
              <a:spcAft>
                <a:spcPts val="0"/>
              </a:spcAft>
              <a:buSzPts val="1600"/>
              <a:buNone/>
              <a:defRPr sz="1600"/>
            </a:lvl7pPr>
            <a:lvl8pPr lvl="7" rtl="0">
              <a:spcBef>
                <a:spcPts val="0"/>
              </a:spcBef>
              <a:spcAft>
                <a:spcPts val="0"/>
              </a:spcAft>
              <a:buSzPts val="1600"/>
              <a:buNone/>
              <a:defRPr sz="1600"/>
            </a:lvl8pPr>
            <a:lvl9pPr lvl="8" rtl="0">
              <a:spcBef>
                <a:spcPts val="0"/>
              </a:spcBef>
              <a:spcAft>
                <a:spcPts val="0"/>
              </a:spcAft>
              <a:buSzPts val="1600"/>
              <a:buNone/>
              <a:defRPr sz="1600"/>
            </a:lvl9pPr>
          </a:lstStyle>
          <a:p>
            <a:endParaRPr/>
          </a:p>
        </p:txBody>
      </p:sp>
      <p:pic>
        <p:nvPicPr>
          <p:cNvPr id="543" name="Google Shape;543;p9"/>
          <p:cNvPicPr preferRelativeResize="0"/>
          <p:nvPr/>
        </p:nvPicPr>
        <p:blipFill>
          <a:blip r:embed="rId2">
            <a:alphaModFix amt="82000"/>
          </a:blip>
          <a:stretch>
            <a:fillRect/>
          </a:stretch>
        </p:blipFill>
        <p:spPr>
          <a:xfrm>
            <a:off x="6498000" y="3581373"/>
            <a:ext cx="3440400" cy="2840126"/>
          </a:xfrm>
          <a:prstGeom prst="rect">
            <a:avLst/>
          </a:prstGeom>
          <a:noFill/>
          <a:ln>
            <a:noFill/>
          </a:ln>
        </p:spPr>
      </p:pic>
      <p:sp>
        <p:nvSpPr>
          <p:cNvPr id="544" name="Google Shape;544;p9"/>
          <p:cNvSpPr/>
          <p:nvPr/>
        </p:nvSpPr>
        <p:spPr>
          <a:xfrm rot="-2569776">
            <a:off x="7774946" y="-1017900"/>
            <a:ext cx="2265043" cy="2165797"/>
          </a:xfrm>
          <a:custGeom>
            <a:avLst/>
            <a:gdLst/>
            <a:ahLst/>
            <a:cxnLst/>
            <a:rect l="l" t="t" r="r" b="b"/>
            <a:pathLst>
              <a:path w="21339" h="20404" extrusionOk="0">
                <a:moveTo>
                  <a:pt x="95" y="0"/>
                </a:moveTo>
                <a:cubicBezTo>
                  <a:pt x="50" y="0"/>
                  <a:pt x="0" y="36"/>
                  <a:pt x="12" y="93"/>
                </a:cubicBezTo>
                <a:cubicBezTo>
                  <a:pt x="485" y="2330"/>
                  <a:pt x="1054" y="4567"/>
                  <a:pt x="1680" y="6766"/>
                </a:cubicBezTo>
                <a:cubicBezTo>
                  <a:pt x="2324" y="8965"/>
                  <a:pt x="3045" y="11126"/>
                  <a:pt x="3822" y="13249"/>
                </a:cubicBezTo>
                <a:cubicBezTo>
                  <a:pt x="4220" y="14330"/>
                  <a:pt x="4618" y="15391"/>
                  <a:pt x="5054" y="16453"/>
                </a:cubicBezTo>
                <a:cubicBezTo>
                  <a:pt x="5225" y="16889"/>
                  <a:pt x="5433" y="17287"/>
                  <a:pt x="5699" y="17666"/>
                </a:cubicBezTo>
                <a:cubicBezTo>
                  <a:pt x="5926" y="17988"/>
                  <a:pt x="6267" y="18216"/>
                  <a:pt x="6646" y="18348"/>
                </a:cubicBezTo>
                <a:cubicBezTo>
                  <a:pt x="6705" y="18361"/>
                  <a:pt x="6764" y="18368"/>
                  <a:pt x="6823" y="18368"/>
                </a:cubicBezTo>
                <a:cubicBezTo>
                  <a:pt x="7107" y="18368"/>
                  <a:pt x="7384" y="18221"/>
                  <a:pt x="7556" y="17969"/>
                </a:cubicBezTo>
                <a:cubicBezTo>
                  <a:pt x="7746" y="17609"/>
                  <a:pt x="7784" y="17173"/>
                  <a:pt x="7708" y="16775"/>
                </a:cubicBezTo>
                <a:cubicBezTo>
                  <a:pt x="7519" y="15770"/>
                  <a:pt x="7253" y="14784"/>
                  <a:pt x="6893" y="13837"/>
                </a:cubicBezTo>
                <a:cubicBezTo>
                  <a:pt x="6248" y="11941"/>
                  <a:pt x="5414" y="9969"/>
                  <a:pt x="5528" y="7922"/>
                </a:cubicBezTo>
                <a:cubicBezTo>
                  <a:pt x="5543" y="7707"/>
                  <a:pt x="5559" y="7504"/>
                  <a:pt x="5594" y="7294"/>
                </a:cubicBezTo>
                <a:lnTo>
                  <a:pt x="5594" y="7294"/>
                </a:lnTo>
                <a:cubicBezTo>
                  <a:pt x="6312" y="7702"/>
                  <a:pt x="6661" y="8502"/>
                  <a:pt x="6893" y="9268"/>
                </a:cubicBezTo>
                <a:cubicBezTo>
                  <a:pt x="7234" y="10349"/>
                  <a:pt x="7519" y="11467"/>
                  <a:pt x="7822" y="12567"/>
                </a:cubicBezTo>
                <a:lnTo>
                  <a:pt x="8789" y="16036"/>
                </a:lnTo>
                <a:cubicBezTo>
                  <a:pt x="8940" y="16604"/>
                  <a:pt x="9111" y="17173"/>
                  <a:pt x="9263" y="17742"/>
                </a:cubicBezTo>
                <a:cubicBezTo>
                  <a:pt x="9376" y="18216"/>
                  <a:pt x="9509" y="18652"/>
                  <a:pt x="9699" y="19107"/>
                </a:cubicBezTo>
                <a:cubicBezTo>
                  <a:pt x="9966" y="19713"/>
                  <a:pt x="10452" y="20404"/>
                  <a:pt x="11172" y="20404"/>
                </a:cubicBezTo>
                <a:cubicBezTo>
                  <a:pt x="11217" y="20404"/>
                  <a:pt x="11263" y="20401"/>
                  <a:pt x="11310" y="20396"/>
                </a:cubicBezTo>
                <a:cubicBezTo>
                  <a:pt x="11708" y="20339"/>
                  <a:pt x="12068" y="20092"/>
                  <a:pt x="12258" y="19732"/>
                </a:cubicBezTo>
                <a:cubicBezTo>
                  <a:pt x="12485" y="19334"/>
                  <a:pt x="12580" y="18860"/>
                  <a:pt x="12504" y="18405"/>
                </a:cubicBezTo>
                <a:cubicBezTo>
                  <a:pt x="12390" y="17855"/>
                  <a:pt x="12239" y="17306"/>
                  <a:pt x="12030" y="16794"/>
                </a:cubicBezTo>
                <a:cubicBezTo>
                  <a:pt x="11841" y="16263"/>
                  <a:pt x="11651" y="15713"/>
                  <a:pt x="11462" y="15183"/>
                </a:cubicBezTo>
                <a:cubicBezTo>
                  <a:pt x="11101" y="14083"/>
                  <a:pt x="10779" y="12965"/>
                  <a:pt x="10457" y="11865"/>
                </a:cubicBezTo>
                <a:cubicBezTo>
                  <a:pt x="10154" y="10766"/>
                  <a:pt x="9869" y="9628"/>
                  <a:pt x="9623" y="8491"/>
                </a:cubicBezTo>
                <a:cubicBezTo>
                  <a:pt x="9414" y="7486"/>
                  <a:pt x="9168" y="6424"/>
                  <a:pt x="9414" y="5420"/>
                </a:cubicBezTo>
                <a:cubicBezTo>
                  <a:pt x="9462" y="5197"/>
                  <a:pt x="9536" y="5002"/>
                  <a:pt x="9626" y="4810"/>
                </a:cubicBezTo>
                <a:lnTo>
                  <a:pt x="9626" y="4810"/>
                </a:lnTo>
                <a:cubicBezTo>
                  <a:pt x="11118" y="5773"/>
                  <a:pt x="11814" y="7472"/>
                  <a:pt x="12239" y="9135"/>
                </a:cubicBezTo>
                <a:cubicBezTo>
                  <a:pt x="12485" y="10026"/>
                  <a:pt x="12637" y="10936"/>
                  <a:pt x="12807" y="11846"/>
                </a:cubicBezTo>
                <a:cubicBezTo>
                  <a:pt x="13035" y="13040"/>
                  <a:pt x="13300" y="14216"/>
                  <a:pt x="13623" y="15391"/>
                </a:cubicBezTo>
                <a:cubicBezTo>
                  <a:pt x="13945" y="16547"/>
                  <a:pt x="14324" y="17723"/>
                  <a:pt x="14741" y="18879"/>
                </a:cubicBezTo>
                <a:cubicBezTo>
                  <a:pt x="14912" y="19315"/>
                  <a:pt x="15063" y="19827"/>
                  <a:pt x="15480" y="20092"/>
                </a:cubicBezTo>
                <a:cubicBezTo>
                  <a:pt x="15595" y="20165"/>
                  <a:pt x="15723" y="20199"/>
                  <a:pt x="15849" y="20199"/>
                </a:cubicBezTo>
                <a:cubicBezTo>
                  <a:pt x="16119" y="20199"/>
                  <a:pt x="16382" y="20042"/>
                  <a:pt x="16485" y="19770"/>
                </a:cubicBezTo>
                <a:cubicBezTo>
                  <a:pt x="16694" y="19334"/>
                  <a:pt x="16675" y="18765"/>
                  <a:pt x="16656" y="18292"/>
                </a:cubicBezTo>
                <a:cubicBezTo>
                  <a:pt x="16637" y="17723"/>
                  <a:pt x="16542" y="17154"/>
                  <a:pt x="16428" y="16585"/>
                </a:cubicBezTo>
                <a:cubicBezTo>
                  <a:pt x="16125" y="15467"/>
                  <a:pt x="15746" y="14348"/>
                  <a:pt x="15291" y="13268"/>
                </a:cubicBezTo>
                <a:cubicBezTo>
                  <a:pt x="14419" y="10993"/>
                  <a:pt x="13793" y="8623"/>
                  <a:pt x="13433" y="6216"/>
                </a:cubicBezTo>
                <a:cubicBezTo>
                  <a:pt x="13360" y="5689"/>
                  <a:pt x="13392" y="4465"/>
                  <a:pt x="14163" y="4465"/>
                </a:cubicBezTo>
                <a:cubicBezTo>
                  <a:pt x="14197" y="4465"/>
                  <a:pt x="14231" y="4467"/>
                  <a:pt x="14267" y="4472"/>
                </a:cubicBezTo>
                <a:cubicBezTo>
                  <a:pt x="14741" y="4548"/>
                  <a:pt x="15025" y="5060"/>
                  <a:pt x="15234" y="5439"/>
                </a:cubicBezTo>
                <a:cubicBezTo>
                  <a:pt x="15499" y="5913"/>
                  <a:pt x="15727" y="6406"/>
                  <a:pt x="15935" y="6898"/>
                </a:cubicBezTo>
                <a:cubicBezTo>
                  <a:pt x="16732" y="8946"/>
                  <a:pt x="17111" y="11107"/>
                  <a:pt x="17452" y="13268"/>
                </a:cubicBezTo>
                <a:cubicBezTo>
                  <a:pt x="17623" y="14348"/>
                  <a:pt x="17793" y="15429"/>
                  <a:pt x="18002" y="16510"/>
                </a:cubicBezTo>
                <a:cubicBezTo>
                  <a:pt x="18096" y="17040"/>
                  <a:pt x="18229" y="17590"/>
                  <a:pt x="18362" y="18121"/>
                </a:cubicBezTo>
                <a:cubicBezTo>
                  <a:pt x="18476" y="18557"/>
                  <a:pt x="18627" y="19031"/>
                  <a:pt x="18968" y="19334"/>
                </a:cubicBezTo>
                <a:cubicBezTo>
                  <a:pt x="19197" y="19533"/>
                  <a:pt x="19456" y="19618"/>
                  <a:pt x="19715" y="19618"/>
                </a:cubicBezTo>
                <a:cubicBezTo>
                  <a:pt x="20273" y="19618"/>
                  <a:pt x="20833" y="19220"/>
                  <a:pt x="21092" y="18690"/>
                </a:cubicBezTo>
                <a:cubicBezTo>
                  <a:pt x="21300" y="18178"/>
                  <a:pt x="21338" y="17628"/>
                  <a:pt x="21205" y="17078"/>
                </a:cubicBezTo>
                <a:cubicBezTo>
                  <a:pt x="21111" y="16472"/>
                  <a:pt x="20902" y="15884"/>
                  <a:pt x="20731" y="15277"/>
                </a:cubicBezTo>
                <a:lnTo>
                  <a:pt x="18684" y="7903"/>
                </a:lnTo>
                <a:cubicBezTo>
                  <a:pt x="18514" y="7315"/>
                  <a:pt x="18362" y="6728"/>
                  <a:pt x="18191" y="6102"/>
                </a:cubicBezTo>
                <a:cubicBezTo>
                  <a:pt x="18162" y="6043"/>
                  <a:pt x="18106" y="6015"/>
                  <a:pt x="18051" y="6015"/>
                </a:cubicBezTo>
                <a:cubicBezTo>
                  <a:pt x="17966" y="6015"/>
                  <a:pt x="17884" y="6082"/>
                  <a:pt x="17907" y="6197"/>
                </a:cubicBezTo>
                <a:cubicBezTo>
                  <a:pt x="18589" y="8623"/>
                  <a:pt x="19253" y="11050"/>
                  <a:pt x="19935" y="13476"/>
                </a:cubicBezTo>
                <a:lnTo>
                  <a:pt x="20428" y="15315"/>
                </a:lnTo>
                <a:cubicBezTo>
                  <a:pt x="20599" y="15903"/>
                  <a:pt x="20788" y="16491"/>
                  <a:pt x="20902" y="17078"/>
                </a:cubicBezTo>
                <a:cubicBezTo>
                  <a:pt x="21016" y="17609"/>
                  <a:pt x="21035" y="18216"/>
                  <a:pt x="20750" y="18690"/>
                </a:cubicBezTo>
                <a:cubicBezTo>
                  <a:pt x="20542" y="19050"/>
                  <a:pt x="20144" y="19296"/>
                  <a:pt x="19727" y="19334"/>
                </a:cubicBezTo>
                <a:cubicBezTo>
                  <a:pt x="19253" y="19334"/>
                  <a:pt x="18950" y="18917"/>
                  <a:pt x="18798" y="18519"/>
                </a:cubicBezTo>
                <a:cubicBezTo>
                  <a:pt x="18627" y="18026"/>
                  <a:pt x="18495" y="17533"/>
                  <a:pt x="18400" y="17040"/>
                </a:cubicBezTo>
                <a:cubicBezTo>
                  <a:pt x="18172" y="15979"/>
                  <a:pt x="17983" y="14898"/>
                  <a:pt x="17812" y="13837"/>
                </a:cubicBezTo>
                <a:cubicBezTo>
                  <a:pt x="17452" y="11713"/>
                  <a:pt x="17130" y="9571"/>
                  <a:pt x="16428" y="7524"/>
                </a:cubicBezTo>
                <a:cubicBezTo>
                  <a:pt x="16239" y="7031"/>
                  <a:pt x="16049" y="6538"/>
                  <a:pt x="15822" y="6064"/>
                </a:cubicBezTo>
                <a:cubicBezTo>
                  <a:pt x="15632" y="5590"/>
                  <a:pt x="15386" y="5154"/>
                  <a:pt x="15082" y="4756"/>
                </a:cubicBezTo>
                <a:cubicBezTo>
                  <a:pt x="14841" y="4446"/>
                  <a:pt x="14506" y="4199"/>
                  <a:pt x="14120" y="4199"/>
                </a:cubicBezTo>
                <a:cubicBezTo>
                  <a:pt x="14081" y="4199"/>
                  <a:pt x="14042" y="4201"/>
                  <a:pt x="14002" y="4207"/>
                </a:cubicBezTo>
                <a:cubicBezTo>
                  <a:pt x="13661" y="4282"/>
                  <a:pt x="13395" y="4529"/>
                  <a:pt x="13281" y="4851"/>
                </a:cubicBezTo>
                <a:cubicBezTo>
                  <a:pt x="13149" y="5230"/>
                  <a:pt x="13092" y="5609"/>
                  <a:pt x="13130" y="6007"/>
                </a:cubicBezTo>
                <a:cubicBezTo>
                  <a:pt x="13187" y="6538"/>
                  <a:pt x="13281" y="7088"/>
                  <a:pt x="13395" y="7619"/>
                </a:cubicBezTo>
                <a:cubicBezTo>
                  <a:pt x="13623" y="8794"/>
                  <a:pt x="13907" y="9969"/>
                  <a:pt x="14267" y="11126"/>
                </a:cubicBezTo>
                <a:cubicBezTo>
                  <a:pt x="14608" y="12244"/>
                  <a:pt x="15044" y="13344"/>
                  <a:pt x="15442" y="14443"/>
                </a:cubicBezTo>
                <a:cubicBezTo>
                  <a:pt x="15879" y="15524"/>
                  <a:pt x="16182" y="16642"/>
                  <a:pt x="16333" y="17799"/>
                </a:cubicBezTo>
                <a:cubicBezTo>
                  <a:pt x="16409" y="18329"/>
                  <a:pt x="16390" y="18879"/>
                  <a:pt x="16296" y="19410"/>
                </a:cubicBezTo>
                <a:cubicBezTo>
                  <a:pt x="16277" y="19618"/>
                  <a:pt x="16144" y="19789"/>
                  <a:pt x="15973" y="19884"/>
                </a:cubicBezTo>
                <a:cubicBezTo>
                  <a:pt x="15943" y="19889"/>
                  <a:pt x="15912" y="19892"/>
                  <a:pt x="15882" y="19892"/>
                </a:cubicBezTo>
                <a:cubicBezTo>
                  <a:pt x="15710" y="19892"/>
                  <a:pt x="15558" y="19802"/>
                  <a:pt x="15461" y="19656"/>
                </a:cubicBezTo>
                <a:cubicBezTo>
                  <a:pt x="15329" y="19467"/>
                  <a:pt x="15215" y="19258"/>
                  <a:pt x="15139" y="19031"/>
                </a:cubicBezTo>
                <a:cubicBezTo>
                  <a:pt x="15025" y="18746"/>
                  <a:pt x="14912" y="18481"/>
                  <a:pt x="14817" y="18197"/>
                </a:cubicBezTo>
                <a:cubicBezTo>
                  <a:pt x="14608" y="17628"/>
                  <a:pt x="14419" y="17059"/>
                  <a:pt x="14248" y="16491"/>
                </a:cubicBezTo>
                <a:cubicBezTo>
                  <a:pt x="13888" y="15353"/>
                  <a:pt x="13566" y="14178"/>
                  <a:pt x="13300" y="13003"/>
                </a:cubicBezTo>
                <a:cubicBezTo>
                  <a:pt x="13073" y="12017"/>
                  <a:pt x="12921" y="11031"/>
                  <a:pt x="12694" y="10045"/>
                </a:cubicBezTo>
                <a:cubicBezTo>
                  <a:pt x="12334" y="8377"/>
                  <a:pt x="11822" y="6576"/>
                  <a:pt x="10590" y="5306"/>
                </a:cubicBezTo>
                <a:cubicBezTo>
                  <a:pt x="10305" y="5022"/>
                  <a:pt x="9983" y="4756"/>
                  <a:pt x="9623" y="4548"/>
                </a:cubicBezTo>
                <a:cubicBezTo>
                  <a:pt x="9603" y="4534"/>
                  <a:pt x="9580" y="4528"/>
                  <a:pt x="9558" y="4528"/>
                </a:cubicBezTo>
                <a:cubicBezTo>
                  <a:pt x="9517" y="4528"/>
                  <a:pt x="9477" y="4549"/>
                  <a:pt x="9452" y="4586"/>
                </a:cubicBezTo>
                <a:cubicBezTo>
                  <a:pt x="8978" y="5458"/>
                  <a:pt x="9016" y="6481"/>
                  <a:pt x="9168" y="7448"/>
                </a:cubicBezTo>
                <a:cubicBezTo>
                  <a:pt x="9338" y="8510"/>
                  <a:pt x="9604" y="9571"/>
                  <a:pt x="9869" y="10633"/>
                </a:cubicBezTo>
                <a:cubicBezTo>
                  <a:pt x="10438" y="12832"/>
                  <a:pt x="11101" y="14993"/>
                  <a:pt x="11879" y="17135"/>
                </a:cubicBezTo>
                <a:cubicBezTo>
                  <a:pt x="12182" y="18007"/>
                  <a:pt x="12618" y="19182"/>
                  <a:pt x="11784" y="19922"/>
                </a:cubicBezTo>
                <a:cubicBezTo>
                  <a:pt x="11612" y="20082"/>
                  <a:pt x="11386" y="20166"/>
                  <a:pt x="11158" y="20166"/>
                </a:cubicBezTo>
                <a:cubicBezTo>
                  <a:pt x="11008" y="20166"/>
                  <a:pt x="10858" y="20130"/>
                  <a:pt x="10722" y="20055"/>
                </a:cubicBezTo>
                <a:cubicBezTo>
                  <a:pt x="10400" y="19827"/>
                  <a:pt x="10172" y="19524"/>
                  <a:pt x="10021" y="19182"/>
                </a:cubicBezTo>
                <a:cubicBezTo>
                  <a:pt x="9831" y="18784"/>
                  <a:pt x="9699" y="18367"/>
                  <a:pt x="9585" y="17950"/>
                </a:cubicBezTo>
                <a:lnTo>
                  <a:pt x="9111" y="16244"/>
                </a:lnTo>
                <a:lnTo>
                  <a:pt x="8125" y="12832"/>
                </a:lnTo>
                <a:cubicBezTo>
                  <a:pt x="7822" y="11732"/>
                  <a:pt x="7519" y="10614"/>
                  <a:pt x="7177" y="9514"/>
                </a:cubicBezTo>
                <a:cubicBezTo>
                  <a:pt x="6950" y="8737"/>
                  <a:pt x="6665" y="7903"/>
                  <a:pt x="6059" y="7353"/>
                </a:cubicBezTo>
                <a:cubicBezTo>
                  <a:pt x="5907" y="7221"/>
                  <a:pt x="5737" y="7107"/>
                  <a:pt x="5547" y="7012"/>
                </a:cubicBezTo>
                <a:cubicBezTo>
                  <a:pt x="5534" y="7008"/>
                  <a:pt x="5519" y="7005"/>
                  <a:pt x="5505" y="7005"/>
                </a:cubicBezTo>
                <a:cubicBezTo>
                  <a:pt x="5457" y="7005"/>
                  <a:pt x="5410" y="7030"/>
                  <a:pt x="5395" y="7088"/>
                </a:cubicBezTo>
                <a:cubicBezTo>
                  <a:pt x="5054" y="9041"/>
                  <a:pt x="5661" y="10936"/>
                  <a:pt x="6305" y="12775"/>
                </a:cubicBezTo>
                <a:cubicBezTo>
                  <a:pt x="6628" y="13723"/>
                  <a:pt x="6988" y="14671"/>
                  <a:pt x="7253" y="15638"/>
                </a:cubicBezTo>
                <a:cubicBezTo>
                  <a:pt x="7386" y="16093"/>
                  <a:pt x="7481" y="16566"/>
                  <a:pt x="7537" y="17059"/>
                </a:cubicBezTo>
                <a:cubicBezTo>
                  <a:pt x="7556" y="17457"/>
                  <a:pt x="7481" y="17969"/>
                  <a:pt x="7064" y="18121"/>
                </a:cubicBezTo>
                <a:cubicBezTo>
                  <a:pt x="6994" y="18147"/>
                  <a:pt x="6924" y="18158"/>
                  <a:pt x="6855" y="18158"/>
                </a:cubicBezTo>
                <a:cubicBezTo>
                  <a:pt x="6568" y="18158"/>
                  <a:pt x="6295" y="17959"/>
                  <a:pt x="6097" y="17761"/>
                </a:cubicBezTo>
                <a:cubicBezTo>
                  <a:pt x="5774" y="17438"/>
                  <a:pt x="5547" y="17059"/>
                  <a:pt x="5376" y="16642"/>
                </a:cubicBezTo>
                <a:cubicBezTo>
                  <a:pt x="4959" y="15619"/>
                  <a:pt x="4561" y="14595"/>
                  <a:pt x="4182" y="13571"/>
                </a:cubicBezTo>
                <a:cubicBezTo>
                  <a:pt x="3405" y="11505"/>
                  <a:pt x="2703" y="9401"/>
                  <a:pt x="2059" y="7278"/>
                </a:cubicBezTo>
                <a:cubicBezTo>
                  <a:pt x="1414" y="5154"/>
                  <a:pt x="846" y="3012"/>
                  <a:pt x="334" y="851"/>
                </a:cubicBezTo>
                <a:cubicBezTo>
                  <a:pt x="277" y="586"/>
                  <a:pt x="220" y="320"/>
                  <a:pt x="163" y="55"/>
                </a:cubicBezTo>
                <a:cubicBezTo>
                  <a:pt x="156" y="17"/>
                  <a:pt x="126" y="0"/>
                  <a:pt x="95" y="0"/>
                </a:cubicBezTo>
                <a:close/>
              </a:path>
            </a:pathLst>
          </a:custGeom>
          <a:solidFill>
            <a:srgbClr val="1C5F6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545" name="Google Shape;545;p9"/>
          <p:cNvGrpSpPr/>
          <p:nvPr/>
        </p:nvGrpSpPr>
        <p:grpSpPr>
          <a:xfrm rot="-6629356">
            <a:off x="7495291" y="3526103"/>
            <a:ext cx="1344346" cy="2469672"/>
            <a:chOff x="272875" y="1419395"/>
            <a:chExt cx="255950" cy="563168"/>
          </a:xfrm>
        </p:grpSpPr>
        <p:sp>
          <p:nvSpPr>
            <p:cNvPr id="546" name="Google Shape;546;p9"/>
            <p:cNvSpPr/>
            <p:nvPr/>
          </p:nvSpPr>
          <p:spPr>
            <a:xfrm>
              <a:off x="471925" y="1963988"/>
              <a:ext cx="26575" cy="18575"/>
            </a:xfrm>
            <a:custGeom>
              <a:avLst/>
              <a:gdLst/>
              <a:ahLst/>
              <a:cxnLst/>
              <a:rect l="l" t="t" r="r" b="b"/>
              <a:pathLst>
                <a:path w="1063" h="743" extrusionOk="0">
                  <a:moveTo>
                    <a:pt x="724" y="0"/>
                  </a:moveTo>
                  <a:cubicBezTo>
                    <a:pt x="636" y="0"/>
                    <a:pt x="547" y="14"/>
                    <a:pt x="512" y="41"/>
                  </a:cubicBezTo>
                  <a:cubicBezTo>
                    <a:pt x="323" y="230"/>
                    <a:pt x="152" y="420"/>
                    <a:pt x="0" y="628"/>
                  </a:cubicBezTo>
                  <a:lnTo>
                    <a:pt x="57" y="742"/>
                  </a:lnTo>
                  <a:cubicBezTo>
                    <a:pt x="247" y="742"/>
                    <a:pt x="436" y="704"/>
                    <a:pt x="626" y="647"/>
                  </a:cubicBezTo>
                  <a:cubicBezTo>
                    <a:pt x="929" y="496"/>
                    <a:pt x="1062" y="249"/>
                    <a:pt x="948" y="60"/>
                  </a:cubicBezTo>
                  <a:cubicBezTo>
                    <a:pt x="928" y="19"/>
                    <a:pt x="826" y="0"/>
                    <a:pt x="724"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7" name="Google Shape;547;p9"/>
            <p:cNvSpPr/>
            <p:nvPr/>
          </p:nvSpPr>
          <p:spPr>
            <a:xfrm>
              <a:off x="366725" y="1787738"/>
              <a:ext cx="29875" cy="22300"/>
            </a:xfrm>
            <a:custGeom>
              <a:avLst/>
              <a:gdLst/>
              <a:ahLst/>
              <a:cxnLst/>
              <a:rect l="l" t="t" r="r" b="b"/>
              <a:pathLst>
                <a:path w="1195" h="892" extrusionOk="0">
                  <a:moveTo>
                    <a:pt x="607" y="1"/>
                  </a:moveTo>
                  <a:cubicBezTo>
                    <a:pt x="0" y="1"/>
                    <a:pt x="0" y="892"/>
                    <a:pt x="607" y="892"/>
                  </a:cubicBezTo>
                  <a:cubicBezTo>
                    <a:pt x="1194" y="892"/>
                    <a:pt x="1194" y="1"/>
                    <a:pt x="607"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8" name="Google Shape;548;p9"/>
            <p:cNvSpPr/>
            <p:nvPr/>
          </p:nvSpPr>
          <p:spPr>
            <a:xfrm>
              <a:off x="380450" y="1835613"/>
              <a:ext cx="9975" cy="8550"/>
            </a:xfrm>
            <a:custGeom>
              <a:avLst/>
              <a:gdLst/>
              <a:ahLst/>
              <a:cxnLst/>
              <a:rect l="l" t="t" r="r" b="b"/>
              <a:pathLst>
                <a:path w="399" h="342" extrusionOk="0">
                  <a:moveTo>
                    <a:pt x="209" y="1"/>
                  </a:moveTo>
                  <a:cubicBezTo>
                    <a:pt x="1" y="38"/>
                    <a:pt x="1" y="323"/>
                    <a:pt x="209" y="342"/>
                  </a:cubicBezTo>
                  <a:cubicBezTo>
                    <a:pt x="399" y="323"/>
                    <a:pt x="399" y="38"/>
                    <a:pt x="209"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9" name="Google Shape;549;p9"/>
            <p:cNvSpPr/>
            <p:nvPr/>
          </p:nvSpPr>
          <p:spPr>
            <a:xfrm>
              <a:off x="416475" y="1837513"/>
              <a:ext cx="5700" cy="4750"/>
            </a:xfrm>
            <a:custGeom>
              <a:avLst/>
              <a:gdLst/>
              <a:ahLst/>
              <a:cxnLst/>
              <a:rect l="l" t="t" r="r" b="b"/>
              <a:pathLst>
                <a:path w="228" h="190" extrusionOk="0">
                  <a:moveTo>
                    <a:pt x="114" y="0"/>
                  </a:moveTo>
                  <a:cubicBezTo>
                    <a:pt x="0" y="19"/>
                    <a:pt x="0" y="171"/>
                    <a:pt x="114" y="190"/>
                  </a:cubicBezTo>
                  <a:cubicBezTo>
                    <a:pt x="228" y="171"/>
                    <a:pt x="228" y="19"/>
                    <a:pt x="114"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0" name="Google Shape;550;p9"/>
            <p:cNvSpPr/>
            <p:nvPr/>
          </p:nvSpPr>
          <p:spPr>
            <a:xfrm>
              <a:off x="415525" y="1877788"/>
              <a:ext cx="7600" cy="10675"/>
            </a:xfrm>
            <a:custGeom>
              <a:avLst/>
              <a:gdLst/>
              <a:ahLst/>
              <a:cxnLst/>
              <a:rect l="l" t="t" r="r" b="b"/>
              <a:pathLst>
                <a:path w="304" h="427" extrusionOk="0">
                  <a:moveTo>
                    <a:pt x="171" y="1"/>
                  </a:moveTo>
                  <a:cubicBezTo>
                    <a:pt x="133" y="1"/>
                    <a:pt x="95" y="20"/>
                    <a:pt x="76" y="39"/>
                  </a:cubicBezTo>
                  <a:lnTo>
                    <a:pt x="57" y="77"/>
                  </a:lnTo>
                  <a:cubicBezTo>
                    <a:pt x="38" y="95"/>
                    <a:pt x="38" y="114"/>
                    <a:pt x="38" y="133"/>
                  </a:cubicBezTo>
                  <a:lnTo>
                    <a:pt x="20" y="133"/>
                  </a:lnTo>
                  <a:cubicBezTo>
                    <a:pt x="20" y="190"/>
                    <a:pt x="20" y="228"/>
                    <a:pt x="1" y="285"/>
                  </a:cubicBezTo>
                  <a:cubicBezTo>
                    <a:pt x="1" y="304"/>
                    <a:pt x="1" y="323"/>
                    <a:pt x="20" y="342"/>
                  </a:cubicBezTo>
                  <a:cubicBezTo>
                    <a:pt x="20" y="361"/>
                    <a:pt x="38" y="380"/>
                    <a:pt x="38" y="380"/>
                  </a:cubicBezTo>
                  <a:cubicBezTo>
                    <a:pt x="57" y="399"/>
                    <a:pt x="76" y="418"/>
                    <a:pt x="95" y="418"/>
                  </a:cubicBezTo>
                  <a:cubicBezTo>
                    <a:pt x="108" y="418"/>
                    <a:pt x="121" y="426"/>
                    <a:pt x="133" y="426"/>
                  </a:cubicBezTo>
                  <a:cubicBezTo>
                    <a:pt x="140" y="426"/>
                    <a:pt x="146" y="424"/>
                    <a:pt x="152" y="418"/>
                  </a:cubicBezTo>
                  <a:lnTo>
                    <a:pt x="190" y="418"/>
                  </a:lnTo>
                  <a:cubicBezTo>
                    <a:pt x="209" y="418"/>
                    <a:pt x="228" y="418"/>
                    <a:pt x="247" y="399"/>
                  </a:cubicBezTo>
                  <a:cubicBezTo>
                    <a:pt x="285" y="361"/>
                    <a:pt x="285" y="323"/>
                    <a:pt x="285" y="285"/>
                  </a:cubicBezTo>
                  <a:lnTo>
                    <a:pt x="285" y="133"/>
                  </a:lnTo>
                  <a:cubicBezTo>
                    <a:pt x="304" y="114"/>
                    <a:pt x="304" y="95"/>
                    <a:pt x="285" y="95"/>
                  </a:cubicBezTo>
                  <a:cubicBezTo>
                    <a:pt x="285" y="77"/>
                    <a:pt x="285" y="58"/>
                    <a:pt x="266" y="39"/>
                  </a:cubicBezTo>
                  <a:cubicBezTo>
                    <a:pt x="228" y="20"/>
                    <a:pt x="209" y="1"/>
                    <a:pt x="171"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1" name="Google Shape;551;p9"/>
            <p:cNvSpPr/>
            <p:nvPr/>
          </p:nvSpPr>
          <p:spPr>
            <a:xfrm>
              <a:off x="432600" y="1937038"/>
              <a:ext cx="10450" cy="8075"/>
            </a:xfrm>
            <a:custGeom>
              <a:avLst/>
              <a:gdLst/>
              <a:ahLst/>
              <a:cxnLst/>
              <a:rect l="l" t="t" r="r" b="b"/>
              <a:pathLst>
                <a:path w="418" h="323" extrusionOk="0">
                  <a:moveTo>
                    <a:pt x="209" y="0"/>
                  </a:moveTo>
                  <a:cubicBezTo>
                    <a:pt x="0" y="0"/>
                    <a:pt x="0" y="323"/>
                    <a:pt x="209" y="323"/>
                  </a:cubicBezTo>
                  <a:cubicBezTo>
                    <a:pt x="417" y="323"/>
                    <a:pt x="417" y="0"/>
                    <a:pt x="209"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2" name="Google Shape;552;p9"/>
            <p:cNvSpPr/>
            <p:nvPr/>
          </p:nvSpPr>
          <p:spPr>
            <a:xfrm>
              <a:off x="452025" y="1974938"/>
              <a:ext cx="9500" cy="7150"/>
            </a:xfrm>
            <a:custGeom>
              <a:avLst/>
              <a:gdLst/>
              <a:ahLst/>
              <a:cxnLst/>
              <a:rect l="l" t="t" r="r" b="b"/>
              <a:pathLst>
                <a:path w="380" h="286" extrusionOk="0">
                  <a:moveTo>
                    <a:pt x="190" y="1"/>
                  </a:moveTo>
                  <a:cubicBezTo>
                    <a:pt x="0" y="1"/>
                    <a:pt x="0" y="285"/>
                    <a:pt x="190" y="285"/>
                  </a:cubicBezTo>
                  <a:cubicBezTo>
                    <a:pt x="379" y="285"/>
                    <a:pt x="379" y="1"/>
                    <a:pt x="190"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3" name="Google Shape;553;p9"/>
            <p:cNvSpPr/>
            <p:nvPr/>
          </p:nvSpPr>
          <p:spPr>
            <a:xfrm>
              <a:off x="472875" y="1918538"/>
              <a:ext cx="19925" cy="15200"/>
            </a:xfrm>
            <a:custGeom>
              <a:avLst/>
              <a:gdLst/>
              <a:ahLst/>
              <a:cxnLst/>
              <a:rect l="l" t="t" r="r" b="b"/>
              <a:pathLst>
                <a:path w="797" h="608" extrusionOk="0">
                  <a:moveTo>
                    <a:pt x="398" y="1"/>
                  </a:moveTo>
                  <a:cubicBezTo>
                    <a:pt x="0" y="1"/>
                    <a:pt x="0" y="608"/>
                    <a:pt x="398" y="608"/>
                  </a:cubicBezTo>
                  <a:cubicBezTo>
                    <a:pt x="797" y="608"/>
                    <a:pt x="797" y="1"/>
                    <a:pt x="398"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4" name="Google Shape;554;p9"/>
            <p:cNvSpPr/>
            <p:nvPr/>
          </p:nvSpPr>
          <p:spPr>
            <a:xfrm>
              <a:off x="444900" y="1890113"/>
              <a:ext cx="16150" cy="11875"/>
            </a:xfrm>
            <a:custGeom>
              <a:avLst/>
              <a:gdLst/>
              <a:ahLst/>
              <a:cxnLst/>
              <a:rect l="l" t="t" r="r" b="b"/>
              <a:pathLst>
                <a:path w="646" h="475" extrusionOk="0">
                  <a:moveTo>
                    <a:pt x="323" y="1"/>
                  </a:moveTo>
                  <a:cubicBezTo>
                    <a:pt x="1" y="1"/>
                    <a:pt x="1" y="475"/>
                    <a:pt x="323" y="475"/>
                  </a:cubicBezTo>
                  <a:cubicBezTo>
                    <a:pt x="645" y="475"/>
                    <a:pt x="645" y="1"/>
                    <a:pt x="323"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5" name="Google Shape;555;p9"/>
            <p:cNvSpPr/>
            <p:nvPr/>
          </p:nvSpPr>
          <p:spPr>
            <a:xfrm>
              <a:off x="398475" y="1905288"/>
              <a:ext cx="11875" cy="11400"/>
            </a:xfrm>
            <a:custGeom>
              <a:avLst/>
              <a:gdLst/>
              <a:ahLst/>
              <a:cxnLst/>
              <a:rect l="l" t="t" r="r" b="b"/>
              <a:pathLst>
                <a:path w="475" h="456" extrusionOk="0">
                  <a:moveTo>
                    <a:pt x="228" y="0"/>
                  </a:moveTo>
                  <a:cubicBezTo>
                    <a:pt x="0" y="57"/>
                    <a:pt x="0" y="398"/>
                    <a:pt x="228" y="455"/>
                  </a:cubicBezTo>
                  <a:cubicBezTo>
                    <a:pt x="474" y="398"/>
                    <a:pt x="474" y="57"/>
                    <a:pt x="228"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6" name="Google Shape;556;p9"/>
            <p:cNvSpPr/>
            <p:nvPr/>
          </p:nvSpPr>
          <p:spPr>
            <a:xfrm>
              <a:off x="454400" y="1849363"/>
              <a:ext cx="11850" cy="11400"/>
            </a:xfrm>
            <a:custGeom>
              <a:avLst/>
              <a:gdLst/>
              <a:ahLst/>
              <a:cxnLst/>
              <a:rect l="l" t="t" r="r" b="b"/>
              <a:pathLst>
                <a:path w="474" h="456" extrusionOk="0">
                  <a:moveTo>
                    <a:pt x="246" y="0"/>
                  </a:moveTo>
                  <a:cubicBezTo>
                    <a:pt x="0" y="57"/>
                    <a:pt x="0" y="398"/>
                    <a:pt x="246" y="455"/>
                  </a:cubicBezTo>
                  <a:cubicBezTo>
                    <a:pt x="474" y="398"/>
                    <a:pt x="474" y="57"/>
                    <a:pt x="246"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7" name="Google Shape;557;p9"/>
            <p:cNvSpPr/>
            <p:nvPr/>
          </p:nvSpPr>
          <p:spPr>
            <a:xfrm>
              <a:off x="428800" y="1830863"/>
              <a:ext cx="14725" cy="11400"/>
            </a:xfrm>
            <a:custGeom>
              <a:avLst/>
              <a:gdLst/>
              <a:ahLst/>
              <a:cxnLst/>
              <a:rect l="l" t="t" r="r" b="b"/>
              <a:pathLst>
                <a:path w="589" h="456" extrusionOk="0">
                  <a:moveTo>
                    <a:pt x="228" y="1"/>
                  </a:moveTo>
                  <a:cubicBezTo>
                    <a:pt x="190" y="1"/>
                    <a:pt x="171" y="1"/>
                    <a:pt x="133" y="20"/>
                  </a:cubicBezTo>
                  <a:cubicBezTo>
                    <a:pt x="114" y="39"/>
                    <a:pt x="76" y="39"/>
                    <a:pt x="57" y="77"/>
                  </a:cubicBezTo>
                  <a:cubicBezTo>
                    <a:pt x="38" y="96"/>
                    <a:pt x="19" y="115"/>
                    <a:pt x="19" y="153"/>
                  </a:cubicBezTo>
                  <a:cubicBezTo>
                    <a:pt x="0" y="172"/>
                    <a:pt x="0" y="209"/>
                    <a:pt x="0" y="228"/>
                  </a:cubicBezTo>
                  <a:lnTo>
                    <a:pt x="0" y="285"/>
                  </a:lnTo>
                  <a:cubicBezTo>
                    <a:pt x="0" y="323"/>
                    <a:pt x="19" y="361"/>
                    <a:pt x="57" y="399"/>
                  </a:cubicBezTo>
                  <a:lnTo>
                    <a:pt x="95" y="437"/>
                  </a:lnTo>
                  <a:cubicBezTo>
                    <a:pt x="133" y="456"/>
                    <a:pt x="171" y="456"/>
                    <a:pt x="209" y="456"/>
                  </a:cubicBezTo>
                  <a:lnTo>
                    <a:pt x="209" y="437"/>
                  </a:lnTo>
                  <a:lnTo>
                    <a:pt x="361" y="437"/>
                  </a:lnTo>
                  <a:cubicBezTo>
                    <a:pt x="398" y="437"/>
                    <a:pt x="417" y="437"/>
                    <a:pt x="455" y="418"/>
                  </a:cubicBezTo>
                  <a:cubicBezTo>
                    <a:pt x="474" y="418"/>
                    <a:pt x="493" y="399"/>
                    <a:pt x="531" y="380"/>
                  </a:cubicBezTo>
                  <a:cubicBezTo>
                    <a:pt x="550" y="361"/>
                    <a:pt x="569" y="342"/>
                    <a:pt x="569" y="304"/>
                  </a:cubicBezTo>
                  <a:cubicBezTo>
                    <a:pt x="588" y="285"/>
                    <a:pt x="588" y="247"/>
                    <a:pt x="588" y="228"/>
                  </a:cubicBezTo>
                  <a:lnTo>
                    <a:pt x="588" y="172"/>
                  </a:lnTo>
                  <a:cubicBezTo>
                    <a:pt x="569" y="134"/>
                    <a:pt x="550" y="96"/>
                    <a:pt x="531" y="58"/>
                  </a:cubicBezTo>
                  <a:lnTo>
                    <a:pt x="493" y="39"/>
                  </a:lnTo>
                  <a:cubicBezTo>
                    <a:pt x="455" y="20"/>
                    <a:pt x="417" y="1"/>
                    <a:pt x="380"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8" name="Google Shape;558;p9"/>
            <p:cNvSpPr/>
            <p:nvPr/>
          </p:nvSpPr>
          <p:spPr>
            <a:xfrm>
              <a:off x="440175" y="1765463"/>
              <a:ext cx="18025" cy="14725"/>
            </a:xfrm>
            <a:custGeom>
              <a:avLst/>
              <a:gdLst/>
              <a:ahLst/>
              <a:cxnLst/>
              <a:rect l="l" t="t" r="r" b="b"/>
              <a:pathLst>
                <a:path w="721" h="589" extrusionOk="0">
                  <a:moveTo>
                    <a:pt x="361" y="1"/>
                  </a:moveTo>
                  <a:cubicBezTo>
                    <a:pt x="0" y="20"/>
                    <a:pt x="0" y="551"/>
                    <a:pt x="361" y="589"/>
                  </a:cubicBezTo>
                  <a:cubicBezTo>
                    <a:pt x="721" y="551"/>
                    <a:pt x="721" y="20"/>
                    <a:pt x="361"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9" name="Google Shape;559;p9"/>
            <p:cNvSpPr/>
            <p:nvPr/>
          </p:nvSpPr>
          <p:spPr>
            <a:xfrm>
              <a:off x="385200" y="1777313"/>
              <a:ext cx="15650" cy="13300"/>
            </a:xfrm>
            <a:custGeom>
              <a:avLst/>
              <a:gdLst/>
              <a:ahLst/>
              <a:cxnLst/>
              <a:rect l="l" t="t" r="r" b="b"/>
              <a:pathLst>
                <a:path w="626" h="532" extrusionOk="0">
                  <a:moveTo>
                    <a:pt x="323" y="1"/>
                  </a:moveTo>
                  <a:cubicBezTo>
                    <a:pt x="0" y="39"/>
                    <a:pt x="0" y="494"/>
                    <a:pt x="323" y="532"/>
                  </a:cubicBezTo>
                  <a:cubicBezTo>
                    <a:pt x="626" y="494"/>
                    <a:pt x="626" y="39"/>
                    <a:pt x="323"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0" name="Google Shape;560;p9"/>
            <p:cNvSpPr/>
            <p:nvPr/>
          </p:nvSpPr>
          <p:spPr>
            <a:xfrm>
              <a:off x="399875" y="1703388"/>
              <a:ext cx="16150" cy="11875"/>
            </a:xfrm>
            <a:custGeom>
              <a:avLst/>
              <a:gdLst/>
              <a:ahLst/>
              <a:cxnLst/>
              <a:rect l="l" t="t" r="r" b="b"/>
              <a:pathLst>
                <a:path w="646" h="475" extrusionOk="0">
                  <a:moveTo>
                    <a:pt x="323" y="1"/>
                  </a:moveTo>
                  <a:cubicBezTo>
                    <a:pt x="1" y="1"/>
                    <a:pt x="1" y="474"/>
                    <a:pt x="323" y="474"/>
                  </a:cubicBezTo>
                  <a:cubicBezTo>
                    <a:pt x="646" y="474"/>
                    <a:pt x="646" y="1"/>
                    <a:pt x="323"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1" name="Google Shape;561;p9"/>
            <p:cNvSpPr/>
            <p:nvPr/>
          </p:nvSpPr>
          <p:spPr>
            <a:xfrm>
              <a:off x="354400" y="1709538"/>
              <a:ext cx="17550" cy="14250"/>
            </a:xfrm>
            <a:custGeom>
              <a:avLst/>
              <a:gdLst/>
              <a:ahLst/>
              <a:cxnLst/>
              <a:rect l="l" t="t" r="r" b="b"/>
              <a:pathLst>
                <a:path w="702" h="570" extrusionOk="0">
                  <a:moveTo>
                    <a:pt x="341" y="1"/>
                  </a:moveTo>
                  <a:cubicBezTo>
                    <a:pt x="0" y="20"/>
                    <a:pt x="0" y="532"/>
                    <a:pt x="341" y="570"/>
                  </a:cubicBezTo>
                  <a:cubicBezTo>
                    <a:pt x="702" y="532"/>
                    <a:pt x="702" y="20"/>
                    <a:pt x="341"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2" name="Google Shape;562;p9"/>
            <p:cNvSpPr/>
            <p:nvPr/>
          </p:nvSpPr>
          <p:spPr>
            <a:xfrm>
              <a:off x="369050" y="1615955"/>
              <a:ext cx="19450" cy="14250"/>
            </a:xfrm>
            <a:custGeom>
              <a:avLst/>
              <a:gdLst/>
              <a:ahLst/>
              <a:cxnLst/>
              <a:rect l="l" t="t" r="r" b="b"/>
              <a:pathLst>
                <a:path w="778" h="570" extrusionOk="0">
                  <a:moveTo>
                    <a:pt x="416" y="0"/>
                  </a:moveTo>
                  <a:cubicBezTo>
                    <a:pt x="411" y="0"/>
                    <a:pt x="405" y="0"/>
                    <a:pt x="399" y="1"/>
                  </a:cubicBezTo>
                  <a:cubicBezTo>
                    <a:pt x="1" y="1"/>
                    <a:pt x="1" y="569"/>
                    <a:pt x="399" y="569"/>
                  </a:cubicBezTo>
                  <a:cubicBezTo>
                    <a:pt x="772" y="569"/>
                    <a:pt x="778" y="0"/>
                    <a:pt x="416"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3" name="Google Shape;563;p9"/>
            <p:cNvSpPr/>
            <p:nvPr/>
          </p:nvSpPr>
          <p:spPr>
            <a:xfrm>
              <a:off x="490635" y="1582215"/>
              <a:ext cx="17550" cy="13750"/>
            </a:xfrm>
            <a:custGeom>
              <a:avLst/>
              <a:gdLst/>
              <a:ahLst/>
              <a:cxnLst/>
              <a:rect l="l" t="t" r="r" b="b"/>
              <a:pathLst>
                <a:path w="702" h="550" extrusionOk="0">
                  <a:moveTo>
                    <a:pt x="360" y="0"/>
                  </a:moveTo>
                  <a:cubicBezTo>
                    <a:pt x="0" y="0"/>
                    <a:pt x="0" y="550"/>
                    <a:pt x="360" y="550"/>
                  </a:cubicBezTo>
                  <a:cubicBezTo>
                    <a:pt x="701" y="550"/>
                    <a:pt x="701" y="0"/>
                    <a:pt x="360"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4" name="Google Shape;564;p9"/>
            <p:cNvSpPr/>
            <p:nvPr/>
          </p:nvSpPr>
          <p:spPr>
            <a:xfrm>
              <a:off x="297525" y="1637988"/>
              <a:ext cx="18975" cy="14725"/>
            </a:xfrm>
            <a:custGeom>
              <a:avLst/>
              <a:gdLst/>
              <a:ahLst/>
              <a:cxnLst/>
              <a:rect l="l" t="t" r="r" b="b"/>
              <a:pathLst>
                <a:path w="759" h="589" extrusionOk="0">
                  <a:moveTo>
                    <a:pt x="379" y="0"/>
                  </a:moveTo>
                  <a:cubicBezTo>
                    <a:pt x="0" y="0"/>
                    <a:pt x="0" y="588"/>
                    <a:pt x="379" y="588"/>
                  </a:cubicBezTo>
                  <a:cubicBezTo>
                    <a:pt x="759" y="588"/>
                    <a:pt x="759" y="0"/>
                    <a:pt x="379"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5" name="Google Shape;565;p9"/>
            <p:cNvSpPr/>
            <p:nvPr/>
          </p:nvSpPr>
          <p:spPr>
            <a:xfrm>
              <a:off x="438343" y="1487068"/>
              <a:ext cx="20875" cy="15675"/>
            </a:xfrm>
            <a:custGeom>
              <a:avLst/>
              <a:gdLst/>
              <a:ahLst/>
              <a:cxnLst/>
              <a:rect l="l" t="t" r="r" b="b"/>
              <a:pathLst>
                <a:path w="835" h="627" extrusionOk="0">
                  <a:moveTo>
                    <a:pt x="436" y="1"/>
                  </a:moveTo>
                  <a:cubicBezTo>
                    <a:pt x="430" y="1"/>
                    <a:pt x="424" y="1"/>
                    <a:pt x="418" y="1"/>
                  </a:cubicBezTo>
                  <a:cubicBezTo>
                    <a:pt x="1" y="1"/>
                    <a:pt x="1" y="627"/>
                    <a:pt x="418" y="627"/>
                  </a:cubicBezTo>
                  <a:cubicBezTo>
                    <a:pt x="829" y="627"/>
                    <a:pt x="835" y="1"/>
                    <a:pt x="436"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6" name="Google Shape;566;p9"/>
            <p:cNvSpPr/>
            <p:nvPr/>
          </p:nvSpPr>
          <p:spPr>
            <a:xfrm>
              <a:off x="311750" y="1588238"/>
              <a:ext cx="12800" cy="9500"/>
            </a:xfrm>
            <a:custGeom>
              <a:avLst/>
              <a:gdLst/>
              <a:ahLst/>
              <a:cxnLst/>
              <a:rect l="l" t="t" r="r" b="b"/>
              <a:pathLst>
                <a:path w="512" h="380" extrusionOk="0">
                  <a:moveTo>
                    <a:pt x="265" y="0"/>
                  </a:moveTo>
                  <a:cubicBezTo>
                    <a:pt x="0" y="0"/>
                    <a:pt x="0" y="379"/>
                    <a:pt x="265" y="379"/>
                  </a:cubicBezTo>
                  <a:cubicBezTo>
                    <a:pt x="512" y="379"/>
                    <a:pt x="512" y="0"/>
                    <a:pt x="265"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7" name="Google Shape;567;p9"/>
            <p:cNvSpPr/>
            <p:nvPr/>
          </p:nvSpPr>
          <p:spPr>
            <a:xfrm>
              <a:off x="285675" y="1574488"/>
              <a:ext cx="20400" cy="15175"/>
            </a:xfrm>
            <a:custGeom>
              <a:avLst/>
              <a:gdLst/>
              <a:ahLst/>
              <a:cxnLst/>
              <a:rect l="l" t="t" r="r" b="b"/>
              <a:pathLst>
                <a:path w="816" h="607" extrusionOk="0">
                  <a:moveTo>
                    <a:pt x="398" y="0"/>
                  </a:moveTo>
                  <a:cubicBezTo>
                    <a:pt x="0" y="0"/>
                    <a:pt x="0" y="607"/>
                    <a:pt x="398" y="607"/>
                  </a:cubicBezTo>
                  <a:cubicBezTo>
                    <a:pt x="816" y="607"/>
                    <a:pt x="816" y="0"/>
                    <a:pt x="398"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8" name="Google Shape;568;p9"/>
            <p:cNvSpPr/>
            <p:nvPr/>
          </p:nvSpPr>
          <p:spPr>
            <a:xfrm>
              <a:off x="354400" y="1551263"/>
              <a:ext cx="9975" cy="8550"/>
            </a:xfrm>
            <a:custGeom>
              <a:avLst/>
              <a:gdLst/>
              <a:ahLst/>
              <a:cxnLst/>
              <a:rect l="l" t="t" r="r" b="b"/>
              <a:pathLst>
                <a:path w="399" h="342" extrusionOk="0">
                  <a:moveTo>
                    <a:pt x="209" y="0"/>
                  </a:moveTo>
                  <a:cubicBezTo>
                    <a:pt x="0" y="38"/>
                    <a:pt x="0" y="323"/>
                    <a:pt x="209" y="342"/>
                  </a:cubicBezTo>
                  <a:cubicBezTo>
                    <a:pt x="398" y="323"/>
                    <a:pt x="398" y="38"/>
                    <a:pt x="209"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9" name="Google Shape;569;p9"/>
            <p:cNvSpPr/>
            <p:nvPr/>
          </p:nvSpPr>
          <p:spPr>
            <a:xfrm>
              <a:off x="337800" y="1527563"/>
              <a:ext cx="13300" cy="11400"/>
            </a:xfrm>
            <a:custGeom>
              <a:avLst/>
              <a:gdLst/>
              <a:ahLst/>
              <a:cxnLst/>
              <a:rect l="l" t="t" r="r" b="b"/>
              <a:pathLst>
                <a:path w="532" h="456" extrusionOk="0">
                  <a:moveTo>
                    <a:pt x="266" y="1"/>
                  </a:moveTo>
                  <a:cubicBezTo>
                    <a:pt x="1" y="38"/>
                    <a:pt x="1" y="418"/>
                    <a:pt x="266" y="455"/>
                  </a:cubicBezTo>
                  <a:cubicBezTo>
                    <a:pt x="531" y="418"/>
                    <a:pt x="531" y="38"/>
                    <a:pt x="266"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0" name="Google Shape;570;p9"/>
            <p:cNvSpPr/>
            <p:nvPr/>
          </p:nvSpPr>
          <p:spPr>
            <a:xfrm>
              <a:off x="272875" y="1700063"/>
              <a:ext cx="23250" cy="18050"/>
            </a:xfrm>
            <a:custGeom>
              <a:avLst/>
              <a:gdLst/>
              <a:ahLst/>
              <a:cxnLst/>
              <a:rect l="l" t="t" r="r" b="b"/>
              <a:pathLst>
                <a:path w="930" h="722" extrusionOk="0">
                  <a:moveTo>
                    <a:pt x="474" y="1"/>
                  </a:moveTo>
                  <a:cubicBezTo>
                    <a:pt x="0" y="1"/>
                    <a:pt x="0" y="721"/>
                    <a:pt x="474" y="721"/>
                  </a:cubicBezTo>
                  <a:cubicBezTo>
                    <a:pt x="929" y="721"/>
                    <a:pt x="929" y="1"/>
                    <a:pt x="474"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1" name="Google Shape;571;p9"/>
            <p:cNvSpPr/>
            <p:nvPr/>
          </p:nvSpPr>
          <p:spPr>
            <a:xfrm>
              <a:off x="507000" y="1726138"/>
              <a:ext cx="3800" cy="3350"/>
            </a:xfrm>
            <a:custGeom>
              <a:avLst/>
              <a:gdLst/>
              <a:ahLst/>
              <a:cxnLst/>
              <a:rect l="l" t="t" r="r" b="b"/>
              <a:pathLst>
                <a:path w="152" h="134" extrusionOk="0">
                  <a:moveTo>
                    <a:pt x="76" y="0"/>
                  </a:moveTo>
                  <a:cubicBezTo>
                    <a:pt x="0" y="0"/>
                    <a:pt x="0" y="114"/>
                    <a:pt x="76" y="133"/>
                  </a:cubicBezTo>
                  <a:cubicBezTo>
                    <a:pt x="152" y="114"/>
                    <a:pt x="152" y="0"/>
                    <a:pt x="76"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2" name="Google Shape;572;p9"/>
            <p:cNvSpPr/>
            <p:nvPr/>
          </p:nvSpPr>
          <p:spPr>
            <a:xfrm>
              <a:off x="485200" y="1780638"/>
              <a:ext cx="18025" cy="13775"/>
            </a:xfrm>
            <a:custGeom>
              <a:avLst/>
              <a:gdLst/>
              <a:ahLst/>
              <a:cxnLst/>
              <a:rect l="l" t="t" r="r" b="b"/>
              <a:pathLst>
                <a:path w="721" h="551" extrusionOk="0">
                  <a:moveTo>
                    <a:pt x="360" y="1"/>
                  </a:moveTo>
                  <a:cubicBezTo>
                    <a:pt x="0" y="1"/>
                    <a:pt x="0" y="550"/>
                    <a:pt x="360" y="550"/>
                  </a:cubicBezTo>
                  <a:cubicBezTo>
                    <a:pt x="721" y="550"/>
                    <a:pt x="721" y="1"/>
                    <a:pt x="360"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3" name="Google Shape;573;p9"/>
            <p:cNvSpPr/>
            <p:nvPr/>
          </p:nvSpPr>
          <p:spPr>
            <a:xfrm>
              <a:off x="502250" y="1829463"/>
              <a:ext cx="9500" cy="6175"/>
            </a:xfrm>
            <a:custGeom>
              <a:avLst/>
              <a:gdLst/>
              <a:ahLst/>
              <a:cxnLst/>
              <a:rect l="l" t="t" r="r" b="b"/>
              <a:pathLst>
                <a:path w="380" h="247" extrusionOk="0">
                  <a:moveTo>
                    <a:pt x="114" y="0"/>
                  </a:moveTo>
                  <a:cubicBezTo>
                    <a:pt x="77" y="0"/>
                    <a:pt x="39" y="19"/>
                    <a:pt x="20" y="38"/>
                  </a:cubicBezTo>
                  <a:cubicBezTo>
                    <a:pt x="20" y="38"/>
                    <a:pt x="1" y="57"/>
                    <a:pt x="1" y="76"/>
                  </a:cubicBezTo>
                  <a:cubicBezTo>
                    <a:pt x="1" y="95"/>
                    <a:pt x="1" y="114"/>
                    <a:pt x="1" y="114"/>
                  </a:cubicBezTo>
                  <a:cubicBezTo>
                    <a:pt x="1" y="152"/>
                    <a:pt x="20" y="190"/>
                    <a:pt x="39" y="209"/>
                  </a:cubicBezTo>
                  <a:cubicBezTo>
                    <a:pt x="58" y="228"/>
                    <a:pt x="95" y="247"/>
                    <a:pt x="114" y="247"/>
                  </a:cubicBezTo>
                  <a:lnTo>
                    <a:pt x="266" y="247"/>
                  </a:lnTo>
                  <a:cubicBezTo>
                    <a:pt x="304" y="247"/>
                    <a:pt x="342" y="228"/>
                    <a:pt x="361" y="209"/>
                  </a:cubicBezTo>
                  <a:cubicBezTo>
                    <a:pt x="361" y="190"/>
                    <a:pt x="380" y="190"/>
                    <a:pt x="380" y="171"/>
                  </a:cubicBezTo>
                  <a:cubicBezTo>
                    <a:pt x="380" y="152"/>
                    <a:pt x="380" y="133"/>
                    <a:pt x="380" y="114"/>
                  </a:cubicBezTo>
                  <a:cubicBezTo>
                    <a:pt x="380" y="95"/>
                    <a:pt x="361" y="57"/>
                    <a:pt x="342" y="38"/>
                  </a:cubicBezTo>
                  <a:cubicBezTo>
                    <a:pt x="323" y="19"/>
                    <a:pt x="285" y="0"/>
                    <a:pt x="266"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4" name="Google Shape;574;p9"/>
            <p:cNvSpPr/>
            <p:nvPr/>
          </p:nvSpPr>
          <p:spPr>
            <a:xfrm>
              <a:off x="504150" y="1867838"/>
              <a:ext cx="24675" cy="18975"/>
            </a:xfrm>
            <a:custGeom>
              <a:avLst/>
              <a:gdLst/>
              <a:ahLst/>
              <a:cxnLst/>
              <a:rect l="l" t="t" r="r" b="b"/>
              <a:pathLst>
                <a:path w="987" h="759" extrusionOk="0">
                  <a:moveTo>
                    <a:pt x="493" y="1"/>
                  </a:moveTo>
                  <a:cubicBezTo>
                    <a:pt x="1" y="1"/>
                    <a:pt x="1" y="759"/>
                    <a:pt x="493" y="759"/>
                  </a:cubicBezTo>
                  <a:cubicBezTo>
                    <a:pt x="986" y="759"/>
                    <a:pt x="986" y="1"/>
                    <a:pt x="493"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5" name="Google Shape;575;p9"/>
            <p:cNvSpPr/>
            <p:nvPr/>
          </p:nvSpPr>
          <p:spPr>
            <a:xfrm>
              <a:off x="360075" y="1953883"/>
              <a:ext cx="20875" cy="17075"/>
            </a:xfrm>
            <a:custGeom>
              <a:avLst/>
              <a:gdLst/>
              <a:ahLst/>
              <a:cxnLst/>
              <a:rect l="l" t="t" r="r" b="b"/>
              <a:pathLst>
                <a:path w="835" h="683" extrusionOk="0">
                  <a:moveTo>
                    <a:pt x="418" y="0"/>
                  </a:moveTo>
                  <a:cubicBezTo>
                    <a:pt x="1" y="38"/>
                    <a:pt x="1" y="645"/>
                    <a:pt x="418" y="683"/>
                  </a:cubicBezTo>
                  <a:cubicBezTo>
                    <a:pt x="835" y="645"/>
                    <a:pt x="835" y="38"/>
                    <a:pt x="418"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6" name="Google Shape;576;p9"/>
            <p:cNvSpPr/>
            <p:nvPr/>
          </p:nvSpPr>
          <p:spPr>
            <a:xfrm>
              <a:off x="319325" y="1860263"/>
              <a:ext cx="16125" cy="12350"/>
            </a:xfrm>
            <a:custGeom>
              <a:avLst/>
              <a:gdLst/>
              <a:ahLst/>
              <a:cxnLst/>
              <a:rect l="l" t="t" r="r" b="b"/>
              <a:pathLst>
                <a:path w="645" h="494" extrusionOk="0">
                  <a:moveTo>
                    <a:pt x="247" y="0"/>
                  </a:moveTo>
                  <a:cubicBezTo>
                    <a:pt x="228" y="0"/>
                    <a:pt x="190" y="0"/>
                    <a:pt x="152" y="19"/>
                  </a:cubicBezTo>
                  <a:cubicBezTo>
                    <a:pt x="133" y="19"/>
                    <a:pt x="95" y="38"/>
                    <a:pt x="76" y="76"/>
                  </a:cubicBezTo>
                  <a:cubicBezTo>
                    <a:pt x="38" y="114"/>
                    <a:pt x="0" y="171"/>
                    <a:pt x="0" y="247"/>
                  </a:cubicBezTo>
                  <a:lnTo>
                    <a:pt x="0" y="304"/>
                  </a:lnTo>
                  <a:cubicBezTo>
                    <a:pt x="19" y="342"/>
                    <a:pt x="38" y="379"/>
                    <a:pt x="76" y="417"/>
                  </a:cubicBezTo>
                  <a:lnTo>
                    <a:pt x="114" y="455"/>
                  </a:lnTo>
                  <a:cubicBezTo>
                    <a:pt x="152" y="474"/>
                    <a:pt x="209" y="493"/>
                    <a:pt x="247" y="493"/>
                  </a:cubicBezTo>
                  <a:lnTo>
                    <a:pt x="398" y="493"/>
                  </a:lnTo>
                  <a:cubicBezTo>
                    <a:pt x="436" y="493"/>
                    <a:pt x="455" y="493"/>
                    <a:pt x="493" y="474"/>
                  </a:cubicBezTo>
                  <a:cubicBezTo>
                    <a:pt x="550" y="455"/>
                    <a:pt x="588" y="398"/>
                    <a:pt x="607" y="342"/>
                  </a:cubicBezTo>
                  <a:cubicBezTo>
                    <a:pt x="626" y="323"/>
                    <a:pt x="645" y="285"/>
                    <a:pt x="626" y="247"/>
                  </a:cubicBezTo>
                  <a:lnTo>
                    <a:pt x="626" y="190"/>
                  </a:lnTo>
                  <a:cubicBezTo>
                    <a:pt x="626" y="152"/>
                    <a:pt x="607" y="114"/>
                    <a:pt x="569" y="76"/>
                  </a:cubicBezTo>
                  <a:lnTo>
                    <a:pt x="531" y="38"/>
                  </a:lnTo>
                  <a:cubicBezTo>
                    <a:pt x="493" y="19"/>
                    <a:pt x="436" y="19"/>
                    <a:pt x="398" y="19"/>
                  </a:cubicBezTo>
                  <a:lnTo>
                    <a:pt x="398" y="0"/>
                  </a:ln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7" name="Google Shape;577;p9"/>
            <p:cNvSpPr/>
            <p:nvPr/>
          </p:nvSpPr>
          <p:spPr>
            <a:xfrm>
              <a:off x="325475" y="1808138"/>
              <a:ext cx="15675" cy="11850"/>
            </a:xfrm>
            <a:custGeom>
              <a:avLst/>
              <a:gdLst/>
              <a:ahLst/>
              <a:cxnLst/>
              <a:rect l="l" t="t" r="r" b="b"/>
              <a:pathLst>
                <a:path w="627" h="474" extrusionOk="0">
                  <a:moveTo>
                    <a:pt x="304" y="0"/>
                  </a:moveTo>
                  <a:cubicBezTo>
                    <a:pt x="1" y="0"/>
                    <a:pt x="1" y="474"/>
                    <a:pt x="304" y="474"/>
                  </a:cubicBezTo>
                  <a:cubicBezTo>
                    <a:pt x="626" y="474"/>
                    <a:pt x="626" y="0"/>
                    <a:pt x="304"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8" name="Google Shape;578;p9"/>
            <p:cNvSpPr/>
            <p:nvPr/>
          </p:nvSpPr>
          <p:spPr>
            <a:xfrm>
              <a:off x="298950" y="1787738"/>
              <a:ext cx="8550" cy="7150"/>
            </a:xfrm>
            <a:custGeom>
              <a:avLst/>
              <a:gdLst/>
              <a:ahLst/>
              <a:cxnLst/>
              <a:rect l="l" t="t" r="r" b="b"/>
              <a:pathLst>
                <a:path w="342" h="286" extrusionOk="0">
                  <a:moveTo>
                    <a:pt x="171" y="1"/>
                  </a:moveTo>
                  <a:cubicBezTo>
                    <a:pt x="0" y="20"/>
                    <a:pt x="0" y="266"/>
                    <a:pt x="171" y="285"/>
                  </a:cubicBezTo>
                  <a:cubicBezTo>
                    <a:pt x="341" y="266"/>
                    <a:pt x="341" y="20"/>
                    <a:pt x="171"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9" name="Google Shape;579;p9"/>
            <p:cNvSpPr/>
            <p:nvPr/>
          </p:nvSpPr>
          <p:spPr>
            <a:xfrm>
              <a:off x="394558" y="1560904"/>
              <a:ext cx="21825" cy="16625"/>
            </a:xfrm>
            <a:custGeom>
              <a:avLst/>
              <a:gdLst/>
              <a:ahLst/>
              <a:cxnLst/>
              <a:rect l="l" t="t" r="r" b="b"/>
              <a:pathLst>
                <a:path w="873" h="665" extrusionOk="0">
                  <a:moveTo>
                    <a:pt x="437" y="1"/>
                  </a:moveTo>
                  <a:cubicBezTo>
                    <a:pt x="1" y="1"/>
                    <a:pt x="1" y="664"/>
                    <a:pt x="437" y="664"/>
                  </a:cubicBezTo>
                  <a:cubicBezTo>
                    <a:pt x="873" y="664"/>
                    <a:pt x="873" y="1"/>
                    <a:pt x="437"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0" name="Google Shape;580;p9"/>
            <p:cNvSpPr/>
            <p:nvPr/>
          </p:nvSpPr>
          <p:spPr>
            <a:xfrm>
              <a:off x="418850" y="1419395"/>
              <a:ext cx="23250" cy="18975"/>
            </a:xfrm>
            <a:custGeom>
              <a:avLst/>
              <a:gdLst/>
              <a:ahLst/>
              <a:cxnLst/>
              <a:rect l="l" t="t" r="r" b="b"/>
              <a:pathLst>
                <a:path w="930" h="759" extrusionOk="0">
                  <a:moveTo>
                    <a:pt x="474" y="0"/>
                  </a:moveTo>
                  <a:cubicBezTo>
                    <a:pt x="0" y="38"/>
                    <a:pt x="0" y="721"/>
                    <a:pt x="474" y="758"/>
                  </a:cubicBezTo>
                  <a:cubicBezTo>
                    <a:pt x="929" y="721"/>
                    <a:pt x="929" y="38"/>
                    <a:pt x="474"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581" name="Google Shape;581;p9"/>
          <p:cNvPicPr preferRelativeResize="0"/>
          <p:nvPr/>
        </p:nvPicPr>
        <p:blipFill>
          <a:blip r:embed="rId3">
            <a:alphaModFix amt="82000"/>
          </a:blip>
          <a:stretch>
            <a:fillRect/>
          </a:stretch>
        </p:blipFill>
        <p:spPr>
          <a:xfrm rot="-5400005">
            <a:off x="-1096437" y="-959501"/>
            <a:ext cx="3632875" cy="2999026"/>
          </a:xfrm>
          <a:prstGeom prst="rect">
            <a:avLst/>
          </a:prstGeom>
          <a:noFill/>
          <a:ln>
            <a:noFill/>
          </a:ln>
        </p:spPr>
      </p:pic>
    </p:spTree>
    <p:extLst>
      <p:ext uri="{BB962C8B-B14F-4D97-AF65-F5344CB8AC3E}">
        <p14:creationId xmlns:p14="http://schemas.microsoft.com/office/powerpoint/2010/main" val="166579090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Title and three columns 1">
  <p:cSld name="Title and three columns 1">
    <p:spTree>
      <p:nvGrpSpPr>
        <p:cNvPr id="1" name="Shape 1013"/>
        <p:cNvGrpSpPr/>
        <p:nvPr/>
      </p:nvGrpSpPr>
      <p:grpSpPr>
        <a:xfrm>
          <a:off x="0" y="0"/>
          <a:ext cx="0" cy="0"/>
          <a:chOff x="0" y="0"/>
          <a:chExt cx="0" cy="0"/>
        </a:xfrm>
      </p:grpSpPr>
      <p:pic>
        <p:nvPicPr>
          <p:cNvPr id="1014" name="Google Shape;1014;p19"/>
          <p:cNvPicPr preferRelativeResize="0"/>
          <p:nvPr/>
        </p:nvPicPr>
        <p:blipFill>
          <a:blip r:embed="rId2">
            <a:alphaModFix amt="66000"/>
          </a:blip>
          <a:stretch>
            <a:fillRect/>
          </a:stretch>
        </p:blipFill>
        <p:spPr>
          <a:xfrm rot="-2343514" flipH="1">
            <a:off x="-1156226" y="-1467160"/>
            <a:ext cx="3297389" cy="2276638"/>
          </a:xfrm>
          <a:prstGeom prst="rect">
            <a:avLst/>
          </a:prstGeom>
          <a:noFill/>
          <a:ln>
            <a:noFill/>
          </a:ln>
        </p:spPr>
      </p:pic>
      <p:pic>
        <p:nvPicPr>
          <p:cNvPr id="1015" name="Google Shape;1015;p19"/>
          <p:cNvPicPr preferRelativeResize="0"/>
          <p:nvPr/>
        </p:nvPicPr>
        <p:blipFill>
          <a:blip r:embed="rId3">
            <a:alphaModFix amt="74000"/>
          </a:blip>
          <a:stretch>
            <a:fillRect/>
          </a:stretch>
        </p:blipFill>
        <p:spPr>
          <a:xfrm rot="-10162003" flipH="1">
            <a:off x="-1091107" y="-1133759"/>
            <a:ext cx="2894871" cy="2593322"/>
          </a:xfrm>
          <a:prstGeom prst="rect">
            <a:avLst/>
          </a:prstGeom>
          <a:noFill/>
          <a:ln>
            <a:noFill/>
          </a:ln>
        </p:spPr>
      </p:pic>
      <p:grpSp>
        <p:nvGrpSpPr>
          <p:cNvPr id="1016" name="Google Shape;1016;p19"/>
          <p:cNvGrpSpPr/>
          <p:nvPr/>
        </p:nvGrpSpPr>
        <p:grpSpPr>
          <a:xfrm rot="-8099954">
            <a:off x="25750" y="-768875"/>
            <a:ext cx="1344367" cy="1995327"/>
            <a:chOff x="272875" y="1527563"/>
            <a:chExt cx="255950" cy="455000"/>
          </a:xfrm>
        </p:grpSpPr>
        <p:sp>
          <p:nvSpPr>
            <p:cNvPr id="1017" name="Google Shape;1017;p19"/>
            <p:cNvSpPr/>
            <p:nvPr/>
          </p:nvSpPr>
          <p:spPr>
            <a:xfrm>
              <a:off x="471925" y="1963988"/>
              <a:ext cx="26575" cy="18575"/>
            </a:xfrm>
            <a:custGeom>
              <a:avLst/>
              <a:gdLst/>
              <a:ahLst/>
              <a:cxnLst/>
              <a:rect l="l" t="t" r="r" b="b"/>
              <a:pathLst>
                <a:path w="1063" h="743" extrusionOk="0">
                  <a:moveTo>
                    <a:pt x="724" y="0"/>
                  </a:moveTo>
                  <a:cubicBezTo>
                    <a:pt x="636" y="0"/>
                    <a:pt x="547" y="14"/>
                    <a:pt x="512" y="41"/>
                  </a:cubicBezTo>
                  <a:cubicBezTo>
                    <a:pt x="323" y="230"/>
                    <a:pt x="152" y="420"/>
                    <a:pt x="0" y="628"/>
                  </a:cubicBezTo>
                  <a:lnTo>
                    <a:pt x="57" y="742"/>
                  </a:lnTo>
                  <a:cubicBezTo>
                    <a:pt x="247" y="742"/>
                    <a:pt x="436" y="704"/>
                    <a:pt x="626" y="647"/>
                  </a:cubicBezTo>
                  <a:cubicBezTo>
                    <a:pt x="929" y="496"/>
                    <a:pt x="1062" y="249"/>
                    <a:pt x="948" y="60"/>
                  </a:cubicBezTo>
                  <a:cubicBezTo>
                    <a:pt x="928" y="19"/>
                    <a:pt x="826" y="0"/>
                    <a:pt x="724"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8" name="Google Shape;1018;p19"/>
            <p:cNvSpPr/>
            <p:nvPr/>
          </p:nvSpPr>
          <p:spPr>
            <a:xfrm>
              <a:off x="366725" y="1787738"/>
              <a:ext cx="29875" cy="22300"/>
            </a:xfrm>
            <a:custGeom>
              <a:avLst/>
              <a:gdLst/>
              <a:ahLst/>
              <a:cxnLst/>
              <a:rect l="l" t="t" r="r" b="b"/>
              <a:pathLst>
                <a:path w="1195" h="892" extrusionOk="0">
                  <a:moveTo>
                    <a:pt x="607" y="1"/>
                  </a:moveTo>
                  <a:cubicBezTo>
                    <a:pt x="0" y="1"/>
                    <a:pt x="0" y="892"/>
                    <a:pt x="607" y="892"/>
                  </a:cubicBezTo>
                  <a:cubicBezTo>
                    <a:pt x="1194" y="892"/>
                    <a:pt x="1194" y="1"/>
                    <a:pt x="607"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9" name="Google Shape;1019;p19"/>
            <p:cNvSpPr/>
            <p:nvPr/>
          </p:nvSpPr>
          <p:spPr>
            <a:xfrm>
              <a:off x="380450" y="1835613"/>
              <a:ext cx="9975" cy="8550"/>
            </a:xfrm>
            <a:custGeom>
              <a:avLst/>
              <a:gdLst/>
              <a:ahLst/>
              <a:cxnLst/>
              <a:rect l="l" t="t" r="r" b="b"/>
              <a:pathLst>
                <a:path w="399" h="342" extrusionOk="0">
                  <a:moveTo>
                    <a:pt x="209" y="1"/>
                  </a:moveTo>
                  <a:cubicBezTo>
                    <a:pt x="1" y="38"/>
                    <a:pt x="1" y="323"/>
                    <a:pt x="209" y="342"/>
                  </a:cubicBezTo>
                  <a:cubicBezTo>
                    <a:pt x="399" y="323"/>
                    <a:pt x="399" y="38"/>
                    <a:pt x="209"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0" name="Google Shape;1020;p19"/>
            <p:cNvSpPr/>
            <p:nvPr/>
          </p:nvSpPr>
          <p:spPr>
            <a:xfrm>
              <a:off x="416475" y="1837513"/>
              <a:ext cx="5700" cy="4750"/>
            </a:xfrm>
            <a:custGeom>
              <a:avLst/>
              <a:gdLst/>
              <a:ahLst/>
              <a:cxnLst/>
              <a:rect l="l" t="t" r="r" b="b"/>
              <a:pathLst>
                <a:path w="228" h="190" extrusionOk="0">
                  <a:moveTo>
                    <a:pt x="114" y="0"/>
                  </a:moveTo>
                  <a:cubicBezTo>
                    <a:pt x="0" y="19"/>
                    <a:pt x="0" y="171"/>
                    <a:pt x="114" y="190"/>
                  </a:cubicBezTo>
                  <a:cubicBezTo>
                    <a:pt x="228" y="171"/>
                    <a:pt x="228" y="19"/>
                    <a:pt x="114"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1" name="Google Shape;1021;p19"/>
            <p:cNvSpPr/>
            <p:nvPr/>
          </p:nvSpPr>
          <p:spPr>
            <a:xfrm>
              <a:off x="415525" y="1877788"/>
              <a:ext cx="7600" cy="10675"/>
            </a:xfrm>
            <a:custGeom>
              <a:avLst/>
              <a:gdLst/>
              <a:ahLst/>
              <a:cxnLst/>
              <a:rect l="l" t="t" r="r" b="b"/>
              <a:pathLst>
                <a:path w="304" h="427" extrusionOk="0">
                  <a:moveTo>
                    <a:pt x="171" y="1"/>
                  </a:moveTo>
                  <a:cubicBezTo>
                    <a:pt x="133" y="1"/>
                    <a:pt x="95" y="20"/>
                    <a:pt x="76" y="39"/>
                  </a:cubicBezTo>
                  <a:lnTo>
                    <a:pt x="57" y="77"/>
                  </a:lnTo>
                  <a:cubicBezTo>
                    <a:pt x="38" y="95"/>
                    <a:pt x="38" y="114"/>
                    <a:pt x="38" y="133"/>
                  </a:cubicBezTo>
                  <a:lnTo>
                    <a:pt x="20" y="133"/>
                  </a:lnTo>
                  <a:cubicBezTo>
                    <a:pt x="20" y="190"/>
                    <a:pt x="20" y="228"/>
                    <a:pt x="1" y="285"/>
                  </a:cubicBezTo>
                  <a:cubicBezTo>
                    <a:pt x="1" y="304"/>
                    <a:pt x="1" y="323"/>
                    <a:pt x="20" y="342"/>
                  </a:cubicBezTo>
                  <a:cubicBezTo>
                    <a:pt x="20" y="361"/>
                    <a:pt x="38" y="380"/>
                    <a:pt x="38" y="380"/>
                  </a:cubicBezTo>
                  <a:cubicBezTo>
                    <a:pt x="57" y="399"/>
                    <a:pt x="76" y="418"/>
                    <a:pt x="95" y="418"/>
                  </a:cubicBezTo>
                  <a:cubicBezTo>
                    <a:pt x="108" y="418"/>
                    <a:pt x="121" y="426"/>
                    <a:pt x="133" y="426"/>
                  </a:cubicBezTo>
                  <a:cubicBezTo>
                    <a:pt x="140" y="426"/>
                    <a:pt x="146" y="424"/>
                    <a:pt x="152" y="418"/>
                  </a:cubicBezTo>
                  <a:lnTo>
                    <a:pt x="190" y="418"/>
                  </a:lnTo>
                  <a:cubicBezTo>
                    <a:pt x="209" y="418"/>
                    <a:pt x="228" y="418"/>
                    <a:pt x="247" y="399"/>
                  </a:cubicBezTo>
                  <a:cubicBezTo>
                    <a:pt x="285" y="361"/>
                    <a:pt x="285" y="323"/>
                    <a:pt x="285" y="285"/>
                  </a:cubicBezTo>
                  <a:lnTo>
                    <a:pt x="285" y="133"/>
                  </a:lnTo>
                  <a:cubicBezTo>
                    <a:pt x="304" y="114"/>
                    <a:pt x="304" y="95"/>
                    <a:pt x="285" y="95"/>
                  </a:cubicBezTo>
                  <a:cubicBezTo>
                    <a:pt x="285" y="77"/>
                    <a:pt x="285" y="58"/>
                    <a:pt x="266" y="39"/>
                  </a:cubicBezTo>
                  <a:cubicBezTo>
                    <a:pt x="228" y="20"/>
                    <a:pt x="209" y="1"/>
                    <a:pt x="171"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2" name="Google Shape;1022;p19"/>
            <p:cNvSpPr/>
            <p:nvPr/>
          </p:nvSpPr>
          <p:spPr>
            <a:xfrm>
              <a:off x="432600" y="1937038"/>
              <a:ext cx="10450" cy="8075"/>
            </a:xfrm>
            <a:custGeom>
              <a:avLst/>
              <a:gdLst/>
              <a:ahLst/>
              <a:cxnLst/>
              <a:rect l="l" t="t" r="r" b="b"/>
              <a:pathLst>
                <a:path w="418" h="323" extrusionOk="0">
                  <a:moveTo>
                    <a:pt x="209" y="0"/>
                  </a:moveTo>
                  <a:cubicBezTo>
                    <a:pt x="0" y="0"/>
                    <a:pt x="0" y="323"/>
                    <a:pt x="209" y="323"/>
                  </a:cubicBezTo>
                  <a:cubicBezTo>
                    <a:pt x="417" y="323"/>
                    <a:pt x="417" y="0"/>
                    <a:pt x="209"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3" name="Google Shape;1023;p19"/>
            <p:cNvSpPr/>
            <p:nvPr/>
          </p:nvSpPr>
          <p:spPr>
            <a:xfrm>
              <a:off x="452025" y="1974938"/>
              <a:ext cx="9500" cy="7150"/>
            </a:xfrm>
            <a:custGeom>
              <a:avLst/>
              <a:gdLst/>
              <a:ahLst/>
              <a:cxnLst/>
              <a:rect l="l" t="t" r="r" b="b"/>
              <a:pathLst>
                <a:path w="380" h="286" extrusionOk="0">
                  <a:moveTo>
                    <a:pt x="190" y="1"/>
                  </a:moveTo>
                  <a:cubicBezTo>
                    <a:pt x="0" y="1"/>
                    <a:pt x="0" y="285"/>
                    <a:pt x="190" y="285"/>
                  </a:cubicBezTo>
                  <a:cubicBezTo>
                    <a:pt x="379" y="285"/>
                    <a:pt x="379" y="1"/>
                    <a:pt x="190"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4" name="Google Shape;1024;p19"/>
            <p:cNvSpPr/>
            <p:nvPr/>
          </p:nvSpPr>
          <p:spPr>
            <a:xfrm>
              <a:off x="472875" y="1918538"/>
              <a:ext cx="19925" cy="15200"/>
            </a:xfrm>
            <a:custGeom>
              <a:avLst/>
              <a:gdLst/>
              <a:ahLst/>
              <a:cxnLst/>
              <a:rect l="l" t="t" r="r" b="b"/>
              <a:pathLst>
                <a:path w="797" h="608" extrusionOk="0">
                  <a:moveTo>
                    <a:pt x="398" y="1"/>
                  </a:moveTo>
                  <a:cubicBezTo>
                    <a:pt x="0" y="1"/>
                    <a:pt x="0" y="608"/>
                    <a:pt x="398" y="608"/>
                  </a:cubicBezTo>
                  <a:cubicBezTo>
                    <a:pt x="797" y="608"/>
                    <a:pt x="797" y="1"/>
                    <a:pt x="398"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5" name="Google Shape;1025;p19"/>
            <p:cNvSpPr/>
            <p:nvPr/>
          </p:nvSpPr>
          <p:spPr>
            <a:xfrm>
              <a:off x="444900" y="1890113"/>
              <a:ext cx="16150" cy="11875"/>
            </a:xfrm>
            <a:custGeom>
              <a:avLst/>
              <a:gdLst/>
              <a:ahLst/>
              <a:cxnLst/>
              <a:rect l="l" t="t" r="r" b="b"/>
              <a:pathLst>
                <a:path w="646" h="475" extrusionOk="0">
                  <a:moveTo>
                    <a:pt x="323" y="1"/>
                  </a:moveTo>
                  <a:cubicBezTo>
                    <a:pt x="1" y="1"/>
                    <a:pt x="1" y="475"/>
                    <a:pt x="323" y="475"/>
                  </a:cubicBezTo>
                  <a:cubicBezTo>
                    <a:pt x="645" y="475"/>
                    <a:pt x="645" y="1"/>
                    <a:pt x="323"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6" name="Google Shape;1026;p19"/>
            <p:cNvSpPr/>
            <p:nvPr/>
          </p:nvSpPr>
          <p:spPr>
            <a:xfrm>
              <a:off x="398475" y="1905288"/>
              <a:ext cx="11875" cy="11400"/>
            </a:xfrm>
            <a:custGeom>
              <a:avLst/>
              <a:gdLst/>
              <a:ahLst/>
              <a:cxnLst/>
              <a:rect l="l" t="t" r="r" b="b"/>
              <a:pathLst>
                <a:path w="475" h="456" extrusionOk="0">
                  <a:moveTo>
                    <a:pt x="228" y="0"/>
                  </a:moveTo>
                  <a:cubicBezTo>
                    <a:pt x="0" y="57"/>
                    <a:pt x="0" y="398"/>
                    <a:pt x="228" y="455"/>
                  </a:cubicBezTo>
                  <a:cubicBezTo>
                    <a:pt x="474" y="398"/>
                    <a:pt x="474" y="57"/>
                    <a:pt x="228"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7" name="Google Shape;1027;p19"/>
            <p:cNvSpPr/>
            <p:nvPr/>
          </p:nvSpPr>
          <p:spPr>
            <a:xfrm>
              <a:off x="454400" y="1849363"/>
              <a:ext cx="11850" cy="11400"/>
            </a:xfrm>
            <a:custGeom>
              <a:avLst/>
              <a:gdLst/>
              <a:ahLst/>
              <a:cxnLst/>
              <a:rect l="l" t="t" r="r" b="b"/>
              <a:pathLst>
                <a:path w="474" h="456" extrusionOk="0">
                  <a:moveTo>
                    <a:pt x="246" y="0"/>
                  </a:moveTo>
                  <a:cubicBezTo>
                    <a:pt x="0" y="57"/>
                    <a:pt x="0" y="398"/>
                    <a:pt x="246" y="455"/>
                  </a:cubicBezTo>
                  <a:cubicBezTo>
                    <a:pt x="474" y="398"/>
                    <a:pt x="474" y="57"/>
                    <a:pt x="246"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8" name="Google Shape;1028;p19"/>
            <p:cNvSpPr/>
            <p:nvPr/>
          </p:nvSpPr>
          <p:spPr>
            <a:xfrm>
              <a:off x="428800" y="1830863"/>
              <a:ext cx="14725" cy="11400"/>
            </a:xfrm>
            <a:custGeom>
              <a:avLst/>
              <a:gdLst/>
              <a:ahLst/>
              <a:cxnLst/>
              <a:rect l="l" t="t" r="r" b="b"/>
              <a:pathLst>
                <a:path w="589" h="456" extrusionOk="0">
                  <a:moveTo>
                    <a:pt x="228" y="1"/>
                  </a:moveTo>
                  <a:cubicBezTo>
                    <a:pt x="190" y="1"/>
                    <a:pt x="171" y="1"/>
                    <a:pt x="133" y="20"/>
                  </a:cubicBezTo>
                  <a:cubicBezTo>
                    <a:pt x="114" y="39"/>
                    <a:pt x="76" y="39"/>
                    <a:pt x="57" y="77"/>
                  </a:cubicBezTo>
                  <a:cubicBezTo>
                    <a:pt x="38" y="96"/>
                    <a:pt x="19" y="115"/>
                    <a:pt x="19" y="153"/>
                  </a:cubicBezTo>
                  <a:cubicBezTo>
                    <a:pt x="0" y="172"/>
                    <a:pt x="0" y="209"/>
                    <a:pt x="0" y="228"/>
                  </a:cubicBezTo>
                  <a:lnTo>
                    <a:pt x="0" y="285"/>
                  </a:lnTo>
                  <a:cubicBezTo>
                    <a:pt x="0" y="323"/>
                    <a:pt x="19" y="361"/>
                    <a:pt x="57" y="399"/>
                  </a:cubicBezTo>
                  <a:lnTo>
                    <a:pt x="95" y="437"/>
                  </a:lnTo>
                  <a:cubicBezTo>
                    <a:pt x="133" y="456"/>
                    <a:pt x="171" y="456"/>
                    <a:pt x="209" y="456"/>
                  </a:cubicBezTo>
                  <a:lnTo>
                    <a:pt x="209" y="437"/>
                  </a:lnTo>
                  <a:lnTo>
                    <a:pt x="361" y="437"/>
                  </a:lnTo>
                  <a:cubicBezTo>
                    <a:pt x="398" y="437"/>
                    <a:pt x="417" y="437"/>
                    <a:pt x="455" y="418"/>
                  </a:cubicBezTo>
                  <a:cubicBezTo>
                    <a:pt x="474" y="418"/>
                    <a:pt x="493" y="399"/>
                    <a:pt x="531" y="380"/>
                  </a:cubicBezTo>
                  <a:cubicBezTo>
                    <a:pt x="550" y="361"/>
                    <a:pt x="569" y="342"/>
                    <a:pt x="569" y="304"/>
                  </a:cubicBezTo>
                  <a:cubicBezTo>
                    <a:pt x="588" y="285"/>
                    <a:pt x="588" y="247"/>
                    <a:pt x="588" y="228"/>
                  </a:cubicBezTo>
                  <a:lnTo>
                    <a:pt x="588" y="172"/>
                  </a:lnTo>
                  <a:cubicBezTo>
                    <a:pt x="569" y="134"/>
                    <a:pt x="550" y="96"/>
                    <a:pt x="531" y="58"/>
                  </a:cubicBezTo>
                  <a:lnTo>
                    <a:pt x="493" y="39"/>
                  </a:lnTo>
                  <a:cubicBezTo>
                    <a:pt x="455" y="20"/>
                    <a:pt x="417" y="1"/>
                    <a:pt x="380"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9" name="Google Shape;1029;p19"/>
            <p:cNvSpPr/>
            <p:nvPr/>
          </p:nvSpPr>
          <p:spPr>
            <a:xfrm>
              <a:off x="440175" y="1765463"/>
              <a:ext cx="18025" cy="14725"/>
            </a:xfrm>
            <a:custGeom>
              <a:avLst/>
              <a:gdLst/>
              <a:ahLst/>
              <a:cxnLst/>
              <a:rect l="l" t="t" r="r" b="b"/>
              <a:pathLst>
                <a:path w="721" h="589" extrusionOk="0">
                  <a:moveTo>
                    <a:pt x="361" y="1"/>
                  </a:moveTo>
                  <a:cubicBezTo>
                    <a:pt x="0" y="20"/>
                    <a:pt x="0" y="551"/>
                    <a:pt x="361" y="589"/>
                  </a:cubicBezTo>
                  <a:cubicBezTo>
                    <a:pt x="721" y="551"/>
                    <a:pt x="721" y="20"/>
                    <a:pt x="361"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0" name="Google Shape;1030;p19"/>
            <p:cNvSpPr/>
            <p:nvPr/>
          </p:nvSpPr>
          <p:spPr>
            <a:xfrm>
              <a:off x="385200" y="1777313"/>
              <a:ext cx="15650" cy="13300"/>
            </a:xfrm>
            <a:custGeom>
              <a:avLst/>
              <a:gdLst/>
              <a:ahLst/>
              <a:cxnLst/>
              <a:rect l="l" t="t" r="r" b="b"/>
              <a:pathLst>
                <a:path w="626" h="532" extrusionOk="0">
                  <a:moveTo>
                    <a:pt x="323" y="1"/>
                  </a:moveTo>
                  <a:cubicBezTo>
                    <a:pt x="0" y="39"/>
                    <a:pt x="0" y="494"/>
                    <a:pt x="323" y="532"/>
                  </a:cubicBezTo>
                  <a:cubicBezTo>
                    <a:pt x="626" y="494"/>
                    <a:pt x="626" y="39"/>
                    <a:pt x="323"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1" name="Google Shape;1031;p19"/>
            <p:cNvSpPr/>
            <p:nvPr/>
          </p:nvSpPr>
          <p:spPr>
            <a:xfrm>
              <a:off x="399875" y="1703388"/>
              <a:ext cx="16150" cy="11875"/>
            </a:xfrm>
            <a:custGeom>
              <a:avLst/>
              <a:gdLst/>
              <a:ahLst/>
              <a:cxnLst/>
              <a:rect l="l" t="t" r="r" b="b"/>
              <a:pathLst>
                <a:path w="646" h="475" extrusionOk="0">
                  <a:moveTo>
                    <a:pt x="323" y="1"/>
                  </a:moveTo>
                  <a:cubicBezTo>
                    <a:pt x="1" y="1"/>
                    <a:pt x="1" y="474"/>
                    <a:pt x="323" y="474"/>
                  </a:cubicBezTo>
                  <a:cubicBezTo>
                    <a:pt x="646" y="474"/>
                    <a:pt x="646" y="1"/>
                    <a:pt x="323"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2" name="Google Shape;1032;p19"/>
            <p:cNvSpPr/>
            <p:nvPr/>
          </p:nvSpPr>
          <p:spPr>
            <a:xfrm>
              <a:off x="354400" y="1709538"/>
              <a:ext cx="17550" cy="14250"/>
            </a:xfrm>
            <a:custGeom>
              <a:avLst/>
              <a:gdLst/>
              <a:ahLst/>
              <a:cxnLst/>
              <a:rect l="l" t="t" r="r" b="b"/>
              <a:pathLst>
                <a:path w="702" h="570" extrusionOk="0">
                  <a:moveTo>
                    <a:pt x="341" y="1"/>
                  </a:moveTo>
                  <a:cubicBezTo>
                    <a:pt x="0" y="20"/>
                    <a:pt x="0" y="532"/>
                    <a:pt x="341" y="570"/>
                  </a:cubicBezTo>
                  <a:cubicBezTo>
                    <a:pt x="702" y="532"/>
                    <a:pt x="702" y="20"/>
                    <a:pt x="341"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3" name="Google Shape;1033;p19"/>
            <p:cNvSpPr/>
            <p:nvPr/>
          </p:nvSpPr>
          <p:spPr>
            <a:xfrm>
              <a:off x="338275" y="1701963"/>
              <a:ext cx="19450" cy="14250"/>
            </a:xfrm>
            <a:custGeom>
              <a:avLst/>
              <a:gdLst/>
              <a:ahLst/>
              <a:cxnLst/>
              <a:rect l="l" t="t" r="r" b="b"/>
              <a:pathLst>
                <a:path w="778" h="570" extrusionOk="0">
                  <a:moveTo>
                    <a:pt x="416" y="0"/>
                  </a:moveTo>
                  <a:cubicBezTo>
                    <a:pt x="411" y="0"/>
                    <a:pt x="405" y="0"/>
                    <a:pt x="399" y="1"/>
                  </a:cubicBezTo>
                  <a:cubicBezTo>
                    <a:pt x="1" y="1"/>
                    <a:pt x="1" y="569"/>
                    <a:pt x="399" y="569"/>
                  </a:cubicBezTo>
                  <a:cubicBezTo>
                    <a:pt x="772" y="569"/>
                    <a:pt x="778" y="0"/>
                    <a:pt x="416"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4" name="Google Shape;1034;p19"/>
            <p:cNvSpPr/>
            <p:nvPr/>
          </p:nvSpPr>
          <p:spPr>
            <a:xfrm>
              <a:off x="388050" y="1631363"/>
              <a:ext cx="17550" cy="13750"/>
            </a:xfrm>
            <a:custGeom>
              <a:avLst/>
              <a:gdLst/>
              <a:ahLst/>
              <a:cxnLst/>
              <a:rect l="l" t="t" r="r" b="b"/>
              <a:pathLst>
                <a:path w="702" h="550" extrusionOk="0">
                  <a:moveTo>
                    <a:pt x="360" y="0"/>
                  </a:moveTo>
                  <a:cubicBezTo>
                    <a:pt x="0" y="0"/>
                    <a:pt x="0" y="550"/>
                    <a:pt x="360" y="550"/>
                  </a:cubicBezTo>
                  <a:cubicBezTo>
                    <a:pt x="701" y="550"/>
                    <a:pt x="701" y="0"/>
                    <a:pt x="360"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5" name="Google Shape;1035;p19"/>
            <p:cNvSpPr/>
            <p:nvPr/>
          </p:nvSpPr>
          <p:spPr>
            <a:xfrm>
              <a:off x="297525" y="1637988"/>
              <a:ext cx="18975" cy="14725"/>
            </a:xfrm>
            <a:custGeom>
              <a:avLst/>
              <a:gdLst/>
              <a:ahLst/>
              <a:cxnLst/>
              <a:rect l="l" t="t" r="r" b="b"/>
              <a:pathLst>
                <a:path w="759" h="589" extrusionOk="0">
                  <a:moveTo>
                    <a:pt x="379" y="0"/>
                  </a:moveTo>
                  <a:cubicBezTo>
                    <a:pt x="0" y="0"/>
                    <a:pt x="0" y="588"/>
                    <a:pt x="379" y="588"/>
                  </a:cubicBezTo>
                  <a:cubicBezTo>
                    <a:pt x="759" y="588"/>
                    <a:pt x="759" y="0"/>
                    <a:pt x="379"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6" name="Google Shape;1036;p19"/>
            <p:cNvSpPr/>
            <p:nvPr/>
          </p:nvSpPr>
          <p:spPr>
            <a:xfrm>
              <a:off x="356275" y="1585363"/>
              <a:ext cx="20875" cy="15675"/>
            </a:xfrm>
            <a:custGeom>
              <a:avLst/>
              <a:gdLst/>
              <a:ahLst/>
              <a:cxnLst/>
              <a:rect l="l" t="t" r="r" b="b"/>
              <a:pathLst>
                <a:path w="835" h="627" extrusionOk="0">
                  <a:moveTo>
                    <a:pt x="436" y="1"/>
                  </a:moveTo>
                  <a:cubicBezTo>
                    <a:pt x="430" y="1"/>
                    <a:pt x="424" y="1"/>
                    <a:pt x="418" y="1"/>
                  </a:cubicBezTo>
                  <a:cubicBezTo>
                    <a:pt x="1" y="1"/>
                    <a:pt x="1" y="627"/>
                    <a:pt x="418" y="627"/>
                  </a:cubicBezTo>
                  <a:cubicBezTo>
                    <a:pt x="829" y="627"/>
                    <a:pt x="835" y="1"/>
                    <a:pt x="436"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7" name="Google Shape;1037;p19"/>
            <p:cNvSpPr/>
            <p:nvPr/>
          </p:nvSpPr>
          <p:spPr>
            <a:xfrm>
              <a:off x="311750" y="1588238"/>
              <a:ext cx="12800" cy="9500"/>
            </a:xfrm>
            <a:custGeom>
              <a:avLst/>
              <a:gdLst/>
              <a:ahLst/>
              <a:cxnLst/>
              <a:rect l="l" t="t" r="r" b="b"/>
              <a:pathLst>
                <a:path w="512" h="380" extrusionOk="0">
                  <a:moveTo>
                    <a:pt x="265" y="0"/>
                  </a:moveTo>
                  <a:cubicBezTo>
                    <a:pt x="0" y="0"/>
                    <a:pt x="0" y="379"/>
                    <a:pt x="265" y="379"/>
                  </a:cubicBezTo>
                  <a:cubicBezTo>
                    <a:pt x="512" y="379"/>
                    <a:pt x="512" y="0"/>
                    <a:pt x="265"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8" name="Google Shape;1038;p19"/>
            <p:cNvSpPr/>
            <p:nvPr/>
          </p:nvSpPr>
          <p:spPr>
            <a:xfrm>
              <a:off x="285675" y="1574488"/>
              <a:ext cx="20400" cy="15175"/>
            </a:xfrm>
            <a:custGeom>
              <a:avLst/>
              <a:gdLst/>
              <a:ahLst/>
              <a:cxnLst/>
              <a:rect l="l" t="t" r="r" b="b"/>
              <a:pathLst>
                <a:path w="816" h="607" extrusionOk="0">
                  <a:moveTo>
                    <a:pt x="398" y="0"/>
                  </a:moveTo>
                  <a:cubicBezTo>
                    <a:pt x="0" y="0"/>
                    <a:pt x="0" y="607"/>
                    <a:pt x="398" y="607"/>
                  </a:cubicBezTo>
                  <a:cubicBezTo>
                    <a:pt x="816" y="607"/>
                    <a:pt x="816" y="0"/>
                    <a:pt x="398"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9" name="Google Shape;1039;p19"/>
            <p:cNvSpPr/>
            <p:nvPr/>
          </p:nvSpPr>
          <p:spPr>
            <a:xfrm>
              <a:off x="354400" y="1551263"/>
              <a:ext cx="9975" cy="8550"/>
            </a:xfrm>
            <a:custGeom>
              <a:avLst/>
              <a:gdLst/>
              <a:ahLst/>
              <a:cxnLst/>
              <a:rect l="l" t="t" r="r" b="b"/>
              <a:pathLst>
                <a:path w="399" h="342" extrusionOk="0">
                  <a:moveTo>
                    <a:pt x="209" y="0"/>
                  </a:moveTo>
                  <a:cubicBezTo>
                    <a:pt x="0" y="38"/>
                    <a:pt x="0" y="323"/>
                    <a:pt x="209" y="342"/>
                  </a:cubicBezTo>
                  <a:cubicBezTo>
                    <a:pt x="398" y="323"/>
                    <a:pt x="398" y="38"/>
                    <a:pt x="209"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0" name="Google Shape;1040;p19"/>
            <p:cNvSpPr/>
            <p:nvPr/>
          </p:nvSpPr>
          <p:spPr>
            <a:xfrm>
              <a:off x="337800" y="1527563"/>
              <a:ext cx="13300" cy="11400"/>
            </a:xfrm>
            <a:custGeom>
              <a:avLst/>
              <a:gdLst/>
              <a:ahLst/>
              <a:cxnLst/>
              <a:rect l="l" t="t" r="r" b="b"/>
              <a:pathLst>
                <a:path w="532" h="456" extrusionOk="0">
                  <a:moveTo>
                    <a:pt x="266" y="1"/>
                  </a:moveTo>
                  <a:cubicBezTo>
                    <a:pt x="1" y="38"/>
                    <a:pt x="1" y="418"/>
                    <a:pt x="266" y="455"/>
                  </a:cubicBezTo>
                  <a:cubicBezTo>
                    <a:pt x="531" y="418"/>
                    <a:pt x="531" y="38"/>
                    <a:pt x="266"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1" name="Google Shape;1041;p19"/>
            <p:cNvSpPr/>
            <p:nvPr/>
          </p:nvSpPr>
          <p:spPr>
            <a:xfrm>
              <a:off x="272875" y="1700063"/>
              <a:ext cx="23250" cy="18050"/>
            </a:xfrm>
            <a:custGeom>
              <a:avLst/>
              <a:gdLst/>
              <a:ahLst/>
              <a:cxnLst/>
              <a:rect l="l" t="t" r="r" b="b"/>
              <a:pathLst>
                <a:path w="930" h="722" extrusionOk="0">
                  <a:moveTo>
                    <a:pt x="474" y="1"/>
                  </a:moveTo>
                  <a:cubicBezTo>
                    <a:pt x="0" y="1"/>
                    <a:pt x="0" y="721"/>
                    <a:pt x="474" y="721"/>
                  </a:cubicBezTo>
                  <a:cubicBezTo>
                    <a:pt x="929" y="721"/>
                    <a:pt x="929" y="1"/>
                    <a:pt x="474"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2" name="Google Shape;1042;p19"/>
            <p:cNvSpPr/>
            <p:nvPr/>
          </p:nvSpPr>
          <p:spPr>
            <a:xfrm>
              <a:off x="507000" y="1726138"/>
              <a:ext cx="3800" cy="3350"/>
            </a:xfrm>
            <a:custGeom>
              <a:avLst/>
              <a:gdLst/>
              <a:ahLst/>
              <a:cxnLst/>
              <a:rect l="l" t="t" r="r" b="b"/>
              <a:pathLst>
                <a:path w="152" h="134" extrusionOk="0">
                  <a:moveTo>
                    <a:pt x="76" y="0"/>
                  </a:moveTo>
                  <a:cubicBezTo>
                    <a:pt x="0" y="0"/>
                    <a:pt x="0" y="114"/>
                    <a:pt x="76" y="133"/>
                  </a:cubicBezTo>
                  <a:cubicBezTo>
                    <a:pt x="152" y="114"/>
                    <a:pt x="152" y="0"/>
                    <a:pt x="76"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3" name="Google Shape;1043;p19"/>
            <p:cNvSpPr/>
            <p:nvPr/>
          </p:nvSpPr>
          <p:spPr>
            <a:xfrm>
              <a:off x="485200" y="1780638"/>
              <a:ext cx="18025" cy="13775"/>
            </a:xfrm>
            <a:custGeom>
              <a:avLst/>
              <a:gdLst/>
              <a:ahLst/>
              <a:cxnLst/>
              <a:rect l="l" t="t" r="r" b="b"/>
              <a:pathLst>
                <a:path w="721" h="551" extrusionOk="0">
                  <a:moveTo>
                    <a:pt x="360" y="1"/>
                  </a:moveTo>
                  <a:cubicBezTo>
                    <a:pt x="0" y="1"/>
                    <a:pt x="0" y="550"/>
                    <a:pt x="360" y="550"/>
                  </a:cubicBezTo>
                  <a:cubicBezTo>
                    <a:pt x="721" y="550"/>
                    <a:pt x="721" y="1"/>
                    <a:pt x="360"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4" name="Google Shape;1044;p19"/>
            <p:cNvSpPr/>
            <p:nvPr/>
          </p:nvSpPr>
          <p:spPr>
            <a:xfrm>
              <a:off x="502250" y="1829463"/>
              <a:ext cx="9500" cy="6175"/>
            </a:xfrm>
            <a:custGeom>
              <a:avLst/>
              <a:gdLst/>
              <a:ahLst/>
              <a:cxnLst/>
              <a:rect l="l" t="t" r="r" b="b"/>
              <a:pathLst>
                <a:path w="380" h="247" extrusionOk="0">
                  <a:moveTo>
                    <a:pt x="114" y="0"/>
                  </a:moveTo>
                  <a:cubicBezTo>
                    <a:pt x="77" y="0"/>
                    <a:pt x="39" y="19"/>
                    <a:pt x="20" y="38"/>
                  </a:cubicBezTo>
                  <a:cubicBezTo>
                    <a:pt x="20" y="38"/>
                    <a:pt x="1" y="57"/>
                    <a:pt x="1" y="76"/>
                  </a:cubicBezTo>
                  <a:cubicBezTo>
                    <a:pt x="1" y="95"/>
                    <a:pt x="1" y="114"/>
                    <a:pt x="1" y="114"/>
                  </a:cubicBezTo>
                  <a:cubicBezTo>
                    <a:pt x="1" y="152"/>
                    <a:pt x="20" y="190"/>
                    <a:pt x="39" y="209"/>
                  </a:cubicBezTo>
                  <a:cubicBezTo>
                    <a:pt x="58" y="228"/>
                    <a:pt x="95" y="247"/>
                    <a:pt x="114" y="247"/>
                  </a:cubicBezTo>
                  <a:lnTo>
                    <a:pt x="266" y="247"/>
                  </a:lnTo>
                  <a:cubicBezTo>
                    <a:pt x="304" y="247"/>
                    <a:pt x="342" y="228"/>
                    <a:pt x="361" y="209"/>
                  </a:cubicBezTo>
                  <a:cubicBezTo>
                    <a:pt x="361" y="190"/>
                    <a:pt x="380" y="190"/>
                    <a:pt x="380" y="171"/>
                  </a:cubicBezTo>
                  <a:cubicBezTo>
                    <a:pt x="380" y="152"/>
                    <a:pt x="380" y="133"/>
                    <a:pt x="380" y="114"/>
                  </a:cubicBezTo>
                  <a:cubicBezTo>
                    <a:pt x="380" y="95"/>
                    <a:pt x="361" y="57"/>
                    <a:pt x="342" y="38"/>
                  </a:cubicBezTo>
                  <a:cubicBezTo>
                    <a:pt x="323" y="19"/>
                    <a:pt x="285" y="0"/>
                    <a:pt x="266"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5" name="Google Shape;1045;p19"/>
            <p:cNvSpPr/>
            <p:nvPr/>
          </p:nvSpPr>
          <p:spPr>
            <a:xfrm>
              <a:off x="504150" y="1867838"/>
              <a:ext cx="24675" cy="18975"/>
            </a:xfrm>
            <a:custGeom>
              <a:avLst/>
              <a:gdLst/>
              <a:ahLst/>
              <a:cxnLst/>
              <a:rect l="l" t="t" r="r" b="b"/>
              <a:pathLst>
                <a:path w="987" h="759" extrusionOk="0">
                  <a:moveTo>
                    <a:pt x="493" y="1"/>
                  </a:moveTo>
                  <a:cubicBezTo>
                    <a:pt x="1" y="1"/>
                    <a:pt x="1" y="759"/>
                    <a:pt x="493" y="759"/>
                  </a:cubicBezTo>
                  <a:cubicBezTo>
                    <a:pt x="986" y="759"/>
                    <a:pt x="986" y="1"/>
                    <a:pt x="493"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6" name="Google Shape;1046;p19"/>
            <p:cNvSpPr/>
            <p:nvPr/>
          </p:nvSpPr>
          <p:spPr>
            <a:xfrm>
              <a:off x="360075" y="1880163"/>
              <a:ext cx="20875" cy="17075"/>
            </a:xfrm>
            <a:custGeom>
              <a:avLst/>
              <a:gdLst/>
              <a:ahLst/>
              <a:cxnLst/>
              <a:rect l="l" t="t" r="r" b="b"/>
              <a:pathLst>
                <a:path w="835" h="683" extrusionOk="0">
                  <a:moveTo>
                    <a:pt x="418" y="0"/>
                  </a:moveTo>
                  <a:cubicBezTo>
                    <a:pt x="1" y="38"/>
                    <a:pt x="1" y="645"/>
                    <a:pt x="418" y="683"/>
                  </a:cubicBezTo>
                  <a:cubicBezTo>
                    <a:pt x="835" y="645"/>
                    <a:pt x="835" y="38"/>
                    <a:pt x="418"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7" name="Google Shape;1047;p19"/>
            <p:cNvSpPr/>
            <p:nvPr/>
          </p:nvSpPr>
          <p:spPr>
            <a:xfrm>
              <a:off x="319325" y="1860263"/>
              <a:ext cx="16125" cy="12350"/>
            </a:xfrm>
            <a:custGeom>
              <a:avLst/>
              <a:gdLst/>
              <a:ahLst/>
              <a:cxnLst/>
              <a:rect l="l" t="t" r="r" b="b"/>
              <a:pathLst>
                <a:path w="645" h="494" extrusionOk="0">
                  <a:moveTo>
                    <a:pt x="247" y="0"/>
                  </a:moveTo>
                  <a:cubicBezTo>
                    <a:pt x="228" y="0"/>
                    <a:pt x="190" y="0"/>
                    <a:pt x="152" y="19"/>
                  </a:cubicBezTo>
                  <a:cubicBezTo>
                    <a:pt x="133" y="19"/>
                    <a:pt x="95" y="38"/>
                    <a:pt x="76" y="76"/>
                  </a:cubicBezTo>
                  <a:cubicBezTo>
                    <a:pt x="38" y="114"/>
                    <a:pt x="0" y="171"/>
                    <a:pt x="0" y="247"/>
                  </a:cubicBezTo>
                  <a:lnTo>
                    <a:pt x="0" y="304"/>
                  </a:lnTo>
                  <a:cubicBezTo>
                    <a:pt x="19" y="342"/>
                    <a:pt x="38" y="379"/>
                    <a:pt x="76" y="417"/>
                  </a:cubicBezTo>
                  <a:lnTo>
                    <a:pt x="114" y="455"/>
                  </a:lnTo>
                  <a:cubicBezTo>
                    <a:pt x="152" y="474"/>
                    <a:pt x="209" y="493"/>
                    <a:pt x="247" y="493"/>
                  </a:cubicBezTo>
                  <a:lnTo>
                    <a:pt x="398" y="493"/>
                  </a:lnTo>
                  <a:cubicBezTo>
                    <a:pt x="436" y="493"/>
                    <a:pt x="455" y="493"/>
                    <a:pt x="493" y="474"/>
                  </a:cubicBezTo>
                  <a:cubicBezTo>
                    <a:pt x="550" y="455"/>
                    <a:pt x="588" y="398"/>
                    <a:pt x="607" y="342"/>
                  </a:cubicBezTo>
                  <a:cubicBezTo>
                    <a:pt x="626" y="323"/>
                    <a:pt x="645" y="285"/>
                    <a:pt x="626" y="247"/>
                  </a:cubicBezTo>
                  <a:lnTo>
                    <a:pt x="626" y="190"/>
                  </a:lnTo>
                  <a:cubicBezTo>
                    <a:pt x="626" y="152"/>
                    <a:pt x="607" y="114"/>
                    <a:pt x="569" y="76"/>
                  </a:cubicBezTo>
                  <a:lnTo>
                    <a:pt x="531" y="38"/>
                  </a:lnTo>
                  <a:cubicBezTo>
                    <a:pt x="493" y="19"/>
                    <a:pt x="436" y="19"/>
                    <a:pt x="398" y="19"/>
                  </a:cubicBezTo>
                  <a:lnTo>
                    <a:pt x="398" y="0"/>
                  </a:ln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8" name="Google Shape;1048;p19"/>
            <p:cNvSpPr/>
            <p:nvPr/>
          </p:nvSpPr>
          <p:spPr>
            <a:xfrm>
              <a:off x="325475" y="1808138"/>
              <a:ext cx="15675" cy="11850"/>
            </a:xfrm>
            <a:custGeom>
              <a:avLst/>
              <a:gdLst/>
              <a:ahLst/>
              <a:cxnLst/>
              <a:rect l="l" t="t" r="r" b="b"/>
              <a:pathLst>
                <a:path w="627" h="474" extrusionOk="0">
                  <a:moveTo>
                    <a:pt x="304" y="0"/>
                  </a:moveTo>
                  <a:cubicBezTo>
                    <a:pt x="1" y="0"/>
                    <a:pt x="1" y="474"/>
                    <a:pt x="304" y="474"/>
                  </a:cubicBezTo>
                  <a:cubicBezTo>
                    <a:pt x="626" y="474"/>
                    <a:pt x="626" y="0"/>
                    <a:pt x="304"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9" name="Google Shape;1049;p19"/>
            <p:cNvSpPr/>
            <p:nvPr/>
          </p:nvSpPr>
          <p:spPr>
            <a:xfrm>
              <a:off x="298950" y="1787738"/>
              <a:ext cx="8550" cy="7150"/>
            </a:xfrm>
            <a:custGeom>
              <a:avLst/>
              <a:gdLst/>
              <a:ahLst/>
              <a:cxnLst/>
              <a:rect l="l" t="t" r="r" b="b"/>
              <a:pathLst>
                <a:path w="342" h="286" extrusionOk="0">
                  <a:moveTo>
                    <a:pt x="171" y="1"/>
                  </a:moveTo>
                  <a:cubicBezTo>
                    <a:pt x="0" y="20"/>
                    <a:pt x="0" y="266"/>
                    <a:pt x="171" y="285"/>
                  </a:cubicBezTo>
                  <a:cubicBezTo>
                    <a:pt x="341" y="266"/>
                    <a:pt x="341" y="20"/>
                    <a:pt x="171"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0" name="Google Shape;1050;p19"/>
            <p:cNvSpPr/>
            <p:nvPr/>
          </p:nvSpPr>
          <p:spPr>
            <a:xfrm>
              <a:off x="445850" y="1622338"/>
              <a:ext cx="21825" cy="16625"/>
            </a:xfrm>
            <a:custGeom>
              <a:avLst/>
              <a:gdLst/>
              <a:ahLst/>
              <a:cxnLst/>
              <a:rect l="l" t="t" r="r" b="b"/>
              <a:pathLst>
                <a:path w="873" h="665" extrusionOk="0">
                  <a:moveTo>
                    <a:pt x="437" y="1"/>
                  </a:moveTo>
                  <a:cubicBezTo>
                    <a:pt x="1" y="1"/>
                    <a:pt x="1" y="664"/>
                    <a:pt x="437" y="664"/>
                  </a:cubicBezTo>
                  <a:cubicBezTo>
                    <a:pt x="873" y="664"/>
                    <a:pt x="873" y="1"/>
                    <a:pt x="437"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1" name="Google Shape;1051;p19"/>
            <p:cNvSpPr/>
            <p:nvPr/>
          </p:nvSpPr>
          <p:spPr>
            <a:xfrm>
              <a:off x="418850" y="1542263"/>
              <a:ext cx="23250" cy="18975"/>
            </a:xfrm>
            <a:custGeom>
              <a:avLst/>
              <a:gdLst/>
              <a:ahLst/>
              <a:cxnLst/>
              <a:rect l="l" t="t" r="r" b="b"/>
              <a:pathLst>
                <a:path w="930" h="759" extrusionOk="0">
                  <a:moveTo>
                    <a:pt x="474" y="0"/>
                  </a:moveTo>
                  <a:cubicBezTo>
                    <a:pt x="0" y="38"/>
                    <a:pt x="0" y="721"/>
                    <a:pt x="474" y="758"/>
                  </a:cubicBezTo>
                  <a:cubicBezTo>
                    <a:pt x="929" y="721"/>
                    <a:pt x="929" y="38"/>
                    <a:pt x="474"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1052" name="Google Shape;1052;p19"/>
          <p:cNvPicPr preferRelativeResize="0"/>
          <p:nvPr/>
        </p:nvPicPr>
        <p:blipFill>
          <a:blip r:embed="rId3">
            <a:alphaModFix amt="74000"/>
          </a:blip>
          <a:stretch>
            <a:fillRect/>
          </a:stretch>
        </p:blipFill>
        <p:spPr>
          <a:xfrm rot="-6814727" flipH="1">
            <a:off x="7454267" y="-1182806"/>
            <a:ext cx="2894871" cy="2593322"/>
          </a:xfrm>
          <a:prstGeom prst="rect">
            <a:avLst/>
          </a:prstGeom>
          <a:noFill/>
          <a:ln>
            <a:noFill/>
          </a:ln>
        </p:spPr>
      </p:pic>
      <p:pic>
        <p:nvPicPr>
          <p:cNvPr id="1053" name="Google Shape;1053;p19"/>
          <p:cNvPicPr preferRelativeResize="0"/>
          <p:nvPr/>
        </p:nvPicPr>
        <p:blipFill>
          <a:blip r:embed="rId4">
            <a:alphaModFix amt="76000"/>
          </a:blip>
          <a:stretch>
            <a:fillRect/>
          </a:stretch>
        </p:blipFill>
        <p:spPr>
          <a:xfrm rot="-1136126">
            <a:off x="4365128" y="4231553"/>
            <a:ext cx="7605805" cy="2832382"/>
          </a:xfrm>
          <a:prstGeom prst="rect">
            <a:avLst/>
          </a:prstGeom>
          <a:noFill/>
          <a:ln>
            <a:noFill/>
          </a:ln>
        </p:spPr>
      </p:pic>
      <p:grpSp>
        <p:nvGrpSpPr>
          <p:cNvPr id="1054" name="Google Shape;1054;p19"/>
          <p:cNvGrpSpPr/>
          <p:nvPr/>
        </p:nvGrpSpPr>
        <p:grpSpPr>
          <a:xfrm rot="3618644">
            <a:off x="7686877" y="3841497"/>
            <a:ext cx="1344356" cy="2469645"/>
            <a:chOff x="272875" y="1419395"/>
            <a:chExt cx="255950" cy="563168"/>
          </a:xfrm>
        </p:grpSpPr>
        <p:sp>
          <p:nvSpPr>
            <p:cNvPr id="1055" name="Google Shape;1055;p19"/>
            <p:cNvSpPr/>
            <p:nvPr/>
          </p:nvSpPr>
          <p:spPr>
            <a:xfrm>
              <a:off x="471925" y="1963988"/>
              <a:ext cx="26575" cy="18575"/>
            </a:xfrm>
            <a:custGeom>
              <a:avLst/>
              <a:gdLst/>
              <a:ahLst/>
              <a:cxnLst/>
              <a:rect l="l" t="t" r="r" b="b"/>
              <a:pathLst>
                <a:path w="1063" h="743" extrusionOk="0">
                  <a:moveTo>
                    <a:pt x="724" y="0"/>
                  </a:moveTo>
                  <a:cubicBezTo>
                    <a:pt x="636" y="0"/>
                    <a:pt x="547" y="14"/>
                    <a:pt x="512" y="41"/>
                  </a:cubicBezTo>
                  <a:cubicBezTo>
                    <a:pt x="323" y="230"/>
                    <a:pt x="152" y="420"/>
                    <a:pt x="0" y="628"/>
                  </a:cubicBezTo>
                  <a:lnTo>
                    <a:pt x="57" y="742"/>
                  </a:lnTo>
                  <a:cubicBezTo>
                    <a:pt x="247" y="742"/>
                    <a:pt x="436" y="704"/>
                    <a:pt x="626" y="647"/>
                  </a:cubicBezTo>
                  <a:cubicBezTo>
                    <a:pt x="929" y="496"/>
                    <a:pt x="1062" y="249"/>
                    <a:pt x="948" y="60"/>
                  </a:cubicBezTo>
                  <a:cubicBezTo>
                    <a:pt x="928" y="19"/>
                    <a:pt x="826" y="0"/>
                    <a:pt x="724"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6" name="Google Shape;1056;p19"/>
            <p:cNvSpPr/>
            <p:nvPr/>
          </p:nvSpPr>
          <p:spPr>
            <a:xfrm>
              <a:off x="366725" y="1787738"/>
              <a:ext cx="29875" cy="22300"/>
            </a:xfrm>
            <a:custGeom>
              <a:avLst/>
              <a:gdLst/>
              <a:ahLst/>
              <a:cxnLst/>
              <a:rect l="l" t="t" r="r" b="b"/>
              <a:pathLst>
                <a:path w="1195" h="892" extrusionOk="0">
                  <a:moveTo>
                    <a:pt x="607" y="1"/>
                  </a:moveTo>
                  <a:cubicBezTo>
                    <a:pt x="0" y="1"/>
                    <a:pt x="0" y="892"/>
                    <a:pt x="607" y="892"/>
                  </a:cubicBezTo>
                  <a:cubicBezTo>
                    <a:pt x="1194" y="892"/>
                    <a:pt x="1194" y="1"/>
                    <a:pt x="607"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7" name="Google Shape;1057;p19"/>
            <p:cNvSpPr/>
            <p:nvPr/>
          </p:nvSpPr>
          <p:spPr>
            <a:xfrm>
              <a:off x="380450" y="1835613"/>
              <a:ext cx="9975" cy="8550"/>
            </a:xfrm>
            <a:custGeom>
              <a:avLst/>
              <a:gdLst/>
              <a:ahLst/>
              <a:cxnLst/>
              <a:rect l="l" t="t" r="r" b="b"/>
              <a:pathLst>
                <a:path w="399" h="342" extrusionOk="0">
                  <a:moveTo>
                    <a:pt x="209" y="1"/>
                  </a:moveTo>
                  <a:cubicBezTo>
                    <a:pt x="1" y="38"/>
                    <a:pt x="1" y="323"/>
                    <a:pt x="209" y="342"/>
                  </a:cubicBezTo>
                  <a:cubicBezTo>
                    <a:pt x="399" y="323"/>
                    <a:pt x="399" y="38"/>
                    <a:pt x="209"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8" name="Google Shape;1058;p19"/>
            <p:cNvSpPr/>
            <p:nvPr/>
          </p:nvSpPr>
          <p:spPr>
            <a:xfrm>
              <a:off x="416475" y="1837513"/>
              <a:ext cx="5700" cy="4750"/>
            </a:xfrm>
            <a:custGeom>
              <a:avLst/>
              <a:gdLst/>
              <a:ahLst/>
              <a:cxnLst/>
              <a:rect l="l" t="t" r="r" b="b"/>
              <a:pathLst>
                <a:path w="228" h="190" extrusionOk="0">
                  <a:moveTo>
                    <a:pt x="114" y="0"/>
                  </a:moveTo>
                  <a:cubicBezTo>
                    <a:pt x="0" y="19"/>
                    <a:pt x="0" y="171"/>
                    <a:pt x="114" y="190"/>
                  </a:cubicBezTo>
                  <a:cubicBezTo>
                    <a:pt x="228" y="171"/>
                    <a:pt x="228" y="19"/>
                    <a:pt x="114"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9" name="Google Shape;1059;p19"/>
            <p:cNvSpPr/>
            <p:nvPr/>
          </p:nvSpPr>
          <p:spPr>
            <a:xfrm>
              <a:off x="415525" y="1877788"/>
              <a:ext cx="7600" cy="10675"/>
            </a:xfrm>
            <a:custGeom>
              <a:avLst/>
              <a:gdLst/>
              <a:ahLst/>
              <a:cxnLst/>
              <a:rect l="l" t="t" r="r" b="b"/>
              <a:pathLst>
                <a:path w="304" h="427" extrusionOk="0">
                  <a:moveTo>
                    <a:pt x="171" y="1"/>
                  </a:moveTo>
                  <a:cubicBezTo>
                    <a:pt x="133" y="1"/>
                    <a:pt x="95" y="20"/>
                    <a:pt x="76" y="39"/>
                  </a:cubicBezTo>
                  <a:lnTo>
                    <a:pt x="57" y="77"/>
                  </a:lnTo>
                  <a:cubicBezTo>
                    <a:pt x="38" y="95"/>
                    <a:pt x="38" y="114"/>
                    <a:pt x="38" y="133"/>
                  </a:cubicBezTo>
                  <a:lnTo>
                    <a:pt x="20" y="133"/>
                  </a:lnTo>
                  <a:cubicBezTo>
                    <a:pt x="20" y="190"/>
                    <a:pt x="20" y="228"/>
                    <a:pt x="1" y="285"/>
                  </a:cubicBezTo>
                  <a:cubicBezTo>
                    <a:pt x="1" y="304"/>
                    <a:pt x="1" y="323"/>
                    <a:pt x="20" y="342"/>
                  </a:cubicBezTo>
                  <a:cubicBezTo>
                    <a:pt x="20" y="361"/>
                    <a:pt x="38" y="380"/>
                    <a:pt x="38" y="380"/>
                  </a:cubicBezTo>
                  <a:cubicBezTo>
                    <a:pt x="57" y="399"/>
                    <a:pt x="76" y="418"/>
                    <a:pt x="95" y="418"/>
                  </a:cubicBezTo>
                  <a:cubicBezTo>
                    <a:pt x="108" y="418"/>
                    <a:pt x="121" y="426"/>
                    <a:pt x="133" y="426"/>
                  </a:cubicBezTo>
                  <a:cubicBezTo>
                    <a:pt x="140" y="426"/>
                    <a:pt x="146" y="424"/>
                    <a:pt x="152" y="418"/>
                  </a:cubicBezTo>
                  <a:lnTo>
                    <a:pt x="190" y="418"/>
                  </a:lnTo>
                  <a:cubicBezTo>
                    <a:pt x="209" y="418"/>
                    <a:pt x="228" y="418"/>
                    <a:pt x="247" y="399"/>
                  </a:cubicBezTo>
                  <a:cubicBezTo>
                    <a:pt x="285" y="361"/>
                    <a:pt x="285" y="323"/>
                    <a:pt x="285" y="285"/>
                  </a:cubicBezTo>
                  <a:lnTo>
                    <a:pt x="285" y="133"/>
                  </a:lnTo>
                  <a:cubicBezTo>
                    <a:pt x="304" y="114"/>
                    <a:pt x="304" y="95"/>
                    <a:pt x="285" y="95"/>
                  </a:cubicBezTo>
                  <a:cubicBezTo>
                    <a:pt x="285" y="77"/>
                    <a:pt x="285" y="58"/>
                    <a:pt x="266" y="39"/>
                  </a:cubicBezTo>
                  <a:cubicBezTo>
                    <a:pt x="228" y="20"/>
                    <a:pt x="209" y="1"/>
                    <a:pt x="171"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0" name="Google Shape;1060;p19"/>
            <p:cNvSpPr/>
            <p:nvPr/>
          </p:nvSpPr>
          <p:spPr>
            <a:xfrm>
              <a:off x="432600" y="1937038"/>
              <a:ext cx="10450" cy="8075"/>
            </a:xfrm>
            <a:custGeom>
              <a:avLst/>
              <a:gdLst/>
              <a:ahLst/>
              <a:cxnLst/>
              <a:rect l="l" t="t" r="r" b="b"/>
              <a:pathLst>
                <a:path w="418" h="323" extrusionOk="0">
                  <a:moveTo>
                    <a:pt x="209" y="0"/>
                  </a:moveTo>
                  <a:cubicBezTo>
                    <a:pt x="0" y="0"/>
                    <a:pt x="0" y="323"/>
                    <a:pt x="209" y="323"/>
                  </a:cubicBezTo>
                  <a:cubicBezTo>
                    <a:pt x="417" y="323"/>
                    <a:pt x="417" y="0"/>
                    <a:pt x="209"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1" name="Google Shape;1061;p19"/>
            <p:cNvSpPr/>
            <p:nvPr/>
          </p:nvSpPr>
          <p:spPr>
            <a:xfrm>
              <a:off x="452025" y="1974938"/>
              <a:ext cx="9500" cy="7150"/>
            </a:xfrm>
            <a:custGeom>
              <a:avLst/>
              <a:gdLst/>
              <a:ahLst/>
              <a:cxnLst/>
              <a:rect l="l" t="t" r="r" b="b"/>
              <a:pathLst>
                <a:path w="380" h="286" extrusionOk="0">
                  <a:moveTo>
                    <a:pt x="190" y="1"/>
                  </a:moveTo>
                  <a:cubicBezTo>
                    <a:pt x="0" y="1"/>
                    <a:pt x="0" y="285"/>
                    <a:pt x="190" y="285"/>
                  </a:cubicBezTo>
                  <a:cubicBezTo>
                    <a:pt x="379" y="285"/>
                    <a:pt x="379" y="1"/>
                    <a:pt x="190"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2" name="Google Shape;1062;p19"/>
            <p:cNvSpPr/>
            <p:nvPr/>
          </p:nvSpPr>
          <p:spPr>
            <a:xfrm>
              <a:off x="472875" y="1918538"/>
              <a:ext cx="19925" cy="15200"/>
            </a:xfrm>
            <a:custGeom>
              <a:avLst/>
              <a:gdLst/>
              <a:ahLst/>
              <a:cxnLst/>
              <a:rect l="l" t="t" r="r" b="b"/>
              <a:pathLst>
                <a:path w="797" h="608" extrusionOk="0">
                  <a:moveTo>
                    <a:pt x="398" y="1"/>
                  </a:moveTo>
                  <a:cubicBezTo>
                    <a:pt x="0" y="1"/>
                    <a:pt x="0" y="608"/>
                    <a:pt x="398" y="608"/>
                  </a:cubicBezTo>
                  <a:cubicBezTo>
                    <a:pt x="797" y="608"/>
                    <a:pt x="797" y="1"/>
                    <a:pt x="398"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3" name="Google Shape;1063;p19"/>
            <p:cNvSpPr/>
            <p:nvPr/>
          </p:nvSpPr>
          <p:spPr>
            <a:xfrm>
              <a:off x="444900" y="1890113"/>
              <a:ext cx="16150" cy="11875"/>
            </a:xfrm>
            <a:custGeom>
              <a:avLst/>
              <a:gdLst/>
              <a:ahLst/>
              <a:cxnLst/>
              <a:rect l="l" t="t" r="r" b="b"/>
              <a:pathLst>
                <a:path w="646" h="475" extrusionOk="0">
                  <a:moveTo>
                    <a:pt x="323" y="1"/>
                  </a:moveTo>
                  <a:cubicBezTo>
                    <a:pt x="1" y="1"/>
                    <a:pt x="1" y="475"/>
                    <a:pt x="323" y="475"/>
                  </a:cubicBezTo>
                  <a:cubicBezTo>
                    <a:pt x="645" y="475"/>
                    <a:pt x="645" y="1"/>
                    <a:pt x="323"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4" name="Google Shape;1064;p19"/>
            <p:cNvSpPr/>
            <p:nvPr/>
          </p:nvSpPr>
          <p:spPr>
            <a:xfrm>
              <a:off x="398475" y="1905288"/>
              <a:ext cx="11875" cy="11400"/>
            </a:xfrm>
            <a:custGeom>
              <a:avLst/>
              <a:gdLst/>
              <a:ahLst/>
              <a:cxnLst/>
              <a:rect l="l" t="t" r="r" b="b"/>
              <a:pathLst>
                <a:path w="475" h="456" extrusionOk="0">
                  <a:moveTo>
                    <a:pt x="228" y="0"/>
                  </a:moveTo>
                  <a:cubicBezTo>
                    <a:pt x="0" y="57"/>
                    <a:pt x="0" y="398"/>
                    <a:pt x="228" y="455"/>
                  </a:cubicBezTo>
                  <a:cubicBezTo>
                    <a:pt x="474" y="398"/>
                    <a:pt x="474" y="57"/>
                    <a:pt x="228"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5" name="Google Shape;1065;p19"/>
            <p:cNvSpPr/>
            <p:nvPr/>
          </p:nvSpPr>
          <p:spPr>
            <a:xfrm>
              <a:off x="454400" y="1849363"/>
              <a:ext cx="11850" cy="11400"/>
            </a:xfrm>
            <a:custGeom>
              <a:avLst/>
              <a:gdLst/>
              <a:ahLst/>
              <a:cxnLst/>
              <a:rect l="l" t="t" r="r" b="b"/>
              <a:pathLst>
                <a:path w="474" h="456" extrusionOk="0">
                  <a:moveTo>
                    <a:pt x="246" y="0"/>
                  </a:moveTo>
                  <a:cubicBezTo>
                    <a:pt x="0" y="57"/>
                    <a:pt x="0" y="398"/>
                    <a:pt x="246" y="455"/>
                  </a:cubicBezTo>
                  <a:cubicBezTo>
                    <a:pt x="474" y="398"/>
                    <a:pt x="474" y="57"/>
                    <a:pt x="246"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6" name="Google Shape;1066;p19"/>
            <p:cNvSpPr/>
            <p:nvPr/>
          </p:nvSpPr>
          <p:spPr>
            <a:xfrm>
              <a:off x="428800" y="1830863"/>
              <a:ext cx="14725" cy="11400"/>
            </a:xfrm>
            <a:custGeom>
              <a:avLst/>
              <a:gdLst/>
              <a:ahLst/>
              <a:cxnLst/>
              <a:rect l="l" t="t" r="r" b="b"/>
              <a:pathLst>
                <a:path w="589" h="456" extrusionOk="0">
                  <a:moveTo>
                    <a:pt x="228" y="1"/>
                  </a:moveTo>
                  <a:cubicBezTo>
                    <a:pt x="190" y="1"/>
                    <a:pt x="171" y="1"/>
                    <a:pt x="133" y="20"/>
                  </a:cubicBezTo>
                  <a:cubicBezTo>
                    <a:pt x="114" y="39"/>
                    <a:pt x="76" y="39"/>
                    <a:pt x="57" y="77"/>
                  </a:cubicBezTo>
                  <a:cubicBezTo>
                    <a:pt x="38" y="96"/>
                    <a:pt x="19" y="115"/>
                    <a:pt x="19" y="153"/>
                  </a:cubicBezTo>
                  <a:cubicBezTo>
                    <a:pt x="0" y="172"/>
                    <a:pt x="0" y="209"/>
                    <a:pt x="0" y="228"/>
                  </a:cubicBezTo>
                  <a:lnTo>
                    <a:pt x="0" y="285"/>
                  </a:lnTo>
                  <a:cubicBezTo>
                    <a:pt x="0" y="323"/>
                    <a:pt x="19" y="361"/>
                    <a:pt x="57" y="399"/>
                  </a:cubicBezTo>
                  <a:lnTo>
                    <a:pt x="95" y="437"/>
                  </a:lnTo>
                  <a:cubicBezTo>
                    <a:pt x="133" y="456"/>
                    <a:pt x="171" y="456"/>
                    <a:pt x="209" y="456"/>
                  </a:cubicBezTo>
                  <a:lnTo>
                    <a:pt x="209" y="437"/>
                  </a:lnTo>
                  <a:lnTo>
                    <a:pt x="361" y="437"/>
                  </a:lnTo>
                  <a:cubicBezTo>
                    <a:pt x="398" y="437"/>
                    <a:pt x="417" y="437"/>
                    <a:pt x="455" y="418"/>
                  </a:cubicBezTo>
                  <a:cubicBezTo>
                    <a:pt x="474" y="418"/>
                    <a:pt x="493" y="399"/>
                    <a:pt x="531" y="380"/>
                  </a:cubicBezTo>
                  <a:cubicBezTo>
                    <a:pt x="550" y="361"/>
                    <a:pt x="569" y="342"/>
                    <a:pt x="569" y="304"/>
                  </a:cubicBezTo>
                  <a:cubicBezTo>
                    <a:pt x="588" y="285"/>
                    <a:pt x="588" y="247"/>
                    <a:pt x="588" y="228"/>
                  </a:cubicBezTo>
                  <a:lnTo>
                    <a:pt x="588" y="172"/>
                  </a:lnTo>
                  <a:cubicBezTo>
                    <a:pt x="569" y="134"/>
                    <a:pt x="550" y="96"/>
                    <a:pt x="531" y="58"/>
                  </a:cubicBezTo>
                  <a:lnTo>
                    <a:pt x="493" y="39"/>
                  </a:lnTo>
                  <a:cubicBezTo>
                    <a:pt x="455" y="20"/>
                    <a:pt x="417" y="1"/>
                    <a:pt x="380"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7" name="Google Shape;1067;p19"/>
            <p:cNvSpPr/>
            <p:nvPr/>
          </p:nvSpPr>
          <p:spPr>
            <a:xfrm>
              <a:off x="440175" y="1765463"/>
              <a:ext cx="18025" cy="14725"/>
            </a:xfrm>
            <a:custGeom>
              <a:avLst/>
              <a:gdLst/>
              <a:ahLst/>
              <a:cxnLst/>
              <a:rect l="l" t="t" r="r" b="b"/>
              <a:pathLst>
                <a:path w="721" h="589" extrusionOk="0">
                  <a:moveTo>
                    <a:pt x="361" y="1"/>
                  </a:moveTo>
                  <a:cubicBezTo>
                    <a:pt x="0" y="20"/>
                    <a:pt x="0" y="551"/>
                    <a:pt x="361" y="589"/>
                  </a:cubicBezTo>
                  <a:cubicBezTo>
                    <a:pt x="721" y="551"/>
                    <a:pt x="721" y="20"/>
                    <a:pt x="361"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8" name="Google Shape;1068;p19"/>
            <p:cNvSpPr/>
            <p:nvPr/>
          </p:nvSpPr>
          <p:spPr>
            <a:xfrm>
              <a:off x="385200" y="1777313"/>
              <a:ext cx="15650" cy="13300"/>
            </a:xfrm>
            <a:custGeom>
              <a:avLst/>
              <a:gdLst/>
              <a:ahLst/>
              <a:cxnLst/>
              <a:rect l="l" t="t" r="r" b="b"/>
              <a:pathLst>
                <a:path w="626" h="532" extrusionOk="0">
                  <a:moveTo>
                    <a:pt x="323" y="1"/>
                  </a:moveTo>
                  <a:cubicBezTo>
                    <a:pt x="0" y="39"/>
                    <a:pt x="0" y="494"/>
                    <a:pt x="323" y="532"/>
                  </a:cubicBezTo>
                  <a:cubicBezTo>
                    <a:pt x="626" y="494"/>
                    <a:pt x="626" y="39"/>
                    <a:pt x="323"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9" name="Google Shape;1069;p19"/>
            <p:cNvSpPr/>
            <p:nvPr/>
          </p:nvSpPr>
          <p:spPr>
            <a:xfrm>
              <a:off x="399875" y="1703388"/>
              <a:ext cx="16150" cy="11875"/>
            </a:xfrm>
            <a:custGeom>
              <a:avLst/>
              <a:gdLst/>
              <a:ahLst/>
              <a:cxnLst/>
              <a:rect l="l" t="t" r="r" b="b"/>
              <a:pathLst>
                <a:path w="646" h="475" extrusionOk="0">
                  <a:moveTo>
                    <a:pt x="323" y="1"/>
                  </a:moveTo>
                  <a:cubicBezTo>
                    <a:pt x="1" y="1"/>
                    <a:pt x="1" y="474"/>
                    <a:pt x="323" y="474"/>
                  </a:cubicBezTo>
                  <a:cubicBezTo>
                    <a:pt x="646" y="474"/>
                    <a:pt x="646" y="1"/>
                    <a:pt x="323"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0" name="Google Shape;1070;p19"/>
            <p:cNvSpPr/>
            <p:nvPr/>
          </p:nvSpPr>
          <p:spPr>
            <a:xfrm>
              <a:off x="354400" y="1709538"/>
              <a:ext cx="17550" cy="14250"/>
            </a:xfrm>
            <a:custGeom>
              <a:avLst/>
              <a:gdLst/>
              <a:ahLst/>
              <a:cxnLst/>
              <a:rect l="l" t="t" r="r" b="b"/>
              <a:pathLst>
                <a:path w="702" h="570" extrusionOk="0">
                  <a:moveTo>
                    <a:pt x="341" y="1"/>
                  </a:moveTo>
                  <a:cubicBezTo>
                    <a:pt x="0" y="20"/>
                    <a:pt x="0" y="532"/>
                    <a:pt x="341" y="570"/>
                  </a:cubicBezTo>
                  <a:cubicBezTo>
                    <a:pt x="702" y="532"/>
                    <a:pt x="702" y="20"/>
                    <a:pt x="341"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1" name="Google Shape;1071;p19"/>
            <p:cNvSpPr/>
            <p:nvPr/>
          </p:nvSpPr>
          <p:spPr>
            <a:xfrm>
              <a:off x="369050" y="1615955"/>
              <a:ext cx="19450" cy="14250"/>
            </a:xfrm>
            <a:custGeom>
              <a:avLst/>
              <a:gdLst/>
              <a:ahLst/>
              <a:cxnLst/>
              <a:rect l="l" t="t" r="r" b="b"/>
              <a:pathLst>
                <a:path w="778" h="570" extrusionOk="0">
                  <a:moveTo>
                    <a:pt x="416" y="0"/>
                  </a:moveTo>
                  <a:cubicBezTo>
                    <a:pt x="411" y="0"/>
                    <a:pt x="405" y="0"/>
                    <a:pt x="399" y="1"/>
                  </a:cubicBezTo>
                  <a:cubicBezTo>
                    <a:pt x="1" y="1"/>
                    <a:pt x="1" y="569"/>
                    <a:pt x="399" y="569"/>
                  </a:cubicBezTo>
                  <a:cubicBezTo>
                    <a:pt x="772" y="569"/>
                    <a:pt x="778" y="0"/>
                    <a:pt x="416"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2" name="Google Shape;1072;p19"/>
            <p:cNvSpPr/>
            <p:nvPr/>
          </p:nvSpPr>
          <p:spPr>
            <a:xfrm>
              <a:off x="490635" y="1582215"/>
              <a:ext cx="17550" cy="13750"/>
            </a:xfrm>
            <a:custGeom>
              <a:avLst/>
              <a:gdLst/>
              <a:ahLst/>
              <a:cxnLst/>
              <a:rect l="l" t="t" r="r" b="b"/>
              <a:pathLst>
                <a:path w="702" h="550" extrusionOk="0">
                  <a:moveTo>
                    <a:pt x="360" y="0"/>
                  </a:moveTo>
                  <a:cubicBezTo>
                    <a:pt x="0" y="0"/>
                    <a:pt x="0" y="550"/>
                    <a:pt x="360" y="550"/>
                  </a:cubicBezTo>
                  <a:cubicBezTo>
                    <a:pt x="701" y="550"/>
                    <a:pt x="701" y="0"/>
                    <a:pt x="360"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3" name="Google Shape;1073;p19"/>
            <p:cNvSpPr/>
            <p:nvPr/>
          </p:nvSpPr>
          <p:spPr>
            <a:xfrm>
              <a:off x="297525" y="1637988"/>
              <a:ext cx="18975" cy="14725"/>
            </a:xfrm>
            <a:custGeom>
              <a:avLst/>
              <a:gdLst/>
              <a:ahLst/>
              <a:cxnLst/>
              <a:rect l="l" t="t" r="r" b="b"/>
              <a:pathLst>
                <a:path w="759" h="589" extrusionOk="0">
                  <a:moveTo>
                    <a:pt x="379" y="0"/>
                  </a:moveTo>
                  <a:cubicBezTo>
                    <a:pt x="0" y="0"/>
                    <a:pt x="0" y="588"/>
                    <a:pt x="379" y="588"/>
                  </a:cubicBezTo>
                  <a:cubicBezTo>
                    <a:pt x="759" y="588"/>
                    <a:pt x="759" y="0"/>
                    <a:pt x="379"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4" name="Google Shape;1074;p19"/>
            <p:cNvSpPr/>
            <p:nvPr/>
          </p:nvSpPr>
          <p:spPr>
            <a:xfrm>
              <a:off x="438343" y="1487068"/>
              <a:ext cx="20875" cy="15675"/>
            </a:xfrm>
            <a:custGeom>
              <a:avLst/>
              <a:gdLst/>
              <a:ahLst/>
              <a:cxnLst/>
              <a:rect l="l" t="t" r="r" b="b"/>
              <a:pathLst>
                <a:path w="835" h="627" extrusionOk="0">
                  <a:moveTo>
                    <a:pt x="436" y="1"/>
                  </a:moveTo>
                  <a:cubicBezTo>
                    <a:pt x="430" y="1"/>
                    <a:pt x="424" y="1"/>
                    <a:pt x="418" y="1"/>
                  </a:cubicBezTo>
                  <a:cubicBezTo>
                    <a:pt x="1" y="1"/>
                    <a:pt x="1" y="627"/>
                    <a:pt x="418" y="627"/>
                  </a:cubicBezTo>
                  <a:cubicBezTo>
                    <a:pt x="829" y="627"/>
                    <a:pt x="835" y="1"/>
                    <a:pt x="436"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5" name="Google Shape;1075;p19"/>
            <p:cNvSpPr/>
            <p:nvPr/>
          </p:nvSpPr>
          <p:spPr>
            <a:xfrm>
              <a:off x="311750" y="1588238"/>
              <a:ext cx="12800" cy="9500"/>
            </a:xfrm>
            <a:custGeom>
              <a:avLst/>
              <a:gdLst/>
              <a:ahLst/>
              <a:cxnLst/>
              <a:rect l="l" t="t" r="r" b="b"/>
              <a:pathLst>
                <a:path w="512" h="380" extrusionOk="0">
                  <a:moveTo>
                    <a:pt x="265" y="0"/>
                  </a:moveTo>
                  <a:cubicBezTo>
                    <a:pt x="0" y="0"/>
                    <a:pt x="0" y="379"/>
                    <a:pt x="265" y="379"/>
                  </a:cubicBezTo>
                  <a:cubicBezTo>
                    <a:pt x="512" y="379"/>
                    <a:pt x="512" y="0"/>
                    <a:pt x="265"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6" name="Google Shape;1076;p19"/>
            <p:cNvSpPr/>
            <p:nvPr/>
          </p:nvSpPr>
          <p:spPr>
            <a:xfrm>
              <a:off x="285675" y="1574488"/>
              <a:ext cx="20400" cy="15175"/>
            </a:xfrm>
            <a:custGeom>
              <a:avLst/>
              <a:gdLst/>
              <a:ahLst/>
              <a:cxnLst/>
              <a:rect l="l" t="t" r="r" b="b"/>
              <a:pathLst>
                <a:path w="816" h="607" extrusionOk="0">
                  <a:moveTo>
                    <a:pt x="398" y="0"/>
                  </a:moveTo>
                  <a:cubicBezTo>
                    <a:pt x="0" y="0"/>
                    <a:pt x="0" y="607"/>
                    <a:pt x="398" y="607"/>
                  </a:cubicBezTo>
                  <a:cubicBezTo>
                    <a:pt x="816" y="607"/>
                    <a:pt x="816" y="0"/>
                    <a:pt x="398"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7" name="Google Shape;1077;p19"/>
            <p:cNvSpPr/>
            <p:nvPr/>
          </p:nvSpPr>
          <p:spPr>
            <a:xfrm>
              <a:off x="354400" y="1551263"/>
              <a:ext cx="9975" cy="8550"/>
            </a:xfrm>
            <a:custGeom>
              <a:avLst/>
              <a:gdLst/>
              <a:ahLst/>
              <a:cxnLst/>
              <a:rect l="l" t="t" r="r" b="b"/>
              <a:pathLst>
                <a:path w="399" h="342" extrusionOk="0">
                  <a:moveTo>
                    <a:pt x="209" y="0"/>
                  </a:moveTo>
                  <a:cubicBezTo>
                    <a:pt x="0" y="38"/>
                    <a:pt x="0" y="323"/>
                    <a:pt x="209" y="342"/>
                  </a:cubicBezTo>
                  <a:cubicBezTo>
                    <a:pt x="398" y="323"/>
                    <a:pt x="398" y="38"/>
                    <a:pt x="209"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8" name="Google Shape;1078;p19"/>
            <p:cNvSpPr/>
            <p:nvPr/>
          </p:nvSpPr>
          <p:spPr>
            <a:xfrm>
              <a:off x="337800" y="1527563"/>
              <a:ext cx="13300" cy="11400"/>
            </a:xfrm>
            <a:custGeom>
              <a:avLst/>
              <a:gdLst/>
              <a:ahLst/>
              <a:cxnLst/>
              <a:rect l="l" t="t" r="r" b="b"/>
              <a:pathLst>
                <a:path w="532" h="456" extrusionOk="0">
                  <a:moveTo>
                    <a:pt x="266" y="1"/>
                  </a:moveTo>
                  <a:cubicBezTo>
                    <a:pt x="1" y="38"/>
                    <a:pt x="1" y="418"/>
                    <a:pt x="266" y="455"/>
                  </a:cubicBezTo>
                  <a:cubicBezTo>
                    <a:pt x="531" y="418"/>
                    <a:pt x="531" y="38"/>
                    <a:pt x="266"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9" name="Google Shape;1079;p19"/>
            <p:cNvSpPr/>
            <p:nvPr/>
          </p:nvSpPr>
          <p:spPr>
            <a:xfrm>
              <a:off x="272875" y="1700063"/>
              <a:ext cx="23250" cy="18050"/>
            </a:xfrm>
            <a:custGeom>
              <a:avLst/>
              <a:gdLst/>
              <a:ahLst/>
              <a:cxnLst/>
              <a:rect l="l" t="t" r="r" b="b"/>
              <a:pathLst>
                <a:path w="930" h="722" extrusionOk="0">
                  <a:moveTo>
                    <a:pt x="474" y="1"/>
                  </a:moveTo>
                  <a:cubicBezTo>
                    <a:pt x="0" y="1"/>
                    <a:pt x="0" y="721"/>
                    <a:pt x="474" y="721"/>
                  </a:cubicBezTo>
                  <a:cubicBezTo>
                    <a:pt x="929" y="721"/>
                    <a:pt x="929" y="1"/>
                    <a:pt x="474"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0" name="Google Shape;1080;p19"/>
            <p:cNvSpPr/>
            <p:nvPr/>
          </p:nvSpPr>
          <p:spPr>
            <a:xfrm>
              <a:off x="507000" y="1726138"/>
              <a:ext cx="3800" cy="3350"/>
            </a:xfrm>
            <a:custGeom>
              <a:avLst/>
              <a:gdLst/>
              <a:ahLst/>
              <a:cxnLst/>
              <a:rect l="l" t="t" r="r" b="b"/>
              <a:pathLst>
                <a:path w="152" h="134" extrusionOk="0">
                  <a:moveTo>
                    <a:pt x="76" y="0"/>
                  </a:moveTo>
                  <a:cubicBezTo>
                    <a:pt x="0" y="0"/>
                    <a:pt x="0" y="114"/>
                    <a:pt x="76" y="133"/>
                  </a:cubicBezTo>
                  <a:cubicBezTo>
                    <a:pt x="152" y="114"/>
                    <a:pt x="152" y="0"/>
                    <a:pt x="76"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1" name="Google Shape;1081;p19"/>
            <p:cNvSpPr/>
            <p:nvPr/>
          </p:nvSpPr>
          <p:spPr>
            <a:xfrm>
              <a:off x="485200" y="1780638"/>
              <a:ext cx="18025" cy="13775"/>
            </a:xfrm>
            <a:custGeom>
              <a:avLst/>
              <a:gdLst/>
              <a:ahLst/>
              <a:cxnLst/>
              <a:rect l="l" t="t" r="r" b="b"/>
              <a:pathLst>
                <a:path w="721" h="551" extrusionOk="0">
                  <a:moveTo>
                    <a:pt x="360" y="1"/>
                  </a:moveTo>
                  <a:cubicBezTo>
                    <a:pt x="0" y="1"/>
                    <a:pt x="0" y="550"/>
                    <a:pt x="360" y="550"/>
                  </a:cubicBezTo>
                  <a:cubicBezTo>
                    <a:pt x="721" y="550"/>
                    <a:pt x="721" y="1"/>
                    <a:pt x="360"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2" name="Google Shape;1082;p19"/>
            <p:cNvSpPr/>
            <p:nvPr/>
          </p:nvSpPr>
          <p:spPr>
            <a:xfrm>
              <a:off x="502250" y="1829463"/>
              <a:ext cx="9500" cy="6175"/>
            </a:xfrm>
            <a:custGeom>
              <a:avLst/>
              <a:gdLst/>
              <a:ahLst/>
              <a:cxnLst/>
              <a:rect l="l" t="t" r="r" b="b"/>
              <a:pathLst>
                <a:path w="380" h="247" extrusionOk="0">
                  <a:moveTo>
                    <a:pt x="114" y="0"/>
                  </a:moveTo>
                  <a:cubicBezTo>
                    <a:pt x="77" y="0"/>
                    <a:pt x="39" y="19"/>
                    <a:pt x="20" y="38"/>
                  </a:cubicBezTo>
                  <a:cubicBezTo>
                    <a:pt x="20" y="38"/>
                    <a:pt x="1" y="57"/>
                    <a:pt x="1" y="76"/>
                  </a:cubicBezTo>
                  <a:cubicBezTo>
                    <a:pt x="1" y="95"/>
                    <a:pt x="1" y="114"/>
                    <a:pt x="1" y="114"/>
                  </a:cubicBezTo>
                  <a:cubicBezTo>
                    <a:pt x="1" y="152"/>
                    <a:pt x="20" y="190"/>
                    <a:pt x="39" y="209"/>
                  </a:cubicBezTo>
                  <a:cubicBezTo>
                    <a:pt x="58" y="228"/>
                    <a:pt x="95" y="247"/>
                    <a:pt x="114" y="247"/>
                  </a:cubicBezTo>
                  <a:lnTo>
                    <a:pt x="266" y="247"/>
                  </a:lnTo>
                  <a:cubicBezTo>
                    <a:pt x="304" y="247"/>
                    <a:pt x="342" y="228"/>
                    <a:pt x="361" y="209"/>
                  </a:cubicBezTo>
                  <a:cubicBezTo>
                    <a:pt x="361" y="190"/>
                    <a:pt x="380" y="190"/>
                    <a:pt x="380" y="171"/>
                  </a:cubicBezTo>
                  <a:cubicBezTo>
                    <a:pt x="380" y="152"/>
                    <a:pt x="380" y="133"/>
                    <a:pt x="380" y="114"/>
                  </a:cubicBezTo>
                  <a:cubicBezTo>
                    <a:pt x="380" y="95"/>
                    <a:pt x="361" y="57"/>
                    <a:pt x="342" y="38"/>
                  </a:cubicBezTo>
                  <a:cubicBezTo>
                    <a:pt x="323" y="19"/>
                    <a:pt x="285" y="0"/>
                    <a:pt x="266"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3" name="Google Shape;1083;p19"/>
            <p:cNvSpPr/>
            <p:nvPr/>
          </p:nvSpPr>
          <p:spPr>
            <a:xfrm>
              <a:off x="504150" y="1867838"/>
              <a:ext cx="24675" cy="18975"/>
            </a:xfrm>
            <a:custGeom>
              <a:avLst/>
              <a:gdLst/>
              <a:ahLst/>
              <a:cxnLst/>
              <a:rect l="l" t="t" r="r" b="b"/>
              <a:pathLst>
                <a:path w="987" h="759" extrusionOk="0">
                  <a:moveTo>
                    <a:pt x="493" y="1"/>
                  </a:moveTo>
                  <a:cubicBezTo>
                    <a:pt x="1" y="1"/>
                    <a:pt x="1" y="759"/>
                    <a:pt x="493" y="759"/>
                  </a:cubicBezTo>
                  <a:cubicBezTo>
                    <a:pt x="986" y="759"/>
                    <a:pt x="986" y="1"/>
                    <a:pt x="493"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4" name="Google Shape;1084;p19"/>
            <p:cNvSpPr/>
            <p:nvPr/>
          </p:nvSpPr>
          <p:spPr>
            <a:xfrm>
              <a:off x="360075" y="1953883"/>
              <a:ext cx="20875" cy="17075"/>
            </a:xfrm>
            <a:custGeom>
              <a:avLst/>
              <a:gdLst/>
              <a:ahLst/>
              <a:cxnLst/>
              <a:rect l="l" t="t" r="r" b="b"/>
              <a:pathLst>
                <a:path w="835" h="683" extrusionOk="0">
                  <a:moveTo>
                    <a:pt x="418" y="0"/>
                  </a:moveTo>
                  <a:cubicBezTo>
                    <a:pt x="1" y="38"/>
                    <a:pt x="1" y="645"/>
                    <a:pt x="418" y="683"/>
                  </a:cubicBezTo>
                  <a:cubicBezTo>
                    <a:pt x="835" y="645"/>
                    <a:pt x="835" y="38"/>
                    <a:pt x="418"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5" name="Google Shape;1085;p19"/>
            <p:cNvSpPr/>
            <p:nvPr/>
          </p:nvSpPr>
          <p:spPr>
            <a:xfrm>
              <a:off x="319325" y="1860263"/>
              <a:ext cx="16125" cy="12350"/>
            </a:xfrm>
            <a:custGeom>
              <a:avLst/>
              <a:gdLst/>
              <a:ahLst/>
              <a:cxnLst/>
              <a:rect l="l" t="t" r="r" b="b"/>
              <a:pathLst>
                <a:path w="645" h="494" extrusionOk="0">
                  <a:moveTo>
                    <a:pt x="247" y="0"/>
                  </a:moveTo>
                  <a:cubicBezTo>
                    <a:pt x="228" y="0"/>
                    <a:pt x="190" y="0"/>
                    <a:pt x="152" y="19"/>
                  </a:cubicBezTo>
                  <a:cubicBezTo>
                    <a:pt x="133" y="19"/>
                    <a:pt x="95" y="38"/>
                    <a:pt x="76" y="76"/>
                  </a:cubicBezTo>
                  <a:cubicBezTo>
                    <a:pt x="38" y="114"/>
                    <a:pt x="0" y="171"/>
                    <a:pt x="0" y="247"/>
                  </a:cubicBezTo>
                  <a:lnTo>
                    <a:pt x="0" y="304"/>
                  </a:lnTo>
                  <a:cubicBezTo>
                    <a:pt x="19" y="342"/>
                    <a:pt x="38" y="379"/>
                    <a:pt x="76" y="417"/>
                  </a:cubicBezTo>
                  <a:lnTo>
                    <a:pt x="114" y="455"/>
                  </a:lnTo>
                  <a:cubicBezTo>
                    <a:pt x="152" y="474"/>
                    <a:pt x="209" y="493"/>
                    <a:pt x="247" y="493"/>
                  </a:cubicBezTo>
                  <a:lnTo>
                    <a:pt x="398" y="493"/>
                  </a:lnTo>
                  <a:cubicBezTo>
                    <a:pt x="436" y="493"/>
                    <a:pt x="455" y="493"/>
                    <a:pt x="493" y="474"/>
                  </a:cubicBezTo>
                  <a:cubicBezTo>
                    <a:pt x="550" y="455"/>
                    <a:pt x="588" y="398"/>
                    <a:pt x="607" y="342"/>
                  </a:cubicBezTo>
                  <a:cubicBezTo>
                    <a:pt x="626" y="323"/>
                    <a:pt x="645" y="285"/>
                    <a:pt x="626" y="247"/>
                  </a:cubicBezTo>
                  <a:lnTo>
                    <a:pt x="626" y="190"/>
                  </a:lnTo>
                  <a:cubicBezTo>
                    <a:pt x="626" y="152"/>
                    <a:pt x="607" y="114"/>
                    <a:pt x="569" y="76"/>
                  </a:cubicBezTo>
                  <a:lnTo>
                    <a:pt x="531" y="38"/>
                  </a:lnTo>
                  <a:cubicBezTo>
                    <a:pt x="493" y="19"/>
                    <a:pt x="436" y="19"/>
                    <a:pt x="398" y="19"/>
                  </a:cubicBezTo>
                  <a:lnTo>
                    <a:pt x="398" y="0"/>
                  </a:ln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6" name="Google Shape;1086;p19"/>
            <p:cNvSpPr/>
            <p:nvPr/>
          </p:nvSpPr>
          <p:spPr>
            <a:xfrm>
              <a:off x="325475" y="1808138"/>
              <a:ext cx="15675" cy="11850"/>
            </a:xfrm>
            <a:custGeom>
              <a:avLst/>
              <a:gdLst/>
              <a:ahLst/>
              <a:cxnLst/>
              <a:rect l="l" t="t" r="r" b="b"/>
              <a:pathLst>
                <a:path w="627" h="474" extrusionOk="0">
                  <a:moveTo>
                    <a:pt x="304" y="0"/>
                  </a:moveTo>
                  <a:cubicBezTo>
                    <a:pt x="1" y="0"/>
                    <a:pt x="1" y="474"/>
                    <a:pt x="304" y="474"/>
                  </a:cubicBezTo>
                  <a:cubicBezTo>
                    <a:pt x="626" y="474"/>
                    <a:pt x="626" y="0"/>
                    <a:pt x="304"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7" name="Google Shape;1087;p19"/>
            <p:cNvSpPr/>
            <p:nvPr/>
          </p:nvSpPr>
          <p:spPr>
            <a:xfrm>
              <a:off x="298950" y="1787738"/>
              <a:ext cx="8550" cy="7150"/>
            </a:xfrm>
            <a:custGeom>
              <a:avLst/>
              <a:gdLst/>
              <a:ahLst/>
              <a:cxnLst/>
              <a:rect l="l" t="t" r="r" b="b"/>
              <a:pathLst>
                <a:path w="342" h="286" extrusionOk="0">
                  <a:moveTo>
                    <a:pt x="171" y="1"/>
                  </a:moveTo>
                  <a:cubicBezTo>
                    <a:pt x="0" y="20"/>
                    <a:pt x="0" y="266"/>
                    <a:pt x="171" y="285"/>
                  </a:cubicBezTo>
                  <a:cubicBezTo>
                    <a:pt x="341" y="266"/>
                    <a:pt x="341" y="20"/>
                    <a:pt x="171"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8" name="Google Shape;1088;p19"/>
            <p:cNvSpPr/>
            <p:nvPr/>
          </p:nvSpPr>
          <p:spPr>
            <a:xfrm>
              <a:off x="394558" y="1560904"/>
              <a:ext cx="21825" cy="16625"/>
            </a:xfrm>
            <a:custGeom>
              <a:avLst/>
              <a:gdLst/>
              <a:ahLst/>
              <a:cxnLst/>
              <a:rect l="l" t="t" r="r" b="b"/>
              <a:pathLst>
                <a:path w="873" h="665" extrusionOk="0">
                  <a:moveTo>
                    <a:pt x="437" y="1"/>
                  </a:moveTo>
                  <a:cubicBezTo>
                    <a:pt x="1" y="1"/>
                    <a:pt x="1" y="664"/>
                    <a:pt x="437" y="664"/>
                  </a:cubicBezTo>
                  <a:cubicBezTo>
                    <a:pt x="873" y="664"/>
                    <a:pt x="873" y="1"/>
                    <a:pt x="437"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9" name="Google Shape;1089;p19"/>
            <p:cNvSpPr/>
            <p:nvPr/>
          </p:nvSpPr>
          <p:spPr>
            <a:xfrm>
              <a:off x="418850" y="1419395"/>
              <a:ext cx="23250" cy="18975"/>
            </a:xfrm>
            <a:custGeom>
              <a:avLst/>
              <a:gdLst/>
              <a:ahLst/>
              <a:cxnLst/>
              <a:rect l="l" t="t" r="r" b="b"/>
              <a:pathLst>
                <a:path w="930" h="759" extrusionOk="0">
                  <a:moveTo>
                    <a:pt x="474" y="0"/>
                  </a:moveTo>
                  <a:cubicBezTo>
                    <a:pt x="0" y="38"/>
                    <a:pt x="0" y="721"/>
                    <a:pt x="474" y="758"/>
                  </a:cubicBezTo>
                  <a:cubicBezTo>
                    <a:pt x="929" y="721"/>
                    <a:pt x="929" y="38"/>
                    <a:pt x="474"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90" name="Google Shape;1090;p19"/>
          <p:cNvSpPr txBox="1">
            <a:spLocks noGrp="1"/>
          </p:cNvSpPr>
          <p:nvPr>
            <p:ph type="title"/>
          </p:nvPr>
        </p:nvSpPr>
        <p:spPr>
          <a:xfrm>
            <a:off x="720000" y="2586216"/>
            <a:ext cx="2336400" cy="8925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400"/>
              <a:buNone/>
              <a:defRPr sz="1600"/>
            </a:lvl1pPr>
            <a:lvl2pPr lvl="1" algn="ctr" rtl="0">
              <a:spcBef>
                <a:spcPts val="0"/>
              </a:spcBef>
              <a:spcAft>
                <a:spcPts val="0"/>
              </a:spcAft>
              <a:buSzPts val="2400"/>
              <a:buNone/>
              <a:defRPr sz="2400"/>
            </a:lvl2pPr>
            <a:lvl3pPr lvl="2" algn="ctr" rtl="0">
              <a:spcBef>
                <a:spcPts val="0"/>
              </a:spcBef>
              <a:spcAft>
                <a:spcPts val="0"/>
              </a:spcAft>
              <a:buSzPts val="2400"/>
              <a:buNone/>
              <a:defRPr sz="2400"/>
            </a:lvl3pPr>
            <a:lvl4pPr lvl="3" algn="ctr" rtl="0">
              <a:spcBef>
                <a:spcPts val="0"/>
              </a:spcBef>
              <a:spcAft>
                <a:spcPts val="0"/>
              </a:spcAft>
              <a:buSzPts val="2400"/>
              <a:buNone/>
              <a:defRPr sz="2400"/>
            </a:lvl4pPr>
            <a:lvl5pPr lvl="4" algn="ctr" rtl="0">
              <a:spcBef>
                <a:spcPts val="0"/>
              </a:spcBef>
              <a:spcAft>
                <a:spcPts val="0"/>
              </a:spcAft>
              <a:buSzPts val="2400"/>
              <a:buNone/>
              <a:defRPr sz="2400"/>
            </a:lvl5pPr>
            <a:lvl6pPr lvl="5" algn="ctr" rtl="0">
              <a:spcBef>
                <a:spcPts val="0"/>
              </a:spcBef>
              <a:spcAft>
                <a:spcPts val="0"/>
              </a:spcAft>
              <a:buSzPts val="2400"/>
              <a:buNone/>
              <a:defRPr sz="2400"/>
            </a:lvl6pPr>
            <a:lvl7pPr lvl="6" algn="ctr" rtl="0">
              <a:spcBef>
                <a:spcPts val="0"/>
              </a:spcBef>
              <a:spcAft>
                <a:spcPts val="0"/>
              </a:spcAft>
              <a:buSzPts val="2400"/>
              <a:buNone/>
              <a:defRPr sz="2400"/>
            </a:lvl7pPr>
            <a:lvl8pPr lvl="7" algn="ctr" rtl="0">
              <a:spcBef>
                <a:spcPts val="0"/>
              </a:spcBef>
              <a:spcAft>
                <a:spcPts val="0"/>
              </a:spcAft>
              <a:buSzPts val="2400"/>
              <a:buNone/>
              <a:defRPr sz="2400"/>
            </a:lvl8pPr>
            <a:lvl9pPr lvl="8" algn="ctr" rtl="0">
              <a:spcBef>
                <a:spcPts val="0"/>
              </a:spcBef>
              <a:spcAft>
                <a:spcPts val="0"/>
              </a:spcAft>
              <a:buSzPts val="2400"/>
              <a:buNone/>
              <a:defRPr sz="2400"/>
            </a:lvl9pPr>
          </a:lstStyle>
          <a:p>
            <a:endParaRPr/>
          </a:p>
        </p:txBody>
      </p:sp>
      <p:sp>
        <p:nvSpPr>
          <p:cNvPr id="1091" name="Google Shape;1091;p19"/>
          <p:cNvSpPr txBox="1">
            <a:spLocks noGrp="1"/>
          </p:cNvSpPr>
          <p:nvPr>
            <p:ph type="subTitle" idx="1"/>
          </p:nvPr>
        </p:nvSpPr>
        <p:spPr>
          <a:xfrm>
            <a:off x="720000" y="3321129"/>
            <a:ext cx="2336400" cy="8925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sp>
        <p:nvSpPr>
          <p:cNvPr id="1092" name="Google Shape;1092;p19"/>
          <p:cNvSpPr txBox="1">
            <a:spLocks noGrp="1"/>
          </p:cNvSpPr>
          <p:nvPr>
            <p:ph type="title" idx="2"/>
          </p:nvPr>
        </p:nvSpPr>
        <p:spPr>
          <a:xfrm>
            <a:off x="3403800" y="2586216"/>
            <a:ext cx="2336400" cy="8925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400"/>
              <a:buNone/>
              <a:defRPr sz="1600"/>
            </a:lvl1pPr>
            <a:lvl2pPr lvl="1" algn="ctr" rtl="0">
              <a:spcBef>
                <a:spcPts val="0"/>
              </a:spcBef>
              <a:spcAft>
                <a:spcPts val="0"/>
              </a:spcAft>
              <a:buSzPts val="2400"/>
              <a:buNone/>
              <a:defRPr sz="2400"/>
            </a:lvl2pPr>
            <a:lvl3pPr lvl="2" algn="ctr" rtl="0">
              <a:spcBef>
                <a:spcPts val="0"/>
              </a:spcBef>
              <a:spcAft>
                <a:spcPts val="0"/>
              </a:spcAft>
              <a:buSzPts val="2400"/>
              <a:buNone/>
              <a:defRPr sz="2400"/>
            </a:lvl3pPr>
            <a:lvl4pPr lvl="3" algn="ctr" rtl="0">
              <a:spcBef>
                <a:spcPts val="0"/>
              </a:spcBef>
              <a:spcAft>
                <a:spcPts val="0"/>
              </a:spcAft>
              <a:buSzPts val="2400"/>
              <a:buNone/>
              <a:defRPr sz="2400"/>
            </a:lvl4pPr>
            <a:lvl5pPr lvl="4" algn="ctr" rtl="0">
              <a:spcBef>
                <a:spcPts val="0"/>
              </a:spcBef>
              <a:spcAft>
                <a:spcPts val="0"/>
              </a:spcAft>
              <a:buSzPts val="2400"/>
              <a:buNone/>
              <a:defRPr sz="2400"/>
            </a:lvl5pPr>
            <a:lvl6pPr lvl="5" algn="ctr" rtl="0">
              <a:spcBef>
                <a:spcPts val="0"/>
              </a:spcBef>
              <a:spcAft>
                <a:spcPts val="0"/>
              </a:spcAft>
              <a:buSzPts val="2400"/>
              <a:buNone/>
              <a:defRPr sz="2400"/>
            </a:lvl6pPr>
            <a:lvl7pPr lvl="6" algn="ctr" rtl="0">
              <a:spcBef>
                <a:spcPts val="0"/>
              </a:spcBef>
              <a:spcAft>
                <a:spcPts val="0"/>
              </a:spcAft>
              <a:buSzPts val="2400"/>
              <a:buNone/>
              <a:defRPr sz="2400"/>
            </a:lvl7pPr>
            <a:lvl8pPr lvl="7" algn="ctr" rtl="0">
              <a:spcBef>
                <a:spcPts val="0"/>
              </a:spcBef>
              <a:spcAft>
                <a:spcPts val="0"/>
              </a:spcAft>
              <a:buSzPts val="2400"/>
              <a:buNone/>
              <a:defRPr sz="2400"/>
            </a:lvl8pPr>
            <a:lvl9pPr lvl="8" algn="ctr" rtl="0">
              <a:spcBef>
                <a:spcPts val="0"/>
              </a:spcBef>
              <a:spcAft>
                <a:spcPts val="0"/>
              </a:spcAft>
              <a:buSzPts val="2400"/>
              <a:buNone/>
              <a:defRPr sz="2400"/>
            </a:lvl9pPr>
          </a:lstStyle>
          <a:p>
            <a:endParaRPr/>
          </a:p>
        </p:txBody>
      </p:sp>
      <p:sp>
        <p:nvSpPr>
          <p:cNvPr id="1093" name="Google Shape;1093;p19"/>
          <p:cNvSpPr txBox="1">
            <a:spLocks noGrp="1"/>
          </p:cNvSpPr>
          <p:nvPr>
            <p:ph type="subTitle" idx="3"/>
          </p:nvPr>
        </p:nvSpPr>
        <p:spPr>
          <a:xfrm>
            <a:off x="3403800" y="3321129"/>
            <a:ext cx="2336400" cy="8925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sp>
        <p:nvSpPr>
          <p:cNvPr id="1094" name="Google Shape;1094;p19"/>
          <p:cNvSpPr txBox="1">
            <a:spLocks noGrp="1"/>
          </p:cNvSpPr>
          <p:nvPr>
            <p:ph type="title" idx="4"/>
          </p:nvPr>
        </p:nvSpPr>
        <p:spPr>
          <a:xfrm>
            <a:off x="6100400" y="2586209"/>
            <a:ext cx="2336400" cy="8925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400"/>
              <a:buNone/>
              <a:defRPr sz="1600"/>
            </a:lvl1pPr>
            <a:lvl2pPr lvl="1" algn="ctr" rtl="0">
              <a:spcBef>
                <a:spcPts val="0"/>
              </a:spcBef>
              <a:spcAft>
                <a:spcPts val="0"/>
              </a:spcAft>
              <a:buSzPts val="2400"/>
              <a:buNone/>
              <a:defRPr sz="2400"/>
            </a:lvl2pPr>
            <a:lvl3pPr lvl="2" algn="ctr" rtl="0">
              <a:spcBef>
                <a:spcPts val="0"/>
              </a:spcBef>
              <a:spcAft>
                <a:spcPts val="0"/>
              </a:spcAft>
              <a:buSzPts val="2400"/>
              <a:buNone/>
              <a:defRPr sz="2400"/>
            </a:lvl3pPr>
            <a:lvl4pPr lvl="3" algn="ctr" rtl="0">
              <a:spcBef>
                <a:spcPts val="0"/>
              </a:spcBef>
              <a:spcAft>
                <a:spcPts val="0"/>
              </a:spcAft>
              <a:buSzPts val="2400"/>
              <a:buNone/>
              <a:defRPr sz="2400"/>
            </a:lvl4pPr>
            <a:lvl5pPr lvl="4" algn="ctr" rtl="0">
              <a:spcBef>
                <a:spcPts val="0"/>
              </a:spcBef>
              <a:spcAft>
                <a:spcPts val="0"/>
              </a:spcAft>
              <a:buSzPts val="2400"/>
              <a:buNone/>
              <a:defRPr sz="2400"/>
            </a:lvl5pPr>
            <a:lvl6pPr lvl="5" algn="ctr" rtl="0">
              <a:spcBef>
                <a:spcPts val="0"/>
              </a:spcBef>
              <a:spcAft>
                <a:spcPts val="0"/>
              </a:spcAft>
              <a:buSzPts val="2400"/>
              <a:buNone/>
              <a:defRPr sz="2400"/>
            </a:lvl6pPr>
            <a:lvl7pPr lvl="6" algn="ctr" rtl="0">
              <a:spcBef>
                <a:spcPts val="0"/>
              </a:spcBef>
              <a:spcAft>
                <a:spcPts val="0"/>
              </a:spcAft>
              <a:buSzPts val="2400"/>
              <a:buNone/>
              <a:defRPr sz="2400"/>
            </a:lvl7pPr>
            <a:lvl8pPr lvl="7" algn="ctr" rtl="0">
              <a:spcBef>
                <a:spcPts val="0"/>
              </a:spcBef>
              <a:spcAft>
                <a:spcPts val="0"/>
              </a:spcAft>
              <a:buSzPts val="2400"/>
              <a:buNone/>
              <a:defRPr sz="2400"/>
            </a:lvl8pPr>
            <a:lvl9pPr lvl="8" algn="ctr" rtl="0">
              <a:spcBef>
                <a:spcPts val="0"/>
              </a:spcBef>
              <a:spcAft>
                <a:spcPts val="0"/>
              </a:spcAft>
              <a:buSzPts val="2400"/>
              <a:buNone/>
              <a:defRPr sz="2400"/>
            </a:lvl9pPr>
          </a:lstStyle>
          <a:p>
            <a:endParaRPr/>
          </a:p>
        </p:txBody>
      </p:sp>
      <p:sp>
        <p:nvSpPr>
          <p:cNvPr id="1095" name="Google Shape;1095;p19"/>
          <p:cNvSpPr txBox="1">
            <a:spLocks noGrp="1"/>
          </p:cNvSpPr>
          <p:nvPr>
            <p:ph type="subTitle" idx="5"/>
          </p:nvPr>
        </p:nvSpPr>
        <p:spPr>
          <a:xfrm>
            <a:off x="6100400" y="3321129"/>
            <a:ext cx="2336400" cy="8925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sp>
        <p:nvSpPr>
          <p:cNvPr id="1096" name="Google Shape;1096;p19"/>
          <p:cNvSpPr txBox="1">
            <a:spLocks noGrp="1"/>
          </p:cNvSpPr>
          <p:nvPr>
            <p:ph type="ctrTitle" idx="6"/>
          </p:nvPr>
        </p:nvSpPr>
        <p:spPr>
          <a:xfrm>
            <a:off x="736646" y="373025"/>
            <a:ext cx="7672500" cy="5778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800"/>
              <a:buNone/>
              <a:defRPr/>
            </a:lvl1pPr>
            <a:lvl2pPr lvl="1" algn="ctr" rtl="0">
              <a:spcBef>
                <a:spcPts val="0"/>
              </a:spcBef>
              <a:spcAft>
                <a:spcPts val="0"/>
              </a:spcAft>
              <a:buSzPts val="800"/>
              <a:buNone/>
              <a:defRPr sz="800"/>
            </a:lvl2pPr>
            <a:lvl3pPr lvl="2" algn="ctr" rtl="0">
              <a:spcBef>
                <a:spcPts val="0"/>
              </a:spcBef>
              <a:spcAft>
                <a:spcPts val="0"/>
              </a:spcAft>
              <a:buSzPts val="800"/>
              <a:buNone/>
              <a:defRPr sz="800"/>
            </a:lvl3pPr>
            <a:lvl4pPr lvl="3" algn="ctr" rtl="0">
              <a:spcBef>
                <a:spcPts val="0"/>
              </a:spcBef>
              <a:spcAft>
                <a:spcPts val="0"/>
              </a:spcAft>
              <a:buSzPts val="800"/>
              <a:buNone/>
              <a:defRPr sz="800"/>
            </a:lvl4pPr>
            <a:lvl5pPr lvl="4" algn="ctr" rtl="0">
              <a:spcBef>
                <a:spcPts val="0"/>
              </a:spcBef>
              <a:spcAft>
                <a:spcPts val="0"/>
              </a:spcAft>
              <a:buSzPts val="800"/>
              <a:buNone/>
              <a:defRPr sz="800"/>
            </a:lvl5pPr>
            <a:lvl6pPr lvl="5" algn="ctr" rtl="0">
              <a:spcBef>
                <a:spcPts val="0"/>
              </a:spcBef>
              <a:spcAft>
                <a:spcPts val="0"/>
              </a:spcAft>
              <a:buSzPts val="800"/>
              <a:buNone/>
              <a:defRPr sz="800"/>
            </a:lvl6pPr>
            <a:lvl7pPr lvl="6" algn="ctr" rtl="0">
              <a:spcBef>
                <a:spcPts val="0"/>
              </a:spcBef>
              <a:spcAft>
                <a:spcPts val="0"/>
              </a:spcAft>
              <a:buSzPts val="800"/>
              <a:buNone/>
              <a:defRPr sz="800"/>
            </a:lvl7pPr>
            <a:lvl8pPr lvl="7" algn="ctr" rtl="0">
              <a:spcBef>
                <a:spcPts val="0"/>
              </a:spcBef>
              <a:spcAft>
                <a:spcPts val="0"/>
              </a:spcAft>
              <a:buSzPts val="800"/>
              <a:buNone/>
              <a:defRPr sz="800"/>
            </a:lvl8pPr>
            <a:lvl9pPr lvl="8" algn="ctr" rtl="0">
              <a:spcBef>
                <a:spcPts val="0"/>
              </a:spcBef>
              <a:spcAft>
                <a:spcPts val="0"/>
              </a:spcAft>
              <a:buSzPts val="800"/>
              <a:buNone/>
              <a:defRPr sz="800"/>
            </a:lvl9pPr>
          </a:lstStyle>
          <a:p>
            <a:endParaRPr/>
          </a:p>
        </p:txBody>
      </p:sp>
    </p:spTree>
    <p:extLst>
      <p:ext uri="{BB962C8B-B14F-4D97-AF65-F5344CB8AC3E}">
        <p14:creationId xmlns:p14="http://schemas.microsoft.com/office/powerpoint/2010/main" val="1894066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Section header" type="secHead">
  <p:cSld name="Section header">
    <p:spTree>
      <p:nvGrpSpPr>
        <p:cNvPr id="1" name="Shape 89"/>
        <p:cNvGrpSpPr/>
        <p:nvPr/>
      </p:nvGrpSpPr>
      <p:grpSpPr>
        <a:xfrm>
          <a:off x="0" y="0"/>
          <a:ext cx="0" cy="0"/>
          <a:chOff x="0" y="0"/>
          <a:chExt cx="0" cy="0"/>
        </a:xfrm>
      </p:grpSpPr>
      <p:pic>
        <p:nvPicPr>
          <p:cNvPr id="90" name="Google Shape;90;p3"/>
          <p:cNvPicPr preferRelativeResize="0"/>
          <p:nvPr/>
        </p:nvPicPr>
        <p:blipFill>
          <a:blip r:embed="rId2">
            <a:alphaModFix amt="76000"/>
          </a:blip>
          <a:stretch>
            <a:fillRect/>
          </a:stretch>
        </p:blipFill>
        <p:spPr>
          <a:xfrm>
            <a:off x="345175" y="3258079"/>
            <a:ext cx="8158656" cy="3038275"/>
          </a:xfrm>
          <a:prstGeom prst="rect">
            <a:avLst/>
          </a:prstGeom>
          <a:noFill/>
          <a:ln>
            <a:noFill/>
          </a:ln>
        </p:spPr>
      </p:pic>
      <p:pic>
        <p:nvPicPr>
          <p:cNvPr id="91" name="Google Shape;91;p3"/>
          <p:cNvPicPr preferRelativeResize="0"/>
          <p:nvPr/>
        </p:nvPicPr>
        <p:blipFill>
          <a:blip r:embed="rId3">
            <a:alphaModFix amt="47000"/>
          </a:blip>
          <a:stretch>
            <a:fillRect/>
          </a:stretch>
        </p:blipFill>
        <p:spPr>
          <a:xfrm>
            <a:off x="1630988" y="143888"/>
            <a:ext cx="5882026" cy="4855727"/>
          </a:xfrm>
          <a:prstGeom prst="rect">
            <a:avLst/>
          </a:prstGeom>
          <a:noFill/>
          <a:ln>
            <a:noFill/>
          </a:ln>
        </p:spPr>
      </p:pic>
      <p:sp>
        <p:nvSpPr>
          <p:cNvPr id="92" name="Google Shape;92;p3"/>
          <p:cNvSpPr/>
          <p:nvPr/>
        </p:nvSpPr>
        <p:spPr>
          <a:xfrm>
            <a:off x="4379243" y="-2465274"/>
            <a:ext cx="4624024" cy="7256966"/>
          </a:xfrm>
          <a:custGeom>
            <a:avLst/>
            <a:gdLst/>
            <a:ahLst/>
            <a:cxnLst/>
            <a:rect l="l" t="t" r="r" b="b"/>
            <a:pathLst>
              <a:path w="55812" h="94461" extrusionOk="0">
                <a:moveTo>
                  <a:pt x="36054" y="83719"/>
                </a:moveTo>
                <a:cubicBezTo>
                  <a:pt x="36059" y="85810"/>
                  <a:pt x="36230" y="87883"/>
                  <a:pt x="36585" y="89937"/>
                </a:cubicBezTo>
                <a:cubicBezTo>
                  <a:pt x="36680" y="90449"/>
                  <a:pt x="36775" y="90942"/>
                  <a:pt x="36888" y="91454"/>
                </a:cubicBezTo>
                <a:cubicBezTo>
                  <a:pt x="36926" y="91719"/>
                  <a:pt x="37002" y="91984"/>
                  <a:pt x="37059" y="92250"/>
                </a:cubicBezTo>
                <a:cubicBezTo>
                  <a:pt x="37097" y="92439"/>
                  <a:pt x="37305" y="92856"/>
                  <a:pt x="37211" y="93046"/>
                </a:cubicBezTo>
                <a:cubicBezTo>
                  <a:pt x="37154" y="93160"/>
                  <a:pt x="36831" y="93255"/>
                  <a:pt x="36718" y="93311"/>
                </a:cubicBezTo>
                <a:cubicBezTo>
                  <a:pt x="36509" y="93425"/>
                  <a:pt x="36282" y="93539"/>
                  <a:pt x="36035" y="93634"/>
                </a:cubicBezTo>
                <a:cubicBezTo>
                  <a:pt x="35599" y="93804"/>
                  <a:pt x="35144" y="93937"/>
                  <a:pt x="34689" y="93994"/>
                </a:cubicBezTo>
                <a:cubicBezTo>
                  <a:pt x="34597" y="94004"/>
                  <a:pt x="34505" y="94009"/>
                  <a:pt x="34414" y="94009"/>
                </a:cubicBezTo>
                <a:cubicBezTo>
                  <a:pt x="33623" y="94009"/>
                  <a:pt x="32889" y="93638"/>
                  <a:pt x="32566" y="92856"/>
                </a:cubicBezTo>
                <a:cubicBezTo>
                  <a:pt x="32244" y="92041"/>
                  <a:pt x="32471" y="91093"/>
                  <a:pt x="32756" y="90297"/>
                </a:cubicBezTo>
                <a:cubicBezTo>
                  <a:pt x="33362" y="88572"/>
                  <a:pt x="34234" y="86923"/>
                  <a:pt x="35125" y="85331"/>
                </a:cubicBezTo>
                <a:cubicBezTo>
                  <a:pt x="35426" y="84788"/>
                  <a:pt x="35736" y="84251"/>
                  <a:pt x="36054" y="83719"/>
                </a:cubicBezTo>
                <a:close/>
                <a:moveTo>
                  <a:pt x="43850" y="72899"/>
                </a:moveTo>
                <a:cubicBezTo>
                  <a:pt x="43926" y="74041"/>
                  <a:pt x="43988" y="75183"/>
                  <a:pt x="44035" y="76326"/>
                </a:cubicBezTo>
                <a:cubicBezTo>
                  <a:pt x="44111" y="78487"/>
                  <a:pt x="44149" y="80629"/>
                  <a:pt x="44130" y="82790"/>
                </a:cubicBezTo>
                <a:cubicBezTo>
                  <a:pt x="44111" y="83871"/>
                  <a:pt x="44092" y="84970"/>
                  <a:pt x="44054" y="86051"/>
                </a:cubicBezTo>
                <a:cubicBezTo>
                  <a:pt x="44016" y="87037"/>
                  <a:pt x="44092" y="88117"/>
                  <a:pt x="43864" y="89065"/>
                </a:cubicBezTo>
                <a:cubicBezTo>
                  <a:pt x="43789" y="89463"/>
                  <a:pt x="43599" y="89823"/>
                  <a:pt x="43334" y="90127"/>
                </a:cubicBezTo>
                <a:cubicBezTo>
                  <a:pt x="43194" y="90249"/>
                  <a:pt x="43052" y="90301"/>
                  <a:pt x="42914" y="90301"/>
                </a:cubicBezTo>
                <a:cubicBezTo>
                  <a:pt x="42585" y="90301"/>
                  <a:pt x="42287" y="90001"/>
                  <a:pt x="42139" y="89653"/>
                </a:cubicBezTo>
                <a:cubicBezTo>
                  <a:pt x="41874" y="88970"/>
                  <a:pt x="41760" y="88193"/>
                  <a:pt x="41609" y="87473"/>
                </a:cubicBezTo>
                <a:cubicBezTo>
                  <a:pt x="41324" y="86165"/>
                  <a:pt x="41021" y="84724"/>
                  <a:pt x="40149" y="83643"/>
                </a:cubicBezTo>
                <a:cubicBezTo>
                  <a:pt x="39770" y="83169"/>
                  <a:pt x="39277" y="82809"/>
                  <a:pt x="38708" y="82582"/>
                </a:cubicBezTo>
                <a:cubicBezTo>
                  <a:pt x="38695" y="82577"/>
                  <a:pt x="38683" y="82574"/>
                  <a:pt x="38671" y="82574"/>
                </a:cubicBezTo>
                <a:cubicBezTo>
                  <a:pt x="38594" y="82574"/>
                  <a:pt x="38540" y="82668"/>
                  <a:pt x="38557" y="82733"/>
                </a:cubicBezTo>
                <a:cubicBezTo>
                  <a:pt x="38917" y="84667"/>
                  <a:pt x="39277" y="86601"/>
                  <a:pt x="39618" y="88534"/>
                </a:cubicBezTo>
                <a:lnTo>
                  <a:pt x="40149" y="91397"/>
                </a:lnTo>
                <a:cubicBezTo>
                  <a:pt x="40263" y="92136"/>
                  <a:pt x="40452" y="92875"/>
                  <a:pt x="40187" y="93596"/>
                </a:cubicBezTo>
                <a:cubicBezTo>
                  <a:pt x="40092" y="93861"/>
                  <a:pt x="39921" y="94183"/>
                  <a:pt x="39618" y="94240"/>
                </a:cubicBezTo>
                <a:cubicBezTo>
                  <a:pt x="39604" y="94243"/>
                  <a:pt x="39590" y="94244"/>
                  <a:pt x="39576" y="94244"/>
                </a:cubicBezTo>
                <a:cubicBezTo>
                  <a:pt x="39294" y="94244"/>
                  <a:pt x="39081" y="93717"/>
                  <a:pt x="38955" y="93482"/>
                </a:cubicBezTo>
                <a:cubicBezTo>
                  <a:pt x="38670" y="92856"/>
                  <a:pt x="38462" y="92193"/>
                  <a:pt x="38348" y="91511"/>
                </a:cubicBezTo>
                <a:cubicBezTo>
                  <a:pt x="38083" y="90146"/>
                  <a:pt x="38045" y="88762"/>
                  <a:pt x="37855" y="87397"/>
                </a:cubicBezTo>
                <a:cubicBezTo>
                  <a:pt x="37647" y="85994"/>
                  <a:pt x="37230" y="84610"/>
                  <a:pt x="36244" y="83549"/>
                </a:cubicBezTo>
                <a:cubicBezTo>
                  <a:pt x="36227" y="83526"/>
                  <a:pt x="36203" y="83515"/>
                  <a:pt x="36178" y="83514"/>
                </a:cubicBezTo>
                <a:lnTo>
                  <a:pt x="36178" y="83514"/>
                </a:lnTo>
                <a:cubicBezTo>
                  <a:pt x="38436" y="79777"/>
                  <a:pt x="41102" y="76305"/>
                  <a:pt x="43850" y="72899"/>
                </a:cubicBezTo>
                <a:close/>
                <a:moveTo>
                  <a:pt x="124" y="0"/>
                </a:moveTo>
                <a:cubicBezTo>
                  <a:pt x="60" y="0"/>
                  <a:pt x="1" y="49"/>
                  <a:pt x="36" y="119"/>
                </a:cubicBezTo>
                <a:lnTo>
                  <a:pt x="17" y="119"/>
                </a:lnTo>
                <a:cubicBezTo>
                  <a:pt x="2955" y="8498"/>
                  <a:pt x="5989" y="16839"/>
                  <a:pt x="9135" y="25123"/>
                </a:cubicBezTo>
                <a:cubicBezTo>
                  <a:pt x="9894" y="27152"/>
                  <a:pt x="10671" y="29180"/>
                  <a:pt x="11467" y="31208"/>
                </a:cubicBezTo>
                <a:cubicBezTo>
                  <a:pt x="12168" y="33028"/>
                  <a:pt x="12794" y="34905"/>
                  <a:pt x="13647" y="36649"/>
                </a:cubicBezTo>
                <a:cubicBezTo>
                  <a:pt x="14292" y="37976"/>
                  <a:pt x="15221" y="39246"/>
                  <a:pt x="16623" y="39796"/>
                </a:cubicBezTo>
                <a:cubicBezTo>
                  <a:pt x="17283" y="40054"/>
                  <a:pt x="17979" y="40142"/>
                  <a:pt x="18690" y="40142"/>
                </a:cubicBezTo>
                <a:cubicBezTo>
                  <a:pt x="19959" y="40142"/>
                  <a:pt x="21272" y="39862"/>
                  <a:pt x="22500" y="39777"/>
                </a:cubicBezTo>
                <a:cubicBezTo>
                  <a:pt x="23246" y="39726"/>
                  <a:pt x="23995" y="39701"/>
                  <a:pt x="24747" y="39701"/>
                </a:cubicBezTo>
                <a:cubicBezTo>
                  <a:pt x="26249" y="39701"/>
                  <a:pt x="27757" y="39802"/>
                  <a:pt x="29249" y="40004"/>
                </a:cubicBezTo>
                <a:cubicBezTo>
                  <a:pt x="31106" y="40270"/>
                  <a:pt x="33021" y="40668"/>
                  <a:pt x="34727" y="41502"/>
                </a:cubicBezTo>
                <a:cubicBezTo>
                  <a:pt x="36433" y="42317"/>
                  <a:pt x="37836" y="43682"/>
                  <a:pt x="38708" y="45350"/>
                </a:cubicBezTo>
                <a:cubicBezTo>
                  <a:pt x="39580" y="46981"/>
                  <a:pt x="40054" y="48782"/>
                  <a:pt x="40471" y="50545"/>
                </a:cubicBezTo>
                <a:cubicBezTo>
                  <a:pt x="42179" y="57664"/>
                  <a:pt x="43282" y="64918"/>
                  <a:pt x="43803" y="72216"/>
                </a:cubicBezTo>
                <a:lnTo>
                  <a:pt x="43803" y="72216"/>
                </a:lnTo>
                <a:cubicBezTo>
                  <a:pt x="43494" y="72599"/>
                  <a:pt x="43186" y="72983"/>
                  <a:pt x="42879" y="73369"/>
                </a:cubicBezTo>
                <a:cubicBezTo>
                  <a:pt x="40831" y="75966"/>
                  <a:pt x="38822" y="78601"/>
                  <a:pt x="37021" y="81387"/>
                </a:cubicBezTo>
                <a:cubicBezTo>
                  <a:pt x="35277" y="84098"/>
                  <a:pt x="33571" y="87018"/>
                  <a:pt x="32471" y="90070"/>
                </a:cubicBezTo>
                <a:cubicBezTo>
                  <a:pt x="31997" y="91359"/>
                  <a:pt x="31770" y="93198"/>
                  <a:pt x="33154" y="94013"/>
                </a:cubicBezTo>
                <a:cubicBezTo>
                  <a:pt x="33534" y="94235"/>
                  <a:pt x="33946" y="94326"/>
                  <a:pt x="34367" y="94326"/>
                </a:cubicBezTo>
                <a:cubicBezTo>
                  <a:pt x="35456" y="94326"/>
                  <a:pt x="36609" y="93717"/>
                  <a:pt x="37457" y="93198"/>
                </a:cubicBezTo>
                <a:cubicBezTo>
                  <a:pt x="37514" y="93160"/>
                  <a:pt x="37533" y="93103"/>
                  <a:pt x="37514" y="93046"/>
                </a:cubicBezTo>
                <a:cubicBezTo>
                  <a:pt x="36725" y="90076"/>
                  <a:pt x="36309" y="87016"/>
                  <a:pt x="36300" y="83937"/>
                </a:cubicBezTo>
                <a:lnTo>
                  <a:pt x="36300" y="83937"/>
                </a:lnTo>
                <a:cubicBezTo>
                  <a:pt x="38208" y="86250"/>
                  <a:pt x="37579" y="89653"/>
                  <a:pt x="38348" y="92383"/>
                </a:cubicBezTo>
                <a:cubicBezTo>
                  <a:pt x="38500" y="93065"/>
                  <a:pt x="38803" y="93710"/>
                  <a:pt x="39201" y="94297"/>
                </a:cubicBezTo>
                <a:cubicBezTo>
                  <a:pt x="39289" y="94413"/>
                  <a:pt x="39407" y="94460"/>
                  <a:pt x="39532" y="94460"/>
                </a:cubicBezTo>
                <a:cubicBezTo>
                  <a:pt x="39756" y="94460"/>
                  <a:pt x="40003" y="94309"/>
                  <a:pt x="40149" y="94127"/>
                </a:cubicBezTo>
                <a:cubicBezTo>
                  <a:pt x="40490" y="93728"/>
                  <a:pt x="40566" y="93103"/>
                  <a:pt x="40547" y="92591"/>
                </a:cubicBezTo>
                <a:cubicBezTo>
                  <a:pt x="40509" y="91681"/>
                  <a:pt x="40244" y="90752"/>
                  <a:pt x="40092" y="89861"/>
                </a:cubicBezTo>
                <a:cubicBezTo>
                  <a:pt x="39670" y="87551"/>
                  <a:pt x="39266" y="85241"/>
                  <a:pt x="38846" y="82914"/>
                </a:cubicBezTo>
                <a:lnTo>
                  <a:pt x="38846" y="82914"/>
                </a:lnTo>
                <a:cubicBezTo>
                  <a:pt x="40217" y="83575"/>
                  <a:pt x="40753" y="85091"/>
                  <a:pt x="41116" y="86487"/>
                </a:cubicBezTo>
                <a:cubicBezTo>
                  <a:pt x="41305" y="87245"/>
                  <a:pt x="41438" y="88022"/>
                  <a:pt x="41628" y="88781"/>
                </a:cubicBezTo>
                <a:cubicBezTo>
                  <a:pt x="41760" y="89349"/>
                  <a:pt x="41874" y="90146"/>
                  <a:pt x="42443" y="90468"/>
                </a:cubicBezTo>
                <a:cubicBezTo>
                  <a:pt x="42589" y="90550"/>
                  <a:pt x="42735" y="90587"/>
                  <a:pt x="42876" y="90587"/>
                </a:cubicBezTo>
                <a:cubicBezTo>
                  <a:pt x="43193" y="90587"/>
                  <a:pt x="43484" y="90402"/>
                  <a:pt x="43694" y="90127"/>
                </a:cubicBezTo>
                <a:cubicBezTo>
                  <a:pt x="44168" y="89539"/>
                  <a:pt x="44225" y="88781"/>
                  <a:pt x="44263" y="88060"/>
                </a:cubicBezTo>
                <a:cubicBezTo>
                  <a:pt x="44376" y="85842"/>
                  <a:pt x="44433" y="83624"/>
                  <a:pt x="44433" y="81425"/>
                </a:cubicBezTo>
                <a:cubicBezTo>
                  <a:pt x="44433" y="78462"/>
                  <a:pt x="44333" y="75502"/>
                  <a:pt x="44134" y="72549"/>
                </a:cubicBezTo>
                <a:lnTo>
                  <a:pt x="44134" y="72549"/>
                </a:lnTo>
                <a:cubicBezTo>
                  <a:pt x="45525" y="70831"/>
                  <a:pt x="46934" y="69129"/>
                  <a:pt x="48319" y="67416"/>
                </a:cubicBezTo>
                <a:cubicBezTo>
                  <a:pt x="50916" y="64213"/>
                  <a:pt x="53457" y="60952"/>
                  <a:pt x="55694" y="57464"/>
                </a:cubicBezTo>
                <a:cubicBezTo>
                  <a:pt x="55812" y="57293"/>
                  <a:pt x="55657" y="57122"/>
                  <a:pt x="55493" y="57122"/>
                </a:cubicBezTo>
                <a:cubicBezTo>
                  <a:pt x="55421" y="57122"/>
                  <a:pt x="55348" y="57155"/>
                  <a:pt x="55295" y="57236"/>
                </a:cubicBezTo>
                <a:cubicBezTo>
                  <a:pt x="51966" y="62402"/>
                  <a:pt x="47953" y="67087"/>
                  <a:pt x="44086" y="71866"/>
                </a:cubicBezTo>
                <a:lnTo>
                  <a:pt x="44086" y="71866"/>
                </a:lnTo>
                <a:cubicBezTo>
                  <a:pt x="43682" y="66321"/>
                  <a:pt x="42926" y="60806"/>
                  <a:pt x="41817" y="55360"/>
                </a:cubicBezTo>
                <a:cubicBezTo>
                  <a:pt x="41400" y="53255"/>
                  <a:pt x="40945" y="51132"/>
                  <a:pt x="40376" y="49066"/>
                </a:cubicBezTo>
                <a:cubicBezTo>
                  <a:pt x="39921" y="47379"/>
                  <a:pt x="39315" y="45673"/>
                  <a:pt x="38310" y="44213"/>
                </a:cubicBezTo>
                <a:cubicBezTo>
                  <a:pt x="36130" y="41104"/>
                  <a:pt x="32301" y="40175"/>
                  <a:pt x="28737" y="39739"/>
                </a:cubicBezTo>
                <a:cubicBezTo>
                  <a:pt x="27406" y="39567"/>
                  <a:pt x="26076" y="39485"/>
                  <a:pt x="24745" y="39485"/>
                </a:cubicBezTo>
                <a:cubicBezTo>
                  <a:pt x="23877" y="39485"/>
                  <a:pt x="23008" y="39520"/>
                  <a:pt x="22140" y="39587"/>
                </a:cubicBezTo>
                <a:cubicBezTo>
                  <a:pt x="21041" y="39680"/>
                  <a:pt x="19854" y="39911"/>
                  <a:pt x="18707" y="39911"/>
                </a:cubicBezTo>
                <a:cubicBezTo>
                  <a:pt x="17736" y="39911"/>
                  <a:pt x="16794" y="39745"/>
                  <a:pt x="15960" y="39189"/>
                </a:cubicBezTo>
                <a:cubicBezTo>
                  <a:pt x="14519" y="38204"/>
                  <a:pt x="13780" y="36479"/>
                  <a:pt x="13173" y="34924"/>
                </a:cubicBezTo>
                <a:cubicBezTo>
                  <a:pt x="12339" y="32820"/>
                  <a:pt x="11543" y="30735"/>
                  <a:pt x="10728" y="28630"/>
                </a:cubicBezTo>
                <a:cubicBezTo>
                  <a:pt x="7505" y="20194"/>
                  <a:pt x="4377" y="11721"/>
                  <a:pt x="1344" y="3228"/>
                </a:cubicBezTo>
                <a:cubicBezTo>
                  <a:pt x="965" y="2166"/>
                  <a:pt x="586" y="1124"/>
                  <a:pt x="226" y="62"/>
                </a:cubicBezTo>
                <a:cubicBezTo>
                  <a:pt x="204" y="19"/>
                  <a:pt x="163" y="0"/>
                  <a:pt x="124" y="0"/>
                </a:cubicBezTo>
                <a:close/>
              </a:path>
            </a:pathLst>
          </a:custGeom>
          <a:solidFill>
            <a:srgbClr val="1C5F6F"/>
          </a:solidFill>
          <a:ln>
            <a:noFill/>
          </a:ln>
        </p:spPr>
        <p:txBody>
          <a:bodyPr spcFirstLastPara="1" wrap="square" lIns="91425" tIns="91425" rIns="91425" bIns="91425" anchor="ctr" anchorCtr="0">
            <a:noAutofit/>
          </a:bodyPr>
          <a:lstStyle/>
          <a:p>
            <a:endParaRPr/>
          </a:p>
        </p:txBody>
      </p:sp>
      <p:grpSp>
        <p:nvGrpSpPr>
          <p:cNvPr id="93" name="Google Shape;93;p3"/>
          <p:cNvGrpSpPr/>
          <p:nvPr/>
        </p:nvGrpSpPr>
        <p:grpSpPr>
          <a:xfrm rot="-2700000">
            <a:off x="473130" y="2695837"/>
            <a:ext cx="1344349" cy="2469678"/>
            <a:chOff x="272875" y="1419395"/>
            <a:chExt cx="255950" cy="563168"/>
          </a:xfrm>
        </p:grpSpPr>
        <p:sp>
          <p:nvSpPr>
            <p:cNvPr id="94" name="Google Shape;94;p3"/>
            <p:cNvSpPr/>
            <p:nvPr/>
          </p:nvSpPr>
          <p:spPr>
            <a:xfrm>
              <a:off x="471925" y="1963988"/>
              <a:ext cx="26575" cy="18575"/>
            </a:xfrm>
            <a:custGeom>
              <a:avLst/>
              <a:gdLst/>
              <a:ahLst/>
              <a:cxnLst/>
              <a:rect l="l" t="t" r="r" b="b"/>
              <a:pathLst>
                <a:path w="1063" h="743" extrusionOk="0">
                  <a:moveTo>
                    <a:pt x="724" y="0"/>
                  </a:moveTo>
                  <a:cubicBezTo>
                    <a:pt x="636" y="0"/>
                    <a:pt x="547" y="14"/>
                    <a:pt x="512" y="41"/>
                  </a:cubicBezTo>
                  <a:cubicBezTo>
                    <a:pt x="323" y="230"/>
                    <a:pt x="152" y="420"/>
                    <a:pt x="0" y="628"/>
                  </a:cubicBezTo>
                  <a:lnTo>
                    <a:pt x="57" y="742"/>
                  </a:lnTo>
                  <a:cubicBezTo>
                    <a:pt x="247" y="742"/>
                    <a:pt x="436" y="704"/>
                    <a:pt x="626" y="647"/>
                  </a:cubicBezTo>
                  <a:cubicBezTo>
                    <a:pt x="929" y="496"/>
                    <a:pt x="1062" y="249"/>
                    <a:pt x="948" y="60"/>
                  </a:cubicBezTo>
                  <a:cubicBezTo>
                    <a:pt x="928" y="19"/>
                    <a:pt x="826" y="0"/>
                    <a:pt x="724" y="0"/>
                  </a:cubicBezTo>
                  <a:close/>
                </a:path>
              </a:pathLst>
            </a:custGeom>
            <a:solidFill>
              <a:srgbClr val="3C8DA0"/>
            </a:solidFill>
            <a:ln>
              <a:noFill/>
            </a:ln>
          </p:spPr>
          <p:txBody>
            <a:bodyPr spcFirstLastPara="1" wrap="square" lIns="91425" tIns="91425" rIns="91425" bIns="91425" anchor="ctr" anchorCtr="0">
              <a:noAutofit/>
            </a:bodyPr>
            <a:lstStyle/>
            <a:p>
              <a:endParaRPr/>
            </a:p>
          </p:txBody>
        </p:sp>
        <p:sp>
          <p:nvSpPr>
            <p:cNvPr id="95" name="Google Shape;95;p3"/>
            <p:cNvSpPr/>
            <p:nvPr/>
          </p:nvSpPr>
          <p:spPr>
            <a:xfrm>
              <a:off x="366725" y="1787738"/>
              <a:ext cx="29875" cy="22300"/>
            </a:xfrm>
            <a:custGeom>
              <a:avLst/>
              <a:gdLst/>
              <a:ahLst/>
              <a:cxnLst/>
              <a:rect l="l" t="t" r="r" b="b"/>
              <a:pathLst>
                <a:path w="1195" h="892" extrusionOk="0">
                  <a:moveTo>
                    <a:pt x="607" y="1"/>
                  </a:moveTo>
                  <a:cubicBezTo>
                    <a:pt x="0" y="1"/>
                    <a:pt x="0" y="892"/>
                    <a:pt x="607" y="892"/>
                  </a:cubicBezTo>
                  <a:cubicBezTo>
                    <a:pt x="1194" y="892"/>
                    <a:pt x="1194" y="1"/>
                    <a:pt x="607" y="1"/>
                  </a:cubicBezTo>
                  <a:close/>
                </a:path>
              </a:pathLst>
            </a:custGeom>
            <a:solidFill>
              <a:srgbClr val="3C8DA0"/>
            </a:solidFill>
            <a:ln>
              <a:noFill/>
            </a:ln>
          </p:spPr>
          <p:txBody>
            <a:bodyPr spcFirstLastPara="1" wrap="square" lIns="91425" tIns="91425" rIns="91425" bIns="91425" anchor="ctr" anchorCtr="0">
              <a:noAutofit/>
            </a:bodyPr>
            <a:lstStyle/>
            <a:p>
              <a:endParaRPr/>
            </a:p>
          </p:txBody>
        </p:sp>
        <p:sp>
          <p:nvSpPr>
            <p:cNvPr id="96" name="Google Shape;96;p3"/>
            <p:cNvSpPr/>
            <p:nvPr/>
          </p:nvSpPr>
          <p:spPr>
            <a:xfrm>
              <a:off x="380450" y="1835613"/>
              <a:ext cx="9975" cy="8550"/>
            </a:xfrm>
            <a:custGeom>
              <a:avLst/>
              <a:gdLst/>
              <a:ahLst/>
              <a:cxnLst/>
              <a:rect l="l" t="t" r="r" b="b"/>
              <a:pathLst>
                <a:path w="399" h="342" extrusionOk="0">
                  <a:moveTo>
                    <a:pt x="209" y="1"/>
                  </a:moveTo>
                  <a:cubicBezTo>
                    <a:pt x="1" y="38"/>
                    <a:pt x="1" y="323"/>
                    <a:pt x="209" y="342"/>
                  </a:cubicBezTo>
                  <a:cubicBezTo>
                    <a:pt x="399" y="323"/>
                    <a:pt x="399" y="38"/>
                    <a:pt x="209" y="1"/>
                  </a:cubicBezTo>
                  <a:close/>
                </a:path>
              </a:pathLst>
            </a:custGeom>
            <a:solidFill>
              <a:srgbClr val="3C8DA0"/>
            </a:solidFill>
            <a:ln>
              <a:noFill/>
            </a:ln>
          </p:spPr>
          <p:txBody>
            <a:bodyPr spcFirstLastPara="1" wrap="square" lIns="91425" tIns="91425" rIns="91425" bIns="91425" anchor="ctr" anchorCtr="0">
              <a:noAutofit/>
            </a:bodyPr>
            <a:lstStyle/>
            <a:p>
              <a:endParaRPr/>
            </a:p>
          </p:txBody>
        </p:sp>
        <p:sp>
          <p:nvSpPr>
            <p:cNvPr id="97" name="Google Shape;97;p3"/>
            <p:cNvSpPr/>
            <p:nvPr/>
          </p:nvSpPr>
          <p:spPr>
            <a:xfrm>
              <a:off x="416475" y="1837513"/>
              <a:ext cx="5700" cy="4750"/>
            </a:xfrm>
            <a:custGeom>
              <a:avLst/>
              <a:gdLst/>
              <a:ahLst/>
              <a:cxnLst/>
              <a:rect l="l" t="t" r="r" b="b"/>
              <a:pathLst>
                <a:path w="228" h="190" extrusionOk="0">
                  <a:moveTo>
                    <a:pt x="114" y="0"/>
                  </a:moveTo>
                  <a:cubicBezTo>
                    <a:pt x="0" y="19"/>
                    <a:pt x="0" y="171"/>
                    <a:pt x="114" y="190"/>
                  </a:cubicBezTo>
                  <a:cubicBezTo>
                    <a:pt x="228" y="171"/>
                    <a:pt x="228" y="19"/>
                    <a:pt x="114" y="0"/>
                  </a:cubicBezTo>
                  <a:close/>
                </a:path>
              </a:pathLst>
            </a:custGeom>
            <a:solidFill>
              <a:srgbClr val="3C8DA0"/>
            </a:solidFill>
            <a:ln>
              <a:noFill/>
            </a:ln>
          </p:spPr>
          <p:txBody>
            <a:bodyPr spcFirstLastPara="1" wrap="square" lIns="91425" tIns="91425" rIns="91425" bIns="91425" anchor="ctr" anchorCtr="0">
              <a:noAutofit/>
            </a:bodyPr>
            <a:lstStyle/>
            <a:p>
              <a:endParaRPr/>
            </a:p>
          </p:txBody>
        </p:sp>
        <p:sp>
          <p:nvSpPr>
            <p:cNvPr id="98" name="Google Shape;98;p3"/>
            <p:cNvSpPr/>
            <p:nvPr/>
          </p:nvSpPr>
          <p:spPr>
            <a:xfrm>
              <a:off x="415525" y="1877788"/>
              <a:ext cx="7600" cy="10675"/>
            </a:xfrm>
            <a:custGeom>
              <a:avLst/>
              <a:gdLst/>
              <a:ahLst/>
              <a:cxnLst/>
              <a:rect l="l" t="t" r="r" b="b"/>
              <a:pathLst>
                <a:path w="304" h="427" extrusionOk="0">
                  <a:moveTo>
                    <a:pt x="171" y="1"/>
                  </a:moveTo>
                  <a:cubicBezTo>
                    <a:pt x="133" y="1"/>
                    <a:pt x="95" y="20"/>
                    <a:pt x="76" y="39"/>
                  </a:cubicBezTo>
                  <a:lnTo>
                    <a:pt x="57" y="77"/>
                  </a:lnTo>
                  <a:cubicBezTo>
                    <a:pt x="38" y="95"/>
                    <a:pt x="38" y="114"/>
                    <a:pt x="38" y="133"/>
                  </a:cubicBezTo>
                  <a:lnTo>
                    <a:pt x="20" y="133"/>
                  </a:lnTo>
                  <a:cubicBezTo>
                    <a:pt x="20" y="190"/>
                    <a:pt x="20" y="228"/>
                    <a:pt x="1" y="285"/>
                  </a:cubicBezTo>
                  <a:cubicBezTo>
                    <a:pt x="1" y="304"/>
                    <a:pt x="1" y="323"/>
                    <a:pt x="20" y="342"/>
                  </a:cubicBezTo>
                  <a:cubicBezTo>
                    <a:pt x="20" y="361"/>
                    <a:pt x="38" y="380"/>
                    <a:pt x="38" y="380"/>
                  </a:cubicBezTo>
                  <a:cubicBezTo>
                    <a:pt x="57" y="399"/>
                    <a:pt x="76" y="418"/>
                    <a:pt x="95" y="418"/>
                  </a:cubicBezTo>
                  <a:cubicBezTo>
                    <a:pt x="108" y="418"/>
                    <a:pt x="121" y="426"/>
                    <a:pt x="133" y="426"/>
                  </a:cubicBezTo>
                  <a:cubicBezTo>
                    <a:pt x="140" y="426"/>
                    <a:pt x="146" y="424"/>
                    <a:pt x="152" y="418"/>
                  </a:cubicBezTo>
                  <a:lnTo>
                    <a:pt x="190" y="418"/>
                  </a:lnTo>
                  <a:cubicBezTo>
                    <a:pt x="209" y="418"/>
                    <a:pt x="228" y="418"/>
                    <a:pt x="247" y="399"/>
                  </a:cubicBezTo>
                  <a:cubicBezTo>
                    <a:pt x="285" y="361"/>
                    <a:pt x="285" y="323"/>
                    <a:pt x="285" y="285"/>
                  </a:cubicBezTo>
                  <a:lnTo>
                    <a:pt x="285" y="133"/>
                  </a:lnTo>
                  <a:cubicBezTo>
                    <a:pt x="304" y="114"/>
                    <a:pt x="304" y="95"/>
                    <a:pt x="285" y="95"/>
                  </a:cubicBezTo>
                  <a:cubicBezTo>
                    <a:pt x="285" y="77"/>
                    <a:pt x="285" y="58"/>
                    <a:pt x="266" y="39"/>
                  </a:cubicBezTo>
                  <a:cubicBezTo>
                    <a:pt x="228" y="20"/>
                    <a:pt x="209" y="1"/>
                    <a:pt x="171" y="1"/>
                  </a:cubicBezTo>
                  <a:close/>
                </a:path>
              </a:pathLst>
            </a:custGeom>
            <a:solidFill>
              <a:srgbClr val="3C8DA0"/>
            </a:solidFill>
            <a:ln>
              <a:noFill/>
            </a:ln>
          </p:spPr>
          <p:txBody>
            <a:bodyPr spcFirstLastPara="1" wrap="square" lIns="91425" tIns="91425" rIns="91425" bIns="91425" anchor="ctr" anchorCtr="0">
              <a:noAutofit/>
            </a:bodyPr>
            <a:lstStyle/>
            <a:p>
              <a:endParaRPr/>
            </a:p>
          </p:txBody>
        </p:sp>
        <p:sp>
          <p:nvSpPr>
            <p:cNvPr id="99" name="Google Shape;99;p3"/>
            <p:cNvSpPr/>
            <p:nvPr/>
          </p:nvSpPr>
          <p:spPr>
            <a:xfrm>
              <a:off x="432600" y="1937038"/>
              <a:ext cx="10450" cy="8075"/>
            </a:xfrm>
            <a:custGeom>
              <a:avLst/>
              <a:gdLst/>
              <a:ahLst/>
              <a:cxnLst/>
              <a:rect l="l" t="t" r="r" b="b"/>
              <a:pathLst>
                <a:path w="418" h="323" extrusionOk="0">
                  <a:moveTo>
                    <a:pt x="209" y="0"/>
                  </a:moveTo>
                  <a:cubicBezTo>
                    <a:pt x="0" y="0"/>
                    <a:pt x="0" y="323"/>
                    <a:pt x="209" y="323"/>
                  </a:cubicBezTo>
                  <a:cubicBezTo>
                    <a:pt x="417" y="323"/>
                    <a:pt x="417" y="0"/>
                    <a:pt x="209" y="0"/>
                  </a:cubicBezTo>
                  <a:close/>
                </a:path>
              </a:pathLst>
            </a:custGeom>
            <a:solidFill>
              <a:srgbClr val="3C8DA0"/>
            </a:solidFill>
            <a:ln>
              <a:noFill/>
            </a:ln>
          </p:spPr>
          <p:txBody>
            <a:bodyPr spcFirstLastPara="1" wrap="square" lIns="91425" tIns="91425" rIns="91425" bIns="91425" anchor="ctr" anchorCtr="0">
              <a:noAutofit/>
            </a:bodyPr>
            <a:lstStyle/>
            <a:p>
              <a:endParaRPr/>
            </a:p>
          </p:txBody>
        </p:sp>
        <p:sp>
          <p:nvSpPr>
            <p:cNvPr id="100" name="Google Shape;100;p3"/>
            <p:cNvSpPr/>
            <p:nvPr/>
          </p:nvSpPr>
          <p:spPr>
            <a:xfrm>
              <a:off x="452025" y="1974938"/>
              <a:ext cx="9500" cy="7150"/>
            </a:xfrm>
            <a:custGeom>
              <a:avLst/>
              <a:gdLst/>
              <a:ahLst/>
              <a:cxnLst/>
              <a:rect l="l" t="t" r="r" b="b"/>
              <a:pathLst>
                <a:path w="380" h="286" extrusionOk="0">
                  <a:moveTo>
                    <a:pt x="190" y="1"/>
                  </a:moveTo>
                  <a:cubicBezTo>
                    <a:pt x="0" y="1"/>
                    <a:pt x="0" y="285"/>
                    <a:pt x="190" y="285"/>
                  </a:cubicBezTo>
                  <a:cubicBezTo>
                    <a:pt x="379" y="285"/>
                    <a:pt x="379" y="1"/>
                    <a:pt x="190" y="1"/>
                  </a:cubicBezTo>
                  <a:close/>
                </a:path>
              </a:pathLst>
            </a:custGeom>
            <a:solidFill>
              <a:srgbClr val="3C8DA0"/>
            </a:solidFill>
            <a:ln>
              <a:noFill/>
            </a:ln>
          </p:spPr>
          <p:txBody>
            <a:bodyPr spcFirstLastPara="1" wrap="square" lIns="91425" tIns="91425" rIns="91425" bIns="91425" anchor="ctr" anchorCtr="0">
              <a:noAutofit/>
            </a:bodyPr>
            <a:lstStyle/>
            <a:p>
              <a:endParaRPr/>
            </a:p>
          </p:txBody>
        </p:sp>
        <p:sp>
          <p:nvSpPr>
            <p:cNvPr id="101" name="Google Shape;101;p3"/>
            <p:cNvSpPr/>
            <p:nvPr/>
          </p:nvSpPr>
          <p:spPr>
            <a:xfrm>
              <a:off x="472875" y="1918538"/>
              <a:ext cx="19925" cy="15200"/>
            </a:xfrm>
            <a:custGeom>
              <a:avLst/>
              <a:gdLst/>
              <a:ahLst/>
              <a:cxnLst/>
              <a:rect l="l" t="t" r="r" b="b"/>
              <a:pathLst>
                <a:path w="797" h="608" extrusionOk="0">
                  <a:moveTo>
                    <a:pt x="398" y="1"/>
                  </a:moveTo>
                  <a:cubicBezTo>
                    <a:pt x="0" y="1"/>
                    <a:pt x="0" y="608"/>
                    <a:pt x="398" y="608"/>
                  </a:cubicBezTo>
                  <a:cubicBezTo>
                    <a:pt x="797" y="608"/>
                    <a:pt x="797" y="1"/>
                    <a:pt x="398" y="1"/>
                  </a:cubicBezTo>
                  <a:close/>
                </a:path>
              </a:pathLst>
            </a:custGeom>
            <a:solidFill>
              <a:srgbClr val="3C8DA0"/>
            </a:solidFill>
            <a:ln>
              <a:noFill/>
            </a:ln>
          </p:spPr>
          <p:txBody>
            <a:bodyPr spcFirstLastPara="1" wrap="square" lIns="91425" tIns="91425" rIns="91425" bIns="91425" anchor="ctr" anchorCtr="0">
              <a:noAutofit/>
            </a:bodyPr>
            <a:lstStyle/>
            <a:p>
              <a:endParaRPr/>
            </a:p>
          </p:txBody>
        </p:sp>
        <p:sp>
          <p:nvSpPr>
            <p:cNvPr id="102" name="Google Shape;102;p3"/>
            <p:cNvSpPr/>
            <p:nvPr/>
          </p:nvSpPr>
          <p:spPr>
            <a:xfrm>
              <a:off x="444900" y="1890113"/>
              <a:ext cx="16150" cy="11875"/>
            </a:xfrm>
            <a:custGeom>
              <a:avLst/>
              <a:gdLst/>
              <a:ahLst/>
              <a:cxnLst/>
              <a:rect l="l" t="t" r="r" b="b"/>
              <a:pathLst>
                <a:path w="646" h="475" extrusionOk="0">
                  <a:moveTo>
                    <a:pt x="323" y="1"/>
                  </a:moveTo>
                  <a:cubicBezTo>
                    <a:pt x="1" y="1"/>
                    <a:pt x="1" y="475"/>
                    <a:pt x="323" y="475"/>
                  </a:cubicBezTo>
                  <a:cubicBezTo>
                    <a:pt x="645" y="475"/>
                    <a:pt x="645" y="1"/>
                    <a:pt x="323" y="1"/>
                  </a:cubicBezTo>
                  <a:close/>
                </a:path>
              </a:pathLst>
            </a:custGeom>
            <a:solidFill>
              <a:srgbClr val="3C8DA0"/>
            </a:solidFill>
            <a:ln>
              <a:noFill/>
            </a:ln>
          </p:spPr>
          <p:txBody>
            <a:bodyPr spcFirstLastPara="1" wrap="square" lIns="91425" tIns="91425" rIns="91425" bIns="91425" anchor="ctr" anchorCtr="0">
              <a:noAutofit/>
            </a:bodyPr>
            <a:lstStyle/>
            <a:p>
              <a:endParaRPr/>
            </a:p>
          </p:txBody>
        </p:sp>
        <p:sp>
          <p:nvSpPr>
            <p:cNvPr id="103" name="Google Shape;103;p3"/>
            <p:cNvSpPr/>
            <p:nvPr/>
          </p:nvSpPr>
          <p:spPr>
            <a:xfrm>
              <a:off x="398475" y="1905288"/>
              <a:ext cx="11875" cy="11400"/>
            </a:xfrm>
            <a:custGeom>
              <a:avLst/>
              <a:gdLst/>
              <a:ahLst/>
              <a:cxnLst/>
              <a:rect l="l" t="t" r="r" b="b"/>
              <a:pathLst>
                <a:path w="475" h="456" extrusionOk="0">
                  <a:moveTo>
                    <a:pt x="228" y="0"/>
                  </a:moveTo>
                  <a:cubicBezTo>
                    <a:pt x="0" y="57"/>
                    <a:pt x="0" y="398"/>
                    <a:pt x="228" y="455"/>
                  </a:cubicBezTo>
                  <a:cubicBezTo>
                    <a:pt x="474" y="398"/>
                    <a:pt x="474" y="57"/>
                    <a:pt x="228" y="0"/>
                  </a:cubicBezTo>
                  <a:close/>
                </a:path>
              </a:pathLst>
            </a:custGeom>
            <a:solidFill>
              <a:srgbClr val="3C8DA0"/>
            </a:solidFill>
            <a:ln>
              <a:noFill/>
            </a:ln>
          </p:spPr>
          <p:txBody>
            <a:bodyPr spcFirstLastPara="1" wrap="square" lIns="91425" tIns="91425" rIns="91425" bIns="91425" anchor="ctr" anchorCtr="0">
              <a:noAutofit/>
            </a:bodyPr>
            <a:lstStyle/>
            <a:p>
              <a:endParaRPr/>
            </a:p>
          </p:txBody>
        </p:sp>
        <p:sp>
          <p:nvSpPr>
            <p:cNvPr id="104" name="Google Shape;104;p3"/>
            <p:cNvSpPr/>
            <p:nvPr/>
          </p:nvSpPr>
          <p:spPr>
            <a:xfrm>
              <a:off x="454400" y="1849363"/>
              <a:ext cx="11850" cy="11400"/>
            </a:xfrm>
            <a:custGeom>
              <a:avLst/>
              <a:gdLst/>
              <a:ahLst/>
              <a:cxnLst/>
              <a:rect l="l" t="t" r="r" b="b"/>
              <a:pathLst>
                <a:path w="474" h="456" extrusionOk="0">
                  <a:moveTo>
                    <a:pt x="246" y="0"/>
                  </a:moveTo>
                  <a:cubicBezTo>
                    <a:pt x="0" y="57"/>
                    <a:pt x="0" y="398"/>
                    <a:pt x="246" y="455"/>
                  </a:cubicBezTo>
                  <a:cubicBezTo>
                    <a:pt x="474" y="398"/>
                    <a:pt x="474" y="57"/>
                    <a:pt x="246" y="0"/>
                  </a:cubicBezTo>
                  <a:close/>
                </a:path>
              </a:pathLst>
            </a:custGeom>
            <a:solidFill>
              <a:srgbClr val="3C8DA0"/>
            </a:solidFill>
            <a:ln>
              <a:noFill/>
            </a:ln>
          </p:spPr>
          <p:txBody>
            <a:bodyPr spcFirstLastPara="1" wrap="square" lIns="91425" tIns="91425" rIns="91425" bIns="91425" anchor="ctr" anchorCtr="0">
              <a:noAutofit/>
            </a:bodyPr>
            <a:lstStyle/>
            <a:p>
              <a:endParaRPr/>
            </a:p>
          </p:txBody>
        </p:sp>
        <p:sp>
          <p:nvSpPr>
            <p:cNvPr id="105" name="Google Shape;105;p3"/>
            <p:cNvSpPr/>
            <p:nvPr/>
          </p:nvSpPr>
          <p:spPr>
            <a:xfrm>
              <a:off x="428800" y="1830863"/>
              <a:ext cx="14725" cy="11400"/>
            </a:xfrm>
            <a:custGeom>
              <a:avLst/>
              <a:gdLst/>
              <a:ahLst/>
              <a:cxnLst/>
              <a:rect l="l" t="t" r="r" b="b"/>
              <a:pathLst>
                <a:path w="589" h="456" extrusionOk="0">
                  <a:moveTo>
                    <a:pt x="228" y="1"/>
                  </a:moveTo>
                  <a:cubicBezTo>
                    <a:pt x="190" y="1"/>
                    <a:pt x="171" y="1"/>
                    <a:pt x="133" y="20"/>
                  </a:cubicBezTo>
                  <a:cubicBezTo>
                    <a:pt x="114" y="39"/>
                    <a:pt x="76" y="39"/>
                    <a:pt x="57" y="77"/>
                  </a:cubicBezTo>
                  <a:cubicBezTo>
                    <a:pt x="38" y="96"/>
                    <a:pt x="19" y="115"/>
                    <a:pt x="19" y="153"/>
                  </a:cubicBezTo>
                  <a:cubicBezTo>
                    <a:pt x="0" y="172"/>
                    <a:pt x="0" y="209"/>
                    <a:pt x="0" y="228"/>
                  </a:cubicBezTo>
                  <a:lnTo>
                    <a:pt x="0" y="285"/>
                  </a:lnTo>
                  <a:cubicBezTo>
                    <a:pt x="0" y="323"/>
                    <a:pt x="19" y="361"/>
                    <a:pt x="57" y="399"/>
                  </a:cubicBezTo>
                  <a:lnTo>
                    <a:pt x="95" y="437"/>
                  </a:lnTo>
                  <a:cubicBezTo>
                    <a:pt x="133" y="456"/>
                    <a:pt x="171" y="456"/>
                    <a:pt x="209" y="456"/>
                  </a:cubicBezTo>
                  <a:lnTo>
                    <a:pt x="209" y="437"/>
                  </a:lnTo>
                  <a:lnTo>
                    <a:pt x="361" y="437"/>
                  </a:lnTo>
                  <a:cubicBezTo>
                    <a:pt x="398" y="437"/>
                    <a:pt x="417" y="437"/>
                    <a:pt x="455" y="418"/>
                  </a:cubicBezTo>
                  <a:cubicBezTo>
                    <a:pt x="474" y="418"/>
                    <a:pt x="493" y="399"/>
                    <a:pt x="531" y="380"/>
                  </a:cubicBezTo>
                  <a:cubicBezTo>
                    <a:pt x="550" y="361"/>
                    <a:pt x="569" y="342"/>
                    <a:pt x="569" y="304"/>
                  </a:cubicBezTo>
                  <a:cubicBezTo>
                    <a:pt x="588" y="285"/>
                    <a:pt x="588" y="247"/>
                    <a:pt x="588" y="228"/>
                  </a:cubicBezTo>
                  <a:lnTo>
                    <a:pt x="588" y="172"/>
                  </a:lnTo>
                  <a:cubicBezTo>
                    <a:pt x="569" y="134"/>
                    <a:pt x="550" y="96"/>
                    <a:pt x="531" y="58"/>
                  </a:cubicBezTo>
                  <a:lnTo>
                    <a:pt x="493" y="39"/>
                  </a:lnTo>
                  <a:cubicBezTo>
                    <a:pt x="455" y="20"/>
                    <a:pt x="417" y="1"/>
                    <a:pt x="380" y="1"/>
                  </a:cubicBezTo>
                  <a:close/>
                </a:path>
              </a:pathLst>
            </a:custGeom>
            <a:solidFill>
              <a:srgbClr val="3C8DA0"/>
            </a:solidFill>
            <a:ln>
              <a:noFill/>
            </a:ln>
          </p:spPr>
          <p:txBody>
            <a:bodyPr spcFirstLastPara="1" wrap="square" lIns="91425" tIns="91425" rIns="91425" bIns="91425" anchor="ctr" anchorCtr="0">
              <a:noAutofit/>
            </a:bodyPr>
            <a:lstStyle/>
            <a:p>
              <a:endParaRPr/>
            </a:p>
          </p:txBody>
        </p:sp>
        <p:sp>
          <p:nvSpPr>
            <p:cNvPr id="106" name="Google Shape;106;p3"/>
            <p:cNvSpPr/>
            <p:nvPr/>
          </p:nvSpPr>
          <p:spPr>
            <a:xfrm>
              <a:off x="440175" y="1765463"/>
              <a:ext cx="18025" cy="14725"/>
            </a:xfrm>
            <a:custGeom>
              <a:avLst/>
              <a:gdLst/>
              <a:ahLst/>
              <a:cxnLst/>
              <a:rect l="l" t="t" r="r" b="b"/>
              <a:pathLst>
                <a:path w="721" h="589" extrusionOk="0">
                  <a:moveTo>
                    <a:pt x="361" y="1"/>
                  </a:moveTo>
                  <a:cubicBezTo>
                    <a:pt x="0" y="20"/>
                    <a:pt x="0" y="551"/>
                    <a:pt x="361" y="589"/>
                  </a:cubicBezTo>
                  <a:cubicBezTo>
                    <a:pt x="721" y="551"/>
                    <a:pt x="721" y="20"/>
                    <a:pt x="361" y="1"/>
                  </a:cubicBezTo>
                  <a:close/>
                </a:path>
              </a:pathLst>
            </a:custGeom>
            <a:solidFill>
              <a:srgbClr val="3C8DA0"/>
            </a:solidFill>
            <a:ln>
              <a:noFill/>
            </a:ln>
          </p:spPr>
          <p:txBody>
            <a:bodyPr spcFirstLastPara="1" wrap="square" lIns="91425" tIns="91425" rIns="91425" bIns="91425" anchor="ctr" anchorCtr="0">
              <a:noAutofit/>
            </a:bodyPr>
            <a:lstStyle/>
            <a:p>
              <a:endParaRPr/>
            </a:p>
          </p:txBody>
        </p:sp>
        <p:sp>
          <p:nvSpPr>
            <p:cNvPr id="107" name="Google Shape;107;p3"/>
            <p:cNvSpPr/>
            <p:nvPr/>
          </p:nvSpPr>
          <p:spPr>
            <a:xfrm>
              <a:off x="385200" y="1777313"/>
              <a:ext cx="15650" cy="13300"/>
            </a:xfrm>
            <a:custGeom>
              <a:avLst/>
              <a:gdLst/>
              <a:ahLst/>
              <a:cxnLst/>
              <a:rect l="l" t="t" r="r" b="b"/>
              <a:pathLst>
                <a:path w="626" h="532" extrusionOk="0">
                  <a:moveTo>
                    <a:pt x="323" y="1"/>
                  </a:moveTo>
                  <a:cubicBezTo>
                    <a:pt x="0" y="39"/>
                    <a:pt x="0" y="494"/>
                    <a:pt x="323" y="532"/>
                  </a:cubicBezTo>
                  <a:cubicBezTo>
                    <a:pt x="626" y="494"/>
                    <a:pt x="626" y="39"/>
                    <a:pt x="323" y="1"/>
                  </a:cubicBezTo>
                  <a:close/>
                </a:path>
              </a:pathLst>
            </a:custGeom>
            <a:solidFill>
              <a:srgbClr val="3C8DA0"/>
            </a:solidFill>
            <a:ln>
              <a:noFill/>
            </a:ln>
          </p:spPr>
          <p:txBody>
            <a:bodyPr spcFirstLastPara="1" wrap="square" lIns="91425" tIns="91425" rIns="91425" bIns="91425" anchor="ctr" anchorCtr="0">
              <a:noAutofit/>
            </a:bodyPr>
            <a:lstStyle/>
            <a:p>
              <a:endParaRPr/>
            </a:p>
          </p:txBody>
        </p:sp>
        <p:sp>
          <p:nvSpPr>
            <p:cNvPr id="108" name="Google Shape;108;p3"/>
            <p:cNvSpPr/>
            <p:nvPr/>
          </p:nvSpPr>
          <p:spPr>
            <a:xfrm>
              <a:off x="399875" y="1703388"/>
              <a:ext cx="16150" cy="11875"/>
            </a:xfrm>
            <a:custGeom>
              <a:avLst/>
              <a:gdLst/>
              <a:ahLst/>
              <a:cxnLst/>
              <a:rect l="l" t="t" r="r" b="b"/>
              <a:pathLst>
                <a:path w="646" h="475" extrusionOk="0">
                  <a:moveTo>
                    <a:pt x="323" y="1"/>
                  </a:moveTo>
                  <a:cubicBezTo>
                    <a:pt x="1" y="1"/>
                    <a:pt x="1" y="474"/>
                    <a:pt x="323" y="474"/>
                  </a:cubicBezTo>
                  <a:cubicBezTo>
                    <a:pt x="646" y="474"/>
                    <a:pt x="646" y="1"/>
                    <a:pt x="323" y="1"/>
                  </a:cubicBezTo>
                  <a:close/>
                </a:path>
              </a:pathLst>
            </a:custGeom>
            <a:solidFill>
              <a:srgbClr val="3C8DA0"/>
            </a:solidFill>
            <a:ln>
              <a:noFill/>
            </a:ln>
          </p:spPr>
          <p:txBody>
            <a:bodyPr spcFirstLastPara="1" wrap="square" lIns="91425" tIns="91425" rIns="91425" bIns="91425" anchor="ctr" anchorCtr="0">
              <a:noAutofit/>
            </a:bodyPr>
            <a:lstStyle/>
            <a:p>
              <a:endParaRPr/>
            </a:p>
          </p:txBody>
        </p:sp>
        <p:sp>
          <p:nvSpPr>
            <p:cNvPr id="109" name="Google Shape;109;p3"/>
            <p:cNvSpPr/>
            <p:nvPr/>
          </p:nvSpPr>
          <p:spPr>
            <a:xfrm>
              <a:off x="354400" y="1709538"/>
              <a:ext cx="17550" cy="14250"/>
            </a:xfrm>
            <a:custGeom>
              <a:avLst/>
              <a:gdLst/>
              <a:ahLst/>
              <a:cxnLst/>
              <a:rect l="l" t="t" r="r" b="b"/>
              <a:pathLst>
                <a:path w="702" h="570" extrusionOk="0">
                  <a:moveTo>
                    <a:pt x="341" y="1"/>
                  </a:moveTo>
                  <a:cubicBezTo>
                    <a:pt x="0" y="20"/>
                    <a:pt x="0" y="532"/>
                    <a:pt x="341" y="570"/>
                  </a:cubicBezTo>
                  <a:cubicBezTo>
                    <a:pt x="702" y="532"/>
                    <a:pt x="702" y="20"/>
                    <a:pt x="341" y="1"/>
                  </a:cubicBezTo>
                  <a:close/>
                </a:path>
              </a:pathLst>
            </a:custGeom>
            <a:solidFill>
              <a:srgbClr val="3C8DA0"/>
            </a:solidFill>
            <a:ln>
              <a:noFill/>
            </a:ln>
          </p:spPr>
          <p:txBody>
            <a:bodyPr spcFirstLastPara="1" wrap="square" lIns="91425" tIns="91425" rIns="91425" bIns="91425" anchor="ctr" anchorCtr="0">
              <a:noAutofit/>
            </a:bodyPr>
            <a:lstStyle/>
            <a:p>
              <a:endParaRPr/>
            </a:p>
          </p:txBody>
        </p:sp>
        <p:sp>
          <p:nvSpPr>
            <p:cNvPr id="110" name="Google Shape;110;p3"/>
            <p:cNvSpPr/>
            <p:nvPr/>
          </p:nvSpPr>
          <p:spPr>
            <a:xfrm>
              <a:off x="369050" y="1615955"/>
              <a:ext cx="19450" cy="14250"/>
            </a:xfrm>
            <a:custGeom>
              <a:avLst/>
              <a:gdLst/>
              <a:ahLst/>
              <a:cxnLst/>
              <a:rect l="l" t="t" r="r" b="b"/>
              <a:pathLst>
                <a:path w="778" h="570" extrusionOk="0">
                  <a:moveTo>
                    <a:pt x="416" y="0"/>
                  </a:moveTo>
                  <a:cubicBezTo>
                    <a:pt x="411" y="0"/>
                    <a:pt x="405" y="0"/>
                    <a:pt x="399" y="1"/>
                  </a:cubicBezTo>
                  <a:cubicBezTo>
                    <a:pt x="1" y="1"/>
                    <a:pt x="1" y="569"/>
                    <a:pt x="399" y="569"/>
                  </a:cubicBezTo>
                  <a:cubicBezTo>
                    <a:pt x="772" y="569"/>
                    <a:pt x="778" y="0"/>
                    <a:pt x="416" y="0"/>
                  </a:cubicBezTo>
                  <a:close/>
                </a:path>
              </a:pathLst>
            </a:custGeom>
            <a:solidFill>
              <a:srgbClr val="3C8DA0"/>
            </a:solidFill>
            <a:ln>
              <a:noFill/>
            </a:ln>
          </p:spPr>
          <p:txBody>
            <a:bodyPr spcFirstLastPara="1" wrap="square" lIns="91425" tIns="91425" rIns="91425" bIns="91425" anchor="ctr" anchorCtr="0">
              <a:noAutofit/>
            </a:bodyPr>
            <a:lstStyle/>
            <a:p>
              <a:endParaRPr/>
            </a:p>
          </p:txBody>
        </p:sp>
        <p:sp>
          <p:nvSpPr>
            <p:cNvPr id="111" name="Google Shape;111;p3"/>
            <p:cNvSpPr/>
            <p:nvPr/>
          </p:nvSpPr>
          <p:spPr>
            <a:xfrm>
              <a:off x="490635" y="1582215"/>
              <a:ext cx="17550" cy="13750"/>
            </a:xfrm>
            <a:custGeom>
              <a:avLst/>
              <a:gdLst/>
              <a:ahLst/>
              <a:cxnLst/>
              <a:rect l="l" t="t" r="r" b="b"/>
              <a:pathLst>
                <a:path w="702" h="550" extrusionOk="0">
                  <a:moveTo>
                    <a:pt x="360" y="0"/>
                  </a:moveTo>
                  <a:cubicBezTo>
                    <a:pt x="0" y="0"/>
                    <a:pt x="0" y="550"/>
                    <a:pt x="360" y="550"/>
                  </a:cubicBezTo>
                  <a:cubicBezTo>
                    <a:pt x="701" y="550"/>
                    <a:pt x="701" y="0"/>
                    <a:pt x="360" y="0"/>
                  </a:cubicBezTo>
                  <a:close/>
                </a:path>
              </a:pathLst>
            </a:custGeom>
            <a:solidFill>
              <a:srgbClr val="3C8DA0"/>
            </a:solidFill>
            <a:ln>
              <a:noFill/>
            </a:ln>
          </p:spPr>
          <p:txBody>
            <a:bodyPr spcFirstLastPara="1" wrap="square" lIns="91425" tIns="91425" rIns="91425" bIns="91425" anchor="ctr" anchorCtr="0">
              <a:noAutofit/>
            </a:bodyPr>
            <a:lstStyle/>
            <a:p>
              <a:endParaRPr/>
            </a:p>
          </p:txBody>
        </p:sp>
        <p:sp>
          <p:nvSpPr>
            <p:cNvPr id="112" name="Google Shape;112;p3"/>
            <p:cNvSpPr/>
            <p:nvPr/>
          </p:nvSpPr>
          <p:spPr>
            <a:xfrm>
              <a:off x="297525" y="1637988"/>
              <a:ext cx="18975" cy="14725"/>
            </a:xfrm>
            <a:custGeom>
              <a:avLst/>
              <a:gdLst/>
              <a:ahLst/>
              <a:cxnLst/>
              <a:rect l="l" t="t" r="r" b="b"/>
              <a:pathLst>
                <a:path w="759" h="589" extrusionOk="0">
                  <a:moveTo>
                    <a:pt x="379" y="0"/>
                  </a:moveTo>
                  <a:cubicBezTo>
                    <a:pt x="0" y="0"/>
                    <a:pt x="0" y="588"/>
                    <a:pt x="379" y="588"/>
                  </a:cubicBezTo>
                  <a:cubicBezTo>
                    <a:pt x="759" y="588"/>
                    <a:pt x="759" y="0"/>
                    <a:pt x="379" y="0"/>
                  </a:cubicBezTo>
                  <a:close/>
                </a:path>
              </a:pathLst>
            </a:custGeom>
            <a:solidFill>
              <a:srgbClr val="3C8DA0"/>
            </a:solidFill>
            <a:ln>
              <a:noFill/>
            </a:ln>
          </p:spPr>
          <p:txBody>
            <a:bodyPr spcFirstLastPara="1" wrap="square" lIns="91425" tIns="91425" rIns="91425" bIns="91425" anchor="ctr" anchorCtr="0">
              <a:noAutofit/>
            </a:bodyPr>
            <a:lstStyle/>
            <a:p>
              <a:endParaRPr/>
            </a:p>
          </p:txBody>
        </p:sp>
        <p:sp>
          <p:nvSpPr>
            <p:cNvPr id="113" name="Google Shape;113;p3"/>
            <p:cNvSpPr/>
            <p:nvPr/>
          </p:nvSpPr>
          <p:spPr>
            <a:xfrm>
              <a:off x="438343" y="1487068"/>
              <a:ext cx="20875" cy="15675"/>
            </a:xfrm>
            <a:custGeom>
              <a:avLst/>
              <a:gdLst/>
              <a:ahLst/>
              <a:cxnLst/>
              <a:rect l="l" t="t" r="r" b="b"/>
              <a:pathLst>
                <a:path w="835" h="627" extrusionOk="0">
                  <a:moveTo>
                    <a:pt x="436" y="1"/>
                  </a:moveTo>
                  <a:cubicBezTo>
                    <a:pt x="430" y="1"/>
                    <a:pt x="424" y="1"/>
                    <a:pt x="418" y="1"/>
                  </a:cubicBezTo>
                  <a:cubicBezTo>
                    <a:pt x="1" y="1"/>
                    <a:pt x="1" y="627"/>
                    <a:pt x="418" y="627"/>
                  </a:cubicBezTo>
                  <a:cubicBezTo>
                    <a:pt x="829" y="627"/>
                    <a:pt x="835" y="1"/>
                    <a:pt x="436" y="1"/>
                  </a:cubicBezTo>
                  <a:close/>
                </a:path>
              </a:pathLst>
            </a:custGeom>
            <a:solidFill>
              <a:srgbClr val="3C8DA0"/>
            </a:solidFill>
            <a:ln>
              <a:noFill/>
            </a:ln>
          </p:spPr>
          <p:txBody>
            <a:bodyPr spcFirstLastPara="1" wrap="square" lIns="91425" tIns="91425" rIns="91425" bIns="91425" anchor="ctr" anchorCtr="0">
              <a:noAutofit/>
            </a:bodyPr>
            <a:lstStyle/>
            <a:p>
              <a:endParaRPr/>
            </a:p>
          </p:txBody>
        </p:sp>
        <p:sp>
          <p:nvSpPr>
            <p:cNvPr id="114" name="Google Shape;114;p3"/>
            <p:cNvSpPr/>
            <p:nvPr/>
          </p:nvSpPr>
          <p:spPr>
            <a:xfrm>
              <a:off x="311750" y="1588238"/>
              <a:ext cx="12800" cy="9500"/>
            </a:xfrm>
            <a:custGeom>
              <a:avLst/>
              <a:gdLst/>
              <a:ahLst/>
              <a:cxnLst/>
              <a:rect l="l" t="t" r="r" b="b"/>
              <a:pathLst>
                <a:path w="512" h="380" extrusionOk="0">
                  <a:moveTo>
                    <a:pt x="265" y="0"/>
                  </a:moveTo>
                  <a:cubicBezTo>
                    <a:pt x="0" y="0"/>
                    <a:pt x="0" y="379"/>
                    <a:pt x="265" y="379"/>
                  </a:cubicBezTo>
                  <a:cubicBezTo>
                    <a:pt x="512" y="379"/>
                    <a:pt x="512" y="0"/>
                    <a:pt x="265" y="0"/>
                  </a:cubicBezTo>
                  <a:close/>
                </a:path>
              </a:pathLst>
            </a:custGeom>
            <a:solidFill>
              <a:srgbClr val="3C8DA0"/>
            </a:solidFill>
            <a:ln>
              <a:noFill/>
            </a:ln>
          </p:spPr>
          <p:txBody>
            <a:bodyPr spcFirstLastPara="1" wrap="square" lIns="91425" tIns="91425" rIns="91425" bIns="91425" anchor="ctr" anchorCtr="0">
              <a:noAutofit/>
            </a:bodyPr>
            <a:lstStyle/>
            <a:p>
              <a:endParaRPr/>
            </a:p>
          </p:txBody>
        </p:sp>
        <p:sp>
          <p:nvSpPr>
            <p:cNvPr id="115" name="Google Shape;115;p3"/>
            <p:cNvSpPr/>
            <p:nvPr/>
          </p:nvSpPr>
          <p:spPr>
            <a:xfrm>
              <a:off x="285675" y="1574488"/>
              <a:ext cx="20400" cy="15175"/>
            </a:xfrm>
            <a:custGeom>
              <a:avLst/>
              <a:gdLst/>
              <a:ahLst/>
              <a:cxnLst/>
              <a:rect l="l" t="t" r="r" b="b"/>
              <a:pathLst>
                <a:path w="816" h="607" extrusionOk="0">
                  <a:moveTo>
                    <a:pt x="398" y="0"/>
                  </a:moveTo>
                  <a:cubicBezTo>
                    <a:pt x="0" y="0"/>
                    <a:pt x="0" y="607"/>
                    <a:pt x="398" y="607"/>
                  </a:cubicBezTo>
                  <a:cubicBezTo>
                    <a:pt x="816" y="607"/>
                    <a:pt x="816" y="0"/>
                    <a:pt x="398" y="0"/>
                  </a:cubicBezTo>
                  <a:close/>
                </a:path>
              </a:pathLst>
            </a:custGeom>
            <a:solidFill>
              <a:srgbClr val="3C8DA0"/>
            </a:solidFill>
            <a:ln>
              <a:noFill/>
            </a:ln>
          </p:spPr>
          <p:txBody>
            <a:bodyPr spcFirstLastPara="1" wrap="square" lIns="91425" tIns="91425" rIns="91425" bIns="91425" anchor="ctr" anchorCtr="0">
              <a:noAutofit/>
            </a:bodyPr>
            <a:lstStyle/>
            <a:p>
              <a:endParaRPr/>
            </a:p>
          </p:txBody>
        </p:sp>
        <p:sp>
          <p:nvSpPr>
            <p:cNvPr id="116" name="Google Shape;116;p3"/>
            <p:cNvSpPr/>
            <p:nvPr/>
          </p:nvSpPr>
          <p:spPr>
            <a:xfrm>
              <a:off x="354400" y="1551263"/>
              <a:ext cx="9975" cy="8550"/>
            </a:xfrm>
            <a:custGeom>
              <a:avLst/>
              <a:gdLst/>
              <a:ahLst/>
              <a:cxnLst/>
              <a:rect l="l" t="t" r="r" b="b"/>
              <a:pathLst>
                <a:path w="399" h="342" extrusionOk="0">
                  <a:moveTo>
                    <a:pt x="209" y="0"/>
                  </a:moveTo>
                  <a:cubicBezTo>
                    <a:pt x="0" y="38"/>
                    <a:pt x="0" y="323"/>
                    <a:pt x="209" y="342"/>
                  </a:cubicBezTo>
                  <a:cubicBezTo>
                    <a:pt x="398" y="323"/>
                    <a:pt x="398" y="38"/>
                    <a:pt x="209" y="0"/>
                  </a:cubicBezTo>
                  <a:close/>
                </a:path>
              </a:pathLst>
            </a:custGeom>
            <a:solidFill>
              <a:srgbClr val="3C8DA0"/>
            </a:solidFill>
            <a:ln>
              <a:noFill/>
            </a:ln>
          </p:spPr>
          <p:txBody>
            <a:bodyPr spcFirstLastPara="1" wrap="square" lIns="91425" tIns="91425" rIns="91425" bIns="91425" anchor="ctr" anchorCtr="0">
              <a:noAutofit/>
            </a:bodyPr>
            <a:lstStyle/>
            <a:p>
              <a:endParaRPr/>
            </a:p>
          </p:txBody>
        </p:sp>
        <p:sp>
          <p:nvSpPr>
            <p:cNvPr id="117" name="Google Shape;117;p3"/>
            <p:cNvSpPr/>
            <p:nvPr/>
          </p:nvSpPr>
          <p:spPr>
            <a:xfrm>
              <a:off x="337800" y="1527563"/>
              <a:ext cx="13300" cy="11400"/>
            </a:xfrm>
            <a:custGeom>
              <a:avLst/>
              <a:gdLst/>
              <a:ahLst/>
              <a:cxnLst/>
              <a:rect l="l" t="t" r="r" b="b"/>
              <a:pathLst>
                <a:path w="532" h="456" extrusionOk="0">
                  <a:moveTo>
                    <a:pt x="266" y="1"/>
                  </a:moveTo>
                  <a:cubicBezTo>
                    <a:pt x="1" y="38"/>
                    <a:pt x="1" y="418"/>
                    <a:pt x="266" y="455"/>
                  </a:cubicBezTo>
                  <a:cubicBezTo>
                    <a:pt x="531" y="418"/>
                    <a:pt x="531" y="38"/>
                    <a:pt x="266" y="1"/>
                  </a:cubicBezTo>
                  <a:close/>
                </a:path>
              </a:pathLst>
            </a:custGeom>
            <a:solidFill>
              <a:srgbClr val="3C8DA0"/>
            </a:solidFill>
            <a:ln>
              <a:noFill/>
            </a:ln>
          </p:spPr>
          <p:txBody>
            <a:bodyPr spcFirstLastPara="1" wrap="square" lIns="91425" tIns="91425" rIns="91425" bIns="91425" anchor="ctr" anchorCtr="0">
              <a:noAutofit/>
            </a:bodyPr>
            <a:lstStyle/>
            <a:p>
              <a:endParaRPr/>
            </a:p>
          </p:txBody>
        </p:sp>
        <p:sp>
          <p:nvSpPr>
            <p:cNvPr id="118" name="Google Shape;118;p3"/>
            <p:cNvSpPr/>
            <p:nvPr/>
          </p:nvSpPr>
          <p:spPr>
            <a:xfrm>
              <a:off x="272875" y="1700063"/>
              <a:ext cx="23250" cy="18050"/>
            </a:xfrm>
            <a:custGeom>
              <a:avLst/>
              <a:gdLst/>
              <a:ahLst/>
              <a:cxnLst/>
              <a:rect l="l" t="t" r="r" b="b"/>
              <a:pathLst>
                <a:path w="930" h="722" extrusionOk="0">
                  <a:moveTo>
                    <a:pt x="474" y="1"/>
                  </a:moveTo>
                  <a:cubicBezTo>
                    <a:pt x="0" y="1"/>
                    <a:pt x="0" y="721"/>
                    <a:pt x="474" y="721"/>
                  </a:cubicBezTo>
                  <a:cubicBezTo>
                    <a:pt x="929" y="721"/>
                    <a:pt x="929" y="1"/>
                    <a:pt x="474" y="1"/>
                  </a:cubicBezTo>
                  <a:close/>
                </a:path>
              </a:pathLst>
            </a:custGeom>
            <a:solidFill>
              <a:srgbClr val="3C8DA0"/>
            </a:solidFill>
            <a:ln>
              <a:noFill/>
            </a:ln>
          </p:spPr>
          <p:txBody>
            <a:bodyPr spcFirstLastPara="1" wrap="square" lIns="91425" tIns="91425" rIns="91425" bIns="91425" anchor="ctr" anchorCtr="0">
              <a:noAutofit/>
            </a:bodyPr>
            <a:lstStyle/>
            <a:p>
              <a:endParaRPr/>
            </a:p>
          </p:txBody>
        </p:sp>
        <p:sp>
          <p:nvSpPr>
            <p:cNvPr id="119" name="Google Shape;119;p3"/>
            <p:cNvSpPr/>
            <p:nvPr/>
          </p:nvSpPr>
          <p:spPr>
            <a:xfrm>
              <a:off x="507000" y="1726138"/>
              <a:ext cx="3800" cy="3350"/>
            </a:xfrm>
            <a:custGeom>
              <a:avLst/>
              <a:gdLst/>
              <a:ahLst/>
              <a:cxnLst/>
              <a:rect l="l" t="t" r="r" b="b"/>
              <a:pathLst>
                <a:path w="152" h="134" extrusionOk="0">
                  <a:moveTo>
                    <a:pt x="76" y="0"/>
                  </a:moveTo>
                  <a:cubicBezTo>
                    <a:pt x="0" y="0"/>
                    <a:pt x="0" y="114"/>
                    <a:pt x="76" y="133"/>
                  </a:cubicBezTo>
                  <a:cubicBezTo>
                    <a:pt x="152" y="114"/>
                    <a:pt x="152" y="0"/>
                    <a:pt x="76" y="0"/>
                  </a:cubicBezTo>
                  <a:close/>
                </a:path>
              </a:pathLst>
            </a:custGeom>
            <a:solidFill>
              <a:srgbClr val="3C8DA0"/>
            </a:solidFill>
            <a:ln>
              <a:noFill/>
            </a:ln>
          </p:spPr>
          <p:txBody>
            <a:bodyPr spcFirstLastPara="1" wrap="square" lIns="91425" tIns="91425" rIns="91425" bIns="91425" anchor="ctr" anchorCtr="0">
              <a:noAutofit/>
            </a:bodyPr>
            <a:lstStyle/>
            <a:p>
              <a:endParaRPr/>
            </a:p>
          </p:txBody>
        </p:sp>
        <p:sp>
          <p:nvSpPr>
            <p:cNvPr id="120" name="Google Shape;120;p3"/>
            <p:cNvSpPr/>
            <p:nvPr/>
          </p:nvSpPr>
          <p:spPr>
            <a:xfrm>
              <a:off x="485200" y="1780638"/>
              <a:ext cx="18025" cy="13775"/>
            </a:xfrm>
            <a:custGeom>
              <a:avLst/>
              <a:gdLst/>
              <a:ahLst/>
              <a:cxnLst/>
              <a:rect l="l" t="t" r="r" b="b"/>
              <a:pathLst>
                <a:path w="721" h="551" extrusionOk="0">
                  <a:moveTo>
                    <a:pt x="360" y="1"/>
                  </a:moveTo>
                  <a:cubicBezTo>
                    <a:pt x="0" y="1"/>
                    <a:pt x="0" y="550"/>
                    <a:pt x="360" y="550"/>
                  </a:cubicBezTo>
                  <a:cubicBezTo>
                    <a:pt x="721" y="550"/>
                    <a:pt x="721" y="1"/>
                    <a:pt x="360" y="1"/>
                  </a:cubicBezTo>
                  <a:close/>
                </a:path>
              </a:pathLst>
            </a:custGeom>
            <a:solidFill>
              <a:srgbClr val="3C8DA0"/>
            </a:solidFill>
            <a:ln>
              <a:noFill/>
            </a:ln>
          </p:spPr>
          <p:txBody>
            <a:bodyPr spcFirstLastPara="1" wrap="square" lIns="91425" tIns="91425" rIns="91425" bIns="91425" anchor="ctr" anchorCtr="0">
              <a:noAutofit/>
            </a:bodyPr>
            <a:lstStyle/>
            <a:p>
              <a:endParaRPr/>
            </a:p>
          </p:txBody>
        </p:sp>
        <p:sp>
          <p:nvSpPr>
            <p:cNvPr id="121" name="Google Shape;121;p3"/>
            <p:cNvSpPr/>
            <p:nvPr/>
          </p:nvSpPr>
          <p:spPr>
            <a:xfrm>
              <a:off x="502250" y="1829463"/>
              <a:ext cx="9500" cy="6175"/>
            </a:xfrm>
            <a:custGeom>
              <a:avLst/>
              <a:gdLst/>
              <a:ahLst/>
              <a:cxnLst/>
              <a:rect l="l" t="t" r="r" b="b"/>
              <a:pathLst>
                <a:path w="380" h="247" extrusionOk="0">
                  <a:moveTo>
                    <a:pt x="114" y="0"/>
                  </a:moveTo>
                  <a:cubicBezTo>
                    <a:pt x="77" y="0"/>
                    <a:pt x="39" y="19"/>
                    <a:pt x="20" y="38"/>
                  </a:cubicBezTo>
                  <a:cubicBezTo>
                    <a:pt x="20" y="38"/>
                    <a:pt x="1" y="57"/>
                    <a:pt x="1" y="76"/>
                  </a:cubicBezTo>
                  <a:cubicBezTo>
                    <a:pt x="1" y="95"/>
                    <a:pt x="1" y="114"/>
                    <a:pt x="1" y="114"/>
                  </a:cubicBezTo>
                  <a:cubicBezTo>
                    <a:pt x="1" y="152"/>
                    <a:pt x="20" y="190"/>
                    <a:pt x="39" y="209"/>
                  </a:cubicBezTo>
                  <a:cubicBezTo>
                    <a:pt x="58" y="228"/>
                    <a:pt x="95" y="247"/>
                    <a:pt x="114" y="247"/>
                  </a:cubicBezTo>
                  <a:lnTo>
                    <a:pt x="266" y="247"/>
                  </a:lnTo>
                  <a:cubicBezTo>
                    <a:pt x="304" y="247"/>
                    <a:pt x="342" y="228"/>
                    <a:pt x="361" y="209"/>
                  </a:cubicBezTo>
                  <a:cubicBezTo>
                    <a:pt x="361" y="190"/>
                    <a:pt x="380" y="190"/>
                    <a:pt x="380" y="171"/>
                  </a:cubicBezTo>
                  <a:cubicBezTo>
                    <a:pt x="380" y="152"/>
                    <a:pt x="380" y="133"/>
                    <a:pt x="380" y="114"/>
                  </a:cubicBezTo>
                  <a:cubicBezTo>
                    <a:pt x="380" y="95"/>
                    <a:pt x="361" y="57"/>
                    <a:pt x="342" y="38"/>
                  </a:cubicBezTo>
                  <a:cubicBezTo>
                    <a:pt x="323" y="19"/>
                    <a:pt x="285" y="0"/>
                    <a:pt x="266" y="0"/>
                  </a:cubicBezTo>
                  <a:close/>
                </a:path>
              </a:pathLst>
            </a:custGeom>
            <a:solidFill>
              <a:srgbClr val="3C8DA0"/>
            </a:solidFill>
            <a:ln>
              <a:noFill/>
            </a:ln>
          </p:spPr>
          <p:txBody>
            <a:bodyPr spcFirstLastPara="1" wrap="square" lIns="91425" tIns="91425" rIns="91425" bIns="91425" anchor="ctr" anchorCtr="0">
              <a:noAutofit/>
            </a:bodyPr>
            <a:lstStyle/>
            <a:p>
              <a:endParaRPr/>
            </a:p>
          </p:txBody>
        </p:sp>
        <p:sp>
          <p:nvSpPr>
            <p:cNvPr id="122" name="Google Shape;122;p3"/>
            <p:cNvSpPr/>
            <p:nvPr/>
          </p:nvSpPr>
          <p:spPr>
            <a:xfrm>
              <a:off x="504150" y="1867838"/>
              <a:ext cx="24675" cy="18975"/>
            </a:xfrm>
            <a:custGeom>
              <a:avLst/>
              <a:gdLst/>
              <a:ahLst/>
              <a:cxnLst/>
              <a:rect l="l" t="t" r="r" b="b"/>
              <a:pathLst>
                <a:path w="987" h="759" extrusionOk="0">
                  <a:moveTo>
                    <a:pt x="493" y="1"/>
                  </a:moveTo>
                  <a:cubicBezTo>
                    <a:pt x="1" y="1"/>
                    <a:pt x="1" y="759"/>
                    <a:pt x="493" y="759"/>
                  </a:cubicBezTo>
                  <a:cubicBezTo>
                    <a:pt x="986" y="759"/>
                    <a:pt x="986" y="1"/>
                    <a:pt x="493" y="1"/>
                  </a:cubicBezTo>
                  <a:close/>
                </a:path>
              </a:pathLst>
            </a:custGeom>
            <a:solidFill>
              <a:srgbClr val="3C8DA0"/>
            </a:solidFill>
            <a:ln>
              <a:noFill/>
            </a:ln>
          </p:spPr>
          <p:txBody>
            <a:bodyPr spcFirstLastPara="1" wrap="square" lIns="91425" tIns="91425" rIns="91425" bIns="91425" anchor="ctr" anchorCtr="0">
              <a:noAutofit/>
            </a:bodyPr>
            <a:lstStyle/>
            <a:p>
              <a:endParaRPr/>
            </a:p>
          </p:txBody>
        </p:sp>
        <p:sp>
          <p:nvSpPr>
            <p:cNvPr id="123" name="Google Shape;123;p3"/>
            <p:cNvSpPr/>
            <p:nvPr/>
          </p:nvSpPr>
          <p:spPr>
            <a:xfrm>
              <a:off x="360075" y="1953883"/>
              <a:ext cx="20875" cy="17075"/>
            </a:xfrm>
            <a:custGeom>
              <a:avLst/>
              <a:gdLst/>
              <a:ahLst/>
              <a:cxnLst/>
              <a:rect l="l" t="t" r="r" b="b"/>
              <a:pathLst>
                <a:path w="835" h="683" extrusionOk="0">
                  <a:moveTo>
                    <a:pt x="418" y="0"/>
                  </a:moveTo>
                  <a:cubicBezTo>
                    <a:pt x="1" y="38"/>
                    <a:pt x="1" y="645"/>
                    <a:pt x="418" y="683"/>
                  </a:cubicBezTo>
                  <a:cubicBezTo>
                    <a:pt x="835" y="645"/>
                    <a:pt x="835" y="38"/>
                    <a:pt x="418" y="0"/>
                  </a:cubicBezTo>
                  <a:close/>
                </a:path>
              </a:pathLst>
            </a:custGeom>
            <a:solidFill>
              <a:srgbClr val="3C8DA0"/>
            </a:solidFill>
            <a:ln>
              <a:noFill/>
            </a:ln>
          </p:spPr>
          <p:txBody>
            <a:bodyPr spcFirstLastPara="1" wrap="square" lIns="91425" tIns="91425" rIns="91425" bIns="91425" anchor="ctr" anchorCtr="0">
              <a:noAutofit/>
            </a:bodyPr>
            <a:lstStyle/>
            <a:p>
              <a:endParaRPr/>
            </a:p>
          </p:txBody>
        </p:sp>
        <p:sp>
          <p:nvSpPr>
            <p:cNvPr id="124" name="Google Shape;124;p3"/>
            <p:cNvSpPr/>
            <p:nvPr/>
          </p:nvSpPr>
          <p:spPr>
            <a:xfrm>
              <a:off x="319325" y="1860263"/>
              <a:ext cx="16125" cy="12350"/>
            </a:xfrm>
            <a:custGeom>
              <a:avLst/>
              <a:gdLst/>
              <a:ahLst/>
              <a:cxnLst/>
              <a:rect l="l" t="t" r="r" b="b"/>
              <a:pathLst>
                <a:path w="645" h="494" extrusionOk="0">
                  <a:moveTo>
                    <a:pt x="247" y="0"/>
                  </a:moveTo>
                  <a:cubicBezTo>
                    <a:pt x="228" y="0"/>
                    <a:pt x="190" y="0"/>
                    <a:pt x="152" y="19"/>
                  </a:cubicBezTo>
                  <a:cubicBezTo>
                    <a:pt x="133" y="19"/>
                    <a:pt x="95" y="38"/>
                    <a:pt x="76" y="76"/>
                  </a:cubicBezTo>
                  <a:cubicBezTo>
                    <a:pt x="38" y="114"/>
                    <a:pt x="0" y="171"/>
                    <a:pt x="0" y="247"/>
                  </a:cubicBezTo>
                  <a:lnTo>
                    <a:pt x="0" y="304"/>
                  </a:lnTo>
                  <a:cubicBezTo>
                    <a:pt x="19" y="342"/>
                    <a:pt x="38" y="379"/>
                    <a:pt x="76" y="417"/>
                  </a:cubicBezTo>
                  <a:lnTo>
                    <a:pt x="114" y="455"/>
                  </a:lnTo>
                  <a:cubicBezTo>
                    <a:pt x="152" y="474"/>
                    <a:pt x="209" y="493"/>
                    <a:pt x="247" y="493"/>
                  </a:cubicBezTo>
                  <a:lnTo>
                    <a:pt x="398" y="493"/>
                  </a:lnTo>
                  <a:cubicBezTo>
                    <a:pt x="436" y="493"/>
                    <a:pt x="455" y="493"/>
                    <a:pt x="493" y="474"/>
                  </a:cubicBezTo>
                  <a:cubicBezTo>
                    <a:pt x="550" y="455"/>
                    <a:pt x="588" y="398"/>
                    <a:pt x="607" y="342"/>
                  </a:cubicBezTo>
                  <a:cubicBezTo>
                    <a:pt x="626" y="323"/>
                    <a:pt x="645" y="285"/>
                    <a:pt x="626" y="247"/>
                  </a:cubicBezTo>
                  <a:lnTo>
                    <a:pt x="626" y="190"/>
                  </a:lnTo>
                  <a:cubicBezTo>
                    <a:pt x="626" y="152"/>
                    <a:pt x="607" y="114"/>
                    <a:pt x="569" y="76"/>
                  </a:cubicBezTo>
                  <a:lnTo>
                    <a:pt x="531" y="38"/>
                  </a:lnTo>
                  <a:cubicBezTo>
                    <a:pt x="493" y="19"/>
                    <a:pt x="436" y="19"/>
                    <a:pt x="398" y="19"/>
                  </a:cubicBezTo>
                  <a:lnTo>
                    <a:pt x="398" y="0"/>
                  </a:lnTo>
                  <a:close/>
                </a:path>
              </a:pathLst>
            </a:custGeom>
            <a:solidFill>
              <a:srgbClr val="3C8DA0"/>
            </a:solidFill>
            <a:ln>
              <a:noFill/>
            </a:ln>
          </p:spPr>
          <p:txBody>
            <a:bodyPr spcFirstLastPara="1" wrap="square" lIns="91425" tIns="91425" rIns="91425" bIns="91425" anchor="ctr" anchorCtr="0">
              <a:noAutofit/>
            </a:bodyPr>
            <a:lstStyle/>
            <a:p>
              <a:endParaRPr/>
            </a:p>
          </p:txBody>
        </p:sp>
        <p:sp>
          <p:nvSpPr>
            <p:cNvPr id="125" name="Google Shape;125;p3"/>
            <p:cNvSpPr/>
            <p:nvPr/>
          </p:nvSpPr>
          <p:spPr>
            <a:xfrm>
              <a:off x="325475" y="1808138"/>
              <a:ext cx="15675" cy="11850"/>
            </a:xfrm>
            <a:custGeom>
              <a:avLst/>
              <a:gdLst/>
              <a:ahLst/>
              <a:cxnLst/>
              <a:rect l="l" t="t" r="r" b="b"/>
              <a:pathLst>
                <a:path w="627" h="474" extrusionOk="0">
                  <a:moveTo>
                    <a:pt x="304" y="0"/>
                  </a:moveTo>
                  <a:cubicBezTo>
                    <a:pt x="1" y="0"/>
                    <a:pt x="1" y="474"/>
                    <a:pt x="304" y="474"/>
                  </a:cubicBezTo>
                  <a:cubicBezTo>
                    <a:pt x="626" y="474"/>
                    <a:pt x="626" y="0"/>
                    <a:pt x="304" y="0"/>
                  </a:cubicBezTo>
                  <a:close/>
                </a:path>
              </a:pathLst>
            </a:custGeom>
            <a:solidFill>
              <a:srgbClr val="3C8DA0"/>
            </a:solidFill>
            <a:ln>
              <a:noFill/>
            </a:ln>
          </p:spPr>
          <p:txBody>
            <a:bodyPr spcFirstLastPara="1" wrap="square" lIns="91425" tIns="91425" rIns="91425" bIns="91425" anchor="ctr" anchorCtr="0">
              <a:noAutofit/>
            </a:bodyPr>
            <a:lstStyle/>
            <a:p>
              <a:endParaRPr/>
            </a:p>
          </p:txBody>
        </p:sp>
        <p:sp>
          <p:nvSpPr>
            <p:cNvPr id="126" name="Google Shape;126;p3"/>
            <p:cNvSpPr/>
            <p:nvPr/>
          </p:nvSpPr>
          <p:spPr>
            <a:xfrm>
              <a:off x="298950" y="1787738"/>
              <a:ext cx="8550" cy="7150"/>
            </a:xfrm>
            <a:custGeom>
              <a:avLst/>
              <a:gdLst/>
              <a:ahLst/>
              <a:cxnLst/>
              <a:rect l="l" t="t" r="r" b="b"/>
              <a:pathLst>
                <a:path w="342" h="286" extrusionOk="0">
                  <a:moveTo>
                    <a:pt x="171" y="1"/>
                  </a:moveTo>
                  <a:cubicBezTo>
                    <a:pt x="0" y="20"/>
                    <a:pt x="0" y="266"/>
                    <a:pt x="171" y="285"/>
                  </a:cubicBezTo>
                  <a:cubicBezTo>
                    <a:pt x="341" y="266"/>
                    <a:pt x="341" y="20"/>
                    <a:pt x="171" y="1"/>
                  </a:cubicBezTo>
                  <a:close/>
                </a:path>
              </a:pathLst>
            </a:custGeom>
            <a:solidFill>
              <a:srgbClr val="3C8DA0"/>
            </a:solidFill>
            <a:ln>
              <a:noFill/>
            </a:ln>
          </p:spPr>
          <p:txBody>
            <a:bodyPr spcFirstLastPara="1" wrap="square" lIns="91425" tIns="91425" rIns="91425" bIns="91425" anchor="ctr" anchorCtr="0">
              <a:noAutofit/>
            </a:bodyPr>
            <a:lstStyle/>
            <a:p>
              <a:endParaRPr/>
            </a:p>
          </p:txBody>
        </p:sp>
        <p:sp>
          <p:nvSpPr>
            <p:cNvPr id="127" name="Google Shape;127;p3"/>
            <p:cNvSpPr/>
            <p:nvPr/>
          </p:nvSpPr>
          <p:spPr>
            <a:xfrm>
              <a:off x="394558" y="1560904"/>
              <a:ext cx="21825" cy="16625"/>
            </a:xfrm>
            <a:custGeom>
              <a:avLst/>
              <a:gdLst/>
              <a:ahLst/>
              <a:cxnLst/>
              <a:rect l="l" t="t" r="r" b="b"/>
              <a:pathLst>
                <a:path w="873" h="665" extrusionOk="0">
                  <a:moveTo>
                    <a:pt x="437" y="1"/>
                  </a:moveTo>
                  <a:cubicBezTo>
                    <a:pt x="1" y="1"/>
                    <a:pt x="1" y="664"/>
                    <a:pt x="437" y="664"/>
                  </a:cubicBezTo>
                  <a:cubicBezTo>
                    <a:pt x="873" y="664"/>
                    <a:pt x="873" y="1"/>
                    <a:pt x="437" y="1"/>
                  </a:cubicBezTo>
                  <a:close/>
                </a:path>
              </a:pathLst>
            </a:custGeom>
            <a:solidFill>
              <a:srgbClr val="3C8DA0"/>
            </a:solidFill>
            <a:ln>
              <a:noFill/>
            </a:ln>
          </p:spPr>
          <p:txBody>
            <a:bodyPr spcFirstLastPara="1" wrap="square" lIns="91425" tIns="91425" rIns="91425" bIns="91425" anchor="ctr" anchorCtr="0">
              <a:noAutofit/>
            </a:bodyPr>
            <a:lstStyle/>
            <a:p>
              <a:endParaRPr/>
            </a:p>
          </p:txBody>
        </p:sp>
        <p:sp>
          <p:nvSpPr>
            <p:cNvPr id="128" name="Google Shape;128;p3"/>
            <p:cNvSpPr/>
            <p:nvPr/>
          </p:nvSpPr>
          <p:spPr>
            <a:xfrm>
              <a:off x="418850" y="1419395"/>
              <a:ext cx="23250" cy="18975"/>
            </a:xfrm>
            <a:custGeom>
              <a:avLst/>
              <a:gdLst/>
              <a:ahLst/>
              <a:cxnLst/>
              <a:rect l="l" t="t" r="r" b="b"/>
              <a:pathLst>
                <a:path w="930" h="759" extrusionOk="0">
                  <a:moveTo>
                    <a:pt x="474" y="0"/>
                  </a:moveTo>
                  <a:cubicBezTo>
                    <a:pt x="0" y="38"/>
                    <a:pt x="0" y="721"/>
                    <a:pt x="474" y="758"/>
                  </a:cubicBezTo>
                  <a:cubicBezTo>
                    <a:pt x="929" y="721"/>
                    <a:pt x="929" y="38"/>
                    <a:pt x="474" y="0"/>
                  </a:cubicBezTo>
                  <a:close/>
                </a:path>
              </a:pathLst>
            </a:custGeom>
            <a:solidFill>
              <a:srgbClr val="3C8DA0"/>
            </a:solidFill>
            <a:ln>
              <a:noFill/>
            </a:ln>
          </p:spPr>
          <p:txBody>
            <a:bodyPr spcFirstLastPara="1" wrap="square" lIns="91425" tIns="91425" rIns="91425" bIns="91425" anchor="ctr" anchorCtr="0">
              <a:noAutofit/>
            </a:bodyPr>
            <a:lstStyle/>
            <a:p>
              <a:endParaRPr/>
            </a:p>
          </p:txBody>
        </p:sp>
      </p:grpSp>
      <p:grpSp>
        <p:nvGrpSpPr>
          <p:cNvPr id="129" name="Google Shape;129;p3"/>
          <p:cNvGrpSpPr/>
          <p:nvPr/>
        </p:nvGrpSpPr>
        <p:grpSpPr>
          <a:xfrm rot="-2700000">
            <a:off x="8026513" y="-183341"/>
            <a:ext cx="1344349" cy="1995327"/>
            <a:chOff x="272875" y="1527563"/>
            <a:chExt cx="255950" cy="455000"/>
          </a:xfrm>
        </p:grpSpPr>
        <p:sp>
          <p:nvSpPr>
            <p:cNvPr id="130" name="Google Shape;130;p3"/>
            <p:cNvSpPr/>
            <p:nvPr/>
          </p:nvSpPr>
          <p:spPr>
            <a:xfrm>
              <a:off x="471925" y="1963988"/>
              <a:ext cx="26575" cy="18575"/>
            </a:xfrm>
            <a:custGeom>
              <a:avLst/>
              <a:gdLst/>
              <a:ahLst/>
              <a:cxnLst/>
              <a:rect l="l" t="t" r="r" b="b"/>
              <a:pathLst>
                <a:path w="1063" h="743" extrusionOk="0">
                  <a:moveTo>
                    <a:pt x="724" y="0"/>
                  </a:moveTo>
                  <a:cubicBezTo>
                    <a:pt x="636" y="0"/>
                    <a:pt x="547" y="14"/>
                    <a:pt x="512" y="41"/>
                  </a:cubicBezTo>
                  <a:cubicBezTo>
                    <a:pt x="323" y="230"/>
                    <a:pt x="152" y="420"/>
                    <a:pt x="0" y="628"/>
                  </a:cubicBezTo>
                  <a:lnTo>
                    <a:pt x="57" y="742"/>
                  </a:lnTo>
                  <a:cubicBezTo>
                    <a:pt x="247" y="742"/>
                    <a:pt x="436" y="704"/>
                    <a:pt x="626" y="647"/>
                  </a:cubicBezTo>
                  <a:cubicBezTo>
                    <a:pt x="929" y="496"/>
                    <a:pt x="1062" y="249"/>
                    <a:pt x="948" y="60"/>
                  </a:cubicBezTo>
                  <a:cubicBezTo>
                    <a:pt x="928" y="19"/>
                    <a:pt x="826" y="0"/>
                    <a:pt x="724" y="0"/>
                  </a:cubicBezTo>
                  <a:close/>
                </a:path>
              </a:pathLst>
            </a:custGeom>
            <a:solidFill>
              <a:srgbClr val="3C8DA0"/>
            </a:solidFill>
            <a:ln>
              <a:noFill/>
            </a:ln>
          </p:spPr>
          <p:txBody>
            <a:bodyPr spcFirstLastPara="1" wrap="square" lIns="91425" tIns="91425" rIns="91425" bIns="91425" anchor="ctr" anchorCtr="0">
              <a:noAutofit/>
            </a:bodyPr>
            <a:lstStyle/>
            <a:p>
              <a:endParaRPr/>
            </a:p>
          </p:txBody>
        </p:sp>
        <p:sp>
          <p:nvSpPr>
            <p:cNvPr id="131" name="Google Shape;131;p3"/>
            <p:cNvSpPr/>
            <p:nvPr/>
          </p:nvSpPr>
          <p:spPr>
            <a:xfrm>
              <a:off x="366725" y="1787738"/>
              <a:ext cx="29875" cy="22300"/>
            </a:xfrm>
            <a:custGeom>
              <a:avLst/>
              <a:gdLst/>
              <a:ahLst/>
              <a:cxnLst/>
              <a:rect l="l" t="t" r="r" b="b"/>
              <a:pathLst>
                <a:path w="1195" h="892" extrusionOk="0">
                  <a:moveTo>
                    <a:pt x="607" y="1"/>
                  </a:moveTo>
                  <a:cubicBezTo>
                    <a:pt x="0" y="1"/>
                    <a:pt x="0" y="892"/>
                    <a:pt x="607" y="892"/>
                  </a:cubicBezTo>
                  <a:cubicBezTo>
                    <a:pt x="1194" y="892"/>
                    <a:pt x="1194" y="1"/>
                    <a:pt x="607" y="1"/>
                  </a:cubicBezTo>
                  <a:close/>
                </a:path>
              </a:pathLst>
            </a:custGeom>
            <a:solidFill>
              <a:srgbClr val="3C8DA0"/>
            </a:solidFill>
            <a:ln>
              <a:noFill/>
            </a:ln>
          </p:spPr>
          <p:txBody>
            <a:bodyPr spcFirstLastPara="1" wrap="square" lIns="91425" tIns="91425" rIns="91425" bIns="91425" anchor="ctr" anchorCtr="0">
              <a:noAutofit/>
            </a:bodyPr>
            <a:lstStyle/>
            <a:p>
              <a:endParaRPr/>
            </a:p>
          </p:txBody>
        </p:sp>
        <p:sp>
          <p:nvSpPr>
            <p:cNvPr id="132" name="Google Shape;132;p3"/>
            <p:cNvSpPr/>
            <p:nvPr/>
          </p:nvSpPr>
          <p:spPr>
            <a:xfrm>
              <a:off x="380450" y="1835613"/>
              <a:ext cx="9975" cy="8550"/>
            </a:xfrm>
            <a:custGeom>
              <a:avLst/>
              <a:gdLst/>
              <a:ahLst/>
              <a:cxnLst/>
              <a:rect l="l" t="t" r="r" b="b"/>
              <a:pathLst>
                <a:path w="399" h="342" extrusionOk="0">
                  <a:moveTo>
                    <a:pt x="209" y="1"/>
                  </a:moveTo>
                  <a:cubicBezTo>
                    <a:pt x="1" y="38"/>
                    <a:pt x="1" y="323"/>
                    <a:pt x="209" y="342"/>
                  </a:cubicBezTo>
                  <a:cubicBezTo>
                    <a:pt x="399" y="323"/>
                    <a:pt x="399" y="38"/>
                    <a:pt x="209" y="1"/>
                  </a:cubicBezTo>
                  <a:close/>
                </a:path>
              </a:pathLst>
            </a:custGeom>
            <a:solidFill>
              <a:srgbClr val="3C8DA0"/>
            </a:solidFill>
            <a:ln>
              <a:noFill/>
            </a:ln>
          </p:spPr>
          <p:txBody>
            <a:bodyPr spcFirstLastPara="1" wrap="square" lIns="91425" tIns="91425" rIns="91425" bIns="91425" anchor="ctr" anchorCtr="0">
              <a:noAutofit/>
            </a:bodyPr>
            <a:lstStyle/>
            <a:p>
              <a:endParaRPr/>
            </a:p>
          </p:txBody>
        </p:sp>
        <p:sp>
          <p:nvSpPr>
            <p:cNvPr id="133" name="Google Shape;133;p3"/>
            <p:cNvSpPr/>
            <p:nvPr/>
          </p:nvSpPr>
          <p:spPr>
            <a:xfrm>
              <a:off x="416475" y="1837513"/>
              <a:ext cx="5700" cy="4750"/>
            </a:xfrm>
            <a:custGeom>
              <a:avLst/>
              <a:gdLst/>
              <a:ahLst/>
              <a:cxnLst/>
              <a:rect l="l" t="t" r="r" b="b"/>
              <a:pathLst>
                <a:path w="228" h="190" extrusionOk="0">
                  <a:moveTo>
                    <a:pt x="114" y="0"/>
                  </a:moveTo>
                  <a:cubicBezTo>
                    <a:pt x="0" y="19"/>
                    <a:pt x="0" y="171"/>
                    <a:pt x="114" y="190"/>
                  </a:cubicBezTo>
                  <a:cubicBezTo>
                    <a:pt x="228" y="171"/>
                    <a:pt x="228" y="19"/>
                    <a:pt x="114" y="0"/>
                  </a:cubicBezTo>
                  <a:close/>
                </a:path>
              </a:pathLst>
            </a:custGeom>
            <a:solidFill>
              <a:srgbClr val="3C8DA0"/>
            </a:solidFill>
            <a:ln>
              <a:noFill/>
            </a:ln>
          </p:spPr>
          <p:txBody>
            <a:bodyPr spcFirstLastPara="1" wrap="square" lIns="91425" tIns="91425" rIns="91425" bIns="91425" anchor="ctr" anchorCtr="0">
              <a:noAutofit/>
            </a:bodyPr>
            <a:lstStyle/>
            <a:p>
              <a:endParaRPr/>
            </a:p>
          </p:txBody>
        </p:sp>
        <p:sp>
          <p:nvSpPr>
            <p:cNvPr id="134" name="Google Shape;134;p3"/>
            <p:cNvSpPr/>
            <p:nvPr/>
          </p:nvSpPr>
          <p:spPr>
            <a:xfrm>
              <a:off x="415525" y="1877788"/>
              <a:ext cx="7600" cy="10675"/>
            </a:xfrm>
            <a:custGeom>
              <a:avLst/>
              <a:gdLst/>
              <a:ahLst/>
              <a:cxnLst/>
              <a:rect l="l" t="t" r="r" b="b"/>
              <a:pathLst>
                <a:path w="304" h="427" extrusionOk="0">
                  <a:moveTo>
                    <a:pt x="171" y="1"/>
                  </a:moveTo>
                  <a:cubicBezTo>
                    <a:pt x="133" y="1"/>
                    <a:pt x="95" y="20"/>
                    <a:pt x="76" y="39"/>
                  </a:cubicBezTo>
                  <a:lnTo>
                    <a:pt x="57" y="77"/>
                  </a:lnTo>
                  <a:cubicBezTo>
                    <a:pt x="38" y="95"/>
                    <a:pt x="38" y="114"/>
                    <a:pt x="38" y="133"/>
                  </a:cubicBezTo>
                  <a:lnTo>
                    <a:pt x="20" y="133"/>
                  </a:lnTo>
                  <a:cubicBezTo>
                    <a:pt x="20" y="190"/>
                    <a:pt x="20" y="228"/>
                    <a:pt x="1" y="285"/>
                  </a:cubicBezTo>
                  <a:cubicBezTo>
                    <a:pt x="1" y="304"/>
                    <a:pt x="1" y="323"/>
                    <a:pt x="20" y="342"/>
                  </a:cubicBezTo>
                  <a:cubicBezTo>
                    <a:pt x="20" y="361"/>
                    <a:pt x="38" y="380"/>
                    <a:pt x="38" y="380"/>
                  </a:cubicBezTo>
                  <a:cubicBezTo>
                    <a:pt x="57" y="399"/>
                    <a:pt x="76" y="418"/>
                    <a:pt x="95" y="418"/>
                  </a:cubicBezTo>
                  <a:cubicBezTo>
                    <a:pt x="108" y="418"/>
                    <a:pt x="121" y="426"/>
                    <a:pt x="133" y="426"/>
                  </a:cubicBezTo>
                  <a:cubicBezTo>
                    <a:pt x="140" y="426"/>
                    <a:pt x="146" y="424"/>
                    <a:pt x="152" y="418"/>
                  </a:cubicBezTo>
                  <a:lnTo>
                    <a:pt x="190" y="418"/>
                  </a:lnTo>
                  <a:cubicBezTo>
                    <a:pt x="209" y="418"/>
                    <a:pt x="228" y="418"/>
                    <a:pt x="247" y="399"/>
                  </a:cubicBezTo>
                  <a:cubicBezTo>
                    <a:pt x="285" y="361"/>
                    <a:pt x="285" y="323"/>
                    <a:pt x="285" y="285"/>
                  </a:cubicBezTo>
                  <a:lnTo>
                    <a:pt x="285" y="133"/>
                  </a:lnTo>
                  <a:cubicBezTo>
                    <a:pt x="304" y="114"/>
                    <a:pt x="304" y="95"/>
                    <a:pt x="285" y="95"/>
                  </a:cubicBezTo>
                  <a:cubicBezTo>
                    <a:pt x="285" y="77"/>
                    <a:pt x="285" y="58"/>
                    <a:pt x="266" y="39"/>
                  </a:cubicBezTo>
                  <a:cubicBezTo>
                    <a:pt x="228" y="20"/>
                    <a:pt x="209" y="1"/>
                    <a:pt x="171" y="1"/>
                  </a:cubicBezTo>
                  <a:close/>
                </a:path>
              </a:pathLst>
            </a:custGeom>
            <a:solidFill>
              <a:srgbClr val="3C8DA0"/>
            </a:solidFill>
            <a:ln>
              <a:noFill/>
            </a:ln>
          </p:spPr>
          <p:txBody>
            <a:bodyPr spcFirstLastPara="1" wrap="square" lIns="91425" tIns="91425" rIns="91425" bIns="91425" anchor="ctr" anchorCtr="0">
              <a:noAutofit/>
            </a:bodyPr>
            <a:lstStyle/>
            <a:p>
              <a:endParaRPr/>
            </a:p>
          </p:txBody>
        </p:sp>
        <p:sp>
          <p:nvSpPr>
            <p:cNvPr id="135" name="Google Shape;135;p3"/>
            <p:cNvSpPr/>
            <p:nvPr/>
          </p:nvSpPr>
          <p:spPr>
            <a:xfrm>
              <a:off x="432600" y="1937038"/>
              <a:ext cx="10450" cy="8075"/>
            </a:xfrm>
            <a:custGeom>
              <a:avLst/>
              <a:gdLst/>
              <a:ahLst/>
              <a:cxnLst/>
              <a:rect l="l" t="t" r="r" b="b"/>
              <a:pathLst>
                <a:path w="418" h="323" extrusionOk="0">
                  <a:moveTo>
                    <a:pt x="209" y="0"/>
                  </a:moveTo>
                  <a:cubicBezTo>
                    <a:pt x="0" y="0"/>
                    <a:pt x="0" y="323"/>
                    <a:pt x="209" y="323"/>
                  </a:cubicBezTo>
                  <a:cubicBezTo>
                    <a:pt x="417" y="323"/>
                    <a:pt x="417" y="0"/>
                    <a:pt x="209" y="0"/>
                  </a:cubicBezTo>
                  <a:close/>
                </a:path>
              </a:pathLst>
            </a:custGeom>
            <a:solidFill>
              <a:srgbClr val="3C8DA0"/>
            </a:solidFill>
            <a:ln>
              <a:noFill/>
            </a:ln>
          </p:spPr>
          <p:txBody>
            <a:bodyPr spcFirstLastPara="1" wrap="square" lIns="91425" tIns="91425" rIns="91425" bIns="91425" anchor="ctr" anchorCtr="0">
              <a:noAutofit/>
            </a:bodyPr>
            <a:lstStyle/>
            <a:p>
              <a:endParaRPr/>
            </a:p>
          </p:txBody>
        </p:sp>
        <p:sp>
          <p:nvSpPr>
            <p:cNvPr id="136" name="Google Shape;136;p3"/>
            <p:cNvSpPr/>
            <p:nvPr/>
          </p:nvSpPr>
          <p:spPr>
            <a:xfrm>
              <a:off x="452025" y="1974938"/>
              <a:ext cx="9500" cy="7150"/>
            </a:xfrm>
            <a:custGeom>
              <a:avLst/>
              <a:gdLst/>
              <a:ahLst/>
              <a:cxnLst/>
              <a:rect l="l" t="t" r="r" b="b"/>
              <a:pathLst>
                <a:path w="380" h="286" extrusionOk="0">
                  <a:moveTo>
                    <a:pt x="190" y="1"/>
                  </a:moveTo>
                  <a:cubicBezTo>
                    <a:pt x="0" y="1"/>
                    <a:pt x="0" y="285"/>
                    <a:pt x="190" y="285"/>
                  </a:cubicBezTo>
                  <a:cubicBezTo>
                    <a:pt x="379" y="285"/>
                    <a:pt x="379" y="1"/>
                    <a:pt x="190" y="1"/>
                  </a:cubicBezTo>
                  <a:close/>
                </a:path>
              </a:pathLst>
            </a:custGeom>
            <a:solidFill>
              <a:srgbClr val="3C8DA0"/>
            </a:solidFill>
            <a:ln>
              <a:noFill/>
            </a:ln>
          </p:spPr>
          <p:txBody>
            <a:bodyPr spcFirstLastPara="1" wrap="square" lIns="91425" tIns="91425" rIns="91425" bIns="91425" anchor="ctr" anchorCtr="0">
              <a:noAutofit/>
            </a:bodyPr>
            <a:lstStyle/>
            <a:p>
              <a:endParaRPr/>
            </a:p>
          </p:txBody>
        </p:sp>
        <p:sp>
          <p:nvSpPr>
            <p:cNvPr id="137" name="Google Shape;137;p3"/>
            <p:cNvSpPr/>
            <p:nvPr/>
          </p:nvSpPr>
          <p:spPr>
            <a:xfrm>
              <a:off x="472875" y="1918538"/>
              <a:ext cx="19925" cy="15200"/>
            </a:xfrm>
            <a:custGeom>
              <a:avLst/>
              <a:gdLst/>
              <a:ahLst/>
              <a:cxnLst/>
              <a:rect l="l" t="t" r="r" b="b"/>
              <a:pathLst>
                <a:path w="797" h="608" extrusionOk="0">
                  <a:moveTo>
                    <a:pt x="398" y="1"/>
                  </a:moveTo>
                  <a:cubicBezTo>
                    <a:pt x="0" y="1"/>
                    <a:pt x="0" y="608"/>
                    <a:pt x="398" y="608"/>
                  </a:cubicBezTo>
                  <a:cubicBezTo>
                    <a:pt x="797" y="608"/>
                    <a:pt x="797" y="1"/>
                    <a:pt x="398" y="1"/>
                  </a:cubicBezTo>
                  <a:close/>
                </a:path>
              </a:pathLst>
            </a:custGeom>
            <a:solidFill>
              <a:srgbClr val="3C8DA0"/>
            </a:solidFill>
            <a:ln>
              <a:noFill/>
            </a:ln>
          </p:spPr>
          <p:txBody>
            <a:bodyPr spcFirstLastPara="1" wrap="square" lIns="91425" tIns="91425" rIns="91425" bIns="91425" anchor="ctr" anchorCtr="0">
              <a:noAutofit/>
            </a:bodyPr>
            <a:lstStyle/>
            <a:p>
              <a:endParaRPr/>
            </a:p>
          </p:txBody>
        </p:sp>
        <p:sp>
          <p:nvSpPr>
            <p:cNvPr id="138" name="Google Shape;138;p3"/>
            <p:cNvSpPr/>
            <p:nvPr/>
          </p:nvSpPr>
          <p:spPr>
            <a:xfrm>
              <a:off x="444900" y="1890113"/>
              <a:ext cx="16150" cy="11875"/>
            </a:xfrm>
            <a:custGeom>
              <a:avLst/>
              <a:gdLst/>
              <a:ahLst/>
              <a:cxnLst/>
              <a:rect l="l" t="t" r="r" b="b"/>
              <a:pathLst>
                <a:path w="646" h="475" extrusionOk="0">
                  <a:moveTo>
                    <a:pt x="323" y="1"/>
                  </a:moveTo>
                  <a:cubicBezTo>
                    <a:pt x="1" y="1"/>
                    <a:pt x="1" y="475"/>
                    <a:pt x="323" y="475"/>
                  </a:cubicBezTo>
                  <a:cubicBezTo>
                    <a:pt x="645" y="475"/>
                    <a:pt x="645" y="1"/>
                    <a:pt x="323" y="1"/>
                  </a:cubicBezTo>
                  <a:close/>
                </a:path>
              </a:pathLst>
            </a:custGeom>
            <a:solidFill>
              <a:srgbClr val="3C8DA0"/>
            </a:solidFill>
            <a:ln>
              <a:noFill/>
            </a:ln>
          </p:spPr>
          <p:txBody>
            <a:bodyPr spcFirstLastPara="1" wrap="square" lIns="91425" tIns="91425" rIns="91425" bIns="91425" anchor="ctr" anchorCtr="0">
              <a:noAutofit/>
            </a:bodyPr>
            <a:lstStyle/>
            <a:p>
              <a:endParaRPr/>
            </a:p>
          </p:txBody>
        </p:sp>
        <p:sp>
          <p:nvSpPr>
            <p:cNvPr id="139" name="Google Shape;139;p3"/>
            <p:cNvSpPr/>
            <p:nvPr/>
          </p:nvSpPr>
          <p:spPr>
            <a:xfrm>
              <a:off x="398475" y="1905288"/>
              <a:ext cx="11875" cy="11400"/>
            </a:xfrm>
            <a:custGeom>
              <a:avLst/>
              <a:gdLst/>
              <a:ahLst/>
              <a:cxnLst/>
              <a:rect l="l" t="t" r="r" b="b"/>
              <a:pathLst>
                <a:path w="475" h="456" extrusionOk="0">
                  <a:moveTo>
                    <a:pt x="228" y="0"/>
                  </a:moveTo>
                  <a:cubicBezTo>
                    <a:pt x="0" y="57"/>
                    <a:pt x="0" y="398"/>
                    <a:pt x="228" y="455"/>
                  </a:cubicBezTo>
                  <a:cubicBezTo>
                    <a:pt x="474" y="398"/>
                    <a:pt x="474" y="57"/>
                    <a:pt x="228" y="0"/>
                  </a:cubicBezTo>
                  <a:close/>
                </a:path>
              </a:pathLst>
            </a:custGeom>
            <a:solidFill>
              <a:srgbClr val="3C8DA0"/>
            </a:solidFill>
            <a:ln>
              <a:noFill/>
            </a:ln>
          </p:spPr>
          <p:txBody>
            <a:bodyPr spcFirstLastPara="1" wrap="square" lIns="91425" tIns="91425" rIns="91425" bIns="91425" anchor="ctr" anchorCtr="0">
              <a:noAutofit/>
            </a:bodyPr>
            <a:lstStyle/>
            <a:p>
              <a:endParaRPr/>
            </a:p>
          </p:txBody>
        </p:sp>
        <p:sp>
          <p:nvSpPr>
            <p:cNvPr id="140" name="Google Shape;140;p3"/>
            <p:cNvSpPr/>
            <p:nvPr/>
          </p:nvSpPr>
          <p:spPr>
            <a:xfrm>
              <a:off x="454400" y="1849363"/>
              <a:ext cx="11850" cy="11400"/>
            </a:xfrm>
            <a:custGeom>
              <a:avLst/>
              <a:gdLst/>
              <a:ahLst/>
              <a:cxnLst/>
              <a:rect l="l" t="t" r="r" b="b"/>
              <a:pathLst>
                <a:path w="474" h="456" extrusionOk="0">
                  <a:moveTo>
                    <a:pt x="246" y="0"/>
                  </a:moveTo>
                  <a:cubicBezTo>
                    <a:pt x="0" y="57"/>
                    <a:pt x="0" y="398"/>
                    <a:pt x="246" y="455"/>
                  </a:cubicBezTo>
                  <a:cubicBezTo>
                    <a:pt x="474" y="398"/>
                    <a:pt x="474" y="57"/>
                    <a:pt x="246" y="0"/>
                  </a:cubicBezTo>
                  <a:close/>
                </a:path>
              </a:pathLst>
            </a:custGeom>
            <a:solidFill>
              <a:srgbClr val="3C8DA0"/>
            </a:solidFill>
            <a:ln>
              <a:noFill/>
            </a:ln>
          </p:spPr>
          <p:txBody>
            <a:bodyPr spcFirstLastPara="1" wrap="square" lIns="91425" tIns="91425" rIns="91425" bIns="91425" anchor="ctr" anchorCtr="0">
              <a:noAutofit/>
            </a:bodyPr>
            <a:lstStyle/>
            <a:p>
              <a:endParaRPr/>
            </a:p>
          </p:txBody>
        </p:sp>
        <p:sp>
          <p:nvSpPr>
            <p:cNvPr id="141" name="Google Shape;141;p3"/>
            <p:cNvSpPr/>
            <p:nvPr/>
          </p:nvSpPr>
          <p:spPr>
            <a:xfrm>
              <a:off x="428800" y="1830863"/>
              <a:ext cx="14725" cy="11400"/>
            </a:xfrm>
            <a:custGeom>
              <a:avLst/>
              <a:gdLst/>
              <a:ahLst/>
              <a:cxnLst/>
              <a:rect l="l" t="t" r="r" b="b"/>
              <a:pathLst>
                <a:path w="589" h="456" extrusionOk="0">
                  <a:moveTo>
                    <a:pt x="228" y="1"/>
                  </a:moveTo>
                  <a:cubicBezTo>
                    <a:pt x="190" y="1"/>
                    <a:pt x="171" y="1"/>
                    <a:pt x="133" y="20"/>
                  </a:cubicBezTo>
                  <a:cubicBezTo>
                    <a:pt x="114" y="39"/>
                    <a:pt x="76" y="39"/>
                    <a:pt x="57" y="77"/>
                  </a:cubicBezTo>
                  <a:cubicBezTo>
                    <a:pt x="38" y="96"/>
                    <a:pt x="19" y="115"/>
                    <a:pt x="19" y="153"/>
                  </a:cubicBezTo>
                  <a:cubicBezTo>
                    <a:pt x="0" y="172"/>
                    <a:pt x="0" y="209"/>
                    <a:pt x="0" y="228"/>
                  </a:cubicBezTo>
                  <a:lnTo>
                    <a:pt x="0" y="285"/>
                  </a:lnTo>
                  <a:cubicBezTo>
                    <a:pt x="0" y="323"/>
                    <a:pt x="19" y="361"/>
                    <a:pt x="57" y="399"/>
                  </a:cubicBezTo>
                  <a:lnTo>
                    <a:pt x="95" y="437"/>
                  </a:lnTo>
                  <a:cubicBezTo>
                    <a:pt x="133" y="456"/>
                    <a:pt x="171" y="456"/>
                    <a:pt x="209" y="456"/>
                  </a:cubicBezTo>
                  <a:lnTo>
                    <a:pt x="209" y="437"/>
                  </a:lnTo>
                  <a:lnTo>
                    <a:pt x="361" y="437"/>
                  </a:lnTo>
                  <a:cubicBezTo>
                    <a:pt x="398" y="437"/>
                    <a:pt x="417" y="437"/>
                    <a:pt x="455" y="418"/>
                  </a:cubicBezTo>
                  <a:cubicBezTo>
                    <a:pt x="474" y="418"/>
                    <a:pt x="493" y="399"/>
                    <a:pt x="531" y="380"/>
                  </a:cubicBezTo>
                  <a:cubicBezTo>
                    <a:pt x="550" y="361"/>
                    <a:pt x="569" y="342"/>
                    <a:pt x="569" y="304"/>
                  </a:cubicBezTo>
                  <a:cubicBezTo>
                    <a:pt x="588" y="285"/>
                    <a:pt x="588" y="247"/>
                    <a:pt x="588" y="228"/>
                  </a:cubicBezTo>
                  <a:lnTo>
                    <a:pt x="588" y="172"/>
                  </a:lnTo>
                  <a:cubicBezTo>
                    <a:pt x="569" y="134"/>
                    <a:pt x="550" y="96"/>
                    <a:pt x="531" y="58"/>
                  </a:cubicBezTo>
                  <a:lnTo>
                    <a:pt x="493" y="39"/>
                  </a:lnTo>
                  <a:cubicBezTo>
                    <a:pt x="455" y="20"/>
                    <a:pt x="417" y="1"/>
                    <a:pt x="380" y="1"/>
                  </a:cubicBezTo>
                  <a:close/>
                </a:path>
              </a:pathLst>
            </a:custGeom>
            <a:solidFill>
              <a:srgbClr val="3C8DA0"/>
            </a:solidFill>
            <a:ln>
              <a:noFill/>
            </a:ln>
          </p:spPr>
          <p:txBody>
            <a:bodyPr spcFirstLastPara="1" wrap="square" lIns="91425" tIns="91425" rIns="91425" bIns="91425" anchor="ctr" anchorCtr="0">
              <a:noAutofit/>
            </a:bodyPr>
            <a:lstStyle/>
            <a:p>
              <a:endParaRPr/>
            </a:p>
          </p:txBody>
        </p:sp>
        <p:sp>
          <p:nvSpPr>
            <p:cNvPr id="142" name="Google Shape;142;p3"/>
            <p:cNvSpPr/>
            <p:nvPr/>
          </p:nvSpPr>
          <p:spPr>
            <a:xfrm>
              <a:off x="440175" y="1765463"/>
              <a:ext cx="18025" cy="14725"/>
            </a:xfrm>
            <a:custGeom>
              <a:avLst/>
              <a:gdLst/>
              <a:ahLst/>
              <a:cxnLst/>
              <a:rect l="l" t="t" r="r" b="b"/>
              <a:pathLst>
                <a:path w="721" h="589" extrusionOk="0">
                  <a:moveTo>
                    <a:pt x="361" y="1"/>
                  </a:moveTo>
                  <a:cubicBezTo>
                    <a:pt x="0" y="20"/>
                    <a:pt x="0" y="551"/>
                    <a:pt x="361" y="589"/>
                  </a:cubicBezTo>
                  <a:cubicBezTo>
                    <a:pt x="721" y="551"/>
                    <a:pt x="721" y="20"/>
                    <a:pt x="361" y="1"/>
                  </a:cubicBezTo>
                  <a:close/>
                </a:path>
              </a:pathLst>
            </a:custGeom>
            <a:solidFill>
              <a:srgbClr val="3C8DA0"/>
            </a:solidFill>
            <a:ln>
              <a:noFill/>
            </a:ln>
          </p:spPr>
          <p:txBody>
            <a:bodyPr spcFirstLastPara="1" wrap="square" lIns="91425" tIns="91425" rIns="91425" bIns="91425" anchor="ctr" anchorCtr="0">
              <a:noAutofit/>
            </a:bodyPr>
            <a:lstStyle/>
            <a:p>
              <a:endParaRPr/>
            </a:p>
          </p:txBody>
        </p:sp>
        <p:sp>
          <p:nvSpPr>
            <p:cNvPr id="143" name="Google Shape;143;p3"/>
            <p:cNvSpPr/>
            <p:nvPr/>
          </p:nvSpPr>
          <p:spPr>
            <a:xfrm>
              <a:off x="385200" y="1777313"/>
              <a:ext cx="15650" cy="13300"/>
            </a:xfrm>
            <a:custGeom>
              <a:avLst/>
              <a:gdLst/>
              <a:ahLst/>
              <a:cxnLst/>
              <a:rect l="l" t="t" r="r" b="b"/>
              <a:pathLst>
                <a:path w="626" h="532" extrusionOk="0">
                  <a:moveTo>
                    <a:pt x="323" y="1"/>
                  </a:moveTo>
                  <a:cubicBezTo>
                    <a:pt x="0" y="39"/>
                    <a:pt x="0" y="494"/>
                    <a:pt x="323" y="532"/>
                  </a:cubicBezTo>
                  <a:cubicBezTo>
                    <a:pt x="626" y="494"/>
                    <a:pt x="626" y="39"/>
                    <a:pt x="323" y="1"/>
                  </a:cubicBezTo>
                  <a:close/>
                </a:path>
              </a:pathLst>
            </a:custGeom>
            <a:solidFill>
              <a:srgbClr val="3C8DA0"/>
            </a:solidFill>
            <a:ln>
              <a:noFill/>
            </a:ln>
          </p:spPr>
          <p:txBody>
            <a:bodyPr spcFirstLastPara="1" wrap="square" lIns="91425" tIns="91425" rIns="91425" bIns="91425" anchor="ctr" anchorCtr="0">
              <a:noAutofit/>
            </a:bodyPr>
            <a:lstStyle/>
            <a:p>
              <a:endParaRPr/>
            </a:p>
          </p:txBody>
        </p:sp>
        <p:sp>
          <p:nvSpPr>
            <p:cNvPr id="144" name="Google Shape;144;p3"/>
            <p:cNvSpPr/>
            <p:nvPr/>
          </p:nvSpPr>
          <p:spPr>
            <a:xfrm>
              <a:off x="399875" y="1703388"/>
              <a:ext cx="16150" cy="11875"/>
            </a:xfrm>
            <a:custGeom>
              <a:avLst/>
              <a:gdLst/>
              <a:ahLst/>
              <a:cxnLst/>
              <a:rect l="l" t="t" r="r" b="b"/>
              <a:pathLst>
                <a:path w="646" h="475" extrusionOk="0">
                  <a:moveTo>
                    <a:pt x="323" y="1"/>
                  </a:moveTo>
                  <a:cubicBezTo>
                    <a:pt x="1" y="1"/>
                    <a:pt x="1" y="474"/>
                    <a:pt x="323" y="474"/>
                  </a:cubicBezTo>
                  <a:cubicBezTo>
                    <a:pt x="646" y="474"/>
                    <a:pt x="646" y="1"/>
                    <a:pt x="323" y="1"/>
                  </a:cubicBezTo>
                  <a:close/>
                </a:path>
              </a:pathLst>
            </a:custGeom>
            <a:solidFill>
              <a:srgbClr val="3C8DA0"/>
            </a:solidFill>
            <a:ln>
              <a:noFill/>
            </a:ln>
          </p:spPr>
          <p:txBody>
            <a:bodyPr spcFirstLastPara="1" wrap="square" lIns="91425" tIns="91425" rIns="91425" bIns="91425" anchor="ctr" anchorCtr="0">
              <a:noAutofit/>
            </a:bodyPr>
            <a:lstStyle/>
            <a:p>
              <a:endParaRPr/>
            </a:p>
          </p:txBody>
        </p:sp>
        <p:sp>
          <p:nvSpPr>
            <p:cNvPr id="145" name="Google Shape;145;p3"/>
            <p:cNvSpPr/>
            <p:nvPr/>
          </p:nvSpPr>
          <p:spPr>
            <a:xfrm>
              <a:off x="354400" y="1709538"/>
              <a:ext cx="17550" cy="14250"/>
            </a:xfrm>
            <a:custGeom>
              <a:avLst/>
              <a:gdLst/>
              <a:ahLst/>
              <a:cxnLst/>
              <a:rect l="l" t="t" r="r" b="b"/>
              <a:pathLst>
                <a:path w="702" h="570" extrusionOk="0">
                  <a:moveTo>
                    <a:pt x="341" y="1"/>
                  </a:moveTo>
                  <a:cubicBezTo>
                    <a:pt x="0" y="20"/>
                    <a:pt x="0" y="532"/>
                    <a:pt x="341" y="570"/>
                  </a:cubicBezTo>
                  <a:cubicBezTo>
                    <a:pt x="702" y="532"/>
                    <a:pt x="702" y="20"/>
                    <a:pt x="341" y="1"/>
                  </a:cubicBezTo>
                  <a:close/>
                </a:path>
              </a:pathLst>
            </a:custGeom>
            <a:solidFill>
              <a:srgbClr val="3C8DA0"/>
            </a:solidFill>
            <a:ln>
              <a:noFill/>
            </a:ln>
          </p:spPr>
          <p:txBody>
            <a:bodyPr spcFirstLastPara="1" wrap="square" lIns="91425" tIns="91425" rIns="91425" bIns="91425" anchor="ctr" anchorCtr="0">
              <a:noAutofit/>
            </a:bodyPr>
            <a:lstStyle/>
            <a:p>
              <a:endParaRPr/>
            </a:p>
          </p:txBody>
        </p:sp>
        <p:sp>
          <p:nvSpPr>
            <p:cNvPr id="146" name="Google Shape;146;p3"/>
            <p:cNvSpPr/>
            <p:nvPr/>
          </p:nvSpPr>
          <p:spPr>
            <a:xfrm>
              <a:off x="338275" y="1701963"/>
              <a:ext cx="19450" cy="14250"/>
            </a:xfrm>
            <a:custGeom>
              <a:avLst/>
              <a:gdLst/>
              <a:ahLst/>
              <a:cxnLst/>
              <a:rect l="l" t="t" r="r" b="b"/>
              <a:pathLst>
                <a:path w="778" h="570" extrusionOk="0">
                  <a:moveTo>
                    <a:pt x="416" y="0"/>
                  </a:moveTo>
                  <a:cubicBezTo>
                    <a:pt x="411" y="0"/>
                    <a:pt x="405" y="0"/>
                    <a:pt x="399" y="1"/>
                  </a:cubicBezTo>
                  <a:cubicBezTo>
                    <a:pt x="1" y="1"/>
                    <a:pt x="1" y="569"/>
                    <a:pt x="399" y="569"/>
                  </a:cubicBezTo>
                  <a:cubicBezTo>
                    <a:pt x="772" y="569"/>
                    <a:pt x="778" y="0"/>
                    <a:pt x="416" y="0"/>
                  </a:cubicBezTo>
                  <a:close/>
                </a:path>
              </a:pathLst>
            </a:custGeom>
            <a:solidFill>
              <a:srgbClr val="3C8DA0"/>
            </a:solidFill>
            <a:ln>
              <a:noFill/>
            </a:ln>
          </p:spPr>
          <p:txBody>
            <a:bodyPr spcFirstLastPara="1" wrap="square" lIns="91425" tIns="91425" rIns="91425" bIns="91425" anchor="ctr" anchorCtr="0">
              <a:noAutofit/>
            </a:bodyPr>
            <a:lstStyle/>
            <a:p>
              <a:endParaRPr/>
            </a:p>
          </p:txBody>
        </p:sp>
        <p:sp>
          <p:nvSpPr>
            <p:cNvPr id="147" name="Google Shape;147;p3"/>
            <p:cNvSpPr/>
            <p:nvPr/>
          </p:nvSpPr>
          <p:spPr>
            <a:xfrm>
              <a:off x="388050" y="1631363"/>
              <a:ext cx="17550" cy="13750"/>
            </a:xfrm>
            <a:custGeom>
              <a:avLst/>
              <a:gdLst/>
              <a:ahLst/>
              <a:cxnLst/>
              <a:rect l="l" t="t" r="r" b="b"/>
              <a:pathLst>
                <a:path w="702" h="550" extrusionOk="0">
                  <a:moveTo>
                    <a:pt x="360" y="0"/>
                  </a:moveTo>
                  <a:cubicBezTo>
                    <a:pt x="0" y="0"/>
                    <a:pt x="0" y="550"/>
                    <a:pt x="360" y="550"/>
                  </a:cubicBezTo>
                  <a:cubicBezTo>
                    <a:pt x="701" y="550"/>
                    <a:pt x="701" y="0"/>
                    <a:pt x="360" y="0"/>
                  </a:cubicBezTo>
                  <a:close/>
                </a:path>
              </a:pathLst>
            </a:custGeom>
            <a:solidFill>
              <a:srgbClr val="3C8DA0"/>
            </a:solidFill>
            <a:ln>
              <a:noFill/>
            </a:ln>
          </p:spPr>
          <p:txBody>
            <a:bodyPr spcFirstLastPara="1" wrap="square" lIns="91425" tIns="91425" rIns="91425" bIns="91425" anchor="ctr" anchorCtr="0">
              <a:noAutofit/>
            </a:bodyPr>
            <a:lstStyle/>
            <a:p>
              <a:endParaRPr/>
            </a:p>
          </p:txBody>
        </p:sp>
        <p:sp>
          <p:nvSpPr>
            <p:cNvPr id="148" name="Google Shape;148;p3"/>
            <p:cNvSpPr/>
            <p:nvPr/>
          </p:nvSpPr>
          <p:spPr>
            <a:xfrm>
              <a:off x="297525" y="1637988"/>
              <a:ext cx="18975" cy="14725"/>
            </a:xfrm>
            <a:custGeom>
              <a:avLst/>
              <a:gdLst/>
              <a:ahLst/>
              <a:cxnLst/>
              <a:rect l="l" t="t" r="r" b="b"/>
              <a:pathLst>
                <a:path w="759" h="589" extrusionOk="0">
                  <a:moveTo>
                    <a:pt x="379" y="0"/>
                  </a:moveTo>
                  <a:cubicBezTo>
                    <a:pt x="0" y="0"/>
                    <a:pt x="0" y="588"/>
                    <a:pt x="379" y="588"/>
                  </a:cubicBezTo>
                  <a:cubicBezTo>
                    <a:pt x="759" y="588"/>
                    <a:pt x="759" y="0"/>
                    <a:pt x="379" y="0"/>
                  </a:cubicBezTo>
                  <a:close/>
                </a:path>
              </a:pathLst>
            </a:custGeom>
            <a:solidFill>
              <a:srgbClr val="3C8DA0"/>
            </a:solidFill>
            <a:ln>
              <a:noFill/>
            </a:ln>
          </p:spPr>
          <p:txBody>
            <a:bodyPr spcFirstLastPara="1" wrap="square" lIns="91425" tIns="91425" rIns="91425" bIns="91425" anchor="ctr" anchorCtr="0">
              <a:noAutofit/>
            </a:bodyPr>
            <a:lstStyle/>
            <a:p>
              <a:endParaRPr/>
            </a:p>
          </p:txBody>
        </p:sp>
        <p:sp>
          <p:nvSpPr>
            <p:cNvPr id="149" name="Google Shape;149;p3"/>
            <p:cNvSpPr/>
            <p:nvPr/>
          </p:nvSpPr>
          <p:spPr>
            <a:xfrm>
              <a:off x="356275" y="1585363"/>
              <a:ext cx="20875" cy="15675"/>
            </a:xfrm>
            <a:custGeom>
              <a:avLst/>
              <a:gdLst/>
              <a:ahLst/>
              <a:cxnLst/>
              <a:rect l="l" t="t" r="r" b="b"/>
              <a:pathLst>
                <a:path w="835" h="627" extrusionOk="0">
                  <a:moveTo>
                    <a:pt x="436" y="1"/>
                  </a:moveTo>
                  <a:cubicBezTo>
                    <a:pt x="430" y="1"/>
                    <a:pt x="424" y="1"/>
                    <a:pt x="418" y="1"/>
                  </a:cubicBezTo>
                  <a:cubicBezTo>
                    <a:pt x="1" y="1"/>
                    <a:pt x="1" y="627"/>
                    <a:pt x="418" y="627"/>
                  </a:cubicBezTo>
                  <a:cubicBezTo>
                    <a:pt x="829" y="627"/>
                    <a:pt x="835" y="1"/>
                    <a:pt x="436" y="1"/>
                  </a:cubicBezTo>
                  <a:close/>
                </a:path>
              </a:pathLst>
            </a:custGeom>
            <a:solidFill>
              <a:srgbClr val="3C8DA0"/>
            </a:solidFill>
            <a:ln>
              <a:noFill/>
            </a:ln>
          </p:spPr>
          <p:txBody>
            <a:bodyPr spcFirstLastPara="1" wrap="square" lIns="91425" tIns="91425" rIns="91425" bIns="91425" anchor="ctr" anchorCtr="0">
              <a:noAutofit/>
            </a:bodyPr>
            <a:lstStyle/>
            <a:p>
              <a:endParaRPr/>
            </a:p>
          </p:txBody>
        </p:sp>
        <p:sp>
          <p:nvSpPr>
            <p:cNvPr id="150" name="Google Shape;150;p3"/>
            <p:cNvSpPr/>
            <p:nvPr/>
          </p:nvSpPr>
          <p:spPr>
            <a:xfrm>
              <a:off x="311750" y="1588238"/>
              <a:ext cx="12800" cy="9500"/>
            </a:xfrm>
            <a:custGeom>
              <a:avLst/>
              <a:gdLst/>
              <a:ahLst/>
              <a:cxnLst/>
              <a:rect l="l" t="t" r="r" b="b"/>
              <a:pathLst>
                <a:path w="512" h="380" extrusionOk="0">
                  <a:moveTo>
                    <a:pt x="265" y="0"/>
                  </a:moveTo>
                  <a:cubicBezTo>
                    <a:pt x="0" y="0"/>
                    <a:pt x="0" y="379"/>
                    <a:pt x="265" y="379"/>
                  </a:cubicBezTo>
                  <a:cubicBezTo>
                    <a:pt x="512" y="379"/>
                    <a:pt x="512" y="0"/>
                    <a:pt x="265" y="0"/>
                  </a:cubicBezTo>
                  <a:close/>
                </a:path>
              </a:pathLst>
            </a:custGeom>
            <a:solidFill>
              <a:srgbClr val="3C8DA0"/>
            </a:solidFill>
            <a:ln>
              <a:noFill/>
            </a:ln>
          </p:spPr>
          <p:txBody>
            <a:bodyPr spcFirstLastPara="1" wrap="square" lIns="91425" tIns="91425" rIns="91425" bIns="91425" anchor="ctr" anchorCtr="0">
              <a:noAutofit/>
            </a:bodyPr>
            <a:lstStyle/>
            <a:p>
              <a:endParaRPr/>
            </a:p>
          </p:txBody>
        </p:sp>
        <p:sp>
          <p:nvSpPr>
            <p:cNvPr id="151" name="Google Shape;151;p3"/>
            <p:cNvSpPr/>
            <p:nvPr/>
          </p:nvSpPr>
          <p:spPr>
            <a:xfrm>
              <a:off x="285675" y="1574488"/>
              <a:ext cx="20400" cy="15175"/>
            </a:xfrm>
            <a:custGeom>
              <a:avLst/>
              <a:gdLst/>
              <a:ahLst/>
              <a:cxnLst/>
              <a:rect l="l" t="t" r="r" b="b"/>
              <a:pathLst>
                <a:path w="816" h="607" extrusionOk="0">
                  <a:moveTo>
                    <a:pt x="398" y="0"/>
                  </a:moveTo>
                  <a:cubicBezTo>
                    <a:pt x="0" y="0"/>
                    <a:pt x="0" y="607"/>
                    <a:pt x="398" y="607"/>
                  </a:cubicBezTo>
                  <a:cubicBezTo>
                    <a:pt x="816" y="607"/>
                    <a:pt x="816" y="0"/>
                    <a:pt x="398" y="0"/>
                  </a:cubicBezTo>
                  <a:close/>
                </a:path>
              </a:pathLst>
            </a:custGeom>
            <a:solidFill>
              <a:srgbClr val="3C8DA0"/>
            </a:solidFill>
            <a:ln>
              <a:noFill/>
            </a:ln>
          </p:spPr>
          <p:txBody>
            <a:bodyPr spcFirstLastPara="1" wrap="square" lIns="91425" tIns="91425" rIns="91425" bIns="91425" anchor="ctr" anchorCtr="0">
              <a:noAutofit/>
            </a:bodyPr>
            <a:lstStyle/>
            <a:p>
              <a:endParaRPr/>
            </a:p>
          </p:txBody>
        </p:sp>
        <p:sp>
          <p:nvSpPr>
            <p:cNvPr id="152" name="Google Shape;152;p3"/>
            <p:cNvSpPr/>
            <p:nvPr/>
          </p:nvSpPr>
          <p:spPr>
            <a:xfrm>
              <a:off x="354400" y="1551263"/>
              <a:ext cx="9975" cy="8550"/>
            </a:xfrm>
            <a:custGeom>
              <a:avLst/>
              <a:gdLst/>
              <a:ahLst/>
              <a:cxnLst/>
              <a:rect l="l" t="t" r="r" b="b"/>
              <a:pathLst>
                <a:path w="399" h="342" extrusionOk="0">
                  <a:moveTo>
                    <a:pt x="209" y="0"/>
                  </a:moveTo>
                  <a:cubicBezTo>
                    <a:pt x="0" y="38"/>
                    <a:pt x="0" y="323"/>
                    <a:pt x="209" y="342"/>
                  </a:cubicBezTo>
                  <a:cubicBezTo>
                    <a:pt x="398" y="323"/>
                    <a:pt x="398" y="38"/>
                    <a:pt x="209" y="0"/>
                  </a:cubicBezTo>
                  <a:close/>
                </a:path>
              </a:pathLst>
            </a:custGeom>
            <a:solidFill>
              <a:srgbClr val="3C8DA0"/>
            </a:solidFill>
            <a:ln>
              <a:noFill/>
            </a:ln>
          </p:spPr>
          <p:txBody>
            <a:bodyPr spcFirstLastPara="1" wrap="square" lIns="91425" tIns="91425" rIns="91425" bIns="91425" anchor="ctr" anchorCtr="0">
              <a:noAutofit/>
            </a:bodyPr>
            <a:lstStyle/>
            <a:p>
              <a:endParaRPr/>
            </a:p>
          </p:txBody>
        </p:sp>
        <p:sp>
          <p:nvSpPr>
            <p:cNvPr id="153" name="Google Shape;153;p3"/>
            <p:cNvSpPr/>
            <p:nvPr/>
          </p:nvSpPr>
          <p:spPr>
            <a:xfrm>
              <a:off x="337800" y="1527563"/>
              <a:ext cx="13300" cy="11400"/>
            </a:xfrm>
            <a:custGeom>
              <a:avLst/>
              <a:gdLst/>
              <a:ahLst/>
              <a:cxnLst/>
              <a:rect l="l" t="t" r="r" b="b"/>
              <a:pathLst>
                <a:path w="532" h="456" extrusionOk="0">
                  <a:moveTo>
                    <a:pt x="266" y="1"/>
                  </a:moveTo>
                  <a:cubicBezTo>
                    <a:pt x="1" y="38"/>
                    <a:pt x="1" y="418"/>
                    <a:pt x="266" y="455"/>
                  </a:cubicBezTo>
                  <a:cubicBezTo>
                    <a:pt x="531" y="418"/>
                    <a:pt x="531" y="38"/>
                    <a:pt x="266" y="1"/>
                  </a:cubicBezTo>
                  <a:close/>
                </a:path>
              </a:pathLst>
            </a:custGeom>
            <a:solidFill>
              <a:srgbClr val="3C8DA0"/>
            </a:solidFill>
            <a:ln>
              <a:noFill/>
            </a:ln>
          </p:spPr>
          <p:txBody>
            <a:bodyPr spcFirstLastPara="1" wrap="square" lIns="91425" tIns="91425" rIns="91425" bIns="91425" anchor="ctr" anchorCtr="0">
              <a:noAutofit/>
            </a:bodyPr>
            <a:lstStyle/>
            <a:p>
              <a:endParaRPr/>
            </a:p>
          </p:txBody>
        </p:sp>
        <p:sp>
          <p:nvSpPr>
            <p:cNvPr id="154" name="Google Shape;154;p3"/>
            <p:cNvSpPr/>
            <p:nvPr/>
          </p:nvSpPr>
          <p:spPr>
            <a:xfrm>
              <a:off x="272875" y="1700063"/>
              <a:ext cx="23250" cy="18050"/>
            </a:xfrm>
            <a:custGeom>
              <a:avLst/>
              <a:gdLst/>
              <a:ahLst/>
              <a:cxnLst/>
              <a:rect l="l" t="t" r="r" b="b"/>
              <a:pathLst>
                <a:path w="930" h="722" extrusionOk="0">
                  <a:moveTo>
                    <a:pt x="474" y="1"/>
                  </a:moveTo>
                  <a:cubicBezTo>
                    <a:pt x="0" y="1"/>
                    <a:pt x="0" y="721"/>
                    <a:pt x="474" y="721"/>
                  </a:cubicBezTo>
                  <a:cubicBezTo>
                    <a:pt x="929" y="721"/>
                    <a:pt x="929" y="1"/>
                    <a:pt x="474" y="1"/>
                  </a:cubicBezTo>
                  <a:close/>
                </a:path>
              </a:pathLst>
            </a:custGeom>
            <a:solidFill>
              <a:srgbClr val="3C8DA0"/>
            </a:solidFill>
            <a:ln>
              <a:noFill/>
            </a:ln>
          </p:spPr>
          <p:txBody>
            <a:bodyPr spcFirstLastPara="1" wrap="square" lIns="91425" tIns="91425" rIns="91425" bIns="91425" anchor="ctr" anchorCtr="0">
              <a:noAutofit/>
            </a:bodyPr>
            <a:lstStyle/>
            <a:p>
              <a:endParaRPr/>
            </a:p>
          </p:txBody>
        </p:sp>
        <p:sp>
          <p:nvSpPr>
            <p:cNvPr id="155" name="Google Shape;155;p3"/>
            <p:cNvSpPr/>
            <p:nvPr/>
          </p:nvSpPr>
          <p:spPr>
            <a:xfrm>
              <a:off x="507000" y="1726138"/>
              <a:ext cx="3800" cy="3350"/>
            </a:xfrm>
            <a:custGeom>
              <a:avLst/>
              <a:gdLst/>
              <a:ahLst/>
              <a:cxnLst/>
              <a:rect l="l" t="t" r="r" b="b"/>
              <a:pathLst>
                <a:path w="152" h="134" extrusionOk="0">
                  <a:moveTo>
                    <a:pt x="76" y="0"/>
                  </a:moveTo>
                  <a:cubicBezTo>
                    <a:pt x="0" y="0"/>
                    <a:pt x="0" y="114"/>
                    <a:pt x="76" y="133"/>
                  </a:cubicBezTo>
                  <a:cubicBezTo>
                    <a:pt x="152" y="114"/>
                    <a:pt x="152" y="0"/>
                    <a:pt x="76" y="0"/>
                  </a:cubicBezTo>
                  <a:close/>
                </a:path>
              </a:pathLst>
            </a:custGeom>
            <a:solidFill>
              <a:srgbClr val="3C8DA0"/>
            </a:solidFill>
            <a:ln>
              <a:noFill/>
            </a:ln>
          </p:spPr>
          <p:txBody>
            <a:bodyPr spcFirstLastPara="1" wrap="square" lIns="91425" tIns="91425" rIns="91425" bIns="91425" anchor="ctr" anchorCtr="0">
              <a:noAutofit/>
            </a:bodyPr>
            <a:lstStyle/>
            <a:p>
              <a:endParaRPr/>
            </a:p>
          </p:txBody>
        </p:sp>
        <p:sp>
          <p:nvSpPr>
            <p:cNvPr id="156" name="Google Shape;156;p3"/>
            <p:cNvSpPr/>
            <p:nvPr/>
          </p:nvSpPr>
          <p:spPr>
            <a:xfrm>
              <a:off x="485200" y="1780638"/>
              <a:ext cx="18025" cy="13775"/>
            </a:xfrm>
            <a:custGeom>
              <a:avLst/>
              <a:gdLst/>
              <a:ahLst/>
              <a:cxnLst/>
              <a:rect l="l" t="t" r="r" b="b"/>
              <a:pathLst>
                <a:path w="721" h="551" extrusionOk="0">
                  <a:moveTo>
                    <a:pt x="360" y="1"/>
                  </a:moveTo>
                  <a:cubicBezTo>
                    <a:pt x="0" y="1"/>
                    <a:pt x="0" y="550"/>
                    <a:pt x="360" y="550"/>
                  </a:cubicBezTo>
                  <a:cubicBezTo>
                    <a:pt x="721" y="550"/>
                    <a:pt x="721" y="1"/>
                    <a:pt x="360" y="1"/>
                  </a:cubicBezTo>
                  <a:close/>
                </a:path>
              </a:pathLst>
            </a:custGeom>
            <a:solidFill>
              <a:srgbClr val="3C8DA0"/>
            </a:solidFill>
            <a:ln>
              <a:noFill/>
            </a:ln>
          </p:spPr>
          <p:txBody>
            <a:bodyPr spcFirstLastPara="1" wrap="square" lIns="91425" tIns="91425" rIns="91425" bIns="91425" anchor="ctr" anchorCtr="0">
              <a:noAutofit/>
            </a:bodyPr>
            <a:lstStyle/>
            <a:p>
              <a:endParaRPr/>
            </a:p>
          </p:txBody>
        </p:sp>
        <p:sp>
          <p:nvSpPr>
            <p:cNvPr id="157" name="Google Shape;157;p3"/>
            <p:cNvSpPr/>
            <p:nvPr/>
          </p:nvSpPr>
          <p:spPr>
            <a:xfrm>
              <a:off x="502250" y="1829463"/>
              <a:ext cx="9500" cy="6175"/>
            </a:xfrm>
            <a:custGeom>
              <a:avLst/>
              <a:gdLst/>
              <a:ahLst/>
              <a:cxnLst/>
              <a:rect l="l" t="t" r="r" b="b"/>
              <a:pathLst>
                <a:path w="380" h="247" extrusionOk="0">
                  <a:moveTo>
                    <a:pt x="114" y="0"/>
                  </a:moveTo>
                  <a:cubicBezTo>
                    <a:pt x="77" y="0"/>
                    <a:pt x="39" y="19"/>
                    <a:pt x="20" y="38"/>
                  </a:cubicBezTo>
                  <a:cubicBezTo>
                    <a:pt x="20" y="38"/>
                    <a:pt x="1" y="57"/>
                    <a:pt x="1" y="76"/>
                  </a:cubicBezTo>
                  <a:cubicBezTo>
                    <a:pt x="1" y="95"/>
                    <a:pt x="1" y="114"/>
                    <a:pt x="1" y="114"/>
                  </a:cubicBezTo>
                  <a:cubicBezTo>
                    <a:pt x="1" y="152"/>
                    <a:pt x="20" y="190"/>
                    <a:pt x="39" y="209"/>
                  </a:cubicBezTo>
                  <a:cubicBezTo>
                    <a:pt x="58" y="228"/>
                    <a:pt x="95" y="247"/>
                    <a:pt x="114" y="247"/>
                  </a:cubicBezTo>
                  <a:lnTo>
                    <a:pt x="266" y="247"/>
                  </a:lnTo>
                  <a:cubicBezTo>
                    <a:pt x="304" y="247"/>
                    <a:pt x="342" y="228"/>
                    <a:pt x="361" y="209"/>
                  </a:cubicBezTo>
                  <a:cubicBezTo>
                    <a:pt x="361" y="190"/>
                    <a:pt x="380" y="190"/>
                    <a:pt x="380" y="171"/>
                  </a:cubicBezTo>
                  <a:cubicBezTo>
                    <a:pt x="380" y="152"/>
                    <a:pt x="380" y="133"/>
                    <a:pt x="380" y="114"/>
                  </a:cubicBezTo>
                  <a:cubicBezTo>
                    <a:pt x="380" y="95"/>
                    <a:pt x="361" y="57"/>
                    <a:pt x="342" y="38"/>
                  </a:cubicBezTo>
                  <a:cubicBezTo>
                    <a:pt x="323" y="19"/>
                    <a:pt x="285" y="0"/>
                    <a:pt x="266" y="0"/>
                  </a:cubicBezTo>
                  <a:close/>
                </a:path>
              </a:pathLst>
            </a:custGeom>
            <a:solidFill>
              <a:srgbClr val="3C8DA0"/>
            </a:solidFill>
            <a:ln>
              <a:noFill/>
            </a:ln>
          </p:spPr>
          <p:txBody>
            <a:bodyPr spcFirstLastPara="1" wrap="square" lIns="91425" tIns="91425" rIns="91425" bIns="91425" anchor="ctr" anchorCtr="0">
              <a:noAutofit/>
            </a:bodyPr>
            <a:lstStyle/>
            <a:p>
              <a:endParaRPr/>
            </a:p>
          </p:txBody>
        </p:sp>
        <p:sp>
          <p:nvSpPr>
            <p:cNvPr id="158" name="Google Shape;158;p3"/>
            <p:cNvSpPr/>
            <p:nvPr/>
          </p:nvSpPr>
          <p:spPr>
            <a:xfrm>
              <a:off x="504150" y="1867838"/>
              <a:ext cx="24675" cy="18975"/>
            </a:xfrm>
            <a:custGeom>
              <a:avLst/>
              <a:gdLst/>
              <a:ahLst/>
              <a:cxnLst/>
              <a:rect l="l" t="t" r="r" b="b"/>
              <a:pathLst>
                <a:path w="987" h="759" extrusionOk="0">
                  <a:moveTo>
                    <a:pt x="493" y="1"/>
                  </a:moveTo>
                  <a:cubicBezTo>
                    <a:pt x="1" y="1"/>
                    <a:pt x="1" y="759"/>
                    <a:pt x="493" y="759"/>
                  </a:cubicBezTo>
                  <a:cubicBezTo>
                    <a:pt x="986" y="759"/>
                    <a:pt x="986" y="1"/>
                    <a:pt x="493" y="1"/>
                  </a:cubicBezTo>
                  <a:close/>
                </a:path>
              </a:pathLst>
            </a:custGeom>
            <a:solidFill>
              <a:srgbClr val="3C8DA0"/>
            </a:solidFill>
            <a:ln>
              <a:noFill/>
            </a:ln>
          </p:spPr>
          <p:txBody>
            <a:bodyPr spcFirstLastPara="1" wrap="square" lIns="91425" tIns="91425" rIns="91425" bIns="91425" anchor="ctr" anchorCtr="0">
              <a:noAutofit/>
            </a:bodyPr>
            <a:lstStyle/>
            <a:p>
              <a:endParaRPr/>
            </a:p>
          </p:txBody>
        </p:sp>
        <p:sp>
          <p:nvSpPr>
            <p:cNvPr id="159" name="Google Shape;159;p3"/>
            <p:cNvSpPr/>
            <p:nvPr/>
          </p:nvSpPr>
          <p:spPr>
            <a:xfrm>
              <a:off x="360075" y="1880163"/>
              <a:ext cx="20875" cy="17075"/>
            </a:xfrm>
            <a:custGeom>
              <a:avLst/>
              <a:gdLst/>
              <a:ahLst/>
              <a:cxnLst/>
              <a:rect l="l" t="t" r="r" b="b"/>
              <a:pathLst>
                <a:path w="835" h="683" extrusionOk="0">
                  <a:moveTo>
                    <a:pt x="418" y="0"/>
                  </a:moveTo>
                  <a:cubicBezTo>
                    <a:pt x="1" y="38"/>
                    <a:pt x="1" y="645"/>
                    <a:pt x="418" y="683"/>
                  </a:cubicBezTo>
                  <a:cubicBezTo>
                    <a:pt x="835" y="645"/>
                    <a:pt x="835" y="38"/>
                    <a:pt x="418" y="0"/>
                  </a:cubicBezTo>
                  <a:close/>
                </a:path>
              </a:pathLst>
            </a:custGeom>
            <a:solidFill>
              <a:srgbClr val="3C8DA0"/>
            </a:solidFill>
            <a:ln>
              <a:noFill/>
            </a:ln>
          </p:spPr>
          <p:txBody>
            <a:bodyPr spcFirstLastPara="1" wrap="square" lIns="91425" tIns="91425" rIns="91425" bIns="91425" anchor="ctr" anchorCtr="0">
              <a:noAutofit/>
            </a:bodyPr>
            <a:lstStyle/>
            <a:p>
              <a:endParaRPr/>
            </a:p>
          </p:txBody>
        </p:sp>
        <p:sp>
          <p:nvSpPr>
            <p:cNvPr id="160" name="Google Shape;160;p3"/>
            <p:cNvSpPr/>
            <p:nvPr/>
          </p:nvSpPr>
          <p:spPr>
            <a:xfrm>
              <a:off x="319325" y="1860263"/>
              <a:ext cx="16125" cy="12350"/>
            </a:xfrm>
            <a:custGeom>
              <a:avLst/>
              <a:gdLst/>
              <a:ahLst/>
              <a:cxnLst/>
              <a:rect l="l" t="t" r="r" b="b"/>
              <a:pathLst>
                <a:path w="645" h="494" extrusionOk="0">
                  <a:moveTo>
                    <a:pt x="247" y="0"/>
                  </a:moveTo>
                  <a:cubicBezTo>
                    <a:pt x="228" y="0"/>
                    <a:pt x="190" y="0"/>
                    <a:pt x="152" y="19"/>
                  </a:cubicBezTo>
                  <a:cubicBezTo>
                    <a:pt x="133" y="19"/>
                    <a:pt x="95" y="38"/>
                    <a:pt x="76" y="76"/>
                  </a:cubicBezTo>
                  <a:cubicBezTo>
                    <a:pt x="38" y="114"/>
                    <a:pt x="0" y="171"/>
                    <a:pt x="0" y="247"/>
                  </a:cubicBezTo>
                  <a:lnTo>
                    <a:pt x="0" y="304"/>
                  </a:lnTo>
                  <a:cubicBezTo>
                    <a:pt x="19" y="342"/>
                    <a:pt x="38" y="379"/>
                    <a:pt x="76" y="417"/>
                  </a:cubicBezTo>
                  <a:lnTo>
                    <a:pt x="114" y="455"/>
                  </a:lnTo>
                  <a:cubicBezTo>
                    <a:pt x="152" y="474"/>
                    <a:pt x="209" y="493"/>
                    <a:pt x="247" y="493"/>
                  </a:cubicBezTo>
                  <a:lnTo>
                    <a:pt x="398" y="493"/>
                  </a:lnTo>
                  <a:cubicBezTo>
                    <a:pt x="436" y="493"/>
                    <a:pt x="455" y="493"/>
                    <a:pt x="493" y="474"/>
                  </a:cubicBezTo>
                  <a:cubicBezTo>
                    <a:pt x="550" y="455"/>
                    <a:pt x="588" y="398"/>
                    <a:pt x="607" y="342"/>
                  </a:cubicBezTo>
                  <a:cubicBezTo>
                    <a:pt x="626" y="323"/>
                    <a:pt x="645" y="285"/>
                    <a:pt x="626" y="247"/>
                  </a:cubicBezTo>
                  <a:lnTo>
                    <a:pt x="626" y="190"/>
                  </a:lnTo>
                  <a:cubicBezTo>
                    <a:pt x="626" y="152"/>
                    <a:pt x="607" y="114"/>
                    <a:pt x="569" y="76"/>
                  </a:cubicBezTo>
                  <a:lnTo>
                    <a:pt x="531" y="38"/>
                  </a:lnTo>
                  <a:cubicBezTo>
                    <a:pt x="493" y="19"/>
                    <a:pt x="436" y="19"/>
                    <a:pt x="398" y="19"/>
                  </a:cubicBezTo>
                  <a:lnTo>
                    <a:pt x="398" y="0"/>
                  </a:lnTo>
                  <a:close/>
                </a:path>
              </a:pathLst>
            </a:custGeom>
            <a:solidFill>
              <a:srgbClr val="3C8DA0"/>
            </a:solidFill>
            <a:ln>
              <a:noFill/>
            </a:ln>
          </p:spPr>
          <p:txBody>
            <a:bodyPr spcFirstLastPara="1" wrap="square" lIns="91425" tIns="91425" rIns="91425" bIns="91425" anchor="ctr" anchorCtr="0">
              <a:noAutofit/>
            </a:bodyPr>
            <a:lstStyle/>
            <a:p>
              <a:endParaRPr/>
            </a:p>
          </p:txBody>
        </p:sp>
        <p:sp>
          <p:nvSpPr>
            <p:cNvPr id="161" name="Google Shape;161;p3"/>
            <p:cNvSpPr/>
            <p:nvPr/>
          </p:nvSpPr>
          <p:spPr>
            <a:xfrm>
              <a:off x="325475" y="1808138"/>
              <a:ext cx="15675" cy="11850"/>
            </a:xfrm>
            <a:custGeom>
              <a:avLst/>
              <a:gdLst/>
              <a:ahLst/>
              <a:cxnLst/>
              <a:rect l="l" t="t" r="r" b="b"/>
              <a:pathLst>
                <a:path w="627" h="474" extrusionOk="0">
                  <a:moveTo>
                    <a:pt x="304" y="0"/>
                  </a:moveTo>
                  <a:cubicBezTo>
                    <a:pt x="1" y="0"/>
                    <a:pt x="1" y="474"/>
                    <a:pt x="304" y="474"/>
                  </a:cubicBezTo>
                  <a:cubicBezTo>
                    <a:pt x="626" y="474"/>
                    <a:pt x="626" y="0"/>
                    <a:pt x="304" y="0"/>
                  </a:cubicBezTo>
                  <a:close/>
                </a:path>
              </a:pathLst>
            </a:custGeom>
            <a:solidFill>
              <a:srgbClr val="3C8DA0"/>
            </a:solidFill>
            <a:ln>
              <a:noFill/>
            </a:ln>
          </p:spPr>
          <p:txBody>
            <a:bodyPr spcFirstLastPara="1" wrap="square" lIns="91425" tIns="91425" rIns="91425" bIns="91425" anchor="ctr" anchorCtr="0">
              <a:noAutofit/>
            </a:bodyPr>
            <a:lstStyle/>
            <a:p>
              <a:endParaRPr/>
            </a:p>
          </p:txBody>
        </p:sp>
        <p:sp>
          <p:nvSpPr>
            <p:cNvPr id="162" name="Google Shape;162;p3"/>
            <p:cNvSpPr/>
            <p:nvPr/>
          </p:nvSpPr>
          <p:spPr>
            <a:xfrm>
              <a:off x="298950" y="1787738"/>
              <a:ext cx="8550" cy="7150"/>
            </a:xfrm>
            <a:custGeom>
              <a:avLst/>
              <a:gdLst/>
              <a:ahLst/>
              <a:cxnLst/>
              <a:rect l="l" t="t" r="r" b="b"/>
              <a:pathLst>
                <a:path w="342" h="286" extrusionOk="0">
                  <a:moveTo>
                    <a:pt x="171" y="1"/>
                  </a:moveTo>
                  <a:cubicBezTo>
                    <a:pt x="0" y="20"/>
                    <a:pt x="0" y="266"/>
                    <a:pt x="171" y="285"/>
                  </a:cubicBezTo>
                  <a:cubicBezTo>
                    <a:pt x="341" y="266"/>
                    <a:pt x="341" y="20"/>
                    <a:pt x="171" y="1"/>
                  </a:cubicBezTo>
                  <a:close/>
                </a:path>
              </a:pathLst>
            </a:custGeom>
            <a:solidFill>
              <a:srgbClr val="3C8DA0"/>
            </a:solidFill>
            <a:ln>
              <a:noFill/>
            </a:ln>
          </p:spPr>
          <p:txBody>
            <a:bodyPr spcFirstLastPara="1" wrap="square" lIns="91425" tIns="91425" rIns="91425" bIns="91425" anchor="ctr" anchorCtr="0">
              <a:noAutofit/>
            </a:bodyPr>
            <a:lstStyle/>
            <a:p>
              <a:endParaRPr/>
            </a:p>
          </p:txBody>
        </p:sp>
        <p:sp>
          <p:nvSpPr>
            <p:cNvPr id="163" name="Google Shape;163;p3"/>
            <p:cNvSpPr/>
            <p:nvPr/>
          </p:nvSpPr>
          <p:spPr>
            <a:xfrm>
              <a:off x="445850" y="1622338"/>
              <a:ext cx="21825" cy="16625"/>
            </a:xfrm>
            <a:custGeom>
              <a:avLst/>
              <a:gdLst/>
              <a:ahLst/>
              <a:cxnLst/>
              <a:rect l="l" t="t" r="r" b="b"/>
              <a:pathLst>
                <a:path w="873" h="665" extrusionOk="0">
                  <a:moveTo>
                    <a:pt x="437" y="1"/>
                  </a:moveTo>
                  <a:cubicBezTo>
                    <a:pt x="1" y="1"/>
                    <a:pt x="1" y="664"/>
                    <a:pt x="437" y="664"/>
                  </a:cubicBezTo>
                  <a:cubicBezTo>
                    <a:pt x="873" y="664"/>
                    <a:pt x="873" y="1"/>
                    <a:pt x="437" y="1"/>
                  </a:cubicBezTo>
                  <a:close/>
                </a:path>
              </a:pathLst>
            </a:custGeom>
            <a:solidFill>
              <a:srgbClr val="3C8DA0"/>
            </a:solidFill>
            <a:ln>
              <a:noFill/>
            </a:ln>
          </p:spPr>
          <p:txBody>
            <a:bodyPr spcFirstLastPara="1" wrap="square" lIns="91425" tIns="91425" rIns="91425" bIns="91425" anchor="ctr" anchorCtr="0">
              <a:noAutofit/>
            </a:bodyPr>
            <a:lstStyle/>
            <a:p>
              <a:endParaRPr/>
            </a:p>
          </p:txBody>
        </p:sp>
        <p:sp>
          <p:nvSpPr>
            <p:cNvPr id="164" name="Google Shape;164;p3"/>
            <p:cNvSpPr/>
            <p:nvPr/>
          </p:nvSpPr>
          <p:spPr>
            <a:xfrm>
              <a:off x="418850" y="1542263"/>
              <a:ext cx="23250" cy="18975"/>
            </a:xfrm>
            <a:custGeom>
              <a:avLst/>
              <a:gdLst/>
              <a:ahLst/>
              <a:cxnLst/>
              <a:rect l="l" t="t" r="r" b="b"/>
              <a:pathLst>
                <a:path w="930" h="759" extrusionOk="0">
                  <a:moveTo>
                    <a:pt x="474" y="0"/>
                  </a:moveTo>
                  <a:cubicBezTo>
                    <a:pt x="0" y="38"/>
                    <a:pt x="0" y="721"/>
                    <a:pt x="474" y="758"/>
                  </a:cubicBezTo>
                  <a:cubicBezTo>
                    <a:pt x="929" y="721"/>
                    <a:pt x="929" y="38"/>
                    <a:pt x="474" y="0"/>
                  </a:cubicBezTo>
                  <a:close/>
                </a:path>
              </a:pathLst>
            </a:custGeom>
            <a:solidFill>
              <a:srgbClr val="3C8DA0"/>
            </a:solidFill>
            <a:ln>
              <a:noFill/>
            </a:ln>
          </p:spPr>
          <p:txBody>
            <a:bodyPr spcFirstLastPara="1" wrap="square" lIns="91425" tIns="91425" rIns="91425" bIns="91425" anchor="ctr" anchorCtr="0">
              <a:noAutofit/>
            </a:bodyPr>
            <a:lstStyle/>
            <a:p>
              <a:endParaRPr/>
            </a:p>
          </p:txBody>
        </p:sp>
      </p:grpSp>
      <p:sp>
        <p:nvSpPr>
          <p:cNvPr id="165" name="Google Shape;165;p3"/>
          <p:cNvSpPr txBox="1">
            <a:spLocks noGrp="1"/>
          </p:cNvSpPr>
          <p:nvPr>
            <p:ph type="subTitle" idx="1"/>
          </p:nvPr>
        </p:nvSpPr>
        <p:spPr>
          <a:xfrm>
            <a:off x="2646000" y="3114137"/>
            <a:ext cx="3852000" cy="8622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600"/>
            </a:lvl1pPr>
            <a:lvl2pPr lvl="1" algn="r" rtl="0">
              <a:lnSpc>
                <a:spcPct val="100000"/>
              </a:lnSpc>
              <a:spcBef>
                <a:spcPts val="0"/>
              </a:spcBef>
              <a:spcAft>
                <a:spcPts val="0"/>
              </a:spcAft>
              <a:buSzPts val="1400"/>
              <a:buNone/>
              <a:defRPr/>
            </a:lvl2pPr>
            <a:lvl3pPr lvl="2" algn="r" rtl="0">
              <a:lnSpc>
                <a:spcPct val="100000"/>
              </a:lnSpc>
              <a:spcBef>
                <a:spcPts val="0"/>
              </a:spcBef>
              <a:spcAft>
                <a:spcPts val="0"/>
              </a:spcAft>
              <a:buSzPts val="1400"/>
              <a:buNone/>
              <a:defRPr/>
            </a:lvl3pPr>
            <a:lvl4pPr lvl="3" algn="r" rtl="0">
              <a:lnSpc>
                <a:spcPct val="100000"/>
              </a:lnSpc>
              <a:spcBef>
                <a:spcPts val="0"/>
              </a:spcBef>
              <a:spcAft>
                <a:spcPts val="0"/>
              </a:spcAft>
              <a:buSzPts val="1400"/>
              <a:buNone/>
              <a:defRPr/>
            </a:lvl4pPr>
            <a:lvl5pPr lvl="4" algn="r" rtl="0">
              <a:lnSpc>
                <a:spcPct val="100000"/>
              </a:lnSpc>
              <a:spcBef>
                <a:spcPts val="0"/>
              </a:spcBef>
              <a:spcAft>
                <a:spcPts val="0"/>
              </a:spcAft>
              <a:buSzPts val="1400"/>
              <a:buNone/>
              <a:defRPr/>
            </a:lvl5pPr>
            <a:lvl6pPr lvl="5" algn="r" rtl="0">
              <a:lnSpc>
                <a:spcPct val="100000"/>
              </a:lnSpc>
              <a:spcBef>
                <a:spcPts val="0"/>
              </a:spcBef>
              <a:spcAft>
                <a:spcPts val="0"/>
              </a:spcAft>
              <a:buSzPts val="1400"/>
              <a:buNone/>
              <a:defRPr/>
            </a:lvl6pPr>
            <a:lvl7pPr lvl="6" algn="r" rtl="0">
              <a:lnSpc>
                <a:spcPct val="100000"/>
              </a:lnSpc>
              <a:spcBef>
                <a:spcPts val="0"/>
              </a:spcBef>
              <a:spcAft>
                <a:spcPts val="0"/>
              </a:spcAft>
              <a:buSzPts val="1400"/>
              <a:buNone/>
              <a:defRPr/>
            </a:lvl7pPr>
            <a:lvl8pPr lvl="7" algn="r" rtl="0">
              <a:lnSpc>
                <a:spcPct val="100000"/>
              </a:lnSpc>
              <a:spcBef>
                <a:spcPts val="0"/>
              </a:spcBef>
              <a:spcAft>
                <a:spcPts val="0"/>
              </a:spcAft>
              <a:buSzPts val="1400"/>
              <a:buNone/>
              <a:defRPr/>
            </a:lvl8pPr>
            <a:lvl9pPr lvl="8" algn="r" rtl="0">
              <a:lnSpc>
                <a:spcPct val="100000"/>
              </a:lnSpc>
              <a:spcBef>
                <a:spcPts val="0"/>
              </a:spcBef>
              <a:spcAft>
                <a:spcPts val="0"/>
              </a:spcAft>
              <a:buSzPts val="1400"/>
              <a:buNone/>
              <a:defRPr/>
            </a:lvl9pPr>
          </a:lstStyle>
          <a:p>
            <a:endParaRPr/>
          </a:p>
        </p:txBody>
      </p:sp>
      <p:sp>
        <p:nvSpPr>
          <p:cNvPr id="166" name="Google Shape;166;p3"/>
          <p:cNvSpPr txBox="1">
            <a:spLocks noGrp="1"/>
          </p:cNvSpPr>
          <p:nvPr>
            <p:ph type="ctrTitle"/>
          </p:nvPr>
        </p:nvSpPr>
        <p:spPr>
          <a:xfrm>
            <a:off x="2646000" y="2594236"/>
            <a:ext cx="3852000" cy="7929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800"/>
              <a:buNone/>
              <a:defRPr>
                <a:solidFill>
                  <a:srgbClr val="1C4587"/>
                </a:solidFill>
              </a:defRPr>
            </a:lvl1pPr>
            <a:lvl2pPr lvl="1" algn="ctr" rtl="0">
              <a:spcBef>
                <a:spcPts val="0"/>
              </a:spcBef>
              <a:spcAft>
                <a:spcPts val="0"/>
              </a:spcAft>
              <a:buClr>
                <a:srgbClr val="3C78D8"/>
              </a:buClr>
              <a:buSzPts val="800"/>
              <a:buNone/>
              <a:defRPr sz="800">
                <a:solidFill>
                  <a:srgbClr val="3C78D8"/>
                </a:solidFill>
              </a:defRPr>
            </a:lvl2pPr>
            <a:lvl3pPr lvl="2" algn="ctr" rtl="0">
              <a:spcBef>
                <a:spcPts val="0"/>
              </a:spcBef>
              <a:spcAft>
                <a:spcPts val="0"/>
              </a:spcAft>
              <a:buClr>
                <a:srgbClr val="3C78D8"/>
              </a:buClr>
              <a:buSzPts val="800"/>
              <a:buNone/>
              <a:defRPr sz="800">
                <a:solidFill>
                  <a:srgbClr val="3C78D8"/>
                </a:solidFill>
              </a:defRPr>
            </a:lvl3pPr>
            <a:lvl4pPr lvl="3" algn="ctr" rtl="0">
              <a:spcBef>
                <a:spcPts val="0"/>
              </a:spcBef>
              <a:spcAft>
                <a:spcPts val="0"/>
              </a:spcAft>
              <a:buClr>
                <a:srgbClr val="3C78D8"/>
              </a:buClr>
              <a:buSzPts val="800"/>
              <a:buNone/>
              <a:defRPr sz="800">
                <a:solidFill>
                  <a:srgbClr val="3C78D8"/>
                </a:solidFill>
              </a:defRPr>
            </a:lvl4pPr>
            <a:lvl5pPr lvl="4" algn="ctr" rtl="0">
              <a:spcBef>
                <a:spcPts val="0"/>
              </a:spcBef>
              <a:spcAft>
                <a:spcPts val="0"/>
              </a:spcAft>
              <a:buClr>
                <a:srgbClr val="3C78D8"/>
              </a:buClr>
              <a:buSzPts val="800"/>
              <a:buNone/>
              <a:defRPr sz="800">
                <a:solidFill>
                  <a:srgbClr val="3C78D8"/>
                </a:solidFill>
              </a:defRPr>
            </a:lvl5pPr>
            <a:lvl6pPr lvl="5" algn="ctr" rtl="0">
              <a:spcBef>
                <a:spcPts val="0"/>
              </a:spcBef>
              <a:spcAft>
                <a:spcPts val="0"/>
              </a:spcAft>
              <a:buClr>
                <a:srgbClr val="3C78D8"/>
              </a:buClr>
              <a:buSzPts val="800"/>
              <a:buNone/>
              <a:defRPr sz="800">
                <a:solidFill>
                  <a:srgbClr val="3C78D8"/>
                </a:solidFill>
              </a:defRPr>
            </a:lvl6pPr>
            <a:lvl7pPr lvl="6" algn="ctr" rtl="0">
              <a:spcBef>
                <a:spcPts val="0"/>
              </a:spcBef>
              <a:spcAft>
                <a:spcPts val="0"/>
              </a:spcAft>
              <a:buClr>
                <a:srgbClr val="3C78D8"/>
              </a:buClr>
              <a:buSzPts val="800"/>
              <a:buNone/>
              <a:defRPr sz="800">
                <a:solidFill>
                  <a:srgbClr val="3C78D8"/>
                </a:solidFill>
              </a:defRPr>
            </a:lvl7pPr>
            <a:lvl8pPr lvl="7" algn="ctr" rtl="0">
              <a:spcBef>
                <a:spcPts val="0"/>
              </a:spcBef>
              <a:spcAft>
                <a:spcPts val="0"/>
              </a:spcAft>
              <a:buClr>
                <a:srgbClr val="3C78D8"/>
              </a:buClr>
              <a:buSzPts val="800"/>
              <a:buNone/>
              <a:defRPr sz="800">
                <a:solidFill>
                  <a:srgbClr val="3C78D8"/>
                </a:solidFill>
              </a:defRPr>
            </a:lvl8pPr>
            <a:lvl9pPr lvl="8" algn="ctr" rtl="0">
              <a:spcBef>
                <a:spcPts val="0"/>
              </a:spcBef>
              <a:spcAft>
                <a:spcPts val="0"/>
              </a:spcAft>
              <a:buClr>
                <a:srgbClr val="3C78D8"/>
              </a:buClr>
              <a:buSzPts val="800"/>
              <a:buNone/>
              <a:defRPr sz="800">
                <a:solidFill>
                  <a:srgbClr val="3C78D8"/>
                </a:solidFill>
              </a:defRPr>
            </a:lvl9pPr>
          </a:lstStyle>
          <a:p>
            <a:endParaRPr/>
          </a:p>
        </p:txBody>
      </p:sp>
      <p:sp>
        <p:nvSpPr>
          <p:cNvPr id="167" name="Google Shape;167;p3"/>
          <p:cNvSpPr txBox="1">
            <a:spLocks noGrp="1"/>
          </p:cNvSpPr>
          <p:nvPr>
            <p:ph type="title" idx="2" hasCustomPrompt="1"/>
          </p:nvPr>
        </p:nvSpPr>
        <p:spPr>
          <a:xfrm>
            <a:off x="2646000" y="894175"/>
            <a:ext cx="3852000" cy="2031900"/>
          </a:xfrm>
          <a:prstGeom prst="rect">
            <a:avLst/>
          </a:prstGeom>
          <a:noFill/>
        </p:spPr>
        <p:txBody>
          <a:bodyPr spcFirstLastPara="1" wrap="square" lIns="91425" tIns="91425" rIns="91425" bIns="91425" anchor="ctr" anchorCtr="0">
            <a:noAutofit/>
          </a:bodyPr>
          <a:lstStyle>
            <a:lvl1pPr lvl="0" algn="ctr" rtl="0">
              <a:spcBef>
                <a:spcPts val="0"/>
              </a:spcBef>
              <a:spcAft>
                <a:spcPts val="0"/>
              </a:spcAft>
              <a:buSzPts val="4800"/>
              <a:buNone/>
              <a:defRPr sz="15000">
                <a:solidFill>
                  <a:srgbClr val="1C4587"/>
                </a:solidFill>
              </a:defRPr>
            </a:lvl1pPr>
            <a:lvl2pPr lvl="1" algn="ctr" rtl="0">
              <a:spcBef>
                <a:spcPts val="0"/>
              </a:spcBef>
              <a:spcAft>
                <a:spcPts val="0"/>
              </a:spcAft>
              <a:buClr>
                <a:srgbClr val="FDB2AD"/>
              </a:buClr>
              <a:buSzPts val="4800"/>
              <a:buFont typeface="Fira Sans Extra Condensed Medium"/>
              <a:buNone/>
              <a:defRPr sz="4800">
                <a:solidFill>
                  <a:srgbClr val="FDB2AD"/>
                </a:solidFill>
                <a:latin typeface="Fira Sans Extra Condensed Medium"/>
                <a:ea typeface="Fira Sans Extra Condensed Medium"/>
                <a:cs typeface="Fira Sans Extra Condensed Medium"/>
                <a:sym typeface="Fira Sans Extra Condensed Medium"/>
              </a:defRPr>
            </a:lvl2pPr>
            <a:lvl3pPr lvl="2" algn="ctr" rtl="0">
              <a:spcBef>
                <a:spcPts val="0"/>
              </a:spcBef>
              <a:spcAft>
                <a:spcPts val="0"/>
              </a:spcAft>
              <a:buClr>
                <a:srgbClr val="FDB2AD"/>
              </a:buClr>
              <a:buSzPts val="4800"/>
              <a:buFont typeface="Fira Sans Extra Condensed Medium"/>
              <a:buNone/>
              <a:defRPr sz="4800">
                <a:solidFill>
                  <a:srgbClr val="FDB2AD"/>
                </a:solidFill>
                <a:latin typeface="Fira Sans Extra Condensed Medium"/>
                <a:ea typeface="Fira Sans Extra Condensed Medium"/>
                <a:cs typeface="Fira Sans Extra Condensed Medium"/>
                <a:sym typeface="Fira Sans Extra Condensed Medium"/>
              </a:defRPr>
            </a:lvl3pPr>
            <a:lvl4pPr lvl="3" algn="ctr" rtl="0">
              <a:spcBef>
                <a:spcPts val="0"/>
              </a:spcBef>
              <a:spcAft>
                <a:spcPts val="0"/>
              </a:spcAft>
              <a:buClr>
                <a:srgbClr val="FDB2AD"/>
              </a:buClr>
              <a:buSzPts val="4800"/>
              <a:buFont typeface="Fira Sans Extra Condensed Medium"/>
              <a:buNone/>
              <a:defRPr sz="4800">
                <a:solidFill>
                  <a:srgbClr val="FDB2AD"/>
                </a:solidFill>
                <a:latin typeface="Fira Sans Extra Condensed Medium"/>
                <a:ea typeface="Fira Sans Extra Condensed Medium"/>
                <a:cs typeface="Fira Sans Extra Condensed Medium"/>
                <a:sym typeface="Fira Sans Extra Condensed Medium"/>
              </a:defRPr>
            </a:lvl4pPr>
            <a:lvl5pPr lvl="4" algn="ctr" rtl="0">
              <a:spcBef>
                <a:spcPts val="0"/>
              </a:spcBef>
              <a:spcAft>
                <a:spcPts val="0"/>
              </a:spcAft>
              <a:buClr>
                <a:srgbClr val="FDB2AD"/>
              </a:buClr>
              <a:buSzPts val="4800"/>
              <a:buFont typeface="Fira Sans Extra Condensed Medium"/>
              <a:buNone/>
              <a:defRPr sz="4800">
                <a:solidFill>
                  <a:srgbClr val="FDB2AD"/>
                </a:solidFill>
                <a:latin typeface="Fira Sans Extra Condensed Medium"/>
                <a:ea typeface="Fira Sans Extra Condensed Medium"/>
                <a:cs typeface="Fira Sans Extra Condensed Medium"/>
                <a:sym typeface="Fira Sans Extra Condensed Medium"/>
              </a:defRPr>
            </a:lvl5pPr>
            <a:lvl6pPr lvl="5" algn="ctr" rtl="0">
              <a:spcBef>
                <a:spcPts val="0"/>
              </a:spcBef>
              <a:spcAft>
                <a:spcPts val="0"/>
              </a:spcAft>
              <a:buClr>
                <a:srgbClr val="FDB2AD"/>
              </a:buClr>
              <a:buSzPts val="4800"/>
              <a:buFont typeface="Fira Sans Extra Condensed Medium"/>
              <a:buNone/>
              <a:defRPr sz="4800">
                <a:solidFill>
                  <a:srgbClr val="FDB2AD"/>
                </a:solidFill>
                <a:latin typeface="Fira Sans Extra Condensed Medium"/>
                <a:ea typeface="Fira Sans Extra Condensed Medium"/>
                <a:cs typeface="Fira Sans Extra Condensed Medium"/>
                <a:sym typeface="Fira Sans Extra Condensed Medium"/>
              </a:defRPr>
            </a:lvl6pPr>
            <a:lvl7pPr lvl="6" algn="ctr" rtl="0">
              <a:spcBef>
                <a:spcPts val="0"/>
              </a:spcBef>
              <a:spcAft>
                <a:spcPts val="0"/>
              </a:spcAft>
              <a:buClr>
                <a:srgbClr val="FDB2AD"/>
              </a:buClr>
              <a:buSzPts val="4800"/>
              <a:buFont typeface="Fira Sans Extra Condensed Medium"/>
              <a:buNone/>
              <a:defRPr sz="4800">
                <a:solidFill>
                  <a:srgbClr val="FDB2AD"/>
                </a:solidFill>
                <a:latin typeface="Fira Sans Extra Condensed Medium"/>
                <a:ea typeface="Fira Sans Extra Condensed Medium"/>
                <a:cs typeface="Fira Sans Extra Condensed Medium"/>
                <a:sym typeface="Fira Sans Extra Condensed Medium"/>
              </a:defRPr>
            </a:lvl7pPr>
            <a:lvl8pPr lvl="7" algn="ctr" rtl="0">
              <a:spcBef>
                <a:spcPts val="0"/>
              </a:spcBef>
              <a:spcAft>
                <a:spcPts val="0"/>
              </a:spcAft>
              <a:buClr>
                <a:srgbClr val="FDB2AD"/>
              </a:buClr>
              <a:buSzPts val="4800"/>
              <a:buFont typeface="Fira Sans Extra Condensed Medium"/>
              <a:buNone/>
              <a:defRPr sz="4800">
                <a:solidFill>
                  <a:srgbClr val="FDB2AD"/>
                </a:solidFill>
                <a:latin typeface="Fira Sans Extra Condensed Medium"/>
                <a:ea typeface="Fira Sans Extra Condensed Medium"/>
                <a:cs typeface="Fira Sans Extra Condensed Medium"/>
                <a:sym typeface="Fira Sans Extra Condensed Medium"/>
              </a:defRPr>
            </a:lvl8pPr>
            <a:lvl9pPr lvl="8" algn="ctr" rtl="0">
              <a:spcBef>
                <a:spcPts val="0"/>
              </a:spcBef>
              <a:spcAft>
                <a:spcPts val="0"/>
              </a:spcAft>
              <a:buClr>
                <a:srgbClr val="FDB2AD"/>
              </a:buClr>
              <a:buSzPts val="4800"/>
              <a:buFont typeface="Fira Sans Extra Condensed Medium"/>
              <a:buNone/>
              <a:defRPr sz="4800">
                <a:solidFill>
                  <a:srgbClr val="FDB2AD"/>
                </a:solidFill>
                <a:latin typeface="Fira Sans Extra Condensed Medium"/>
                <a:ea typeface="Fira Sans Extra Condensed Medium"/>
                <a:cs typeface="Fira Sans Extra Condensed Medium"/>
                <a:sym typeface="Fira Sans Extra Condensed Medium"/>
              </a:defRPr>
            </a:lvl9pPr>
          </a:lstStyle>
          <a:p>
            <a:r>
              <a:t>xx%</a:t>
            </a:r>
          </a:p>
        </p:txBody>
      </p:sp>
    </p:spTree>
    <p:extLst>
      <p:ext uri="{BB962C8B-B14F-4D97-AF65-F5344CB8AC3E}">
        <p14:creationId xmlns:p14="http://schemas.microsoft.com/office/powerpoint/2010/main" val="426533271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Title and body" type="tx">
  <p:cSld name="Title and body">
    <p:spTree>
      <p:nvGrpSpPr>
        <p:cNvPr id="1" name="Shape 168"/>
        <p:cNvGrpSpPr/>
        <p:nvPr/>
      </p:nvGrpSpPr>
      <p:grpSpPr>
        <a:xfrm>
          <a:off x="0" y="0"/>
          <a:ext cx="0" cy="0"/>
          <a:chOff x="0" y="0"/>
          <a:chExt cx="0" cy="0"/>
        </a:xfrm>
      </p:grpSpPr>
      <p:sp>
        <p:nvSpPr>
          <p:cNvPr id="169" name="Google Shape;169;p4"/>
          <p:cNvSpPr txBox="1">
            <a:spLocks noGrp="1"/>
          </p:cNvSpPr>
          <p:nvPr>
            <p:ph type="body" idx="1"/>
          </p:nvPr>
        </p:nvSpPr>
        <p:spPr>
          <a:xfrm>
            <a:off x="720000" y="1055850"/>
            <a:ext cx="7704000" cy="3513000"/>
          </a:xfrm>
          <a:prstGeom prst="rect">
            <a:avLst/>
          </a:prstGeom>
        </p:spPr>
        <p:txBody>
          <a:bodyPr spcFirstLastPara="1" wrap="square" lIns="91425" tIns="91425" rIns="91425" bIns="91425" anchor="t" anchorCtr="0">
            <a:noAutofit/>
          </a:bodyPr>
          <a:lstStyle>
            <a:lvl1pPr marL="457200" lvl="0" indent="-317500" rtl="0">
              <a:lnSpc>
                <a:spcPct val="100000"/>
              </a:lnSpc>
              <a:spcBef>
                <a:spcPts val="0"/>
              </a:spcBef>
              <a:spcAft>
                <a:spcPts val="0"/>
              </a:spcAft>
              <a:buClr>
                <a:schemeClr val="accent1"/>
              </a:buClr>
              <a:buSzPts val="1400"/>
              <a:buChar char="●"/>
              <a:defRPr sz="1200">
                <a:solidFill>
                  <a:srgbClr val="434343"/>
                </a:solidFill>
              </a:defRPr>
            </a:lvl1pPr>
            <a:lvl2pPr marL="914400" lvl="1" indent="-317500" rtl="0">
              <a:lnSpc>
                <a:spcPct val="100000"/>
              </a:lnSpc>
              <a:spcBef>
                <a:spcPts val="1600"/>
              </a:spcBef>
              <a:spcAft>
                <a:spcPts val="0"/>
              </a:spcAft>
              <a:buClr>
                <a:srgbClr val="434343"/>
              </a:buClr>
              <a:buSzPts val="1400"/>
              <a:buChar char="○"/>
              <a:defRPr>
                <a:solidFill>
                  <a:srgbClr val="434343"/>
                </a:solidFill>
              </a:defRPr>
            </a:lvl2pPr>
            <a:lvl3pPr marL="1371600" lvl="2" indent="-317500" rtl="0">
              <a:lnSpc>
                <a:spcPct val="100000"/>
              </a:lnSpc>
              <a:spcBef>
                <a:spcPts val="1600"/>
              </a:spcBef>
              <a:spcAft>
                <a:spcPts val="0"/>
              </a:spcAft>
              <a:buClr>
                <a:srgbClr val="434343"/>
              </a:buClr>
              <a:buSzPts val="1400"/>
              <a:buChar char="■"/>
              <a:defRPr>
                <a:solidFill>
                  <a:srgbClr val="434343"/>
                </a:solidFill>
              </a:defRPr>
            </a:lvl3pPr>
            <a:lvl4pPr marL="1828800" lvl="3" indent="-317500" rtl="0">
              <a:lnSpc>
                <a:spcPct val="100000"/>
              </a:lnSpc>
              <a:spcBef>
                <a:spcPts val="1600"/>
              </a:spcBef>
              <a:spcAft>
                <a:spcPts val="0"/>
              </a:spcAft>
              <a:buClr>
                <a:srgbClr val="434343"/>
              </a:buClr>
              <a:buSzPts val="1400"/>
              <a:buChar char="●"/>
              <a:defRPr>
                <a:solidFill>
                  <a:srgbClr val="434343"/>
                </a:solidFill>
              </a:defRPr>
            </a:lvl4pPr>
            <a:lvl5pPr marL="2286000" lvl="4" indent="-317500" rtl="0">
              <a:lnSpc>
                <a:spcPct val="100000"/>
              </a:lnSpc>
              <a:spcBef>
                <a:spcPts val="1600"/>
              </a:spcBef>
              <a:spcAft>
                <a:spcPts val="0"/>
              </a:spcAft>
              <a:buClr>
                <a:srgbClr val="434343"/>
              </a:buClr>
              <a:buSzPts val="1400"/>
              <a:buChar char="○"/>
              <a:defRPr>
                <a:solidFill>
                  <a:srgbClr val="434343"/>
                </a:solidFill>
              </a:defRPr>
            </a:lvl5pPr>
            <a:lvl6pPr marL="2743200" lvl="5" indent="-317500" rtl="0">
              <a:lnSpc>
                <a:spcPct val="100000"/>
              </a:lnSpc>
              <a:spcBef>
                <a:spcPts val="1600"/>
              </a:spcBef>
              <a:spcAft>
                <a:spcPts val="0"/>
              </a:spcAft>
              <a:buClr>
                <a:srgbClr val="434343"/>
              </a:buClr>
              <a:buSzPts val="1400"/>
              <a:buChar char="■"/>
              <a:defRPr>
                <a:solidFill>
                  <a:srgbClr val="434343"/>
                </a:solidFill>
              </a:defRPr>
            </a:lvl6pPr>
            <a:lvl7pPr marL="3200400" lvl="6" indent="-317500" rtl="0">
              <a:lnSpc>
                <a:spcPct val="100000"/>
              </a:lnSpc>
              <a:spcBef>
                <a:spcPts val="1600"/>
              </a:spcBef>
              <a:spcAft>
                <a:spcPts val="0"/>
              </a:spcAft>
              <a:buClr>
                <a:srgbClr val="434343"/>
              </a:buClr>
              <a:buSzPts val="1400"/>
              <a:buChar char="●"/>
              <a:defRPr>
                <a:solidFill>
                  <a:srgbClr val="434343"/>
                </a:solidFill>
              </a:defRPr>
            </a:lvl7pPr>
            <a:lvl8pPr marL="3657600" lvl="7" indent="-317500" rtl="0">
              <a:lnSpc>
                <a:spcPct val="100000"/>
              </a:lnSpc>
              <a:spcBef>
                <a:spcPts val="1600"/>
              </a:spcBef>
              <a:spcAft>
                <a:spcPts val="0"/>
              </a:spcAft>
              <a:buClr>
                <a:srgbClr val="434343"/>
              </a:buClr>
              <a:buSzPts val="1400"/>
              <a:buChar char="○"/>
              <a:defRPr>
                <a:solidFill>
                  <a:srgbClr val="434343"/>
                </a:solidFill>
              </a:defRPr>
            </a:lvl8pPr>
            <a:lvl9pPr marL="4114800" lvl="8" indent="-317500" rtl="0">
              <a:lnSpc>
                <a:spcPct val="100000"/>
              </a:lnSpc>
              <a:spcBef>
                <a:spcPts val="1600"/>
              </a:spcBef>
              <a:spcAft>
                <a:spcPts val="1600"/>
              </a:spcAft>
              <a:buClr>
                <a:srgbClr val="434343"/>
              </a:buClr>
              <a:buSzPts val="1400"/>
              <a:buChar char="■"/>
              <a:defRPr>
                <a:solidFill>
                  <a:srgbClr val="434343"/>
                </a:solidFill>
              </a:defRPr>
            </a:lvl9pPr>
          </a:lstStyle>
          <a:p>
            <a:endParaRPr/>
          </a:p>
        </p:txBody>
      </p:sp>
      <p:pic>
        <p:nvPicPr>
          <p:cNvPr id="170" name="Google Shape;170;p4"/>
          <p:cNvPicPr preferRelativeResize="0"/>
          <p:nvPr/>
        </p:nvPicPr>
        <p:blipFill>
          <a:blip r:embed="rId2">
            <a:alphaModFix amt="66000"/>
          </a:blip>
          <a:stretch>
            <a:fillRect/>
          </a:stretch>
        </p:blipFill>
        <p:spPr>
          <a:xfrm rot="1326165" flipH="1">
            <a:off x="7658780" y="-1091242"/>
            <a:ext cx="3297389" cy="2276634"/>
          </a:xfrm>
          <a:prstGeom prst="rect">
            <a:avLst/>
          </a:prstGeom>
          <a:noFill/>
          <a:ln>
            <a:noFill/>
          </a:ln>
        </p:spPr>
      </p:pic>
      <p:pic>
        <p:nvPicPr>
          <p:cNvPr id="171" name="Google Shape;171;p4"/>
          <p:cNvPicPr preferRelativeResize="0"/>
          <p:nvPr/>
        </p:nvPicPr>
        <p:blipFill>
          <a:blip r:embed="rId3">
            <a:alphaModFix amt="67000"/>
          </a:blip>
          <a:stretch>
            <a:fillRect/>
          </a:stretch>
        </p:blipFill>
        <p:spPr>
          <a:xfrm rot="5400000" flipH="1">
            <a:off x="7116014" y="-515250"/>
            <a:ext cx="2894875" cy="2593326"/>
          </a:xfrm>
          <a:prstGeom prst="rect">
            <a:avLst/>
          </a:prstGeom>
          <a:noFill/>
          <a:ln>
            <a:noFill/>
          </a:ln>
        </p:spPr>
      </p:pic>
      <p:pic>
        <p:nvPicPr>
          <p:cNvPr id="172" name="Google Shape;172;p4"/>
          <p:cNvPicPr preferRelativeResize="0"/>
          <p:nvPr/>
        </p:nvPicPr>
        <p:blipFill>
          <a:blip r:embed="rId2">
            <a:alphaModFix amt="66000"/>
          </a:blip>
          <a:stretch>
            <a:fillRect/>
          </a:stretch>
        </p:blipFill>
        <p:spPr>
          <a:xfrm rot="5547182" flipH="1">
            <a:off x="-1959645" y="2413033"/>
            <a:ext cx="3297391" cy="2276632"/>
          </a:xfrm>
          <a:prstGeom prst="rect">
            <a:avLst/>
          </a:prstGeom>
          <a:noFill/>
          <a:ln>
            <a:noFill/>
          </a:ln>
        </p:spPr>
      </p:pic>
      <p:pic>
        <p:nvPicPr>
          <p:cNvPr id="173" name="Google Shape;173;p4"/>
          <p:cNvPicPr preferRelativeResize="0"/>
          <p:nvPr/>
        </p:nvPicPr>
        <p:blipFill>
          <a:blip r:embed="rId4">
            <a:alphaModFix amt="82000"/>
          </a:blip>
          <a:stretch>
            <a:fillRect/>
          </a:stretch>
        </p:blipFill>
        <p:spPr>
          <a:xfrm rot="7617396">
            <a:off x="7156577" y="3425249"/>
            <a:ext cx="3632874" cy="2999026"/>
          </a:xfrm>
          <a:prstGeom prst="rect">
            <a:avLst/>
          </a:prstGeom>
          <a:noFill/>
          <a:ln>
            <a:noFill/>
          </a:ln>
        </p:spPr>
      </p:pic>
      <p:grpSp>
        <p:nvGrpSpPr>
          <p:cNvPr id="174" name="Google Shape;174;p4"/>
          <p:cNvGrpSpPr/>
          <p:nvPr/>
        </p:nvGrpSpPr>
        <p:grpSpPr>
          <a:xfrm>
            <a:off x="-624370" y="1649584"/>
            <a:ext cx="1344377" cy="1995312"/>
            <a:chOff x="272875" y="1527563"/>
            <a:chExt cx="255950" cy="455000"/>
          </a:xfrm>
        </p:grpSpPr>
        <p:sp>
          <p:nvSpPr>
            <p:cNvPr id="175" name="Google Shape;175;p4"/>
            <p:cNvSpPr/>
            <p:nvPr/>
          </p:nvSpPr>
          <p:spPr>
            <a:xfrm>
              <a:off x="471925" y="1963988"/>
              <a:ext cx="26575" cy="18575"/>
            </a:xfrm>
            <a:custGeom>
              <a:avLst/>
              <a:gdLst/>
              <a:ahLst/>
              <a:cxnLst/>
              <a:rect l="l" t="t" r="r" b="b"/>
              <a:pathLst>
                <a:path w="1063" h="743" extrusionOk="0">
                  <a:moveTo>
                    <a:pt x="724" y="0"/>
                  </a:moveTo>
                  <a:cubicBezTo>
                    <a:pt x="636" y="0"/>
                    <a:pt x="547" y="14"/>
                    <a:pt x="512" y="41"/>
                  </a:cubicBezTo>
                  <a:cubicBezTo>
                    <a:pt x="323" y="230"/>
                    <a:pt x="152" y="420"/>
                    <a:pt x="0" y="628"/>
                  </a:cubicBezTo>
                  <a:lnTo>
                    <a:pt x="57" y="742"/>
                  </a:lnTo>
                  <a:cubicBezTo>
                    <a:pt x="247" y="742"/>
                    <a:pt x="436" y="704"/>
                    <a:pt x="626" y="647"/>
                  </a:cubicBezTo>
                  <a:cubicBezTo>
                    <a:pt x="929" y="496"/>
                    <a:pt x="1062" y="249"/>
                    <a:pt x="948" y="60"/>
                  </a:cubicBezTo>
                  <a:cubicBezTo>
                    <a:pt x="928" y="19"/>
                    <a:pt x="826" y="0"/>
                    <a:pt x="724" y="0"/>
                  </a:cubicBezTo>
                  <a:close/>
                </a:path>
              </a:pathLst>
            </a:custGeom>
            <a:solidFill>
              <a:srgbClr val="3C8DA0"/>
            </a:solidFill>
            <a:ln>
              <a:noFill/>
            </a:ln>
          </p:spPr>
          <p:txBody>
            <a:bodyPr spcFirstLastPara="1" wrap="square" lIns="91425" tIns="91425" rIns="91425" bIns="91425" anchor="ctr" anchorCtr="0">
              <a:noAutofit/>
            </a:bodyPr>
            <a:lstStyle/>
            <a:p>
              <a:endParaRPr/>
            </a:p>
          </p:txBody>
        </p:sp>
        <p:sp>
          <p:nvSpPr>
            <p:cNvPr id="176" name="Google Shape;176;p4"/>
            <p:cNvSpPr/>
            <p:nvPr/>
          </p:nvSpPr>
          <p:spPr>
            <a:xfrm>
              <a:off x="366725" y="1787738"/>
              <a:ext cx="29875" cy="22300"/>
            </a:xfrm>
            <a:custGeom>
              <a:avLst/>
              <a:gdLst/>
              <a:ahLst/>
              <a:cxnLst/>
              <a:rect l="l" t="t" r="r" b="b"/>
              <a:pathLst>
                <a:path w="1195" h="892" extrusionOk="0">
                  <a:moveTo>
                    <a:pt x="607" y="1"/>
                  </a:moveTo>
                  <a:cubicBezTo>
                    <a:pt x="0" y="1"/>
                    <a:pt x="0" y="892"/>
                    <a:pt x="607" y="892"/>
                  </a:cubicBezTo>
                  <a:cubicBezTo>
                    <a:pt x="1194" y="892"/>
                    <a:pt x="1194" y="1"/>
                    <a:pt x="607" y="1"/>
                  </a:cubicBezTo>
                  <a:close/>
                </a:path>
              </a:pathLst>
            </a:custGeom>
            <a:solidFill>
              <a:srgbClr val="3C8DA0"/>
            </a:solidFill>
            <a:ln>
              <a:noFill/>
            </a:ln>
          </p:spPr>
          <p:txBody>
            <a:bodyPr spcFirstLastPara="1" wrap="square" lIns="91425" tIns="91425" rIns="91425" bIns="91425" anchor="ctr" anchorCtr="0">
              <a:noAutofit/>
            </a:bodyPr>
            <a:lstStyle/>
            <a:p>
              <a:endParaRPr/>
            </a:p>
          </p:txBody>
        </p:sp>
        <p:sp>
          <p:nvSpPr>
            <p:cNvPr id="177" name="Google Shape;177;p4"/>
            <p:cNvSpPr/>
            <p:nvPr/>
          </p:nvSpPr>
          <p:spPr>
            <a:xfrm>
              <a:off x="380450" y="1835613"/>
              <a:ext cx="9975" cy="8550"/>
            </a:xfrm>
            <a:custGeom>
              <a:avLst/>
              <a:gdLst/>
              <a:ahLst/>
              <a:cxnLst/>
              <a:rect l="l" t="t" r="r" b="b"/>
              <a:pathLst>
                <a:path w="399" h="342" extrusionOk="0">
                  <a:moveTo>
                    <a:pt x="209" y="1"/>
                  </a:moveTo>
                  <a:cubicBezTo>
                    <a:pt x="1" y="38"/>
                    <a:pt x="1" y="323"/>
                    <a:pt x="209" y="342"/>
                  </a:cubicBezTo>
                  <a:cubicBezTo>
                    <a:pt x="399" y="323"/>
                    <a:pt x="399" y="38"/>
                    <a:pt x="209" y="1"/>
                  </a:cubicBezTo>
                  <a:close/>
                </a:path>
              </a:pathLst>
            </a:custGeom>
            <a:solidFill>
              <a:srgbClr val="3C8DA0"/>
            </a:solidFill>
            <a:ln>
              <a:noFill/>
            </a:ln>
          </p:spPr>
          <p:txBody>
            <a:bodyPr spcFirstLastPara="1" wrap="square" lIns="91425" tIns="91425" rIns="91425" bIns="91425" anchor="ctr" anchorCtr="0">
              <a:noAutofit/>
            </a:bodyPr>
            <a:lstStyle/>
            <a:p>
              <a:endParaRPr/>
            </a:p>
          </p:txBody>
        </p:sp>
        <p:sp>
          <p:nvSpPr>
            <p:cNvPr id="178" name="Google Shape;178;p4"/>
            <p:cNvSpPr/>
            <p:nvPr/>
          </p:nvSpPr>
          <p:spPr>
            <a:xfrm>
              <a:off x="416475" y="1837513"/>
              <a:ext cx="5700" cy="4750"/>
            </a:xfrm>
            <a:custGeom>
              <a:avLst/>
              <a:gdLst/>
              <a:ahLst/>
              <a:cxnLst/>
              <a:rect l="l" t="t" r="r" b="b"/>
              <a:pathLst>
                <a:path w="228" h="190" extrusionOk="0">
                  <a:moveTo>
                    <a:pt x="114" y="0"/>
                  </a:moveTo>
                  <a:cubicBezTo>
                    <a:pt x="0" y="19"/>
                    <a:pt x="0" y="171"/>
                    <a:pt x="114" y="190"/>
                  </a:cubicBezTo>
                  <a:cubicBezTo>
                    <a:pt x="228" y="171"/>
                    <a:pt x="228" y="19"/>
                    <a:pt x="114" y="0"/>
                  </a:cubicBezTo>
                  <a:close/>
                </a:path>
              </a:pathLst>
            </a:custGeom>
            <a:solidFill>
              <a:srgbClr val="3C8DA0"/>
            </a:solidFill>
            <a:ln>
              <a:noFill/>
            </a:ln>
          </p:spPr>
          <p:txBody>
            <a:bodyPr spcFirstLastPara="1" wrap="square" lIns="91425" tIns="91425" rIns="91425" bIns="91425" anchor="ctr" anchorCtr="0">
              <a:noAutofit/>
            </a:bodyPr>
            <a:lstStyle/>
            <a:p>
              <a:endParaRPr/>
            </a:p>
          </p:txBody>
        </p:sp>
        <p:sp>
          <p:nvSpPr>
            <p:cNvPr id="179" name="Google Shape;179;p4"/>
            <p:cNvSpPr/>
            <p:nvPr/>
          </p:nvSpPr>
          <p:spPr>
            <a:xfrm>
              <a:off x="415525" y="1877788"/>
              <a:ext cx="7600" cy="10675"/>
            </a:xfrm>
            <a:custGeom>
              <a:avLst/>
              <a:gdLst/>
              <a:ahLst/>
              <a:cxnLst/>
              <a:rect l="l" t="t" r="r" b="b"/>
              <a:pathLst>
                <a:path w="304" h="427" extrusionOk="0">
                  <a:moveTo>
                    <a:pt x="171" y="1"/>
                  </a:moveTo>
                  <a:cubicBezTo>
                    <a:pt x="133" y="1"/>
                    <a:pt x="95" y="20"/>
                    <a:pt x="76" y="39"/>
                  </a:cubicBezTo>
                  <a:lnTo>
                    <a:pt x="57" y="77"/>
                  </a:lnTo>
                  <a:cubicBezTo>
                    <a:pt x="38" y="95"/>
                    <a:pt x="38" y="114"/>
                    <a:pt x="38" y="133"/>
                  </a:cubicBezTo>
                  <a:lnTo>
                    <a:pt x="20" y="133"/>
                  </a:lnTo>
                  <a:cubicBezTo>
                    <a:pt x="20" y="190"/>
                    <a:pt x="20" y="228"/>
                    <a:pt x="1" y="285"/>
                  </a:cubicBezTo>
                  <a:cubicBezTo>
                    <a:pt x="1" y="304"/>
                    <a:pt x="1" y="323"/>
                    <a:pt x="20" y="342"/>
                  </a:cubicBezTo>
                  <a:cubicBezTo>
                    <a:pt x="20" y="361"/>
                    <a:pt x="38" y="380"/>
                    <a:pt x="38" y="380"/>
                  </a:cubicBezTo>
                  <a:cubicBezTo>
                    <a:pt x="57" y="399"/>
                    <a:pt x="76" y="418"/>
                    <a:pt x="95" y="418"/>
                  </a:cubicBezTo>
                  <a:cubicBezTo>
                    <a:pt x="108" y="418"/>
                    <a:pt x="121" y="426"/>
                    <a:pt x="133" y="426"/>
                  </a:cubicBezTo>
                  <a:cubicBezTo>
                    <a:pt x="140" y="426"/>
                    <a:pt x="146" y="424"/>
                    <a:pt x="152" y="418"/>
                  </a:cubicBezTo>
                  <a:lnTo>
                    <a:pt x="190" y="418"/>
                  </a:lnTo>
                  <a:cubicBezTo>
                    <a:pt x="209" y="418"/>
                    <a:pt x="228" y="418"/>
                    <a:pt x="247" y="399"/>
                  </a:cubicBezTo>
                  <a:cubicBezTo>
                    <a:pt x="285" y="361"/>
                    <a:pt x="285" y="323"/>
                    <a:pt x="285" y="285"/>
                  </a:cubicBezTo>
                  <a:lnTo>
                    <a:pt x="285" y="133"/>
                  </a:lnTo>
                  <a:cubicBezTo>
                    <a:pt x="304" y="114"/>
                    <a:pt x="304" y="95"/>
                    <a:pt x="285" y="95"/>
                  </a:cubicBezTo>
                  <a:cubicBezTo>
                    <a:pt x="285" y="77"/>
                    <a:pt x="285" y="58"/>
                    <a:pt x="266" y="39"/>
                  </a:cubicBezTo>
                  <a:cubicBezTo>
                    <a:pt x="228" y="20"/>
                    <a:pt x="209" y="1"/>
                    <a:pt x="171" y="1"/>
                  </a:cubicBezTo>
                  <a:close/>
                </a:path>
              </a:pathLst>
            </a:custGeom>
            <a:solidFill>
              <a:srgbClr val="3C8DA0"/>
            </a:solidFill>
            <a:ln>
              <a:noFill/>
            </a:ln>
          </p:spPr>
          <p:txBody>
            <a:bodyPr spcFirstLastPara="1" wrap="square" lIns="91425" tIns="91425" rIns="91425" bIns="91425" anchor="ctr" anchorCtr="0">
              <a:noAutofit/>
            </a:bodyPr>
            <a:lstStyle/>
            <a:p>
              <a:endParaRPr/>
            </a:p>
          </p:txBody>
        </p:sp>
        <p:sp>
          <p:nvSpPr>
            <p:cNvPr id="180" name="Google Shape;180;p4"/>
            <p:cNvSpPr/>
            <p:nvPr/>
          </p:nvSpPr>
          <p:spPr>
            <a:xfrm>
              <a:off x="432600" y="1937038"/>
              <a:ext cx="10450" cy="8075"/>
            </a:xfrm>
            <a:custGeom>
              <a:avLst/>
              <a:gdLst/>
              <a:ahLst/>
              <a:cxnLst/>
              <a:rect l="l" t="t" r="r" b="b"/>
              <a:pathLst>
                <a:path w="418" h="323" extrusionOk="0">
                  <a:moveTo>
                    <a:pt x="209" y="0"/>
                  </a:moveTo>
                  <a:cubicBezTo>
                    <a:pt x="0" y="0"/>
                    <a:pt x="0" y="323"/>
                    <a:pt x="209" y="323"/>
                  </a:cubicBezTo>
                  <a:cubicBezTo>
                    <a:pt x="417" y="323"/>
                    <a:pt x="417" y="0"/>
                    <a:pt x="209" y="0"/>
                  </a:cubicBezTo>
                  <a:close/>
                </a:path>
              </a:pathLst>
            </a:custGeom>
            <a:solidFill>
              <a:srgbClr val="3C8DA0"/>
            </a:solidFill>
            <a:ln>
              <a:noFill/>
            </a:ln>
          </p:spPr>
          <p:txBody>
            <a:bodyPr spcFirstLastPara="1" wrap="square" lIns="91425" tIns="91425" rIns="91425" bIns="91425" anchor="ctr" anchorCtr="0">
              <a:noAutofit/>
            </a:bodyPr>
            <a:lstStyle/>
            <a:p>
              <a:endParaRPr/>
            </a:p>
          </p:txBody>
        </p:sp>
        <p:sp>
          <p:nvSpPr>
            <p:cNvPr id="181" name="Google Shape;181;p4"/>
            <p:cNvSpPr/>
            <p:nvPr/>
          </p:nvSpPr>
          <p:spPr>
            <a:xfrm>
              <a:off x="452025" y="1974938"/>
              <a:ext cx="9500" cy="7150"/>
            </a:xfrm>
            <a:custGeom>
              <a:avLst/>
              <a:gdLst/>
              <a:ahLst/>
              <a:cxnLst/>
              <a:rect l="l" t="t" r="r" b="b"/>
              <a:pathLst>
                <a:path w="380" h="286" extrusionOk="0">
                  <a:moveTo>
                    <a:pt x="190" y="1"/>
                  </a:moveTo>
                  <a:cubicBezTo>
                    <a:pt x="0" y="1"/>
                    <a:pt x="0" y="285"/>
                    <a:pt x="190" y="285"/>
                  </a:cubicBezTo>
                  <a:cubicBezTo>
                    <a:pt x="379" y="285"/>
                    <a:pt x="379" y="1"/>
                    <a:pt x="190" y="1"/>
                  </a:cubicBezTo>
                  <a:close/>
                </a:path>
              </a:pathLst>
            </a:custGeom>
            <a:solidFill>
              <a:srgbClr val="3C8DA0"/>
            </a:solidFill>
            <a:ln>
              <a:noFill/>
            </a:ln>
          </p:spPr>
          <p:txBody>
            <a:bodyPr spcFirstLastPara="1" wrap="square" lIns="91425" tIns="91425" rIns="91425" bIns="91425" anchor="ctr" anchorCtr="0">
              <a:noAutofit/>
            </a:bodyPr>
            <a:lstStyle/>
            <a:p>
              <a:endParaRPr/>
            </a:p>
          </p:txBody>
        </p:sp>
        <p:sp>
          <p:nvSpPr>
            <p:cNvPr id="182" name="Google Shape;182;p4"/>
            <p:cNvSpPr/>
            <p:nvPr/>
          </p:nvSpPr>
          <p:spPr>
            <a:xfrm>
              <a:off x="472875" y="1918538"/>
              <a:ext cx="19925" cy="15200"/>
            </a:xfrm>
            <a:custGeom>
              <a:avLst/>
              <a:gdLst/>
              <a:ahLst/>
              <a:cxnLst/>
              <a:rect l="l" t="t" r="r" b="b"/>
              <a:pathLst>
                <a:path w="797" h="608" extrusionOk="0">
                  <a:moveTo>
                    <a:pt x="398" y="1"/>
                  </a:moveTo>
                  <a:cubicBezTo>
                    <a:pt x="0" y="1"/>
                    <a:pt x="0" y="608"/>
                    <a:pt x="398" y="608"/>
                  </a:cubicBezTo>
                  <a:cubicBezTo>
                    <a:pt x="797" y="608"/>
                    <a:pt x="797" y="1"/>
                    <a:pt x="398" y="1"/>
                  </a:cubicBezTo>
                  <a:close/>
                </a:path>
              </a:pathLst>
            </a:custGeom>
            <a:solidFill>
              <a:srgbClr val="3C8DA0"/>
            </a:solidFill>
            <a:ln>
              <a:noFill/>
            </a:ln>
          </p:spPr>
          <p:txBody>
            <a:bodyPr spcFirstLastPara="1" wrap="square" lIns="91425" tIns="91425" rIns="91425" bIns="91425" anchor="ctr" anchorCtr="0">
              <a:noAutofit/>
            </a:bodyPr>
            <a:lstStyle/>
            <a:p>
              <a:endParaRPr/>
            </a:p>
          </p:txBody>
        </p:sp>
        <p:sp>
          <p:nvSpPr>
            <p:cNvPr id="183" name="Google Shape;183;p4"/>
            <p:cNvSpPr/>
            <p:nvPr/>
          </p:nvSpPr>
          <p:spPr>
            <a:xfrm>
              <a:off x="444900" y="1890113"/>
              <a:ext cx="16150" cy="11875"/>
            </a:xfrm>
            <a:custGeom>
              <a:avLst/>
              <a:gdLst/>
              <a:ahLst/>
              <a:cxnLst/>
              <a:rect l="l" t="t" r="r" b="b"/>
              <a:pathLst>
                <a:path w="646" h="475" extrusionOk="0">
                  <a:moveTo>
                    <a:pt x="323" y="1"/>
                  </a:moveTo>
                  <a:cubicBezTo>
                    <a:pt x="1" y="1"/>
                    <a:pt x="1" y="475"/>
                    <a:pt x="323" y="475"/>
                  </a:cubicBezTo>
                  <a:cubicBezTo>
                    <a:pt x="645" y="475"/>
                    <a:pt x="645" y="1"/>
                    <a:pt x="323" y="1"/>
                  </a:cubicBezTo>
                  <a:close/>
                </a:path>
              </a:pathLst>
            </a:custGeom>
            <a:solidFill>
              <a:srgbClr val="3C8DA0"/>
            </a:solidFill>
            <a:ln>
              <a:noFill/>
            </a:ln>
          </p:spPr>
          <p:txBody>
            <a:bodyPr spcFirstLastPara="1" wrap="square" lIns="91425" tIns="91425" rIns="91425" bIns="91425" anchor="ctr" anchorCtr="0">
              <a:noAutofit/>
            </a:bodyPr>
            <a:lstStyle/>
            <a:p>
              <a:endParaRPr/>
            </a:p>
          </p:txBody>
        </p:sp>
        <p:sp>
          <p:nvSpPr>
            <p:cNvPr id="184" name="Google Shape;184;p4"/>
            <p:cNvSpPr/>
            <p:nvPr/>
          </p:nvSpPr>
          <p:spPr>
            <a:xfrm>
              <a:off x="398475" y="1905288"/>
              <a:ext cx="11875" cy="11400"/>
            </a:xfrm>
            <a:custGeom>
              <a:avLst/>
              <a:gdLst/>
              <a:ahLst/>
              <a:cxnLst/>
              <a:rect l="l" t="t" r="r" b="b"/>
              <a:pathLst>
                <a:path w="475" h="456" extrusionOk="0">
                  <a:moveTo>
                    <a:pt x="228" y="0"/>
                  </a:moveTo>
                  <a:cubicBezTo>
                    <a:pt x="0" y="57"/>
                    <a:pt x="0" y="398"/>
                    <a:pt x="228" y="455"/>
                  </a:cubicBezTo>
                  <a:cubicBezTo>
                    <a:pt x="474" y="398"/>
                    <a:pt x="474" y="57"/>
                    <a:pt x="228" y="0"/>
                  </a:cubicBezTo>
                  <a:close/>
                </a:path>
              </a:pathLst>
            </a:custGeom>
            <a:solidFill>
              <a:srgbClr val="3C8DA0"/>
            </a:solidFill>
            <a:ln>
              <a:noFill/>
            </a:ln>
          </p:spPr>
          <p:txBody>
            <a:bodyPr spcFirstLastPara="1" wrap="square" lIns="91425" tIns="91425" rIns="91425" bIns="91425" anchor="ctr" anchorCtr="0">
              <a:noAutofit/>
            </a:bodyPr>
            <a:lstStyle/>
            <a:p>
              <a:endParaRPr/>
            </a:p>
          </p:txBody>
        </p:sp>
        <p:sp>
          <p:nvSpPr>
            <p:cNvPr id="185" name="Google Shape;185;p4"/>
            <p:cNvSpPr/>
            <p:nvPr/>
          </p:nvSpPr>
          <p:spPr>
            <a:xfrm>
              <a:off x="454400" y="1849363"/>
              <a:ext cx="11850" cy="11400"/>
            </a:xfrm>
            <a:custGeom>
              <a:avLst/>
              <a:gdLst/>
              <a:ahLst/>
              <a:cxnLst/>
              <a:rect l="l" t="t" r="r" b="b"/>
              <a:pathLst>
                <a:path w="474" h="456" extrusionOk="0">
                  <a:moveTo>
                    <a:pt x="246" y="0"/>
                  </a:moveTo>
                  <a:cubicBezTo>
                    <a:pt x="0" y="57"/>
                    <a:pt x="0" y="398"/>
                    <a:pt x="246" y="455"/>
                  </a:cubicBezTo>
                  <a:cubicBezTo>
                    <a:pt x="474" y="398"/>
                    <a:pt x="474" y="57"/>
                    <a:pt x="246" y="0"/>
                  </a:cubicBezTo>
                  <a:close/>
                </a:path>
              </a:pathLst>
            </a:custGeom>
            <a:solidFill>
              <a:srgbClr val="3C8DA0"/>
            </a:solidFill>
            <a:ln>
              <a:noFill/>
            </a:ln>
          </p:spPr>
          <p:txBody>
            <a:bodyPr spcFirstLastPara="1" wrap="square" lIns="91425" tIns="91425" rIns="91425" bIns="91425" anchor="ctr" anchorCtr="0">
              <a:noAutofit/>
            </a:bodyPr>
            <a:lstStyle/>
            <a:p>
              <a:endParaRPr/>
            </a:p>
          </p:txBody>
        </p:sp>
        <p:sp>
          <p:nvSpPr>
            <p:cNvPr id="186" name="Google Shape;186;p4"/>
            <p:cNvSpPr/>
            <p:nvPr/>
          </p:nvSpPr>
          <p:spPr>
            <a:xfrm>
              <a:off x="428800" y="1830863"/>
              <a:ext cx="14725" cy="11400"/>
            </a:xfrm>
            <a:custGeom>
              <a:avLst/>
              <a:gdLst/>
              <a:ahLst/>
              <a:cxnLst/>
              <a:rect l="l" t="t" r="r" b="b"/>
              <a:pathLst>
                <a:path w="589" h="456" extrusionOk="0">
                  <a:moveTo>
                    <a:pt x="228" y="1"/>
                  </a:moveTo>
                  <a:cubicBezTo>
                    <a:pt x="190" y="1"/>
                    <a:pt x="171" y="1"/>
                    <a:pt x="133" y="20"/>
                  </a:cubicBezTo>
                  <a:cubicBezTo>
                    <a:pt x="114" y="39"/>
                    <a:pt x="76" y="39"/>
                    <a:pt x="57" y="77"/>
                  </a:cubicBezTo>
                  <a:cubicBezTo>
                    <a:pt x="38" y="96"/>
                    <a:pt x="19" y="115"/>
                    <a:pt x="19" y="153"/>
                  </a:cubicBezTo>
                  <a:cubicBezTo>
                    <a:pt x="0" y="172"/>
                    <a:pt x="0" y="209"/>
                    <a:pt x="0" y="228"/>
                  </a:cubicBezTo>
                  <a:lnTo>
                    <a:pt x="0" y="285"/>
                  </a:lnTo>
                  <a:cubicBezTo>
                    <a:pt x="0" y="323"/>
                    <a:pt x="19" y="361"/>
                    <a:pt x="57" y="399"/>
                  </a:cubicBezTo>
                  <a:lnTo>
                    <a:pt x="95" y="437"/>
                  </a:lnTo>
                  <a:cubicBezTo>
                    <a:pt x="133" y="456"/>
                    <a:pt x="171" y="456"/>
                    <a:pt x="209" y="456"/>
                  </a:cubicBezTo>
                  <a:lnTo>
                    <a:pt x="209" y="437"/>
                  </a:lnTo>
                  <a:lnTo>
                    <a:pt x="361" y="437"/>
                  </a:lnTo>
                  <a:cubicBezTo>
                    <a:pt x="398" y="437"/>
                    <a:pt x="417" y="437"/>
                    <a:pt x="455" y="418"/>
                  </a:cubicBezTo>
                  <a:cubicBezTo>
                    <a:pt x="474" y="418"/>
                    <a:pt x="493" y="399"/>
                    <a:pt x="531" y="380"/>
                  </a:cubicBezTo>
                  <a:cubicBezTo>
                    <a:pt x="550" y="361"/>
                    <a:pt x="569" y="342"/>
                    <a:pt x="569" y="304"/>
                  </a:cubicBezTo>
                  <a:cubicBezTo>
                    <a:pt x="588" y="285"/>
                    <a:pt x="588" y="247"/>
                    <a:pt x="588" y="228"/>
                  </a:cubicBezTo>
                  <a:lnTo>
                    <a:pt x="588" y="172"/>
                  </a:lnTo>
                  <a:cubicBezTo>
                    <a:pt x="569" y="134"/>
                    <a:pt x="550" y="96"/>
                    <a:pt x="531" y="58"/>
                  </a:cubicBezTo>
                  <a:lnTo>
                    <a:pt x="493" y="39"/>
                  </a:lnTo>
                  <a:cubicBezTo>
                    <a:pt x="455" y="20"/>
                    <a:pt x="417" y="1"/>
                    <a:pt x="380" y="1"/>
                  </a:cubicBezTo>
                  <a:close/>
                </a:path>
              </a:pathLst>
            </a:custGeom>
            <a:solidFill>
              <a:srgbClr val="3C8DA0"/>
            </a:solidFill>
            <a:ln>
              <a:noFill/>
            </a:ln>
          </p:spPr>
          <p:txBody>
            <a:bodyPr spcFirstLastPara="1" wrap="square" lIns="91425" tIns="91425" rIns="91425" bIns="91425" anchor="ctr" anchorCtr="0">
              <a:noAutofit/>
            </a:bodyPr>
            <a:lstStyle/>
            <a:p>
              <a:endParaRPr/>
            </a:p>
          </p:txBody>
        </p:sp>
        <p:sp>
          <p:nvSpPr>
            <p:cNvPr id="187" name="Google Shape;187;p4"/>
            <p:cNvSpPr/>
            <p:nvPr/>
          </p:nvSpPr>
          <p:spPr>
            <a:xfrm>
              <a:off x="440175" y="1765463"/>
              <a:ext cx="18025" cy="14725"/>
            </a:xfrm>
            <a:custGeom>
              <a:avLst/>
              <a:gdLst/>
              <a:ahLst/>
              <a:cxnLst/>
              <a:rect l="l" t="t" r="r" b="b"/>
              <a:pathLst>
                <a:path w="721" h="589" extrusionOk="0">
                  <a:moveTo>
                    <a:pt x="361" y="1"/>
                  </a:moveTo>
                  <a:cubicBezTo>
                    <a:pt x="0" y="20"/>
                    <a:pt x="0" y="551"/>
                    <a:pt x="361" y="589"/>
                  </a:cubicBezTo>
                  <a:cubicBezTo>
                    <a:pt x="721" y="551"/>
                    <a:pt x="721" y="20"/>
                    <a:pt x="361" y="1"/>
                  </a:cubicBezTo>
                  <a:close/>
                </a:path>
              </a:pathLst>
            </a:custGeom>
            <a:solidFill>
              <a:srgbClr val="3C8DA0"/>
            </a:solidFill>
            <a:ln>
              <a:noFill/>
            </a:ln>
          </p:spPr>
          <p:txBody>
            <a:bodyPr spcFirstLastPara="1" wrap="square" lIns="91425" tIns="91425" rIns="91425" bIns="91425" anchor="ctr" anchorCtr="0">
              <a:noAutofit/>
            </a:bodyPr>
            <a:lstStyle/>
            <a:p>
              <a:endParaRPr/>
            </a:p>
          </p:txBody>
        </p:sp>
        <p:sp>
          <p:nvSpPr>
            <p:cNvPr id="188" name="Google Shape;188;p4"/>
            <p:cNvSpPr/>
            <p:nvPr/>
          </p:nvSpPr>
          <p:spPr>
            <a:xfrm>
              <a:off x="385200" y="1777313"/>
              <a:ext cx="15650" cy="13300"/>
            </a:xfrm>
            <a:custGeom>
              <a:avLst/>
              <a:gdLst/>
              <a:ahLst/>
              <a:cxnLst/>
              <a:rect l="l" t="t" r="r" b="b"/>
              <a:pathLst>
                <a:path w="626" h="532" extrusionOk="0">
                  <a:moveTo>
                    <a:pt x="323" y="1"/>
                  </a:moveTo>
                  <a:cubicBezTo>
                    <a:pt x="0" y="39"/>
                    <a:pt x="0" y="494"/>
                    <a:pt x="323" y="532"/>
                  </a:cubicBezTo>
                  <a:cubicBezTo>
                    <a:pt x="626" y="494"/>
                    <a:pt x="626" y="39"/>
                    <a:pt x="323" y="1"/>
                  </a:cubicBezTo>
                  <a:close/>
                </a:path>
              </a:pathLst>
            </a:custGeom>
            <a:solidFill>
              <a:srgbClr val="3C8DA0"/>
            </a:solidFill>
            <a:ln>
              <a:noFill/>
            </a:ln>
          </p:spPr>
          <p:txBody>
            <a:bodyPr spcFirstLastPara="1" wrap="square" lIns="91425" tIns="91425" rIns="91425" bIns="91425" anchor="ctr" anchorCtr="0">
              <a:noAutofit/>
            </a:bodyPr>
            <a:lstStyle/>
            <a:p>
              <a:endParaRPr/>
            </a:p>
          </p:txBody>
        </p:sp>
        <p:sp>
          <p:nvSpPr>
            <p:cNvPr id="189" name="Google Shape;189;p4"/>
            <p:cNvSpPr/>
            <p:nvPr/>
          </p:nvSpPr>
          <p:spPr>
            <a:xfrm>
              <a:off x="399875" y="1703388"/>
              <a:ext cx="16150" cy="11875"/>
            </a:xfrm>
            <a:custGeom>
              <a:avLst/>
              <a:gdLst/>
              <a:ahLst/>
              <a:cxnLst/>
              <a:rect l="l" t="t" r="r" b="b"/>
              <a:pathLst>
                <a:path w="646" h="475" extrusionOk="0">
                  <a:moveTo>
                    <a:pt x="323" y="1"/>
                  </a:moveTo>
                  <a:cubicBezTo>
                    <a:pt x="1" y="1"/>
                    <a:pt x="1" y="474"/>
                    <a:pt x="323" y="474"/>
                  </a:cubicBezTo>
                  <a:cubicBezTo>
                    <a:pt x="646" y="474"/>
                    <a:pt x="646" y="1"/>
                    <a:pt x="323" y="1"/>
                  </a:cubicBezTo>
                  <a:close/>
                </a:path>
              </a:pathLst>
            </a:custGeom>
            <a:solidFill>
              <a:srgbClr val="3C8DA0"/>
            </a:solidFill>
            <a:ln>
              <a:noFill/>
            </a:ln>
          </p:spPr>
          <p:txBody>
            <a:bodyPr spcFirstLastPara="1" wrap="square" lIns="91425" tIns="91425" rIns="91425" bIns="91425" anchor="ctr" anchorCtr="0">
              <a:noAutofit/>
            </a:bodyPr>
            <a:lstStyle/>
            <a:p>
              <a:endParaRPr/>
            </a:p>
          </p:txBody>
        </p:sp>
        <p:sp>
          <p:nvSpPr>
            <p:cNvPr id="190" name="Google Shape;190;p4"/>
            <p:cNvSpPr/>
            <p:nvPr/>
          </p:nvSpPr>
          <p:spPr>
            <a:xfrm>
              <a:off x="354400" y="1709538"/>
              <a:ext cx="17550" cy="14250"/>
            </a:xfrm>
            <a:custGeom>
              <a:avLst/>
              <a:gdLst/>
              <a:ahLst/>
              <a:cxnLst/>
              <a:rect l="l" t="t" r="r" b="b"/>
              <a:pathLst>
                <a:path w="702" h="570" extrusionOk="0">
                  <a:moveTo>
                    <a:pt x="341" y="1"/>
                  </a:moveTo>
                  <a:cubicBezTo>
                    <a:pt x="0" y="20"/>
                    <a:pt x="0" y="532"/>
                    <a:pt x="341" y="570"/>
                  </a:cubicBezTo>
                  <a:cubicBezTo>
                    <a:pt x="702" y="532"/>
                    <a:pt x="702" y="20"/>
                    <a:pt x="341" y="1"/>
                  </a:cubicBezTo>
                  <a:close/>
                </a:path>
              </a:pathLst>
            </a:custGeom>
            <a:solidFill>
              <a:srgbClr val="3C8DA0"/>
            </a:solidFill>
            <a:ln>
              <a:noFill/>
            </a:ln>
          </p:spPr>
          <p:txBody>
            <a:bodyPr spcFirstLastPara="1" wrap="square" lIns="91425" tIns="91425" rIns="91425" bIns="91425" anchor="ctr" anchorCtr="0">
              <a:noAutofit/>
            </a:bodyPr>
            <a:lstStyle/>
            <a:p>
              <a:endParaRPr/>
            </a:p>
          </p:txBody>
        </p:sp>
        <p:sp>
          <p:nvSpPr>
            <p:cNvPr id="191" name="Google Shape;191;p4"/>
            <p:cNvSpPr/>
            <p:nvPr/>
          </p:nvSpPr>
          <p:spPr>
            <a:xfrm>
              <a:off x="338275" y="1701963"/>
              <a:ext cx="19450" cy="14250"/>
            </a:xfrm>
            <a:custGeom>
              <a:avLst/>
              <a:gdLst/>
              <a:ahLst/>
              <a:cxnLst/>
              <a:rect l="l" t="t" r="r" b="b"/>
              <a:pathLst>
                <a:path w="778" h="570" extrusionOk="0">
                  <a:moveTo>
                    <a:pt x="416" y="0"/>
                  </a:moveTo>
                  <a:cubicBezTo>
                    <a:pt x="411" y="0"/>
                    <a:pt x="405" y="0"/>
                    <a:pt x="399" y="1"/>
                  </a:cubicBezTo>
                  <a:cubicBezTo>
                    <a:pt x="1" y="1"/>
                    <a:pt x="1" y="569"/>
                    <a:pt x="399" y="569"/>
                  </a:cubicBezTo>
                  <a:cubicBezTo>
                    <a:pt x="772" y="569"/>
                    <a:pt x="778" y="0"/>
                    <a:pt x="416" y="0"/>
                  </a:cubicBezTo>
                  <a:close/>
                </a:path>
              </a:pathLst>
            </a:custGeom>
            <a:solidFill>
              <a:srgbClr val="3C8DA0"/>
            </a:solidFill>
            <a:ln>
              <a:noFill/>
            </a:ln>
          </p:spPr>
          <p:txBody>
            <a:bodyPr spcFirstLastPara="1" wrap="square" lIns="91425" tIns="91425" rIns="91425" bIns="91425" anchor="ctr" anchorCtr="0">
              <a:noAutofit/>
            </a:bodyPr>
            <a:lstStyle/>
            <a:p>
              <a:endParaRPr/>
            </a:p>
          </p:txBody>
        </p:sp>
        <p:sp>
          <p:nvSpPr>
            <p:cNvPr id="192" name="Google Shape;192;p4"/>
            <p:cNvSpPr/>
            <p:nvPr/>
          </p:nvSpPr>
          <p:spPr>
            <a:xfrm>
              <a:off x="388050" y="1631363"/>
              <a:ext cx="17550" cy="13750"/>
            </a:xfrm>
            <a:custGeom>
              <a:avLst/>
              <a:gdLst/>
              <a:ahLst/>
              <a:cxnLst/>
              <a:rect l="l" t="t" r="r" b="b"/>
              <a:pathLst>
                <a:path w="702" h="550" extrusionOk="0">
                  <a:moveTo>
                    <a:pt x="360" y="0"/>
                  </a:moveTo>
                  <a:cubicBezTo>
                    <a:pt x="0" y="0"/>
                    <a:pt x="0" y="550"/>
                    <a:pt x="360" y="550"/>
                  </a:cubicBezTo>
                  <a:cubicBezTo>
                    <a:pt x="701" y="550"/>
                    <a:pt x="701" y="0"/>
                    <a:pt x="360" y="0"/>
                  </a:cubicBezTo>
                  <a:close/>
                </a:path>
              </a:pathLst>
            </a:custGeom>
            <a:solidFill>
              <a:srgbClr val="3C8DA0"/>
            </a:solidFill>
            <a:ln>
              <a:noFill/>
            </a:ln>
          </p:spPr>
          <p:txBody>
            <a:bodyPr spcFirstLastPara="1" wrap="square" lIns="91425" tIns="91425" rIns="91425" bIns="91425" anchor="ctr" anchorCtr="0">
              <a:noAutofit/>
            </a:bodyPr>
            <a:lstStyle/>
            <a:p>
              <a:endParaRPr/>
            </a:p>
          </p:txBody>
        </p:sp>
        <p:sp>
          <p:nvSpPr>
            <p:cNvPr id="193" name="Google Shape;193;p4"/>
            <p:cNvSpPr/>
            <p:nvPr/>
          </p:nvSpPr>
          <p:spPr>
            <a:xfrm>
              <a:off x="297525" y="1637988"/>
              <a:ext cx="18975" cy="14725"/>
            </a:xfrm>
            <a:custGeom>
              <a:avLst/>
              <a:gdLst/>
              <a:ahLst/>
              <a:cxnLst/>
              <a:rect l="l" t="t" r="r" b="b"/>
              <a:pathLst>
                <a:path w="759" h="589" extrusionOk="0">
                  <a:moveTo>
                    <a:pt x="379" y="0"/>
                  </a:moveTo>
                  <a:cubicBezTo>
                    <a:pt x="0" y="0"/>
                    <a:pt x="0" y="588"/>
                    <a:pt x="379" y="588"/>
                  </a:cubicBezTo>
                  <a:cubicBezTo>
                    <a:pt x="759" y="588"/>
                    <a:pt x="759" y="0"/>
                    <a:pt x="379" y="0"/>
                  </a:cubicBezTo>
                  <a:close/>
                </a:path>
              </a:pathLst>
            </a:custGeom>
            <a:solidFill>
              <a:srgbClr val="3C8DA0"/>
            </a:solidFill>
            <a:ln>
              <a:noFill/>
            </a:ln>
          </p:spPr>
          <p:txBody>
            <a:bodyPr spcFirstLastPara="1" wrap="square" lIns="91425" tIns="91425" rIns="91425" bIns="91425" anchor="ctr" anchorCtr="0">
              <a:noAutofit/>
            </a:bodyPr>
            <a:lstStyle/>
            <a:p>
              <a:endParaRPr/>
            </a:p>
          </p:txBody>
        </p:sp>
        <p:sp>
          <p:nvSpPr>
            <p:cNvPr id="194" name="Google Shape;194;p4"/>
            <p:cNvSpPr/>
            <p:nvPr/>
          </p:nvSpPr>
          <p:spPr>
            <a:xfrm>
              <a:off x="356275" y="1585363"/>
              <a:ext cx="20875" cy="15675"/>
            </a:xfrm>
            <a:custGeom>
              <a:avLst/>
              <a:gdLst/>
              <a:ahLst/>
              <a:cxnLst/>
              <a:rect l="l" t="t" r="r" b="b"/>
              <a:pathLst>
                <a:path w="835" h="627" extrusionOk="0">
                  <a:moveTo>
                    <a:pt x="436" y="1"/>
                  </a:moveTo>
                  <a:cubicBezTo>
                    <a:pt x="430" y="1"/>
                    <a:pt x="424" y="1"/>
                    <a:pt x="418" y="1"/>
                  </a:cubicBezTo>
                  <a:cubicBezTo>
                    <a:pt x="1" y="1"/>
                    <a:pt x="1" y="627"/>
                    <a:pt x="418" y="627"/>
                  </a:cubicBezTo>
                  <a:cubicBezTo>
                    <a:pt x="829" y="627"/>
                    <a:pt x="835" y="1"/>
                    <a:pt x="436" y="1"/>
                  </a:cubicBezTo>
                  <a:close/>
                </a:path>
              </a:pathLst>
            </a:custGeom>
            <a:solidFill>
              <a:srgbClr val="3C8DA0"/>
            </a:solidFill>
            <a:ln>
              <a:noFill/>
            </a:ln>
          </p:spPr>
          <p:txBody>
            <a:bodyPr spcFirstLastPara="1" wrap="square" lIns="91425" tIns="91425" rIns="91425" bIns="91425" anchor="ctr" anchorCtr="0">
              <a:noAutofit/>
            </a:bodyPr>
            <a:lstStyle/>
            <a:p>
              <a:endParaRPr/>
            </a:p>
          </p:txBody>
        </p:sp>
        <p:sp>
          <p:nvSpPr>
            <p:cNvPr id="195" name="Google Shape;195;p4"/>
            <p:cNvSpPr/>
            <p:nvPr/>
          </p:nvSpPr>
          <p:spPr>
            <a:xfrm>
              <a:off x="311750" y="1588238"/>
              <a:ext cx="12800" cy="9500"/>
            </a:xfrm>
            <a:custGeom>
              <a:avLst/>
              <a:gdLst/>
              <a:ahLst/>
              <a:cxnLst/>
              <a:rect l="l" t="t" r="r" b="b"/>
              <a:pathLst>
                <a:path w="512" h="380" extrusionOk="0">
                  <a:moveTo>
                    <a:pt x="265" y="0"/>
                  </a:moveTo>
                  <a:cubicBezTo>
                    <a:pt x="0" y="0"/>
                    <a:pt x="0" y="379"/>
                    <a:pt x="265" y="379"/>
                  </a:cubicBezTo>
                  <a:cubicBezTo>
                    <a:pt x="512" y="379"/>
                    <a:pt x="512" y="0"/>
                    <a:pt x="265" y="0"/>
                  </a:cubicBezTo>
                  <a:close/>
                </a:path>
              </a:pathLst>
            </a:custGeom>
            <a:solidFill>
              <a:srgbClr val="3C8DA0"/>
            </a:solidFill>
            <a:ln>
              <a:noFill/>
            </a:ln>
          </p:spPr>
          <p:txBody>
            <a:bodyPr spcFirstLastPara="1" wrap="square" lIns="91425" tIns="91425" rIns="91425" bIns="91425" anchor="ctr" anchorCtr="0">
              <a:noAutofit/>
            </a:bodyPr>
            <a:lstStyle/>
            <a:p>
              <a:endParaRPr/>
            </a:p>
          </p:txBody>
        </p:sp>
        <p:sp>
          <p:nvSpPr>
            <p:cNvPr id="196" name="Google Shape;196;p4"/>
            <p:cNvSpPr/>
            <p:nvPr/>
          </p:nvSpPr>
          <p:spPr>
            <a:xfrm>
              <a:off x="285675" y="1574488"/>
              <a:ext cx="20400" cy="15175"/>
            </a:xfrm>
            <a:custGeom>
              <a:avLst/>
              <a:gdLst/>
              <a:ahLst/>
              <a:cxnLst/>
              <a:rect l="l" t="t" r="r" b="b"/>
              <a:pathLst>
                <a:path w="816" h="607" extrusionOk="0">
                  <a:moveTo>
                    <a:pt x="398" y="0"/>
                  </a:moveTo>
                  <a:cubicBezTo>
                    <a:pt x="0" y="0"/>
                    <a:pt x="0" y="607"/>
                    <a:pt x="398" y="607"/>
                  </a:cubicBezTo>
                  <a:cubicBezTo>
                    <a:pt x="816" y="607"/>
                    <a:pt x="816" y="0"/>
                    <a:pt x="398" y="0"/>
                  </a:cubicBezTo>
                  <a:close/>
                </a:path>
              </a:pathLst>
            </a:custGeom>
            <a:solidFill>
              <a:srgbClr val="3C8DA0"/>
            </a:solidFill>
            <a:ln>
              <a:noFill/>
            </a:ln>
          </p:spPr>
          <p:txBody>
            <a:bodyPr spcFirstLastPara="1" wrap="square" lIns="91425" tIns="91425" rIns="91425" bIns="91425" anchor="ctr" anchorCtr="0">
              <a:noAutofit/>
            </a:bodyPr>
            <a:lstStyle/>
            <a:p>
              <a:endParaRPr/>
            </a:p>
          </p:txBody>
        </p:sp>
        <p:sp>
          <p:nvSpPr>
            <p:cNvPr id="197" name="Google Shape;197;p4"/>
            <p:cNvSpPr/>
            <p:nvPr/>
          </p:nvSpPr>
          <p:spPr>
            <a:xfrm>
              <a:off x="354400" y="1551263"/>
              <a:ext cx="9975" cy="8550"/>
            </a:xfrm>
            <a:custGeom>
              <a:avLst/>
              <a:gdLst/>
              <a:ahLst/>
              <a:cxnLst/>
              <a:rect l="l" t="t" r="r" b="b"/>
              <a:pathLst>
                <a:path w="399" h="342" extrusionOk="0">
                  <a:moveTo>
                    <a:pt x="209" y="0"/>
                  </a:moveTo>
                  <a:cubicBezTo>
                    <a:pt x="0" y="38"/>
                    <a:pt x="0" y="323"/>
                    <a:pt x="209" y="342"/>
                  </a:cubicBezTo>
                  <a:cubicBezTo>
                    <a:pt x="398" y="323"/>
                    <a:pt x="398" y="38"/>
                    <a:pt x="209" y="0"/>
                  </a:cubicBezTo>
                  <a:close/>
                </a:path>
              </a:pathLst>
            </a:custGeom>
            <a:solidFill>
              <a:srgbClr val="3C8DA0"/>
            </a:solidFill>
            <a:ln>
              <a:noFill/>
            </a:ln>
          </p:spPr>
          <p:txBody>
            <a:bodyPr spcFirstLastPara="1" wrap="square" lIns="91425" tIns="91425" rIns="91425" bIns="91425" anchor="ctr" anchorCtr="0">
              <a:noAutofit/>
            </a:bodyPr>
            <a:lstStyle/>
            <a:p>
              <a:endParaRPr/>
            </a:p>
          </p:txBody>
        </p:sp>
        <p:sp>
          <p:nvSpPr>
            <p:cNvPr id="198" name="Google Shape;198;p4"/>
            <p:cNvSpPr/>
            <p:nvPr/>
          </p:nvSpPr>
          <p:spPr>
            <a:xfrm>
              <a:off x="337800" y="1527563"/>
              <a:ext cx="13300" cy="11400"/>
            </a:xfrm>
            <a:custGeom>
              <a:avLst/>
              <a:gdLst/>
              <a:ahLst/>
              <a:cxnLst/>
              <a:rect l="l" t="t" r="r" b="b"/>
              <a:pathLst>
                <a:path w="532" h="456" extrusionOk="0">
                  <a:moveTo>
                    <a:pt x="266" y="1"/>
                  </a:moveTo>
                  <a:cubicBezTo>
                    <a:pt x="1" y="38"/>
                    <a:pt x="1" y="418"/>
                    <a:pt x="266" y="455"/>
                  </a:cubicBezTo>
                  <a:cubicBezTo>
                    <a:pt x="531" y="418"/>
                    <a:pt x="531" y="38"/>
                    <a:pt x="266" y="1"/>
                  </a:cubicBezTo>
                  <a:close/>
                </a:path>
              </a:pathLst>
            </a:custGeom>
            <a:solidFill>
              <a:srgbClr val="3C8DA0"/>
            </a:solidFill>
            <a:ln>
              <a:noFill/>
            </a:ln>
          </p:spPr>
          <p:txBody>
            <a:bodyPr spcFirstLastPara="1" wrap="square" lIns="91425" tIns="91425" rIns="91425" bIns="91425" anchor="ctr" anchorCtr="0">
              <a:noAutofit/>
            </a:bodyPr>
            <a:lstStyle/>
            <a:p>
              <a:endParaRPr/>
            </a:p>
          </p:txBody>
        </p:sp>
        <p:sp>
          <p:nvSpPr>
            <p:cNvPr id="199" name="Google Shape;199;p4"/>
            <p:cNvSpPr/>
            <p:nvPr/>
          </p:nvSpPr>
          <p:spPr>
            <a:xfrm>
              <a:off x="272875" y="1700063"/>
              <a:ext cx="23250" cy="18050"/>
            </a:xfrm>
            <a:custGeom>
              <a:avLst/>
              <a:gdLst/>
              <a:ahLst/>
              <a:cxnLst/>
              <a:rect l="l" t="t" r="r" b="b"/>
              <a:pathLst>
                <a:path w="930" h="722" extrusionOk="0">
                  <a:moveTo>
                    <a:pt x="474" y="1"/>
                  </a:moveTo>
                  <a:cubicBezTo>
                    <a:pt x="0" y="1"/>
                    <a:pt x="0" y="721"/>
                    <a:pt x="474" y="721"/>
                  </a:cubicBezTo>
                  <a:cubicBezTo>
                    <a:pt x="929" y="721"/>
                    <a:pt x="929" y="1"/>
                    <a:pt x="474" y="1"/>
                  </a:cubicBezTo>
                  <a:close/>
                </a:path>
              </a:pathLst>
            </a:custGeom>
            <a:solidFill>
              <a:srgbClr val="3C8DA0"/>
            </a:solidFill>
            <a:ln>
              <a:noFill/>
            </a:ln>
          </p:spPr>
          <p:txBody>
            <a:bodyPr spcFirstLastPara="1" wrap="square" lIns="91425" tIns="91425" rIns="91425" bIns="91425" anchor="ctr" anchorCtr="0">
              <a:noAutofit/>
            </a:bodyPr>
            <a:lstStyle/>
            <a:p>
              <a:endParaRPr/>
            </a:p>
          </p:txBody>
        </p:sp>
        <p:sp>
          <p:nvSpPr>
            <p:cNvPr id="200" name="Google Shape;200;p4"/>
            <p:cNvSpPr/>
            <p:nvPr/>
          </p:nvSpPr>
          <p:spPr>
            <a:xfrm>
              <a:off x="507000" y="1726138"/>
              <a:ext cx="3800" cy="3350"/>
            </a:xfrm>
            <a:custGeom>
              <a:avLst/>
              <a:gdLst/>
              <a:ahLst/>
              <a:cxnLst/>
              <a:rect l="l" t="t" r="r" b="b"/>
              <a:pathLst>
                <a:path w="152" h="134" extrusionOk="0">
                  <a:moveTo>
                    <a:pt x="76" y="0"/>
                  </a:moveTo>
                  <a:cubicBezTo>
                    <a:pt x="0" y="0"/>
                    <a:pt x="0" y="114"/>
                    <a:pt x="76" y="133"/>
                  </a:cubicBezTo>
                  <a:cubicBezTo>
                    <a:pt x="152" y="114"/>
                    <a:pt x="152" y="0"/>
                    <a:pt x="76" y="0"/>
                  </a:cubicBezTo>
                  <a:close/>
                </a:path>
              </a:pathLst>
            </a:custGeom>
            <a:solidFill>
              <a:srgbClr val="3C8DA0"/>
            </a:solidFill>
            <a:ln>
              <a:noFill/>
            </a:ln>
          </p:spPr>
          <p:txBody>
            <a:bodyPr spcFirstLastPara="1" wrap="square" lIns="91425" tIns="91425" rIns="91425" bIns="91425" anchor="ctr" anchorCtr="0">
              <a:noAutofit/>
            </a:bodyPr>
            <a:lstStyle/>
            <a:p>
              <a:endParaRPr/>
            </a:p>
          </p:txBody>
        </p:sp>
        <p:sp>
          <p:nvSpPr>
            <p:cNvPr id="201" name="Google Shape;201;p4"/>
            <p:cNvSpPr/>
            <p:nvPr/>
          </p:nvSpPr>
          <p:spPr>
            <a:xfrm>
              <a:off x="485200" y="1780638"/>
              <a:ext cx="18025" cy="13775"/>
            </a:xfrm>
            <a:custGeom>
              <a:avLst/>
              <a:gdLst/>
              <a:ahLst/>
              <a:cxnLst/>
              <a:rect l="l" t="t" r="r" b="b"/>
              <a:pathLst>
                <a:path w="721" h="551" extrusionOk="0">
                  <a:moveTo>
                    <a:pt x="360" y="1"/>
                  </a:moveTo>
                  <a:cubicBezTo>
                    <a:pt x="0" y="1"/>
                    <a:pt x="0" y="550"/>
                    <a:pt x="360" y="550"/>
                  </a:cubicBezTo>
                  <a:cubicBezTo>
                    <a:pt x="721" y="550"/>
                    <a:pt x="721" y="1"/>
                    <a:pt x="360" y="1"/>
                  </a:cubicBezTo>
                  <a:close/>
                </a:path>
              </a:pathLst>
            </a:custGeom>
            <a:solidFill>
              <a:srgbClr val="3C8DA0"/>
            </a:solidFill>
            <a:ln>
              <a:noFill/>
            </a:ln>
          </p:spPr>
          <p:txBody>
            <a:bodyPr spcFirstLastPara="1" wrap="square" lIns="91425" tIns="91425" rIns="91425" bIns="91425" anchor="ctr" anchorCtr="0">
              <a:noAutofit/>
            </a:bodyPr>
            <a:lstStyle/>
            <a:p>
              <a:endParaRPr/>
            </a:p>
          </p:txBody>
        </p:sp>
        <p:sp>
          <p:nvSpPr>
            <p:cNvPr id="202" name="Google Shape;202;p4"/>
            <p:cNvSpPr/>
            <p:nvPr/>
          </p:nvSpPr>
          <p:spPr>
            <a:xfrm>
              <a:off x="502250" y="1829463"/>
              <a:ext cx="9500" cy="6175"/>
            </a:xfrm>
            <a:custGeom>
              <a:avLst/>
              <a:gdLst/>
              <a:ahLst/>
              <a:cxnLst/>
              <a:rect l="l" t="t" r="r" b="b"/>
              <a:pathLst>
                <a:path w="380" h="247" extrusionOk="0">
                  <a:moveTo>
                    <a:pt x="114" y="0"/>
                  </a:moveTo>
                  <a:cubicBezTo>
                    <a:pt x="77" y="0"/>
                    <a:pt x="39" y="19"/>
                    <a:pt x="20" y="38"/>
                  </a:cubicBezTo>
                  <a:cubicBezTo>
                    <a:pt x="20" y="38"/>
                    <a:pt x="1" y="57"/>
                    <a:pt x="1" y="76"/>
                  </a:cubicBezTo>
                  <a:cubicBezTo>
                    <a:pt x="1" y="95"/>
                    <a:pt x="1" y="114"/>
                    <a:pt x="1" y="114"/>
                  </a:cubicBezTo>
                  <a:cubicBezTo>
                    <a:pt x="1" y="152"/>
                    <a:pt x="20" y="190"/>
                    <a:pt x="39" y="209"/>
                  </a:cubicBezTo>
                  <a:cubicBezTo>
                    <a:pt x="58" y="228"/>
                    <a:pt x="95" y="247"/>
                    <a:pt x="114" y="247"/>
                  </a:cubicBezTo>
                  <a:lnTo>
                    <a:pt x="266" y="247"/>
                  </a:lnTo>
                  <a:cubicBezTo>
                    <a:pt x="304" y="247"/>
                    <a:pt x="342" y="228"/>
                    <a:pt x="361" y="209"/>
                  </a:cubicBezTo>
                  <a:cubicBezTo>
                    <a:pt x="361" y="190"/>
                    <a:pt x="380" y="190"/>
                    <a:pt x="380" y="171"/>
                  </a:cubicBezTo>
                  <a:cubicBezTo>
                    <a:pt x="380" y="152"/>
                    <a:pt x="380" y="133"/>
                    <a:pt x="380" y="114"/>
                  </a:cubicBezTo>
                  <a:cubicBezTo>
                    <a:pt x="380" y="95"/>
                    <a:pt x="361" y="57"/>
                    <a:pt x="342" y="38"/>
                  </a:cubicBezTo>
                  <a:cubicBezTo>
                    <a:pt x="323" y="19"/>
                    <a:pt x="285" y="0"/>
                    <a:pt x="266" y="0"/>
                  </a:cubicBezTo>
                  <a:close/>
                </a:path>
              </a:pathLst>
            </a:custGeom>
            <a:solidFill>
              <a:srgbClr val="3C8DA0"/>
            </a:solidFill>
            <a:ln>
              <a:noFill/>
            </a:ln>
          </p:spPr>
          <p:txBody>
            <a:bodyPr spcFirstLastPara="1" wrap="square" lIns="91425" tIns="91425" rIns="91425" bIns="91425" anchor="ctr" anchorCtr="0">
              <a:noAutofit/>
            </a:bodyPr>
            <a:lstStyle/>
            <a:p>
              <a:endParaRPr/>
            </a:p>
          </p:txBody>
        </p:sp>
        <p:sp>
          <p:nvSpPr>
            <p:cNvPr id="203" name="Google Shape;203;p4"/>
            <p:cNvSpPr/>
            <p:nvPr/>
          </p:nvSpPr>
          <p:spPr>
            <a:xfrm>
              <a:off x="504150" y="1867838"/>
              <a:ext cx="24675" cy="18975"/>
            </a:xfrm>
            <a:custGeom>
              <a:avLst/>
              <a:gdLst/>
              <a:ahLst/>
              <a:cxnLst/>
              <a:rect l="l" t="t" r="r" b="b"/>
              <a:pathLst>
                <a:path w="987" h="759" extrusionOk="0">
                  <a:moveTo>
                    <a:pt x="493" y="1"/>
                  </a:moveTo>
                  <a:cubicBezTo>
                    <a:pt x="1" y="1"/>
                    <a:pt x="1" y="759"/>
                    <a:pt x="493" y="759"/>
                  </a:cubicBezTo>
                  <a:cubicBezTo>
                    <a:pt x="986" y="759"/>
                    <a:pt x="986" y="1"/>
                    <a:pt x="493" y="1"/>
                  </a:cubicBezTo>
                  <a:close/>
                </a:path>
              </a:pathLst>
            </a:custGeom>
            <a:solidFill>
              <a:srgbClr val="3C8DA0"/>
            </a:solidFill>
            <a:ln>
              <a:noFill/>
            </a:ln>
          </p:spPr>
          <p:txBody>
            <a:bodyPr spcFirstLastPara="1" wrap="square" lIns="91425" tIns="91425" rIns="91425" bIns="91425" anchor="ctr" anchorCtr="0">
              <a:noAutofit/>
            </a:bodyPr>
            <a:lstStyle/>
            <a:p>
              <a:endParaRPr/>
            </a:p>
          </p:txBody>
        </p:sp>
        <p:sp>
          <p:nvSpPr>
            <p:cNvPr id="204" name="Google Shape;204;p4"/>
            <p:cNvSpPr/>
            <p:nvPr/>
          </p:nvSpPr>
          <p:spPr>
            <a:xfrm>
              <a:off x="360075" y="1880163"/>
              <a:ext cx="20875" cy="17075"/>
            </a:xfrm>
            <a:custGeom>
              <a:avLst/>
              <a:gdLst/>
              <a:ahLst/>
              <a:cxnLst/>
              <a:rect l="l" t="t" r="r" b="b"/>
              <a:pathLst>
                <a:path w="835" h="683" extrusionOk="0">
                  <a:moveTo>
                    <a:pt x="418" y="0"/>
                  </a:moveTo>
                  <a:cubicBezTo>
                    <a:pt x="1" y="38"/>
                    <a:pt x="1" y="645"/>
                    <a:pt x="418" y="683"/>
                  </a:cubicBezTo>
                  <a:cubicBezTo>
                    <a:pt x="835" y="645"/>
                    <a:pt x="835" y="38"/>
                    <a:pt x="418" y="0"/>
                  </a:cubicBezTo>
                  <a:close/>
                </a:path>
              </a:pathLst>
            </a:custGeom>
            <a:solidFill>
              <a:srgbClr val="3C8DA0"/>
            </a:solidFill>
            <a:ln>
              <a:noFill/>
            </a:ln>
          </p:spPr>
          <p:txBody>
            <a:bodyPr spcFirstLastPara="1" wrap="square" lIns="91425" tIns="91425" rIns="91425" bIns="91425" anchor="ctr" anchorCtr="0">
              <a:noAutofit/>
            </a:bodyPr>
            <a:lstStyle/>
            <a:p>
              <a:endParaRPr/>
            </a:p>
          </p:txBody>
        </p:sp>
        <p:sp>
          <p:nvSpPr>
            <p:cNvPr id="205" name="Google Shape;205;p4"/>
            <p:cNvSpPr/>
            <p:nvPr/>
          </p:nvSpPr>
          <p:spPr>
            <a:xfrm>
              <a:off x="319325" y="1860263"/>
              <a:ext cx="16125" cy="12350"/>
            </a:xfrm>
            <a:custGeom>
              <a:avLst/>
              <a:gdLst/>
              <a:ahLst/>
              <a:cxnLst/>
              <a:rect l="l" t="t" r="r" b="b"/>
              <a:pathLst>
                <a:path w="645" h="494" extrusionOk="0">
                  <a:moveTo>
                    <a:pt x="247" y="0"/>
                  </a:moveTo>
                  <a:cubicBezTo>
                    <a:pt x="228" y="0"/>
                    <a:pt x="190" y="0"/>
                    <a:pt x="152" y="19"/>
                  </a:cubicBezTo>
                  <a:cubicBezTo>
                    <a:pt x="133" y="19"/>
                    <a:pt x="95" y="38"/>
                    <a:pt x="76" y="76"/>
                  </a:cubicBezTo>
                  <a:cubicBezTo>
                    <a:pt x="38" y="114"/>
                    <a:pt x="0" y="171"/>
                    <a:pt x="0" y="247"/>
                  </a:cubicBezTo>
                  <a:lnTo>
                    <a:pt x="0" y="304"/>
                  </a:lnTo>
                  <a:cubicBezTo>
                    <a:pt x="19" y="342"/>
                    <a:pt x="38" y="379"/>
                    <a:pt x="76" y="417"/>
                  </a:cubicBezTo>
                  <a:lnTo>
                    <a:pt x="114" y="455"/>
                  </a:lnTo>
                  <a:cubicBezTo>
                    <a:pt x="152" y="474"/>
                    <a:pt x="209" y="493"/>
                    <a:pt x="247" y="493"/>
                  </a:cubicBezTo>
                  <a:lnTo>
                    <a:pt x="398" y="493"/>
                  </a:lnTo>
                  <a:cubicBezTo>
                    <a:pt x="436" y="493"/>
                    <a:pt x="455" y="493"/>
                    <a:pt x="493" y="474"/>
                  </a:cubicBezTo>
                  <a:cubicBezTo>
                    <a:pt x="550" y="455"/>
                    <a:pt x="588" y="398"/>
                    <a:pt x="607" y="342"/>
                  </a:cubicBezTo>
                  <a:cubicBezTo>
                    <a:pt x="626" y="323"/>
                    <a:pt x="645" y="285"/>
                    <a:pt x="626" y="247"/>
                  </a:cubicBezTo>
                  <a:lnTo>
                    <a:pt x="626" y="190"/>
                  </a:lnTo>
                  <a:cubicBezTo>
                    <a:pt x="626" y="152"/>
                    <a:pt x="607" y="114"/>
                    <a:pt x="569" y="76"/>
                  </a:cubicBezTo>
                  <a:lnTo>
                    <a:pt x="531" y="38"/>
                  </a:lnTo>
                  <a:cubicBezTo>
                    <a:pt x="493" y="19"/>
                    <a:pt x="436" y="19"/>
                    <a:pt x="398" y="19"/>
                  </a:cubicBezTo>
                  <a:lnTo>
                    <a:pt x="398" y="0"/>
                  </a:lnTo>
                  <a:close/>
                </a:path>
              </a:pathLst>
            </a:custGeom>
            <a:solidFill>
              <a:srgbClr val="3C8DA0"/>
            </a:solidFill>
            <a:ln>
              <a:noFill/>
            </a:ln>
          </p:spPr>
          <p:txBody>
            <a:bodyPr spcFirstLastPara="1" wrap="square" lIns="91425" tIns="91425" rIns="91425" bIns="91425" anchor="ctr" anchorCtr="0">
              <a:noAutofit/>
            </a:bodyPr>
            <a:lstStyle/>
            <a:p>
              <a:endParaRPr/>
            </a:p>
          </p:txBody>
        </p:sp>
        <p:sp>
          <p:nvSpPr>
            <p:cNvPr id="206" name="Google Shape;206;p4"/>
            <p:cNvSpPr/>
            <p:nvPr/>
          </p:nvSpPr>
          <p:spPr>
            <a:xfrm>
              <a:off x="325475" y="1808138"/>
              <a:ext cx="15675" cy="11850"/>
            </a:xfrm>
            <a:custGeom>
              <a:avLst/>
              <a:gdLst/>
              <a:ahLst/>
              <a:cxnLst/>
              <a:rect l="l" t="t" r="r" b="b"/>
              <a:pathLst>
                <a:path w="627" h="474" extrusionOk="0">
                  <a:moveTo>
                    <a:pt x="304" y="0"/>
                  </a:moveTo>
                  <a:cubicBezTo>
                    <a:pt x="1" y="0"/>
                    <a:pt x="1" y="474"/>
                    <a:pt x="304" y="474"/>
                  </a:cubicBezTo>
                  <a:cubicBezTo>
                    <a:pt x="626" y="474"/>
                    <a:pt x="626" y="0"/>
                    <a:pt x="304" y="0"/>
                  </a:cubicBezTo>
                  <a:close/>
                </a:path>
              </a:pathLst>
            </a:custGeom>
            <a:solidFill>
              <a:srgbClr val="3C8DA0"/>
            </a:solidFill>
            <a:ln>
              <a:noFill/>
            </a:ln>
          </p:spPr>
          <p:txBody>
            <a:bodyPr spcFirstLastPara="1" wrap="square" lIns="91425" tIns="91425" rIns="91425" bIns="91425" anchor="ctr" anchorCtr="0">
              <a:noAutofit/>
            </a:bodyPr>
            <a:lstStyle/>
            <a:p>
              <a:endParaRPr/>
            </a:p>
          </p:txBody>
        </p:sp>
        <p:sp>
          <p:nvSpPr>
            <p:cNvPr id="207" name="Google Shape;207;p4"/>
            <p:cNvSpPr/>
            <p:nvPr/>
          </p:nvSpPr>
          <p:spPr>
            <a:xfrm>
              <a:off x="298950" y="1787738"/>
              <a:ext cx="8550" cy="7150"/>
            </a:xfrm>
            <a:custGeom>
              <a:avLst/>
              <a:gdLst/>
              <a:ahLst/>
              <a:cxnLst/>
              <a:rect l="l" t="t" r="r" b="b"/>
              <a:pathLst>
                <a:path w="342" h="286" extrusionOk="0">
                  <a:moveTo>
                    <a:pt x="171" y="1"/>
                  </a:moveTo>
                  <a:cubicBezTo>
                    <a:pt x="0" y="20"/>
                    <a:pt x="0" y="266"/>
                    <a:pt x="171" y="285"/>
                  </a:cubicBezTo>
                  <a:cubicBezTo>
                    <a:pt x="341" y="266"/>
                    <a:pt x="341" y="20"/>
                    <a:pt x="171" y="1"/>
                  </a:cubicBezTo>
                  <a:close/>
                </a:path>
              </a:pathLst>
            </a:custGeom>
            <a:solidFill>
              <a:srgbClr val="3C8DA0"/>
            </a:solidFill>
            <a:ln>
              <a:noFill/>
            </a:ln>
          </p:spPr>
          <p:txBody>
            <a:bodyPr spcFirstLastPara="1" wrap="square" lIns="91425" tIns="91425" rIns="91425" bIns="91425" anchor="ctr" anchorCtr="0">
              <a:noAutofit/>
            </a:bodyPr>
            <a:lstStyle/>
            <a:p>
              <a:endParaRPr/>
            </a:p>
          </p:txBody>
        </p:sp>
        <p:sp>
          <p:nvSpPr>
            <p:cNvPr id="208" name="Google Shape;208;p4"/>
            <p:cNvSpPr/>
            <p:nvPr/>
          </p:nvSpPr>
          <p:spPr>
            <a:xfrm>
              <a:off x="445850" y="1622338"/>
              <a:ext cx="21825" cy="16625"/>
            </a:xfrm>
            <a:custGeom>
              <a:avLst/>
              <a:gdLst/>
              <a:ahLst/>
              <a:cxnLst/>
              <a:rect l="l" t="t" r="r" b="b"/>
              <a:pathLst>
                <a:path w="873" h="665" extrusionOk="0">
                  <a:moveTo>
                    <a:pt x="437" y="1"/>
                  </a:moveTo>
                  <a:cubicBezTo>
                    <a:pt x="1" y="1"/>
                    <a:pt x="1" y="664"/>
                    <a:pt x="437" y="664"/>
                  </a:cubicBezTo>
                  <a:cubicBezTo>
                    <a:pt x="873" y="664"/>
                    <a:pt x="873" y="1"/>
                    <a:pt x="437" y="1"/>
                  </a:cubicBezTo>
                  <a:close/>
                </a:path>
              </a:pathLst>
            </a:custGeom>
            <a:solidFill>
              <a:srgbClr val="3C8DA0"/>
            </a:solidFill>
            <a:ln>
              <a:noFill/>
            </a:ln>
          </p:spPr>
          <p:txBody>
            <a:bodyPr spcFirstLastPara="1" wrap="square" lIns="91425" tIns="91425" rIns="91425" bIns="91425" anchor="ctr" anchorCtr="0">
              <a:noAutofit/>
            </a:bodyPr>
            <a:lstStyle/>
            <a:p>
              <a:endParaRPr/>
            </a:p>
          </p:txBody>
        </p:sp>
        <p:sp>
          <p:nvSpPr>
            <p:cNvPr id="209" name="Google Shape;209;p4"/>
            <p:cNvSpPr/>
            <p:nvPr/>
          </p:nvSpPr>
          <p:spPr>
            <a:xfrm>
              <a:off x="418850" y="1542263"/>
              <a:ext cx="23250" cy="18975"/>
            </a:xfrm>
            <a:custGeom>
              <a:avLst/>
              <a:gdLst/>
              <a:ahLst/>
              <a:cxnLst/>
              <a:rect l="l" t="t" r="r" b="b"/>
              <a:pathLst>
                <a:path w="930" h="759" extrusionOk="0">
                  <a:moveTo>
                    <a:pt x="474" y="0"/>
                  </a:moveTo>
                  <a:cubicBezTo>
                    <a:pt x="0" y="38"/>
                    <a:pt x="0" y="721"/>
                    <a:pt x="474" y="758"/>
                  </a:cubicBezTo>
                  <a:cubicBezTo>
                    <a:pt x="929" y="721"/>
                    <a:pt x="929" y="38"/>
                    <a:pt x="474" y="0"/>
                  </a:cubicBezTo>
                  <a:close/>
                </a:path>
              </a:pathLst>
            </a:custGeom>
            <a:solidFill>
              <a:srgbClr val="3C8DA0"/>
            </a:solidFill>
            <a:ln>
              <a:noFill/>
            </a:ln>
          </p:spPr>
          <p:txBody>
            <a:bodyPr spcFirstLastPara="1" wrap="square" lIns="91425" tIns="91425" rIns="91425" bIns="91425" anchor="ctr" anchorCtr="0">
              <a:noAutofit/>
            </a:bodyPr>
            <a:lstStyle/>
            <a:p>
              <a:endParaRPr/>
            </a:p>
          </p:txBody>
        </p:sp>
      </p:grpSp>
      <p:sp>
        <p:nvSpPr>
          <p:cNvPr id="210" name="Google Shape;210;p4"/>
          <p:cNvSpPr/>
          <p:nvPr/>
        </p:nvSpPr>
        <p:spPr>
          <a:xfrm rot="2491995">
            <a:off x="8061861" y="3895420"/>
            <a:ext cx="2265111" cy="2165862"/>
          </a:xfrm>
          <a:custGeom>
            <a:avLst/>
            <a:gdLst/>
            <a:ahLst/>
            <a:cxnLst/>
            <a:rect l="l" t="t" r="r" b="b"/>
            <a:pathLst>
              <a:path w="21339" h="20404" extrusionOk="0">
                <a:moveTo>
                  <a:pt x="95" y="0"/>
                </a:moveTo>
                <a:cubicBezTo>
                  <a:pt x="50" y="0"/>
                  <a:pt x="0" y="36"/>
                  <a:pt x="12" y="93"/>
                </a:cubicBezTo>
                <a:cubicBezTo>
                  <a:pt x="485" y="2330"/>
                  <a:pt x="1054" y="4567"/>
                  <a:pt x="1680" y="6766"/>
                </a:cubicBezTo>
                <a:cubicBezTo>
                  <a:pt x="2324" y="8965"/>
                  <a:pt x="3045" y="11126"/>
                  <a:pt x="3822" y="13249"/>
                </a:cubicBezTo>
                <a:cubicBezTo>
                  <a:pt x="4220" y="14330"/>
                  <a:pt x="4618" y="15391"/>
                  <a:pt x="5054" y="16453"/>
                </a:cubicBezTo>
                <a:cubicBezTo>
                  <a:pt x="5225" y="16889"/>
                  <a:pt x="5433" y="17287"/>
                  <a:pt x="5699" y="17666"/>
                </a:cubicBezTo>
                <a:cubicBezTo>
                  <a:pt x="5926" y="17988"/>
                  <a:pt x="6267" y="18216"/>
                  <a:pt x="6646" y="18348"/>
                </a:cubicBezTo>
                <a:cubicBezTo>
                  <a:pt x="6705" y="18361"/>
                  <a:pt x="6764" y="18368"/>
                  <a:pt x="6823" y="18368"/>
                </a:cubicBezTo>
                <a:cubicBezTo>
                  <a:pt x="7107" y="18368"/>
                  <a:pt x="7384" y="18221"/>
                  <a:pt x="7556" y="17969"/>
                </a:cubicBezTo>
                <a:cubicBezTo>
                  <a:pt x="7746" y="17609"/>
                  <a:pt x="7784" y="17173"/>
                  <a:pt x="7708" y="16775"/>
                </a:cubicBezTo>
                <a:cubicBezTo>
                  <a:pt x="7519" y="15770"/>
                  <a:pt x="7253" y="14784"/>
                  <a:pt x="6893" y="13837"/>
                </a:cubicBezTo>
                <a:cubicBezTo>
                  <a:pt x="6248" y="11941"/>
                  <a:pt x="5414" y="9969"/>
                  <a:pt x="5528" y="7922"/>
                </a:cubicBezTo>
                <a:cubicBezTo>
                  <a:pt x="5543" y="7707"/>
                  <a:pt x="5559" y="7504"/>
                  <a:pt x="5594" y="7294"/>
                </a:cubicBezTo>
                <a:lnTo>
                  <a:pt x="5594" y="7294"/>
                </a:lnTo>
                <a:cubicBezTo>
                  <a:pt x="6312" y="7702"/>
                  <a:pt x="6661" y="8502"/>
                  <a:pt x="6893" y="9268"/>
                </a:cubicBezTo>
                <a:cubicBezTo>
                  <a:pt x="7234" y="10349"/>
                  <a:pt x="7519" y="11467"/>
                  <a:pt x="7822" y="12567"/>
                </a:cubicBezTo>
                <a:lnTo>
                  <a:pt x="8789" y="16036"/>
                </a:lnTo>
                <a:cubicBezTo>
                  <a:pt x="8940" y="16604"/>
                  <a:pt x="9111" y="17173"/>
                  <a:pt x="9263" y="17742"/>
                </a:cubicBezTo>
                <a:cubicBezTo>
                  <a:pt x="9376" y="18216"/>
                  <a:pt x="9509" y="18652"/>
                  <a:pt x="9699" y="19107"/>
                </a:cubicBezTo>
                <a:cubicBezTo>
                  <a:pt x="9966" y="19713"/>
                  <a:pt x="10452" y="20404"/>
                  <a:pt x="11172" y="20404"/>
                </a:cubicBezTo>
                <a:cubicBezTo>
                  <a:pt x="11217" y="20404"/>
                  <a:pt x="11263" y="20401"/>
                  <a:pt x="11310" y="20396"/>
                </a:cubicBezTo>
                <a:cubicBezTo>
                  <a:pt x="11708" y="20339"/>
                  <a:pt x="12068" y="20092"/>
                  <a:pt x="12258" y="19732"/>
                </a:cubicBezTo>
                <a:cubicBezTo>
                  <a:pt x="12485" y="19334"/>
                  <a:pt x="12580" y="18860"/>
                  <a:pt x="12504" y="18405"/>
                </a:cubicBezTo>
                <a:cubicBezTo>
                  <a:pt x="12390" y="17855"/>
                  <a:pt x="12239" y="17306"/>
                  <a:pt x="12030" y="16794"/>
                </a:cubicBezTo>
                <a:cubicBezTo>
                  <a:pt x="11841" y="16263"/>
                  <a:pt x="11651" y="15713"/>
                  <a:pt x="11462" y="15183"/>
                </a:cubicBezTo>
                <a:cubicBezTo>
                  <a:pt x="11101" y="14083"/>
                  <a:pt x="10779" y="12965"/>
                  <a:pt x="10457" y="11865"/>
                </a:cubicBezTo>
                <a:cubicBezTo>
                  <a:pt x="10154" y="10766"/>
                  <a:pt x="9869" y="9628"/>
                  <a:pt x="9623" y="8491"/>
                </a:cubicBezTo>
                <a:cubicBezTo>
                  <a:pt x="9414" y="7486"/>
                  <a:pt x="9168" y="6424"/>
                  <a:pt x="9414" y="5420"/>
                </a:cubicBezTo>
                <a:cubicBezTo>
                  <a:pt x="9462" y="5197"/>
                  <a:pt x="9536" y="5002"/>
                  <a:pt x="9626" y="4810"/>
                </a:cubicBezTo>
                <a:lnTo>
                  <a:pt x="9626" y="4810"/>
                </a:lnTo>
                <a:cubicBezTo>
                  <a:pt x="11118" y="5773"/>
                  <a:pt x="11814" y="7472"/>
                  <a:pt x="12239" y="9135"/>
                </a:cubicBezTo>
                <a:cubicBezTo>
                  <a:pt x="12485" y="10026"/>
                  <a:pt x="12637" y="10936"/>
                  <a:pt x="12807" y="11846"/>
                </a:cubicBezTo>
                <a:cubicBezTo>
                  <a:pt x="13035" y="13040"/>
                  <a:pt x="13300" y="14216"/>
                  <a:pt x="13623" y="15391"/>
                </a:cubicBezTo>
                <a:cubicBezTo>
                  <a:pt x="13945" y="16547"/>
                  <a:pt x="14324" y="17723"/>
                  <a:pt x="14741" y="18879"/>
                </a:cubicBezTo>
                <a:cubicBezTo>
                  <a:pt x="14912" y="19315"/>
                  <a:pt x="15063" y="19827"/>
                  <a:pt x="15480" y="20092"/>
                </a:cubicBezTo>
                <a:cubicBezTo>
                  <a:pt x="15595" y="20165"/>
                  <a:pt x="15723" y="20199"/>
                  <a:pt x="15849" y="20199"/>
                </a:cubicBezTo>
                <a:cubicBezTo>
                  <a:pt x="16119" y="20199"/>
                  <a:pt x="16382" y="20042"/>
                  <a:pt x="16485" y="19770"/>
                </a:cubicBezTo>
                <a:cubicBezTo>
                  <a:pt x="16694" y="19334"/>
                  <a:pt x="16675" y="18765"/>
                  <a:pt x="16656" y="18292"/>
                </a:cubicBezTo>
                <a:cubicBezTo>
                  <a:pt x="16637" y="17723"/>
                  <a:pt x="16542" y="17154"/>
                  <a:pt x="16428" y="16585"/>
                </a:cubicBezTo>
                <a:cubicBezTo>
                  <a:pt x="16125" y="15467"/>
                  <a:pt x="15746" y="14348"/>
                  <a:pt x="15291" y="13268"/>
                </a:cubicBezTo>
                <a:cubicBezTo>
                  <a:pt x="14419" y="10993"/>
                  <a:pt x="13793" y="8623"/>
                  <a:pt x="13433" y="6216"/>
                </a:cubicBezTo>
                <a:cubicBezTo>
                  <a:pt x="13360" y="5689"/>
                  <a:pt x="13392" y="4465"/>
                  <a:pt x="14163" y="4465"/>
                </a:cubicBezTo>
                <a:cubicBezTo>
                  <a:pt x="14197" y="4465"/>
                  <a:pt x="14231" y="4467"/>
                  <a:pt x="14267" y="4472"/>
                </a:cubicBezTo>
                <a:cubicBezTo>
                  <a:pt x="14741" y="4548"/>
                  <a:pt x="15025" y="5060"/>
                  <a:pt x="15234" y="5439"/>
                </a:cubicBezTo>
                <a:cubicBezTo>
                  <a:pt x="15499" y="5913"/>
                  <a:pt x="15727" y="6406"/>
                  <a:pt x="15935" y="6898"/>
                </a:cubicBezTo>
                <a:cubicBezTo>
                  <a:pt x="16732" y="8946"/>
                  <a:pt x="17111" y="11107"/>
                  <a:pt x="17452" y="13268"/>
                </a:cubicBezTo>
                <a:cubicBezTo>
                  <a:pt x="17623" y="14348"/>
                  <a:pt x="17793" y="15429"/>
                  <a:pt x="18002" y="16510"/>
                </a:cubicBezTo>
                <a:cubicBezTo>
                  <a:pt x="18096" y="17040"/>
                  <a:pt x="18229" y="17590"/>
                  <a:pt x="18362" y="18121"/>
                </a:cubicBezTo>
                <a:cubicBezTo>
                  <a:pt x="18476" y="18557"/>
                  <a:pt x="18627" y="19031"/>
                  <a:pt x="18968" y="19334"/>
                </a:cubicBezTo>
                <a:cubicBezTo>
                  <a:pt x="19197" y="19533"/>
                  <a:pt x="19456" y="19618"/>
                  <a:pt x="19715" y="19618"/>
                </a:cubicBezTo>
                <a:cubicBezTo>
                  <a:pt x="20273" y="19618"/>
                  <a:pt x="20833" y="19220"/>
                  <a:pt x="21092" y="18690"/>
                </a:cubicBezTo>
                <a:cubicBezTo>
                  <a:pt x="21300" y="18178"/>
                  <a:pt x="21338" y="17628"/>
                  <a:pt x="21205" y="17078"/>
                </a:cubicBezTo>
                <a:cubicBezTo>
                  <a:pt x="21111" y="16472"/>
                  <a:pt x="20902" y="15884"/>
                  <a:pt x="20731" y="15277"/>
                </a:cubicBezTo>
                <a:lnTo>
                  <a:pt x="18684" y="7903"/>
                </a:lnTo>
                <a:cubicBezTo>
                  <a:pt x="18514" y="7315"/>
                  <a:pt x="18362" y="6728"/>
                  <a:pt x="18191" y="6102"/>
                </a:cubicBezTo>
                <a:cubicBezTo>
                  <a:pt x="18162" y="6043"/>
                  <a:pt x="18106" y="6015"/>
                  <a:pt x="18051" y="6015"/>
                </a:cubicBezTo>
                <a:cubicBezTo>
                  <a:pt x="17966" y="6015"/>
                  <a:pt x="17884" y="6082"/>
                  <a:pt x="17907" y="6197"/>
                </a:cubicBezTo>
                <a:cubicBezTo>
                  <a:pt x="18589" y="8623"/>
                  <a:pt x="19253" y="11050"/>
                  <a:pt x="19935" y="13476"/>
                </a:cubicBezTo>
                <a:lnTo>
                  <a:pt x="20428" y="15315"/>
                </a:lnTo>
                <a:cubicBezTo>
                  <a:pt x="20599" y="15903"/>
                  <a:pt x="20788" y="16491"/>
                  <a:pt x="20902" y="17078"/>
                </a:cubicBezTo>
                <a:cubicBezTo>
                  <a:pt x="21016" y="17609"/>
                  <a:pt x="21035" y="18216"/>
                  <a:pt x="20750" y="18690"/>
                </a:cubicBezTo>
                <a:cubicBezTo>
                  <a:pt x="20542" y="19050"/>
                  <a:pt x="20144" y="19296"/>
                  <a:pt x="19727" y="19334"/>
                </a:cubicBezTo>
                <a:cubicBezTo>
                  <a:pt x="19253" y="19334"/>
                  <a:pt x="18950" y="18917"/>
                  <a:pt x="18798" y="18519"/>
                </a:cubicBezTo>
                <a:cubicBezTo>
                  <a:pt x="18627" y="18026"/>
                  <a:pt x="18495" y="17533"/>
                  <a:pt x="18400" y="17040"/>
                </a:cubicBezTo>
                <a:cubicBezTo>
                  <a:pt x="18172" y="15979"/>
                  <a:pt x="17983" y="14898"/>
                  <a:pt x="17812" y="13837"/>
                </a:cubicBezTo>
                <a:cubicBezTo>
                  <a:pt x="17452" y="11713"/>
                  <a:pt x="17130" y="9571"/>
                  <a:pt x="16428" y="7524"/>
                </a:cubicBezTo>
                <a:cubicBezTo>
                  <a:pt x="16239" y="7031"/>
                  <a:pt x="16049" y="6538"/>
                  <a:pt x="15822" y="6064"/>
                </a:cubicBezTo>
                <a:cubicBezTo>
                  <a:pt x="15632" y="5590"/>
                  <a:pt x="15386" y="5154"/>
                  <a:pt x="15082" y="4756"/>
                </a:cubicBezTo>
                <a:cubicBezTo>
                  <a:pt x="14841" y="4446"/>
                  <a:pt x="14506" y="4199"/>
                  <a:pt x="14120" y="4199"/>
                </a:cubicBezTo>
                <a:cubicBezTo>
                  <a:pt x="14081" y="4199"/>
                  <a:pt x="14042" y="4201"/>
                  <a:pt x="14002" y="4207"/>
                </a:cubicBezTo>
                <a:cubicBezTo>
                  <a:pt x="13661" y="4282"/>
                  <a:pt x="13395" y="4529"/>
                  <a:pt x="13281" y="4851"/>
                </a:cubicBezTo>
                <a:cubicBezTo>
                  <a:pt x="13149" y="5230"/>
                  <a:pt x="13092" y="5609"/>
                  <a:pt x="13130" y="6007"/>
                </a:cubicBezTo>
                <a:cubicBezTo>
                  <a:pt x="13187" y="6538"/>
                  <a:pt x="13281" y="7088"/>
                  <a:pt x="13395" y="7619"/>
                </a:cubicBezTo>
                <a:cubicBezTo>
                  <a:pt x="13623" y="8794"/>
                  <a:pt x="13907" y="9969"/>
                  <a:pt x="14267" y="11126"/>
                </a:cubicBezTo>
                <a:cubicBezTo>
                  <a:pt x="14608" y="12244"/>
                  <a:pt x="15044" y="13344"/>
                  <a:pt x="15442" y="14443"/>
                </a:cubicBezTo>
                <a:cubicBezTo>
                  <a:pt x="15879" y="15524"/>
                  <a:pt x="16182" y="16642"/>
                  <a:pt x="16333" y="17799"/>
                </a:cubicBezTo>
                <a:cubicBezTo>
                  <a:pt x="16409" y="18329"/>
                  <a:pt x="16390" y="18879"/>
                  <a:pt x="16296" y="19410"/>
                </a:cubicBezTo>
                <a:cubicBezTo>
                  <a:pt x="16277" y="19618"/>
                  <a:pt x="16144" y="19789"/>
                  <a:pt x="15973" y="19884"/>
                </a:cubicBezTo>
                <a:cubicBezTo>
                  <a:pt x="15943" y="19889"/>
                  <a:pt x="15912" y="19892"/>
                  <a:pt x="15882" y="19892"/>
                </a:cubicBezTo>
                <a:cubicBezTo>
                  <a:pt x="15710" y="19892"/>
                  <a:pt x="15558" y="19802"/>
                  <a:pt x="15461" y="19656"/>
                </a:cubicBezTo>
                <a:cubicBezTo>
                  <a:pt x="15329" y="19467"/>
                  <a:pt x="15215" y="19258"/>
                  <a:pt x="15139" y="19031"/>
                </a:cubicBezTo>
                <a:cubicBezTo>
                  <a:pt x="15025" y="18746"/>
                  <a:pt x="14912" y="18481"/>
                  <a:pt x="14817" y="18197"/>
                </a:cubicBezTo>
                <a:cubicBezTo>
                  <a:pt x="14608" y="17628"/>
                  <a:pt x="14419" y="17059"/>
                  <a:pt x="14248" y="16491"/>
                </a:cubicBezTo>
                <a:cubicBezTo>
                  <a:pt x="13888" y="15353"/>
                  <a:pt x="13566" y="14178"/>
                  <a:pt x="13300" y="13003"/>
                </a:cubicBezTo>
                <a:cubicBezTo>
                  <a:pt x="13073" y="12017"/>
                  <a:pt x="12921" y="11031"/>
                  <a:pt x="12694" y="10045"/>
                </a:cubicBezTo>
                <a:cubicBezTo>
                  <a:pt x="12334" y="8377"/>
                  <a:pt x="11822" y="6576"/>
                  <a:pt x="10590" y="5306"/>
                </a:cubicBezTo>
                <a:cubicBezTo>
                  <a:pt x="10305" y="5022"/>
                  <a:pt x="9983" y="4756"/>
                  <a:pt x="9623" y="4548"/>
                </a:cubicBezTo>
                <a:cubicBezTo>
                  <a:pt x="9603" y="4534"/>
                  <a:pt x="9580" y="4528"/>
                  <a:pt x="9558" y="4528"/>
                </a:cubicBezTo>
                <a:cubicBezTo>
                  <a:pt x="9517" y="4528"/>
                  <a:pt x="9477" y="4549"/>
                  <a:pt x="9452" y="4586"/>
                </a:cubicBezTo>
                <a:cubicBezTo>
                  <a:pt x="8978" y="5458"/>
                  <a:pt x="9016" y="6481"/>
                  <a:pt x="9168" y="7448"/>
                </a:cubicBezTo>
                <a:cubicBezTo>
                  <a:pt x="9338" y="8510"/>
                  <a:pt x="9604" y="9571"/>
                  <a:pt x="9869" y="10633"/>
                </a:cubicBezTo>
                <a:cubicBezTo>
                  <a:pt x="10438" y="12832"/>
                  <a:pt x="11101" y="14993"/>
                  <a:pt x="11879" y="17135"/>
                </a:cubicBezTo>
                <a:cubicBezTo>
                  <a:pt x="12182" y="18007"/>
                  <a:pt x="12618" y="19182"/>
                  <a:pt x="11784" y="19922"/>
                </a:cubicBezTo>
                <a:cubicBezTo>
                  <a:pt x="11612" y="20082"/>
                  <a:pt x="11386" y="20166"/>
                  <a:pt x="11158" y="20166"/>
                </a:cubicBezTo>
                <a:cubicBezTo>
                  <a:pt x="11008" y="20166"/>
                  <a:pt x="10858" y="20130"/>
                  <a:pt x="10722" y="20055"/>
                </a:cubicBezTo>
                <a:cubicBezTo>
                  <a:pt x="10400" y="19827"/>
                  <a:pt x="10172" y="19524"/>
                  <a:pt x="10021" y="19182"/>
                </a:cubicBezTo>
                <a:cubicBezTo>
                  <a:pt x="9831" y="18784"/>
                  <a:pt x="9699" y="18367"/>
                  <a:pt x="9585" y="17950"/>
                </a:cubicBezTo>
                <a:lnTo>
                  <a:pt x="9111" y="16244"/>
                </a:lnTo>
                <a:lnTo>
                  <a:pt x="8125" y="12832"/>
                </a:lnTo>
                <a:cubicBezTo>
                  <a:pt x="7822" y="11732"/>
                  <a:pt x="7519" y="10614"/>
                  <a:pt x="7177" y="9514"/>
                </a:cubicBezTo>
                <a:cubicBezTo>
                  <a:pt x="6950" y="8737"/>
                  <a:pt x="6665" y="7903"/>
                  <a:pt x="6059" y="7353"/>
                </a:cubicBezTo>
                <a:cubicBezTo>
                  <a:pt x="5907" y="7221"/>
                  <a:pt x="5737" y="7107"/>
                  <a:pt x="5547" y="7012"/>
                </a:cubicBezTo>
                <a:cubicBezTo>
                  <a:pt x="5534" y="7008"/>
                  <a:pt x="5519" y="7005"/>
                  <a:pt x="5505" y="7005"/>
                </a:cubicBezTo>
                <a:cubicBezTo>
                  <a:pt x="5457" y="7005"/>
                  <a:pt x="5410" y="7030"/>
                  <a:pt x="5395" y="7088"/>
                </a:cubicBezTo>
                <a:cubicBezTo>
                  <a:pt x="5054" y="9041"/>
                  <a:pt x="5661" y="10936"/>
                  <a:pt x="6305" y="12775"/>
                </a:cubicBezTo>
                <a:cubicBezTo>
                  <a:pt x="6628" y="13723"/>
                  <a:pt x="6988" y="14671"/>
                  <a:pt x="7253" y="15638"/>
                </a:cubicBezTo>
                <a:cubicBezTo>
                  <a:pt x="7386" y="16093"/>
                  <a:pt x="7481" y="16566"/>
                  <a:pt x="7537" y="17059"/>
                </a:cubicBezTo>
                <a:cubicBezTo>
                  <a:pt x="7556" y="17457"/>
                  <a:pt x="7481" y="17969"/>
                  <a:pt x="7064" y="18121"/>
                </a:cubicBezTo>
                <a:cubicBezTo>
                  <a:pt x="6994" y="18147"/>
                  <a:pt x="6924" y="18158"/>
                  <a:pt x="6855" y="18158"/>
                </a:cubicBezTo>
                <a:cubicBezTo>
                  <a:pt x="6568" y="18158"/>
                  <a:pt x="6295" y="17959"/>
                  <a:pt x="6097" y="17761"/>
                </a:cubicBezTo>
                <a:cubicBezTo>
                  <a:pt x="5774" y="17438"/>
                  <a:pt x="5547" y="17059"/>
                  <a:pt x="5376" y="16642"/>
                </a:cubicBezTo>
                <a:cubicBezTo>
                  <a:pt x="4959" y="15619"/>
                  <a:pt x="4561" y="14595"/>
                  <a:pt x="4182" y="13571"/>
                </a:cubicBezTo>
                <a:cubicBezTo>
                  <a:pt x="3405" y="11505"/>
                  <a:pt x="2703" y="9401"/>
                  <a:pt x="2059" y="7278"/>
                </a:cubicBezTo>
                <a:cubicBezTo>
                  <a:pt x="1414" y="5154"/>
                  <a:pt x="846" y="3012"/>
                  <a:pt x="334" y="851"/>
                </a:cubicBezTo>
                <a:cubicBezTo>
                  <a:pt x="277" y="586"/>
                  <a:pt x="220" y="320"/>
                  <a:pt x="163" y="55"/>
                </a:cubicBezTo>
                <a:cubicBezTo>
                  <a:pt x="156" y="17"/>
                  <a:pt x="126" y="0"/>
                  <a:pt x="95" y="0"/>
                </a:cubicBezTo>
                <a:close/>
              </a:path>
            </a:pathLst>
          </a:custGeom>
          <a:solidFill>
            <a:srgbClr val="1C5F6F"/>
          </a:solidFill>
          <a:ln>
            <a:noFill/>
          </a:ln>
        </p:spPr>
        <p:txBody>
          <a:bodyPr spcFirstLastPara="1" wrap="square" lIns="91425" tIns="91425" rIns="91425" bIns="91425" anchor="ctr" anchorCtr="0">
            <a:noAutofit/>
          </a:bodyPr>
          <a:lstStyle/>
          <a:p>
            <a:endParaRPr/>
          </a:p>
        </p:txBody>
      </p:sp>
      <p:sp>
        <p:nvSpPr>
          <p:cNvPr id="211" name="Google Shape;211;p4"/>
          <p:cNvSpPr txBox="1">
            <a:spLocks noGrp="1"/>
          </p:cNvSpPr>
          <p:nvPr>
            <p:ph type="ctrTitle"/>
          </p:nvPr>
        </p:nvSpPr>
        <p:spPr>
          <a:xfrm>
            <a:off x="736646" y="373025"/>
            <a:ext cx="7672500" cy="5778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800"/>
              <a:buNone/>
              <a:defRPr/>
            </a:lvl1pPr>
            <a:lvl2pPr lvl="1" algn="ctr" rtl="0">
              <a:spcBef>
                <a:spcPts val="0"/>
              </a:spcBef>
              <a:spcAft>
                <a:spcPts val="0"/>
              </a:spcAft>
              <a:buSzPts val="800"/>
              <a:buNone/>
              <a:defRPr sz="800"/>
            </a:lvl2pPr>
            <a:lvl3pPr lvl="2" algn="ctr" rtl="0">
              <a:spcBef>
                <a:spcPts val="0"/>
              </a:spcBef>
              <a:spcAft>
                <a:spcPts val="0"/>
              </a:spcAft>
              <a:buSzPts val="800"/>
              <a:buNone/>
              <a:defRPr sz="800"/>
            </a:lvl3pPr>
            <a:lvl4pPr lvl="3" algn="ctr" rtl="0">
              <a:spcBef>
                <a:spcPts val="0"/>
              </a:spcBef>
              <a:spcAft>
                <a:spcPts val="0"/>
              </a:spcAft>
              <a:buSzPts val="800"/>
              <a:buNone/>
              <a:defRPr sz="800"/>
            </a:lvl4pPr>
            <a:lvl5pPr lvl="4" algn="ctr" rtl="0">
              <a:spcBef>
                <a:spcPts val="0"/>
              </a:spcBef>
              <a:spcAft>
                <a:spcPts val="0"/>
              </a:spcAft>
              <a:buSzPts val="800"/>
              <a:buNone/>
              <a:defRPr sz="800"/>
            </a:lvl5pPr>
            <a:lvl6pPr lvl="5" algn="ctr" rtl="0">
              <a:spcBef>
                <a:spcPts val="0"/>
              </a:spcBef>
              <a:spcAft>
                <a:spcPts val="0"/>
              </a:spcAft>
              <a:buSzPts val="800"/>
              <a:buNone/>
              <a:defRPr sz="800"/>
            </a:lvl6pPr>
            <a:lvl7pPr lvl="6" algn="ctr" rtl="0">
              <a:spcBef>
                <a:spcPts val="0"/>
              </a:spcBef>
              <a:spcAft>
                <a:spcPts val="0"/>
              </a:spcAft>
              <a:buSzPts val="800"/>
              <a:buNone/>
              <a:defRPr sz="800"/>
            </a:lvl7pPr>
            <a:lvl8pPr lvl="7" algn="ctr" rtl="0">
              <a:spcBef>
                <a:spcPts val="0"/>
              </a:spcBef>
              <a:spcAft>
                <a:spcPts val="0"/>
              </a:spcAft>
              <a:buSzPts val="800"/>
              <a:buNone/>
              <a:defRPr sz="800"/>
            </a:lvl8pPr>
            <a:lvl9pPr lvl="8" algn="ctr" rtl="0">
              <a:spcBef>
                <a:spcPts val="0"/>
              </a:spcBef>
              <a:spcAft>
                <a:spcPts val="0"/>
              </a:spcAft>
              <a:buSzPts val="800"/>
              <a:buNone/>
              <a:defRPr sz="800"/>
            </a:lvl9pPr>
          </a:lstStyle>
          <a:p>
            <a:endParaRPr/>
          </a:p>
        </p:txBody>
      </p:sp>
    </p:spTree>
    <p:extLst>
      <p:ext uri="{BB962C8B-B14F-4D97-AF65-F5344CB8AC3E}">
        <p14:creationId xmlns:p14="http://schemas.microsoft.com/office/powerpoint/2010/main" val="271467633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able of contents">
  <p:cSld name="BLANK_1">
    <p:spTree>
      <p:nvGrpSpPr>
        <p:cNvPr id="1" name="Shape 667"/>
        <p:cNvGrpSpPr/>
        <p:nvPr/>
      </p:nvGrpSpPr>
      <p:grpSpPr>
        <a:xfrm>
          <a:off x="0" y="0"/>
          <a:ext cx="0" cy="0"/>
          <a:chOff x="0" y="0"/>
          <a:chExt cx="0" cy="0"/>
        </a:xfrm>
      </p:grpSpPr>
      <p:pic>
        <p:nvPicPr>
          <p:cNvPr id="668" name="Google Shape;668;p13"/>
          <p:cNvPicPr preferRelativeResize="0"/>
          <p:nvPr/>
        </p:nvPicPr>
        <p:blipFill>
          <a:blip r:embed="rId2">
            <a:alphaModFix amt="66000"/>
          </a:blip>
          <a:stretch>
            <a:fillRect/>
          </a:stretch>
        </p:blipFill>
        <p:spPr>
          <a:xfrm rot="-1538275" flipH="1">
            <a:off x="-1241959" y="-985041"/>
            <a:ext cx="3297390" cy="2276635"/>
          </a:xfrm>
          <a:prstGeom prst="rect">
            <a:avLst/>
          </a:prstGeom>
          <a:noFill/>
          <a:ln>
            <a:noFill/>
          </a:ln>
        </p:spPr>
      </p:pic>
      <p:sp>
        <p:nvSpPr>
          <p:cNvPr id="669" name="Google Shape;669;p13"/>
          <p:cNvSpPr/>
          <p:nvPr/>
        </p:nvSpPr>
        <p:spPr>
          <a:xfrm rot="3011561">
            <a:off x="8474812" y="4330185"/>
            <a:ext cx="1345837" cy="1286867"/>
          </a:xfrm>
          <a:custGeom>
            <a:avLst/>
            <a:gdLst/>
            <a:ahLst/>
            <a:cxnLst/>
            <a:rect l="l" t="t" r="r" b="b"/>
            <a:pathLst>
              <a:path w="21339" h="20404" extrusionOk="0">
                <a:moveTo>
                  <a:pt x="95" y="0"/>
                </a:moveTo>
                <a:cubicBezTo>
                  <a:pt x="50" y="0"/>
                  <a:pt x="0" y="36"/>
                  <a:pt x="12" y="93"/>
                </a:cubicBezTo>
                <a:cubicBezTo>
                  <a:pt x="485" y="2330"/>
                  <a:pt x="1054" y="4567"/>
                  <a:pt x="1680" y="6766"/>
                </a:cubicBezTo>
                <a:cubicBezTo>
                  <a:pt x="2324" y="8965"/>
                  <a:pt x="3045" y="11126"/>
                  <a:pt x="3822" y="13249"/>
                </a:cubicBezTo>
                <a:cubicBezTo>
                  <a:pt x="4220" y="14330"/>
                  <a:pt x="4618" y="15391"/>
                  <a:pt x="5054" y="16453"/>
                </a:cubicBezTo>
                <a:cubicBezTo>
                  <a:pt x="5225" y="16889"/>
                  <a:pt x="5433" y="17287"/>
                  <a:pt x="5699" y="17666"/>
                </a:cubicBezTo>
                <a:cubicBezTo>
                  <a:pt x="5926" y="17988"/>
                  <a:pt x="6267" y="18216"/>
                  <a:pt x="6646" y="18348"/>
                </a:cubicBezTo>
                <a:cubicBezTo>
                  <a:pt x="6705" y="18361"/>
                  <a:pt x="6764" y="18368"/>
                  <a:pt x="6823" y="18368"/>
                </a:cubicBezTo>
                <a:cubicBezTo>
                  <a:pt x="7107" y="18368"/>
                  <a:pt x="7384" y="18221"/>
                  <a:pt x="7556" y="17969"/>
                </a:cubicBezTo>
                <a:cubicBezTo>
                  <a:pt x="7746" y="17609"/>
                  <a:pt x="7784" y="17173"/>
                  <a:pt x="7708" y="16775"/>
                </a:cubicBezTo>
                <a:cubicBezTo>
                  <a:pt x="7519" y="15770"/>
                  <a:pt x="7253" y="14784"/>
                  <a:pt x="6893" y="13837"/>
                </a:cubicBezTo>
                <a:cubicBezTo>
                  <a:pt x="6248" y="11941"/>
                  <a:pt x="5414" y="9969"/>
                  <a:pt x="5528" y="7922"/>
                </a:cubicBezTo>
                <a:cubicBezTo>
                  <a:pt x="5543" y="7707"/>
                  <a:pt x="5559" y="7504"/>
                  <a:pt x="5594" y="7294"/>
                </a:cubicBezTo>
                <a:lnTo>
                  <a:pt x="5594" y="7294"/>
                </a:lnTo>
                <a:cubicBezTo>
                  <a:pt x="6312" y="7702"/>
                  <a:pt x="6661" y="8502"/>
                  <a:pt x="6893" y="9268"/>
                </a:cubicBezTo>
                <a:cubicBezTo>
                  <a:pt x="7234" y="10349"/>
                  <a:pt x="7519" y="11467"/>
                  <a:pt x="7822" y="12567"/>
                </a:cubicBezTo>
                <a:lnTo>
                  <a:pt x="8789" y="16036"/>
                </a:lnTo>
                <a:cubicBezTo>
                  <a:pt x="8940" y="16604"/>
                  <a:pt x="9111" y="17173"/>
                  <a:pt x="9263" y="17742"/>
                </a:cubicBezTo>
                <a:cubicBezTo>
                  <a:pt x="9376" y="18216"/>
                  <a:pt x="9509" y="18652"/>
                  <a:pt x="9699" y="19107"/>
                </a:cubicBezTo>
                <a:cubicBezTo>
                  <a:pt x="9966" y="19713"/>
                  <a:pt x="10452" y="20404"/>
                  <a:pt x="11172" y="20404"/>
                </a:cubicBezTo>
                <a:cubicBezTo>
                  <a:pt x="11217" y="20404"/>
                  <a:pt x="11263" y="20401"/>
                  <a:pt x="11310" y="20396"/>
                </a:cubicBezTo>
                <a:cubicBezTo>
                  <a:pt x="11708" y="20339"/>
                  <a:pt x="12068" y="20092"/>
                  <a:pt x="12258" y="19732"/>
                </a:cubicBezTo>
                <a:cubicBezTo>
                  <a:pt x="12485" y="19334"/>
                  <a:pt x="12580" y="18860"/>
                  <a:pt x="12504" y="18405"/>
                </a:cubicBezTo>
                <a:cubicBezTo>
                  <a:pt x="12390" y="17855"/>
                  <a:pt x="12239" y="17306"/>
                  <a:pt x="12030" y="16794"/>
                </a:cubicBezTo>
                <a:cubicBezTo>
                  <a:pt x="11841" y="16263"/>
                  <a:pt x="11651" y="15713"/>
                  <a:pt x="11462" y="15183"/>
                </a:cubicBezTo>
                <a:cubicBezTo>
                  <a:pt x="11101" y="14083"/>
                  <a:pt x="10779" y="12965"/>
                  <a:pt x="10457" y="11865"/>
                </a:cubicBezTo>
                <a:cubicBezTo>
                  <a:pt x="10154" y="10766"/>
                  <a:pt x="9869" y="9628"/>
                  <a:pt x="9623" y="8491"/>
                </a:cubicBezTo>
                <a:cubicBezTo>
                  <a:pt x="9414" y="7486"/>
                  <a:pt x="9168" y="6424"/>
                  <a:pt x="9414" y="5420"/>
                </a:cubicBezTo>
                <a:cubicBezTo>
                  <a:pt x="9462" y="5197"/>
                  <a:pt x="9536" y="5002"/>
                  <a:pt x="9626" y="4810"/>
                </a:cubicBezTo>
                <a:lnTo>
                  <a:pt x="9626" y="4810"/>
                </a:lnTo>
                <a:cubicBezTo>
                  <a:pt x="11118" y="5773"/>
                  <a:pt x="11814" y="7472"/>
                  <a:pt x="12239" y="9135"/>
                </a:cubicBezTo>
                <a:cubicBezTo>
                  <a:pt x="12485" y="10026"/>
                  <a:pt x="12637" y="10936"/>
                  <a:pt x="12807" y="11846"/>
                </a:cubicBezTo>
                <a:cubicBezTo>
                  <a:pt x="13035" y="13040"/>
                  <a:pt x="13300" y="14216"/>
                  <a:pt x="13623" y="15391"/>
                </a:cubicBezTo>
                <a:cubicBezTo>
                  <a:pt x="13945" y="16547"/>
                  <a:pt x="14324" y="17723"/>
                  <a:pt x="14741" y="18879"/>
                </a:cubicBezTo>
                <a:cubicBezTo>
                  <a:pt x="14912" y="19315"/>
                  <a:pt x="15063" y="19827"/>
                  <a:pt x="15480" y="20092"/>
                </a:cubicBezTo>
                <a:cubicBezTo>
                  <a:pt x="15595" y="20165"/>
                  <a:pt x="15723" y="20199"/>
                  <a:pt x="15849" y="20199"/>
                </a:cubicBezTo>
                <a:cubicBezTo>
                  <a:pt x="16119" y="20199"/>
                  <a:pt x="16382" y="20042"/>
                  <a:pt x="16485" y="19770"/>
                </a:cubicBezTo>
                <a:cubicBezTo>
                  <a:pt x="16694" y="19334"/>
                  <a:pt x="16675" y="18765"/>
                  <a:pt x="16656" y="18292"/>
                </a:cubicBezTo>
                <a:cubicBezTo>
                  <a:pt x="16637" y="17723"/>
                  <a:pt x="16542" y="17154"/>
                  <a:pt x="16428" y="16585"/>
                </a:cubicBezTo>
                <a:cubicBezTo>
                  <a:pt x="16125" y="15467"/>
                  <a:pt x="15746" y="14348"/>
                  <a:pt x="15291" y="13268"/>
                </a:cubicBezTo>
                <a:cubicBezTo>
                  <a:pt x="14419" y="10993"/>
                  <a:pt x="13793" y="8623"/>
                  <a:pt x="13433" y="6216"/>
                </a:cubicBezTo>
                <a:cubicBezTo>
                  <a:pt x="13360" y="5689"/>
                  <a:pt x="13392" y="4465"/>
                  <a:pt x="14163" y="4465"/>
                </a:cubicBezTo>
                <a:cubicBezTo>
                  <a:pt x="14197" y="4465"/>
                  <a:pt x="14231" y="4467"/>
                  <a:pt x="14267" y="4472"/>
                </a:cubicBezTo>
                <a:cubicBezTo>
                  <a:pt x="14741" y="4548"/>
                  <a:pt x="15025" y="5060"/>
                  <a:pt x="15234" y="5439"/>
                </a:cubicBezTo>
                <a:cubicBezTo>
                  <a:pt x="15499" y="5913"/>
                  <a:pt x="15727" y="6406"/>
                  <a:pt x="15935" y="6898"/>
                </a:cubicBezTo>
                <a:cubicBezTo>
                  <a:pt x="16732" y="8946"/>
                  <a:pt x="17111" y="11107"/>
                  <a:pt x="17452" y="13268"/>
                </a:cubicBezTo>
                <a:cubicBezTo>
                  <a:pt x="17623" y="14348"/>
                  <a:pt x="17793" y="15429"/>
                  <a:pt x="18002" y="16510"/>
                </a:cubicBezTo>
                <a:cubicBezTo>
                  <a:pt x="18096" y="17040"/>
                  <a:pt x="18229" y="17590"/>
                  <a:pt x="18362" y="18121"/>
                </a:cubicBezTo>
                <a:cubicBezTo>
                  <a:pt x="18476" y="18557"/>
                  <a:pt x="18627" y="19031"/>
                  <a:pt x="18968" y="19334"/>
                </a:cubicBezTo>
                <a:cubicBezTo>
                  <a:pt x="19197" y="19533"/>
                  <a:pt x="19456" y="19618"/>
                  <a:pt x="19715" y="19618"/>
                </a:cubicBezTo>
                <a:cubicBezTo>
                  <a:pt x="20273" y="19618"/>
                  <a:pt x="20833" y="19220"/>
                  <a:pt x="21092" y="18690"/>
                </a:cubicBezTo>
                <a:cubicBezTo>
                  <a:pt x="21300" y="18178"/>
                  <a:pt x="21338" y="17628"/>
                  <a:pt x="21205" y="17078"/>
                </a:cubicBezTo>
                <a:cubicBezTo>
                  <a:pt x="21111" y="16472"/>
                  <a:pt x="20902" y="15884"/>
                  <a:pt x="20731" y="15277"/>
                </a:cubicBezTo>
                <a:lnTo>
                  <a:pt x="18684" y="7903"/>
                </a:lnTo>
                <a:cubicBezTo>
                  <a:pt x="18514" y="7315"/>
                  <a:pt x="18362" y="6728"/>
                  <a:pt x="18191" y="6102"/>
                </a:cubicBezTo>
                <a:cubicBezTo>
                  <a:pt x="18162" y="6043"/>
                  <a:pt x="18106" y="6015"/>
                  <a:pt x="18051" y="6015"/>
                </a:cubicBezTo>
                <a:cubicBezTo>
                  <a:pt x="17966" y="6015"/>
                  <a:pt x="17884" y="6082"/>
                  <a:pt x="17907" y="6197"/>
                </a:cubicBezTo>
                <a:cubicBezTo>
                  <a:pt x="18589" y="8623"/>
                  <a:pt x="19253" y="11050"/>
                  <a:pt x="19935" y="13476"/>
                </a:cubicBezTo>
                <a:lnTo>
                  <a:pt x="20428" y="15315"/>
                </a:lnTo>
                <a:cubicBezTo>
                  <a:pt x="20599" y="15903"/>
                  <a:pt x="20788" y="16491"/>
                  <a:pt x="20902" y="17078"/>
                </a:cubicBezTo>
                <a:cubicBezTo>
                  <a:pt x="21016" y="17609"/>
                  <a:pt x="21035" y="18216"/>
                  <a:pt x="20750" y="18690"/>
                </a:cubicBezTo>
                <a:cubicBezTo>
                  <a:pt x="20542" y="19050"/>
                  <a:pt x="20144" y="19296"/>
                  <a:pt x="19727" y="19334"/>
                </a:cubicBezTo>
                <a:cubicBezTo>
                  <a:pt x="19253" y="19334"/>
                  <a:pt x="18950" y="18917"/>
                  <a:pt x="18798" y="18519"/>
                </a:cubicBezTo>
                <a:cubicBezTo>
                  <a:pt x="18627" y="18026"/>
                  <a:pt x="18495" y="17533"/>
                  <a:pt x="18400" y="17040"/>
                </a:cubicBezTo>
                <a:cubicBezTo>
                  <a:pt x="18172" y="15979"/>
                  <a:pt x="17983" y="14898"/>
                  <a:pt x="17812" y="13837"/>
                </a:cubicBezTo>
                <a:cubicBezTo>
                  <a:pt x="17452" y="11713"/>
                  <a:pt x="17130" y="9571"/>
                  <a:pt x="16428" y="7524"/>
                </a:cubicBezTo>
                <a:cubicBezTo>
                  <a:pt x="16239" y="7031"/>
                  <a:pt x="16049" y="6538"/>
                  <a:pt x="15822" y="6064"/>
                </a:cubicBezTo>
                <a:cubicBezTo>
                  <a:pt x="15632" y="5590"/>
                  <a:pt x="15386" y="5154"/>
                  <a:pt x="15082" y="4756"/>
                </a:cubicBezTo>
                <a:cubicBezTo>
                  <a:pt x="14841" y="4446"/>
                  <a:pt x="14506" y="4199"/>
                  <a:pt x="14120" y="4199"/>
                </a:cubicBezTo>
                <a:cubicBezTo>
                  <a:pt x="14081" y="4199"/>
                  <a:pt x="14042" y="4201"/>
                  <a:pt x="14002" y="4207"/>
                </a:cubicBezTo>
                <a:cubicBezTo>
                  <a:pt x="13661" y="4282"/>
                  <a:pt x="13395" y="4529"/>
                  <a:pt x="13281" y="4851"/>
                </a:cubicBezTo>
                <a:cubicBezTo>
                  <a:pt x="13149" y="5230"/>
                  <a:pt x="13092" y="5609"/>
                  <a:pt x="13130" y="6007"/>
                </a:cubicBezTo>
                <a:cubicBezTo>
                  <a:pt x="13187" y="6538"/>
                  <a:pt x="13281" y="7088"/>
                  <a:pt x="13395" y="7619"/>
                </a:cubicBezTo>
                <a:cubicBezTo>
                  <a:pt x="13623" y="8794"/>
                  <a:pt x="13907" y="9969"/>
                  <a:pt x="14267" y="11126"/>
                </a:cubicBezTo>
                <a:cubicBezTo>
                  <a:pt x="14608" y="12244"/>
                  <a:pt x="15044" y="13344"/>
                  <a:pt x="15442" y="14443"/>
                </a:cubicBezTo>
                <a:cubicBezTo>
                  <a:pt x="15879" y="15524"/>
                  <a:pt x="16182" y="16642"/>
                  <a:pt x="16333" y="17799"/>
                </a:cubicBezTo>
                <a:cubicBezTo>
                  <a:pt x="16409" y="18329"/>
                  <a:pt x="16390" y="18879"/>
                  <a:pt x="16296" y="19410"/>
                </a:cubicBezTo>
                <a:cubicBezTo>
                  <a:pt x="16277" y="19618"/>
                  <a:pt x="16144" y="19789"/>
                  <a:pt x="15973" y="19884"/>
                </a:cubicBezTo>
                <a:cubicBezTo>
                  <a:pt x="15943" y="19889"/>
                  <a:pt x="15912" y="19892"/>
                  <a:pt x="15882" y="19892"/>
                </a:cubicBezTo>
                <a:cubicBezTo>
                  <a:pt x="15710" y="19892"/>
                  <a:pt x="15558" y="19802"/>
                  <a:pt x="15461" y="19656"/>
                </a:cubicBezTo>
                <a:cubicBezTo>
                  <a:pt x="15329" y="19467"/>
                  <a:pt x="15215" y="19258"/>
                  <a:pt x="15139" y="19031"/>
                </a:cubicBezTo>
                <a:cubicBezTo>
                  <a:pt x="15025" y="18746"/>
                  <a:pt x="14912" y="18481"/>
                  <a:pt x="14817" y="18197"/>
                </a:cubicBezTo>
                <a:cubicBezTo>
                  <a:pt x="14608" y="17628"/>
                  <a:pt x="14419" y="17059"/>
                  <a:pt x="14248" y="16491"/>
                </a:cubicBezTo>
                <a:cubicBezTo>
                  <a:pt x="13888" y="15353"/>
                  <a:pt x="13566" y="14178"/>
                  <a:pt x="13300" y="13003"/>
                </a:cubicBezTo>
                <a:cubicBezTo>
                  <a:pt x="13073" y="12017"/>
                  <a:pt x="12921" y="11031"/>
                  <a:pt x="12694" y="10045"/>
                </a:cubicBezTo>
                <a:cubicBezTo>
                  <a:pt x="12334" y="8377"/>
                  <a:pt x="11822" y="6576"/>
                  <a:pt x="10590" y="5306"/>
                </a:cubicBezTo>
                <a:cubicBezTo>
                  <a:pt x="10305" y="5022"/>
                  <a:pt x="9983" y="4756"/>
                  <a:pt x="9623" y="4548"/>
                </a:cubicBezTo>
                <a:cubicBezTo>
                  <a:pt x="9603" y="4534"/>
                  <a:pt x="9580" y="4528"/>
                  <a:pt x="9558" y="4528"/>
                </a:cubicBezTo>
                <a:cubicBezTo>
                  <a:pt x="9517" y="4528"/>
                  <a:pt x="9477" y="4549"/>
                  <a:pt x="9452" y="4586"/>
                </a:cubicBezTo>
                <a:cubicBezTo>
                  <a:pt x="8978" y="5458"/>
                  <a:pt x="9016" y="6481"/>
                  <a:pt x="9168" y="7448"/>
                </a:cubicBezTo>
                <a:cubicBezTo>
                  <a:pt x="9338" y="8510"/>
                  <a:pt x="9604" y="9571"/>
                  <a:pt x="9869" y="10633"/>
                </a:cubicBezTo>
                <a:cubicBezTo>
                  <a:pt x="10438" y="12832"/>
                  <a:pt x="11101" y="14993"/>
                  <a:pt x="11879" y="17135"/>
                </a:cubicBezTo>
                <a:cubicBezTo>
                  <a:pt x="12182" y="18007"/>
                  <a:pt x="12618" y="19182"/>
                  <a:pt x="11784" y="19922"/>
                </a:cubicBezTo>
                <a:cubicBezTo>
                  <a:pt x="11612" y="20082"/>
                  <a:pt x="11386" y="20166"/>
                  <a:pt x="11158" y="20166"/>
                </a:cubicBezTo>
                <a:cubicBezTo>
                  <a:pt x="11008" y="20166"/>
                  <a:pt x="10858" y="20130"/>
                  <a:pt x="10722" y="20055"/>
                </a:cubicBezTo>
                <a:cubicBezTo>
                  <a:pt x="10400" y="19827"/>
                  <a:pt x="10172" y="19524"/>
                  <a:pt x="10021" y="19182"/>
                </a:cubicBezTo>
                <a:cubicBezTo>
                  <a:pt x="9831" y="18784"/>
                  <a:pt x="9699" y="18367"/>
                  <a:pt x="9585" y="17950"/>
                </a:cubicBezTo>
                <a:lnTo>
                  <a:pt x="9111" y="16244"/>
                </a:lnTo>
                <a:lnTo>
                  <a:pt x="8125" y="12832"/>
                </a:lnTo>
                <a:cubicBezTo>
                  <a:pt x="7822" y="11732"/>
                  <a:pt x="7519" y="10614"/>
                  <a:pt x="7177" y="9514"/>
                </a:cubicBezTo>
                <a:cubicBezTo>
                  <a:pt x="6950" y="8737"/>
                  <a:pt x="6665" y="7903"/>
                  <a:pt x="6059" y="7353"/>
                </a:cubicBezTo>
                <a:cubicBezTo>
                  <a:pt x="5907" y="7221"/>
                  <a:pt x="5737" y="7107"/>
                  <a:pt x="5547" y="7012"/>
                </a:cubicBezTo>
                <a:cubicBezTo>
                  <a:pt x="5534" y="7008"/>
                  <a:pt x="5519" y="7005"/>
                  <a:pt x="5505" y="7005"/>
                </a:cubicBezTo>
                <a:cubicBezTo>
                  <a:pt x="5457" y="7005"/>
                  <a:pt x="5410" y="7030"/>
                  <a:pt x="5395" y="7088"/>
                </a:cubicBezTo>
                <a:cubicBezTo>
                  <a:pt x="5054" y="9041"/>
                  <a:pt x="5661" y="10936"/>
                  <a:pt x="6305" y="12775"/>
                </a:cubicBezTo>
                <a:cubicBezTo>
                  <a:pt x="6628" y="13723"/>
                  <a:pt x="6988" y="14671"/>
                  <a:pt x="7253" y="15638"/>
                </a:cubicBezTo>
                <a:cubicBezTo>
                  <a:pt x="7386" y="16093"/>
                  <a:pt x="7481" y="16566"/>
                  <a:pt x="7537" y="17059"/>
                </a:cubicBezTo>
                <a:cubicBezTo>
                  <a:pt x="7556" y="17457"/>
                  <a:pt x="7481" y="17969"/>
                  <a:pt x="7064" y="18121"/>
                </a:cubicBezTo>
                <a:cubicBezTo>
                  <a:pt x="6994" y="18147"/>
                  <a:pt x="6924" y="18158"/>
                  <a:pt x="6855" y="18158"/>
                </a:cubicBezTo>
                <a:cubicBezTo>
                  <a:pt x="6568" y="18158"/>
                  <a:pt x="6295" y="17959"/>
                  <a:pt x="6097" y="17761"/>
                </a:cubicBezTo>
                <a:cubicBezTo>
                  <a:pt x="5774" y="17438"/>
                  <a:pt x="5547" y="17059"/>
                  <a:pt x="5376" y="16642"/>
                </a:cubicBezTo>
                <a:cubicBezTo>
                  <a:pt x="4959" y="15619"/>
                  <a:pt x="4561" y="14595"/>
                  <a:pt x="4182" y="13571"/>
                </a:cubicBezTo>
                <a:cubicBezTo>
                  <a:pt x="3405" y="11505"/>
                  <a:pt x="2703" y="9401"/>
                  <a:pt x="2059" y="7278"/>
                </a:cubicBezTo>
                <a:cubicBezTo>
                  <a:pt x="1414" y="5154"/>
                  <a:pt x="846" y="3012"/>
                  <a:pt x="334" y="851"/>
                </a:cubicBezTo>
                <a:cubicBezTo>
                  <a:pt x="277" y="586"/>
                  <a:pt x="220" y="320"/>
                  <a:pt x="163" y="55"/>
                </a:cubicBezTo>
                <a:cubicBezTo>
                  <a:pt x="156" y="17"/>
                  <a:pt x="126" y="0"/>
                  <a:pt x="95" y="0"/>
                </a:cubicBezTo>
                <a:close/>
              </a:path>
            </a:pathLst>
          </a:custGeom>
          <a:solidFill>
            <a:srgbClr val="1C5F6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670" name="Google Shape;670;p13"/>
          <p:cNvGrpSpPr/>
          <p:nvPr/>
        </p:nvGrpSpPr>
        <p:grpSpPr>
          <a:xfrm rot="3559955">
            <a:off x="-42012" y="-631342"/>
            <a:ext cx="1344348" cy="1995332"/>
            <a:chOff x="272875" y="1527563"/>
            <a:chExt cx="255950" cy="455000"/>
          </a:xfrm>
        </p:grpSpPr>
        <p:sp>
          <p:nvSpPr>
            <p:cNvPr id="671" name="Google Shape;671;p13"/>
            <p:cNvSpPr/>
            <p:nvPr/>
          </p:nvSpPr>
          <p:spPr>
            <a:xfrm>
              <a:off x="471925" y="1963988"/>
              <a:ext cx="26575" cy="18575"/>
            </a:xfrm>
            <a:custGeom>
              <a:avLst/>
              <a:gdLst/>
              <a:ahLst/>
              <a:cxnLst/>
              <a:rect l="l" t="t" r="r" b="b"/>
              <a:pathLst>
                <a:path w="1063" h="743" extrusionOk="0">
                  <a:moveTo>
                    <a:pt x="724" y="0"/>
                  </a:moveTo>
                  <a:cubicBezTo>
                    <a:pt x="636" y="0"/>
                    <a:pt x="547" y="14"/>
                    <a:pt x="512" y="41"/>
                  </a:cubicBezTo>
                  <a:cubicBezTo>
                    <a:pt x="323" y="230"/>
                    <a:pt x="152" y="420"/>
                    <a:pt x="0" y="628"/>
                  </a:cubicBezTo>
                  <a:lnTo>
                    <a:pt x="57" y="742"/>
                  </a:lnTo>
                  <a:cubicBezTo>
                    <a:pt x="247" y="742"/>
                    <a:pt x="436" y="704"/>
                    <a:pt x="626" y="647"/>
                  </a:cubicBezTo>
                  <a:cubicBezTo>
                    <a:pt x="929" y="496"/>
                    <a:pt x="1062" y="249"/>
                    <a:pt x="948" y="60"/>
                  </a:cubicBezTo>
                  <a:cubicBezTo>
                    <a:pt x="928" y="19"/>
                    <a:pt x="826" y="0"/>
                    <a:pt x="724"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2" name="Google Shape;672;p13"/>
            <p:cNvSpPr/>
            <p:nvPr/>
          </p:nvSpPr>
          <p:spPr>
            <a:xfrm>
              <a:off x="366725" y="1787738"/>
              <a:ext cx="29875" cy="22300"/>
            </a:xfrm>
            <a:custGeom>
              <a:avLst/>
              <a:gdLst/>
              <a:ahLst/>
              <a:cxnLst/>
              <a:rect l="l" t="t" r="r" b="b"/>
              <a:pathLst>
                <a:path w="1195" h="892" extrusionOk="0">
                  <a:moveTo>
                    <a:pt x="607" y="1"/>
                  </a:moveTo>
                  <a:cubicBezTo>
                    <a:pt x="0" y="1"/>
                    <a:pt x="0" y="892"/>
                    <a:pt x="607" y="892"/>
                  </a:cubicBezTo>
                  <a:cubicBezTo>
                    <a:pt x="1194" y="892"/>
                    <a:pt x="1194" y="1"/>
                    <a:pt x="607"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3" name="Google Shape;673;p13"/>
            <p:cNvSpPr/>
            <p:nvPr/>
          </p:nvSpPr>
          <p:spPr>
            <a:xfrm>
              <a:off x="380450" y="1835613"/>
              <a:ext cx="9975" cy="8550"/>
            </a:xfrm>
            <a:custGeom>
              <a:avLst/>
              <a:gdLst/>
              <a:ahLst/>
              <a:cxnLst/>
              <a:rect l="l" t="t" r="r" b="b"/>
              <a:pathLst>
                <a:path w="399" h="342" extrusionOk="0">
                  <a:moveTo>
                    <a:pt x="209" y="1"/>
                  </a:moveTo>
                  <a:cubicBezTo>
                    <a:pt x="1" y="38"/>
                    <a:pt x="1" y="323"/>
                    <a:pt x="209" y="342"/>
                  </a:cubicBezTo>
                  <a:cubicBezTo>
                    <a:pt x="399" y="323"/>
                    <a:pt x="399" y="38"/>
                    <a:pt x="209"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4" name="Google Shape;674;p13"/>
            <p:cNvSpPr/>
            <p:nvPr/>
          </p:nvSpPr>
          <p:spPr>
            <a:xfrm>
              <a:off x="416475" y="1837513"/>
              <a:ext cx="5700" cy="4750"/>
            </a:xfrm>
            <a:custGeom>
              <a:avLst/>
              <a:gdLst/>
              <a:ahLst/>
              <a:cxnLst/>
              <a:rect l="l" t="t" r="r" b="b"/>
              <a:pathLst>
                <a:path w="228" h="190" extrusionOk="0">
                  <a:moveTo>
                    <a:pt x="114" y="0"/>
                  </a:moveTo>
                  <a:cubicBezTo>
                    <a:pt x="0" y="19"/>
                    <a:pt x="0" y="171"/>
                    <a:pt x="114" y="190"/>
                  </a:cubicBezTo>
                  <a:cubicBezTo>
                    <a:pt x="228" y="171"/>
                    <a:pt x="228" y="19"/>
                    <a:pt x="114"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5" name="Google Shape;675;p13"/>
            <p:cNvSpPr/>
            <p:nvPr/>
          </p:nvSpPr>
          <p:spPr>
            <a:xfrm>
              <a:off x="415525" y="1877788"/>
              <a:ext cx="7600" cy="10675"/>
            </a:xfrm>
            <a:custGeom>
              <a:avLst/>
              <a:gdLst/>
              <a:ahLst/>
              <a:cxnLst/>
              <a:rect l="l" t="t" r="r" b="b"/>
              <a:pathLst>
                <a:path w="304" h="427" extrusionOk="0">
                  <a:moveTo>
                    <a:pt x="171" y="1"/>
                  </a:moveTo>
                  <a:cubicBezTo>
                    <a:pt x="133" y="1"/>
                    <a:pt x="95" y="20"/>
                    <a:pt x="76" y="39"/>
                  </a:cubicBezTo>
                  <a:lnTo>
                    <a:pt x="57" y="77"/>
                  </a:lnTo>
                  <a:cubicBezTo>
                    <a:pt x="38" y="95"/>
                    <a:pt x="38" y="114"/>
                    <a:pt x="38" y="133"/>
                  </a:cubicBezTo>
                  <a:lnTo>
                    <a:pt x="20" y="133"/>
                  </a:lnTo>
                  <a:cubicBezTo>
                    <a:pt x="20" y="190"/>
                    <a:pt x="20" y="228"/>
                    <a:pt x="1" y="285"/>
                  </a:cubicBezTo>
                  <a:cubicBezTo>
                    <a:pt x="1" y="304"/>
                    <a:pt x="1" y="323"/>
                    <a:pt x="20" y="342"/>
                  </a:cubicBezTo>
                  <a:cubicBezTo>
                    <a:pt x="20" y="361"/>
                    <a:pt x="38" y="380"/>
                    <a:pt x="38" y="380"/>
                  </a:cubicBezTo>
                  <a:cubicBezTo>
                    <a:pt x="57" y="399"/>
                    <a:pt x="76" y="418"/>
                    <a:pt x="95" y="418"/>
                  </a:cubicBezTo>
                  <a:cubicBezTo>
                    <a:pt x="108" y="418"/>
                    <a:pt x="121" y="426"/>
                    <a:pt x="133" y="426"/>
                  </a:cubicBezTo>
                  <a:cubicBezTo>
                    <a:pt x="140" y="426"/>
                    <a:pt x="146" y="424"/>
                    <a:pt x="152" y="418"/>
                  </a:cubicBezTo>
                  <a:lnTo>
                    <a:pt x="190" y="418"/>
                  </a:lnTo>
                  <a:cubicBezTo>
                    <a:pt x="209" y="418"/>
                    <a:pt x="228" y="418"/>
                    <a:pt x="247" y="399"/>
                  </a:cubicBezTo>
                  <a:cubicBezTo>
                    <a:pt x="285" y="361"/>
                    <a:pt x="285" y="323"/>
                    <a:pt x="285" y="285"/>
                  </a:cubicBezTo>
                  <a:lnTo>
                    <a:pt x="285" y="133"/>
                  </a:lnTo>
                  <a:cubicBezTo>
                    <a:pt x="304" y="114"/>
                    <a:pt x="304" y="95"/>
                    <a:pt x="285" y="95"/>
                  </a:cubicBezTo>
                  <a:cubicBezTo>
                    <a:pt x="285" y="77"/>
                    <a:pt x="285" y="58"/>
                    <a:pt x="266" y="39"/>
                  </a:cubicBezTo>
                  <a:cubicBezTo>
                    <a:pt x="228" y="20"/>
                    <a:pt x="209" y="1"/>
                    <a:pt x="171"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6" name="Google Shape;676;p13"/>
            <p:cNvSpPr/>
            <p:nvPr/>
          </p:nvSpPr>
          <p:spPr>
            <a:xfrm>
              <a:off x="432600" y="1937038"/>
              <a:ext cx="10450" cy="8075"/>
            </a:xfrm>
            <a:custGeom>
              <a:avLst/>
              <a:gdLst/>
              <a:ahLst/>
              <a:cxnLst/>
              <a:rect l="l" t="t" r="r" b="b"/>
              <a:pathLst>
                <a:path w="418" h="323" extrusionOk="0">
                  <a:moveTo>
                    <a:pt x="209" y="0"/>
                  </a:moveTo>
                  <a:cubicBezTo>
                    <a:pt x="0" y="0"/>
                    <a:pt x="0" y="323"/>
                    <a:pt x="209" y="323"/>
                  </a:cubicBezTo>
                  <a:cubicBezTo>
                    <a:pt x="417" y="323"/>
                    <a:pt x="417" y="0"/>
                    <a:pt x="209"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7" name="Google Shape;677;p13"/>
            <p:cNvSpPr/>
            <p:nvPr/>
          </p:nvSpPr>
          <p:spPr>
            <a:xfrm>
              <a:off x="452025" y="1974938"/>
              <a:ext cx="9500" cy="7150"/>
            </a:xfrm>
            <a:custGeom>
              <a:avLst/>
              <a:gdLst/>
              <a:ahLst/>
              <a:cxnLst/>
              <a:rect l="l" t="t" r="r" b="b"/>
              <a:pathLst>
                <a:path w="380" h="286" extrusionOk="0">
                  <a:moveTo>
                    <a:pt x="190" y="1"/>
                  </a:moveTo>
                  <a:cubicBezTo>
                    <a:pt x="0" y="1"/>
                    <a:pt x="0" y="285"/>
                    <a:pt x="190" y="285"/>
                  </a:cubicBezTo>
                  <a:cubicBezTo>
                    <a:pt x="379" y="285"/>
                    <a:pt x="379" y="1"/>
                    <a:pt x="190"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8" name="Google Shape;678;p13"/>
            <p:cNvSpPr/>
            <p:nvPr/>
          </p:nvSpPr>
          <p:spPr>
            <a:xfrm>
              <a:off x="472875" y="1918538"/>
              <a:ext cx="19925" cy="15200"/>
            </a:xfrm>
            <a:custGeom>
              <a:avLst/>
              <a:gdLst/>
              <a:ahLst/>
              <a:cxnLst/>
              <a:rect l="l" t="t" r="r" b="b"/>
              <a:pathLst>
                <a:path w="797" h="608" extrusionOk="0">
                  <a:moveTo>
                    <a:pt x="398" y="1"/>
                  </a:moveTo>
                  <a:cubicBezTo>
                    <a:pt x="0" y="1"/>
                    <a:pt x="0" y="608"/>
                    <a:pt x="398" y="608"/>
                  </a:cubicBezTo>
                  <a:cubicBezTo>
                    <a:pt x="797" y="608"/>
                    <a:pt x="797" y="1"/>
                    <a:pt x="398"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9" name="Google Shape;679;p13"/>
            <p:cNvSpPr/>
            <p:nvPr/>
          </p:nvSpPr>
          <p:spPr>
            <a:xfrm>
              <a:off x="444900" y="1890113"/>
              <a:ext cx="16150" cy="11875"/>
            </a:xfrm>
            <a:custGeom>
              <a:avLst/>
              <a:gdLst/>
              <a:ahLst/>
              <a:cxnLst/>
              <a:rect l="l" t="t" r="r" b="b"/>
              <a:pathLst>
                <a:path w="646" h="475" extrusionOk="0">
                  <a:moveTo>
                    <a:pt x="323" y="1"/>
                  </a:moveTo>
                  <a:cubicBezTo>
                    <a:pt x="1" y="1"/>
                    <a:pt x="1" y="475"/>
                    <a:pt x="323" y="475"/>
                  </a:cubicBezTo>
                  <a:cubicBezTo>
                    <a:pt x="645" y="475"/>
                    <a:pt x="645" y="1"/>
                    <a:pt x="323"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0" name="Google Shape;680;p13"/>
            <p:cNvSpPr/>
            <p:nvPr/>
          </p:nvSpPr>
          <p:spPr>
            <a:xfrm>
              <a:off x="398475" y="1905288"/>
              <a:ext cx="11875" cy="11400"/>
            </a:xfrm>
            <a:custGeom>
              <a:avLst/>
              <a:gdLst/>
              <a:ahLst/>
              <a:cxnLst/>
              <a:rect l="l" t="t" r="r" b="b"/>
              <a:pathLst>
                <a:path w="475" h="456" extrusionOk="0">
                  <a:moveTo>
                    <a:pt x="228" y="0"/>
                  </a:moveTo>
                  <a:cubicBezTo>
                    <a:pt x="0" y="57"/>
                    <a:pt x="0" y="398"/>
                    <a:pt x="228" y="455"/>
                  </a:cubicBezTo>
                  <a:cubicBezTo>
                    <a:pt x="474" y="398"/>
                    <a:pt x="474" y="57"/>
                    <a:pt x="228"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1" name="Google Shape;681;p13"/>
            <p:cNvSpPr/>
            <p:nvPr/>
          </p:nvSpPr>
          <p:spPr>
            <a:xfrm>
              <a:off x="454400" y="1849363"/>
              <a:ext cx="11850" cy="11400"/>
            </a:xfrm>
            <a:custGeom>
              <a:avLst/>
              <a:gdLst/>
              <a:ahLst/>
              <a:cxnLst/>
              <a:rect l="l" t="t" r="r" b="b"/>
              <a:pathLst>
                <a:path w="474" h="456" extrusionOk="0">
                  <a:moveTo>
                    <a:pt x="246" y="0"/>
                  </a:moveTo>
                  <a:cubicBezTo>
                    <a:pt x="0" y="57"/>
                    <a:pt x="0" y="398"/>
                    <a:pt x="246" y="455"/>
                  </a:cubicBezTo>
                  <a:cubicBezTo>
                    <a:pt x="474" y="398"/>
                    <a:pt x="474" y="57"/>
                    <a:pt x="246"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2" name="Google Shape;682;p13"/>
            <p:cNvSpPr/>
            <p:nvPr/>
          </p:nvSpPr>
          <p:spPr>
            <a:xfrm>
              <a:off x="428800" y="1830863"/>
              <a:ext cx="14725" cy="11400"/>
            </a:xfrm>
            <a:custGeom>
              <a:avLst/>
              <a:gdLst/>
              <a:ahLst/>
              <a:cxnLst/>
              <a:rect l="l" t="t" r="r" b="b"/>
              <a:pathLst>
                <a:path w="589" h="456" extrusionOk="0">
                  <a:moveTo>
                    <a:pt x="228" y="1"/>
                  </a:moveTo>
                  <a:cubicBezTo>
                    <a:pt x="190" y="1"/>
                    <a:pt x="171" y="1"/>
                    <a:pt x="133" y="20"/>
                  </a:cubicBezTo>
                  <a:cubicBezTo>
                    <a:pt x="114" y="39"/>
                    <a:pt x="76" y="39"/>
                    <a:pt x="57" y="77"/>
                  </a:cubicBezTo>
                  <a:cubicBezTo>
                    <a:pt x="38" y="96"/>
                    <a:pt x="19" y="115"/>
                    <a:pt x="19" y="153"/>
                  </a:cubicBezTo>
                  <a:cubicBezTo>
                    <a:pt x="0" y="172"/>
                    <a:pt x="0" y="209"/>
                    <a:pt x="0" y="228"/>
                  </a:cubicBezTo>
                  <a:lnTo>
                    <a:pt x="0" y="285"/>
                  </a:lnTo>
                  <a:cubicBezTo>
                    <a:pt x="0" y="323"/>
                    <a:pt x="19" y="361"/>
                    <a:pt x="57" y="399"/>
                  </a:cubicBezTo>
                  <a:lnTo>
                    <a:pt x="95" y="437"/>
                  </a:lnTo>
                  <a:cubicBezTo>
                    <a:pt x="133" y="456"/>
                    <a:pt x="171" y="456"/>
                    <a:pt x="209" y="456"/>
                  </a:cubicBezTo>
                  <a:lnTo>
                    <a:pt x="209" y="437"/>
                  </a:lnTo>
                  <a:lnTo>
                    <a:pt x="361" y="437"/>
                  </a:lnTo>
                  <a:cubicBezTo>
                    <a:pt x="398" y="437"/>
                    <a:pt x="417" y="437"/>
                    <a:pt x="455" y="418"/>
                  </a:cubicBezTo>
                  <a:cubicBezTo>
                    <a:pt x="474" y="418"/>
                    <a:pt x="493" y="399"/>
                    <a:pt x="531" y="380"/>
                  </a:cubicBezTo>
                  <a:cubicBezTo>
                    <a:pt x="550" y="361"/>
                    <a:pt x="569" y="342"/>
                    <a:pt x="569" y="304"/>
                  </a:cubicBezTo>
                  <a:cubicBezTo>
                    <a:pt x="588" y="285"/>
                    <a:pt x="588" y="247"/>
                    <a:pt x="588" y="228"/>
                  </a:cubicBezTo>
                  <a:lnTo>
                    <a:pt x="588" y="172"/>
                  </a:lnTo>
                  <a:cubicBezTo>
                    <a:pt x="569" y="134"/>
                    <a:pt x="550" y="96"/>
                    <a:pt x="531" y="58"/>
                  </a:cubicBezTo>
                  <a:lnTo>
                    <a:pt x="493" y="39"/>
                  </a:lnTo>
                  <a:cubicBezTo>
                    <a:pt x="455" y="20"/>
                    <a:pt x="417" y="1"/>
                    <a:pt x="380"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3" name="Google Shape;683;p13"/>
            <p:cNvSpPr/>
            <p:nvPr/>
          </p:nvSpPr>
          <p:spPr>
            <a:xfrm>
              <a:off x="440175" y="1765463"/>
              <a:ext cx="18025" cy="14725"/>
            </a:xfrm>
            <a:custGeom>
              <a:avLst/>
              <a:gdLst/>
              <a:ahLst/>
              <a:cxnLst/>
              <a:rect l="l" t="t" r="r" b="b"/>
              <a:pathLst>
                <a:path w="721" h="589" extrusionOk="0">
                  <a:moveTo>
                    <a:pt x="361" y="1"/>
                  </a:moveTo>
                  <a:cubicBezTo>
                    <a:pt x="0" y="20"/>
                    <a:pt x="0" y="551"/>
                    <a:pt x="361" y="589"/>
                  </a:cubicBezTo>
                  <a:cubicBezTo>
                    <a:pt x="721" y="551"/>
                    <a:pt x="721" y="20"/>
                    <a:pt x="361"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4" name="Google Shape;684;p13"/>
            <p:cNvSpPr/>
            <p:nvPr/>
          </p:nvSpPr>
          <p:spPr>
            <a:xfrm>
              <a:off x="385200" y="1777313"/>
              <a:ext cx="15650" cy="13300"/>
            </a:xfrm>
            <a:custGeom>
              <a:avLst/>
              <a:gdLst/>
              <a:ahLst/>
              <a:cxnLst/>
              <a:rect l="l" t="t" r="r" b="b"/>
              <a:pathLst>
                <a:path w="626" h="532" extrusionOk="0">
                  <a:moveTo>
                    <a:pt x="323" y="1"/>
                  </a:moveTo>
                  <a:cubicBezTo>
                    <a:pt x="0" y="39"/>
                    <a:pt x="0" y="494"/>
                    <a:pt x="323" y="532"/>
                  </a:cubicBezTo>
                  <a:cubicBezTo>
                    <a:pt x="626" y="494"/>
                    <a:pt x="626" y="39"/>
                    <a:pt x="323"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5" name="Google Shape;685;p13"/>
            <p:cNvSpPr/>
            <p:nvPr/>
          </p:nvSpPr>
          <p:spPr>
            <a:xfrm>
              <a:off x="399875" y="1703388"/>
              <a:ext cx="16150" cy="11875"/>
            </a:xfrm>
            <a:custGeom>
              <a:avLst/>
              <a:gdLst/>
              <a:ahLst/>
              <a:cxnLst/>
              <a:rect l="l" t="t" r="r" b="b"/>
              <a:pathLst>
                <a:path w="646" h="475" extrusionOk="0">
                  <a:moveTo>
                    <a:pt x="323" y="1"/>
                  </a:moveTo>
                  <a:cubicBezTo>
                    <a:pt x="1" y="1"/>
                    <a:pt x="1" y="474"/>
                    <a:pt x="323" y="474"/>
                  </a:cubicBezTo>
                  <a:cubicBezTo>
                    <a:pt x="646" y="474"/>
                    <a:pt x="646" y="1"/>
                    <a:pt x="323"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6" name="Google Shape;686;p13"/>
            <p:cNvSpPr/>
            <p:nvPr/>
          </p:nvSpPr>
          <p:spPr>
            <a:xfrm>
              <a:off x="354400" y="1709538"/>
              <a:ext cx="17550" cy="14250"/>
            </a:xfrm>
            <a:custGeom>
              <a:avLst/>
              <a:gdLst/>
              <a:ahLst/>
              <a:cxnLst/>
              <a:rect l="l" t="t" r="r" b="b"/>
              <a:pathLst>
                <a:path w="702" h="570" extrusionOk="0">
                  <a:moveTo>
                    <a:pt x="341" y="1"/>
                  </a:moveTo>
                  <a:cubicBezTo>
                    <a:pt x="0" y="20"/>
                    <a:pt x="0" y="532"/>
                    <a:pt x="341" y="570"/>
                  </a:cubicBezTo>
                  <a:cubicBezTo>
                    <a:pt x="702" y="532"/>
                    <a:pt x="702" y="20"/>
                    <a:pt x="341"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7" name="Google Shape;687;p13"/>
            <p:cNvSpPr/>
            <p:nvPr/>
          </p:nvSpPr>
          <p:spPr>
            <a:xfrm>
              <a:off x="338275" y="1701963"/>
              <a:ext cx="19450" cy="14250"/>
            </a:xfrm>
            <a:custGeom>
              <a:avLst/>
              <a:gdLst/>
              <a:ahLst/>
              <a:cxnLst/>
              <a:rect l="l" t="t" r="r" b="b"/>
              <a:pathLst>
                <a:path w="778" h="570" extrusionOk="0">
                  <a:moveTo>
                    <a:pt x="416" y="0"/>
                  </a:moveTo>
                  <a:cubicBezTo>
                    <a:pt x="411" y="0"/>
                    <a:pt x="405" y="0"/>
                    <a:pt x="399" y="1"/>
                  </a:cubicBezTo>
                  <a:cubicBezTo>
                    <a:pt x="1" y="1"/>
                    <a:pt x="1" y="569"/>
                    <a:pt x="399" y="569"/>
                  </a:cubicBezTo>
                  <a:cubicBezTo>
                    <a:pt x="772" y="569"/>
                    <a:pt x="778" y="0"/>
                    <a:pt x="416"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8" name="Google Shape;688;p13"/>
            <p:cNvSpPr/>
            <p:nvPr/>
          </p:nvSpPr>
          <p:spPr>
            <a:xfrm>
              <a:off x="388050" y="1631363"/>
              <a:ext cx="17550" cy="13750"/>
            </a:xfrm>
            <a:custGeom>
              <a:avLst/>
              <a:gdLst/>
              <a:ahLst/>
              <a:cxnLst/>
              <a:rect l="l" t="t" r="r" b="b"/>
              <a:pathLst>
                <a:path w="702" h="550" extrusionOk="0">
                  <a:moveTo>
                    <a:pt x="360" y="0"/>
                  </a:moveTo>
                  <a:cubicBezTo>
                    <a:pt x="0" y="0"/>
                    <a:pt x="0" y="550"/>
                    <a:pt x="360" y="550"/>
                  </a:cubicBezTo>
                  <a:cubicBezTo>
                    <a:pt x="701" y="550"/>
                    <a:pt x="701" y="0"/>
                    <a:pt x="360"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9" name="Google Shape;689;p13"/>
            <p:cNvSpPr/>
            <p:nvPr/>
          </p:nvSpPr>
          <p:spPr>
            <a:xfrm>
              <a:off x="297525" y="1637988"/>
              <a:ext cx="18975" cy="14725"/>
            </a:xfrm>
            <a:custGeom>
              <a:avLst/>
              <a:gdLst/>
              <a:ahLst/>
              <a:cxnLst/>
              <a:rect l="l" t="t" r="r" b="b"/>
              <a:pathLst>
                <a:path w="759" h="589" extrusionOk="0">
                  <a:moveTo>
                    <a:pt x="379" y="0"/>
                  </a:moveTo>
                  <a:cubicBezTo>
                    <a:pt x="0" y="0"/>
                    <a:pt x="0" y="588"/>
                    <a:pt x="379" y="588"/>
                  </a:cubicBezTo>
                  <a:cubicBezTo>
                    <a:pt x="759" y="588"/>
                    <a:pt x="759" y="0"/>
                    <a:pt x="379"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0" name="Google Shape;690;p13"/>
            <p:cNvSpPr/>
            <p:nvPr/>
          </p:nvSpPr>
          <p:spPr>
            <a:xfrm>
              <a:off x="356275" y="1585363"/>
              <a:ext cx="20875" cy="15675"/>
            </a:xfrm>
            <a:custGeom>
              <a:avLst/>
              <a:gdLst/>
              <a:ahLst/>
              <a:cxnLst/>
              <a:rect l="l" t="t" r="r" b="b"/>
              <a:pathLst>
                <a:path w="835" h="627" extrusionOk="0">
                  <a:moveTo>
                    <a:pt x="436" y="1"/>
                  </a:moveTo>
                  <a:cubicBezTo>
                    <a:pt x="430" y="1"/>
                    <a:pt x="424" y="1"/>
                    <a:pt x="418" y="1"/>
                  </a:cubicBezTo>
                  <a:cubicBezTo>
                    <a:pt x="1" y="1"/>
                    <a:pt x="1" y="627"/>
                    <a:pt x="418" y="627"/>
                  </a:cubicBezTo>
                  <a:cubicBezTo>
                    <a:pt x="829" y="627"/>
                    <a:pt x="835" y="1"/>
                    <a:pt x="436"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1" name="Google Shape;691;p13"/>
            <p:cNvSpPr/>
            <p:nvPr/>
          </p:nvSpPr>
          <p:spPr>
            <a:xfrm>
              <a:off x="311750" y="1588238"/>
              <a:ext cx="12800" cy="9500"/>
            </a:xfrm>
            <a:custGeom>
              <a:avLst/>
              <a:gdLst/>
              <a:ahLst/>
              <a:cxnLst/>
              <a:rect l="l" t="t" r="r" b="b"/>
              <a:pathLst>
                <a:path w="512" h="380" extrusionOk="0">
                  <a:moveTo>
                    <a:pt x="265" y="0"/>
                  </a:moveTo>
                  <a:cubicBezTo>
                    <a:pt x="0" y="0"/>
                    <a:pt x="0" y="379"/>
                    <a:pt x="265" y="379"/>
                  </a:cubicBezTo>
                  <a:cubicBezTo>
                    <a:pt x="512" y="379"/>
                    <a:pt x="512" y="0"/>
                    <a:pt x="265"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2" name="Google Shape;692;p13"/>
            <p:cNvSpPr/>
            <p:nvPr/>
          </p:nvSpPr>
          <p:spPr>
            <a:xfrm>
              <a:off x="285675" y="1574488"/>
              <a:ext cx="20400" cy="15175"/>
            </a:xfrm>
            <a:custGeom>
              <a:avLst/>
              <a:gdLst/>
              <a:ahLst/>
              <a:cxnLst/>
              <a:rect l="l" t="t" r="r" b="b"/>
              <a:pathLst>
                <a:path w="816" h="607" extrusionOk="0">
                  <a:moveTo>
                    <a:pt x="398" y="0"/>
                  </a:moveTo>
                  <a:cubicBezTo>
                    <a:pt x="0" y="0"/>
                    <a:pt x="0" y="607"/>
                    <a:pt x="398" y="607"/>
                  </a:cubicBezTo>
                  <a:cubicBezTo>
                    <a:pt x="816" y="607"/>
                    <a:pt x="816" y="0"/>
                    <a:pt x="398"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3" name="Google Shape;693;p13"/>
            <p:cNvSpPr/>
            <p:nvPr/>
          </p:nvSpPr>
          <p:spPr>
            <a:xfrm>
              <a:off x="354400" y="1551263"/>
              <a:ext cx="9975" cy="8550"/>
            </a:xfrm>
            <a:custGeom>
              <a:avLst/>
              <a:gdLst/>
              <a:ahLst/>
              <a:cxnLst/>
              <a:rect l="l" t="t" r="r" b="b"/>
              <a:pathLst>
                <a:path w="399" h="342" extrusionOk="0">
                  <a:moveTo>
                    <a:pt x="209" y="0"/>
                  </a:moveTo>
                  <a:cubicBezTo>
                    <a:pt x="0" y="38"/>
                    <a:pt x="0" y="323"/>
                    <a:pt x="209" y="342"/>
                  </a:cubicBezTo>
                  <a:cubicBezTo>
                    <a:pt x="398" y="323"/>
                    <a:pt x="398" y="38"/>
                    <a:pt x="209"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4" name="Google Shape;694;p13"/>
            <p:cNvSpPr/>
            <p:nvPr/>
          </p:nvSpPr>
          <p:spPr>
            <a:xfrm>
              <a:off x="337800" y="1527563"/>
              <a:ext cx="13300" cy="11400"/>
            </a:xfrm>
            <a:custGeom>
              <a:avLst/>
              <a:gdLst/>
              <a:ahLst/>
              <a:cxnLst/>
              <a:rect l="l" t="t" r="r" b="b"/>
              <a:pathLst>
                <a:path w="532" h="456" extrusionOk="0">
                  <a:moveTo>
                    <a:pt x="266" y="1"/>
                  </a:moveTo>
                  <a:cubicBezTo>
                    <a:pt x="1" y="38"/>
                    <a:pt x="1" y="418"/>
                    <a:pt x="266" y="455"/>
                  </a:cubicBezTo>
                  <a:cubicBezTo>
                    <a:pt x="531" y="418"/>
                    <a:pt x="531" y="38"/>
                    <a:pt x="266"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5" name="Google Shape;695;p13"/>
            <p:cNvSpPr/>
            <p:nvPr/>
          </p:nvSpPr>
          <p:spPr>
            <a:xfrm>
              <a:off x="272875" y="1700063"/>
              <a:ext cx="23250" cy="18050"/>
            </a:xfrm>
            <a:custGeom>
              <a:avLst/>
              <a:gdLst/>
              <a:ahLst/>
              <a:cxnLst/>
              <a:rect l="l" t="t" r="r" b="b"/>
              <a:pathLst>
                <a:path w="930" h="722" extrusionOk="0">
                  <a:moveTo>
                    <a:pt x="474" y="1"/>
                  </a:moveTo>
                  <a:cubicBezTo>
                    <a:pt x="0" y="1"/>
                    <a:pt x="0" y="721"/>
                    <a:pt x="474" y="721"/>
                  </a:cubicBezTo>
                  <a:cubicBezTo>
                    <a:pt x="929" y="721"/>
                    <a:pt x="929" y="1"/>
                    <a:pt x="474"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6" name="Google Shape;696;p13"/>
            <p:cNvSpPr/>
            <p:nvPr/>
          </p:nvSpPr>
          <p:spPr>
            <a:xfrm>
              <a:off x="507000" y="1726138"/>
              <a:ext cx="3800" cy="3350"/>
            </a:xfrm>
            <a:custGeom>
              <a:avLst/>
              <a:gdLst/>
              <a:ahLst/>
              <a:cxnLst/>
              <a:rect l="l" t="t" r="r" b="b"/>
              <a:pathLst>
                <a:path w="152" h="134" extrusionOk="0">
                  <a:moveTo>
                    <a:pt x="76" y="0"/>
                  </a:moveTo>
                  <a:cubicBezTo>
                    <a:pt x="0" y="0"/>
                    <a:pt x="0" y="114"/>
                    <a:pt x="76" y="133"/>
                  </a:cubicBezTo>
                  <a:cubicBezTo>
                    <a:pt x="152" y="114"/>
                    <a:pt x="152" y="0"/>
                    <a:pt x="76"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7" name="Google Shape;697;p13"/>
            <p:cNvSpPr/>
            <p:nvPr/>
          </p:nvSpPr>
          <p:spPr>
            <a:xfrm>
              <a:off x="485200" y="1780638"/>
              <a:ext cx="18025" cy="13775"/>
            </a:xfrm>
            <a:custGeom>
              <a:avLst/>
              <a:gdLst/>
              <a:ahLst/>
              <a:cxnLst/>
              <a:rect l="l" t="t" r="r" b="b"/>
              <a:pathLst>
                <a:path w="721" h="551" extrusionOk="0">
                  <a:moveTo>
                    <a:pt x="360" y="1"/>
                  </a:moveTo>
                  <a:cubicBezTo>
                    <a:pt x="0" y="1"/>
                    <a:pt x="0" y="550"/>
                    <a:pt x="360" y="550"/>
                  </a:cubicBezTo>
                  <a:cubicBezTo>
                    <a:pt x="721" y="550"/>
                    <a:pt x="721" y="1"/>
                    <a:pt x="360"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8" name="Google Shape;698;p13"/>
            <p:cNvSpPr/>
            <p:nvPr/>
          </p:nvSpPr>
          <p:spPr>
            <a:xfrm>
              <a:off x="502250" y="1829463"/>
              <a:ext cx="9500" cy="6175"/>
            </a:xfrm>
            <a:custGeom>
              <a:avLst/>
              <a:gdLst/>
              <a:ahLst/>
              <a:cxnLst/>
              <a:rect l="l" t="t" r="r" b="b"/>
              <a:pathLst>
                <a:path w="380" h="247" extrusionOk="0">
                  <a:moveTo>
                    <a:pt x="114" y="0"/>
                  </a:moveTo>
                  <a:cubicBezTo>
                    <a:pt x="77" y="0"/>
                    <a:pt x="39" y="19"/>
                    <a:pt x="20" y="38"/>
                  </a:cubicBezTo>
                  <a:cubicBezTo>
                    <a:pt x="20" y="38"/>
                    <a:pt x="1" y="57"/>
                    <a:pt x="1" y="76"/>
                  </a:cubicBezTo>
                  <a:cubicBezTo>
                    <a:pt x="1" y="95"/>
                    <a:pt x="1" y="114"/>
                    <a:pt x="1" y="114"/>
                  </a:cubicBezTo>
                  <a:cubicBezTo>
                    <a:pt x="1" y="152"/>
                    <a:pt x="20" y="190"/>
                    <a:pt x="39" y="209"/>
                  </a:cubicBezTo>
                  <a:cubicBezTo>
                    <a:pt x="58" y="228"/>
                    <a:pt x="95" y="247"/>
                    <a:pt x="114" y="247"/>
                  </a:cubicBezTo>
                  <a:lnTo>
                    <a:pt x="266" y="247"/>
                  </a:lnTo>
                  <a:cubicBezTo>
                    <a:pt x="304" y="247"/>
                    <a:pt x="342" y="228"/>
                    <a:pt x="361" y="209"/>
                  </a:cubicBezTo>
                  <a:cubicBezTo>
                    <a:pt x="361" y="190"/>
                    <a:pt x="380" y="190"/>
                    <a:pt x="380" y="171"/>
                  </a:cubicBezTo>
                  <a:cubicBezTo>
                    <a:pt x="380" y="152"/>
                    <a:pt x="380" y="133"/>
                    <a:pt x="380" y="114"/>
                  </a:cubicBezTo>
                  <a:cubicBezTo>
                    <a:pt x="380" y="95"/>
                    <a:pt x="361" y="57"/>
                    <a:pt x="342" y="38"/>
                  </a:cubicBezTo>
                  <a:cubicBezTo>
                    <a:pt x="323" y="19"/>
                    <a:pt x="285" y="0"/>
                    <a:pt x="266"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9" name="Google Shape;699;p13"/>
            <p:cNvSpPr/>
            <p:nvPr/>
          </p:nvSpPr>
          <p:spPr>
            <a:xfrm>
              <a:off x="504150" y="1867838"/>
              <a:ext cx="24675" cy="18975"/>
            </a:xfrm>
            <a:custGeom>
              <a:avLst/>
              <a:gdLst/>
              <a:ahLst/>
              <a:cxnLst/>
              <a:rect l="l" t="t" r="r" b="b"/>
              <a:pathLst>
                <a:path w="987" h="759" extrusionOk="0">
                  <a:moveTo>
                    <a:pt x="493" y="1"/>
                  </a:moveTo>
                  <a:cubicBezTo>
                    <a:pt x="1" y="1"/>
                    <a:pt x="1" y="759"/>
                    <a:pt x="493" y="759"/>
                  </a:cubicBezTo>
                  <a:cubicBezTo>
                    <a:pt x="986" y="759"/>
                    <a:pt x="986" y="1"/>
                    <a:pt x="493"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0" name="Google Shape;700;p13"/>
            <p:cNvSpPr/>
            <p:nvPr/>
          </p:nvSpPr>
          <p:spPr>
            <a:xfrm>
              <a:off x="360075" y="1880163"/>
              <a:ext cx="20875" cy="17075"/>
            </a:xfrm>
            <a:custGeom>
              <a:avLst/>
              <a:gdLst/>
              <a:ahLst/>
              <a:cxnLst/>
              <a:rect l="l" t="t" r="r" b="b"/>
              <a:pathLst>
                <a:path w="835" h="683" extrusionOk="0">
                  <a:moveTo>
                    <a:pt x="418" y="0"/>
                  </a:moveTo>
                  <a:cubicBezTo>
                    <a:pt x="1" y="38"/>
                    <a:pt x="1" y="645"/>
                    <a:pt x="418" y="683"/>
                  </a:cubicBezTo>
                  <a:cubicBezTo>
                    <a:pt x="835" y="645"/>
                    <a:pt x="835" y="38"/>
                    <a:pt x="418"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1" name="Google Shape;701;p13"/>
            <p:cNvSpPr/>
            <p:nvPr/>
          </p:nvSpPr>
          <p:spPr>
            <a:xfrm>
              <a:off x="319325" y="1860263"/>
              <a:ext cx="16125" cy="12350"/>
            </a:xfrm>
            <a:custGeom>
              <a:avLst/>
              <a:gdLst/>
              <a:ahLst/>
              <a:cxnLst/>
              <a:rect l="l" t="t" r="r" b="b"/>
              <a:pathLst>
                <a:path w="645" h="494" extrusionOk="0">
                  <a:moveTo>
                    <a:pt x="247" y="0"/>
                  </a:moveTo>
                  <a:cubicBezTo>
                    <a:pt x="228" y="0"/>
                    <a:pt x="190" y="0"/>
                    <a:pt x="152" y="19"/>
                  </a:cubicBezTo>
                  <a:cubicBezTo>
                    <a:pt x="133" y="19"/>
                    <a:pt x="95" y="38"/>
                    <a:pt x="76" y="76"/>
                  </a:cubicBezTo>
                  <a:cubicBezTo>
                    <a:pt x="38" y="114"/>
                    <a:pt x="0" y="171"/>
                    <a:pt x="0" y="247"/>
                  </a:cubicBezTo>
                  <a:lnTo>
                    <a:pt x="0" y="304"/>
                  </a:lnTo>
                  <a:cubicBezTo>
                    <a:pt x="19" y="342"/>
                    <a:pt x="38" y="379"/>
                    <a:pt x="76" y="417"/>
                  </a:cubicBezTo>
                  <a:lnTo>
                    <a:pt x="114" y="455"/>
                  </a:lnTo>
                  <a:cubicBezTo>
                    <a:pt x="152" y="474"/>
                    <a:pt x="209" y="493"/>
                    <a:pt x="247" y="493"/>
                  </a:cubicBezTo>
                  <a:lnTo>
                    <a:pt x="398" y="493"/>
                  </a:lnTo>
                  <a:cubicBezTo>
                    <a:pt x="436" y="493"/>
                    <a:pt x="455" y="493"/>
                    <a:pt x="493" y="474"/>
                  </a:cubicBezTo>
                  <a:cubicBezTo>
                    <a:pt x="550" y="455"/>
                    <a:pt x="588" y="398"/>
                    <a:pt x="607" y="342"/>
                  </a:cubicBezTo>
                  <a:cubicBezTo>
                    <a:pt x="626" y="323"/>
                    <a:pt x="645" y="285"/>
                    <a:pt x="626" y="247"/>
                  </a:cubicBezTo>
                  <a:lnTo>
                    <a:pt x="626" y="190"/>
                  </a:lnTo>
                  <a:cubicBezTo>
                    <a:pt x="626" y="152"/>
                    <a:pt x="607" y="114"/>
                    <a:pt x="569" y="76"/>
                  </a:cubicBezTo>
                  <a:lnTo>
                    <a:pt x="531" y="38"/>
                  </a:lnTo>
                  <a:cubicBezTo>
                    <a:pt x="493" y="19"/>
                    <a:pt x="436" y="19"/>
                    <a:pt x="398" y="19"/>
                  </a:cubicBezTo>
                  <a:lnTo>
                    <a:pt x="398" y="0"/>
                  </a:ln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2" name="Google Shape;702;p13"/>
            <p:cNvSpPr/>
            <p:nvPr/>
          </p:nvSpPr>
          <p:spPr>
            <a:xfrm>
              <a:off x="325475" y="1808138"/>
              <a:ext cx="15675" cy="11850"/>
            </a:xfrm>
            <a:custGeom>
              <a:avLst/>
              <a:gdLst/>
              <a:ahLst/>
              <a:cxnLst/>
              <a:rect l="l" t="t" r="r" b="b"/>
              <a:pathLst>
                <a:path w="627" h="474" extrusionOk="0">
                  <a:moveTo>
                    <a:pt x="304" y="0"/>
                  </a:moveTo>
                  <a:cubicBezTo>
                    <a:pt x="1" y="0"/>
                    <a:pt x="1" y="474"/>
                    <a:pt x="304" y="474"/>
                  </a:cubicBezTo>
                  <a:cubicBezTo>
                    <a:pt x="626" y="474"/>
                    <a:pt x="626" y="0"/>
                    <a:pt x="304"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3" name="Google Shape;703;p13"/>
            <p:cNvSpPr/>
            <p:nvPr/>
          </p:nvSpPr>
          <p:spPr>
            <a:xfrm>
              <a:off x="298950" y="1787738"/>
              <a:ext cx="8550" cy="7150"/>
            </a:xfrm>
            <a:custGeom>
              <a:avLst/>
              <a:gdLst/>
              <a:ahLst/>
              <a:cxnLst/>
              <a:rect l="l" t="t" r="r" b="b"/>
              <a:pathLst>
                <a:path w="342" h="286" extrusionOk="0">
                  <a:moveTo>
                    <a:pt x="171" y="1"/>
                  </a:moveTo>
                  <a:cubicBezTo>
                    <a:pt x="0" y="20"/>
                    <a:pt x="0" y="266"/>
                    <a:pt x="171" y="285"/>
                  </a:cubicBezTo>
                  <a:cubicBezTo>
                    <a:pt x="341" y="266"/>
                    <a:pt x="341" y="20"/>
                    <a:pt x="171"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4" name="Google Shape;704;p13"/>
            <p:cNvSpPr/>
            <p:nvPr/>
          </p:nvSpPr>
          <p:spPr>
            <a:xfrm>
              <a:off x="445850" y="1622338"/>
              <a:ext cx="21825" cy="16625"/>
            </a:xfrm>
            <a:custGeom>
              <a:avLst/>
              <a:gdLst/>
              <a:ahLst/>
              <a:cxnLst/>
              <a:rect l="l" t="t" r="r" b="b"/>
              <a:pathLst>
                <a:path w="873" h="665" extrusionOk="0">
                  <a:moveTo>
                    <a:pt x="437" y="1"/>
                  </a:moveTo>
                  <a:cubicBezTo>
                    <a:pt x="1" y="1"/>
                    <a:pt x="1" y="664"/>
                    <a:pt x="437" y="664"/>
                  </a:cubicBezTo>
                  <a:cubicBezTo>
                    <a:pt x="873" y="664"/>
                    <a:pt x="873" y="1"/>
                    <a:pt x="437"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5" name="Google Shape;705;p13"/>
            <p:cNvSpPr/>
            <p:nvPr/>
          </p:nvSpPr>
          <p:spPr>
            <a:xfrm>
              <a:off x="418850" y="1542263"/>
              <a:ext cx="23250" cy="18975"/>
            </a:xfrm>
            <a:custGeom>
              <a:avLst/>
              <a:gdLst/>
              <a:ahLst/>
              <a:cxnLst/>
              <a:rect l="l" t="t" r="r" b="b"/>
              <a:pathLst>
                <a:path w="930" h="759" extrusionOk="0">
                  <a:moveTo>
                    <a:pt x="474" y="0"/>
                  </a:moveTo>
                  <a:cubicBezTo>
                    <a:pt x="0" y="38"/>
                    <a:pt x="0" y="721"/>
                    <a:pt x="474" y="758"/>
                  </a:cubicBezTo>
                  <a:cubicBezTo>
                    <a:pt x="929" y="721"/>
                    <a:pt x="929" y="38"/>
                    <a:pt x="474"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706" name="Google Shape;706;p13"/>
          <p:cNvPicPr preferRelativeResize="0"/>
          <p:nvPr/>
        </p:nvPicPr>
        <p:blipFill>
          <a:blip r:embed="rId3">
            <a:alphaModFix amt="74000"/>
          </a:blip>
          <a:stretch>
            <a:fillRect/>
          </a:stretch>
        </p:blipFill>
        <p:spPr>
          <a:xfrm rot="-10024386">
            <a:off x="7156213" y="-1143378"/>
            <a:ext cx="2894879" cy="2593329"/>
          </a:xfrm>
          <a:prstGeom prst="rect">
            <a:avLst/>
          </a:prstGeom>
          <a:noFill/>
          <a:ln>
            <a:noFill/>
          </a:ln>
        </p:spPr>
      </p:pic>
      <p:pic>
        <p:nvPicPr>
          <p:cNvPr id="707" name="Google Shape;707;p13"/>
          <p:cNvPicPr preferRelativeResize="0"/>
          <p:nvPr/>
        </p:nvPicPr>
        <p:blipFill>
          <a:blip r:embed="rId4">
            <a:alphaModFix amt="74000"/>
          </a:blip>
          <a:stretch>
            <a:fillRect/>
          </a:stretch>
        </p:blipFill>
        <p:spPr>
          <a:xfrm rot="-7120613" flipH="1">
            <a:off x="5305666" y="-1758350"/>
            <a:ext cx="2894876" cy="2593327"/>
          </a:xfrm>
          <a:prstGeom prst="rect">
            <a:avLst/>
          </a:prstGeom>
          <a:noFill/>
          <a:ln>
            <a:noFill/>
          </a:ln>
        </p:spPr>
      </p:pic>
      <p:sp>
        <p:nvSpPr>
          <p:cNvPr id="708" name="Google Shape;708;p13"/>
          <p:cNvSpPr txBox="1">
            <a:spLocks noGrp="1"/>
          </p:cNvSpPr>
          <p:nvPr>
            <p:ph type="title" hasCustomPrompt="1"/>
          </p:nvPr>
        </p:nvSpPr>
        <p:spPr>
          <a:xfrm>
            <a:off x="3170031" y="3417401"/>
            <a:ext cx="1036800" cy="577800"/>
          </a:xfrm>
          <a:prstGeom prst="rect">
            <a:avLst/>
          </a:prstGeom>
          <a:noFill/>
        </p:spPr>
        <p:txBody>
          <a:bodyPr spcFirstLastPara="1" wrap="square" lIns="91425" tIns="91425" rIns="91425" bIns="91425" anchor="ctr" anchorCtr="0">
            <a:noAutofit/>
          </a:bodyPr>
          <a:lstStyle>
            <a:lvl1pPr lvl="0" algn="ctr" rtl="0">
              <a:spcBef>
                <a:spcPts val="0"/>
              </a:spcBef>
              <a:spcAft>
                <a:spcPts val="0"/>
              </a:spcAft>
              <a:buSzPts val="4800"/>
              <a:buNone/>
              <a:defRPr sz="2500"/>
            </a:lvl1pPr>
            <a:lvl2pPr lvl="1" algn="ctr"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2pPr>
            <a:lvl3pPr lvl="2" algn="ctr"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3pPr>
            <a:lvl4pPr lvl="3" algn="ctr"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4pPr>
            <a:lvl5pPr lvl="4" algn="ctr"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5pPr>
            <a:lvl6pPr lvl="5" algn="ctr"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6pPr>
            <a:lvl7pPr lvl="6" algn="ctr"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7pPr>
            <a:lvl8pPr lvl="7" algn="ctr"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8pPr>
            <a:lvl9pPr lvl="8" algn="ctr"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9pPr>
          </a:lstStyle>
          <a:p>
            <a:r>
              <a:t>xx%</a:t>
            </a:r>
          </a:p>
        </p:txBody>
      </p:sp>
      <p:sp>
        <p:nvSpPr>
          <p:cNvPr id="709" name="Google Shape;709;p13"/>
          <p:cNvSpPr txBox="1">
            <a:spLocks noGrp="1"/>
          </p:cNvSpPr>
          <p:nvPr>
            <p:ph type="title" idx="2" hasCustomPrompt="1"/>
          </p:nvPr>
        </p:nvSpPr>
        <p:spPr>
          <a:xfrm>
            <a:off x="5686543" y="3417401"/>
            <a:ext cx="1036800" cy="577800"/>
          </a:xfrm>
          <a:prstGeom prst="rect">
            <a:avLst/>
          </a:prstGeom>
          <a:noFill/>
        </p:spPr>
        <p:txBody>
          <a:bodyPr spcFirstLastPara="1" wrap="square" lIns="91425" tIns="91425" rIns="91425" bIns="91425" anchor="ctr" anchorCtr="0">
            <a:noAutofit/>
          </a:bodyPr>
          <a:lstStyle>
            <a:lvl1pPr lvl="0" algn="ctr" rtl="0">
              <a:spcBef>
                <a:spcPts val="0"/>
              </a:spcBef>
              <a:spcAft>
                <a:spcPts val="0"/>
              </a:spcAft>
              <a:buSzPts val="4800"/>
              <a:buNone/>
              <a:defRPr sz="2500"/>
            </a:lvl1pPr>
            <a:lvl2pPr lvl="1" algn="ctr"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2pPr>
            <a:lvl3pPr lvl="2" algn="ctr"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3pPr>
            <a:lvl4pPr lvl="3" algn="ctr"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4pPr>
            <a:lvl5pPr lvl="4" algn="ctr"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5pPr>
            <a:lvl6pPr lvl="5" algn="ctr"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6pPr>
            <a:lvl7pPr lvl="6" algn="ctr"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7pPr>
            <a:lvl8pPr lvl="7" algn="ctr"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8pPr>
            <a:lvl9pPr lvl="8" algn="ctr"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9pPr>
          </a:lstStyle>
          <a:p>
            <a:r>
              <a:t>xx%</a:t>
            </a:r>
          </a:p>
        </p:txBody>
      </p:sp>
      <p:sp>
        <p:nvSpPr>
          <p:cNvPr id="710" name="Google Shape;710;p13"/>
          <p:cNvSpPr txBox="1">
            <a:spLocks noGrp="1"/>
          </p:cNvSpPr>
          <p:nvPr>
            <p:ph type="title" idx="3" hasCustomPrompt="1"/>
          </p:nvPr>
        </p:nvSpPr>
        <p:spPr>
          <a:xfrm>
            <a:off x="5697526" y="1667000"/>
            <a:ext cx="1036800" cy="577800"/>
          </a:xfrm>
          <a:prstGeom prst="rect">
            <a:avLst/>
          </a:prstGeom>
          <a:noFill/>
        </p:spPr>
        <p:txBody>
          <a:bodyPr spcFirstLastPara="1" wrap="square" lIns="91425" tIns="91425" rIns="91425" bIns="91425" anchor="ctr" anchorCtr="0">
            <a:noAutofit/>
          </a:bodyPr>
          <a:lstStyle>
            <a:lvl1pPr lvl="0" algn="ctr" rtl="0">
              <a:spcBef>
                <a:spcPts val="0"/>
              </a:spcBef>
              <a:spcAft>
                <a:spcPts val="0"/>
              </a:spcAft>
              <a:buSzPts val="4800"/>
              <a:buNone/>
              <a:defRPr sz="2500"/>
            </a:lvl1pPr>
            <a:lvl2pPr lvl="1" algn="ctr"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2pPr>
            <a:lvl3pPr lvl="2" algn="ctr"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3pPr>
            <a:lvl4pPr lvl="3" algn="ctr"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4pPr>
            <a:lvl5pPr lvl="4" algn="ctr"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5pPr>
            <a:lvl6pPr lvl="5" algn="ctr"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6pPr>
            <a:lvl7pPr lvl="6" algn="ctr"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7pPr>
            <a:lvl8pPr lvl="7" algn="ctr"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8pPr>
            <a:lvl9pPr lvl="8" algn="ctr"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9pPr>
          </a:lstStyle>
          <a:p>
            <a:r>
              <a:t>xx%</a:t>
            </a:r>
          </a:p>
        </p:txBody>
      </p:sp>
      <p:sp>
        <p:nvSpPr>
          <p:cNvPr id="711" name="Google Shape;711;p13"/>
          <p:cNvSpPr txBox="1">
            <a:spLocks noGrp="1"/>
          </p:cNvSpPr>
          <p:nvPr>
            <p:ph type="title" idx="4" hasCustomPrompt="1"/>
          </p:nvPr>
        </p:nvSpPr>
        <p:spPr>
          <a:xfrm>
            <a:off x="637282" y="3444201"/>
            <a:ext cx="1036800" cy="577800"/>
          </a:xfrm>
          <a:prstGeom prst="rect">
            <a:avLst/>
          </a:prstGeom>
          <a:noFill/>
        </p:spPr>
        <p:txBody>
          <a:bodyPr spcFirstLastPara="1" wrap="square" lIns="91425" tIns="91425" rIns="91425" bIns="91425" anchor="ctr" anchorCtr="0">
            <a:noAutofit/>
          </a:bodyPr>
          <a:lstStyle>
            <a:lvl1pPr lvl="0" algn="ctr" rtl="0">
              <a:spcBef>
                <a:spcPts val="0"/>
              </a:spcBef>
              <a:spcAft>
                <a:spcPts val="0"/>
              </a:spcAft>
              <a:buSzPts val="4800"/>
              <a:buNone/>
              <a:defRPr sz="2500"/>
            </a:lvl1pPr>
            <a:lvl2pPr lvl="1" algn="ctr"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2pPr>
            <a:lvl3pPr lvl="2" algn="ctr"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3pPr>
            <a:lvl4pPr lvl="3" algn="ctr"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4pPr>
            <a:lvl5pPr lvl="4" algn="ctr"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5pPr>
            <a:lvl6pPr lvl="5" algn="ctr"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6pPr>
            <a:lvl7pPr lvl="6" algn="ctr"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7pPr>
            <a:lvl8pPr lvl="7" algn="ctr"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8pPr>
            <a:lvl9pPr lvl="8" algn="ctr"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9pPr>
          </a:lstStyle>
          <a:p>
            <a:r>
              <a:t>xx%</a:t>
            </a:r>
          </a:p>
        </p:txBody>
      </p:sp>
      <p:sp>
        <p:nvSpPr>
          <p:cNvPr id="712" name="Google Shape;712;p13"/>
          <p:cNvSpPr txBox="1">
            <a:spLocks noGrp="1"/>
          </p:cNvSpPr>
          <p:nvPr>
            <p:ph type="title" idx="5" hasCustomPrompt="1"/>
          </p:nvPr>
        </p:nvSpPr>
        <p:spPr>
          <a:xfrm>
            <a:off x="637282" y="1667000"/>
            <a:ext cx="1036800" cy="577800"/>
          </a:xfrm>
          <a:prstGeom prst="rect">
            <a:avLst/>
          </a:prstGeom>
          <a:noFill/>
        </p:spPr>
        <p:txBody>
          <a:bodyPr spcFirstLastPara="1" wrap="square" lIns="91425" tIns="91425" rIns="91425" bIns="91425" anchor="ctr" anchorCtr="0">
            <a:noAutofit/>
          </a:bodyPr>
          <a:lstStyle>
            <a:lvl1pPr lvl="0" algn="ctr" rtl="0">
              <a:spcBef>
                <a:spcPts val="0"/>
              </a:spcBef>
              <a:spcAft>
                <a:spcPts val="0"/>
              </a:spcAft>
              <a:buSzPts val="4800"/>
              <a:buNone/>
              <a:defRPr sz="2500"/>
            </a:lvl1pPr>
            <a:lvl2pPr lvl="1" algn="ctr"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2pPr>
            <a:lvl3pPr lvl="2" algn="ctr"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3pPr>
            <a:lvl4pPr lvl="3" algn="ctr"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4pPr>
            <a:lvl5pPr lvl="4" algn="ctr"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5pPr>
            <a:lvl6pPr lvl="5" algn="ctr"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6pPr>
            <a:lvl7pPr lvl="6" algn="ctr"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7pPr>
            <a:lvl8pPr lvl="7" algn="ctr"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8pPr>
            <a:lvl9pPr lvl="8" algn="ctr"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9pPr>
          </a:lstStyle>
          <a:p>
            <a:r>
              <a:t>xx%</a:t>
            </a:r>
          </a:p>
        </p:txBody>
      </p:sp>
      <p:sp>
        <p:nvSpPr>
          <p:cNvPr id="713" name="Google Shape;713;p13"/>
          <p:cNvSpPr txBox="1">
            <a:spLocks noGrp="1"/>
          </p:cNvSpPr>
          <p:nvPr>
            <p:ph type="title" idx="6" hasCustomPrompt="1"/>
          </p:nvPr>
        </p:nvSpPr>
        <p:spPr>
          <a:xfrm>
            <a:off x="3170031" y="1667000"/>
            <a:ext cx="1036800" cy="577800"/>
          </a:xfrm>
          <a:prstGeom prst="rect">
            <a:avLst/>
          </a:prstGeom>
          <a:noFill/>
        </p:spPr>
        <p:txBody>
          <a:bodyPr spcFirstLastPara="1" wrap="square" lIns="91425" tIns="91425" rIns="91425" bIns="91425" anchor="ctr" anchorCtr="0">
            <a:noAutofit/>
          </a:bodyPr>
          <a:lstStyle>
            <a:lvl1pPr lvl="0" algn="ctr" rtl="0">
              <a:spcBef>
                <a:spcPts val="0"/>
              </a:spcBef>
              <a:spcAft>
                <a:spcPts val="0"/>
              </a:spcAft>
              <a:buSzPts val="4800"/>
              <a:buNone/>
              <a:defRPr sz="2500"/>
            </a:lvl1pPr>
            <a:lvl2pPr lvl="1" algn="ctr"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2pPr>
            <a:lvl3pPr lvl="2" algn="ctr"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3pPr>
            <a:lvl4pPr lvl="3" algn="ctr"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4pPr>
            <a:lvl5pPr lvl="4" algn="ctr"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5pPr>
            <a:lvl6pPr lvl="5" algn="ctr"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6pPr>
            <a:lvl7pPr lvl="6" algn="ctr"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7pPr>
            <a:lvl8pPr lvl="7" algn="ctr"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8pPr>
            <a:lvl9pPr lvl="8" algn="ctr"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9pPr>
          </a:lstStyle>
          <a:p>
            <a:r>
              <a:t>xx%</a:t>
            </a:r>
          </a:p>
        </p:txBody>
      </p:sp>
      <p:sp>
        <p:nvSpPr>
          <p:cNvPr id="714" name="Google Shape;714;p13"/>
          <p:cNvSpPr txBox="1">
            <a:spLocks noGrp="1"/>
          </p:cNvSpPr>
          <p:nvPr>
            <p:ph type="ctrTitle" idx="7"/>
          </p:nvPr>
        </p:nvSpPr>
        <p:spPr>
          <a:xfrm>
            <a:off x="4160248" y="3267400"/>
            <a:ext cx="1821000" cy="450000"/>
          </a:xfrm>
          <a:prstGeom prst="rect">
            <a:avLst/>
          </a:prstGeom>
        </p:spPr>
        <p:txBody>
          <a:bodyPr spcFirstLastPara="1" wrap="square" lIns="91425" tIns="91425" rIns="91425" bIns="91425" anchor="b" anchorCtr="0">
            <a:noAutofit/>
          </a:bodyPr>
          <a:lstStyle>
            <a:lvl1pPr lvl="0" rtl="0">
              <a:spcBef>
                <a:spcPts val="0"/>
              </a:spcBef>
              <a:spcAft>
                <a:spcPts val="0"/>
              </a:spcAft>
              <a:buSzPts val="1200"/>
              <a:buNone/>
              <a:defRPr sz="1600"/>
            </a:lvl1pPr>
            <a:lvl2pPr lvl="1" rtl="0">
              <a:spcBef>
                <a:spcPts val="0"/>
              </a:spcBef>
              <a:spcAft>
                <a:spcPts val="0"/>
              </a:spcAft>
              <a:buSzPts val="1200"/>
              <a:buNone/>
              <a:defRPr sz="1200"/>
            </a:lvl2pPr>
            <a:lvl3pPr lvl="2" rtl="0">
              <a:spcBef>
                <a:spcPts val="0"/>
              </a:spcBef>
              <a:spcAft>
                <a:spcPts val="0"/>
              </a:spcAft>
              <a:buSzPts val="1200"/>
              <a:buNone/>
              <a:defRPr sz="1200"/>
            </a:lvl3pPr>
            <a:lvl4pPr lvl="3" rtl="0">
              <a:spcBef>
                <a:spcPts val="0"/>
              </a:spcBef>
              <a:spcAft>
                <a:spcPts val="0"/>
              </a:spcAft>
              <a:buSzPts val="1200"/>
              <a:buNone/>
              <a:defRPr sz="1200"/>
            </a:lvl4pPr>
            <a:lvl5pPr lvl="4" rtl="0">
              <a:spcBef>
                <a:spcPts val="0"/>
              </a:spcBef>
              <a:spcAft>
                <a:spcPts val="0"/>
              </a:spcAft>
              <a:buSzPts val="1200"/>
              <a:buNone/>
              <a:defRPr sz="1200"/>
            </a:lvl5pPr>
            <a:lvl6pPr lvl="5" rtl="0">
              <a:spcBef>
                <a:spcPts val="0"/>
              </a:spcBef>
              <a:spcAft>
                <a:spcPts val="0"/>
              </a:spcAft>
              <a:buSzPts val="1200"/>
              <a:buNone/>
              <a:defRPr sz="1200"/>
            </a:lvl6pPr>
            <a:lvl7pPr lvl="6" rtl="0">
              <a:spcBef>
                <a:spcPts val="0"/>
              </a:spcBef>
              <a:spcAft>
                <a:spcPts val="0"/>
              </a:spcAft>
              <a:buSzPts val="1200"/>
              <a:buNone/>
              <a:defRPr sz="1200"/>
            </a:lvl7pPr>
            <a:lvl8pPr lvl="7" rtl="0">
              <a:spcBef>
                <a:spcPts val="0"/>
              </a:spcBef>
              <a:spcAft>
                <a:spcPts val="0"/>
              </a:spcAft>
              <a:buSzPts val="1200"/>
              <a:buNone/>
              <a:defRPr sz="1200"/>
            </a:lvl8pPr>
            <a:lvl9pPr lvl="8" rtl="0">
              <a:spcBef>
                <a:spcPts val="0"/>
              </a:spcBef>
              <a:spcAft>
                <a:spcPts val="0"/>
              </a:spcAft>
              <a:buSzPts val="1200"/>
              <a:buNone/>
              <a:defRPr sz="1200"/>
            </a:lvl9pPr>
          </a:lstStyle>
          <a:p>
            <a:endParaRPr/>
          </a:p>
        </p:txBody>
      </p:sp>
      <p:sp>
        <p:nvSpPr>
          <p:cNvPr id="715" name="Google Shape;715;p13"/>
          <p:cNvSpPr txBox="1">
            <a:spLocks noGrp="1"/>
          </p:cNvSpPr>
          <p:nvPr>
            <p:ph type="subTitle" idx="1"/>
          </p:nvPr>
        </p:nvSpPr>
        <p:spPr>
          <a:xfrm>
            <a:off x="4160247" y="3572896"/>
            <a:ext cx="1821000" cy="8178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sz="1400"/>
            </a:lvl1pPr>
            <a:lvl2pPr lvl="1" rtl="0">
              <a:lnSpc>
                <a:spcPct val="100000"/>
              </a:lnSpc>
              <a:spcBef>
                <a:spcPts val="0"/>
              </a:spcBef>
              <a:spcAft>
                <a:spcPts val="0"/>
              </a:spcAft>
              <a:buSzPts val="1400"/>
              <a:buNone/>
              <a:defRPr/>
            </a:lvl2pPr>
            <a:lvl3pPr lvl="2" rtl="0">
              <a:lnSpc>
                <a:spcPct val="100000"/>
              </a:lnSpc>
              <a:spcBef>
                <a:spcPts val="0"/>
              </a:spcBef>
              <a:spcAft>
                <a:spcPts val="0"/>
              </a:spcAft>
              <a:buSzPts val="1400"/>
              <a:buNone/>
              <a:defRPr/>
            </a:lvl3pPr>
            <a:lvl4pPr lvl="3" rtl="0">
              <a:lnSpc>
                <a:spcPct val="100000"/>
              </a:lnSpc>
              <a:spcBef>
                <a:spcPts val="0"/>
              </a:spcBef>
              <a:spcAft>
                <a:spcPts val="0"/>
              </a:spcAft>
              <a:buSzPts val="1400"/>
              <a:buNone/>
              <a:defRPr/>
            </a:lvl4pPr>
            <a:lvl5pPr lvl="4" rtl="0">
              <a:lnSpc>
                <a:spcPct val="100000"/>
              </a:lnSpc>
              <a:spcBef>
                <a:spcPts val="0"/>
              </a:spcBef>
              <a:spcAft>
                <a:spcPts val="0"/>
              </a:spcAft>
              <a:buSzPts val="1400"/>
              <a:buNone/>
              <a:defRPr/>
            </a:lvl5pPr>
            <a:lvl6pPr lvl="5" rtl="0">
              <a:lnSpc>
                <a:spcPct val="100000"/>
              </a:lnSpc>
              <a:spcBef>
                <a:spcPts val="0"/>
              </a:spcBef>
              <a:spcAft>
                <a:spcPts val="0"/>
              </a:spcAft>
              <a:buSzPts val="1400"/>
              <a:buNone/>
              <a:defRPr/>
            </a:lvl6pPr>
            <a:lvl7pPr lvl="6" rtl="0">
              <a:lnSpc>
                <a:spcPct val="100000"/>
              </a:lnSpc>
              <a:spcBef>
                <a:spcPts val="0"/>
              </a:spcBef>
              <a:spcAft>
                <a:spcPts val="0"/>
              </a:spcAft>
              <a:buSzPts val="1400"/>
              <a:buNone/>
              <a:defRPr/>
            </a:lvl7pPr>
            <a:lvl8pPr lvl="7" rtl="0">
              <a:lnSpc>
                <a:spcPct val="100000"/>
              </a:lnSpc>
              <a:spcBef>
                <a:spcPts val="0"/>
              </a:spcBef>
              <a:spcAft>
                <a:spcPts val="0"/>
              </a:spcAft>
              <a:buSzPts val="1400"/>
              <a:buNone/>
              <a:defRPr/>
            </a:lvl8pPr>
            <a:lvl9pPr lvl="8" rtl="0">
              <a:lnSpc>
                <a:spcPct val="100000"/>
              </a:lnSpc>
              <a:spcBef>
                <a:spcPts val="0"/>
              </a:spcBef>
              <a:spcAft>
                <a:spcPts val="0"/>
              </a:spcAft>
              <a:buSzPts val="1400"/>
              <a:buNone/>
              <a:defRPr/>
            </a:lvl9pPr>
          </a:lstStyle>
          <a:p>
            <a:endParaRPr/>
          </a:p>
        </p:txBody>
      </p:sp>
      <p:sp>
        <p:nvSpPr>
          <p:cNvPr id="716" name="Google Shape;716;p13"/>
          <p:cNvSpPr txBox="1">
            <a:spLocks noGrp="1"/>
          </p:cNvSpPr>
          <p:nvPr>
            <p:ph type="ctrTitle" idx="8"/>
          </p:nvPr>
        </p:nvSpPr>
        <p:spPr>
          <a:xfrm>
            <a:off x="6688381" y="3267400"/>
            <a:ext cx="1821000" cy="450000"/>
          </a:xfrm>
          <a:prstGeom prst="rect">
            <a:avLst/>
          </a:prstGeom>
        </p:spPr>
        <p:txBody>
          <a:bodyPr spcFirstLastPara="1" wrap="square" lIns="91425" tIns="91425" rIns="91425" bIns="91425" anchor="b" anchorCtr="0">
            <a:noAutofit/>
          </a:bodyPr>
          <a:lstStyle>
            <a:lvl1pPr lvl="0" rtl="0">
              <a:spcBef>
                <a:spcPts val="0"/>
              </a:spcBef>
              <a:spcAft>
                <a:spcPts val="0"/>
              </a:spcAft>
              <a:buSzPts val="1200"/>
              <a:buNone/>
              <a:defRPr sz="1600"/>
            </a:lvl1pPr>
            <a:lvl2pPr lvl="1" rtl="0">
              <a:spcBef>
                <a:spcPts val="0"/>
              </a:spcBef>
              <a:spcAft>
                <a:spcPts val="0"/>
              </a:spcAft>
              <a:buSzPts val="1200"/>
              <a:buNone/>
              <a:defRPr sz="1200"/>
            </a:lvl2pPr>
            <a:lvl3pPr lvl="2" rtl="0">
              <a:spcBef>
                <a:spcPts val="0"/>
              </a:spcBef>
              <a:spcAft>
                <a:spcPts val="0"/>
              </a:spcAft>
              <a:buSzPts val="1200"/>
              <a:buNone/>
              <a:defRPr sz="1200"/>
            </a:lvl3pPr>
            <a:lvl4pPr lvl="3" rtl="0">
              <a:spcBef>
                <a:spcPts val="0"/>
              </a:spcBef>
              <a:spcAft>
                <a:spcPts val="0"/>
              </a:spcAft>
              <a:buSzPts val="1200"/>
              <a:buNone/>
              <a:defRPr sz="1200"/>
            </a:lvl4pPr>
            <a:lvl5pPr lvl="4" rtl="0">
              <a:spcBef>
                <a:spcPts val="0"/>
              </a:spcBef>
              <a:spcAft>
                <a:spcPts val="0"/>
              </a:spcAft>
              <a:buSzPts val="1200"/>
              <a:buNone/>
              <a:defRPr sz="1200"/>
            </a:lvl5pPr>
            <a:lvl6pPr lvl="5" rtl="0">
              <a:spcBef>
                <a:spcPts val="0"/>
              </a:spcBef>
              <a:spcAft>
                <a:spcPts val="0"/>
              </a:spcAft>
              <a:buSzPts val="1200"/>
              <a:buNone/>
              <a:defRPr sz="1200"/>
            </a:lvl6pPr>
            <a:lvl7pPr lvl="6" rtl="0">
              <a:spcBef>
                <a:spcPts val="0"/>
              </a:spcBef>
              <a:spcAft>
                <a:spcPts val="0"/>
              </a:spcAft>
              <a:buSzPts val="1200"/>
              <a:buNone/>
              <a:defRPr sz="1200"/>
            </a:lvl7pPr>
            <a:lvl8pPr lvl="7" rtl="0">
              <a:spcBef>
                <a:spcPts val="0"/>
              </a:spcBef>
              <a:spcAft>
                <a:spcPts val="0"/>
              </a:spcAft>
              <a:buSzPts val="1200"/>
              <a:buNone/>
              <a:defRPr sz="1200"/>
            </a:lvl8pPr>
            <a:lvl9pPr lvl="8" rtl="0">
              <a:spcBef>
                <a:spcPts val="0"/>
              </a:spcBef>
              <a:spcAft>
                <a:spcPts val="0"/>
              </a:spcAft>
              <a:buSzPts val="1200"/>
              <a:buNone/>
              <a:defRPr sz="1200"/>
            </a:lvl9pPr>
          </a:lstStyle>
          <a:p>
            <a:endParaRPr/>
          </a:p>
        </p:txBody>
      </p:sp>
      <p:sp>
        <p:nvSpPr>
          <p:cNvPr id="717" name="Google Shape;717;p13"/>
          <p:cNvSpPr txBox="1">
            <a:spLocks noGrp="1"/>
          </p:cNvSpPr>
          <p:nvPr>
            <p:ph type="subTitle" idx="9"/>
          </p:nvPr>
        </p:nvSpPr>
        <p:spPr>
          <a:xfrm>
            <a:off x="6688378" y="3572896"/>
            <a:ext cx="1821000" cy="8178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sz="1400"/>
            </a:lvl1pPr>
            <a:lvl2pPr lvl="1" rtl="0">
              <a:lnSpc>
                <a:spcPct val="100000"/>
              </a:lnSpc>
              <a:spcBef>
                <a:spcPts val="0"/>
              </a:spcBef>
              <a:spcAft>
                <a:spcPts val="0"/>
              </a:spcAft>
              <a:buSzPts val="1400"/>
              <a:buNone/>
              <a:defRPr/>
            </a:lvl2pPr>
            <a:lvl3pPr lvl="2" rtl="0">
              <a:lnSpc>
                <a:spcPct val="100000"/>
              </a:lnSpc>
              <a:spcBef>
                <a:spcPts val="0"/>
              </a:spcBef>
              <a:spcAft>
                <a:spcPts val="0"/>
              </a:spcAft>
              <a:buSzPts val="1400"/>
              <a:buNone/>
              <a:defRPr/>
            </a:lvl3pPr>
            <a:lvl4pPr lvl="3" rtl="0">
              <a:lnSpc>
                <a:spcPct val="100000"/>
              </a:lnSpc>
              <a:spcBef>
                <a:spcPts val="0"/>
              </a:spcBef>
              <a:spcAft>
                <a:spcPts val="0"/>
              </a:spcAft>
              <a:buSzPts val="1400"/>
              <a:buNone/>
              <a:defRPr/>
            </a:lvl4pPr>
            <a:lvl5pPr lvl="4" rtl="0">
              <a:lnSpc>
                <a:spcPct val="100000"/>
              </a:lnSpc>
              <a:spcBef>
                <a:spcPts val="0"/>
              </a:spcBef>
              <a:spcAft>
                <a:spcPts val="0"/>
              </a:spcAft>
              <a:buSzPts val="1400"/>
              <a:buNone/>
              <a:defRPr/>
            </a:lvl5pPr>
            <a:lvl6pPr lvl="5" rtl="0">
              <a:lnSpc>
                <a:spcPct val="100000"/>
              </a:lnSpc>
              <a:spcBef>
                <a:spcPts val="0"/>
              </a:spcBef>
              <a:spcAft>
                <a:spcPts val="0"/>
              </a:spcAft>
              <a:buSzPts val="1400"/>
              <a:buNone/>
              <a:defRPr/>
            </a:lvl6pPr>
            <a:lvl7pPr lvl="6" rtl="0">
              <a:lnSpc>
                <a:spcPct val="100000"/>
              </a:lnSpc>
              <a:spcBef>
                <a:spcPts val="0"/>
              </a:spcBef>
              <a:spcAft>
                <a:spcPts val="0"/>
              </a:spcAft>
              <a:buSzPts val="1400"/>
              <a:buNone/>
              <a:defRPr/>
            </a:lvl7pPr>
            <a:lvl8pPr lvl="7" rtl="0">
              <a:lnSpc>
                <a:spcPct val="100000"/>
              </a:lnSpc>
              <a:spcBef>
                <a:spcPts val="0"/>
              </a:spcBef>
              <a:spcAft>
                <a:spcPts val="0"/>
              </a:spcAft>
              <a:buSzPts val="1400"/>
              <a:buNone/>
              <a:defRPr/>
            </a:lvl8pPr>
            <a:lvl9pPr lvl="8" rtl="0">
              <a:lnSpc>
                <a:spcPct val="100000"/>
              </a:lnSpc>
              <a:spcBef>
                <a:spcPts val="0"/>
              </a:spcBef>
              <a:spcAft>
                <a:spcPts val="0"/>
              </a:spcAft>
              <a:buSzPts val="1400"/>
              <a:buNone/>
              <a:defRPr/>
            </a:lvl9pPr>
          </a:lstStyle>
          <a:p>
            <a:endParaRPr/>
          </a:p>
        </p:txBody>
      </p:sp>
      <p:sp>
        <p:nvSpPr>
          <p:cNvPr id="718" name="Google Shape;718;p13"/>
          <p:cNvSpPr/>
          <p:nvPr/>
        </p:nvSpPr>
        <p:spPr>
          <a:xfrm>
            <a:off x="1150175" y="2700900"/>
            <a:ext cx="2525" cy="25"/>
          </a:xfrm>
          <a:custGeom>
            <a:avLst/>
            <a:gdLst/>
            <a:ahLst/>
            <a:cxnLst/>
            <a:rect l="l" t="t" r="r" b="b"/>
            <a:pathLst>
              <a:path w="101" h="1" extrusionOk="0">
                <a:moveTo>
                  <a:pt x="101" y="1"/>
                </a:moveTo>
                <a:lnTo>
                  <a:pt x="0" y="1"/>
                </a:lnTo>
                <a:lnTo>
                  <a:pt x="0" y="1"/>
                </a:lnTo>
                <a:close/>
              </a:path>
            </a:pathLst>
          </a:custGeom>
          <a:solidFill>
            <a:srgbClr val="CEF2F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2"/>
              </a:solidFill>
            </a:endParaRPr>
          </a:p>
        </p:txBody>
      </p:sp>
      <p:sp>
        <p:nvSpPr>
          <p:cNvPr id="719" name="Google Shape;719;p13"/>
          <p:cNvSpPr txBox="1">
            <a:spLocks noGrp="1"/>
          </p:cNvSpPr>
          <p:nvPr>
            <p:ph type="ctrTitle" idx="13"/>
          </p:nvPr>
        </p:nvSpPr>
        <p:spPr>
          <a:xfrm>
            <a:off x="6688650" y="1490050"/>
            <a:ext cx="1821000" cy="450000"/>
          </a:xfrm>
          <a:prstGeom prst="rect">
            <a:avLst/>
          </a:prstGeom>
        </p:spPr>
        <p:txBody>
          <a:bodyPr spcFirstLastPara="1" wrap="square" lIns="91425" tIns="91425" rIns="91425" bIns="91425" anchor="b" anchorCtr="0">
            <a:noAutofit/>
          </a:bodyPr>
          <a:lstStyle>
            <a:lvl1pPr lvl="0" rtl="0">
              <a:spcBef>
                <a:spcPts val="0"/>
              </a:spcBef>
              <a:spcAft>
                <a:spcPts val="0"/>
              </a:spcAft>
              <a:buSzPts val="1200"/>
              <a:buNone/>
              <a:defRPr sz="1600"/>
            </a:lvl1pPr>
            <a:lvl2pPr lvl="1" rtl="0">
              <a:spcBef>
                <a:spcPts val="0"/>
              </a:spcBef>
              <a:spcAft>
                <a:spcPts val="0"/>
              </a:spcAft>
              <a:buSzPts val="1200"/>
              <a:buNone/>
              <a:defRPr sz="1200"/>
            </a:lvl2pPr>
            <a:lvl3pPr lvl="2" rtl="0">
              <a:spcBef>
                <a:spcPts val="0"/>
              </a:spcBef>
              <a:spcAft>
                <a:spcPts val="0"/>
              </a:spcAft>
              <a:buSzPts val="1200"/>
              <a:buNone/>
              <a:defRPr sz="1200"/>
            </a:lvl3pPr>
            <a:lvl4pPr lvl="3" rtl="0">
              <a:spcBef>
                <a:spcPts val="0"/>
              </a:spcBef>
              <a:spcAft>
                <a:spcPts val="0"/>
              </a:spcAft>
              <a:buSzPts val="1200"/>
              <a:buNone/>
              <a:defRPr sz="1200"/>
            </a:lvl4pPr>
            <a:lvl5pPr lvl="4" rtl="0">
              <a:spcBef>
                <a:spcPts val="0"/>
              </a:spcBef>
              <a:spcAft>
                <a:spcPts val="0"/>
              </a:spcAft>
              <a:buSzPts val="1200"/>
              <a:buNone/>
              <a:defRPr sz="1200"/>
            </a:lvl5pPr>
            <a:lvl6pPr lvl="5" rtl="0">
              <a:spcBef>
                <a:spcPts val="0"/>
              </a:spcBef>
              <a:spcAft>
                <a:spcPts val="0"/>
              </a:spcAft>
              <a:buSzPts val="1200"/>
              <a:buNone/>
              <a:defRPr sz="1200"/>
            </a:lvl6pPr>
            <a:lvl7pPr lvl="6" rtl="0">
              <a:spcBef>
                <a:spcPts val="0"/>
              </a:spcBef>
              <a:spcAft>
                <a:spcPts val="0"/>
              </a:spcAft>
              <a:buSzPts val="1200"/>
              <a:buNone/>
              <a:defRPr sz="1200"/>
            </a:lvl7pPr>
            <a:lvl8pPr lvl="7" rtl="0">
              <a:spcBef>
                <a:spcPts val="0"/>
              </a:spcBef>
              <a:spcAft>
                <a:spcPts val="0"/>
              </a:spcAft>
              <a:buSzPts val="1200"/>
              <a:buNone/>
              <a:defRPr sz="1200"/>
            </a:lvl8pPr>
            <a:lvl9pPr lvl="8" rtl="0">
              <a:spcBef>
                <a:spcPts val="0"/>
              </a:spcBef>
              <a:spcAft>
                <a:spcPts val="0"/>
              </a:spcAft>
              <a:buSzPts val="1200"/>
              <a:buNone/>
              <a:defRPr sz="1200"/>
            </a:lvl9pPr>
          </a:lstStyle>
          <a:p>
            <a:endParaRPr/>
          </a:p>
        </p:txBody>
      </p:sp>
      <p:sp>
        <p:nvSpPr>
          <p:cNvPr id="720" name="Google Shape;720;p13"/>
          <p:cNvSpPr txBox="1">
            <a:spLocks noGrp="1"/>
          </p:cNvSpPr>
          <p:nvPr>
            <p:ph type="subTitle" idx="14"/>
          </p:nvPr>
        </p:nvSpPr>
        <p:spPr>
          <a:xfrm>
            <a:off x="6688665" y="1791550"/>
            <a:ext cx="1821000" cy="7992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sz="1400"/>
            </a:lvl1pPr>
            <a:lvl2pPr lvl="1" rtl="0">
              <a:lnSpc>
                <a:spcPct val="100000"/>
              </a:lnSpc>
              <a:spcBef>
                <a:spcPts val="0"/>
              </a:spcBef>
              <a:spcAft>
                <a:spcPts val="0"/>
              </a:spcAft>
              <a:buSzPts val="1400"/>
              <a:buNone/>
              <a:defRPr/>
            </a:lvl2pPr>
            <a:lvl3pPr lvl="2" rtl="0">
              <a:lnSpc>
                <a:spcPct val="100000"/>
              </a:lnSpc>
              <a:spcBef>
                <a:spcPts val="0"/>
              </a:spcBef>
              <a:spcAft>
                <a:spcPts val="0"/>
              </a:spcAft>
              <a:buSzPts val="1400"/>
              <a:buNone/>
              <a:defRPr/>
            </a:lvl3pPr>
            <a:lvl4pPr lvl="3" rtl="0">
              <a:lnSpc>
                <a:spcPct val="100000"/>
              </a:lnSpc>
              <a:spcBef>
                <a:spcPts val="0"/>
              </a:spcBef>
              <a:spcAft>
                <a:spcPts val="0"/>
              </a:spcAft>
              <a:buSzPts val="1400"/>
              <a:buNone/>
              <a:defRPr/>
            </a:lvl4pPr>
            <a:lvl5pPr lvl="4" rtl="0">
              <a:lnSpc>
                <a:spcPct val="100000"/>
              </a:lnSpc>
              <a:spcBef>
                <a:spcPts val="0"/>
              </a:spcBef>
              <a:spcAft>
                <a:spcPts val="0"/>
              </a:spcAft>
              <a:buSzPts val="1400"/>
              <a:buNone/>
              <a:defRPr/>
            </a:lvl5pPr>
            <a:lvl6pPr lvl="5" rtl="0">
              <a:lnSpc>
                <a:spcPct val="100000"/>
              </a:lnSpc>
              <a:spcBef>
                <a:spcPts val="0"/>
              </a:spcBef>
              <a:spcAft>
                <a:spcPts val="0"/>
              </a:spcAft>
              <a:buSzPts val="1400"/>
              <a:buNone/>
              <a:defRPr/>
            </a:lvl6pPr>
            <a:lvl7pPr lvl="6" rtl="0">
              <a:lnSpc>
                <a:spcPct val="100000"/>
              </a:lnSpc>
              <a:spcBef>
                <a:spcPts val="0"/>
              </a:spcBef>
              <a:spcAft>
                <a:spcPts val="0"/>
              </a:spcAft>
              <a:buSzPts val="1400"/>
              <a:buNone/>
              <a:defRPr/>
            </a:lvl7pPr>
            <a:lvl8pPr lvl="7" rtl="0">
              <a:lnSpc>
                <a:spcPct val="100000"/>
              </a:lnSpc>
              <a:spcBef>
                <a:spcPts val="0"/>
              </a:spcBef>
              <a:spcAft>
                <a:spcPts val="0"/>
              </a:spcAft>
              <a:buSzPts val="1400"/>
              <a:buNone/>
              <a:defRPr/>
            </a:lvl8pPr>
            <a:lvl9pPr lvl="8" rtl="0">
              <a:lnSpc>
                <a:spcPct val="100000"/>
              </a:lnSpc>
              <a:spcBef>
                <a:spcPts val="0"/>
              </a:spcBef>
              <a:spcAft>
                <a:spcPts val="0"/>
              </a:spcAft>
              <a:buSzPts val="1400"/>
              <a:buNone/>
              <a:defRPr/>
            </a:lvl9pPr>
          </a:lstStyle>
          <a:p>
            <a:endParaRPr/>
          </a:p>
        </p:txBody>
      </p:sp>
      <p:sp>
        <p:nvSpPr>
          <p:cNvPr id="721" name="Google Shape;721;p13"/>
          <p:cNvSpPr txBox="1">
            <a:spLocks noGrp="1"/>
          </p:cNvSpPr>
          <p:nvPr>
            <p:ph type="ctrTitle" idx="15"/>
          </p:nvPr>
        </p:nvSpPr>
        <p:spPr>
          <a:xfrm>
            <a:off x="1622668" y="3267400"/>
            <a:ext cx="1821000" cy="450000"/>
          </a:xfrm>
          <a:prstGeom prst="rect">
            <a:avLst/>
          </a:prstGeom>
        </p:spPr>
        <p:txBody>
          <a:bodyPr spcFirstLastPara="1" wrap="square" lIns="91425" tIns="91425" rIns="91425" bIns="91425" anchor="b" anchorCtr="0">
            <a:noAutofit/>
          </a:bodyPr>
          <a:lstStyle>
            <a:lvl1pPr lvl="0" rtl="0">
              <a:spcBef>
                <a:spcPts val="0"/>
              </a:spcBef>
              <a:spcAft>
                <a:spcPts val="0"/>
              </a:spcAft>
              <a:buSzPts val="1200"/>
              <a:buNone/>
              <a:defRPr sz="1600"/>
            </a:lvl1pPr>
            <a:lvl2pPr lvl="1" rtl="0">
              <a:spcBef>
                <a:spcPts val="0"/>
              </a:spcBef>
              <a:spcAft>
                <a:spcPts val="0"/>
              </a:spcAft>
              <a:buSzPts val="1200"/>
              <a:buNone/>
              <a:defRPr sz="1200"/>
            </a:lvl2pPr>
            <a:lvl3pPr lvl="2" rtl="0">
              <a:spcBef>
                <a:spcPts val="0"/>
              </a:spcBef>
              <a:spcAft>
                <a:spcPts val="0"/>
              </a:spcAft>
              <a:buSzPts val="1200"/>
              <a:buNone/>
              <a:defRPr sz="1200"/>
            </a:lvl3pPr>
            <a:lvl4pPr lvl="3" rtl="0">
              <a:spcBef>
                <a:spcPts val="0"/>
              </a:spcBef>
              <a:spcAft>
                <a:spcPts val="0"/>
              </a:spcAft>
              <a:buSzPts val="1200"/>
              <a:buNone/>
              <a:defRPr sz="1200"/>
            </a:lvl4pPr>
            <a:lvl5pPr lvl="4" rtl="0">
              <a:spcBef>
                <a:spcPts val="0"/>
              </a:spcBef>
              <a:spcAft>
                <a:spcPts val="0"/>
              </a:spcAft>
              <a:buSzPts val="1200"/>
              <a:buNone/>
              <a:defRPr sz="1200"/>
            </a:lvl5pPr>
            <a:lvl6pPr lvl="5" rtl="0">
              <a:spcBef>
                <a:spcPts val="0"/>
              </a:spcBef>
              <a:spcAft>
                <a:spcPts val="0"/>
              </a:spcAft>
              <a:buSzPts val="1200"/>
              <a:buNone/>
              <a:defRPr sz="1200"/>
            </a:lvl6pPr>
            <a:lvl7pPr lvl="6" rtl="0">
              <a:spcBef>
                <a:spcPts val="0"/>
              </a:spcBef>
              <a:spcAft>
                <a:spcPts val="0"/>
              </a:spcAft>
              <a:buSzPts val="1200"/>
              <a:buNone/>
              <a:defRPr sz="1200"/>
            </a:lvl7pPr>
            <a:lvl8pPr lvl="7" rtl="0">
              <a:spcBef>
                <a:spcPts val="0"/>
              </a:spcBef>
              <a:spcAft>
                <a:spcPts val="0"/>
              </a:spcAft>
              <a:buSzPts val="1200"/>
              <a:buNone/>
              <a:defRPr sz="1200"/>
            </a:lvl8pPr>
            <a:lvl9pPr lvl="8" rtl="0">
              <a:spcBef>
                <a:spcPts val="0"/>
              </a:spcBef>
              <a:spcAft>
                <a:spcPts val="0"/>
              </a:spcAft>
              <a:buSzPts val="1200"/>
              <a:buNone/>
              <a:defRPr sz="1200"/>
            </a:lvl9pPr>
          </a:lstStyle>
          <a:p>
            <a:endParaRPr/>
          </a:p>
        </p:txBody>
      </p:sp>
      <p:sp>
        <p:nvSpPr>
          <p:cNvPr id="722" name="Google Shape;722;p13"/>
          <p:cNvSpPr txBox="1">
            <a:spLocks noGrp="1"/>
          </p:cNvSpPr>
          <p:nvPr>
            <p:ph type="subTitle" idx="16"/>
          </p:nvPr>
        </p:nvSpPr>
        <p:spPr>
          <a:xfrm>
            <a:off x="1622669" y="3572896"/>
            <a:ext cx="1821000" cy="8178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sz="1400"/>
            </a:lvl1pPr>
            <a:lvl2pPr lvl="1" rtl="0">
              <a:lnSpc>
                <a:spcPct val="100000"/>
              </a:lnSpc>
              <a:spcBef>
                <a:spcPts val="0"/>
              </a:spcBef>
              <a:spcAft>
                <a:spcPts val="0"/>
              </a:spcAft>
              <a:buSzPts val="1400"/>
              <a:buNone/>
              <a:defRPr/>
            </a:lvl2pPr>
            <a:lvl3pPr lvl="2" rtl="0">
              <a:lnSpc>
                <a:spcPct val="100000"/>
              </a:lnSpc>
              <a:spcBef>
                <a:spcPts val="0"/>
              </a:spcBef>
              <a:spcAft>
                <a:spcPts val="0"/>
              </a:spcAft>
              <a:buSzPts val="1400"/>
              <a:buNone/>
              <a:defRPr/>
            </a:lvl3pPr>
            <a:lvl4pPr lvl="3" rtl="0">
              <a:lnSpc>
                <a:spcPct val="100000"/>
              </a:lnSpc>
              <a:spcBef>
                <a:spcPts val="0"/>
              </a:spcBef>
              <a:spcAft>
                <a:spcPts val="0"/>
              </a:spcAft>
              <a:buSzPts val="1400"/>
              <a:buNone/>
              <a:defRPr/>
            </a:lvl4pPr>
            <a:lvl5pPr lvl="4" rtl="0">
              <a:lnSpc>
                <a:spcPct val="100000"/>
              </a:lnSpc>
              <a:spcBef>
                <a:spcPts val="0"/>
              </a:spcBef>
              <a:spcAft>
                <a:spcPts val="0"/>
              </a:spcAft>
              <a:buSzPts val="1400"/>
              <a:buNone/>
              <a:defRPr/>
            </a:lvl5pPr>
            <a:lvl6pPr lvl="5" rtl="0">
              <a:lnSpc>
                <a:spcPct val="100000"/>
              </a:lnSpc>
              <a:spcBef>
                <a:spcPts val="0"/>
              </a:spcBef>
              <a:spcAft>
                <a:spcPts val="0"/>
              </a:spcAft>
              <a:buSzPts val="1400"/>
              <a:buNone/>
              <a:defRPr/>
            </a:lvl6pPr>
            <a:lvl7pPr lvl="6" rtl="0">
              <a:lnSpc>
                <a:spcPct val="100000"/>
              </a:lnSpc>
              <a:spcBef>
                <a:spcPts val="0"/>
              </a:spcBef>
              <a:spcAft>
                <a:spcPts val="0"/>
              </a:spcAft>
              <a:buSzPts val="1400"/>
              <a:buNone/>
              <a:defRPr/>
            </a:lvl7pPr>
            <a:lvl8pPr lvl="7" rtl="0">
              <a:lnSpc>
                <a:spcPct val="100000"/>
              </a:lnSpc>
              <a:spcBef>
                <a:spcPts val="0"/>
              </a:spcBef>
              <a:spcAft>
                <a:spcPts val="0"/>
              </a:spcAft>
              <a:buSzPts val="1400"/>
              <a:buNone/>
              <a:defRPr/>
            </a:lvl8pPr>
            <a:lvl9pPr lvl="8" rtl="0">
              <a:lnSpc>
                <a:spcPct val="100000"/>
              </a:lnSpc>
              <a:spcBef>
                <a:spcPts val="0"/>
              </a:spcBef>
              <a:spcAft>
                <a:spcPts val="0"/>
              </a:spcAft>
              <a:buSzPts val="1400"/>
              <a:buNone/>
              <a:defRPr/>
            </a:lvl9pPr>
          </a:lstStyle>
          <a:p>
            <a:endParaRPr/>
          </a:p>
        </p:txBody>
      </p:sp>
      <p:sp>
        <p:nvSpPr>
          <p:cNvPr id="723" name="Google Shape;723;p13"/>
          <p:cNvSpPr txBox="1">
            <a:spLocks noGrp="1"/>
          </p:cNvSpPr>
          <p:nvPr>
            <p:ph type="ctrTitle" idx="17"/>
          </p:nvPr>
        </p:nvSpPr>
        <p:spPr>
          <a:xfrm>
            <a:off x="1622668" y="1490050"/>
            <a:ext cx="1821000" cy="450000"/>
          </a:xfrm>
          <a:prstGeom prst="rect">
            <a:avLst/>
          </a:prstGeom>
        </p:spPr>
        <p:txBody>
          <a:bodyPr spcFirstLastPara="1" wrap="square" lIns="91425" tIns="91425" rIns="91425" bIns="91425" anchor="b" anchorCtr="0">
            <a:noAutofit/>
          </a:bodyPr>
          <a:lstStyle>
            <a:lvl1pPr lvl="0" rtl="0">
              <a:spcBef>
                <a:spcPts val="0"/>
              </a:spcBef>
              <a:spcAft>
                <a:spcPts val="0"/>
              </a:spcAft>
              <a:buSzPts val="1200"/>
              <a:buNone/>
              <a:defRPr sz="1600"/>
            </a:lvl1pPr>
            <a:lvl2pPr lvl="1" rtl="0">
              <a:spcBef>
                <a:spcPts val="0"/>
              </a:spcBef>
              <a:spcAft>
                <a:spcPts val="0"/>
              </a:spcAft>
              <a:buSzPts val="1200"/>
              <a:buNone/>
              <a:defRPr sz="1200"/>
            </a:lvl2pPr>
            <a:lvl3pPr lvl="2" rtl="0">
              <a:spcBef>
                <a:spcPts val="0"/>
              </a:spcBef>
              <a:spcAft>
                <a:spcPts val="0"/>
              </a:spcAft>
              <a:buSzPts val="1200"/>
              <a:buNone/>
              <a:defRPr sz="1200"/>
            </a:lvl3pPr>
            <a:lvl4pPr lvl="3" rtl="0">
              <a:spcBef>
                <a:spcPts val="0"/>
              </a:spcBef>
              <a:spcAft>
                <a:spcPts val="0"/>
              </a:spcAft>
              <a:buSzPts val="1200"/>
              <a:buNone/>
              <a:defRPr sz="1200"/>
            </a:lvl4pPr>
            <a:lvl5pPr lvl="4" rtl="0">
              <a:spcBef>
                <a:spcPts val="0"/>
              </a:spcBef>
              <a:spcAft>
                <a:spcPts val="0"/>
              </a:spcAft>
              <a:buSzPts val="1200"/>
              <a:buNone/>
              <a:defRPr sz="1200"/>
            </a:lvl5pPr>
            <a:lvl6pPr lvl="5" rtl="0">
              <a:spcBef>
                <a:spcPts val="0"/>
              </a:spcBef>
              <a:spcAft>
                <a:spcPts val="0"/>
              </a:spcAft>
              <a:buSzPts val="1200"/>
              <a:buNone/>
              <a:defRPr sz="1200"/>
            </a:lvl6pPr>
            <a:lvl7pPr lvl="6" rtl="0">
              <a:spcBef>
                <a:spcPts val="0"/>
              </a:spcBef>
              <a:spcAft>
                <a:spcPts val="0"/>
              </a:spcAft>
              <a:buSzPts val="1200"/>
              <a:buNone/>
              <a:defRPr sz="1200"/>
            </a:lvl7pPr>
            <a:lvl8pPr lvl="7" rtl="0">
              <a:spcBef>
                <a:spcPts val="0"/>
              </a:spcBef>
              <a:spcAft>
                <a:spcPts val="0"/>
              </a:spcAft>
              <a:buSzPts val="1200"/>
              <a:buNone/>
              <a:defRPr sz="1200"/>
            </a:lvl8pPr>
            <a:lvl9pPr lvl="8" rtl="0">
              <a:spcBef>
                <a:spcPts val="0"/>
              </a:spcBef>
              <a:spcAft>
                <a:spcPts val="0"/>
              </a:spcAft>
              <a:buSzPts val="1200"/>
              <a:buNone/>
              <a:defRPr sz="1200"/>
            </a:lvl9pPr>
          </a:lstStyle>
          <a:p>
            <a:endParaRPr/>
          </a:p>
        </p:txBody>
      </p:sp>
      <p:sp>
        <p:nvSpPr>
          <p:cNvPr id="724" name="Google Shape;724;p13"/>
          <p:cNvSpPr txBox="1">
            <a:spLocks noGrp="1"/>
          </p:cNvSpPr>
          <p:nvPr>
            <p:ph type="subTitle" idx="18"/>
          </p:nvPr>
        </p:nvSpPr>
        <p:spPr>
          <a:xfrm>
            <a:off x="1622669" y="1791550"/>
            <a:ext cx="1821000" cy="7992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sz="1400"/>
            </a:lvl1pPr>
            <a:lvl2pPr lvl="1" rtl="0">
              <a:lnSpc>
                <a:spcPct val="100000"/>
              </a:lnSpc>
              <a:spcBef>
                <a:spcPts val="0"/>
              </a:spcBef>
              <a:spcAft>
                <a:spcPts val="0"/>
              </a:spcAft>
              <a:buSzPts val="1400"/>
              <a:buNone/>
              <a:defRPr/>
            </a:lvl2pPr>
            <a:lvl3pPr lvl="2" rtl="0">
              <a:lnSpc>
                <a:spcPct val="100000"/>
              </a:lnSpc>
              <a:spcBef>
                <a:spcPts val="0"/>
              </a:spcBef>
              <a:spcAft>
                <a:spcPts val="0"/>
              </a:spcAft>
              <a:buSzPts val="1400"/>
              <a:buNone/>
              <a:defRPr/>
            </a:lvl3pPr>
            <a:lvl4pPr lvl="3" rtl="0">
              <a:lnSpc>
                <a:spcPct val="100000"/>
              </a:lnSpc>
              <a:spcBef>
                <a:spcPts val="0"/>
              </a:spcBef>
              <a:spcAft>
                <a:spcPts val="0"/>
              </a:spcAft>
              <a:buSzPts val="1400"/>
              <a:buNone/>
              <a:defRPr/>
            </a:lvl4pPr>
            <a:lvl5pPr lvl="4" rtl="0">
              <a:lnSpc>
                <a:spcPct val="100000"/>
              </a:lnSpc>
              <a:spcBef>
                <a:spcPts val="0"/>
              </a:spcBef>
              <a:spcAft>
                <a:spcPts val="0"/>
              </a:spcAft>
              <a:buSzPts val="1400"/>
              <a:buNone/>
              <a:defRPr/>
            </a:lvl5pPr>
            <a:lvl6pPr lvl="5" rtl="0">
              <a:lnSpc>
                <a:spcPct val="100000"/>
              </a:lnSpc>
              <a:spcBef>
                <a:spcPts val="0"/>
              </a:spcBef>
              <a:spcAft>
                <a:spcPts val="0"/>
              </a:spcAft>
              <a:buSzPts val="1400"/>
              <a:buNone/>
              <a:defRPr/>
            </a:lvl6pPr>
            <a:lvl7pPr lvl="6" rtl="0">
              <a:lnSpc>
                <a:spcPct val="100000"/>
              </a:lnSpc>
              <a:spcBef>
                <a:spcPts val="0"/>
              </a:spcBef>
              <a:spcAft>
                <a:spcPts val="0"/>
              </a:spcAft>
              <a:buSzPts val="1400"/>
              <a:buNone/>
              <a:defRPr/>
            </a:lvl7pPr>
            <a:lvl8pPr lvl="7" rtl="0">
              <a:lnSpc>
                <a:spcPct val="100000"/>
              </a:lnSpc>
              <a:spcBef>
                <a:spcPts val="0"/>
              </a:spcBef>
              <a:spcAft>
                <a:spcPts val="0"/>
              </a:spcAft>
              <a:buSzPts val="1400"/>
              <a:buNone/>
              <a:defRPr/>
            </a:lvl8pPr>
            <a:lvl9pPr lvl="8" rtl="0">
              <a:lnSpc>
                <a:spcPct val="100000"/>
              </a:lnSpc>
              <a:spcBef>
                <a:spcPts val="0"/>
              </a:spcBef>
              <a:spcAft>
                <a:spcPts val="0"/>
              </a:spcAft>
              <a:buSzPts val="1400"/>
              <a:buNone/>
              <a:defRPr/>
            </a:lvl9pPr>
          </a:lstStyle>
          <a:p>
            <a:endParaRPr/>
          </a:p>
        </p:txBody>
      </p:sp>
      <p:sp>
        <p:nvSpPr>
          <p:cNvPr id="725" name="Google Shape;725;p13"/>
          <p:cNvSpPr txBox="1">
            <a:spLocks noGrp="1"/>
          </p:cNvSpPr>
          <p:nvPr>
            <p:ph type="ctrTitle" idx="19"/>
          </p:nvPr>
        </p:nvSpPr>
        <p:spPr>
          <a:xfrm>
            <a:off x="4160243" y="1490050"/>
            <a:ext cx="1821000" cy="450000"/>
          </a:xfrm>
          <a:prstGeom prst="rect">
            <a:avLst/>
          </a:prstGeom>
        </p:spPr>
        <p:txBody>
          <a:bodyPr spcFirstLastPara="1" wrap="square" lIns="91425" tIns="91425" rIns="91425" bIns="91425" anchor="b" anchorCtr="0">
            <a:noAutofit/>
          </a:bodyPr>
          <a:lstStyle>
            <a:lvl1pPr lvl="0" rtl="0">
              <a:spcBef>
                <a:spcPts val="0"/>
              </a:spcBef>
              <a:spcAft>
                <a:spcPts val="0"/>
              </a:spcAft>
              <a:buSzPts val="1200"/>
              <a:buNone/>
              <a:defRPr sz="1600"/>
            </a:lvl1pPr>
            <a:lvl2pPr lvl="1" rtl="0">
              <a:spcBef>
                <a:spcPts val="0"/>
              </a:spcBef>
              <a:spcAft>
                <a:spcPts val="0"/>
              </a:spcAft>
              <a:buSzPts val="1200"/>
              <a:buNone/>
              <a:defRPr sz="1200"/>
            </a:lvl2pPr>
            <a:lvl3pPr lvl="2" rtl="0">
              <a:spcBef>
                <a:spcPts val="0"/>
              </a:spcBef>
              <a:spcAft>
                <a:spcPts val="0"/>
              </a:spcAft>
              <a:buSzPts val="1200"/>
              <a:buNone/>
              <a:defRPr sz="1200"/>
            </a:lvl3pPr>
            <a:lvl4pPr lvl="3" rtl="0">
              <a:spcBef>
                <a:spcPts val="0"/>
              </a:spcBef>
              <a:spcAft>
                <a:spcPts val="0"/>
              </a:spcAft>
              <a:buSzPts val="1200"/>
              <a:buNone/>
              <a:defRPr sz="1200"/>
            </a:lvl4pPr>
            <a:lvl5pPr lvl="4" rtl="0">
              <a:spcBef>
                <a:spcPts val="0"/>
              </a:spcBef>
              <a:spcAft>
                <a:spcPts val="0"/>
              </a:spcAft>
              <a:buSzPts val="1200"/>
              <a:buNone/>
              <a:defRPr sz="1200"/>
            </a:lvl5pPr>
            <a:lvl6pPr lvl="5" rtl="0">
              <a:spcBef>
                <a:spcPts val="0"/>
              </a:spcBef>
              <a:spcAft>
                <a:spcPts val="0"/>
              </a:spcAft>
              <a:buSzPts val="1200"/>
              <a:buNone/>
              <a:defRPr sz="1200"/>
            </a:lvl6pPr>
            <a:lvl7pPr lvl="6" rtl="0">
              <a:spcBef>
                <a:spcPts val="0"/>
              </a:spcBef>
              <a:spcAft>
                <a:spcPts val="0"/>
              </a:spcAft>
              <a:buSzPts val="1200"/>
              <a:buNone/>
              <a:defRPr sz="1200"/>
            </a:lvl7pPr>
            <a:lvl8pPr lvl="7" rtl="0">
              <a:spcBef>
                <a:spcPts val="0"/>
              </a:spcBef>
              <a:spcAft>
                <a:spcPts val="0"/>
              </a:spcAft>
              <a:buSzPts val="1200"/>
              <a:buNone/>
              <a:defRPr sz="1200"/>
            </a:lvl8pPr>
            <a:lvl9pPr lvl="8" rtl="0">
              <a:spcBef>
                <a:spcPts val="0"/>
              </a:spcBef>
              <a:spcAft>
                <a:spcPts val="0"/>
              </a:spcAft>
              <a:buSzPts val="1200"/>
              <a:buNone/>
              <a:defRPr sz="1200"/>
            </a:lvl9pPr>
          </a:lstStyle>
          <a:p>
            <a:endParaRPr/>
          </a:p>
        </p:txBody>
      </p:sp>
      <p:sp>
        <p:nvSpPr>
          <p:cNvPr id="726" name="Google Shape;726;p13"/>
          <p:cNvSpPr txBox="1">
            <a:spLocks noGrp="1"/>
          </p:cNvSpPr>
          <p:nvPr>
            <p:ph type="subTitle" idx="20"/>
          </p:nvPr>
        </p:nvSpPr>
        <p:spPr>
          <a:xfrm>
            <a:off x="4160258" y="1791550"/>
            <a:ext cx="1821000" cy="7992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sz="1400"/>
            </a:lvl1pPr>
            <a:lvl2pPr lvl="1" rtl="0">
              <a:lnSpc>
                <a:spcPct val="100000"/>
              </a:lnSpc>
              <a:spcBef>
                <a:spcPts val="0"/>
              </a:spcBef>
              <a:spcAft>
                <a:spcPts val="0"/>
              </a:spcAft>
              <a:buSzPts val="1400"/>
              <a:buNone/>
              <a:defRPr/>
            </a:lvl2pPr>
            <a:lvl3pPr lvl="2" rtl="0">
              <a:lnSpc>
                <a:spcPct val="100000"/>
              </a:lnSpc>
              <a:spcBef>
                <a:spcPts val="0"/>
              </a:spcBef>
              <a:spcAft>
                <a:spcPts val="0"/>
              </a:spcAft>
              <a:buSzPts val="1400"/>
              <a:buNone/>
              <a:defRPr/>
            </a:lvl3pPr>
            <a:lvl4pPr lvl="3" rtl="0">
              <a:lnSpc>
                <a:spcPct val="100000"/>
              </a:lnSpc>
              <a:spcBef>
                <a:spcPts val="0"/>
              </a:spcBef>
              <a:spcAft>
                <a:spcPts val="0"/>
              </a:spcAft>
              <a:buSzPts val="1400"/>
              <a:buNone/>
              <a:defRPr/>
            </a:lvl4pPr>
            <a:lvl5pPr lvl="4" rtl="0">
              <a:lnSpc>
                <a:spcPct val="100000"/>
              </a:lnSpc>
              <a:spcBef>
                <a:spcPts val="0"/>
              </a:spcBef>
              <a:spcAft>
                <a:spcPts val="0"/>
              </a:spcAft>
              <a:buSzPts val="1400"/>
              <a:buNone/>
              <a:defRPr/>
            </a:lvl5pPr>
            <a:lvl6pPr lvl="5" rtl="0">
              <a:lnSpc>
                <a:spcPct val="100000"/>
              </a:lnSpc>
              <a:spcBef>
                <a:spcPts val="0"/>
              </a:spcBef>
              <a:spcAft>
                <a:spcPts val="0"/>
              </a:spcAft>
              <a:buSzPts val="1400"/>
              <a:buNone/>
              <a:defRPr/>
            </a:lvl6pPr>
            <a:lvl7pPr lvl="6" rtl="0">
              <a:lnSpc>
                <a:spcPct val="100000"/>
              </a:lnSpc>
              <a:spcBef>
                <a:spcPts val="0"/>
              </a:spcBef>
              <a:spcAft>
                <a:spcPts val="0"/>
              </a:spcAft>
              <a:buSzPts val="1400"/>
              <a:buNone/>
              <a:defRPr/>
            </a:lvl7pPr>
            <a:lvl8pPr lvl="7" rtl="0">
              <a:lnSpc>
                <a:spcPct val="100000"/>
              </a:lnSpc>
              <a:spcBef>
                <a:spcPts val="0"/>
              </a:spcBef>
              <a:spcAft>
                <a:spcPts val="0"/>
              </a:spcAft>
              <a:buSzPts val="1400"/>
              <a:buNone/>
              <a:defRPr/>
            </a:lvl8pPr>
            <a:lvl9pPr lvl="8" rtl="0">
              <a:lnSpc>
                <a:spcPct val="100000"/>
              </a:lnSpc>
              <a:spcBef>
                <a:spcPts val="0"/>
              </a:spcBef>
              <a:spcAft>
                <a:spcPts val="0"/>
              </a:spcAft>
              <a:buSzPts val="1400"/>
              <a:buNone/>
              <a:defRPr/>
            </a:lvl9pPr>
          </a:lstStyle>
          <a:p>
            <a:endParaRPr/>
          </a:p>
        </p:txBody>
      </p:sp>
      <p:sp>
        <p:nvSpPr>
          <p:cNvPr id="727" name="Google Shape;727;p13"/>
          <p:cNvSpPr txBox="1">
            <a:spLocks noGrp="1"/>
          </p:cNvSpPr>
          <p:nvPr>
            <p:ph type="ctrTitle" idx="21"/>
          </p:nvPr>
        </p:nvSpPr>
        <p:spPr>
          <a:xfrm>
            <a:off x="720000" y="342524"/>
            <a:ext cx="7704000" cy="5778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800"/>
              <a:buNone/>
              <a:defRPr/>
            </a:lvl1pPr>
            <a:lvl2pPr lvl="1" algn="ctr" rtl="0">
              <a:spcBef>
                <a:spcPts val="0"/>
              </a:spcBef>
              <a:spcAft>
                <a:spcPts val="0"/>
              </a:spcAft>
              <a:buSzPts val="800"/>
              <a:buNone/>
              <a:defRPr sz="800"/>
            </a:lvl2pPr>
            <a:lvl3pPr lvl="2" algn="ctr" rtl="0">
              <a:spcBef>
                <a:spcPts val="0"/>
              </a:spcBef>
              <a:spcAft>
                <a:spcPts val="0"/>
              </a:spcAft>
              <a:buSzPts val="800"/>
              <a:buNone/>
              <a:defRPr sz="800"/>
            </a:lvl3pPr>
            <a:lvl4pPr lvl="3" algn="ctr" rtl="0">
              <a:spcBef>
                <a:spcPts val="0"/>
              </a:spcBef>
              <a:spcAft>
                <a:spcPts val="0"/>
              </a:spcAft>
              <a:buSzPts val="800"/>
              <a:buNone/>
              <a:defRPr sz="800"/>
            </a:lvl4pPr>
            <a:lvl5pPr lvl="4" algn="ctr" rtl="0">
              <a:spcBef>
                <a:spcPts val="0"/>
              </a:spcBef>
              <a:spcAft>
                <a:spcPts val="0"/>
              </a:spcAft>
              <a:buSzPts val="800"/>
              <a:buNone/>
              <a:defRPr sz="800"/>
            </a:lvl5pPr>
            <a:lvl6pPr lvl="5" algn="ctr" rtl="0">
              <a:spcBef>
                <a:spcPts val="0"/>
              </a:spcBef>
              <a:spcAft>
                <a:spcPts val="0"/>
              </a:spcAft>
              <a:buSzPts val="800"/>
              <a:buNone/>
              <a:defRPr sz="800"/>
            </a:lvl6pPr>
            <a:lvl7pPr lvl="6" algn="ctr" rtl="0">
              <a:spcBef>
                <a:spcPts val="0"/>
              </a:spcBef>
              <a:spcAft>
                <a:spcPts val="0"/>
              </a:spcAft>
              <a:buSzPts val="800"/>
              <a:buNone/>
              <a:defRPr sz="800"/>
            </a:lvl7pPr>
            <a:lvl8pPr lvl="7" algn="ctr" rtl="0">
              <a:spcBef>
                <a:spcPts val="0"/>
              </a:spcBef>
              <a:spcAft>
                <a:spcPts val="0"/>
              </a:spcAft>
              <a:buSzPts val="800"/>
              <a:buNone/>
              <a:defRPr sz="800"/>
            </a:lvl8pPr>
            <a:lvl9pPr lvl="8" algn="ctr" rtl="0">
              <a:spcBef>
                <a:spcPts val="0"/>
              </a:spcBef>
              <a:spcAft>
                <a:spcPts val="0"/>
              </a:spcAft>
              <a:buSzPts val="800"/>
              <a:buNone/>
              <a:defRPr sz="800"/>
            </a:lvl9pPr>
          </a:lstStyle>
          <a:p>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One column text">
  <p:cSld name="One column text">
    <p:spTree>
      <p:nvGrpSpPr>
        <p:cNvPr id="1" name="Shape 377"/>
        <p:cNvGrpSpPr/>
        <p:nvPr/>
      </p:nvGrpSpPr>
      <p:grpSpPr>
        <a:xfrm>
          <a:off x="0" y="0"/>
          <a:ext cx="0" cy="0"/>
          <a:chOff x="0" y="0"/>
          <a:chExt cx="0" cy="0"/>
        </a:xfrm>
      </p:grpSpPr>
      <p:sp>
        <p:nvSpPr>
          <p:cNvPr id="378" name="Google Shape;378;p7"/>
          <p:cNvSpPr txBox="1">
            <a:spLocks noGrp="1"/>
          </p:cNvSpPr>
          <p:nvPr>
            <p:ph type="subTitle" idx="1"/>
          </p:nvPr>
        </p:nvSpPr>
        <p:spPr>
          <a:xfrm>
            <a:off x="720000" y="1475700"/>
            <a:ext cx="7704000" cy="26577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400"/>
              <a:buChar char="●"/>
              <a:defRPr/>
            </a:lvl1pPr>
            <a:lvl2pPr lvl="1" algn="ctr" rtl="0">
              <a:lnSpc>
                <a:spcPct val="100000"/>
              </a:lnSpc>
              <a:spcBef>
                <a:spcPts val="1000"/>
              </a:spcBef>
              <a:spcAft>
                <a:spcPts val="0"/>
              </a:spcAft>
              <a:buSzPts val="1400"/>
              <a:buChar char="○"/>
              <a:defRPr/>
            </a:lvl2pPr>
            <a:lvl3pPr lvl="2" algn="ctr" rtl="0">
              <a:lnSpc>
                <a:spcPct val="100000"/>
              </a:lnSpc>
              <a:spcBef>
                <a:spcPts val="1600"/>
              </a:spcBef>
              <a:spcAft>
                <a:spcPts val="0"/>
              </a:spcAft>
              <a:buSzPts val="1400"/>
              <a:buChar char="■"/>
              <a:defRPr/>
            </a:lvl3pPr>
            <a:lvl4pPr lvl="3" algn="ctr" rtl="0">
              <a:lnSpc>
                <a:spcPct val="100000"/>
              </a:lnSpc>
              <a:spcBef>
                <a:spcPts val="1600"/>
              </a:spcBef>
              <a:spcAft>
                <a:spcPts val="0"/>
              </a:spcAft>
              <a:buSzPts val="1400"/>
              <a:buChar char="●"/>
              <a:defRPr/>
            </a:lvl4pPr>
            <a:lvl5pPr lvl="4" algn="ctr" rtl="0">
              <a:lnSpc>
                <a:spcPct val="100000"/>
              </a:lnSpc>
              <a:spcBef>
                <a:spcPts val="1600"/>
              </a:spcBef>
              <a:spcAft>
                <a:spcPts val="0"/>
              </a:spcAft>
              <a:buSzPts val="1400"/>
              <a:buChar char="○"/>
              <a:defRPr/>
            </a:lvl5pPr>
            <a:lvl6pPr lvl="5" algn="ctr" rtl="0">
              <a:lnSpc>
                <a:spcPct val="100000"/>
              </a:lnSpc>
              <a:spcBef>
                <a:spcPts val="1600"/>
              </a:spcBef>
              <a:spcAft>
                <a:spcPts val="0"/>
              </a:spcAft>
              <a:buSzPts val="1400"/>
              <a:buChar char="■"/>
              <a:defRPr/>
            </a:lvl6pPr>
            <a:lvl7pPr lvl="6" algn="ctr" rtl="0">
              <a:lnSpc>
                <a:spcPct val="100000"/>
              </a:lnSpc>
              <a:spcBef>
                <a:spcPts val="1600"/>
              </a:spcBef>
              <a:spcAft>
                <a:spcPts val="0"/>
              </a:spcAft>
              <a:buSzPts val="1400"/>
              <a:buChar char="●"/>
              <a:defRPr/>
            </a:lvl7pPr>
            <a:lvl8pPr lvl="7" algn="ctr" rtl="0">
              <a:lnSpc>
                <a:spcPct val="100000"/>
              </a:lnSpc>
              <a:spcBef>
                <a:spcPts val="1600"/>
              </a:spcBef>
              <a:spcAft>
                <a:spcPts val="0"/>
              </a:spcAft>
              <a:buSzPts val="1400"/>
              <a:buChar char="○"/>
              <a:defRPr/>
            </a:lvl8pPr>
            <a:lvl9pPr lvl="8" algn="ctr" rtl="0">
              <a:lnSpc>
                <a:spcPct val="100000"/>
              </a:lnSpc>
              <a:spcBef>
                <a:spcPts val="1600"/>
              </a:spcBef>
              <a:spcAft>
                <a:spcPts val="1600"/>
              </a:spcAft>
              <a:buSzPts val="1400"/>
              <a:buChar char="■"/>
              <a:defRPr/>
            </a:lvl9pPr>
          </a:lstStyle>
          <a:p>
            <a:endParaRPr/>
          </a:p>
        </p:txBody>
      </p:sp>
      <p:sp>
        <p:nvSpPr>
          <p:cNvPr id="379" name="Google Shape;379;p7"/>
          <p:cNvSpPr txBox="1">
            <a:spLocks noGrp="1"/>
          </p:cNvSpPr>
          <p:nvPr>
            <p:ph type="ctrTitle"/>
          </p:nvPr>
        </p:nvSpPr>
        <p:spPr>
          <a:xfrm>
            <a:off x="736646" y="373025"/>
            <a:ext cx="7672500" cy="5778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800"/>
              <a:buNone/>
              <a:defRPr/>
            </a:lvl1pPr>
            <a:lvl2pPr lvl="1" algn="ctr" rtl="0">
              <a:spcBef>
                <a:spcPts val="0"/>
              </a:spcBef>
              <a:spcAft>
                <a:spcPts val="0"/>
              </a:spcAft>
              <a:buSzPts val="800"/>
              <a:buNone/>
              <a:defRPr sz="800"/>
            </a:lvl2pPr>
            <a:lvl3pPr lvl="2" algn="ctr" rtl="0">
              <a:spcBef>
                <a:spcPts val="0"/>
              </a:spcBef>
              <a:spcAft>
                <a:spcPts val="0"/>
              </a:spcAft>
              <a:buSzPts val="800"/>
              <a:buNone/>
              <a:defRPr sz="800"/>
            </a:lvl3pPr>
            <a:lvl4pPr lvl="3" algn="ctr" rtl="0">
              <a:spcBef>
                <a:spcPts val="0"/>
              </a:spcBef>
              <a:spcAft>
                <a:spcPts val="0"/>
              </a:spcAft>
              <a:buSzPts val="800"/>
              <a:buNone/>
              <a:defRPr sz="800"/>
            </a:lvl4pPr>
            <a:lvl5pPr lvl="4" algn="ctr" rtl="0">
              <a:spcBef>
                <a:spcPts val="0"/>
              </a:spcBef>
              <a:spcAft>
                <a:spcPts val="0"/>
              </a:spcAft>
              <a:buSzPts val="800"/>
              <a:buNone/>
              <a:defRPr sz="800"/>
            </a:lvl5pPr>
            <a:lvl6pPr lvl="5" algn="ctr" rtl="0">
              <a:spcBef>
                <a:spcPts val="0"/>
              </a:spcBef>
              <a:spcAft>
                <a:spcPts val="0"/>
              </a:spcAft>
              <a:buSzPts val="800"/>
              <a:buNone/>
              <a:defRPr sz="800"/>
            </a:lvl6pPr>
            <a:lvl7pPr lvl="6" algn="ctr" rtl="0">
              <a:spcBef>
                <a:spcPts val="0"/>
              </a:spcBef>
              <a:spcAft>
                <a:spcPts val="0"/>
              </a:spcAft>
              <a:buSzPts val="800"/>
              <a:buNone/>
              <a:defRPr sz="800"/>
            </a:lvl7pPr>
            <a:lvl8pPr lvl="7" algn="ctr" rtl="0">
              <a:spcBef>
                <a:spcPts val="0"/>
              </a:spcBef>
              <a:spcAft>
                <a:spcPts val="0"/>
              </a:spcAft>
              <a:buSzPts val="800"/>
              <a:buNone/>
              <a:defRPr sz="800"/>
            </a:lvl8pPr>
            <a:lvl9pPr lvl="8" algn="ctr" rtl="0">
              <a:spcBef>
                <a:spcPts val="0"/>
              </a:spcBef>
              <a:spcAft>
                <a:spcPts val="0"/>
              </a:spcAft>
              <a:buSzPts val="800"/>
              <a:buNone/>
              <a:defRPr sz="800"/>
            </a:lvl9pPr>
          </a:lstStyle>
          <a:p>
            <a:endParaRPr/>
          </a:p>
        </p:txBody>
      </p:sp>
      <p:pic>
        <p:nvPicPr>
          <p:cNvPr id="380" name="Google Shape;380;p7"/>
          <p:cNvPicPr preferRelativeResize="0"/>
          <p:nvPr/>
        </p:nvPicPr>
        <p:blipFill>
          <a:blip r:embed="rId2">
            <a:alphaModFix amt="47000"/>
          </a:blip>
          <a:stretch>
            <a:fillRect/>
          </a:stretch>
        </p:blipFill>
        <p:spPr>
          <a:xfrm rot="4139108">
            <a:off x="-1716814" y="3950736"/>
            <a:ext cx="2989903" cy="2468227"/>
          </a:xfrm>
          <a:prstGeom prst="rect">
            <a:avLst/>
          </a:prstGeom>
          <a:noFill/>
          <a:ln>
            <a:noFill/>
          </a:ln>
        </p:spPr>
      </p:pic>
      <p:grpSp>
        <p:nvGrpSpPr>
          <p:cNvPr id="381" name="Google Shape;381;p7"/>
          <p:cNvGrpSpPr/>
          <p:nvPr/>
        </p:nvGrpSpPr>
        <p:grpSpPr>
          <a:xfrm rot="-987768">
            <a:off x="-414533" y="3230134"/>
            <a:ext cx="1344359" cy="1995308"/>
            <a:chOff x="272875" y="1527563"/>
            <a:chExt cx="255950" cy="455000"/>
          </a:xfrm>
        </p:grpSpPr>
        <p:sp>
          <p:nvSpPr>
            <p:cNvPr id="382" name="Google Shape;382;p7"/>
            <p:cNvSpPr/>
            <p:nvPr/>
          </p:nvSpPr>
          <p:spPr>
            <a:xfrm>
              <a:off x="471925" y="1963988"/>
              <a:ext cx="26575" cy="18575"/>
            </a:xfrm>
            <a:custGeom>
              <a:avLst/>
              <a:gdLst/>
              <a:ahLst/>
              <a:cxnLst/>
              <a:rect l="l" t="t" r="r" b="b"/>
              <a:pathLst>
                <a:path w="1063" h="743" extrusionOk="0">
                  <a:moveTo>
                    <a:pt x="724" y="0"/>
                  </a:moveTo>
                  <a:cubicBezTo>
                    <a:pt x="636" y="0"/>
                    <a:pt x="547" y="14"/>
                    <a:pt x="512" y="41"/>
                  </a:cubicBezTo>
                  <a:cubicBezTo>
                    <a:pt x="323" y="230"/>
                    <a:pt x="152" y="420"/>
                    <a:pt x="0" y="628"/>
                  </a:cubicBezTo>
                  <a:lnTo>
                    <a:pt x="57" y="742"/>
                  </a:lnTo>
                  <a:cubicBezTo>
                    <a:pt x="247" y="742"/>
                    <a:pt x="436" y="704"/>
                    <a:pt x="626" y="647"/>
                  </a:cubicBezTo>
                  <a:cubicBezTo>
                    <a:pt x="929" y="496"/>
                    <a:pt x="1062" y="249"/>
                    <a:pt x="948" y="60"/>
                  </a:cubicBezTo>
                  <a:cubicBezTo>
                    <a:pt x="928" y="19"/>
                    <a:pt x="826" y="0"/>
                    <a:pt x="724" y="0"/>
                  </a:cubicBezTo>
                  <a:close/>
                </a:path>
              </a:pathLst>
            </a:custGeom>
            <a:solidFill>
              <a:srgbClr val="3C8DA0"/>
            </a:solidFill>
            <a:ln>
              <a:noFill/>
            </a:ln>
          </p:spPr>
          <p:txBody>
            <a:bodyPr spcFirstLastPara="1" wrap="square" lIns="91425" tIns="91425" rIns="91425" bIns="91425" anchor="ctr" anchorCtr="0">
              <a:noAutofit/>
            </a:bodyPr>
            <a:lstStyle/>
            <a:p>
              <a:endParaRPr/>
            </a:p>
          </p:txBody>
        </p:sp>
        <p:sp>
          <p:nvSpPr>
            <p:cNvPr id="383" name="Google Shape;383;p7"/>
            <p:cNvSpPr/>
            <p:nvPr/>
          </p:nvSpPr>
          <p:spPr>
            <a:xfrm>
              <a:off x="366725" y="1787738"/>
              <a:ext cx="29875" cy="22300"/>
            </a:xfrm>
            <a:custGeom>
              <a:avLst/>
              <a:gdLst/>
              <a:ahLst/>
              <a:cxnLst/>
              <a:rect l="l" t="t" r="r" b="b"/>
              <a:pathLst>
                <a:path w="1195" h="892" extrusionOk="0">
                  <a:moveTo>
                    <a:pt x="607" y="1"/>
                  </a:moveTo>
                  <a:cubicBezTo>
                    <a:pt x="0" y="1"/>
                    <a:pt x="0" y="892"/>
                    <a:pt x="607" y="892"/>
                  </a:cubicBezTo>
                  <a:cubicBezTo>
                    <a:pt x="1194" y="892"/>
                    <a:pt x="1194" y="1"/>
                    <a:pt x="607" y="1"/>
                  </a:cubicBezTo>
                  <a:close/>
                </a:path>
              </a:pathLst>
            </a:custGeom>
            <a:solidFill>
              <a:srgbClr val="3C8DA0"/>
            </a:solidFill>
            <a:ln>
              <a:noFill/>
            </a:ln>
          </p:spPr>
          <p:txBody>
            <a:bodyPr spcFirstLastPara="1" wrap="square" lIns="91425" tIns="91425" rIns="91425" bIns="91425" anchor="ctr" anchorCtr="0">
              <a:noAutofit/>
            </a:bodyPr>
            <a:lstStyle/>
            <a:p>
              <a:endParaRPr/>
            </a:p>
          </p:txBody>
        </p:sp>
        <p:sp>
          <p:nvSpPr>
            <p:cNvPr id="384" name="Google Shape;384;p7"/>
            <p:cNvSpPr/>
            <p:nvPr/>
          </p:nvSpPr>
          <p:spPr>
            <a:xfrm>
              <a:off x="380450" y="1835613"/>
              <a:ext cx="9975" cy="8550"/>
            </a:xfrm>
            <a:custGeom>
              <a:avLst/>
              <a:gdLst/>
              <a:ahLst/>
              <a:cxnLst/>
              <a:rect l="l" t="t" r="r" b="b"/>
              <a:pathLst>
                <a:path w="399" h="342" extrusionOk="0">
                  <a:moveTo>
                    <a:pt x="209" y="1"/>
                  </a:moveTo>
                  <a:cubicBezTo>
                    <a:pt x="1" y="38"/>
                    <a:pt x="1" y="323"/>
                    <a:pt x="209" y="342"/>
                  </a:cubicBezTo>
                  <a:cubicBezTo>
                    <a:pt x="399" y="323"/>
                    <a:pt x="399" y="38"/>
                    <a:pt x="209" y="1"/>
                  </a:cubicBezTo>
                  <a:close/>
                </a:path>
              </a:pathLst>
            </a:custGeom>
            <a:solidFill>
              <a:srgbClr val="3C8DA0"/>
            </a:solidFill>
            <a:ln>
              <a:noFill/>
            </a:ln>
          </p:spPr>
          <p:txBody>
            <a:bodyPr spcFirstLastPara="1" wrap="square" lIns="91425" tIns="91425" rIns="91425" bIns="91425" anchor="ctr" anchorCtr="0">
              <a:noAutofit/>
            </a:bodyPr>
            <a:lstStyle/>
            <a:p>
              <a:endParaRPr/>
            </a:p>
          </p:txBody>
        </p:sp>
        <p:sp>
          <p:nvSpPr>
            <p:cNvPr id="385" name="Google Shape;385;p7"/>
            <p:cNvSpPr/>
            <p:nvPr/>
          </p:nvSpPr>
          <p:spPr>
            <a:xfrm>
              <a:off x="416475" y="1837513"/>
              <a:ext cx="5700" cy="4750"/>
            </a:xfrm>
            <a:custGeom>
              <a:avLst/>
              <a:gdLst/>
              <a:ahLst/>
              <a:cxnLst/>
              <a:rect l="l" t="t" r="r" b="b"/>
              <a:pathLst>
                <a:path w="228" h="190" extrusionOk="0">
                  <a:moveTo>
                    <a:pt x="114" y="0"/>
                  </a:moveTo>
                  <a:cubicBezTo>
                    <a:pt x="0" y="19"/>
                    <a:pt x="0" y="171"/>
                    <a:pt x="114" y="190"/>
                  </a:cubicBezTo>
                  <a:cubicBezTo>
                    <a:pt x="228" y="171"/>
                    <a:pt x="228" y="19"/>
                    <a:pt x="114" y="0"/>
                  </a:cubicBezTo>
                  <a:close/>
                </a:path>
              </a:pathLst>
            </a:custGeom>
            <a:solidFill>
              <a:srgbClr val="3C8DA0"/>
            </a:solidFill>
            <a:ln>
              <a:noFill/>
            </a:ln>
          </p:spPr>
          <p:txBody>
            <a:bodyPr spcFirstLastPara="1" wrap="square" lIns="91425" tIns="91425" rIns="91425" bIns="91425" anchor="ctr" anchorCtr="0">
              <a:noAutofit/>
            </a:bodyPr>
            <a:lstStyle/>
            <a:p>
              <a:endParaRPr/>
            </a:p>
          </p:txBody>
        </p:sp>
        <p:sp>
          <p:nvSpPr>
            <p:cNvPr id="386" name="Google Shape;386;p7"/>
            <p:cNvSpPr/>
            <p:nvPr/>
          </p:nvSpPr>
          <p:spPr>
            <a:xfrm>
              <a:off x="415525" y="1877788"/>
              <a:ext cx="7600" cy="10675"/>
            </a:xfrm>
            <a:custGeom>
              <a:avLst/>
              <a:gdLst/>
              <a:ahLst/>
              <a:cxnLst/>
              <a:rect l="l" t="t" r="r" b="b"/>
              <a:pathLst>
                <a:path w="304" h="427" extrusionOk="0">
                  <a:moveTo>
                    <a:pt x="171" y="1"/>
                  </a:moveTo>
                  <a:cubicBezTo>
                    <a:pt x="133" y="1"/>
                    <a:pt x="95" y="20"/>
                    <a:pt x="76" y="39"/>
                  </a:cubicBezTo>
                  <a:lnTo>
                    <a:pt x="57" y="77"/>
                  </a:lnTo>
                  <a:cubicBezTo>
                    <a:pt x="38" y="95"/>
                    <a:pt x="38" y="114"/>
                    <a:pt x="38" y="133"/>
                  </a:cubicBezTo>
                  <a:lnTo>
                    <a:pt x="20" y="133"/>
                  </a:lnTo>
                  <a:cubicBezTo>
                    <a:pt x="20" y="190"/>
                    <a:pt x="20" y="228"/>
                    <a:pt x="1" y="285"/>
                  </a:cubicBezTo>
                  <a:cubicBezTo>
                    <a:pt x="1" y="304"/>
                    <a:pt x="1" y="323"/>
                    <a:pt x="20" y="342"/>
                  </a:cubicBezTo>
                  <a:cubicBezTo>
                    <a:pt x="20" y="361"/>
                    <a:pt x="38" y="380"/>
                    <a:pt x="38" y="380"/>
                  </a:cubicBezTo>
                  <a:cubicBezTo>
                    <a:pt x="57" y="399"/>
                    <a:pt x="76" y="418"/>
                    <a:pt x="95" y="418"/>
                  </a:cubicBezTo>
                  <a:cubicBezTo>
                    <a:pt x="108" y="418"/>
                    <a:pt x="121" y="426"/>
                    <a:pt x="133" y="426"/>
                  </a:cubicBezTo>
                  <a:cubicBezTo>
                    <a:pt x="140" y="426"/>
                    <a:pt x="146" y="424"/>
                    <a:pt x="152" y="418"/>
                  </a:cubicBezTo>
                  <a:lnTo>
                    <a:pt x="190" y="418"/>
                  </a:lnTo>
                  <a:cubicBezTo>
                    <a:pt x="209" y="418"/>
                    <a:pt x="228" y="418"/>
                    <a:pt x="247" y="399"/>
                  </a:cubicBezTo>
                  <a:cubicBezTo>
                    <a:pt x="285" y="361"/>
                    <a:pt x="285" y="323"/>
                    <a:pt x="285" y="285"/>
                  </a:cubicBezTo>
                  <a:lnTo>
                    <a:pt x="285" y="133"/>
                  </a:lnTo>
                  <a:cubicBezTo>
                    <a:pt x="304" y="114"/>
                    <a:pt x="304" y="95"/>
                    <a:pt x="285" y="95"/>
                  </a:cubicBezTo>
                  <a:cubicBezTo>
                    <a:pt x="285" y="77"/>
                    <a:pt x="285" y="58"/>
                    <a:pt x="266" y="39"/>
                  </a:cubicBezTo>
                  <a:cubicBezTo>
                    <a:pt x="228" y="20"/>
                    <a:pt x="209" y="1"/>
                    <a:pt x="171" y="1"/>
                  </a:cubicBezTo>
                  <a:close/>
                </a:path>
              </a:pathLst>
            </a:custGeom>
            <a:solidFill>
              <a:srgbClr val="3C8DA0"/>
            </a:solidFill>
            <a:ln>
              <a:noFill/>
            </a:ln>
          </p:spPr>
          <p:txBody>
            <a:bodyPr spcFirstLastPara="1" wrap="square" lIns="91425" tIns="91425" rIns="91425" bIns="91425" anchor="ctr" anchorCtr="0">
              <a:noAutofit/>
            </a:bodyPr>
            <a:lstStyle/>
            <a:p>
              <a:endParaRPr/>
            </a:p>
          </p:txBody>
        </p:sp>
        <p:sp>
          <p:nvSpPr>
            <p:cNvPr id="387" name="Google Shape;387;p7"/>
            <p:cNvSpPr/>
            <p:nvPr/>
          </p:nvSpPr>
          <p:spPr>
            <a:xfrm>
              <a:off x="432600" y="1937038"/>
              <a:ext cx="10450" cy="8075"/>
            </a:xfrm>
            <a:custGeom>
              <a:avLst/>
              <a:gdLst/>
              <a:ahLst/>
              <a:cxnLst/>
              <a:rect l="l" t="t" r="r" b="b"/>
              <a:pathLst>
                <a:path w="418" h="323" extrusionOk="0">
                  <a:moveTo>
                    <a:pt x="209" y="0"/>
                  </a:moveTo>
                  <a:cubicBezTo>
                    <a:pt x="0" y="0"/>
                    <a:pt x="0" y="323"/>
                    <a:pt x="209" y="323"/>
                  </a:cubicBezTo>
                  <a:cubicBezTo>
                    <a:pt x="417" y="323"/>
                    <a:pt x="417" y="0"/>
                    <a:pt x="209" y="0"/>
                  </a:cubicBezTo>
                  <a:close/>
                </a:path>
              </a:pathLst>
            </a:custGeom>
            <a:solidFill>
              <a:srgbClr val="3C8DA0"/>
            </a:solidFill>
            <a:ln>
              <a:noFill/>
            </a:ln>
          </p:spPr>
          <p:txBody>
            <a:bodyPr spcFirstLastPara="1" wrap="square" lIns="91425" tIns="91425" rIns="91425" bIns="91425" anchor="ctr" anchorCtr="0">
              <a:noAutofit/>
            </a:bodyPr>
            <a:lstStyle/>
            <a:p>
              <a:endParaRPr/>
            </a:p>
          </p:txBody>
        </p:sp>
        <p:sp>
          <p:nvSpPr>
            <p:cNvPr id="388" name="Google Shape;388;p7"/>
            <p:cNvSpPr/>
            <p:nvPr/>
          </p:nvSpPr>
          <p:spPr>
            <a:xfrm>
              <a:off x="452025" y="1974938"/>
              <a:ext cx="9500" cy="7150"/>
            </a:xfrm>
            <a:custGeom>
              <a:avLst/>
              <a:gdLst/>
              <a:ahLst/>
              <a:cxnLst/>
              <a:rect l="l" t="t" r="r" b="b"/>
              <a:pathLst>
                <a:path w="380" h="286" extrusionOk="0">
                  <a:moveTo>
                    <a:pt x="190" y="1"/>
                  </a:moveTo>
                  <a:cubicBezTo>
                    <a:pt x="0" y="1"/>
                    <a:pt x="0" y="285"/>
                    <a:pt x="190" y="285"/>
                  </a:cubicBezTo>
                  <a:cubicBezTo>
                    <a:pt x="379" y="285"/>
                    <a:pt x="379" y="1"/>
                    <a:pt x="190" y="1"/>
                  </a:cubicBezTo>
                  <a:close/>
                </a:path>
              </a:pathLst>
            </a:custGeom>
            <a:solidFill>
              <a:srgbClr val="3C8DA0"/>
            </a:solidFill>
            <a:ln>
              <a:noFill/>
            </a:ln>
          </p:spPr>
          <p:txBody>
            <a:bodyPr spcFirstLastPara="1" wrap="square" lIns="91425" tIns="91425" rIns="91425" bIns="91425" anchor="ctr" anchorCtr="0">
              <a:noAutofit/>
            </a:bodyPr>
            <a:lstStyle/>
            <a:p>
              <a:endParaRPr/>
            </a:p>
          </p:txBody>
        </p:sp>
        <p:sp>
          <p:nvSpPr>
            <p:cNvPr id="389" name="Google Shape;389;p7"/>
            <p:cNvSpPr/>
            <p:nvPr/>
          </p:nvSpPr>
          <p:spPr>
            <a:xfrm>
              <a:off x="472875" y="1918538"/>
              <a:ext cx="19925" cy="15200"/>
            </a:xfrm>
            <a:custGeom>
              <a:avLst/>
              <a:gdLst/>
              <a:ahLst/>
              <a:cxnLst/>
              <a:rect l="l" t="t" r="r" b="b"/>
              <a:pathLst>
                <a:path w="797" h="608" extrusionOk="0">
                  <a:moveTo>
                    <a:pt x="398" y="1"/>
                  </a:moveTo>
                  <a:cubicBezTo>
                    <a:pt x="0" y="1"/>
                    <a:pt x="0" y="608"/>
                    <a:pt x="398" y="608"/>
                  </a:cubicBezTo>
                  <a:cubicBezTo>
                    <a:pt x="797" y="608"/>
                    <a:pt x="797" y="1"/>
                    <a:pt x="398" y="1"/>
                  </a:cubicBezTo>
                  <a:close/>
                </a:path>
              </a:pathLst>
            </a:custGeom>
            <a:solidFill>
              <a:srgbClr val="3C8DA0"/>
            </a:solidFill>
            <a:ln>
              <a:noFill/>
            </a:ln>
          </p:spPr>
          <p:txBody>
            <a:bodyPr spcFirstLastPara="1" wrap="square" lIns="91425" tIns="91425" rIns="91425" bIns="91425" anchor="ctr" anchorCtr="0">
              <a:noAutofit/>
            </a:bodyPr>
            <a:lstStyle/>
            <a:p>
              <a:endParaRPr/>
            </a:p>
          </p:txBody>
        </p:sp>
        <p:sp>
          <p:nvSpPr>
            <p:cNvPr id="390" name="Google Shape;390;p7"/>
            <p:cNvSpPr/>
            <p:nvPr/>
          </p:nvSpPr>
          <p:spPr>
            <a:xfrm>
              <a:off x="444900" y="1890113"/>
              <a:ext cx="16150" cy="11875"/>
            </a:xfrm>
            <a:custGeom>
              <a:avLst/>
              <a:gdLst/>
              <a:ahLst/>
              <a:cxnLst/>
              <a:rect l="l" t="t" r="r" b="b"/>
              <a:pathLst>
                <a:path w="646" h="475" extrusionOk="0">
                  <a:moveTo>
                    <a:pt x="323" y="1"/>
                  </a:moveTo>
                  <a:cubicBezTo>
                    <a:pt x="1" y="1"/>
                    <a:pt x="1" y="475"/>
                    <a:pt x="323" y="475"/>
                  </a:cubicBezTo>
                  <a:cubicBezTo>
                    <a:pt x="645" y="475"/>
                    <a:pt x="645" y="1"/>
                    <a:pt x="323" y="1"/>
                  </a:cubicBezTo>
                  <a:close/>
                </a:path>
              </a:pathLst>
            </a:custGeom>
            <a:solidFill>
              <a:srgbClr val="3C8DA0"/>
            </a:solidFill>
            <a:ln>
              <a:noFill/>
            </a:ln>
          </p:spPr>
          <p:txBody>
            <a:bodyPr spcFirstLastPara="1" wrap="square" lIns="91425" tIns="91425" rIns="91425" bIns="91425" anchor="ctr" anchorCtr="0">
              <a:noAutofit/>
            </a:bodyPr>
            <a:lstStyle/>
            <a:p>
              <a:endParaRPr/>
            </a:p>
          </p:txBody>
        </p:sp>
        <p:sp>
          <p:nvSpPr>
            <p:cNvPr id="391" name="Google Shape;391;p7"/>
            <p:cNvSpPr/>
            <p:nvPr/>
          </p:nvSpPr>
          <p:spPr>
            <a:xfrm>
              <a:off x="398475" y="1905288"/>
              <a:ext cx="11875" cy="11400"/>
            </a:xfrm>
            <a:custGeom>
              <a:avLst/>
              <a:gdLst/>
              <a:ahLst/>
              <a:cxnLst/>
              <a:rect l="l" t="t" r="r" b="b"/>
              <a:pathLst>
                <a:path w="475" h="456" extrusionOk="0">
                  <a:moveTo>
                    <a:pt x="228" y="0"/>
                  </a:moveTo>
                  <a:cubicBezTo>
                    <a:pt x="0" y="57"/>
                    <a:pt x="0" y="398"/>
                    <a:pt x="228" y="455"/>
                  </a:cubicBezTo>
                  <a:cubicBezTo>
                    <a:pt x="474" y="398"/>
                    <a:pt x="474" y="57"/>
                    <a:pt x="228" y="0"/>
                  </a:cubicBezTo>
                  <a:close/>
                </a:path>
              </a:pathLst>
            </a:custGeom>
            <a:solidFill>
              <a:srgbClr val="3C8DA0"/>
            </a:solidFill>
            <a:ln>
              <a:noFill/>
            </a:ln>
          </p:spPr>
          <p:txBody>
            <a:bodyPr spcFirstLastPara="1" wrap="square" lIns="91425" tIns="91425" rIns="91425" bIns="91425" anchor="ctr" anchorCtr="0">
              <a:noAutofit/>
            </a:bodyPr>
            <a:lstStyle/>
            <a:p>
              <a:endParaRPr/>
            </a:p>
          </p:txBody>
        </p:sp>
        <p:sp>
          <p:nvSpPr>
            <p:cNvPr id="392" name="Google Shape;392;p7"/>
            <p:cNvSpPr/>
            <p:nvPr/>
          </p:nvSpPr>
          <p:spPr>
            <a:xfrm>
              <a:off x="454400" y="1849363"/>
              <a:ext cx="11850" cy="11400"/>
            </a:xfrm>
            <a:custGeom>
              <a:avLst/>
              <a:gdLst/>
              <a:ahLst/>
              <a:cxnLst/>
              <a:rect l="l" t="t" r="r" b="b"/>
              <a:pathLst>
                <a:path w="474" h="456" extrusionOk="0">
                  <a:moveTo>
                    <a:pt x="246" y="0"/>
                  </a:moveTo>
                  <a:cubicBezTo>
                    <a:pt x="0" y="57"/>
                    <a:pt x="0" y="398"/>
                    <a:pt x="246" y="455"/>
                  </a:cubicBezTo>
                  <a:cubicBezTo>
                    <a:pt x="474" y="398"/>
                    <a:pt x="474" y="57"/>
                    <a:pt x="246" y="0"/>
                  </a:cubicBezTo>
                  <a:close/>
                </a:path>
              </a:pathLst>
            </a:custGeom>
            <a:solidFill>
              <a:srgbClr val="3C8DA0"/>
            </a:solidFill>
            <a:ln>
              <a:noFill/>
            </a:ln>
          </p:spPr>
          <p:txBody>
            <a:bodyPr spcFirstLastPara="1" wrap="square" lIns="91425" tIns="91425" rIns="91425" bIns="91425" anchor="ctr" anchorCtr="0">
              <a:noAutofit/>
            </a:bodyPr>
            <a:lstStyle/>
            <a:p>
              <a:endParaRPr/>
            </a:p>
          </p:txBody>
        </p:sp>
        <p:sp>
          <p:nvSpPr>
            <p:cNvPr id="393" name="Google Shape;393;p7"/>
            <p:cNvSpPr/>
            <p:nvPr/>
          </p:nvSpPr>
          <p:spPr>
            <a:xfrm>
              <a:off x="428800" y="1830863"/>
              <a:ext cx="14725" cy="11400"/>
            </a:xfrm>
            <a:custGeom>
              <a:avLst/>
              <a:gdLst/>
              <a:ahLst/>
              <a:cxnLst/>
              <a:rect l="l" t="t" r="r" b="b"/>
              <a:pathLst>
                <a:path w="589" h="456" extrusionOk="0">
                  <a:moveTo>
                    <a:pt x="228" y="1"/>
                  </a:moveTo>
                  <a:cubicBezTo>
                    <a:pt x="190" y="1"/>
                    <a:pt x="171" y="1"/>
                    <a:pt x="133" y="20"/>
                  </a:cubicBezTo>
                  <a:cubicBezTo>
                    <a:pt x="114" y="39"/>
                    <a:pt x="76" y="39"/>
                    <a:pt x="57" y="77"/>
                  </a:cubicBezTo>
                  <a:cubicBezTo>
                    <a:pt x="38" y="96"/>
                    <a:pt x="19" y="115"/>
                    <a:pt x="19" y="153"/>
                  </a:cubicBezTo>
                  <a:cubicBezTo>
                    <a:pt x="0" y="172"/>
                    <a:pt x="0" y="209"/>
                    <a:pt x="0" y="228"/>
                  </a:cubicBezTo>
                  <a:lnTo>
                    <a:pt x="0" y="285"/>
                  </a:lnTo>
                  <a:cubicBezTo>
                    <a:pt x="0" y="323"/>
                    <a:pt x="19" y="361"/>
                    <a:pt x="57" y="399"/>
                  </a:cubicBezTo>
                  <a:lnTo>
                    <a:pt x="95" y="437"/>
                  </a:lnTo>
                  <a:cubicBezTo>
                    <a:pt x="133" y="456"/>
                    <a:pt x="171" y="456"/>
                    <a:pt x="209" y="456"/>
                  </a:cubicBezTo>
                  <a:lnTo>
                    <a:pt x="209" y="437"/>
                  </a:lnTo>
                  <a:lnTo>
                    <a:pt x="361" y="437"/>
                  </a:lnTo>
                  <a:cubicBezTo>
                    <a:pt x="398" y="437"/>
                    <a:pt x="417" y="437"/>
                    <a:pt x="455" y="418"/>
                  </a:cubicBezTo>
                  <a:cubicBezTo>
                    <a:pt x="474" y="418"/>
                    <a:pt x="493" y="399"/>
                    <a:pt x="531" y="380"/>
                  </a:cubicBezTo>
                  <a:cubicBezTo>
                    <a:pt x="550" y="361"/>
                    <a:pt x="569" y="342"/>
                    <a:pt x="569" y="304"/>
                  </a:cubicBezTo>
                  <a:cubicBezTo>
                    <a:pt x="588" y="285"/>
                    <a:pt x="588" y="247"/>
                    <a:pt x="588" y="228"/>
                  </a:cubicBezTo>
                  <a:lnTo>
                    <a:pt x="588" y="172"/>
                  </a:lnTo>
                  <a:cubicBezTo>
                    <a:pt x="569" y="134"/>
                    <a:pt x="550" y="96"/>
                    <a:pt x="531" y="58"/>
                  </a:cubicBezTo>
                  <a:lnTo>
                    <a:pt x="493" y="39"/>
                  </a:lnTo>
                  <a:cubicBezTo>
                    <a:pt x="455" y="20"/>
                    <a:pt x="417" y="1"/>
                    <a:pt x="380" y="1"/>
                  </a:cubicBezTo>
                  <a:close/>
                </a:path>
              </a:pathLst>
            </a:custGeom>
            <a:solidFill>
              <a:srgbClr val="3C8DA0"/>
            </a:solidFill>
            <a:ln>
              <a:noFill/>
            </a:ln>
          </p:spPr>
          <p:txBody>
            <a:bodyPr spcFirstLastPara="1" wrap="square" lIns="91425" tIns="91425" rIns="91425" bIns="91425" anchor="ctr" anchorCtr="0">
              <a:noAutofit/>
            </a:bodyPr>
            <a:lstStyle/>
            <a:p>
              <a:endParaRPr/>
            </a:p>
          </p:txBody>
        </p:sp>
        <p:sp>
          <p:nvSpPr>
            <p:cNvPr id="394" name="Google Shape;394;p7"/>
            <p:cNvSpPr/>
            <p:nvPr/>
          </p:nvSpPr>
          <p:spPr>
            <a:xfrm>
              <a:off x="440175" y="1765463"/>
              <a:ext cx="18025" cy="14725"/>
            </a:xfrm>
            <a:custGeom>
              <a:avLst/>
              <a:gdLst/>
              <a:ahLst/>
              <a:cxnLst/>
              <a:rect l="l" t="t" r="r" b="b"/>
              <a:pathLst>
                <a:path w="721" h="589" extrusionOk="0">
                  <a:moveTo>
                    <a:pt x="361" y="1"/>
                  </a:moveTo>
                  <a:cubicBezTo>
                    <a:pt x="0" y="20"/>
                    <a:pt x="0" y="551"/>
                    <a:pt x="361" y="589"/>
                  </a:cubicBezTo>
                  <a:cubicBezTo>
                    <a:pt x="721" y="551"/>
                    <a:pt x="721" y="20"/>
                    <a:pt x="361" y="1"/>
                  </a:cubicBezTo>
                  <a:close/>
                </a:path>
              </a:pathLst>
            </a:custGeom>
            <a:solidFill>
              <a:srgbClr val="3C8DA0"/>
            </a:solidFill>
            <a:ln>
              <a:noFill/>
            </a:ln>
          </p:spPr>
          <p:txBody>
            <a:bodyPr spcFirstLastPara="1" wrap="square" lIns="91425" tIns="91425" rIns="91425" bIns="91425" anchor="ctr" anchorCtr="0">
              <a:noAutofit/>
            </a:bodyPr>
            <a:lstStyle/>
            <a:p>
              <a:endParaRPr/>
            </a:p>
          </p:txBody>
        </p:sp>
        <p:sp>
          <p:nvSpPr>
            <p:cNvPr id="395" name="Google Shape;395;p7"/>
            <p:cNvSpPr/>
            <p:nvPr/>
          </p:nvSpPr>
          <p:spPr>
            <a:xfrm>
              <a:off x="385200" y="1777313"/>
              <a:ext cx="15650" cy="13300"/>
            </a:xfrm>
            <a:custGeom>
              <a:avLst/>
              <a:gdLst/>
              <a:ahLst/>
              <a:cxnLst/>
              <a:rect l="l" t="t" r="r" b="b"/>
              <a:pathLst>
                <a:path w="626" h="532" extrusionOk="0">
                  <a:moveTo>
                    <a:pt x="323" y="1"/>
                  </a:moveTo>
                  <a:cubicBezTo>
                    <a:pt x="0" y="39"/>
                    <a:pt x="0" y="494"/>
                    <a:pt x="323" y="532"/>
                  </a:cubicBezTo>
                  <a:cubicBezTo>
                    <a:pt x="626" y="494"/>
                    <a:pt x="626" y="39"/>
                    <a:pt x="323" y="1"/>
                  </a:cubicBezTo>
                  <a:close/>
                </a:path>
              </a:pathLst>
            </a:custGeom>
            <a:solidFill>
              <a:srgbClr val="3C8DA0"/>
            </a:solidFill>
            <a:ln>
              <a:noFill/>
            </a:ln>
          </p:spPr>
          <p:txBody>
            <a:bodyPr spcFirstLastPara="1" wrap="square" lIns="91425" tIns="91425" rIns="91425" bIns="91425" anchor="ctr" anchorCtr="0">
              <a:noAutofit/>
            </a:bodyPr>
            <a:lstStyle/>
            <a:p>
              <a:endParaRPr/>
            </a:p>
          </p:txBody>
        </p:sp>
        <p:sp>
          <p:nvSpPr>
            <p:cNvPr id="396" name="Google Shape;396;p7"/>
            <p:cNvSpPr/>
            <p:nvPr/>
          </p:nvSpPr>
          <p:spPr>
            <a:xfrm>
              <a:off x="399875" y="1703388"/>
              <a:ext cx="16150" cy="11875"/>
            </a:xfrm>
            <a:custGeom>
              <a:avLst/>
              <a:gdLst/>
              <a:ahLst/>
              <a:cxnLst/>
              <a:rect l="l" t="t" r="r" b="b"/>
              <a:pathLst>
                <a:path w="646" h="475" extrusionOk="0">
                  <a:moveTo>
                    <a:pt x="323" y="1"/>
                  </a:moveTo>
                  <a:cubicBezTo>
                    <a:pt x="1" y="1"/>
                    <a:pt x="1" y="474"/>
                    <a:pt x="323" y="474"/>
                  </a:cubicBezTo>
                  <a:cubicBezTo>
                    <a:pt x="646" y="474"/>
                    <a:pt x="646" y="1"/>
                    <a:pt x="323" y="1"/>
                  </a:cubicBezTo>
                  <a:close/>
                </a:path>
              </a:pathLst>
            </a:custGeom>
            <a:solidFill>
              <a:srgbClr val="3C8DA0"/>
            </a:solidFill>
            <a:ln>
              <a:noFill/>
            </a:ln>
          </p:spPr>
          <p:txBody>
            <a:bodyPr spcFirstLastPara="1" wrap="square" lIns="91425" tIns="91425" rIns="91425" bIns="91425" anchor="ctr" anchorCtr="0">
              <a:noAutofit/>
            </a:bodyPr>
            <a:lstStyle/>
            <a:p>
              <a:endParaRPr/>
            </a:p>
          </p:txBody>
        </p:sp>
        <p:sp>
          <p:nvSpPr>
            <p:cNvPr id="397" name="Google Shape;397;p7"/>
            <p:cNvSpPr/>
            <p:nvPr/>
          </p:nvSpPr>
          <p:spPr>
            <a:xfrm>
              <a:off x="354400" y="1709538"/>
              <a:ext cx="17550" cy="14250"/>
            </a:xfrm>
            <a:custGeom>
              <a:avLst/>
              <a:gdLst/>
              <a:ahLst/>
              <a:cxnLst/>
              <a:rect l="l" t="t" r="r" b="b"/>
              <a:pathLst>
                <a:path w="702" h="570" extrusionOk="0">
                  <a:moveTo>
                    <a:pt x="341" y="1"/>
                  </a:moveTo>
                  <a:cubicBezTo>
                    <a:pt x="0" y="20"/>
                    <a:pt x="0" y="532"/>
                    <a:pt x="341" y="570"/>
                  </a:cubicBezTo>
                  <a:cubicBezTo>
                    <a:pt x="702" y="532"/>
                    <a:pt x="702" y="20"/>
                    <a:pt x="341" y="1"/>
                  </a:cubicBezTo>
                  <a:close/>
                </a:path>
              </a:pathLst>
            </a:custGeom>
            <a:solidFill>
              <a:srgbClr val="3C8DA0"/>
            </a:solidFill>
            <a:ln>
              <a:noFill/>
            </a:ln>
          </p:spPr>
          <p:txBody>
            <a:bodyPr spcFirstLastPara="1" wrap="square" lIns="91425" tIns="91425" rIns="91425" bIns="91425" anchor="ctr" anchorCtr="0">
              <a:noAutofit/>
            </a:bodyPr>
            <a:lstStyle/>
            <a:p>
              <a:endParaRPr/>
            </a:p>
          </p:txBody>
        </p:sp>
        <p:sp>
          <p:nvSpPr>
            <p:cNvPr id="398" name="Google Shape;398;p7"/>
            <p:cNvSpPr/>
            <p:nvPr/>
          </p:nvSpPr>
          <p:spPr>
            <a:xfrm>
              <a:off x="338275" y="1701963"/>
              <a:ext cx="19450" cy="14250"/>
            </a:xfrm>
            <a:custGeom>
              <a:avLst/>
              <a:gdLst/>
              <a:ahLst/>
              <a:cxnLst/>
              <a:rect l="l" t="t" r="r" b="b"/>
              <a:pathLst>
                <a:path w="778" h="570" extrusionOk="0">
                  <a:moveTo>
                    <a:pt x="416" y="0"/>
                  </a:moveTo>
                  <a:cubicBezTo>
                    <a:pt x="411" y="0"/>
                    <a:pt x="405" y="0"/>
                    <a:pt x="399" y="1"/>
                  </a:cubicBezTo>
                  <a:cubicBezTo>
                    <a:pt x="1" y="1"/>
                    <a:pt x="1" y="569"/>
                    <a:pt x="399" y="569"/>
                  </a:cubicBezTo>
                  <a:cubicBezTo>
                    <a:pt x="772" y="569"/>
                    <a:pt x="778" y="0"/>
                    <a:pt x="416" y="0"/>
                  </a:cubicBezTo>
                  <a:close/>
                </a:path>
              </a:pathLst>
            </a:custGeom>
            <a:solidFill>
              <a:srgbClr val="3C8DA0"/>
            </a:solidFill>
            <a:ln>
              <a:noFill/>
            </a:ln>
          </p:spPr>
          <p:txBody>
            <a:bodyPr spcFirstLastPara="1" wrap="square" lIns="91425" tIns="91425" rIns="91425" bIns="91425" anchor="ctr" anchorCtr="0">
              <a:noAutofit/>
            </a:bodyPr>
            <a:lstStyle/>
            <a:p>
              <a:endParaRPr/>
            </a:p>
          </p:txBody>
        </p:sp>
        <p:sp>
          <p:nvSpPr>
            <p:cNvPr id="399" name="Google Shape;399;p7"/>
            <p:cNvSpPr/>
            <p:nvPr/>
          </p:nvSpPr>
          <p:spPr>
            <a:xfrm>
              <a:off x="388050" y="1631363"/>
              <a:ext cx="17550" cy="13750"/>
            </a:xfrm>
            <a:custGeom>
              <a:avLst/>
              <a:gdLst/>
              <a:ahLst/>
              <a:cxnLst/>
              <a:rect l="l" t="t" r="r" b="b"/>
              <a:pathLst>
                <a:path w="702" h="550" extrusionOk="0">
                  <a:moveTo>
                    <a:pt x="360" y="0"/>
                  </a:moveTo>
                  <a:cubicBezTo>
                    <a:pt x="0" y="0"/>
                    <a:pt x="0" y="550"/>
                    <a:pt x="360" y="550"/>
                  </a:cubicBezTo>
                  <a:cubicBezTo>
                    <a:pt x="701" y="550"/>
                    <a:pt x="701" y="0"/>
                    <a:pt x="360" y="0"/>
                  </a:cubicBezTo>
                  <a:close/>
                </a:path>
              </a:pathLst>
            </a:custGeom>
            <a:solidFill>
              <a:srgbClr val="3C8DA0"/>
            </a:solidFill>
            <a:ln>
              <a:noFill/>
            </a:ln>
          </p:spPr>
          <p:txBody>
            <a:bodyPr spcFirstLastPara="1" wrap="square" lIns="91425" tIns="91425" rIns="91425" bIns="91425" anchor="ctr" anchorCtr="0">
              <a:noAutofit/>
            </a:bodyPr>
            <a:lstStyle/>
            <a:p>
              <a:endParaRPr/>
            </a:p>
          </p:txBody>
        </p:sp>
        <p:sp>
          <p:nvSpPr>
            <p:cNvPr id="400" name="Google Shape;400;p7"/>
            <p:cNvSpPr/>
            <p:nvPr/>
          </p:nvSpPr>
          <p:spPr>
            <a:xfrm>
              <a:off x="297525" y="1637988"/>
              <a:ext cx="18975" cy="14725"/>
            </a:xfrm>
            <a:custGeom>
              <a:avLst/>
              <a:gdLst/>
              <a:ahLst/>
              <a:cxnLst/>
              <a:rect l="l" t="t" r="r" b="b"/>
              <a:pathLst>
                <a:path w="759" h="589" extrusionOk="0">
                  <a:moveTo>
                    <a:pt x="379" y="0"/>
                  </a:moveTo>
                  <a:cubicBezTo>
                    <a:pt x="0" y="0"/>
                    <a:pt x="0" y="588"/>
                    <a:pt x="379" y="588"/>
                  </a:cubicBezTo>
                  <a:cubicBezTo>
                    <a:pt x="759" y="588"/>
                    <a:pt x="759" y="0"/>
                    <a:pt x="379" y="0"/>
                  </a:cubicBezTo>
                  <a:close/>
                </a:path>
              </a:pathLst>
            </a:custGeom>
            <a:solidFill>
              <a:srgbClr val="3C8DA0"/>
            </a:solidFill>
            <a:ln>
              <a:noFill/>
            </a:ln>
          </p:spPr>
          <p:txBody>
            <a:bodyPr spcFirstLastPara="1" wrap="square" lIns="91425" tIns="91425" rIns="91425" bIns="91425" anchor="ctr" anchorCtr="0">
              <a:noAutofit/>
            </a:bodyPr>
            <a:lstStyle/>
            <a:p>
              <a:endParaRPr/>
            </a:p>
          </p:txBody>
        </p:sp>
        <p:sp>
          <p:nvSpPr>
            <p:cNvPr id="401" name="Google Shape;401;p7"/>
            <p:cNvSpPr/>
            <p:nvPr/>
          </p:nvSpPr>
          <p:spPr>
            <a:xfrm>
              <a:off x="356275" y="1585363"/>
              <a:ext cx="20875" cy="15675"/>
            </a:xfrm>
            <a:custGeom>
              <a:avLst/>
              <a:gdLst/>
              <a:ahLst/>
              <a:cxnLst/>
              <a:rect l="l" t="t" r="r" b="b"/>
              <a:pathLst>
                <a:path w="835" h="627" extrusionOk="0">
                  <a:moveTo>
                    <a:pt x="436" y="1"/>
                  </a:moveTo>
                  <a:cubicBezTo>
                    <a:pt x="430" y="1"/>
                    <a:pt x="424" y="1"/>
                    <a:pt x="418" y="1"/>
                  </a:cubicBezTo>
                  <a:cubicBezTo>
                    <a:pt x="1" y="1"/>
                    <a:pt x="1" y="627"/>
                    <a:pt x="418" y="627"/>
                  </a:cubicBezTo>
                  <a:cubicBezTo>
                    <a:pt x="829" y="627"/>
                    <a:pt x="835" y="1"/>
                    <a:pt x="436" y="1"/>
                  </a:cubicBezTo>
                  <a:close/>
                </a:path>
              </a:pathLst>
            </a:custGeom>
            <a:solidFill>
              <a:srgbClr val="3C8DA0"/>
            </a:solidFill>
            <a:ln>
              <a:noFill/>
            </a:ln>
          </p:spPr>
          <p:txBody>
            <a:bodyPr spcFirstLastPara="1" wrap="square" lIns="91425" tIns="91425" rIns="91425" bIns="91425" anchor="ctr" anchorCtr="0">
              <a:noAutofit/>
            </a:bodyPr>
            <a:lstStyle/>
            <a:p>
              <a:endParaRPr/>
            </a:p>
          </p:txBody>
        </p:sp>
        <p:sp>
          <p:nvSpPr>
            <p:cNvPr id="402" name="Google Shape;402;p7"/>
            <p:cNvSpPr/>
            <p:nvPr/>
          </p:nvSpPr>
          <p:spPr>
            <a:xfrm>
              <a:off x="311750" y="1588238"/>
              <a:ext cx="12800" cy="9500"/>
            </a:xfrm>
            <a:custGeom>
              <a:avLst/>
              <a:gdLst/>
              <a:ahLst/>
              <a:cxnLst/>
              <a:rect l="l" t="t" r="r" b="b"/>
              <a:pathLst>
                <a:path w="512" h="380" extrusionOk="0">
                  <a:moveTo>
                    <a:pt x="265" y="0"/>
                  </a:moveTo>
                  <a:cubicBezTo>
                    <a:pt x="0" y="0"/>
                    <a:pt x="0" y="379"/>
                    <a:pt x="265" y="379"/>
                  </a:cubicBezTo>
                  <a:cubicBezTo>
                    <a:pt x="512" y="379"/>
                    <a:pt x="512" y="0"/>
                    <a:pt x="265" y="0"/>
                  </a:cubicBezTo>
                  <a:close/>
                </a:path>
              </a:pathLst>
            </a:custGeom>
            <a:solidFill>
              <a:srgbClr val="3C8DA0"/>
            </a:solidFill>
            <a:ln>
              <a:noFill/>
            </a:ln>
          </p:spPr>
          <p:txBody>
            <a:bodyPr spcFirstLastPara="1" wrap="square" lIns="91425" tIns="91425" rIns="91425" bIns="91425" anchor="ctr" anchorCtr="0">
              <a:noAutofit/>
            </a:bodyPr>
            <a:lstStyle/>
            <a:p>
              <a:endParaRPr/>
            </a:p>
          </p:txBody>
        </p:sp>
        <p:sp>
          <p:nvSpPr>
            <p:cNvPr id="403" name="Google Shape;403;p7"/>
            <p:cNvSpPr/>
            <p:nvPr/>
          </p:nvSpPr>
          <p:spPr>
            <a:xfrm>
              <a:off x="285675" y="1574488"/>
              <a:ext cx="20400" cy="15175"/>
            </a:xfrm>
            <a:custGeom>
              <a:avLst/>
              <a:gdLst/>
              <a:ahLst/>
              <a:cxnLst/>
              <a:rect l="l" t="t" r="r" b="b"/>
              <a:pathLst>
                <a:path w="816" h="607" extrusionOk="0">
                  <a:moveTo>
                    <a:pt x="398" y="0"/>
                  </a:moveTo>
                  <a:cubicBezTo>
                    <a:pt x="0" y="0"/>
                    <a:pt x="0" y="607"/>
                    <a:pt x="398" y="607"/>
                  </a:cubicBezTo>
                  <a:cubicBezTo>
                    <a:pt x="816" y="607"/>
                    <a:pt x="816" y="0"/>
                    <a:pt x="398" y="0"/>
                  </a:cubicBezTo>
                  <a:close/>
                </a:path>
              </a:pathLst>
            </a:custGeom>
            <a:solidFill>
              <a:srgbClr val="3C8DA0"/>
            </a:solidFill>
            <a:ln>
              <a:noFill/>
            </a:ln>
          </p:spPr>
          <p:txBody>
            <a:bodyPr spcFirstLastPara="1" wrap="square" lIns="91425" tIns="91425" rIns="91425" bIns="91425" anchor="ctr" anchorCtr="0">
              <a:noAutofit/>
            </a:bodyPr>
            <a:lstStyle/>
            <a:p>
              <a:endParaRPr/>
            </a:p>
          </p:txBody>
        </p:sp>
        <p:sp>
          <p:nvSpPr>
            <p:cNvPr id="404" name="Google Shape;404;p7"/>
            <p:cNvSpPr/>
            <p:nvPr/>
          </p:nvSpPr>
          <p:spPr>
            <a:xfrm>
              <a:off x="354400" y="1551263"/>
              <a:ext cx="9975" cy="8550"/>
            </a:xfrm>
            <a:custGeom>
              <a:avLst/>
              <a:gdLst/>
              <a:ahLst/>
              <a:cxnLst/>
              <a:rect l="l" t="t" r="r" b="b"/>
              <a:pathLst>
                <a:path w="399" h="342" extrusionOk="0">
                  <a:moveTo>
                    <a:pt x="209" y="0"/>
                  </a:moveTo>
                  <a:cubicBezTo>
                    <a:pt x="0" y="38"/>
                    <a:pt x="0" y="323"/>
                    <a:pt x="209" y="342"/>
                  </a:cubicBezTo>
                  <a:cubicBezTo>
                    <a:pt x="398" y="323"/>
                    <a:pt x="398" y="38"/>
                    <a:pt x="209" y="0"/>
                  </a:cubicBezTo>
                  <a:close/>
                </a:path>
              </a:pathLst>
            </a:custGeom>
            <a:solidFill>
              <a:srgbClr val="3C8DA0"/>
            </a:solidFill>
            <a:ln>
              <a:noFill/>
            </a:ln>
          </p:spPr>
          <p:txBody>
            <a:bodyPr spcFirstLastPara="1" wrap="square" lIns="91425" tIns="91425" rIns="91425" bIns="91425" anchor="ctr" anchorCtr="0">
              <a:noAutofit/>
            </a:bodyPr>
            <a:lstStyle/>
            <a:p>
              <a:endParaRPr/>
            </a:p>
          </p:txBody>
        </p:sp>
        <p:sp>
          <p:nvSpPr>
            <p:cNvPr id="405" name="Google Shape;405;p7"/>
            <p:cNvSpPr/>
            <p:nvPr/>
          </p:nvSpPr>
          <p:spPr>
            <a:xfrm>
              <a:off x="337800" y="1527563"/>
              <a:ext cx="13300" cy="11400"/>
            </a:xfrm>
            <a:custGeom>
              <a:avLst/>
              <a:gdLst/>
              <a:ahLst/>
              <a:cxnLst/>
              <a:rect l="l" t="t" r="r" b="b"/>
              <a:pathLst>
                <a:path w="532" h="456" extrusionOk="0">
                  <a:moveTo>
                    <a:pt x="266" y="1"/>
                  </a:moveTo>
                  <a:cubicBezTo>
                    <a:pt x="1" y="38"/>
                    <a:pt x="1" y="418"/>
                    <a:pt x="266" y="455"/>
                  </a:cubicBezTo>
                  <a:cubicBezTo>
                    <a:pt x="531" y="418"/>
                    <a:pt x="531" y="38"/>
                    <a:pt x="266" y="1"/>
                  </a:cubicBezTo>
                  <a:close/>
                </a:path>
              </a:pathLst>
            </a:custGeom>
            <a:solidFill>
              <a:srgbClr val="3C8DA0"/>
            </a:solidFill>
            <a:ln>
              <a:noFill/>
            </a:ln>
          </p:spPr>
          <p:txBody>
            <a:bodyPr spcFirstLastPara="1" wrap="square" lIns="91425" tIns="91425" rIns="91425" bIns="91425" anchor="ctr" anchorCtr="0">
              <a:noAutofit/>
            </a:bodyPr>
            <a:lstStyle/>
            <a:p>
              <a:endParaRPr/>
            </a:p>
          </p:txBody>
        </p:sp>
        <p:sp>
          <p:nvSpPr>
            <p:cNvPr id="406" name="Google Shape;406;p7"/>
            <p:cNvSpPr/>
            <p:nvPr/>
          </p:nvSpPr>
          <p:spPr>
            <a:xfrm>
              <a:off x="272875" y="1700063"/>
              <a:ext cx="23250" cy="18050"/>
            </a:xfrm>
            <a:custGeom>
              <a:avLst/>
              <a:gdLst/>
              <a:ahLst/>
              <a:cxnLst/>
              <a:rect l="l" t="t" r="r" b="b"/>
              <a:pathLst>
                <a:path w="930" h="722" extrusionOk="0">
                  <a:moveTo>
                    <a:pt x="474" y="1"/>
                  </a:moveTo>
                  <a:cubicBezTo>
                    <a:pt x="0" y="1"/>
                    <a:pt x="0" y="721"/>
                    <a:pt x="474" y="721"/>
                  </a:cubicBezTo>
                  <a:cubicBezTo>
                    <a:pt x="929" y="721"/>
                    <a:pt x="929" y="1"/>
                    <a:pt x="474" y="1"/>
                  </a:cubicBezTo>
                  <a:close/>
                </a:path>
              </a:pathLst>
            </a:custGeom>
            <a:solidFill>
              <a:srgbClr val="3C8DA0"/>
            </a:solidFill>
            <a:ln>
              <a:noFill/>
            </a:ln>
          </p:spPr>
          <p:txBody>
            <a:bodyPr spcFirstLastPara="1" wrap="square" lIns="91425" tIns="91425" rIns="91425" bIns="91425" anchor="ctr" anchorCtr="0">
              <a:noAutofit/>
            </a:bodyPr>
            <a:lstStyle/>
            <a:p>
              <a:endParaRPr/>
            </a:p>
          </p:txBody>
        </p:sp>
        <p:sp>
          <p:nvSpPr>
            <p:cNvPr id="407" name="Google Shape;407;p7"/>
            <p:cNvSpPr/>
            <p:nvPr/>
          </p:nvSpPr>
          <p:spPr>
            <a:xfrm>
              <a:off x="507000" y="1726138"/>
              <a:ext cx="3800" cy="3350"/>
            </a:xfrm>
            <a:custGeom>
              <a:avLst/>
              <a:gdLst/>
              <a:ahLst/>
              <a:cxnLst/>
              <a:rect l="l" t="t" r="r" b="b"/>
              <a:pathLst>
                <a:path w="152" h="134" extrusionOk="0">
                  <a:moveTo>
                    <a:pt x="76" y="0"/>
                  </a:moveTo>
                  <a:cubicBezTo>
                    <a:pt x="0" y="0"/>
                    <a:pt x="0" y="114"/>
                    <a:pt x="76" y="133"/>
                  </a:cubicBezTo>
                  <a:cubicBezTo>
                    <a:pt x="152" y="114"/>
                    <a:pt x="152" y="0"/>
                    <a:pt x="76" y="0"/>
                  </a:cubicBezTo>
                  <a:close/>
                </a:path>
              </a:pathLst>
            </a:custGeom>
            <a:solidFill>
              <a:srgbClr val="3C8DA0"/>
            </a:solidFill>
            <a:ln>
              <a:noFill/>
            </a:ln>
          </p:spPr>
          <p:txBody>
            <a:bodyPr spcFirstLastPara="1" wrap="square" lIns="91425" tIns="91425" rIns="91425" bIns="91425" anchor="ctr" anchorCtr="0">
              <a:noAutofit/>
            </a:bodyPr>
            <a:lstStyle/>
            <a:p>
              <a:endParaRPr/>
            </a:p>
          </p:txBody>
        </p:sp>
        <p:sp>
          <p:nvSpPr>
            <p:cNvPr id="408" name="Google Shape;408;p7"/>
            <p:cNvSpPr/>
            <p:nvPr/>
          </p:nvSpPr>
          <p:spPr>
            <a:xfrm>
              <a:off x="485200" y="1780638"/>
              <a:ext cx="18025" cy="13775"/>
            </a:xfrm>
            <a:custGeom>
              <a:avLst/>
              <a:gdLst/>
              <a:ahLst/>
              <a:cxnLst/>
              <a:rect l="l" t="t" r="r" b="b"/>
              <a:pathLst>
                <a:path w="721" h="551" extrusionOk="0">
                  <a:moveTo>
                    <a:pt x="360" y="1"/>
                  </a:moveTo>
                  <a:cubicBezTo>
                    <a:pt x="0" y="1"/>
                    <a:pt x="0" y="550"/>
                    <a:pt x="360" y="550"/>
                  </a:cubicBezTo>
                  <a:cubicBezTo>
                    <a:pt x="721" y="550"/>
                    <a:pt x="721" y="1"/>
                    <a:pt x="360" y="1"/>
                  </a:cubicBezTo>
                  <a:close/>
                </a:path>
              </a:pathLst>
            </a:custGeom>
            <a:solidFill>
              <a:srgbClr val="3C8DA0"/>
            </a:solidFill>
            <a:ln>
              <a:noFill/>
            </a:ln>
          </p:spPr>
          <p:txBody>
            <a:bodyPr spcFirstLastPara="1" wrap="square" lIns="91425" tIns="91425" rIns="91425" bIns="91425" anchor="ctr" anchorCtr="0">
              <a:noAutofit/>
            </a:bodyPr>
            <a:lstStyle/>
            <a:p>
              <a:endParaRPr/>
            </a:p>
          </p:txBody>
        </p:sp>
        <p:sp>
          <p:nvSpPr>
            <p:cNvPr id="409" name="Google Shape;409;p7"/>
            <p:cNvSpPr/>
            <p:nvPr/>
          </p:nvSpPr>
          <p:spPr>
            <a:xfrm>
              <a:off x="502250" y="1829463"/>
              <a:ext cx="9500" cy="6175"/>
            </a:xfrm>
            <a:custGeom>
              <a:avLst/>
              <a:gdLst/>
              <a:ahLst/>
              <a:cxnLst/>
              <a:rect l="l" t="t" r="r" b="b"/>
              <a:pathLst>
                <a:path w="380" h="247" extrusionOk="0">
                  <a:moveTo>
                    <a:pt x="114" y="0"/>
                  </a:moveTo>
                  <a:cubicBezTo>
                    <a:pt x="77" y="0"/>
                    <a:pt x="39" y="19"/>
                    <a:pt x="20" y="38"/>
                  </a:cubicBezTo>
                  <a:cubicBezTo>
                    <a:pt x="20" y="38"/>
                    <a:pt x="1" y="57"/>
                    <a:pt x="1" y="76"/>
                  </a:cubicBezTo>
                  <a:cubicBezTo>
                    <a:pt x="1" y="95"/>
                    <a:pt x="1" y="114"/>
                    <a:pt x="1" y="114"/>
                  </a:cubicBezTo>
                  <a:cubicBezTo>
                    <a:pt x="1" y="152"/>
                    <a:pt x="20" y="190"/>
                    <a:pt x="39" y="209"/>
                  </a:cubicBezTo>
                  <a:cubicBezTo>
                    <a:pt x="58" y="228"/>
                    <a:pt x="95" y="247"/>
                    <a:pt x="114" y="247"/>
                  </a:cubicBezTo>
                  <a:lnTo>
                    <a:pt x="266" y="247"/>
                  </a:lnTo>
                  <a:cubicBezTo>
                    <a:pt x="304" y="247"/>
                    <a:pt x="342" y="228"/>
                    <a:pt x="361" y="209"/>
                  </a:cubicBezTo>
                  <a:cubicBezTo>
                    <a:pt x="361" y="190"/>
                    <a:pt x="380" y="190"/>
                    <a:pt x="380" y="171"/>
                  </a:cubicBezTo>
                  <a:cubicBezTo>
                    <a:pt x="380" y="152"/>
                    <a:pt x="380" y="133"/>
                    <a:pt x="380" y="114"/>
                  </a:cubicBezTo>
                  <a:cubicBezTo>
                    <a:pt x="380" y="95"/>
                    <a:pt x="361" y="57"/>
                    <a:pt x="342" y="38"/>
                  </a:cubicBezTo>
                  <a:cubicBezTo>
                    <a:pt x="323" y="19"/>
                    <a:pt x="285" y="0"/>
                    <a:pt x="266" y="0"/>
                  </a:cubicBezTo>
                  <a:close/>
                </a:path>
              </a:pathLst>
            </a:custGeom>
            <a:solidFill>
              <a:srgbClr val="3C8DA0"/>
            </a:solidFill>
            <a:ln>
              <a:noFill/>
            </a:ln>
          </p:spPr>
          <p:txBody>
            <a:bodyPr spcFirstLastPara="1" wrap="square" lIns="91425" tIns="91425" rIns="91425" bIns="91425" anchor="ctr" anchorCtr="0">
              <a:noAutofit/>
            </a:bodyPr>
            <a:lstStyle/>
            <a:p>
              <a:endParaRPr/>
            </a:p>
          </p:txBody>
        </p:sp>
        <p:sp>
          <p:nvSpPr>
            <p:cNvPr id="410" name="Google Shape;410;p7"/>
            <p:cNvSpPr/>
            <p:nvPr/>
          </p:nvSpPr>
          <p:spPr>
            <a:xfrm>
              <a:off x="504150" y="1867838"/>
              <a:ext cx="24675" cy="18975"/>
            </a:xfrm>
            <a:custGeom>
              <a:avLst/>
              <a:gdLst/>
              <a:ahLst/>
              <a:cxnLst/>
              <a:rect l="l" t="t" r="r" b="b"/>
              <a:pathLst>
                <a:path w="987" h="759" extrusionOk="0">
                  <a:moveTo>
                    <a:pt x="493" y="1"/>
                  </a:moveTo>
                  <a:cubicBezTo>
                    <a:pt x="1" y="1"/>
                    <a:pt x="1" y="759"/>
                    <a:pt x="493" y="759"/>
                  </a:cubicBezTo>
                  <a:cubicBezTo>
                    <a:pt x="986" y="759"/>
                    <a:pt x="986" y="1"/>
                    <a:pt x="493" y="1"/>
                  </a:cubicBezTo>
                  <a:close/>
                </a:path>
              </a:pathLst>
            </a:custGeom>
            <a:solidFill>
              <a:srgbClr val="3C8DA0"/>
            </a:solidFill>
            <a:ln>
              <a:noFill/>
            </a:ln>
          </p:spPr>
          <p:txBody>
            <a:bodyPr spcFirstLastPara="1" wrap="square" lIns="91425" tIns="91425" rIns="91425" bIns="91425" anchor="ctr" anchorCtr="0">
              <a:noAutofit/>
            </a:bodyPr>
            <a:lstStyle/>
            <a:p>
              <a:endParaRPr/>
            </a:p>
          </p:txBody>
        </p:sp>
        <p:sp>
          <p:nvSpPr>
            <p:cNvPr id="411" name="Google Shape;411;p7"/>
            <p:cNvSpPr/>
            <p:nvPr/>
          </p:nvSpPr>
          <p:spPr>
            <a:xfrm>
              <a:off x="360075" y="1880163"/>
              <a:ext cx="20875" cy="17075"/>
            </a:xfrm>
            <a:custGeom>
              <a:avLst/>
              <a:gdLst/>
              <a:ahLst/>
              <a:cxnLst/>
              <a:rect l="l" t="t" r="r" b="b"/>
              <a:pathLst>
                <a:path w="835" h="683" extrusionOk="0">
                  <a:moveTo>
                    <a:pt x="418" y="0"/>
                  </a:moveTo>
                  <a:cubicBezTo>
                    <a:pt x="1" y="38"/>
                    <a:pt x="1" y="645"/>
                    <a:pt x="418" y="683"/>
                  </a:cubicBezTo>
                  <a:cubicBezTo>
                    <a:pt x="835" y="645"/>
                    <a:pt x="835" y="38"/>
                    <a:pt x="418" y="0"/>
                  </a:cubicBezTo>
                  <a:close/>
                </a:path>
              </a:pathLst>
            </a:custGeom>
            <a:solidFill>
              <a:srgbClr val="3C8DA0"/>
            </a:solidFill>
            <a:ln>
              <a:noFill/>
            </a:ln>
          </p:spPr>
          <p:txBody>
            <a:bodyPr spcFirstLastPara="1" wrap="square" lIns="91425" tIns="91425" rIns="91425" bIns="91425" anchor="ctr" anchorCtr="0">
              <a:noAutofit/>
            </a:bodyPr>
            <a:lstStyle/>
            <a:p>
              <a:endParaRPr/>
            </a:p>
          </p:txBody>
        </p:sp>
        <p:sp>
          <p:nvSpPr>
            <p:cNvPr id="412" name="Google Shape;412;p7"/>
            <p:cNvSpPr/>
            <p:nvPr/>
          </p:nvSpPr>
          <p:spPr>
            <a:xfrm>
              <a:off x="319325" y="1860263"/>
              <a:ext cx="16125" cy="12350"/>
            </a:xfrm>
            <a:custGeom>
              <a:avLst/>
              <a:gdLst/>
              <a:ahLst/>
              <a:cxnLst/>
              <a:rect l="l" t="t" r="r" b="b"/>
              <a:pathLst>
                <a:path w="645" h="494" extrusionOk="0">
                  <a:moveTo>
                    <a:pt x="247" y="0"/>
                  </a:moveTo>
                  <a:cubicBezTo>
                    <a:pt x="228" y="0"/>
                    <a:pt x="190" y="0"/>
                    <a:pt x="152" y="19"/>
                  </a:cubicBezTo>
                  <a:cubicBezTo>
                    <a:pt x="133" y="19"/>
                    <a:pt x="95" y="38"/>
                    <a:pt x="76" y="76"/>
                  </a:cubicBezTo>
                  <a:cubicBezTo>
                    <a:pt x="38" y="114"/>
                    <a:pt x="0" y="171"/>
                    <a:pt x="0" y="247"/>
                  </a:cubicBezTo>
                  <a:lnTo>
                    <a:pt x="0" y="304"/>
                  </a:lnTo>
                  <a:cubicBezTo>
                    <a:pt x="19" y="342"/>
                    <a:pt x="38" y="379"/>
                    <a:pt x="76" y="417"/>
                  </a:cubicBezTo>
                  <a:lnTo>
                    <a:pt x="114" y="455"/>
                  </a:lnTo>
                  <a:cubicBezTo>
                    <a:pt x="152" y="474"/>
                    <a:pt x="209" y="493"/>
                    <a:pt x="247" y="493"/>
                  </a:cubicBezTo>
                  <a:lnTo>
                    <a:pt x="398" y="493"/>
                  </a:lnTo>
                  <a:cubicBezTo>
                    <a:pt x="436" y="493"/>
                    <a:pt x="455" y="493"/>
                    <a:pt x="493" y="474"/>
                  </a:cubicBezTo>
                  <a:cubicBezTo>
                    <a:pt x="550" y="455"/>
                    <a:pt x="588" y="398"/>
                    <a:pt x="607" y="342"/>
                  </a:cubicBezTo>
                  <a:cubicBezTo>
                    <a:pt x="626" y="323"/>
                    <a:pt x="645" y="285"/>
                    <a:pt x="626" y="247"/>
                  </a:cubicBezTo>
                  <a:lnTo>
                    <a:pt x="626" y="190"/>
                  </a:lnTo>
                  <a:cubicBezTo>
                    <a:pt x="626" y="152"/>
                    <a:pt x="607" y="114"/>
                    <a:pt x="569" y="76"/>
                  </a:cubicBezTo>
                  <a:lnTo>
                    <a:pt x="531" y="38"/>
                  </a:lnTo>
                  <a:cubicBezTo>
                    <a:pt x="493" y="19"/>
                    <a:pt x="436" y="19"/>
                    <a:pt x="398" y="19"/>
                  </a:cubicBezTo>
                  <a:lnTo>
                    <a:pt x="398" y="0"/>
                  </a:lnTo>
                  <a:close/>
                </a:path>
              </a:pathLst>
            </a:custGeom>
            <a:solidFill>
              <a:srgbClr val="3C8DA0"/>
            </a:solidFill>
            <a:ln>
              <a:noFill/>
            </a:ln>
          </p:spPr>
          <p:txBody>
            <a:bodyPr spcFirstLastPara="1" wrap="square" lIns="91425" tIns="91425" rIns="91425" bIns="91425" anchor="ctr" anchorCtr="0">
              <a:noAutofit/>
            </a:bodyPr>
            <a:lstStyle/>
            <a:p>
              <a:endParaRPr/>
            </a:p>
          </p:txBody>
        </p:sp>
        <p:sp>
          <p:nvSpPr>
            <p:cNvPr id="413" name="Google Shape;413;p7"/>
            <p:cNvSpPr/>
            <p:nvPr/>
          </p:nvSpPr>
          <p:spPr>
            <a:xfrm>
              <a:off x="325475" y="1808138"/>
              <a:ext cx="15675" cy="11850"/>
            </a:xfrm>
            <a:custGeom>
              <a:avLst/>
              <a:gdLst/>
              <a:ahLst/>
              <a:cxnLst/>
              <a:rect l="l" t="t" r="r" b="b"/>
              <a:pathLst>
                <a:path w="627" h="474" extrusionOk="0">
                  <a:moveTo>
                    <a:pt x="304" y="0"/>
                  </a:moveTo>
                  <a:cubicBezTo>
                    <a:pt x="1" y="0"/>
                    <a:pt x="1" y="474"/>
                    <a:pt x="304" y="474"/>
                  </a:cubicBezTo>
                  <a:cubicBezTo>
                    <a:pt x="626" y="474"/>
                    <a:pt x="626" y="0"/>
                    <a:pt x="304" y="0"/>
                  </a:cubicBezTo>
                  <a:close/>
                </a:path>
              </a:pathLst>
            </a:custGeom>
            <a:solidFill>
              <a:srgbClr val="3C8DA0"/>
            </a:solidFill>
            <a:ln>
              <a:noFill/>
            </a:ln>
          </p:spPr>
          <p:txBody>
            <a:bodyPr spcFirstLastPara="1" wrap="square" lIns="91425" tIns="91425" rIns="91425" bIns="91425" anchor="ctr" anchorCtr="0">
              <a:noAutofit/>
            </a:bodyPr>
            <a:lstStyle/>
            <a:p>
              <a:endParaRPr/>
            </a:p>
          </p:txBody>
        </p:sp>
        <p:sp>
          <p:nvSpPr>
            <p:cNvPr id="414" name="Google Shape;414;p7"/>
            <p:cNvSpPr/>
            <p:nvPr/>
          </p:nvSpPr>
          <p:spPr>
            <a:xfrm>
              <a:off x="298950" y="1787738"/>
              <a:ext cx="8550" cy="7150"/>
            </a:xfrm>
            <a:custGeom>
              <a:avLst/>
              <a:gdLst/>
              <a:ahLst/>
              <a:cxnLst/>
              <a:rect l="l" t="t" r="r" b="b"/>
              <a:pathLst>
                <a:path w="342" h="286" extrusionOk="0">
                  <a:moveTo>
                    <a:pt x="171" y="1"/>
                  </a:moveTo>
                  <a:cubicBezTo>
                    <a:pt x="0" y="20"/>
                    <a:pt x="0" y="266"/>
                    <a:pt x="171" y="285"/>
                  </a:cubicBezTo>
                  <a:cubicBezTo>
                    <a:pt x="341" y="266"/>
                    <a:pt x="341" y="20"/>
                    <a:pt x="171" y="1"/>
                  </a:cubicBezTo>
                  <a:close/>
                </a:path>
              </a:pathLst>
            </a:custGeom>
            <a:solidFill>
              <a:srgbClr val="3C8DA0"/>
            </a:solidFill>
            <a:ln>
              <a:noFill/>
            </a:ln>
          </p:spPr>
          <p:txBody>
            <a:bodyPr spcFirstLastPara="1" wrap="square" lIns="91425" tIns="91425" rIns="91425" bIns="91425" anchor="ctr" anchorCtr="0">
              <a:noAutofit/>
            </a:bodyPr>
            <a:lstStyle/>
            <a:p>
              <a:endParaRPr/>
            </a:p>
          </p:txBody>
        </p:sp>
        <p:sp>
          <p:nvSpPr>
            <p:cNvPr id="415" name="Google Shape;415;p7"/>
            <p:cNvSpPr/>
            <p:nvPr/>
          </p:nvSpPr>
          <p:spPr>
            <a:xfrm>
              <a:off x="445850" y="1622338"/>
              <a:ext cx="21825" cy="16625"/>
            </a:xfrm>
            <a:custGeom>
              <a:avLst/>
              <a:gdLst/>
              <a:ahLst/>
              <a:cxnLst/>
              <a:rect l="l" t="t" r="r" b="b"/>
              <a:pathLst>
                <a:path w="873" h="665" extrusionOk="0">
                  <a:moveTo>
                    <a:pt x="437" y="1"/>
                  </a:moveTo>
                  <a:cubicBezTo>
                    <a:pt x="1" y="1"/>
                    <a:pt x="1" y="664"/>
                    <a:pt x="437" y="664"/>
                  </a:cubicBezTo>
                  <a:cubicBezTo>
                    <a:pt x="873" y="664"/>
                    <a:pt x="873" y="1"/>
                    <a:pt x="437" y="1"/>
                  </a:cubicBezTo>
                  <a:close/>
                </a:path>
              </a:pathLst>
            </a:custGeom>
            <a:solidFill>
              <a:srgbClr val="3C8DA0"/>
            </a:solidFill>
            <a:ln>
              <a:noFill/>
            </a:ln>
          </p:spPr>
          <p:txBody>
            <a:bodyPr spcFirstLastPara="1" wrap="square" lIns="91425" tIns="91425" rIns="91425" bIns="91425" anchor="ctr" anchorCtr="0">
              <a:noAutofit/>
            </a:bodyPr>
            <a:lstStyle/>
            <a:p>
              <a:endParaRPr/>
            </a:p>
          </p:txBody>
        </p:sp>
        <p:sp>
          <p:nvSpPr>
            <p:cNvPr id="416" name="Google Shape;416;p7"/>
            <p:cNvSpPr/>
            <p:nvPr/>
          </p:nvSpPr>
          <p:spPr>
            <a:xfrm>
              <a:off x="418850" y="1542263"/>
              <a:ext cx="23250" cy="18975"/>
            </a:xfrm>
            <a:custGeom>
              <a:avLst/>
              <a:gdLst/>
              <a:ahLst/>
              <a:cxnLst/>
              <a:rect l="l" t="t" r="r" b="b"/>
              <a:pathLst>
                <a:path w="930" h="759" extrusionOk="0">
                  <a:moveTo>
                    <a:pt x="474" y="0"/>
                  </a:moveTo>
                  <a:cubicBezTo>
                    <a:pt x="0" y="38"/>
                    <a:pt x="0" y="721"/>
                    <a:pt x="474" y="758"/>
                  </a:cubicBezTo>
                  <a:cubicBezTo>
                    <a:pt x="929" y="721"/>
                    <a:pt x="929" y="38"/>
                    <a:pt x="474" y="0"/>
                  </a:cubicBezTo>
                  <a:close/>
                </a:path>
              </a:pathLst>
            </a:custGeom>
            <a:solidFill>
              <a:srgbClr val="3C8DA0"/>
            </a:solidFill>
            <a:ln>
              <a:noFill/>
            </a:ln>
          </p:spPr>
          <p:txBody>
            <a:bodyPr spcFirstLastPara="1" wrap="square" lIns="91425" tIns="91425" rIns="91425" bIns="91425" anchor="ctr" anchorCtr="0">
              <a:noAutofit/>
            </a:bodyPr>
            <a:lstStyle/>
            <a:p>
              <a:endParaRPr/>
            </a:p>
          </p:txBody>
        </p:sp>
      </p:grpSp>
      <p:pic>
        <p:nvPicPr>
          <p:cNvPr id="417" name="Google Shape;417;p7"/>
          <p:cNvPicPr preferRelativeResize="0"/>
          <p:nvPr/>
        </p:nvPicPr>
        <p:blipFill>
          <a:blip r:embed="rId3">
            <a:alphaModFix amt="74000"/>
          </a:blip>
          <a:stretch>
            <a:fillRect/>
          </a:stretch>
        </p:blipFill>
        <p:spPr>
          <a:xfrm rot="-1197527" flipH="1">
            <a:off x="8254668" y="3888189"/>
            <a:ext cx="2894871" cy="2593322"/>
          </a:xfrm>
          <a:prstGeom prst="rect">
            <a:avLst/>
          </a:prstGeom>
          <a:noFill/>
          <a:ln>
            <a:noFill/>
          </a:ln>
        </p:spPr>
      </p:pic>
      <p:pic>
        <p:nvPicPr>
          <p:cNvPr id="418" name="Google Shape;418;p7"/>
          <p:cNvPicPr preferRelativeResize="0"/>
          <p:nvPr/>
        </p:nvPicPr>
        <p:blipFill>
          <a:blip r:embed="rId4">
            <a:alphaModFix amt="58000"/>
          </a:blip>
          <a:stretch>
            <a:fillRect/>
          </a:stretch>
        </p:blipFill>
        <p:spPr>
          <a:xfrm rot="-9314708">
            <a:off x="-1515506" y="-1274402"/>
            <a:ext cx="1787180" cy="4287365"/>
          </a:xfrm>
          <a:prstGeom prst="rect">
            <a:avLst/>
          </a:prstGeom>
          <a:noFill/>
          <a:ln>
            <a:noFill/>
          </a:ln>
        </p:spPr>
      </p:pic>
      <p:pic>
        <p:nvPicPr>
          <p:cNvPr id="419" name="Google Shape;419;p7"/>
          <p:cNvPicPr preferRelativeResize="0"/>
          <p:nvPr/>
        </p:nvPicPr>
        <p:blipFill>
          <a:blip r:embed="rId5">
            <a:alphaModFix amt="76000"/>
          </a:blip>
          <a:stretch>
            <a:fillRect/>
          </a:stretch>
        </p:blipFill>
        <p:spPr>
          <a:xfrm rot="394092">
            <a:off x="2157624" y="-1359156"/>
            <a:ext cx="5296602" cy="1972438"/>
          </a:xfrm>
          <a:prstGeom prst="rect">
            <a:avLst/>
          </a:prstGeom>
          <a:noFill/>
          <a:ln>
            <a:noFill/>
          </a:ln>
        </p:spPr>
      </p:pic>
      <p:pic>
        <p:nvPicPr>
          <p:cNvPr id="420" name="Google Shape;420;p7"/>
          <p:cNvPicPr preferRelativeResize="0"/>
          <p:nvPr/>
        </p:nvPicPr>
        <p:blipFill>
          <a:blip r:embed="rId6">
            <a:alphaModFix amt="62000"/>
          </a:blip>
          <a:stretch>
            <a:fillRect/>
          </a:stretch>
        </p:blipFill>
        <p:spPr>
          <a:xfrm rot="6551349" flipH="1">
            <a:off x="7493893" y="-756657"/>
            <a:ext cx="2894870" cy="2593321"/>
          </a:xfrm>
          <a:prstGeom prst="rect">
            <a:avLst/>
          </a:prstGeom>
          <a:noFill/>
          <a:ln>
            <a:noFill/>
          </a:ln>
        </p:spPr>
      </p:pic>
      <p:grpSp>
        <p:nvGrpSpPr>
          <p:cNvPr id="421" name="Google Shape;421;p7"/>
          <p:cNvGrpSpPr/>
          <p:nvPr/>
        </p:nvGrpSpPr>
        <p:grpSpPr>
          <a:xfrm rot="8100046">
            <a:off x="8172668" y="-457651"/>
            <a:ext cx="1344367" cy="1995327"/>
            <a:chOff x="272875" y="1527563"/>
            <a:chExt cx="255950" cy="455000"/>
          </a:xfrm>
        </p:grpSpPr>
        <p:sp>
          <p:nvSpPr>
            <p:cNvPr id="422" name="Google Shape;422;p7"/>
            <p:cNvSpPr/>
            <p:nvPr/>
          </p:nvSpPr>
          <p:spPr>
            <a:xfrm>
              <a:off x="471925" y="1963988"/>
              <a:ext cx="26575" cy="18575"/>
            </a:xfrm>
            <a:custGeom>
              <a:avLst/>
              <a:gdLst/>
              <a:ahLst/>
              <a:cxnLst/>
              <a:rect l="l" t="t" r="r" b="b"/>
              <a:pathLst>
                <a:path w="1063" h="743" extrusionOk="0">
                  <a:moveTo>
                    <a:pt x="724" y="0"/>
                  </a:moveTo>
                  <a:cubicBezTo>
                    <a:pt x="636" y="0"/>
                    <a:pt x="547" y="14"/>
                    <a:pt x="512" y="41"/>
                  </a:cubicBezTo>
                  <a:cubicBezTo>
                    <a:pt x="323" y="230"/>
                    <a:pt x="152" y="420"/>
                    <a:pt x="0" y="628"/>
                  </a:cubicBezTo>
                  <a:lnTo>
                    <a:pt x="57" y="742"/>
                  </a:lnTo>
                  <a:cubicBezTo>
                    <a:pt x="247" y="742"/>
                    <a:pt x="436" y="704"/>
                    <a:pt x="626" y="647"/>
                  </a:cubicBezTo>
                  <a:cubicBezTo>
                    <a:pt x="929" y="496"/>
                    <a:pt x="1062" y="249"/>
                    <a:pt x="948" y="60"/>
                  </a:cubicBezTo>
                  <a:cubicBezTo>
                    <a:pt x="928" y="19"/>
                    <a:pt x="826" y="0"/>
                    <a:pt x="724" y="0"/>
                  </a:cubicBezTo>
                  <a:close/>
                </a:path>
              </a:pathLst>
            </a:custGeom>
            <a:solidFill>
              <a:srgbClr val="3C8DA0"/>
            </a:solidFill>
            <a:ln>
              <a:noFill/>
            </a:ln>
          </p:spPr>
          <p:txBody>
            <a:bodyPr spcFirstLastPara="1" wrap="square" lIns="91425" tIns="91425" rIns="91425" bIns="91425" anchor="ctr" anchorCtr="0">
              <a:noAutofit/>
            </a:bodyPr>
            <a:lstStyle/>
            <a:p>
              <a:endParaRPr/>
            </a:p>
          </p:txBody>
        </p:sp>
        <p:sp>
          <p:nvSpPr>
            <p:cNvPr id="423" name="Google Shape;423;p7"/>
            <p:cNvSpPr/>
            <p:nvPr/>
          </p:nvSpPr>
          <p:spPr>
            <a:xfrm>
              <a:off x="366725" y="1787738"/>
              <a:ext cx="29875" cy="22300"/>
            </a:xfrm>
            <a:custGeom>
              <a:avLst/>
              <a:gdLst/>
              <a:ahLst/>
              <a:cxnLst/>
              <a:rect l="l" t="t" r="r" b="b"/>
              <a:pathLst>
                <a:path w="1195" h="892" extrusionOk="0">
                  <a:moveTo>
                    <a:pt x="607" y="1"/>
                  </a:moveTo>
                  <a:cubicBezTo>
                    <a:pt x="0" y="1"/>
                    <a:pt x="0" y="892"/>
                    <a:pt x="607" y="892"/>
                  </a:cubicBezTo>
                  <a:cubicBezTo>
                    <a:pt x="1194" y="892"/>
                    <a:pt x="1194" y="1"/>
                    <a:pt x="607" y="1"/>
                  </a:cubicBezTo>
                  <a:close/>
                </a:path>
              </a:pathLst>
            </a:custGeom>
            <a:solidFill>
              <a:srgbClr val="3C8DA0"/>
            </a:solidFill>
            <a:ln>
              <a:noFill/>
            </a:ln>
          </p:spPr>
          <p:txBody>
            <a:bodyPr spcFirstLastPara="1" wrap="square" lIns="91425" tIns="91425" rIns="91425" bIns="91425" anchor="ctr" anchorCtr="0">
              <a:noAutofit/>
            </a:bodyPr>
            <a:lstStyle/>
            <a:p>
              <a:endParaRPr/>
            </a:p>
          </p:txBody>
        </p:sp>
        <p:sp>
          <p:nvSpPr>
            <p:cNvPr id="424" name="Google Shape;424;p7"/>
            <p:cNvSpPr/>
            <p:nvPr/>
          </p:nvSpPr>
          <p:spPr>
            <a:xfrm>
              <a:off x="380450" y="1835613"/>
              <a:ext cx="9975" cy="8550"/>
            </a:xfrm>
            <a:custGeom>
              <a:avLst/>
              <a:gdLst/>
              <a:ahLst/>
              <a:cxnLst/>
              <a:rect l="l" t="t" r="r" b="b"/>
              <a:pathLst>
                <a:path w="399" h="342" extrusionOk="0">
                  <a:moveTo>
                    <a:pt x="209" y="1"/>
                  </a:moveTo>
                  <a:cubicBezTo>
                    <a:pt x="1" y="38"/>
                    <a:pt x="1" y="323"/>
                    <a:pt x="209" y="342"/>
                  </a:cubicBezTo>
                  <a:cubicBezTo>
                    <a:pt x="399" y="323"/>
                    <a:pt x="399" y="38"/>
                    <a:pt x="209" y="1"/>
                  </a:cubicBezTo>
                  <a:close/>
                </a:path>
              </a:pathLst>
            </a:custGeom>
            <a:solidFill>
              <a:srgbClr val="3C8DA0"/>
            </a:solidFill>
            <a:ln>
              <a:noFill/>
            </a:ln>
          </p:spPr>
          <p:txBody>
            <a:bodyPr spcFirstLastPara="1" wrap="square" lIns="91425" tIns="91425" rIns="91425" bIns="91425" anchor="ctr" anchorCtr="0">
              <a:noAutofit/>
            </a:bodyPr>
            <a:lstStyle/>
            <a:p>
              <a:endParaRPr/>
            </a:p>
          </p:txBody>
        </p:sp>
        <p:sp>
          <p:nvSpPr>
            <p:cNvPr id="425" name="Google Shape;425;p7"/>
            <p:cNvSpPr/>
            <p:nvPr/>
          </p:nvSpPr>
          <p:spPr>
            <a:xfrm>
              <a:off x="416475" y="1837513"/>
              <a:ext cx="5700" cy="4750"/>
            </a:xfrm>
            <a:custGeom>
              <a:avLst/>
              <a:gdLst/>
              <a:ahLst/>
              <a:cxnLst/>
              <a:rect l="l" t="t" r="r" b="b"/>
              <a:pathLst>
                <a:path w="228" h="190" extrusionOk="0">
                  <a:moveTo>
                    <a:pt x="114" y="0"/>
                  </a:moveTo>
                  <a:cubicBezTo>
                    <a:pt x="0" y="19"/>
                    <a:pt x="0" y="171"/>
                    <a:pt x="114" y="190"/>
                  </a:cubicBezTo>
                  <a:cubicBezTo>
                    <a:pt x="228" y="171"/>
                    <a:pt x="228" y="19"/>
                    <a:pt x="114" y="0"/>
                  </a:cubicBezTo>
                  <a:close/>
                </a:path>
              </a:pathLst>
            </a:custGeom>
            <a:solidFill>
              <a:srgbClr val="3C8DA0"/>
            </a:solidFill>
            <a:ln>
              <a:noFill/>
            </a:ln>
          </p:spPr>
          <p:txBody>
            <a:bodyPr spcFirstLastPara="1" wrap="square" lIns="91425" tIns="91425" rIns="91425" bIns="91425" anchor="ctr" anchorCtr="0">
              <a:noAutofit/>
            </a:bodyPr>
            <a:lstStyle/>
            <a:p>
              <a:endParaRPr/>
            </a:p>
          </p:txBody>
        </p:sp>
        <p:sp>
          <p:nvSpPr>
            <p:cNvPr id="426" name="Google Shape;426;p7"/>
            <p:cNvSpPr/>
            <p:nvPr/>
          </p:nvSpPr>
          <p:spPr>
            <a:xfrm>
              <a:off x="415525" y="1877788"/>
              <a:ext cx="7600" cy="10675"/>
            </a:xfrm>
            <a:custGeom>
              <a:avLst/>
              <a:gdLst/>
              <a:ahLst/>
              <a:cxnLst/>
              <a:rect l="l" t="t" r="r" b="b"/>
              <a:pathLst>
                <a:path w="304" h="427" extrusionOk="0">
                  <a:moveTo>
                    <a:pt x="171" y="1"/>
                  </a:moveTo>
                  <a:cubicBezTo>
                    <a:pt x="133" y="1"/>
                    <a:pt x="95" y="20"/>
                    <a:pt x="76" y="39"/>
                  </a:cubicBezTo>
                  <a:lnTo>
                    <a:pt x="57" y="77"/>
                  </a:lnTo>
                  <a:cubicBezTo>
                    <a:pt x="38" y="95"/>
                    <a:pt x="38" y="114"/>
                    <a:pt x="38" y="133"/>
                  </a:cubicBezTo>
                  <a:lnTo>
                    <a:pt x="20" y="133"/>
                  </a:lnTo>
                  <a:cubicBezTo>
                    <a:pt x="20" y="190"/>
                    <a:pt x="20" y="228"/>
                    <a:pt x="1" y="285"/>
                  </a:cubicBezTo>
                  <a:cubicBezTo>
                    <a:pt x="1" y="304"/>
                    <a:pt x="1" y="323"/>
                    <a:pt x="20" y="342"/>
                  </a:cubicBezTo>
                  <a:cubicBezTo>
                    <a:pt x="20" y="361"/>
                    <a:pt x="38" y="380"/>
                    <a:pt x="38" y="380"/>
                  </a:cubicBezTo>
                  <a:cubicBezTo>
                    <a:pt x="57" y="399"/>
                    <a:pt x="76" y="418"/>
                    <a:pt x="95" y="418"/>
                  </a:cubicBezTo>
                  <a:cubicBezTo>
                    <a:pt x="108" y="418"/>
                    <a:pt x="121" y="426"/>
                    <a:pt x="133" y="426"/>
                  </a:cubicBezTo>
                  <a:cubicBezTo>
                    <a:pt x="140" y="426"/>
                    <a:pt x="146" y="424"/>
                    <a:pt x="152" y="418"/>
                  </a:cubicBezTo>
                  <a:lnTo>
                    <a:pt x="190" y="418"/>
                  </a:lnTo>
                  <a:cubicBezTo>
                    <a:pt x="209" y="418"/>
                    <a:pt x="228" y="418"/>
                    <a:pt x="247" y="399"/>
                  </a:cubicBezTo>
                  <a:cubicBezTo>
                    <a:pt x="285" y="361"/>
                    <a:pt x="285" y="323"/>
                    <a:pt x="285" y="285"/>
                  </a:cubicBezTo>
                  <a:lnTo>
                    <a:pt x="285" y="133"/>
                  </a:lnTo>
                  <a:cubicBezTo>
                    <a:pt x="304" y="114"/>
                    <a:pt x="304" y="95"/>
                    <a:pt x="285" y="95"/>
                  </a:cubicBezTo>
                  <a:cubicBezTo>
                    <a:pt x="285" y="77"/>
                    <a:pt x="285" y="58"/>
                    <a:pt x="266" y="39"/>
                  </a:cubicBezTo>
                  <a:cubicBezTo>
                    <a:pt x="228" y="20"/>
                    <a:pt x="209" y="1"/>
                    <a:pt x="171" y="1"/>
                  </a:cubicBezTo>
                  <a:close/>
                </a:path>
              </a:pathLst>
            </a:custGeom>
            <a:solidFill>
              <a:srgbClr val="3C8DA0"/>
            </a:solidFill>
            <a:ln>
              <a:noFill/>
            </a:ln>
          </p:spPr>
          <p:txBody>
            <a:bodyPr spcFirstLastPara="1" wrap="square" lIns="91425" tIns="91425" rIns="91425" bIns="91425" anchor="ctr" anchorCtr="0">
              <a:noAutofit/>
            </a:bodyPr>
            <a:lstStyle/>
            <a:p>
              <a:endParaRPr/>
            </a:p>
          </p:txBody>
        </p:sp>
        <p:sp>
          <p:nvSpPr>
            <p:cNvPr id="427" name="Google Shape;427;p7"/>
            <p:cNvSpPr/>
            <p:nvPr/>
          </p:nvSpPr>
          <p:spPr>
            <a:xfrm>
              <a:off x="432600" y="1937038"/>
              <a:ext cx="10450" cy="8075"/>
            </a:xfrm>
            <a:custGeom>
              <a:avLst/>
              <a:gdLst/>
              <a:ahLst/>
              <a:cxnLst/>
              <a:rect l="l" t="t" r="r" b="b"/>
              <a:pathLst>
                <a:path w="418" h="323" extrusionOk="0">
                  <a:moveTo>
                    <a:pt x="209" y="0"/>
                  </a:moveTo>
                  <a:cubicBezTo>
                    <a:pt x="0" y="0"/>
                    <a:pt x="0" y="323"/>
                    <a:pt x="209" y="323"/>
                  </a:cubicBezTo>
                  <a:cubicBezTo>
                    <a:pt x="417" y="323"/>
                    <a:pt x="417" y="0"/>
                    <a:pt x="209" y="0"/>
                  </a:cubicBezTo>
                  <a:close/>
                </a:path>
              </a:pathLst>
            </a:custGeom>
            <a:solidFill>
              <a:srgbClr val="3C8DA0"/>
            </a:solidFill>
            <a:ln>
              <a:noFill/>
            </a:ln>
          </p:spPr>
          <p:txBody>
            <a:bodyPr spcFirstLastPara="1" wrap="square" lIns="91425" tIns="91425" rIns="91425" bIns="91425" anchor="ctr" anchorCtr="0">
              <a:noAutofit/>
            </a:bodyPr>
            <a:lstStyle/>
            <a:p>
              <a:endParaRPr/>
            </a:p>
          </p:txBody>
        </p:sp>
        <p:sp>
          <p:nvSpPr>
            <p:cNvPr id="428" name="Google Shape;428;p7"/>
            <p:cNvSpPr/>
            <p:nvPr/>
          </p:nvSpPr>
          <p:spPr>
            <a:xfrm>
              <a:off x="452025" y="1974938"/>
              <a:ext cx="9500" cy="7150"/>
            </a:xfrm>
            <a:custGeom>
              <a:avLst/>
              <a:gdLst/>
              <a:ahLst/>
              <a:cxnLst/>
              <a:rect l="l" t="t" r="r" b="b"/>
              <a:pathLst>
                <a:path w="380" h="286" extrusionOk="0">
                  <a:moveTo>
                    <a:pt x="190" y="1"/>
                  </a:moveTo>
                  <a:cubicBezTo>
                    <a:pt x="0" y="1"/>
                    <a:pt x="0" y="285"/>
                    <a:pt x="190" y="285"/>
                  </a:cubicBezTo>
                  <a:cubicBezTo>
                    <a:pt x="379" y="285"/>
                    <a:pt x="379" y="1"/>
                    <a:pt x="190" y="1"/>
                  </a:cubicBezTo>
                  <a:close/>
                </a:path>
              </a:pathLst>
            </a:custGeom>
            <a:solidFill>
              <a:srgbClr val="3C8DA0"/>
            </a:solidFill>
            <a:ln>
              <a:noFill/>
            </a:ln>
          </p:spPr>
          <p:txBody>
            <a:bodyPr spcFirstLastPara="1" wrap="square" lIns="91425" tIns="91425" rIns="91425" bIns="91425" anchor="ctr" anchorCtr="0">
              <a:noAutofit/>
            </a:bodyPr>
            <a:lstStyle/>
            <a:p>
              <a:endParaRPr/>
            </a:p>
          </p:txBody>
        </p:sp>
        <p:sp>
          <p:nvSpPr>
            <p:cNvPr id="429" name="Google Shape;429;p7"/>
            <p:cNvSpPr/>
            <p:nvPr/>
          </p:nvSpPr>
          <p:spPr>
            <a:xfrm>
              <a:off x="472875" y="1918538"/>
              <a:ext cx="19925" cy="15200"/>
            </a:xfrm>
            <a:custGeom>
              <a:avLst/>
              <a:gdLst/>
              <a:ahLst/>
              <a:cxnLst/>
              <a:rect l="l" t="t" r="r" b="b"/>
              <a:pathLst>
                <a:path w="797" h="608" extrusionOk="0">
                  <a:moveTo>
                    <a:pt x="398" y="1"/>
                  </a:moveTo>
                  <a:cubicBezTo>
                    <a:pt x="0" y="1"/>
                    <a:pt x="0" y="608"/>
                    <a:pt x="398" y="608"/>
                  </a:cubicBezTo>
                  <a:cubicBezTo>
                    <a:pt x="797" y="608"/>
                    <a:pt x="797" y="1"/>
                    <a:pt x="398" y="1"/>
                  </a:cubicBezTo>
                  <a:close/>
                </a:path>
              </a:pathLst>
            </a:custGeom>
            <a:solidFill>
              <a:srgbClr val="3C8DA0"/>
            </a:solidFill>
            <a:ln>
              <a:noFill/>
            </a:ln>
          </p:spPr>
          <p:txBody>
            <a:bodyPr spcFirstLastPara="1" wrap="square" lIns="91425" tIns="91425" rIns="91425" bIns="91425" anchor="ctr" anchorCtr="0">
              <a:noAutofit/>
            </a:bodyPr>
            <a:lstStyle/>
            <a:p>
              <a:endParaRPr/>
            </a:p>
          </p:txBody>
        </p:sp>
        <p:sp>
          <p:nvSpPr>
            <p:cNvPr id="430" name="Google Shape;430;p7"/>
            <p:cNvSpPr/>
            <p:nvPr/>
          </p:nvSpPr>
          <p:spPr>
            <a:xfrm>
              <a:off x="444900" y="1890113"/>
              <a:ext cx="16150" cy="11875"/>
            </a:xfrm>
            <a:custGeom>
              <a:avLst/>
              <a:gdLst/>
              <a:ahLst/>
              <a:cxnLst/>
              <a:rect l="l" t="t" r="r" b="b"/>
              <a:pathLst>
                <a:path w="646" h="475" extrusionOk="0">
                  <a:moveTo>
                    <a:pt x="323" y="1"/>
                  </a:moveTo>
                  <a:cubicBezTo>
                    <a:pt x="1" y="1"/>
                    <a:pt x="1" y="475"/>
                    <a:pt x="323" y="475"/>
                  </a:cubicBezTo>
                  <a:cubicBezTo>
                    <a:pt x="645" y="475"/>
                    <a:pt x="645" y="1"/>
                    <a:pt x="323" y="1"/>
                  </a:cubicBezTo>
                  <a:close/>
                </a:path>
              </a:pathLst>
            </a:custGeom>
            <a:solidFill>
              <a:srgbClr val="3C8DA0"/>
            </a:solidFill>
            <a:ln>
              <a:noFill/>
            </a:ln>
          </p:spPr>
          <p:txBody>
            <a:bodyPr spcFirstLastPara="1" wrap="square" lIns="91425" tIns="91425" rIns="91425" bIns="91425" anchor="ctr" anchorCtr="0">
              <a:noAutofit/>
            </a:bodyPr>
            <a:lstStyle/>
            <a:p>
              <a:endParaRPr/>
            </a:p>
          </p:txBody>
        </p:sp>
        <p:sp>
          <p:nvSpPr>
            <p:cNvPr id="431" name="Google Shape;431;p7"/>
            <p:cNvSpPr/>
            <p:nvPr/>
          </p:nvSpPr>
          <p:spPr>
            <a:xfrm>
              <a:off x="398475" y="1905288"/>
              <a:ext cx="11875" cy="11400"/>
            </a:xfrm>
            <a:custGeom>
              <a:avLst/>
              <a:gdLst/>
              <a:ahLst/>
              <a:cxnLst/>
              <a:rect l="l" t="t" r="r" b="b"/>
              <a:pathLst>
                <a:path w="475" h="456" extrusionOk="0">
                  <a:moveTo>
                    <a:pt x="228" y="0"/>
                  </a:moveTo>
                  <a:cubicBezTo>
                    <a:pt x="0" y="57"/>
                    <a:pt x="0" y="398"/>
                    <a:pt x="228" y="455"/>
                  </a:cubicBezTo>
                  <a:cubicBezTo>
                    <a:pt x="474" y="398"/>
                    <a:pt x="474" y="57"/>
                    <a:pt x="228" y="0"/>
                  </a:cubicBezTo>
                  <a:close/>
                </a:path>
              </a:pathLst>
            </a:custGeom>
            <a:solidFill>
              <a:srgbClr val="3C8DA0"/>
            </a:solidFill>
            <a:ln>
              <a:noFill/>
            </a:ln>
          </p:spPr>
          <p:txBody>
            <a:bodyPr spcFirstLastPara="1" wrap="square" lIns="91425" tIns="91425" rIns="91425" bIns="91425" anchor="ctr" anchorCtr="0">
              <a:noAutofit/>
            </a:bodyPr>
            <a:lstStyle/>
            <a:p>
              <a:endParaRPr/>
            </a:p>
          </p:txBody>
        </p:sp>
        <p:sp>
          <p:nvSpPr>
            <p:cNvPr id="432" name="Google Shape;432;p7"/>
            <p:cNvSpPr/>
            <p:nvPr/>
          </p:nvSpPr>
          <p:spPr>
            <a:xfrm>
              <a:off x="454400" y="1849363"/>
              <a:ext cx="11850" cy="11400"/>
            </a:xfrm>
            <a:custGeom>
              <a:avLst/>
              <a:gdLst/>
              <a:ahLst/>
              <a:cxnLst/>
              <a:rect l="l" t="t" r="r" b="b"/>
              <a:pathLst>
                <a:path w="474" h="456" extrusionOk="0">
                  <a:moveTo>
                    <a:pt x="246" y="0"/>
                  </a:moveTo>
                  <a:cubicBezTo>
                    <a:pt x="0" y="57"/>
                    <a:pt x="0" y="398"/>
                    <a:pt x="246" y="455"/>
                  </a:cubicBezTo>
                  <a:cubicBezTo>
                    <a:pt x="474" y="398"/>
                    <a:pt x="474" y="57"/>
                    <a:pt x="246" y="0"/>
                  </a:cubicBezTo>
                  <a:close/>
                </a:path>
              </a:pathLst>
            </a:custGeom>
            <a:solidFill>
              <a:srgbClr val="3C8DA0"/>
            </a:solidFill>
            <a:ln>
              <a:noFill/>
            </a:ln>
          </p:spPr>
          <p:txBody>
            <a:bodyPr spcFirstLastPara="1" wrap="square" lIns="91425" tIns="91425" rIns="91425" bIns="91425" anchor="ctr" anchorCtr="0">
              <a:noAutofit/>
            </a:bodyPr>
            <a:lstStyle/>
            <a:p>
              <a:endParaRPr/>
            </a:p>
          </p:txBody>
        </p:sp>
        <p:sp>
          <p:nvSpPr>
            <p:cNvPr id="433" name="Google Shape;433;p7"/>
            <p:cNvSpPr/>
            <p:nvPr/>
          </p:nvSpPr>
          <p:spPr>
            <a:xfrm>
              <a:off x="428800" y="1830863"/>
              <a:ext cx="14725" cy="11400"/>
            </a:xfrm>
            <a:custGeom>
              <a:avLst/>
              <a:gdLst/>
              <a:ahLst/>
              <a:cxnLst/>
              <a:rect l="l" t="t" r="r" b="b"/>
              <a:pathLst>
                <a:path w="589" h="456" extrusionOk="0">
                  <a:moveTo>
                    <a:pt x="228" y="1"/>
                  </a:moveTo>
                  <a:cubicBezTo>
                    <a:pt x="190" y="1"/>
                    <a:pt x="171" y="1"/>
                    <a:pt x="133" y="20"/>
                  </a:cubicBezTo>
                  <a:cubicBezTo>
                    <a:pt x="114" y="39"/>
                    <a:pt x="76" y="39"/>
                    <a:pt x="57" y="77"/>
                  </a:cubicBezTo>
                  <a:cubicBezTo>
                    <a:pt x="38" y="96"/>
                    <a:pt x="19" y="115"/>
                    <a:pt x="19" y="153"/>
                  </a:cubicBezTo>
                  <a:cubicBezTo>
                    <a:pt x="0" y="172"/>
                    <a:pt x="0" y="209"/>
                    <a:pt x="0" y="228"/>
                  </a:cubicBezTo>
                  <a:lnTo>
                    <a:pt x="0" y="285"/>
                  </a:lnTo>
                  <a:cubicBezTo>
                    <a:pt x="0" y="323"/>
                    <a:pt x="19" y="361"/>
                    <a:pt x="57" y="399"/>
                  </a:cubicBezTo>
                  <a:lnTo>
                    <a:pt x="95" y="437"/>
                  </a:lnTo>
                  <a:cubicBezTo>
                    <a:pt x="133" y="456"/>
                    <a:pt x="171" y="456"/>
                    <a:pt x="209" y="456"/>
                  </a:cubicBezTo>
                  <a:lnTo>
                    <a:pt x="209" y="437"/>
                  </a:lnTo>
                  <a:lnTo>
                    <a:pt x="361" y="437"/>
                  </a:lnTo>
                  <a:cubicBezTo>
                    <a:pt x="398" y="437"/>
                    <a:pt x="417" y="437"/>
                    <a:pt x="455" y="418"/>
                  </a:cubicBezTo>
                  <a:cubicBezTo>
                    <a:pt x="474" y="418"/>
                    <a:pt x="493" y="399"/>
                    <a:pt x="531" y="380"/>
                  </a:cubicBezTo>
                  <a:cubicBezTo>
                    <a:pt x="550" y="361"/>
                    <a:pt x="569" y="342"/>
                    <a:pt x="569" y="304"/>
                  </a:cubicBezTo>
                  <a:cubicBezTo>
                    <a:pt x="588" y="285"/>
                    <a:pt x="588" y="247"/>
                    <a:pt x="588" y="228"/>
                  </a:cubicBezTo>
                  <a:lnTo>
                    <a:pt x="588" y="172"/>
                  </a:lnTo>
                  <a:cubicBezTo>
                    <a:pt x="569" y="134"/>
                    <a:pt x="550" y="96"/>
                    <a:pt x="531" y="58"/>
                  </a:cubicBezTo>
                  <a:lnTo>
                    <a:pt x="493" y="39"/>
                  </a:lnTo>
                  <a:cubicBezTo>
                    <a:pt x="455" y="20"/>
                    <a:pt x="417" y="1"/>
                    <a:pt x="380" y="1"/>
                  </a:cubicBezTo>
                  <a:close/>
                </a:path>
              </a:pathLst>
            </a:custGeom>
            <a:solidFill>
              <a:srgbClr val="3C8DA0"/>
            </a:solidFill>
            <a:ln>
              <a:noFill/>
            </a:ln>
          </p:spPr>
          <p:txBody>
            <a:bodyPr spcFirstLastPara="1" wrap="square" lIns="91425" tIns="91425" rIns="91425" bIns="91425" anchor="ctr" anchorCtr="0">
              <a:noAutofit/>
            </a:bodyPr>
            <a:lstStyle/>
            <a:p>
              <a:endParaRPr/>
            </a:p>
          </p:txBody>
        </p:sp>
        <p:sp>
          <p:nvSpPr>
            <p:cNvPr id="434" name="Google Shape;434;p7"/>
            <p:cNvSpPr/>
            <p:nvPr/>
          </p:nvSpPr>
          <p:spPr>
            <a:xfrm>
              <a:off x="440175" y="1765463"/>
              <a:ext cx="18025" cy="14725"/>
            </a:xfrm>
            <a:custGeom>
              <a:avLst/>
              <a:gdLst/>
              <a:ahLst/>
              <a:cxnLst/>
              <a:rect l="l" t="t" r="r" b="b"/>
              <a:pathLst>
                <a:path w="721" h="589" extrusionOk="0">
                  <a:moveTo>
                    <a:pt x="361" y="1"/>
                  </a:moveTo>
                  <a:cubicBezTo>
                    <a:pt x="0" y="20"/>
                    <a:pt x="0" y="551"/>
                    <a:pt x="361" y="589"/>
                  </a:cubicBezTo>
                  <a:cubicBezTo>
                    <a:pt x="721" y="551"/>
                    <a:pt x="721" y="20"/>
                    <a:pt x="361" y="1"/>
                  </a:cubicBezTo>
                  <a:close/>
                </a:path>
              </a:pathLst>
            </a:custGeom>
            <a:solidFill>
              <a:srgbClr val="3C8DA0"/>
            </a:solidFill>
            <a:ln>
              <a:noFill/>
            </a:ln>
          </p:spPr>
          <p:txBody>
            <a:bodyPr spcFirstLastPara="1" wrap="square" lIns="91425" tIns="91425" rIns="91425" bIns="91425" anchor="ctr" anchorCtr="0">
              <a:noAutofit/>
            </a:bodyPr>
            <a:lstStyle/>
            <a:p>
              <a:endParaRPr/>
            </a:p>
          </p:txBody>
        </p:sp>
        <p:sp>
          <p:nvSpPr>
            <p:cNvPr id="435" name="Google Shape;435;p7"/>
            <p:cNvSpPr/>
            <p:nvPr/>
          </p:nvSpPr>
          <p:spPr>
            <a:xfrm>
              <a:off x="385200" y="1777313"/>
              <a:ext cx="15650" cy="13300"/>
            </a:xfrm>
            <a:custGeom>
              <a:avLst/>
              <a:gdLst/>
              <a:ahLst/>
              <a:cxnLst/>
              <a:rect l="l" t="t" r="r" b="b"/>
              <a:pathLst>
                <a:path w="626" h="532" extrusionOk="0">
                  <a:moveTo>
                    <a:pt x="323" y="1"/>
                  </a:moveTo>
                  <a:cubicBezTo>
                    <a:pt x="0" y="39"/>
                    <a:pt x="0" y="494"/>
                    <a:pt x="323" y="532"/>
                  </a:cubicBezTo>
                  <a:cubicBezTo>
                    <a:pt x="626" y="494"/>
                    <a:pt x="626" y="39"/>
                    <a:pt x="323" y="1"/>
                  </a:cubicBezTo>
                  <a:close/>
                </a:path>
              </a:pathLst>
            </a:custGeom>
            <a:solidFill>
              <a:srgbClr val="3C8DA0"/>
            </a:solidFill>
            <a:ln>
              <a:noFill/>
            </a:ln>
          </p:spPr>
          <p:txBody>
            <a:bodyPr spcFirstLastPara="1" wrap="square" lIns="91425" tIns="91425" rIns="91425" bIns="91425" anchor="ctr" anchorCtr="0">
              <a:noAutofit/>
            </a:bodyPr>
            <a:lstStyle/>
            <a:p>
              <a:endParaRPr/>
            </a:p>
          </p:txBody>
        </p:sp>
        <p:sp>
          <p:nvSpPr>
            <p:cNvPr id="436" name="Google Shape;436;p7"/>
            <p:cNvSpPr/>
            <p:nvPr/>
          </p:nvSpPr>
          <p:spPr>
            <a:xfrm>
              <a:off x="399875" y="1703388"/>
              <a:ext cx="16150" cy="11875"/>
            </a:xfrm>
            <a:custGeom>
              <a:avLst/>
              <a:gdLst/>
              <a:ahLst/>
              <a:cxnLst/>
              <a:rect l="l" t="t" r="r" b="b"/>
              <a:pathLst>
                <a:path w="646" h="475" extrusionOk="0">
                  <a:moveTo>
                    <a:pt x="323" y="1"/>
                  </a:moveTo>
                  <a:cubicBezTo>
                    <a:pt x="1" y="1"/>
                    <a:pt x="1" y="474"/>
                    <a:pt x="323" y="474"/>
                  </a:cubicBezTo>
                  <a:cubicBezTo>
                    <a:pt x="646" y="474"/>
                    <a:pt x="646" y="1"/>
                    <a:pt x="323" y="1"/>
                  </a:cubicBezTo>
                  <a:close/>
                </a:path>
              </a:pathLst>
            </a:custGeom>
            <a:solidFill>
              <a:srgbClr val="3C8DA0"/>
            </a:solidFill>
            <a:ln>
              <a:noFill/>
            </a:ln>
          </p:spPr>
          <p:txBody>
            <a:bodyPr spcFirstLastPara="1" wrap="square" lIns="91425" tIns="91425" rIns="91425" bIns="91425" anchor="ctr" anchorCtr="0">
              <a:noAutofit/>
            </a:bodyPr>
            <a:lstStyle/>
            <a:p>
              <a:endParaRPr/>
            </a:p>
          </p:txBody>
        </p:sp>
        <p:sp>
          <p:nvSpPr>
            <p:cNvPr id="437" name="Google Shape;437;p7"/>
            <p:cNvSpPr/>
            <p:nvPr/>
          </p:nvSpPr>
          <p:spPr>
            <a:xfrm>
              <a:off x="354400" y="1709538"/>
              <a:ext cx="17550" cy="14250"/>
            </a:xfrm>
            <a:custGeom>
              <a:avLst/>
              <a:gdLst/>
              <a:ahLst/>
              <a:cxnLst/>
              <a:rect l="l" t="t" r="r" b="b"/>
              <a:pathLst>
                <a:path w="702" h="570" extrusionOk="0">
                  <a:moveTo>
                    <a:pt x="341" y="1"/>
                  </a:moveTo>
                  <a:cubicBezTo>
                    <a:pt x="0" y="20"/>
                    <a:pt x="0" y="532"/>
                    <a:pt x="341" y="570"/>
                  </a:cubicBezTo>
                  <a:cubicBezTo>
                    <a:pt x="702" y="532"/>
                    <a:pt x="702" y="20"/>
                    <a:pt x="341" y="1"/>
                  </a:cubicBezTo>
                  <a:close/>
                </a:path>
              </a:pathLst>
            </a:custGeom>
            <a:solidFill>
              <a:srgbClr val="3C8DA0"/>
            </a:solidFill>
            <a:ln>
              <a:noFill/>
            </a:ln>
          </p:spPr>
          <p:txBody>
            <a:bodyPr spcFirstLastPara="1" wrap="square" lIns="91425" tIns="91425" rIns="91425" bIns="91425" anchor="ctr" anchorCtr="0">
              <a:noAutofit/>
            </a:bodyPr>
            <a:lstStyle/>
            <a:p>
              <a:endParaRPr/>
            </a:p>
          </p:txBody>
        </p:sp>
        <p:sp>
          <p:nvSpPr>
            <p:cNvPr id="438" name="Google Shape;438;p7"/>
            <p:cNvSpPr/>
            <p:nvPr/>
          </p:nvSpPr>
          <p:spPr>
            <a:xfrm>
              <a:off x="338275" y="1701963"/>
              <a:ext cx="19450" cy="14250"/>
            </a:xfrm>
            <a:custGeom>
              <a:avLst/>
              <a:gdLst/>
              <a:ahLst/>
              <a:cxnLst/>
              <a:rect l="l" t="t" r="r" b="b"/>
              <a:pathLst>
                <a:path w="778" h="570" extrusionOk="0">
                  <a:moveTo>
                    <a:pt x="416" y="0"/>
                  </a:moveTo>
                  <a:cubicBezTo>
                    <a:pt x="411" y="0"/>
                    <a:pt x="405" y="0"/>
                    <a:pt x="399" y="1"/>
                  </a:cubicBezTo>
                  <a:cubicBezTo>
                    <a:pt x="1" y="1"/>
                    <a:pt x="1" y="569"/>
                    <a:pt x="399" y="569"/>
                  </a:cubicBezTo>
                  <a:cubicBezTo>
                    <a:pt x="772" y="569"/>
                    <a:pt x="778" y="0"/>
                    <a:pt x="416" y="0"/>
                  </a:cubicBezTo>
                  <a:close/>
                </a:path>
              </a:pathLst>
            </a:custGeom>
            <a:solidFill>
              <a:srgbClr val="3C8DA0"/>
            </a:solidFill>
            <a:ln>
              <a:noFill/>
            </a:ln>
          </p:spPr>
          <p:txBody>
            <a:bodyPr spcFirstLastPara="1" wrap="square" lIns="91425" tIns="91425" rIns="91425" bIns="91425" anchor="ctr" anchorCtr="0">
              <a:noAutofit/>
            </a:bodyPr>
            <a:lstStyle/>
            <a:p>
              <a:endParaRPr/>
            </a:p>
          </p:txBody>
        </p:sp>
        <p:sp>
          <p:nvSpPr>
            <p:cNvPr id="439" name="Google Shape;439;p7"/>
            <p:cNvSpPr/>
            <p:nvPr/>
          </p:nvSpPr>
          <p:spPr>
            <a:xfrm>
              <a:off x="388050" y="1631363"/>
              <a:ext cx="17550" cy="13750"/>
            </a:xfrm>
            <a:custGeom>
              <a:avLst/>
              <a:gdLst/>
              <a:ahLst/>
              <a:cxnLst/>
              <a:rect l="l" t="t" r="r" b="b"/>
              <a:pathLst>
                <a:path w="702" h="550" extrusionOk="0">
                  <a:moveTo>
                    <a:pt x="360" y="0"/>
                  </a:moveTo>
                  <a:cubicBezTo>
                    <a:pt x="0" y="0"/>
                    <a:pt x="0" y="550"/>
                    <a:pt x="360" y="550"/>
                  </a:cubicBezTo>
                  <a:cubicBezTo>
                    <a:pt x="701" y="550"/>
                    <a:pt x="701" y="0"/>
                    <a:pt x="360" y="0"/>
                  </a:cubicBezTo>
                  <a:close/>
                </a:path>
              </a:pathLst>
            </a:custGeom>
            <a:solidFill>
              <a:srgbClr val="3C8DA0"/>
            </a:solidFill>
            <a:ln>
              <a:noFill/>
            </a:ln>
          </p:spPr>
          <p:txBody>
            <a:bodyPr spcFirstLastPara="1" wrap="square" lIns="91425" tIns="91425" rIns="91425" bIns="91425" anchor="ctr" anchorCtr="0">
              <a:noAutofit/>
            </a:bodyPr>
            <a:lstStyle/>
            <a:p>
              <a:endParaRPr/>
            </a:p>
          </p:txBody>
        </p:sp>
        <p:sp>
          <p:nvSpPr>
            <p:cNvPr id="440" name="Google Shape;440;p7"/>
            <p:cNvSpPr/>
            <p:nvPr/>
          </p:nvSpPr>
          <p:spPr>
            <a:xfrm>
              <a:off x="297525" y="1637988"/>
              <a:ext cx="18975" cy="14725"/>
            </a:xfrm>
            <a:custGeom>
              <a:avLst/>
              <a:gdLst/>
              <a:ahLst/>
              <a:cxnLst/>
              <a:rect l="l" t="t" r="r" b="b"/>
              <a:pathLst>
                <a:path w="759" h="589" extrusionOk="0">
                  <a:moveTo>
                    <a:pt x="379" y="0"/>
                  </a:moveTo>
                  <a:cubicBezTo>
                    <a:pt x="0" y="0"/>
                    <a:pt x="0" y="588"/>
                    <a:pt x="379" y="588"/>
                  </a:cubicBezTo>
                  <a:cubicBezTo>
                    <a:pt x="759" y="588"/>
                    <a:pt x="759" y="0"/>
                    <a:pt x="379" y="0"/>
                  </a:cubicBezTo>
                  <a:close/>
                </a:path>
              </a:pathLst>
            </a:custGeom>
            <a:solidFill>
              <a:srgbClr val="3C8DA0"/>
            </a:solidFill>
            <a:ln>
              <a:noFill/>
            </a:ln>
          </p:spPr>
          <p:txBody>
            <a:bodyPr spcFirstLastPara="1" wrap="square" lIns="91425" tIns="91425" rIns="91425" bIns="91425" anchor="ctr" anchorCtr="0">
              <a:noAutofit/>
            </a:bodyPr>
            <a:lstStyle/>
            <a:p>
              <a:endParaRPr/>
            </a:p>
          </p:txBody>
        </p:sp>
        <p:sp>
          <p:nvSpPr>
            <p:cNvPr id="441" name="Google Shape;441;p7"/>
            <p:cNvSpPr/>
            <p:nvPr/>
          </p:nvSpPr>
          <p:spPr>
            <a:xfrm>
              <a:off x="356275" y="1585363"/>
              <a:ext cx="20875" cy="15675"/>
            </a:xfrm>
            <a:custGeom>
              <a:avLst/>
              <a:gdLst/>
              <a:ahLst/>
              <a:cxnLst/>
              <a:rect l="l" t="t" r="r" b="b"/>
              <a:pathLst>
                <a:path w="835" h="627" extrusionOk="0">
                  <a:moveTo>
                    <a:pt x="436" y="1"/>
                  </a:moveTo>
                  <a:cubicBezTo>
                    <a:pt x="430" y="1"/>
                    <a:pt x="424" y="1"/>
                    <a:pt x="418" y="1"/>
                  </a:cubicBezTo>
                  <a:cubicBezTo>
                    <a:pt x="1" y="1"/>
                    <a:pt x="1" y="627"/>
                    <a:pt x="418" y="627"/>
                  </a:cubicBezTo>
                  <a:cubicBezTo>
                    <a:pt x="829" y="627"/>
                    <a:pt x="835" y="1"/>
                    <a:pt x="436" y="1"/>
                  </a:cubicBezTo>
                  <a:close/>
                </a:path>
              </a:pathLst>
            </a:custGeom>
            <a:solidFill>
              <a:srgbClr val="3C8DA0"/>
            </a:solidFill>
            <a:ln>
              <a:noFill/>
            </a:ln>
          </p:spPr>
          <p:txBody>
            <a:bodyPr spcFirstLastPara="1" wrap="square" lIns="91425" tIns="91425" rIns="91425" bIns="91425" anchor="ctr" anchorCtr="0">
              <a:noAutofit/>
            </a:bodyPr>
            <a:lstStyle/>
            <a:p>
              <a:endParaRPr/>
            </a:p>
          </p:txBody>
        </p:sp>
        <p:sp>
          <p:nvSpPr>
            <p:cNvPr id="442" name="Google Shape;442;p7"/>
            <p:cNvSpPr/>
            <p:nvPr/>
          </p:nvSpPr>
          <p:spPr>
            <a:xfrm>
              <a:off x="311750" y="1588238"/>
              <a:ext cx="12800" cy="9500"/>
            </a:xfrm>
            <a:custGeom>
              <a:avLst/>
              <a:gdLst/>
              <a:ahLst/>
              <a:cxnLst/>
              <a:rect l="l" t="t" r="r" b="b"/>
              <a:pathLst>
                <a:path w="512" h="380" extrusionOk="0">
                  <a:moveTo>
                    <a:pt x="265" y="0"/>
                  </a:moveTo>
                  <a:cubicBezTo>
                    <a:pt x="0" y="0"/>
                    <a:pt x="0" y="379"/>
                    <a:pt x="265" y="379"/>
                  </a:cubicBezTo>
                  <a:cubicBezTo>
                    <a:pt x="512" y="379"/>
                    <a:pt x="512" y="0"/>
                    <a:pt x="265" y="0"/>
                  </a:cubicBezTo>
                  <a:close/>
                </a:path>
              </a:pathLst>
            </a:custGeom>
            <a:solidFill>
              <a:srgbClr val="3C8DA0"/>
            </a:solidFill>
            <a:ln>
              <a:noFill/>
            </a:ln>
          </p:spPr>
          <p:txBody>
            <a:bodyPr spcFirstLastPara="1" wrap="square" lIns="91425" tIns="91425" rIns="91425" bIns="91425" anchor="ctr" anchorCtr="0">
              <a:noAutofit/>
            </a:bodyPr>
            <a:lstStyle/>
            <a:p>
              <a:endParaRPr/>
            </a:p>
          </p:txBody>
        </p:sp>
        <p:sp>
          <p:nvSpPr>
            <p:cNvPr id="443" name="Google Shape;443;p7"/>
            <p:cNvSpPr/>
            <p:nvPr/>
          </p:nvSpPr>
          <p:spPr>
            <a:xfrm>
              <a:off x="285675" y="1574488"/>
              <a:ext cx="20400" cy="15175"/>
            </a:xfrm>
            <a:custGeom>
              <a:avLst/>
              <a:gdLst/>
              <a:ahLst/>
              <a:cxnLst/>
              <a:rect l="l" t="t" r="r" b="b"/>
              <a:pathLst>
                <a:path w="816" h="607" extrusionOk="0">
                  <a:moveTo>
                    <a:pt x="398" y="0"/>
                  </a:moveTo>
                  <a:cubicBezTo>
                    <a:pt x="0" y="0"/>
                    <a:pt x="0" y="607"/>
                    <a:pt x="398" y="607"/>
                  </a:cubicBezTo>
                  <a:cubicBezTo>
                    <a:pt x="816" y="607"/>
                    <a:pt x="816" y="0"/>
                    <a:pt x="398" y="0"/>
                  </a:cubicBezTo>
                  <a:close/>
                </a:path>
              </a:pathLst>
            </a:custGeom>
            <a:solidFill>
              <a:srgbClr val="3C8DA0"/>
            </a:solidFill>
            <a:ln>
              <a:noFill/>
            </a:ln>
          </p:spPr>
          <p:txBody>
            <a:bodyPr spcFirstLastPara="1" wrap="square" lIns="91425" tIns="91425" rIns="91425" bIns="91425" anchor="ctr" anchorCtr="0">
              <a:noAutofit/>
            </a:bodyPr>
            <a:lstStyle/>
            <a:p>
              <a:endParaRPr/>
            </a:p>
          </p:txBody>
        </p:sp>
        <p:sp>
          <p:nvSpPr>
            <p:cNvPr id="444" name="Google Shape;444;p7"/>
            <p:cNvSpPr/>
            <p:nvPr/>
          </p:nvSpPr>
          <p:spPr>
            <a:xfrm>
              <a:off x="354400" y="1551263"/>
              <a:ext cx="9975" cy="8550"/>
            </a:xfrm>
            <a:custGeom>
              <a:avLst/>
              <a:gdLst/>
              <a:ahLst/>
              <a:cxnLst/>
              <a:rect l="l" t="t" r="r" b="b"/>
              <a:pathLst>
                <a:path w="399" h="342" extrusionOk="0">
                  <a:moveTo>
                    <a:pt x="209" y="0"/>
                  </a:moveTo>
                  <a:cubicBezTo>
                    <a:pt x="0" y="38"/>
                    <a:pt x="0" y="323"/>
                    <a:pt x="209" y="342"/>
                  </a:cubicBezTo>
                  <a:cubicBezTo>
                    <a:pt x="398" y="323"/>
                    <a:pt x="398" y="38"/>
                    <a:pt x="209" y="0"/>
                  </a:cubicBezTo>
                  <a:close/>
                </a:path>
              </a:pathLst>
            </a:custGeom>
            <a:solidFill>
              <a:srgbClr val="3C8DA0"/>
            </a:solidFill>
            <a:ln>
              <a:noFill/>
            </a:ln>
          </p:spPr>
          <p:txBody>
            <a:bodyPr spcFirstLastPara="1" wrap="square" lIns="91425" tIns="91425" rIns="91425" bIns="91425" anchor="ctr" anchorCtr="0">
              <a:noAutofit/>
            </a:bodyPr>
            <a:lstStyle/>
            <a:p>
              <a:endParaRPr/>
            </a:p>
          </p:txBody>
        </p:sp>
        <p:sp>
          <p:nvSpPr>
            <p:cNvPr id="445" name="Google Shape;445;p7"/>
            <p:cNvSpPr/>
            <p:nvPr/>
          </p:nvSpPr>
          <p:spPr>
            <a:xfrm>
              <a:off x="337800" y="1527563"/>
              <a:ext cx="13300" cy="11400"/>
            </a:xfrm>
            <a:custGeom>
              <a:avLst/>
              <a:gdLst/>
              <a:ahLst/>
              <a:cxnLst/>
              <a:rect l="l" t="t" r="r" b="b"/>
              <a:pathLst>
                <a:path w="532" h="456" extrusionOk="0">
                  <a:moveTo>
                    <a:pt x="266" y="1"/>
                  </a:moveTo>
                  <a:cubicBezTo>
                    <a:pt x="1" y="38"/>
                    <a:pt x="1" y="418"/>
                    <a:pt x="266" y="455"/>
                  </a:cubicBezTo>
                  <a:cubicBezTo>
                    <a:pt x="531" y="418"/>
                    <a:pt x="531" y="38"/>
                    <a:pt x="266" y="1"/>
                  </a:cubicBezTo>
                  <a:close/>
                </a:path>
              </a:pathLst>
            </a:custGeom>
            <a:solidFill>
              <a:srgbClr val="3C8DA0"/>
            </a:solidFill>
            <a:ln>
              <a:noFill/>
            </a:ln>
          </p:spPr>
          <p:txBody>
            <a:bodyPr spcFirstLastPara="1" wrap="square" lIns="91425" tIns="91425" rIns="91425" bIns="91425" anchor="ctr" anchorCtr="0">
              <a:noAutofit/>
            </a:bodyPr>
            <a:lstStyle/>
            <a:p>
              <a:endParaRPr/>
            </a:p>
          </p:txBody>
        </p:sp>
        <p:sp>
          <p:nvSpPr>
            <p:cNvPr id="446" name="Google Shape;446;p7"/>
            <p:cNvSpPr/>
            <p:nvPr/>
          </p:nvSpPr>
          <p:spPr>
            <a:xfrm>
              <a:off x="272875" y="1700063"/>
              <a:ext cx="23250" cy="18050"/>
            </a:xfrm>
            <a:custGeom>
              <a:avLst/>
              <a:gdLst/>
              <a:ahLst/>
              <a:cxnLst/>
              <a:rect l="l" t="t" r="r" b="b"/>
              <a:pathLst>
                <a:path w="930" h="722" extrusionOk="0">
                  <a:moveTo>
                    <a:pt x="474" y="1"/>
                  </a:moveTo>
                  <a:cubicBezTo>
                    <a:pt x="0" y="1"/>
                    <a:pt x="0" y="721"/>
                    <a:pt x="474" y="721"/>
                  </a:cubicBezTo>
                  <a:cubicBezTo>
                    <a:pt x="929" y="721"/>
                    <a:pt x="929" y="1"/>
                    <a:pt x="474" y="1"/>
                  </a:cubicBezTo>
                  <a:close/>
                </a:path>
              </a:pathLst>
            </a:custGeom>
            <a:solidFill>
              <a:srgbClr val="3C8DA0"/>
            </a:solidFill>
            <a:ln>
              <a:noFill/>
            </a:ln>
          </p:spPr>
          <p:txBody>
            <a:bodyPr spcFirstLastPara="1" wrap="square" lIns="91425" tIns="91425" rIns="91425" bIns="91425" anchor="ctr" anchorCtr="0">
              <a:noAutofit/>
            </a:bodyPr>
            <a:lstStyle/>
            <a:p>
              <a:endParaRPr/>
            </a:p>
          </p:txBody>
        </p:sp>
        <p:sp>
          <p:nvSpPr>
            <p:cNvPr id="447" name="Google Shape;447;p7"/>
            <p:cNvSpPr/>
            <p:nvPr/>
          </p:nvSpPr>
          <p:spPr>
            <a:xfrm>
              <a:off x="507000" y="1726138"/>
              <a:ext cx="3800" cy="3350"/>
            </a:xfrm>
            <a:custGeom>
              <a:avLst/>
              <a:gdLst/>
              <a:ahLst/>
              <a:cxnLst/>
              <a:rect l="l" t="t" r="r" b="b"/>
              <a:pathLst>
                <a:path w="152" h="134" extrusionOk="0">
                  <a:moveTo>
                    <a:pt x="76" y="0"/>
                  </a:moveTo>
                  <a:cubicBezTo>
                    <a:pt x="0" y="0"/>
                    <a:pt x="0" y="114"/>
                    <a:pt x="76" y="133"/>
                  </a:cubicBezTo>
                  <a:cubicBezTo>
                    <a:pt x="152" y="114"/>
                    <a:pt x="152" y="0"/>
                    <a:pt x="76" y="0"/>
                  </a:cubicBezTo>
                  <a:close/>
                </a:path>
              </a:pathLst>
            </a:custGeom>
            <a:solidFill>
              <a:srgbClr val="3C8DA0"/>
            </a:solidFill>
            <a:ln>
              <a:noFill/>
            </a:ln>
          </p:spPr>
          <p:txBody>
            <a:bodyPr spcFirstLastPara="1" wrap="square" lIns="91425" tIns="91425" rIns="91425" bIns="91425" anchor="ctr" anchorCtr="0">
              <a:noAutofit/>
            </a:bodyPr>
            <a:lstStyle/>
            <a:p>
              <a:endParaRPr/>
            </a:p>
          </p:txBody>
        </p:sp>
        <p:sp>
          <p:nvSpPr>
            <p:cNvPr id="448" name="Google Shape;448;p7"/>
            <p:cNvSpPr/>
            <p:nvPr/>
          </p:nvSpPr>
          <p:spPr>
            <a:xfrm>
              <a:off x="485200" y="1780638"/>
              <a:ext cx="18025" cy="13775"/>
            </a:xfrm>
            <a:custGeom>
              <a:avLst/>
              <a:gdLst/>
              <a:ahLst/>
              <a:cxnLst/>
              <a:rect l="l" t="t" r="r" b="b"/>
              <a:pathLst>
                <a:path w="721" h="551" extrusionOk="0">
                  <a:moveTo>
                    <a:pt x="360" y="1"/>
                  </a:moveTo>
                  <a:cubicBezTo>
                    <a:pt x="0" y="1"/>
                    <a:pt x="0" y="550"/>
                    <a:pt x="360" y="550"/>
                  </a:cubicBezTo>
                  <a:cubicBezTo>
                    <a:pt x="721" y="550"/>
                    <a:pt x="721" y="1"/>
                    <a:pt x="360" y="1"/>
                  </a:cubicBezTo>
                  <a:close/>
                </a:path>
              </a:pathLst>
            </a:custGeom>
            <a:solidFill>
              <a:srgbClr val="3C8DA0"/>
            </a:solidFill>
            <a:ln>
              <a:noFill/>
            </a:ln>
          </p:spPr>
          <p:txBody>
            <a:bodyPr spcFirstLastPara="1" wrap="square" lIns="91425" tIns="91425" rIns="91425" bIns="91425" anchor="ctr" anchorCtr="0">
              <a:noAutofit/>
            </a:bodyPr>
            <a:lstStyle/>
            <a:p>
              <a:endParaRPr/>
            </a:p>
          </p:txBody>
        </p:sp>
        <p:sp>
          <p:nvSpPr>
            <p:cNvPr id="449" name="Google Shape;449;p7"/>
            <p:cNvSpPr/>
            <p:nvPr/>
          </p:nvSpPr>
          <p:spPr>
            <a:xfrm>
              <a:off x="502250" y="1829463"/>
              <a:ext cx="9500" cy="6175"/>
            </a:xfrm>
            <a:custGeom>
              <a:avLst/>
              <a:gdLst/>
              <a:ahLst/>
              <a:cxnLst/>
              <a:rect l="l" t="t" r="r" b="b"/>
              <a:pathLst>
                <a:path w="380" h="247" extrusionOk="0">
                  <a:moveTo>
                    <a:pt x="114" y="0"/>
                  </a:moveTo>
                  <a:cubicBezTo>
                    <a:pt x="77" y="0"/>
                    <a:pt x="39" y="19"/>
                    <a:pt x="20" y="38"/>
                  </a:cubicBezTo>
                  <a:cubicBezTo>
                    <a:pt x="20" y="38"/>
                    <a:pt x="1" y="57"/>
                    <a:pt x="1" y="76"/>
                  </a:cubicBezTo>
                  <a:cubicBezTo>
                    <a:pt x="1" y="95"/>
                    <a:pt x="1" y="114"/>
                    <a:pt x="1" y="114"/>
                  </a:cubicBezTo>
                  <a:cubicBezTo>
                    <a:pt x="1" y="152"/>
                    <a:pt x="20" y="190"/>
                    <a:pt x="39" y="209"/>
                  </a:cubicBezTo>
                  <a:cubicBezTo>
                    <a:pt x="58" y="228"/>
                    <a:pt x="95" y="247"/>
                    <a:pt x="114" y="247"/>
                  </a:cubicBezTo>
                  <a:lnTo>
                    <a:pt x="266" y="247"/>
                  </a:lnTo>
                  <a:cubicBezTo>
                    <a:pt x="304" y="247"/>
                    <a:pt x="342" y="228"/>
                    <a:pt x="361" y="209"/>
                  </a:cubicBezTo>
                  <a:cubicBezTo>
                    <a:pt x="361" y="190"/>
                    <a:pt x="380" y="190"/>
                    <a:pt x="380" y="171"/>
                  </a:cubicBezTo>
                  <a:cubicBezTo>
                    <a:pt x="380" y="152"/>
                    <a:pt x="380" y="133"/>
                    <a:pt x="380" y="114"/>
                  </a:cubicBezTo>
                  <a:cubicBezTo>
                    <a:pt x="380" y="95"/>
                    <a:pt x="361" y="57"/>
                    <a:pt x="342" y="38"/>
                  </a:cubicBezTo>
                  <a:cubicBezTo>
                    <a:pt x="323" y="19"/>
                    <a:pt x="285" y="0"/>
                    <a:pt x="266" y="0"/>
                  </a:cubicBezTo>
                  <a:close/>
                </a:path>
              </a:pathLst>
            </a:custGeom>
            <a:solidFill>
              <a:srgbClr val="3C8DA0"/>
            </a:solidFill>
            <a:ln>
              <a:noFill/>
            </a:ln>
          </p:spPr>
          <p:txBody>
            <a:bodyPr spcFirstLastPara="1" wrap="square" lIns="91425" tIns="91425" rIns="91425" bIns="91425" anchor="ctr" anchorCtr="0">
              <a:noAutofit/>
            </a:bodyPr>
            <a:lstStyle/>
            <a:p>
              <a:endParaRPr/>
            </a:p>
          </p:txBody>
        </p:sp>
        <p:sp>
          <p:nvSpPr>
            <p:cNvPr id="450" name="Google Shape;450;p7"/>
            <p:cNvSpPr/>
            <p:nvPr/>
          </p:nvSpPr>
          <p:spPr>
            <a:xfrm>
              <a:off x="504150" y="1867838"/>
              <a:ext cx="24675" cy="18975"/>
            </a:xfrm>
            <a:custGeom>
              <a:avLst/>
              <a:gdLst/>
              <a:ahLst/>
              <a:cxnLst/>
              <a:rect l="l" t="t" r="r" b="b"/>
              <a:pathLst>
                <a:path w="987" h="759" extrusionOk="0">
                  <a:moveTo>
                    <a:pt x="493" y="1"/>
                  </a:moveTo>
                  <a:cubicBezTo>
                    <a:pt x="1" y="1"/>
                    <a:pt x="1" y="759"/>
                    <a:pt x="493" y="759"/>
                  </a:cubicBezTo>
                  <a:cubicBezTo>
                    <a:pt x="986" y="759"/>
                    <a:pt x="986" y="1"/>
                    <a:pt x="493" y="1"/>
                  </a:cubicBezTo>
                  <a:close/>
                </a:path>
              </a:pathLst>
            </a:custGeom>
            <a:solidFill>
              <a:srgbClr val="3C8DA0"/>
            </a:solidFill>
            <a:ln>
              <a:noFill/>
            </a:ln>
          </p:spPr>
          <p:txBody>
            <a:bodyPr spcFirstLastPara="1" wrap="square" lIns="91425" tIns="91425" rIns="91425" bIns="91425" anchor="ctr" anchorCtr="0">
              <a:noAutofit/>
            </a:bodyPr>
            <a:lstStyle/>
            <a:p>
              <a:endParaRPr/>
            </a:p>
          </p:txBody>
        </p:sp>
        <p:sp>
          <p:nvSpPr>
            <p:cNvPr id="451" name="Google Shape;451;p7"/>
            <p:cNvSpPr/>
            <p:nvPr/>
          </p:nvSpPr>
          <p:spPr>
            <a:xfrm>
              <a:off x="360075" y="1880163"/>
              <a:ext cx="20875" cy="17075"/>
            </a:xfrm>
            <a:custGeom>
              <a:avLst/>
              <a:gdLst/>
              <a:ahLst/>
              <a:cxnLst/>
              <a:rect l="l" t="t" r="r" b="b"/>
              <a:pathLst>
                <a:path w="835" h="683" extrusionOk="0">
                  <a:moveTo>
                    <a:pt x="418" y="0"/>
                  </a:moveTo>
                  <a:cubicBezTo>
                    <a:pt x="1" y="38"/>
                    <a:pt x="1" y="645"/>
                    <a:pt x="418" y="683"/>
                  </a:cubicBezTo>
                  <a:cubicBezTo>
                    <a:pt x="835" y="645"/>
                    <a:pt x="835" y="38"/>
                    <a:pt x="418" y="0"/>
                  </a:cubicBezTo>
                  <a:close/>
                </a:path>
              </a:pathLst>
            </a:custGeom>
            <a:solidFill>
              <a:srgbClr val="3C8DA0"/>
            </a:solidFill>
            <a:ln>
              <a:noFill/>
            </a:ln>
          </p:spPr>
          <p:txBody>
            <a:bodyPr spcFirstLastPara="1" wrap="square" lIns="91425" tIns="91425" rIns="91425" bIns="91425" anchor="ctr" anchorCtr="0">
              <a:noAutofit/>
            </a:bodyPr>
            <a:lstStyle/>
            <a:p>
              <a:endParaRPr/>
            </a:p>
          </p:txBody>
        </p:sp>
        <p:sp>
          <p:nvSpPr>
            <p:cNvPr id="452" name="Google Shape;452;p7"/>
            <p:cNvSpPr/>
            <p:nvPr/>
          </p:nvSpPr>
          <p:spPr>
            <a:xfrm>
              <a:off x="319325" y="1860263"/>
              <a:ext cx="16125" cy="12350"/>
            </a:xfrm>
            <a:custGeom>
              <a:avLst/>
              <a:gdLst/>
              <a:ahLst/>
              <a:cxnLst/>
              <a:rect l="l" t="t" r="r" b="b"/>
              <a:pathLst>
                <a:path w="645" h="494" extrusionOk="0">
                  <a:moveTo>
                    <a:pt x="247" y="0"/>
                  </a:moveTo>
                  <a:cubicBezTo>
                    <a:pt x="228" y="0"/>
                    <a:pt x="190" y="0"/>
                    <a:pt x="152" y="19"/>
                  </a:cubicBezTo>
                  <a:cubicBezTo>
                    <a:pt x="133" y="19"/>
                    <a:pt x="95" y="38"/>
                    <a:pt x="76" y="76"/>
                  </a:cubicBezTo>
                  <a:cubicBezTo>
                    <a:pt x="38" y="114"/>
                    <a:pt x="0" y="171"/>
                    <a:pt x="0" y="247"/>
                  </a:cubicBezTo>
                  <a:lnTo>
                    <a:pt x="0" y="304"/>
                  </a:lnTo>
                  <a:cubicBezTo>
                    <a:pt x="19" y="342"/>
                    <a:pt x="38" y="379"/>
                    <a:pt x="76" y="417"/>
                  </a:cubicBezTo>
                  <a:lnTo>
                    <a:pt x="114" y="455"/>
                  </a:lnTo>
                  <a:cubicBezTo>
                    <a:pt x="152" y="474"/>
                    <a:pt x="209" y="493"/>
                    <a:pt x="247" y="493"/>
                  </a:cubicBezTo>
                  <a:lnTo>
                    <a:pt x="398" y="493"/>
                  </a:lnTo>
                  <a:cubicBezTo>
                    <a:pt x="436" y="493"/>
                    <a:pt x="455" y="493"/>
                    <a:pt x="493" y="474"/>
                  </a:cubicBezTo>
                  <a:cubicBezTo>
                    <a:pt x="550" y="455"/>
                    <a:pt x="588" y="398"/>
                    <a:pt x="607" y="342"/>
                  </a:cubicBezTo>
                  <a:cubicBezTo>
                    <a:pt x="626" y="323"/>
                    <a:pt x="645" y="285"/>
                    <a:pt x="626" y="247"/>
                  </a:cubicBezTo>
                  <a:lnTo>
                    <a:pt x="626" y="190"/>
                  </a:lnTo>
                  <a:cubicBezTo>
                    <a:pt x="626" y="152"/>
                    <a:pt x="607" y="114"/>
                    <a:pt x="569" y="76"/>
                  </a:cubicBezTo>
                  <a:lnTo>
                    <a:pt x="531" y="38"/>
                  </a:lnTo>
                  <a:cubicBezTo>
                    <a:pt x="493" y="19"/>
                    <a:pt x="436" y="19"/>
                    <a:pt x="398" y="19"/>
                  </a:cubicBezTo>
                  <a:lnTo>
                    <a:pt x="398" y="0"/>
                  </a:lnTo>
                  <a:close/>
                </a:path>
              </a:pathLst>
            </a:custGeom>
            <a:solidFill>
              <a:srgbClr val="3C8DA0"/>
            </a:solidFill>
            <a:ln>
              <a:noFill/>
            </a:ln>
          </p:spPr>
          <p:txBody>
            <a:bodyPr spcFirstLastPara="1" wrap="square" lIns="91425" tIns="91425" rIns="91425" bIns="91425" anchor="ctr" anchorCtr="0">
              <a:noAutofit/>
            </a:bodyPr>
            <a:lstStyle/>
            <a:p>
              <a:endParaRPr/>
            </a:p>
          </p:txBody>
        </p:sp>
        <p:sp>
          <p:nvSpPr>
            <p:cNvPr id="453" name="Google Shape;453;p7"/>
            <p:cNvSpPr/>
            <p:nvPr/>
          </p:nvSpPr>
          <p:spPr>
            <a:xfrm>
              <a:off x="325475" y="1808138"/>
              <a:ext cx="15675" cy="11850"/>
            </a:xfrm>
            <a:custGeom>
              <a:avLst/>
              <a:gdLst/>
              <a:ahLst/>
              <a:cxnLst/>
              <a:rect l="l" t="t" r="r" b="b"/>
              <a:pathLst>
                <a:path w="627" h="474" extrusionOk="0">
                  <a:moveTo>
                    <a:pt x="304" y="0"/>
                  </a:moveTo>
                  <a:cubicBezTo>
                    <a:pt x="1" y="0"/>
                    <a:pt x="1" y="474"/>
                    <a:pt x="304" y="474"/>
                  </a:cubicBezTo>
                  <a:cubicBezTo>
                    <a:pt x="626" y="474"/>
                    <a:pt x="626" y="0"/>
                    <a:pt x="304" y="0"/>
                  </a:cubicBezTo>
                  <a:close/>
                </a:path>
              </a:pathLst>
            </a:custGeom>
            <a:solidFill>
              <a:srgbClr val="3C8DA0"/>
            </a:solidFill>
            <a:ln>
              <a:noFill/>
            </a:ln>
          </p:spPr>
          <p:txBody>
            <a:bodyPr spcFirstLastPara="1" wrap="square" lIns="91425" tIns="91425" rIns="91425" bIns="91425" anchor="ctr" anchorCtr="0">
              <a:noAutofit/>
            </a:bodyPr>
            <a:lstStyle/>
            <a:p>
              <a:endParaRPr/>
            </a:p>
          </p:txBody>
        </p:sp>
        <p:sp>
          <p:nvSpPr>
            <p:cNvPr id="454" name="Google Shape;454;p7"/>
            <p:cNvSpPr/>
            <p:nvPr/>
          </p:nvSpPr>
          <p:spPr>
            <a:xfrm>
              <a:off x="298950" y="1787738"/>
              <a:ext cx="8550" cy="7150"/>
            </a:xfrm>
            <a:custGeom>
              <a:avLst/>
              <a:gdLst/>
              <a:ahLst/>
              <a:cxnLst/>
              <a:rect l="l" t="t" r="r" b="b"/>
              <a:pathLst>
                <a:path w="342" h="286" extrusionOk="0">
                  <a:moveTo>
                    <a:pt x="171" y="1"/>
                  </a:moveTo>
                  <a:cubicBezTo>
                    <a:pt x="0" y="20"/>
                    <a:pt x="0" y="266"/>
                    <a:pt x="171" y="285"/>
                  </a:cubicBezTo>
                  <a:cubicBezTo>
                    <a:pt x="341" y="266"/>
                    <a:pt x="341" y="20"/>
                    <a:pt x="171" y="1"/>
                  </a:cubicBezTo>
                  <a:close/>
                </a:path>
              </a:pathLst>
            </a:custGeom>
            <a:solidFill>
              <a:srgbClr val="3C8DA0"/>
            </a:solidFill>
            <a:ln>
              <a:noFill/>
            </a:ln>
          </p:spPr>
          <p:txBody>
            <a:bodyPr spcFirstLastPara="1" wrap="square" lIns="91425" tIns="91425" rIns="91425" bIns="91425" anchor="ctr" anchorCtr="0">
              <a:noAutofit/>
            </a:bodyPr>
            <a:lstStyle/>
            <a:p>
              <a:endParaRPr/>
            </a:p>
          </p:txBody>
        </p:sp>
        <p:sp>
          <p:nvSpPr>
            <p:cNvPr id="455" name="Google Shape;455;p7"/>
            <p:cNvSpPr/>
            <p:nvPr/>
          </p:nvSpPr>
          <p:spPr>
            <a:xfrm>
              <a:off x="445850" y="1622338"/>
              <a:ext cx="21825" cy="16625"/>
            </a:xfrm>
            <a:custGeom>
              <a:avLst/>
              <a:gdLst/>
              <a:ahLst/>
              <a:cxnLst/>
              <a:rect l="l" t="t" r="r" b="b"/>
              <a:pathLst>
                <a:path w="873" h="665" extrusionOk="0">
                  <a:moveTo>
                    <a:pt x="437" y="1"/>
                  </a:moveTo>
                  <a:cubicBezTo>
                    <a:pt x="1" y="1"/>
                    <a:pt x="1" y="664"/>
                    <a:pt x="437" y="664"/>
                  </a:cubicBezTo>
                  <a:cubicBezTo>
                    <a:pt x="873" y="664"/>
                    <a:pt x="873" y="1"/>
                    <a:pt x="437" y="1"/>
                  </a:cubicBezTo>
                  <a:close/>
                </a:path>
              </a:pathLst>
            </a:custGeom>
            <a:solidFill>
              <a:srgbClr val="3C8DA0"/>
            </a:solidFill>
            <a:ln>
              <a:noFill/>
            </a:ln>
          </p:spPr>
          <p:txBody>
            <a:bodyPr spcFirstLastPara="1" wrap="square" lIns="91425" tIns="91425" rIns="91425" bIns="91425" anchor="ctr" anchorCtr="0">
              <a:noAutofit/>
            </a:bodyPr>
            <a:lstStyle/>
            <a:p>
              <a:endParaRPr/>
            </a:p>
          </p:txBody>
        </p:sp>
        <p:sp>
          <p:nvSpPr>
            <p:cNvPr id="456" name="Google Shape;456;p7"/>
            <p:cNvSpPr/>
            <p:nvPr/>
          </p:nvSpPr>
          <p:spPr>
            <a:xfrm>
              <a:off x="418850" y="1542263"/>
              <a:ext cx="23250" cy="18975"/>
            </a:xfrm>
            <a:custGeom>
              <a:avLst/>
              <a:gdLst/>
              <a:ahLst/>
              <a:cxnLst/>
              <a:rect l="l" t="t" r="r" b="b"/>
              <a:pathLst>
                <a:path w="930" h="759" extrusionOk="0">
                  <a:moveTo>
                    <a:pt x="474" y="0"/>
                  </a:moveTo>
                  <a:cubicBezTo>
                    <a:pt x="0" y="38"/>
                    <a:pt x="0" y="721"/>
                    <a:pt x="474" y="758"/>
                  </a:cubicBezTo>
                  <a:cubicBezTo>
                    <a:pt x="929" y="721"/>
                    <a:pt x="929" y="38"/>
                    <a:pt x="474" y="0"/>
                  </a:cubicBezTo>
                  <a:close/>
                </a:path>
              </a:pathLst>
            </a:custGeom>
            <a:solidFill>
              <a:srgbClr val="3C8DA0"/>
            </a:solidFill>
            <a:ln>
              <a:noFill/>
            </a:ln>
          </p:spPr>
          <p:txBody>
            <a:bodyPr spcFirstLastPara="1" wrap="square" lIns="91425" tIns="91425" rIns="91425" bIns="91425" anchor="ctr" anchorCtr="0">
              <a:noAutofit/>
            </a:bodyPr>
            <a:lstStyle/>
            <a:p>
              <a:endParaRPr/>
            </a:p>
          </p:txBody>
        </p:sp>
      </p:grpSp>
      <p:sp>
        <p:nvSpPr>
          <p:cNvPr id="457" name="Google Shape;457;p7"/>
          <p:cNvSpPr/>
          <p:nvPr/>
        </p:nvSpPr>
        <p:spPr>
          <a:xfrm rot="-6477098" flipH="1">
            <a:off x="-3963735" y="-3524095"/>
            <a:ext cx="4623929" cy="7256942"/>
          </a:xfrm>
          <a:custGeom>
            <a:avLst/>
            <a:gdLst/>
            <a:ahLst/>
            <a:cxnLst/>
            <a:rect l="l" t="t" r="r" b="b"/>
            <a:pathLst>
              <a:path w="55812" h="94461" extrusionOk="0">
                <a:moveTo>
                  <a:pt x="36054" y="83719"/>
                </a:moveTo>
                <a:cubicBezTo>
                  <a:pt x="36059" y="85810"/>
                  <a:pt x="36230" y="87883"/>
                  <a:pt x="36585" y="89937"/>
                </a:cubicBezTo>
                <a:cubicBezTo>
                  <a:pt x="36680" y="90449"/>
                  <a:pt x="36775" y="90942"/>
                  <a:pt x="36888" y="91454"/>
                </a:cubicBezTo>
                <a:cubicBezTo>
                  <a:pt x="36926" y="91719"/>
                  <a:pt x="37002" y="91984"/>
                  <a:pt x="37059" y="92250"/>
                </a:cubicBezTo>
                <a:cubicBezTo>
                  <a:pt x="37097" y="92439"/>
                  <a:pt x="37305" y="92856"/>
                  <a:pt x="37211" y="93046"/>
                </a:cubicBezTo>
                <a:cubicBezTo>
                  <a:pt x="37154" y="93160"/>
                  <a:pt x="36831" y="93255"/>
                  <a:pt x="36718" y="93311"/>
                </a:cubicBezTo>
                <a:cubicBezTo>
                  <a:pt x="36509" y="93425"/>
                  <a:pt x="36282" y="93539"/>
                  <a:pt x="36035" y="93634"/>
                </a:cubicBezTo>
                <a:cubicBezTo>
                  <a:pt x="35599" y="93804"/>
                  <a:pt x="35144" y="93937"/>
                  <a:pt x="34689" y="93994"/>
                </a:cubicBezTo>
                <a:cubicBezTo>
                  <a:pt x="34597" y="94004"/>
                  <a:pt x="34505" y="94009"/>
                  <a:pt x="34414" y="94009"/>
                </a:cubicBezTo>
                <a:cubicBezTo>
                  <a:pt x="33623" y="94009"/>
                  <a:pt x="32889" y="93638"/>
                  <a:pt x="32566" y="92856"/>
                </a:cubicBezTo>
                <a:cubicBezTo>
                  <a:pt x="32244" y="92041"/>
                  <a:pt x="32471" y="91093"/>
                  <a:pt x="32756" y="90297"/>
                </a:cubicBezTo>
                <a:cubicBezTo>
                  <a:pt x="33362" y="88572"/>
                  <a:pt x="34234" y="86923"/>
                  <a:pt x="35125" y="85331"/>
                </a:cubicBezTo>
                <a:cubicBezTo>
                  <a:pt x="35426" y="84788"/>
                  <a:pt x="35736" y="84251"/>
                  <a:pt x="36054" y="83719"/>
                </a:cubicBezTo>
                <a:close/>
                <a:moveTo>
                  <a:pt x="43850" y="72899"/>
                </a:moveTo>
                <a:cubicBezTo>
                  <a:pt x="43926" y="74041"/>
                  <a:pt x="43988" y="75183"/>
                  <a:pt x="44035" y="76326"/>
                </a:cubicBezTo>
                <a:cubicBezTo>
                  <a:pt x="44111" y="78487"/>
                  <a:pt x="44149" y="80629"/>
                  <a:pt x="44130" y="82790"/>
                </a:cubicBezTo>
                <a:cubicBezTo>
                  <a:pt x="44111" y="83871"/>
                  <a:pt x="44092" y="84970"/>
                  <a:pt x="44054" y="86051"/>
                </a:cubicBezTo>
                <a:cubicBezTo>
                  <a:pt x="44016" y="87037"/>
                  <a:pt x="44092" y="88117"/>
                  <a:pt x="43864" y="89065"/>
                </a:cubicBezTo>
                <a:cubicBezTo>
                  <a:pt x="43789" y="89463"/>
                  <a:pt x="43599" y="89823"/>
                  <a:pt x="43334" y="90127"/>
                </a:cubicBezTo>
                <a:cubicBezTo>
                  <a:pt x="43194" y="90249"/>
                  <a:pt x="43052" y="90301"/>
                  <a:pt x="42914" y="90301"/>
                </a:cubicBezTo>
                <a:cubicBezTo>
                  <a:pt x="42585" y="90301"/>
                  <a:pt x="42287" y="90001"/>
                  <a:pt x="42139" y="89653"/>
                </a:cubicBezTo>
                <a:cubicBezTo>
                  <a:pt x="41874" y="88970"/>
                  <a:pt x="41760" y="88193"/>
                  <a:pt x="41609" y="87473"/>
                </a:cubicBezTo>
                <a:cubicBezTo>
                  <a:pt x="41324" y="86165"/>
                  <a:pt x="41021" y="84724"/>
                  <a:pt x="40149" y="83643"/>
                </a:cubicBezTo>
                <a:cubicBezTo>
                  <a:pt x="39770" y="83169"/>
                  <a:pt x="39277" y="82809"/>
                  <a:pt x="38708" y="82582"/>
                </a:cubicBezTo>
                <a:cubicBezTo>
                  <a:pt x="38695" y="82577"/>
                  <a:pt x="38683" y="82574"/>
                  <a:pt x="38671" y="82574"/>
                </a:cubicBezTo>
                <a:cubicBezTo>
                  <a:pt x="38594" y="82574"/>
                  <a:pt x="38540" y="82668"/>
                  <a:pt x="38557" y="82733"/>
                </a:cubicBezTo>
                <a:cubicBezTo>
                  <a:pt x="38917" y="84667"/>
                  <a:pt x="39277" y="86601"/>
                  <a:pt x="39618" y="88534"/>
                </a:cubicBezTo>
                <a:lnTo>
                  <a:pt x="40149" y="91397"/>
                </a:lnTo>
                <a:cubicBezTo>
                  <a:pt x="40263" y="92136"/>
                  <a:pt x="40452" y="92875"/>
                  <a:pt x="40187" y="93596"/>
                </a:cubicBezTo>
                <a:cubicBezTo>
                  <a:pt x="40092" y="93861"/>
                  <a:pt x="39921" y="94183"/>
                  <a:pt x="39618" y="94240"/>
                </a:cubicBezTo>
                <a:cubicBezTo>
                  <a:pt x="39604" y="94243"/>
                  <a:pt x="39590" y="94244"/>
                  <a:pt x="39576" y="94244"/>
                </a:cubicBezTo>
                <a:cubicBezTo>
                  <a:pt x="39294" y="94244"/>
                  <a:pt x="39081" y="93717"/>
                  <a:pt x="38955" y="93482"/>
                </a:cubicBezTo>
                <a:cubicBezTo>
                  <a:pt x="38670" y="92856"/>
                  <a:pt x="38462" y="92193"/>
                  <a:pt x="38348" y="91511"/>
                </a:cubicBezTo>
                <a:cubicBezTo>
                  <a:pt x="38083" y="90146"/>
                  <a:pt x="38045" y="88762"/>
                  <a:pt x="37855" y="87397"/>
                </a:cubicBezTo>
                <a:cubicBezTo>
                  <a:pt x="37647" y="85994"/>
                  <a:pt x="37230" y="84610"/>
                  <a:pt x="36244" y="83549"/>
                </a:cubicBezTo>
                <a:cubicBezTo>
                  <a:pt x="36227" y="83526"/>
                  <a:pt x="36203" y="83515"/>
                  <a:pt x="36178" y="83514"/>
                </a:cubicBezTo>
                <a:lnTo>
                  <a:pt x="36178" y="83514"/>
                </a:lnTo>
                <a:cubicBezTo>
                  <a:pt x="38436" y="79777"/>
                  <a:pt x="41102" y="76305"/>
                  <a:pt x="43850" y="72899"/>
                </a:cubicBezTo>
                <a:close/>
                <a:moveTo>
                  <a:pt x="124" y="0"/>
                </a:moveTo>
                <a:cubicBezTo>
                  <a:pt x="60" y="0"/>
                  <a:pt x="1" y="49"/>
                  <a:pt x="36" y="119"/>
                </a:cubicBezTo>
                <a:lnTo>
                  <a:pt x="17" y="119"/>
                </a:lnTo>
                <a:cubicBezTo>
                  <a:pt x="2955" y="8498"/>
                  <a:pt x="5989" y="16839"/>
                  <a:pt x="9135" y="25123"/>
                </a:cubicBezTo>
                <a:cubicBezTo>
                  <a:pt x="9894" y="27152"/>
                  <a:pt x="10671" y="29180"/>
                  <a:pt x="11467" y="31208"/>
                </a:cubicBezTo>
                <a:cubicBezTo>
                  <a:pt x="12168" y="33028"/>
                  <a:pt x="12794" y="34905"/>
                  <a:pt x="13647" y="36649"/>
                </a:cubicBezTo>
                <a:cubicBezTo>
                  <a:pt x="14292" y="37976"/>
                  <a:pt x="15221" y="39246"/>
                  <a:pt x="16623" y="39796"/>
                </a:cubicBezTo>
                <a:cubicBezTo>
                  <a:pt x="17283" y="40054"/>
                  <a:pt x="17979" y="40142"/>
                  <a:pt x="18690" y="40142"/>
                </a:cubicBezTo>
                <a:cubicBezTo>
                  <a:pt x="19959" y="40142"/>
                  <a:pt x="21272" y="39862"/>
                  <a:pt x="22500" y="39777"/>
                </a:cubicBezTo>
                <a:cubicBezTo>
                  <a:pt x="23246" y="39726"/>
                  <a:pt x="23995" y="39701"/>
                  <a:pt x="24747" y="39701"/>
                </a:cubicBezTo>
                <a:cubicBezTo>
                  <a:pt x="26249" y="39701"/>
                  <a:pt x="27757" y="39802"/>
                  <a:pt x="29249" y="40004"/>
                </a:cubicBezTo>
                <a:cubicBezTo>
                  <a:pt x="31106" y="40270"/>
                  <a:pt x="33021" y="40668"/>
                  <a:pt x="34727" y="41502"/>
                </a:cubicBezTo>
                <a:cubicBezTo>
                  <a:pt x="36433" y="42317"/>
                  <a:pt x="37836" y="43682"/>
                  <a:pt x="38708" y="45350"/>
                </a:cubicBezTo>
                <a:cubicBezTo>
                  <a:pt x="39580" y="46981"/>
                  <a:pt x="40054" y="48782"/>
                  <a:pt x="40471" y="50545"/>
                </a:cubicBezTo>
                <a:cubicBezTo>
                  <a:pt x="42179" y="57664"/>
                  <a:pt x="43282" y="64918"/>
                  <a:pt x="43803" y="72216"/>
                </a:cubicBezTo>
                <a:lnTo>
                  <a:pt x="43803" y="72216"/>
                </a:lnTo>
                <a:cubicBezTo>
                  <a:pt x="43494" y="72599"/>
                  <a:pt x="43186" y="72983"/>
                  <a:pt x="42879" y="73369"/>
                </a:cubicBezTo>
                <a:cubicBezTo>
                  <a:pt x="40831" y="75966"/>
                  <a:pt x="38822" y="78601"/>
                  <a:pt x="37021" y="81387"/>
                </a:cubicBezTo>
                <a:cubicBezTo>
                  <a:pt x="35277" y="84098"/>
                  <a:pt x="33571" y="87018"/>
                  <a:pt x="32471" y="90070"/>
                </a:cubicBezTo>
                <a:cubicBezTo>
                  <a:pt x="31997" y="91359"/>
                  <a:pt x="31770" y="93198"/>
                  <a:pt x="33154" y="94013"/>
                </a:cubicBezTo>
                <a:cubicBezTo>
                  <a:pt x="33534" y="94235"/>
                  <a:pt x="33946" y="94326"/>
                  <a:pt x="34367" y="94326"/>
                </a:cubicBezTo>
                <a:cubicBezTo>
                  <a:pt x="35456" y="94326"/>
                  <a:pt x="36609" y="93717"/>
                  <a:pt x="37457" y="93198"/>
                </a:cubicBezTo>
                <a:cubicBezTo>
                  <a:pt x="37514" y="93160"/>
                  <a:pt x="37533" y="93103"/>
                  <a:pt x="37514" y="93046"/>
                </a:cubicBezTo>
                <a:cubicBezTo>
                  <a:pt x="36725" y="90076"/>
                  <a:pt x="36309" y="87016"/>
                  <a:pt x="36300" y="83937"/>
                </a:cubicBezTo>
                <a:lnTo>
                  <a:pt x="36300" y="83937"/>
                </a:lnTo>
                <a:cubicBezTo>
                  <a:pt x="38208" y="86250"/>
                  <a:pt x="37579" y="89653"/>
                  <a:pt x="38348" y="92383"/>
                </a:cubicBezTo>
                <a:cubicBezTo>
                  <a:pt x="38500" y="93065"/>
                  <a:pt x="38803" y="93710"/>
                  <a:pt x="39201" y="94297"/>
                </a:cubicBezTo>
                <a:cubicBezTo>
                  <a:pt x="39289" y="94413"/>
                  <a:pt x="39407" y="94460"/>
                  <a:pt x="39532" y="94460"/>
                </a:cubicBezTo>
                <a:cubicBezTo>
                  <a:pt x="39756" y="94460"/>
                  <a:pt x="40003" y="94309"/>
                  <a:pt x="40149" y="94127"/>
                </a:cubicBezTo>
                <a:cubicBezTo>
                  <a:pt x="40490" y="93728"/>
                  <a:pt x="40566" y="93103"/>
                  <a:pt x="40547" y="92591"/>
                </a:cubicBezTo>
                <a:cubicBezTo>
                  <a:pt x="40509" y="91681"/>
                  <a:pt x="40244" y="90752"/>
                  <a:pt x="40092" y="89861"/>
                </a:cubicBezTo>
                <a:cubicBezTo>
                  <a:pt x="39670" y="87551"/>
                  <a:pt x="39266" y="85241"/>
                  <a:pt x="38846" y="82914"/>
                </a:cubicBezTo>
                <a:lnTo>
                  <a:pt x="38846" y="82914"/>
                </a:lnTo>
                <a:cubicBezTo>
                  <a:pt x="40217" y="83575"/>
                  <a:pt x="40753" y="85091"/>
                  <a:pt x="41116" y="86487"/>
                </a:cubicBezTo>
                <a:cubicBezTo>
                  <a:pt x="41305" y="87245"/>
                  <a:pt x="41438" y="88022"/>
                  <a:pt x="41628" y="88781"/>
                </a:cubicBezTo>
                <a:cubicBezTo>
                  <a:pt x="41760" y="89349"/>
                  <a:pt x="41874" y="90146"/>
                  <a:pt x="42443" y="90468"/>
                </a:cubicBezTo>
                <a:cubicBezTo>
                  <a:pt x="42589" y="90550"/>
                  <a:pt x="42735" y="90587"/>
                  <a:pt x="42876" y="90587"/>
                </a:cubicBezTo>
                <a:cubicBezTo>
                  <a:pt x="43193" y="90587"/>
                  <a:pt x="43484" y="90402"/>
                  <a:pt x="43694" y="90127"/>
                </a:cubicBezTo>
                <a:cubicBezTo>
                  <a:pt x="44168" y="89539"/>
                  <a:pt x="44225" y="88781"/>
                  <a:pt x="44263" y="88060"/>
                </a:cubicBezTo>
                <a:cubicBezTo>
                  <a:pt x="44376" y="85842"/>
                  <a:pt x="44433" y="83624"/>
                  <a:pt x="44433" y="81425"/>
                </a:cubicBezTo>
                <a:cubicBezTo>
                  <a:pt x="44433" y="78462"/>
                  <a:pt x="44333" y="75502"/>
                  <a:pt x="44134" y="72549"/>
                </a:cubicBezTo>
                <a:lnTo>
                  <a:pt x="44134" y="72549"/>
                </a:lnTo>
                <a:cubicBezTo>
                  <a:pt x="45525" y="70831"/>
                  <a:pt x="46934" y="69129"/>
                  <a:pt x="48319" y="67416"/>
                </a:cubicBezTo>
                <a:cubicBezTo>
                  <a:pt x="50916" y="64213"/>
                  <a:pt x="53457" y="60952"/>
                  <a:pt x="55694" y="57464"/>
                </a:cubicBezTo>
                <a:cubicBezTo>
                  <a:pt x="55812" y="57293"/>
                  <a:pt x="55657" y="57122"/>
                  <a:pt x="55493" y="57122"/>
                </a:cubicBezTo>
                <a:cubicBezTo>
                  <a:pt x="55421" y="57122"/>
                  <a:pt x="55348" y="57155"/>
                  <a:pt x="55295" y="57236"/>
                </a:cubicBezTo>
                <a:cubicBezTo>
                  <a:pt x="51966" y="62402"/>
                  <a:pt x="47953" y="67087"/>
                  <a:pt x="44086" y="71866"/>
                </a:cubicBezTo>
                <a:lnTo>
                  <a:pt x="44086" y="71866"/>
                </a:lnTo>
                <a:cubicBezTo>
                  <a:pt x="43682" y="66321"/>
                  <a:pt x="42926" y="60806"/>
                  <a:pt x="41817" y="55360"/>
                </a:cubicBezTo>
                <a:cubicBezTo>
                  <a:pt x="41400" y="53255"/>
                  <a:pt x="40945" y="51132"/>
                  <a:pt x="40376" y="49066"/>
                </a:cubicBezTo>
                <a:cubicBezTo>
                  <a:pt x="39921" y="47379"/>
                  <a:pt x="39315" y="45673"/>
                  <a:pt x="38310" y="44213"/>
                </a:cubicBezTo>
                <a:cubicBezTo>
                  <a:pt x="36130" y="41104"/>
                  <a:pt x="32301" y="40175"/>
                  <a:pt x="28737" y="39739"/>
                </a:cubicBezTo>
                <a:cubicBezTo>
                  <a:pt x="27406" y="39567"/>
                  <a:pt x="26076" y="39485"/>
                  <a:pt x="24745" y="39485"/>
                </a:cubicBezTo>
                <a:cubicBezTo>
                  <a:pt x="23877" y="39485"/>
                  <a:pt x="23008" y="39520"/>
                  <a:pt x="22140" y="39587"/>
                </a:cubicBezTo>
                <a:cubicBezTo>
                  <a:pt x="21041" y="39680"/>
                  <a:pt x="19854" y="39911"/>
                  <a:pt x="18707" y="39911"/>
                </a:cubicBezTo>
                <a:cubicBezTo>
                  <a:pt x="17736" y="39911"/>
                  <a:pt x="16794" y="39745"/>
                  <a:pt x="15960" y="39189"/>
                </a:cubicBezTo>
                <a:cubicBezTo>
                  <a:pt x="14519" y="38204"/>
                  <a:pt x="13780" y="36479"/>
                  <a:pt x="13173" y="34924"/>
                </a:cubicBezTo>
                <a:cubicBezTo>
                  <a:pt x="12339" y="32820"/>
                  <a:pt x="11543" y="30735"/>
                  <a:pt x="10728" y="28630"/>
                </a:cubicBezTo>
                <a:cubicBezTo>
                  <a:pt x="7505" y="20194"/>
                  <a:pt x="4377" y="11721"/>
                  <a:pt x="1344" y="3228"/>
                </a:cubicBezTo>
                <a:cubicBezTo>
                  <a:pt x="965" y="2166"/>
                  <a:pt x="586" y="1124"/>
                  <a:pt x="226" y="62"/>
                </a:cubicBezTo>
                <a:cubicBezTo>
                  <a:pt x="204" y="19"/>
                  <a:pt x="163" y="0"/>
                  <a:pt x="124" y="0"/>
                </a:cubicBezTo>
                <a:close/>
              </a:path>
            </a:pathLst>
          </a:custGeom>
          <a:solidFill>
            <a:srgbClr val="1C5F6F"/>
          </a:solidFill>
          <a:ln>
            <a:noFill/>
          </a:ln>
        </p:spPr>
        <p:txBody>
          <a:bodyPr spcFirstLastPara="1" wrap="square" lIns="91425" tIns="91425" rIns="91425" bIns="91425" anchor="ctr" anchorCtr="0">
            <a:noAutofit/>
          </a:bodyPr>
          <a:lstStyle/>
          <a:p>
            <a:endParaRPr/>
          </a:p>
        </p:txBody>
      </p:sp>
      <p:sp>
        <p:nvSpPr>
          <p:cNvPr id="458" name="Google Shape;458;p7"/>
          <p:cNvSpPr/>
          <p:nvPr/>
        </p:nvSpPr>
        <p:spPr>
          <a:xfrm rot="-7689947">
            <a:off x="8072325" y="4598041"/>
            <a:ext cx="2264989" cy="2165745"/>
          </a:xfrm>
          <a:custGeom>
            <a:avLst/>
            <a:gdLst/>
            <a:ahLst/>
            <a:cxnLst/>
            <a:rect l="l" t="t" r="r" b="b"/>
            <a:pathLst>
              <a:path w="21339" h="20404" extrusionOk="0">
                <a:moveTo>
                  <a:pt x="95" y="0"/>
                </a:moveTo>
                <a:cubicBezTo>
                  <a:pt x="50" y="0"/>
                  <a:pt x="0" y="36"/>
                  <a:pt x="12" y="93"/>
                </a:cubicBezTo>
                <a:cubicBezTo>
                  <a:pt x="485" y="2330"/>
                  <a:pt x="1054" y="4567"/>
                  <a:pt x="1680" y="6766"/>
                </a:cubicBezTo>
                <a:cubicBezTo>
                  <a:pt x="2324" y="8965"/>
                  <a:pt x="3045" y="11126"/>
                  <a:pt x="3822" y="13249"/>
                </a:cubicBezTo>
                <a:cubicBezTo>
                  <a:pt x="4220" y="14330"/>
                  <a:pt x="4618" y="15391"/>
                  <a:pt x="5054" y="16453"/>
                </a:cubicBezTo>
                <a:cubicBezTo>
                  <a:pt x="5225" y="16889"/>
                  <a:pt x="5433" y="17287"/>
                  <a:pt x="5699" y="17666"/>
                </a:cubicBezTo>
                <a:cubicBezTo>
                  <a:pt x="5926" y="17988"/>
                  <a:pt x="6267" y="18216"/>
                  <a:pt x="6646" y="18348"/>
                </a:cubicBezTo>
                <a:cubicBezTo>
                  <a:pt x="6705" y="18361"/>
                  <a:pt x="6764" y="18368"/>
                  <a:pt x="6823" y="18368"/>
                </a:cubicBezTo>
                <a:cubicBezTo>
                  <a:pt x="7107" y="18368"/>
                  <a:pt x="7384" y="18221"/>
                  <a:pt x="7556" y="17969"/>
                </a:cubicBezTo>
                <a:cubicBezTo>
                  <a:pt x="7746" y="17609"/>
                  <a:pt x="7784" y="17173"/>
                  <a:pt x="7708" y="16775"/>
                </a:cubicBezTo>
                <a:cubicBezTo>
                  <a:pt x="7519" y="15770"/>
                  <a:pt x="7253" y="14784"/>
                  <a:pt x="6893" y="13837"/>
                </a:cubicBezTo>
                <a:cubicBezTo>
                  <a:pt x="6248" y="11941"/>
                  <a:pt x="5414" y="9969"/>
                  <a:pt x="5528" y="7922"/>
                </a:cubicBezTo>
                <a:cubicBezTo>
                  <a:pt x="5543" y="7707"/>
                  <a:pt x="5559" y="7504"/>
                  <a:pt x="5594" y="7294"/>
                </a:cubicBezTo>
                <a:lnTo>
                  <a:pt x="5594" y="7294"/>
                </a:lnTo>
                <a:cubicBezTo>
                  <a:pt x="6312" y="7702"/>
                  <a:pt x="6661" y="8502"/>
                  <a:pt x="6893" y="9268"/>
                </a:cubicBezTo>
                <a:cubicBezTo>
                  <a:pt x="7234" y="10349"/>
                  <a:pt x="7519" y="11467"/>
                  <a:pt x="7822" y="12567"/>
                </a:cubicBezTo>
                <a:lnTo>
                  <a:pt x="8789" y="16036"/>
                </a:lnTo>
                <a:cubicBezTo>
                  <a:pt x="8940" y="16604"/>
                  <a:pt x="9111" y="17173"/>
                  <a:pt x="9263" y="17742"/>
                </a:cubicBezTo>
                <a:cubicBezTo>
                  <a:pt x="9376" y="18216"/>
                  <a:pt x="9509" y="18652"/>
                  <a:pt x="9699" y="19107"/>
                </a:cubicBezTo>
                <a:cubicBezTo>
                  <a:pt x="9966" y="19713"/>
                  <a:pt x="10452" y="20404"/>
                  <a:pt x="11172" y="20404"/>
                </a:cubicBezTo>
                <a:cubicBezTo>
                  <a:pt x="11217" y="20404"/>
                  <a:pt x="11263" y="20401"/>
                  <a:pt x="11310" y="20396"/>
                </a:cubicBezTo>
                <a:cubicBezTo>
                  <a:pt x="11708" y="20339"/>
                  <a:pt x="12068" y="20092"/>
                  <a:pt x="12258" y="19732"/>
                </a:cubicBezTo>
                <a:cubicBezTo>
                  <a:pt x="12485" y="19334"/>
                  <a:pt x="12580" y="18860"/>
                  <a:pt x="12504" y="18405"/>
                </a:cubicBezTo>
                <a:cubicBezTo>
                  <a:pt x="12390" y="17855"/>
                  <a:pt x="12239" y="17306"/>
                  <a:pt x="12030" y="16794"/>
                </a:cubicBezTo>
                <a:cubicBezTo>
                  <a:pt x="11841" y="16263"/>
                  <a:pt x="11651" y="15713"/>
                  <a:pt x="11462" y="15183"/>
                </a:cubicBezTo>
                <a:cubicBezTo>
                  <a:pt x="11101" y="14083"/>
                  <a:pt x="10779" y="12965"/>
                  <a:pt x="10457" y="11865"/>
                </a:cubicBezTo>
                <a:cubicBezTo>
                  <a:pt x="10154" y="10766"/>
                  <a:pt x="9869" y="9628"/>
                  <a:pt x="9623" y="8491"/>
                </a:cubicBezTo>
                <a:cubicBezTo>
                  <a:pt x="9414" y="7486"/>
                  <a:pt x="9168" y="6424"/>
                  <a:pt x="9414" y="5420"/>
                </a:cubicBezTo>
                <a:cubicBezTo>
                  <a:pt x="9462" y="5197"/>
                  <a:pt x="9536" y="5002"/>
                  <a:pt x="9626" y="4810"/>
                </a:cubicBezTo>
                <a:lnTo>
                  <a:pt x="9626" y="4810"/>
                </a:lnTo>
                <a:cubicBezTo>
                  <a:pt x="11118" y="5773"/>
                  <a:pt x="11814" y="7472"/>
                  <a:pt x="12239" y="9135"/>
                </a:cubicBezTo>
                <a:cubicBezTo>
                  <a:pt x="12485" y="10026"/>
                  <a:pt x="12637" y="10936"/>
                  <a:pt x="12807" y="11846"/>
                </a:cubicBezTo>
                <a:cubicBezTo>
                  <a:pt x="13035" y="13040"/>
                  <a:pt x="13300" y="14216"/>
                  <a:pt x="13623" y="15391"/>
                </a:cubicBezTo>
                <a:cubicBezTo>
                  <a:pt x="13945" y="16547"/>
                  <a:pt x="14324" y="17723"/>
                  <a:pt x="14741" y="18879"/>
                </a:cubicBezTo>
                <a:cubicBezTo>
                  <a:pt x="14912" y="19315"/>
                  <a:pt x="15063" y="19827"/>
                  <a:pt x="15480" y="20092"/>
                </a:cubicBezTo>
                <a:cubicBezTo>
                  <a:pt x="15595" y="20165"/>
                  <a:pt x="15723" y="20199"/>
                  <a:pt x="15849" y="20199"/>
                </a:cubicBezTo>
                <a:cubicBezTo>
                  <a:pt x="16119" y="20199"/>
                  <a:pt x="16382" y="20042"/>
                  <a:pt x="16485" y="19770"/>
                </a:cubicBezTo>
                <a:cubicBezTo>
                  <a:pt x="16694" y="19334"/>
                  <a:pt x="16675" y="18765"/>
                  <a:pt x="16656" y="18292"/>
                </a:cubicBezTo>
                <a:cubicBezTo>
                  <a:pt x="16637" y="17723"/>
                  <a:pt x="16542" y="17154"/>
                  <a:pt x="16428" y="16585"/>
                </a:cubicBezTo>
                <a:cubicBezTo>
                  <a:pt x="16125" y="15467"/>
                  <a:pt x="15746" y="14348"/>
                  <a:pt x="15291" y="13268"/>
                </a:cubicBezTo>
                <a:cubicBezTo>
                  <a:pt x="14419" y="10993"/>
                  <a:pt x="13793" y="8623"/>
                  <a:pt x="13433" y="6216"/>
                </a:cubicBezTo>
                <a:cubicBezTo>
                  <a:pt x="13360" y="5689"/>
                  <a:pt x="13392" y="4465"/>
                  <a:pt x="14163" y="4465"/>
                </a:cubicBezTo>
                <a:cubicBezTo>
                  <a:pt x="14197" y="4465"/>
                  <a:pt x="14231" y="4467"/>
                  <a:pt x="14267" y="4472"/>
                </a:cubicBezTo>
                <a:cubicBezTo>
                  <a:pt x="14741" y="4548"/>
                  <a:pt x="15025" y="5060"/>
                  <a:pt x="15234" y="5439"/>
                </a:cubicBezTo>
                <a:cubicBezTo>
                  <a:pt x="15499" y="5913"/>
                  <a:pt x="15727" y="6406"/>
                  <a:pt x="15935" y="6898"/>
                </a:cubicBezTo>
                <a:cubicBezTo>
                  <a:pt x="16732" y="8946"/>
                  <a:pt x="17111" y="11107"/>
                  <a:pt x="17452" y="13268"/>
                </a:cubicBezTo>
                <a:cubicBezTo>
                  <a:pt x="17623" y="14348"/>
                  <a:pt x="17793" y="15429"/>
                  <a:pt x="18002" y="16510"/>
                </a:cubicBezTo>
                <a:cubicBezTo>
                  <a:pt x="18096" y="17040"/>
                  <a:pt x="18229" y="17590"/>
                  <a:pt x="18362" y="18121"/>
                </a:cubicBezTo>
                <a:cubicBezTo>
                  <a:pt x="18476" y="18557"/>
                  <a:pt x="18627" y="19031"/>
                  <a:pt x="18968" y="19334"/>
                </a:cubicBezTo>
                <a:cubicBezTo>
                  <a:pt x="19197" y="19533"/>
                  <a:pt x="19456" y="19618"/>
                  <a:pt x="19715" y="19618"/>
                </a:cubicBezTo>
                <a:cubicBezTo>
                  <a:pt x="20273" y="19618"/>
                  <a:pt x="20833" y="19220"/>
                  <a:pt x="21092" y="18690"/>
                </a:cubicBezTo>
                <a:cubicBezTo>
                  <a:pt x="21300" y="18178"/>
                  <a:pt x="21338" y="17628"/>
                  <a:pt x="21205" y="17078"/>
                </a:cubicBezTo>
                <a:cubicBezTo>
                  <a:pt x="21111" y="16472"/>
                  <a:pt x="20902" y="15884"/>
                  <a:pt x="20731" y="15277"/>
                </a:cubicBezTo>
                <a:lnTo>
                  <a:pt x="18684" y="7903"/>
                </a:lnTo>
                <a:cubicBezTo>
                  <a:pt x="18514" y="7315"/>
                  <a:pt x="18362" y="6728"/>
                  <a:pt x="18191" y="6102"/>
                </a:cubicBezTo>
                <a:cubicBezTo>
                  <a:pt x="18162" y="6043"/>
                  <a:pt x="18106" y="6015"/>
                  <a:pt x="18051" y="6015"/>
                </a:cubicBezTo>
                <a:cubicBezTo>
                  <a:pt x="17966" y="6015"/>
                  <a:pt x="17884" y="6082"/>
                  <a:pt x="17907" y="6197"/>
                </a:cubicBezTo>
                <a:cubicBezTo>
                  <a:pt x="18589" y="8623"/>
                  <a:pt x="19253" y="11050"/>
                  <a:pt x="19935" y="13476"/>
                </a:cubicBezTo>
                <a:lnTo>
                  <a:pt x="20428" y="15315"/>
                </a:lnTo>
                <a:cubicBezTo>
                  <a:pt x="20599" y="15903"/>
                  <a:pt x="20788" y="16491"/>
                  <a:pt x="20902" y="17078"/>
                </a:cubicBezTo>
                <a:cubicBezTo>
                  <a:pt x="21016" y="17609"/>
                  <a:pt x="21035" y="18216"/>
                  <a:pt x="20750" y="18690"/>
                </a:cubicBezTo>
                <a:cubicBezTo>
                  <a:pt x="20542" y="19050"/>
                  <a:pt x="20144" y="19296"/>
                  <a:pt x="19727" y="19334"/>
                </a:cubicBezTo>
                <a:cubicBezTo>
                  <a:pt x="19253" y="19334"/>
                  <a:pt x="18950" y="18917"/>
                  <a:pt x="18798" y="18519"/>
                </a:cubicBezTo>
                <a:cubicBezTo>
                  <a:pt x="18627" y="18026"/>
                  <a:pt x="18495" y="17533"/>
                  <a:pt x="18400" y="17040"/>
                </a:cubicBezTo>
                <a:cubicBezTo>
                  <a:pt x="18172" y="15979"/>
                  <a:pt x="17983" y="14898"/>
                  <a:pt x="17812" y="13837"/>
                </a:cubicBezTo>
                <a:cubicBezTo>
                  <a:pt x="17452" y="11713"/>
                  <a:pt x="17130" y="9571"/>
                  <a:pt x="16428" y="7524"/>
                </a:cubicBezTo>
                <a:cubicBezTo>
                  <a:pt x="16239" y="7031"/>
                  <a:pt x="16049" y="6538"/>
                  <a:pt x="15822" y="6064"/>
                </a:cubicBezTo>
                <a:cubicBezTo>
                  <a:pt x="15632" y="5590"/>
                  <a:pt x="15386" y="5154"/>
                  <a:pt x="15082" y="4756"/>
                </a:cubicBezTo>
                <a:cubicBezTo>
                  <a:pt x="14841" y="4446"/>
                  <a:pt x="14506" y="4199"/>
                  <a:pt x="14120" y="4199"/>
                </a:cubicBezTo>
                <a:cubicBezTo>
                  <a:pt x="14081" y="4199"/>
                  <a:pt x="14042" y="4201"/>
                  <a:pt x="14002" y="4207"/>
                </a:cubicBezTo>
                <a:cubicBezTo>
                  <a:pt x="13661" y="4282"/>
                  <a:pt x="13395" y="4529"/>
                  <a:pt x="13281" y="4851"/>
                </a:cubicBezTo>
                <a:cubicBezTo>
                  <a:pt x="13149" y="5230"/>
                  <a:pt x="13092" y="5609"/>
                  <a:pt x="13130" y="6007"/>
                </a:cubicBezTo>
                <a:cubicBezTo>
                  <a:pt x="13187" y="6538"/>
                  <a:pt x="13281" y="7088"/>
                  <a:pt x="13395" y="7619"/>
                </a:cubicBezTo>
                <a:cubicBezTo>
                  <a:pt x="13623" y="8794"/>
                  <a:pt x="13907" y="9969"/>
                  <a:pt x="14267" y="11126"/>
                </a:cubicBezTo>
                <a:cubicBezTo>
                  <a:pt x="14608" y="12244"/>
                  <a:pt x="15044" y="13344"/>
                  <a:pt x="15442" y="14443"/>
                </a:cubicBezTo>
                <a:cubicBezTo>
                  <a:pt x="15879" y="15524"/>
                  <a:pt x="16182" y="16642"/>
                  <a:pt x="16333" y="17799"/>
                </a:cubicBezTo>
                <a:cubicBezTo>
                  <a:pt x="16409" y="18329"/>
                  <a:pt x="16390" y="18879"/>
                  <a:pt x="16296" y="19410"/>
                </a:cubicBezTo>
                <a:cubicBezTo>
                  <a:pt x="16277" y="19618"/>
                  <a:pt x="16144" y="19789"/>
                  <a:pt x="15973" y="19884"/>
                </a:cubicBezTo>
                <a:cubicBezTo>
                  <a:pt x="15943" y="19889"/>
                  <a:pt x="15912" y="19892"/>
                  <a:pt x="15882" y="19892"/>
                </a:cubicBezTo>
                <a:cubicBezTo>
                  <a:pt x="15710" y="19892"/>
                  <a:pt x="15558" y="19802"/>
                  <a:pt x="15461" y="19656"/>
                </a:cubicBezTo>
                <a:cubicBezTo>
                  <a:pt x="15329" y="19467"/>
                  <a:pt x="15215" y="19258"/>
                  <a:pt x="15139" y="19031"/>
                </a:cubicBezTo>
                <a:cubicBezTo>
                  <a:pt x="15025" y="18746"/>
                  <a:pt x="14912" y="18481"/>
                  <a:pt x="14817" y="18197"/>
                </a:cubicBezTo>
                <a:cubicBezTo>
                  <a:pt x="14608" y="17628"/>
                  <a:pt x="14419" y="17059"/>
                  <a:pt x="14248" y="16491"/>
                </a:cubicBezTo>
                <a:cubicBezTo>
                  <a:pt x="13888" y="15353"/>
                  <a:pt x="13566" y="14178"/>
                  <a:pt x="13300" y="13003"/>
                </a:cubicBezTo>
                <a:cubicBezTo>
                  <a:pt x="13073" y="12017"/>
                  <a:pt x="12921" y="11031"/>
                  <a:pt x="12694" y="10045"/>
                </a:cubicBezTo>
                <a:cubicBezTo>
                  <a:pt x="12334" y="8377"/>
                  <a:pt x="11822" y="6576"/>
                  <a:pt x="10590" y="5306"/>
                </a:cubicBezTo>
                <a:cubicBezTo>
                  <a:pt x="10305" y="5022"/>
                  <a:pt x="9983" y="4756"/>
                  <a:pt x="9623" y="4548"/>
                </a:cubicBezTo>
                <a:cubicBezTo>
                  <a:pt x="9603" y="4534"/>
                  <a:pt x="9580" y="4528"/>
                  <a:pt x="9558" y="4528"/>
                </a:cubicBezTo>
                <a:cubicBezTo>
                  <a:pt x="9517" y="4528"/>
                  <a:pt x="9477" y="4549"/>
                  <a:pt x="9452" y="4586"/>
                </a:cubicBezTo>
                <a:cubicBezTo>
                  <a:pt x="8978" y="5458"/>
                  <a:pt x="9016" y="6481"/>
                  <a:pt x="9168" y="7448"/>
                </a:cubicBezTo>
                <a:cubicBezTo>
                  <a:pt x="9338" y="8510"/>
                  <a:pt x="9604" y="9571"/>
                  <a:pt x="9869" y="10633"/>
                </a:cubicBezTo>
                <a:cubicBezTo>
                  <a:pt x="10438" y="12832"/>
                  <a:pt x="11101" y="14993"/>
                  <a:pt x="11879" y="17135"/>
                </a:cubicBezTo>
                <a:cubicBezTo>
                  <a:pt x="12182" y="18007"/>
                  <a:pt x="12618" y="19182"/>
                  <a:pt x="11784" y="19922"/>
                </a:cubicBezTo>
                <a:cubicBezTo>
                  <a:pt x="11612" y="20082"/>
                  <a:pt x="11386" y="20166"/>
                  <a:pt x="11158" y="20166"/>
                </a:cubicBezTo>
                <a:cubicBezTo>
                  <a:pt x="11008" y="20166"/>
                  <a:pt x="10858" y="20130"/>
                  <a:pt x="10722" y="20055"/>
                </a:cubicBezTo>
                <a:cubicBezTo>
                  <a:pt x="10400" y="19827"/>
                  <a:pt x="10172" y="19524"/>
                  <a:pt x="10021" y="19182"/>
                </a:cubicBezTo>
                <a:cubicBezTo>
                  <a:pt x="9831" y="18784"/>
                  <a:pt x="9699" y="18367"/>
                  <a:pt x="9585" y="17950"/>
                </a:cubicBezTo>
                <a:lnTo>
                  <a:pt x="9111" y="16244"/>
                </a:lnTo>
                <a:lnTo>
                  <a:pt x="8125" y="12832"/>
                </a:lnTo>
                <a:cubicBezTo>
                  <a:pt x="7822" y="11732"/>
                  <a:pt x="7519" y="10614"/>
                  <a:pt x="7177" y="9514"/>
                </a:cubicBezTo>
                <a:cubicBezTo>
                  <a:pt x="6950" y="8737"/>
                  <a:pt x="6665" y="7903"/>
                  <a:pt x="6059" y="7353"/>
                </a:cubicBezTo>
                <a:cubicBezTo>
                  <a:pt x="5907" y="7221"/>
                  <a:pt x="5737" y="7107"/>
                  <a:pt x="5547" y="7012"/>
                </a:cubicBezTo>
                <a:cubicBezTo>
                  <a:pt x="5534" y="7008"/>
                  <a:pt x="5519" y="7005"/>
                  <a:pt x="5505" y="7005"/>
                </a:cubicBezTo>
                <a:cubicBezTo>
                  <a:pt x="5457" y="7005"/>
                  <a:pt x="5410" y="7030"/>
                  <a:pt x="5395" y="7088"/>
                </a:cubicBezTo>
                <a:cubicBezTo>
                  <a:pt x="5054" y="9041"/>
                  <a:pt x="5661" y="10936"/>
                  <a:pt x="6305" y="12775"/>
                </a:cubicBezTo>
                <a:cubicBezTo>
                  <a:pt x="6628" y="13723"/>
                  <a:pt x="6988" y="14671"/>
                  <a:pt x="7253" y="15638"/>
                </a:cubicBezTo>
                <a:cubicBezTo>
                  <a:pt x="7386" y="16093"/>
                  <a:pt x="7481" y="16566"/>
                  <a:pt x="7537" y="17059"/>
                </a:cubicBezTo>
                <a:cubicBezTo>
                  <a:pt x="7556" y="17457"/>
                  <a:pt x="7481" y="17969"/>
                  <a:pt x="7064" y="18121"/>
                </a:cubicBezTo>
                <a:cubicBezTo>
                  <a:pt x="6994" y="18147"/>
                  <a:pt x="6924" y="18158"/>
                  <a:pt x="6855" y="18158"/>
                </a:cubicBezTo>
                <a:cubicBezTo>
                  <a:pt x="6568" y="18158"/>
                  <a:pt x="6295" y="17959"/>
                  <a:pt x="6097" y="17761"/>
                </a:cubicBezTo>
                <a:cubicBezTo>
                  <a:pt x="5774" y="17438"/>
                  <a:pt x="5547" y="17059"/>
                  <a:pt x="5376" y="16642"/>
                </a:cubicBezTo>
                <a:cubicBezTo>
                  <a:pt x="4959" y="15619"/>
                  <a:pt x="4561" y="14595"/>
                  <a:pt x="4182" y="13571"/>
                </a:cubicBezTo>
                <a:cubicBezTo>
                  <a:pt x="3405" y="11505"/>
                  <a:pt x="2703" y="9401"/>
                  <a:pt x="2059" y="7278"/>
                </a:cubicBezTo>
                <a:cubicBezTo>
                  <a:pt x="1414" y="5154"/>
                  <a:pt x="846" y="3012"/>
                  <a:pt x="334" y="851"/>
                </a:cubicBezTo>
                <a:cubicBezTo>
                  <a:pt x="277" y="586"/>
                  <a:pt x="220" y="320"/>
                  <a:pt x="163" y="55"/>
                </a:cubicBezTo>
                <a:cubicBezTo>
                  <a:pt x="156" y="17"/>
                  <a:pt x="126" y="0"/>
                  <a:pt x="95" y="0"/>
                </a:cubicBezTo>
                <a:close/>
              </a:path>
            </a:pathLst>
          </a:custGeom>
          <a:solidFill>
            <a:srgbClr val="3C8DA0"/>
          </a:solidFill>
          <a:ln>
            <a:noFill/>
          </a:ln>
        </p:spPr>
        <p:txBody>
          <a:bodyPr spcFirstLastPara="1" wrap="square" lIns="91425" tIns="91425" rIns="91425" bIns="91425" anchor="ctr" anchorCtr="0">
            <a:noAutofit/>
          </a:bodyPr>
          <a:lstStyle/>
          <a:p>
            <a:endParaRPr/>
          </a:p>
        </p:txBody>
      </p:sp>
    </p:spTree>
    <p:extLst>
      <p:ext uri="{BB962C8B-B14F-4D97-AF65-F5344CB8AC3E}">
        <p14:creationId xmlns:p14="http://schemas.microsoft.com/office/powerpoint/2010/main" val="161324405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Big number">
  <p:cSld name="Big number">
    <p:spTree>
      <p:nvGrpSpPr>
        <p:cNvPr id="1" name="Shape 584"/>
        <p:cNvGrpSpPr/>
        <p:nvPr/>
      </p:nvGrpSpPr>
      <p:grpSpPr>
        <a:xfrm>
          <a:off x="0" y="0"/>
          <a:ext cx="0" cy="0"/>
          <a:chOff x="0" y="0"/>
          <a:chExt cx="0" cy="0"/>
        </a:xfrm>
      </p:grpSpPr>
      <p:pic>
        <p:nvPicPr>
          <p:cNvPr id="585" name="Google Shape;585;p11"/>
          <p:cNvPicPr preferRelativeResize="0"/>
          <p:nvPr/>
        </p:nvPicPr>
        <p:blipFill>
          <a:blip r:embed="rId2">
            <a:alphaModFix amt="66000"/>
          </a:blip>
          <a:stretch>
            <a:fillRect/>
          </a:stretch>
        </p:blipFill>
        <p:spPr>
          <a:xfrm rot="8456486" flipH="1">
            <a:off x="4213816" y="1684455"/>
            <a:ext cx="3297389" cy="2276638"/>
          </a:xfrm>
          <a:prstGeom prst="rect">
            <a:avLst/>
          </a:prstGeom>
          <a:noFill/>
          <a:ln>
            <a:noFill/>
          </a:ln>
        </p:spPr>
      </p:pic>
      <p:pic>
        <p:nvPicPr>
          <p:cNvPr id="586" name="Google Shape;586;p11"/>
          <p:cNvPicPr preferRelativeResize="0"/>
          <p:nvPr/>
        </p:nvPicPr>
        <p:blipFill>
          <a:blip r:embed="rId3">
            <a:alphaModFix amt="74000"/>
          </a:blip>
          <a:stretch>
            <a:fillRect/>
          </a:stretch>
        </p:blipFill>
        <p:spPr>
          <a:xfrm rot="-5809801" flipH="1">
            <a:off x="2079893" y="1275092"/>
            <a:ext cx="2894870" cy="2593321"/>
          </a:xfrm>
          <a:prstGeom prst="rect">
            <a:avLst/>
          </a:prstGeom>
          <a:noFill/>
          <a:ln>
            <a:noFill/>
          </a:ln>
        </p:spPr>
      </p:pic>
      <p:pic>
        <p:nvPicPr>
          <p:cNvPr id="587" name="Google Shape;587;p11"/>
          <p:cNvPicPr preferRelativeResize="0"/>
          <p:nvPr/>
        </p:nvPicPr>
        <p:blipFill>
          <a:blip r:embed="rId4">
            <a:alphaModFix amt="76000"/>
          </a:blip>
          <a:stretch>
            <a:fillRect/>
          </a:stretch>
        </p:blipFill>
        <p:spPr>
          <a:xfrm rot="9663874">
            <a:off x="-831963" y="211855"/>
            <a:ext cx="9577978" cy="3566814"/>
          </a:xfrm>
          <a:prstGeom prst="rect">
            <a:avLst/>
          </a:prstGeom>
          <a:noFill/>
          <a:ln>
            <a:noFill/>
          </a:ln>
        </p:spPr>
      </p:pic>
      <p:sp>
        <p:nvSpPr>
          <p:cNvPr id="588" name="Google Shape;588;p11"/>
          <p:cNvSpPr txBox="1">
            <a:spLocks noGrp="1"/>
          </p:cNvSpPr>
          <p:nvPr>
            <p:ph type="title" hasCustomPrompt="1"/>
          </p:nvPr>
        </p:nvSpPr>
        <p:spPr>
          <a:xfrm>
            <a:off x="1284000" y="1558475"/>
            <a:ext cx="6576000" cy="1511100"/>
          </a:xfrm>
          <a:prstGeom prst="rect">
            <a:avLst/>
          </a:prstGeom>
        </p:spPr>
        <p:txBody>
          <a:bodyPr spcFirstLastPara="1" wrap="square" lIns="91425" tIns="91425" rIns="91425" bIns="91425" anchor="b" anchorCtr="0">
            <a:noAutofit/>
          </a:bodyPr>
          <a:lstStyle>
            <a:lvl1pPr lvl="0" algn="ctr">
              <a:spcBef>
                <a:spcPts val="0"/>
              </a:spcBef>
              <a:spcAft>
                <a:spcPts val="0"/>
              </a:spcAft>
              <a:buSzPts val="9600"/>
              <a:buNone/>
              <a:defRPr sz="9600"/>
            </a:lvl1pPr>
            <a:lvl2pPr lvl="1" algn="ctr">
              <a:spcBef>
                <a:spcPts val="0"/>
              </a:spcBef>
              <a:spcAft>
                <a:spcPts val="0"/>
              </a:spcAft>
              <a:buSzPts val="9600"/>
              <a:buNone/>
              <a:defRPr sz="9600"/>
            </a:lvl2pPr>
            <a:lvl3pPr lvl="2" algn="ctr">
              <a:spcBef>
                <a:spcPts val="0"/>
              </a:spcBef>
              <a:spcAft>
                <a:spcPts val="0"/>
              </a:spcAft>
              <a:buSzPts val="9600"/>
              <a:buNone/>
              <a:defRPr sz="9600"/>
            </a:lvl3pPr>
            <a:lvl4pPr lvl="3" algn="ctr">
              <a:spcBef>
                <a:spcPts val="0"/>
              </a:spcBef>
              <a:spcAft>
                <a:spcPts val="0"/>
              </a:spcAft>
              <a:buSzPts val="9600"/>
              <a:buNone/>
              <a:defRPr sz="9600"/>
            </a:lvl4pPr>
            <a:lvl5pPr lvl="4" algn="ctr">
              <a:spcBef>
                <a:spcPts val="0"/>
              </a:spcBef>
              <a:spcAft>
                <a:spcPts val="0"/>
              </a:spcAft>
              <a:buSzPts val="9600"/>
              <a:buNone/>
              <a:defRPr sz="9600"/>
            </a:lvl5pPr>
            <a:lvl6pPr lvl="5" algn="ctr">
              <a:spcBef>
                <a:spcPts val="0"/>
              </a:spcBef>
              <a:spcAft>
                <a:spcPts val="0"/>
              </a:spcAft>
              <a:buSzPts val="9600"/>
              <a:buNone/>
              <a:defRPr sz="9600"/>
            </a:lvl6pPr>
            <a:lvl7pPr lvl="6" algn="ctr">
              <a:spcBef>
                <a:spcPts val="0"/>
              </a:spcBef>
              <a:spcAft>
                <a:spcPts val="0"/>
              </a:spcAft>
              <a:buSzPts val="9600"/>
              <a:buNone/>
              <a:defRPr sz="9600"/>
            </a:lvl7pPr>
            <a:lvl8pPr lvl="7" algn="ctr">
              <a:spcBef>
                <a:spcPts val="0"/>
              </a:spcBef>
              <a:spcAft>
                <a:spcPts val="0"/>
              </a:spcAft>
              <a:buSzPts val="9600"/>
              <a:buNone/>
              <a:defRPr sz="9600"/>
            </a:lvl8pPr>
            <a:lvl9pPr lvl="8" algn="ctr">
              <a:spcBef>
                <a:spcPts val="0"/>
              </a:spcBef>
              <a:spcAft>
                <a:spcPts val="0"/>
              </a:spcAft>
              <a:buSzPts val="9600"/>
              <a:buNone/>
              <a:defRPr sz="9600"/>
            </a:lvl9pPr>
          </a:lstStyle>
          <a:p>
            <a:r>
              <a:t>xx%</a:t>
            </a:r>
          </a:p>
        </p:txBody>
      </p:sp>
      <p:sp>
        <p:nvSpPr>
          <p:cNvPr id="589" name="Google Shape;589;p11"/>
          <p:cNvSpPr txBox="1">
            <a:spLocks noGrp="1"/>
          </p:cNvSpPr>
          <p:nvPr>
            <p:ph type="subTitle" idx="1"/>
          </p:nvPr>
        </p:nvSpPr>
        <p:spPr>
          <a:xfrm>
            <a:off x="1284000" y="3069625"/>
            <a:ext cx="6576000" cy="713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600"/>
              <a:buNone/>
              <a:defRPr sz="1900"/>
            </a:lvl1pPr>
            <a:lvl2pPr lvl="1" algn="ctr" rtl="0">
              <a:lnSpc>
                <a:spcPct val="100000"/>
              </a:lnSpc>
              <a:spcBef>
                <a:spcPts val="0"/>
              </a:spcBef>
              <a:spcAft>
                <a:spcPts val="0"/>
              </a:spcAft>
              <a:buSzPts val="1600"/>
              <a:buNone/>
              <a:defRPr sz="1600"/>
            </a:lvl2pPr>
            <a:lvl3pPr lvl="2" algn="ctr" rtl="0">
              <a:lnSpc>
                <a:spcPct val="100000"/>
              </a:lnSpc>
              <a:spcBef>
                <a:spcPts val="1600"/>
              </a:spcBef>
              <a:spcAft>
                <a:spcPts val="0"/>
              </a:spcAft>
              <a:buSzPts val="1600"/>
              <a:buNone/>
              <a:defRPr sz="1600"/>
            </a:lvl3pPr>
            <a:lvl4pPr lvl="3" algn="ctr" rtl="0">
              <a:lnSpc>
                <a:spcPct val="100000"/>
              </a:lnSpc>
              <a:spcBef>
                <a:spcPts val="1600"/>
              </a:spcBef>
              <a:spcAft>
                <a:spcPts val="0"/>
              </a:spcAft>
              <a:buSzPts val="1600"/>
              <a:buNone/>
              <a:defRPr sz="1600"/>
            </a:lvl4pPr>
            <a:lvl5pPr lvl="4" algn="ctr" rtl="0">
              <a:lnSpc>
                <a:spcPct val="100000"/>
              </a:lnSpc>
              <a:spcBef>
                <a:spcPts val="1600"/>
              </a:spcBef>
              <a:spcAft>
                <a:spcPts val="0"/>
              </a:spcAft>
              <a:buSzPts val="1600"/>
              <a:buNone/>
              <a:defRPr sz="1600"/>
            </a:lvl5pPr>
            <a:lvl6pPr lvl="5" algn="ctr" rtl="0">
              <a:lnSpc>
                <a:spcPct val="100000"/>
              </a:lnSpc>
              <a:spcBef>
                <a:spcPts val="1600"/>
              </a:spcBef>
              <a:spcAft>
                <a:spcPts val="0"/>
              </a:spcAft>
              <a:buSzPts val="1600"/>
              <a:buNone/>
              <a:defRPr sz="1600"/>
            </a:lvl6pPr>
            <a:lvl7pPr lvl="6" algn="ctr" rtl="0">
              <a:lnSpc>
                <a:spcPct val="100000"/>
              </a:lnSpc>
              <a:spcBef>
                <a:spcPts val="1600"/>
              </a:spcBef>
              <a:spcAft>
                <a:spcPts val="0"/>
              </a:spcAft>
              <a:buSzPts val="1600"/>
              <a:buNone/>
              <a:defRPr sz="1600"/>
            </a:lvl7pPr>
            <a:lvl8pPr lvl="7" algn="ctr" rtl="0">
              <a:lnSpc>
                <a:spcPct val="100000"/>
              </a:lnSpc>
              <a:spcBef>
                <a:spcPts val="1600"/>
              </a:spcBef>
              <a:spcAft>
                <a:spcPts val="0"/>
              </a:spcAft>
              <a:buSzPts val="1600"/>
              <a:buNone/>
              <a:defRPr sz="1600"/>
            </a:lvl8pPr>
            <a:lvl9pPr lvl="8" algn="ctr" rtl="0">
              <a:lnSpc>
                <a:spcPct val="100000"/>
              </a:lnSpc>
              <a:spcBef>
                <a:spcPts val="1600"/>
              </a:spcBef>
              <a:spcAft>
                <a:spcPts val="1600"/>
              </a:spcAft>
              <a:buSzPts val="1600"/>
              <a:buNone/>
              <a:defRPr sz="1600"/>
            </a:lvl9pPr>
          </a:lstStyle>
          <a:p>
            <a:endParaRPr/>
          </a:p>
        </p:txBody>
      </p:sp>
      <p:pic>
        <p:nvPicPr>
          <p:cNvPr id="590" name="Google Shape;590;p11"/>
          <p:cNvPicPr preferRelativeResize="0"/>
          <p:nvPr/>
        </p:nvPicPr>
        <p:blipFill>
          <a:blip r:embed="rId2">
            <a:alphaModFix amt="66000"/>
          </a:blip>
          <a:stretch>
            <a:fillRect/>
          </a:stretch>
        </p:blipFill>
        <p:spPr>
          <a:xfrm rot="8456486" flipH="1">
            <a:off x="7252441" y="4177105"/>
            <a:ext cx="3297389" cy="2276638"/>
          </a:xfrm>
          <a:prstGeom prst="rect">
            <a:avLst/>
          </a:prstGeom>
          <a:noFill/>
          <a:ln>
            <a:noFill/>
          </a:ln>
        </p:spPr>
      </p:pic>
      <p:grpSp>
        <p:nvGrpSpPr>
          <p:cNvPr id="591" name="Google Shape;591;p11"/>
          <p:cNvGrpSpPr/>
          <p:nvPr/>
        </p:nvGrpSpPr>
        <p:grpSpPr>
          <a:xfrm rot="2700046">
            <a:off x="8023488" y="3760130"/>
            <a:ext cx="1344367" cy="1995327"/>
            <a:chOff x="272875" y="1527563"/>
            <a:chExt cx="255950" cy="455000"/>
          </a:xfrm>
        </p:grpSpPr>
        <p:sp>
          <p:nvSpPr>
            <p:cNvPr id="592" name="Google Shape;592;p11"/>
            <p:cNvSpPr/>
            <p:nvPr/>
          </p:nvSpPr>
          <p:spPr>
            <a:xfrm>
              <a:off x="471925" y="1963988"/>
              <a:ext cx="26575" cy="18575"/>
            </a:xfrm>
            <a:custGeom>
              <a:avLst/>
              <a:gdLst/>
              <a:ahLst/>
              <a:cxnLst/>
              <a:rect l="l" t="t" r="r" b="b"/>
              <a:pathLst>
                <a:path w="1063" h="743" extrusionOk="0">
                  <a:moveTo>
                    <a:pt x="724" y="0"/>
                  </a:moveTo>
                  <a:cubicBezTo>
                    <a:pt x="636" y="0"/>
                    <a:pt x="547" y="14"/>
                    <a:pt x="512" y="41"/>
                  </a:cubicBezTo>
                  <a:cubicBezTo>
                    <a:pt x="323" y="230"/>
                    <a:pt x="152" y="420"/>
                    <a:pt x="0" y="628"/>
                  </a:cubicBezTo>
                  <a:lnTo>
                    <a:pt x="57" y="742"/>
                  </a:lnTo>
                  <a:cubicBezTo>
                    <a:pt x="247" y="742"/>
                    <a:pt x="436" y="704"/>
                    <a:pt x="626" y="647"/>
                  </a:cubicBezTo>
                  <a:cubicBezTo>
                    <a:pt x="929" y="496"/>
                    <a:pt x="1062" y="249"/>
                    <a:pt x="948" y="60"/>
                  </a:cubicBezTo>
                  <a:cubicBezTo>
                    <a:pt x="928" y="19"/>
                    <a:pt x="826" y="0"/>
                    <a:pt x="724" y="0"/>
                  </a:cubicBezTo>
                  <a:close/>
                </a:path>
              </a:pathLst>
            </a:custGeom>
            <a:solidFill>
              <a:srgbClr val="3C8DA0"/>
            </a:solidFill>
            <a:ln>
              <a:noFill/>
            </a:ln>
          </p:spPr>
          <p:txBody>
            <a:bodyPr spcFirstLastPara="1" wrap="square" lIns="91425" tIns="91425" rIns="91425" bIns="91425" anchor="ctr" anchorCtr="0">
              <a:noAutofit/>
            </a:bodyPr>
            <a:lstStyle/>
            <a:p>
              <a:endParaRPr/>
            </a:p>
          </p:txBody>
        </p:sp>
        <p:sp>
          <p:nvSpPr>
            <p:cNvPr id="593" name="Google Shape;593;p11"/>
            <p:cNvSpPr/>
            <p:nvPr/>
          </p:nvSpPr>
          <p:spPr>
            <a:xfrm>
              <a:off x="366725" y="1787738"/>
              <a:ext cx="29875" cy="22300"/>
            </a:xfrm>
            <a:custGeom>
              <a:avLst/>
              <a:gdLst/>
              <a:ahLst/>
              <a:cxnLst/>
              <a:rect l="l" t="t" r="r" b="b"/>
              <a:pathLst>
                <a:path w="1195" h="892" extrusionOk="0">
                  <a:moveTo>
                    <a:pt x="607" y="1"/>
                  </a:moveTo>
                  <a:cubicBezTo>
                    <a:pt x="0" y="1"/>
                    <a:pt x="0" y="892"/>
                    <a:pt x="607" y="892"/>
                  </a:cubicBezTo>
                  <a:cubicBezTo>
                    <a:pt x="1194" y="892"/>
                    <a:pt x="1194" y="1"/>
                    <a:pt x="607" y="1"/>
                  </a:cubicBezTo>
                  <a:close/>
                </a:path>
              </a:pathLst>
            </a:custGeom>
            <a:solidFill>
              <a:srgbClr val="3C8DA0"/>
            </a:solidFill>
            <a:ln>
              <a:noFill/>
            </a:ln>
          </p:spPr>
          <p:txBody>
            <a:bodyPr spcFirstLastPara="1" wrap="square" lIns="91425" tIns="91425" rIns="91425" bIns="91425" anchor="ctr" anchorCtr="0">
              <a:noAutofit/>
            </a:bodyPr>
            <a:lstStyle/>
            <a:p>
              <a:endParaRPr/>
            </a:p>
          </p:txBody>
        </p:sp>
        <p:sp>
          <p:nvSpPr>
            <p:cNvPr id="594" name="Google Shape;594;p11"/>
            <p:cNvSpPr/>
            <p:nvPr/>
          </p:nvSpPr>
          <p:spPr>
            <a:xfrm>
              <a:off x="380450" y="1835613"/>
              <a:ext cx="9975" cy="8550"/>
            </a:xfrm>
            <a:custGeom>
              <a:avLst/>
              <a:gdLst/>
              <a:ahLst/>
              <a:cxnLst/>
              <a:rect l="l" t="t" r="r" b="b"/>
              <a:pathLst>
                <a:path w="399" h="342" extrusionOk="0">
                  <a:moveTo>
                    <a:pt x="209" y="1"/>
                  </a:moveTo>
                  <a:cubicBezTo>
                    <a:pt x="1" y="38"/>
                    <a:pt x="1" y="323"/>
                    <a:pt x="209" y="342"/>
                  </a:cubicBezTo>
                  <a:cubicBezTo>
                    <a:pt x="399" y="323"/>
                    <a:pt x="399" y="38"/>
                    <a:pt x="209" y="1"/>
                  </a:cubicBezTo>
                  <a:close/>
                </a:path>
              </a:pathLst>
            </a:custGeom>
            <a:solidFill>
              <a:srgbClr val="3C8DA0"/>
            </a:solidFill>
            <a:ln>
              <a:noFill/>
            </a:ln>
          </p:spPr>
          <p:txBody>
            <a:bodyPr spcFirstLastPara="1" wrap="square" lIns="91425" tIns="91425" rIns="91425" bIns="91425" anchor="ctr" anchorCtr="0">
              <a:noAutofit/>
            </a:bodyPr>
            <a:lstStyle/>
            <a:p>
              <a:endParaRPr/>
            </a:p>
          </p:txBody>
        </p:sp>
        <p:sp>
          <p:nvSpPr>
            <p:cNvPr id="595" name="Google Shape;595;p11"/>
            <p:cNvSpPr/>
            <p:nvPr/>
          </p:nvSpPr>
          <p:spPr>
            <a:xfrm>
              <a:off x="416475" y="1837513"/>
              <a:ext cx="5700" cy="4750"/>
            </a:xfrm>
            <a:custGeom>
              <a:avLst/>
              <a:gdLst/>
              <a:ahLst/>
              <a:cxnLst/>
              <a:rect l="l" t="t" r="r" b="b"/>
              <a:pathLst>
                <a:path w="228" h="190" extrusionOk="0">
                  <a:moveTo>
                    <a:pt x="114" y="0"/>
                  </a:moveTo>
                  <a:cubicBezTo>
                    <a:pt x="0" y="19"/>
                    <a:pt x="0" y="171"/>
                    <a:pt x="114" y="190"/>
                  </a:cubicBezTo>
                  <a:cubicBezTo>
                    <a:pt x="228" y="171"/>
                    <a:pt x="228" y="19"/>
                    <a:pt x="114" y="0"/>
                  </a:cubicBezTo>
                  <a:close/>
                </a:path>
              </a:pathLst>
            </a:custGeom>
            <a:solidFill>
              <a:srgbClr val="3C8DA0"/>
            </a:solidFill>
            <a:ln>
              <a:noFill/>
            </a:ln>
          </p:spPr>
          <p:txBody>
            <a:bodyPr spcFirstLastPara="1" wrap="square" lIns="91425" tIns="91425" rIns="91425" bIns="91425" anchor="ctr" anchorCtr="0">
              <a:noAutofit/>
            </a:bodyPr>
            <a:lstStyle/>
            <a:p>
              <a:endParaRPr/>
            </a:p>
          </p:txBody>
        </p:sp>
        <p:sp>
          <p:nvSpPr>
            <p:cNvPr id="596" name="Google Shape;596;p11"/>
            <p:cNvSpPr/>
            <p:nvPr/>
          </p:nvSpPr>
          <p:spPr>
            <a:xfrm>
              <a:off x="415525" y="1877788"/>
              <a:ext cx="7600" cy="10675"/>
            </a:xfrm>
            <a:custGeom>
              <a:avLst/>
              <a:gdLst/>
              <a:ahLst/>
              <a:cxnLst/>
              <a:rect l="l" t="t" r="r" b="b"/>
              <a:pathLst>
                <a:path w="304" h="427" extrusionOk="0">
                  <a:moveTo>
                    <a:pt x="171" y="1"/>
                  </a:moveTo>
                  <a:cubicBezTo>
                    <a:pt x="133" y="1"/>
                    <a:pt x="95" y="20"/>
                    <a:pt x="76" y="39"/>
                  </a:cubicBezTo>
                  <a:lnTo>
                    <a:pt x="57" y="77"/>
                  </a:lnTo>
                  <a:cubicBezTo>
                    <a:pt x="38" y="95"/>
                    <a:pt x="38" y="114"/>
                    <a:pt x="38" y="133"/>
                  </a:cubicBezTo>
                  <a:lnTo>
                    <a:pt x="20" y="133"/>
                  </a:lnTo>
                  <a:cubicBezTo>
                    <a:pt x="20" y="190"/>
                    <a:pt x="20" y="228"/>
                    <a:pt x="1" y="285"/>
                  </a:cubicBezTo>
                  <a:cubicBezTo>
                    <a:pt x="1" y="304"/>
                    <a:pt x="1" y="323"/>
                    <a:pt x="20" y="342"/>
                  </a:cubicBezTo>
                  <a:cubicBezTo>
                    <a:pt x="20" y="361"/>
                    <a:pt x="38" y="380"/>
                    <a:pt x="38" y="380"/>
                  </a:cubicBezTo>
                  <a:cubicBezTo>
                    <a:pt x="57" y="399"/>
                    <a:pt x="76" y="418"/>
                    <a:pt x="95" y="418"/>
                  </a:cubicBezTo>
                  <a:cubicBezTo>
                    <a:pt x="108" y="418"/>
                    <a:pt x="121" y="426"/>
                    <a:pt x="133" y="426"/>
                  </a:cubicBezTo>
                  <a:cubicBezTo>
                    <a:pt x="140" y="426"/>
                    <a:pt x="146" y="424"/>
                    <a:pt x="152" y="418"/>
                  </a:cubicBezTo>
                  <a:lnTo>
                    <a:pt x="190" y="418"/>
                  </a:lnTo>
                  <a:cubicBezTo>
                    <a:pt x="209" y="418"/>
                    <a:pt x="228" y="418"/>
                    <a:pt x="247" y="399"/>
                  </a:cubicBezTo>
                  <a:cubicBezTo>
                    <a:pt x="285" y="361"/>
                    <a:pt x="285" y="323"/>
                    <a:pt x="285" y="285"/>
                  </a:cubicBezTo>
                  <a:lnTo>
                    <a:pt x="285" y="133"/>
                  </a:lnTo>
                  <a:cubicBezTo>
                    <a:pt x="304" y="114"/>
                    <a:pt x="304" y="95"/>
                    <a:pt x="285" y="95"/>
                  </a:cubicBezTo>
                  <a:cubicBezTo>
                    <a:pt x="285" y="77"/>
                    <a:pt x="285" y="58"/>
                    <a:pt x="266" y="39"/>
                  </a:cubicBezTo>
                  <a:cubicBezTo>
                    <a:pt x="228" y="20"/>
                    <a:pt x="209" y="1"/>
                    <a:pt x="171" y="1"/>
                  </a:cubicBezTo>
                  <a:close/>
                </a:path>
              </a:pathLst>
            </a:custGeom>
            <a:solidFill>
              <a:srgbClr val="3C8DA0"/>
            </a:solidFill>
            <a:ln>
              <a:noFill/>
            </a:ln>
          </p:spPr>
          <p:txBody>
            <a:bodyPr spcFirstLastPara="1" wrap="square" lIns="91425" tIns="91425" rIns="91425" bIns="91425" anchor="ctr" anchorCtr="0">
              <a:noAutofit/>
            </a:bodyPr>
            <a:lstStyle/>
            <a:p>
              <a:endParaRPr/>
            </a:p>
          </p:txBody>
        </p:sp>
        <p:sp>
          <p:nvSpPr>
            <p:cNvPr id="597" name="Google Shape;597;p11"/>
            <p:cNvSpPr/>
            <p:nvPr/>
          </p:nvSpPr>
          <p:spPr>
            <a:xfrm>
              <a:off x="432600" y="1937038"/>
              <a:ext cx="10450" cy="8075"/>
            </a:xfrm>
            <a:custGeom>
              <a:avLst/>
              <a:gdLst/>
              <a:ahLst/>
              <a:cxnLst/>
              <a:rect l="l" t="t" r="r" b="b"/>
              <a:pathLst>
                <a:path w="418" h="323" extrusionOk="0">
                  <a:moveTo>
                    <a:pt x="209" y="0"/>
                  </a:moveTo>
                  <a:cubicBezTo>
                    <a:pt x="0" y="0"/>
                    <a:pt x="0" y="323"/>
                    <a:pt x="209" y="323"/>
                  </a:cubicBezTo>
                  <a:cubicBezTo>
                    <a:pt x="417" y="323"/>
                    <a:pt x="417" y="0"/>
                    <a:pt x="209" y="0"/>
                  </a:cubicBezTo>
                  <a:close/>
                </a:path>
              </a:pathLst>
            </a:custGeom>
            <a:solidFill>
              <a:srgbClr val="3C8DA0"/>
            </a:solidFill>
            <a:ln>
              <a:noFill/>
            </a:ln>
          </p:spPr>
          <p:txBody>
            <a:bodyPr spcFirstLastPara="1" wrap="square" lIns="91425" tIns="91425" rIns="91425" bIns="91425" anchor="ctr" anchorCtr="0">
              <a:noAutofit/>
            </a:bodyPr>
            <a:lstStyle/>
            <a:p>
              <a:endParaRPr/>
            </a:p>
          </p:txBody>
        </p:sp>
        <p:sp>
          <p:nvSpPr>
            <p:cNvPr id="598" name="Google Shape;598;p11"/>
            <p:cNvSpPr/>
            <p:nvPr/>
          </p:nvSpPr>
          <p:spPr>
            <a:xfrm>
              <a:off x="452025" y="1974938"/>
              <a:ext cx="9500" cy="7150"/>
            </a:xfrm>
            <a:custGeom>
              <a:avLst/>
              <a:gdLst/>
              <a:ahLst/>
              <a:cxnLst/>
              <a:rect l="l" t="t" r="r" b="b"/>
              <a:pathLst>
                <a:path w="380" h="286" extrusionOk="0">
                  <a:moveTo>
                    <a:pt x="190" y="1"/>
                  </a:moveTo>
                  <a:cubicBezTo>
                    <a:pt x="0" y="1"/>
                    <a:pt x="0" y="285"/>
                    <a:pt x="190" y="285"/>
                  </a:cubicBezTo>
                  <a:cubicBezTo>
                    <a:pt x="379" y="285"/>
                    <a:pt x="379" y="1"/>
                    <a:pt x="190" y="1"/>
                  </a:cubicBezTo>
                  <a:close/>
                </a:path>
              </a:pathLst>
            </a:custGeom>
            <a:solidFill>
              <a:srgbClr val="3C8DA0"/>
            </a:solidFill>
            <a:ln>
              <a:noFill/>
            </a:ln>
          </p:spPr>
          <p:txBody>
            <a:bodyPr spcFirstLastPara="1" wrap="square" lIns="91425" tIns="91425" rIns="91425" bIns="91425" anchor="ctr" anchorCtr="0">
              <a:noAutofit/>
            </a:bodyPr>
            <a:lstStyle/>
            <a:p>
              <a:endParaRPr/>
            </a:p>
          </p:txBody>
        </p:sp>
        <p:sp>
          <p:nvSpPr>
            <p:cNvPr id="599" name="Google Shape;599;p11"/>
            <p:cNvSpPr/>
            <p:nvPr/>
          </p:nvSpPr>
          <p:spPr>
            <a:xfrm>
              <a:off x="472875" y="1918538"/>
              <a:ext cx="19925" cy="15200"/>
            </a:xfrm>
            <a:custGeom>
              <a:avLst/>
              <a:gdLst/>
              <a:ahLst/>
              <a:cxnLst/>
              <a:rect l="l" t="t" r="r" b="b"/>
              <a:pathLst>
                <a:path w="797" h="608" extrusionOk="0">
                  <a:moveTo>
                    <a:pt x="398" y="1"/>
                  </a:moveTo>
                  <a:cubicBezTo>
                    <a:pt x="0" y="1"/>
                    <a:pt x="0" y="608"/>
                    <a:pt x="398" y="608"/>
                  </a:cubicBezTo>
                  <a:cubicBezTo>
                    <a:pt x="797" y="608"/>
                    <a:pt x="797" y="1"/>
                    <a:pt x="398" y="1"/>
                  </a:cubicBezTo>
                  <a:close/>
                </a:path>
              </a:pathLst>
            </a:custGeom>
            <a:solidFill>
              <a:srgbClr val="3C8DA0"/>
            </a:solidFill>
            <a:ln>
              <a:noFill/>
            </a:ln>
          </p:spPr>
          <p:txBody>
            <a:bodyPr spcFirstLastPara="1" wrap="square" lIns="91425" tIns="91425" rIns="91425" bIns="91425" anchor="ctr" anchorCtr="0">
              <a:noAutofit/>
            </a:bodyPr>
            <a:lstStyle/>
            <a:p>
              <a:endParaRPr/>
            </a:p>
          </p:txBody>
        </p:sp>
        <p:sp>
          <p:nvSpPr>
            <p:cNvPr id="600" name="Google Shape;600;p11"/>
            <p:cNvSpPr/>
            <p:nvPr/>
          </p:nvSpPr>
          <p:spPr>
            <a:xfrm>
              <a:off x="444900" y="1890113"/>
              <a:ext cx="16150" cy="11875"/>
            </a:xfrm>
            <a:custGeom>
              <a:avLst/>
              <a:gdLst/>
              <a:ahLst/>
              <a:cxnLst/>
              <a:rect l="l" t="t" r="r" b="b"/>
              <a:pathLst>
                <a:path w="646" h="475" extrusionOk="0">
                  <a:moveTo>
                    <a:pt x="323" y="1"/>
                  </a:moveTo>
                  <a:cubicBezTo>
                    <a:pt x="1" y="1"/>
                    <a:pt x="1" y="475"/>
                    <a:pt x="323" y="475"/>
                  </a:cubicBezTo>
                  <a:cubicBezTo>
                    <a:pt x="645" y="475"/>
                    <a:pt x="645" y="1"/>
                    <a:pt x="323" y="1"/>
                  </a:cubicBezTo>
                  <a:close/>
                </a:path>
              </a:pathLst>
            </a:custGeom>
            <a:solidFill>
              <a:srgbClr val="3C8DA0"/>
            </a:solidFill>
            <a:ln>
              <a:noFill/>
            </a:ln>
          </p:spPr>
          <p:txBody>
            <a:bodyPr spcFirstLastPara="1" wrap="square" lIns="91425" tIns="91425" rIns="91425" bIns="91425" anchor="ctr" anchorCtr="0">
              <a:noAutofit/>
            </a:bodyPr>
            <a:lstStyle/>
            <a:p>
              <a:endParaRPr/>
            </a:p>
          </p:txBody>
        </p:sp>
        <p:sp>
          <p:nvSpPr>
            <p:cNvPr id="601" name="Google Shape;601;p11"/>
            <p:cNvSpPr/>
            <p:nvPr/>
          </p:nvSpPr>
          <p:spPr>
            <a:xfrm>
              <a:off x="398475" y="1905288"/>
              <a:ext cx="11875" cy="11400"/>
            </a:xfrm>
            <a:custGeom>
              <a:avLst/>
              <a:gdLst/>
              <a:ahLst/>
              <a:cxnLst/>
              <a:rect l="l" t="t" r="r" b="b"/>
              <a:pathLst>
                <a:path w="475" h="456" extrusionOk="0">
                  <a:moveTo>
                    <a:pt x="228" y="0"/>
                  </a:moveTo>
                  <a:cubicBezTo>
                    <a:pt x="0" y="57"/>
                    <a:pt x="0" y="398"/>
                    <a:pt x="228" y="455"/>
                  </a:cubicBezTo>
                  <a:cubicBezTo>
                    <a:pt x="474" y="398"/>
                    <a:pt x="474" y="57"/>
                    <a:pt x="228" y="0"/>
                  </a:cubicBezTo>
                  <a:close/>
                </a:path>
              </a:pathLst>
            </a:custGeom>
            <a:solidFill>
              <a:srgbClr val="3C8DA0"/>
            </a:solidFill>
            <a:ln>
              <a:noFill/>
            </a:ln>
          </p:spPr>
          <p:txBody>
            <a:bodyPr spcFirstLastPara="1" wrap="square" lIns="91425" tIns="91425" rIns="91425" bIns="91425" anchor="ctr" anchorCtr="0">
              <a:noAutofit/>
            </a:bodyPr>
            <a:lstStyle/>
            <a:p>
              <a:endParaRPr/>
            </a:p>
          </p:txBody>
        </p:sp>
        <p:sp>
          <p:nvSpPr>
            <p:cNvPr id="602" name="Google Shape;602;p11"/>
            <p:cNvSpPr/>
            <p:nvPr/>
          </p:nvSpPr>
          <p:spPr>
            <a:xfrm>
              <a:off x="454400" y="1849363"/>
              <a:ext cx="11850" cy="11400"/>
            </a:xfrm>
            <a:custGeom>
              <a:avLst/>
              <a:gdLst/>
              <a:ahLst/>
              <a:cxnLst/>
              <a:rect l="l" t="t" r="r" b="b"/>
              <a:pathLst>
                <a:path w="474" h="456" extrusionOk="0">
                  <a:moveTo>
                    <a:pt x="246" y="0"/>
                  </a:moveTo>
                  <a:cubicBezTo>
                    <a:pt x="0" y="57"/>
                    <a:pt x="0" y="398"/>
                    <a:pt x="246" y="455"/>
                  </a:cubicBezTo>
                  <a:cubicBezTo>
                    <a:pt x="474" y="398"/>
                    <a:pt x="474" y="57"/>
                    <a:pt x="246" y="0"/>
                  </a:cubicBezTo>
                  <a:close/>
                </a:path>
              </a:pathLst>
            </a:custGeom>
            <a:solidFill>
              <a:srgbClr val="3C8DA0"/>
            </a:solidFill>
            <a:ln>
              <a:noFill/>
            </a:ln>
          </p:spPr>
          <p:txBody>
            <a:bodyPr spcFirstLastPara="1" wrap="square" lIns="91425" tIns="91425" rIns="91425" bIns="91425" anchor="ctr" anchorCtr="0">
              <a:noAutofit/>
            </a:bodyPr>
            <a:lstStyle/>
            <a:p>
              <a:endParaRPr/>
            </a:p>
          </p:txBody>
        </p:sp>
        <p:sp>
          <p:nvSpPr>
            <p:cNvPr id="603" name="Google Shape;603;p11"/>
            <p:cNvSpPr/>
            <p:nvPr/>
          </p:nvSpPr>
          <p:spPr>
            <a:xfrm>
              <a:off x="428800" y="1830863"/>
              <a:ext cx="14725" cy="11400"/>
            </a:xfrm>
            <a:custGeom>
              <a:avLst/>
              <a:gdLst/>
              <a:ahLst/>
              <a:cxnLst/>
              <a:rect l="l" t="t" r="r" b="b"/>
              <a:pathLst>
                <a:path w="589" h="456" extrusionOk="0">
                  <a:moveTo>
                    <a:pt x="228" y="1"/>
                  </a:moveTo>
                  <a:cubicBezTo>
                    <a:pt x="190" y="1"/>
                    <a:pt x="171" y="1"/>
                    <a:pt x="133" y="20"/>
                  </a:cubicBezTo>
                  <a:cubicBezTo>
                    <a:pt x="114" y="39"/>
                    <a:pt x="76" y="39"/>
                    <a:pt x="57" y="77"/>
                  </a:cubicBezTo>
                  <a:cubicBezTo>
                    <a:pt x="38" y="96"/>
                    <a:pt x="19" y="115"/>
                    <a:pt x="19" y="153"/>
                  </a:cubicBezTo>
                  <a:cubicBezTo>
                    <a:pt x="0" y="172"/>
                    <a:pt x="0" y="209"/>
                    <a:pt x="0" y="228"/>
                  </a:cubicBezTo>
                  <a:lnTo>
                    <a:pt x="0" y="285"/>
                  </a:lnTo>
                  <a:cubicBezTo>
                    <a:pt x="0" y="323"/>
                    <a:pt x="19" y="361"/>
                    <a:pt x="57" y="399"/>
                  </a:cubicBezTo>
                  <a:lnTo>
                    <a:pt x="95" y="437"/>
                  </a:lnTo>
                  <a:cubicBezTo>
                    <a:pt x="133" y="456"/>
                    <a:pt x="171" y="456"/>
                    <a:pt x="209" y="456"/>
                  </a:cubicBezTo>
                  <a:lnTo>
                    <a:pt x="209" y="437"/>
                  </a:lnTo>
                  <a:lnTo>
                    <a:pt x="361" y="437"/>
                  </a:lnTo>
                  <a:cubicBezTo>
                    <a:pt x="398" y="437"/>
                    <a:pt x="417" y="437"/>
                    <a:pt x="455" y="418"/>
                  </a:cubicBezTo>
                  <a:cubicBezTo>
                    <a:pt x="474" y="418"/>
                    <a:pt x="493" y="399"/>
                    <a:pt x="531" y="380"/>
                  </a:cubicBezTo>
                  <a:cubicBezTo>
                    <a:pt x="550" y="361"/>
                    <a:pt x="569" y="342"/>
                    <a:pt x="569" y="304"/>
                  </a:cubicBezTo>
                  <a:cubicBezTo>
                    <a:pt x="588" y="285"/>
                    <a:pt x="588" y="247"/>
                    <a:pt x="588" y="228"/>
                  </a:cubicBezTo>
                  <a:lnTo>
                    <a:pt x="588" y="172"/>
                  </a:lnTo>
                  <a:cubicBezTo>
                    <a:pt x="569" y="134"/>
                    <a:pt x="550" y="96"/>
                    <a:pt x="531" y="58"/>
                  </a:cubicBezTo>
                  <a:lnTo>
                    <a:pt x="493" y="39"/>
                  </a:lnTo>
                  <a:cubicBezTo>
                    <a:pt x="455" y="20"/>
                    <a:pt x="417" y="1"/>
                    <a:pt x="380" y="1"/>
                  </a:cubicBezTo>
                  <a:close/>
                </a:path>
              </a:pathLst>
            </a:custGeom>
            <a:solidFill>
              <a:srgbClr val="3C8DA0"/>
            </a:solidFill>
            <a:ln>
              <a:noFill/>
            </a:ln>
          </p:spPr>
          <p:txBody>
            <a:bodyPr spcFirstLastPara="1" wrap="square" lIns="91425" tIns="91425" rIns="91425" bIns="91425" anchor="ctr" anchorCtr="0">
              <a:noAutofit/>
            </a:bodyPr>
            <a:lstStyle/>
            <a:p>
              <a:endParaRPr/>
            </a:p>
          </p:txBody>
        </p:sp>
        <p:sp>
          <p:nvSpPr>
            <p:cNvPr id="604" name="Google Shape;604;p11"/>
            <p:cNvSpPr/>
            <p:nvPr/>
          </p:nvSpPr>
          <p:spPr>
            <a:xfrm>
              <a:off x="440175" y="1765463"/>
              <a:ext cx="18025" cy="14725"/>
            </a:xfrm>
            <a:custGeom>
              <a:avLst/>
              <a:gdLst/>
              <a:ahLst/>
              <a:cxnLst/>
              <a:rect l="l" t="t" r="r" b="b"/>
              <a:pathLst>
                <a:path w="721" h="589" extrusionOk="0">
                  <a:moveTo>
                    <a:pt x="361" y="1"/>
                  </a:moveTo>
                  <a:cubicBezTo>
                    <a:pt x="0" y="20"/>
                    <a:pt x="0" y="551"/>
                    <a:pt x="361" y="589"/>
                  </a:cubicBezTo>
                  <a:cubicBezTo>
                    <a:pt x="721" y="551"/>
                    <a:pt x="721" y="20"/>
                    <a:pt x="361" y="1"/>
                  </a:cubicBezTo>
                  <a:close/>
                </a:path>
              </a:pathLst>
            </a:custGeom>
            <a:solidFill>
              <a:srgbClr val="3C8DA0"/>
            </a:solidFill>
            <a:ln>
              <a:noFill/>
            </a:ln>
          </p:spPr>
          <p:txBody>
            <a:bodyPr spcFirstLastPara="1" wrap="square" lIns="91425" tIns="91425" rIns="91425" bIns="91425" anchor="ctr" anchorCtr="0">
              <a:noAutofit/>
            </a:bodyPr>
            <a:lstStyle/>
            <a:p>
              <a:endParaRPr/>
            </a:p>
          </p:txBody>
        </p:sp>
        <p:sp>
          <p:nvSpPr>
            <p:cNvPr id="605" name="Google Shape;605;p11"/>
            <p:cNvSpPr/>
            <p:nvPr/>
          </p:nvSpPr>
          <p:spPr>
            <a:xfrm>
              <a:off x="385200" y="1777313"/>
              <a:ext cx="15650" cy="13300"/>
            </a:xfrm>
            <a:custGeom>
              <a:avLst/>
              <a:gdLst/>
              <a:ahLst/>
              <a:cxnLst/>
              <a:rect l="l" t="t" r="r" b="b"/>
              <a:pathLst>
                <a:path w="626" h="532" extrusionOk="0">
                  <a:moveTo>
                    <a:pt x="323" y="1"/>
                  </a:moveTo>
                  <a:cubicBezTo>
                    <a:pt x="0" y="39"/>
                    <a:pt x="0" y="494"/>
                    <a:pt x="323" y="532"/>
                  </a:cubicBezTo>
                  <a:cubicBezTo>
                    <a:pt x="626" y="494"/>
                    <a:pt x="626" y="39"/>
                    <a:pt x="323" y="1"/>
                  </a:cubicBezTo>
                  <a:close/>
                </a:path>
              </a:pathLst>
            </a:custGeom>
            <a:solidFill>
              <a:srgbClr val="3C8DA0"/>
            </a:solidFill>
            <a:ln>
              <a:noFill/>
            </a:ln>
          </p:spPr>
          <p:txBody>
            <a:bodyPr spcFirstLastPara="1" wrap="square" lIns="91425" tIns="91425" rIns="91425" bIns="91425" anchor="ctr" anchorCtr="0">
              <a:noAutofit/>
            </a:bodyPr>
            <a:lstStyle/>
            <a:p>
              <a:endParaRPr/>
            </a:p>
          </p:txBody>
        </p:sp>
        <p:sp>
          <p:nvSpPr>
            <p:cNvPr id="606" name="Google Shape;606;p11"/>
            <p:cNvSpPr/>
            <p:nvPr/>
          </p:nvSpPr>
          <p:spPr>
            <a:xfrm>
              <a:off x="399875" y="1703388"/>
              <a:ext cx="16150" cy="11875"/>
            </a:xfrm>
            <a:custGeom>
              <a:avLst/>
              <a:gdLst/>
              <a:ahLst/>
              <a:cxnLst/>
              <a:rect l="l" t="t" r="r" b="b"/>
              <a:pathLst>
                <a:path w="646" h="475" extrusionOk="0">
                  <a:moveTo>
                    <a:pt x="323" y="1"/>
                  </a:moveTo>
                  <a:cubicBezTo>
                    <a:pt x="1" y="1"/>
                    <a:pt x="1" y="474"/>
                    <a:pt x="323" y="474"/>
                  </a:cubicBezTo>
                  <a:cubicBezTo>
                    <a:pt x="646" y="474"/>
                    <a:pt x="646" y="1"/>
                    <a:pt x="323" y="1"/>
                  </a:cubicBezTo>
                  <a:close/>
                </a:path>
              </a:pathLst>
            </a:custGeom>
            <a:solidFill>
              <a:srgbClr val="3C8DA0"/>
            </a:solidFill>
            <a:ln>
              <a:noFill/>
            </a:ln>
          </p:spPr>
          <p:txBody>
            <a:bodyPr spcFirstLastPara="1" wrap="square" lIns="91425" tIns="91425" rIns="91425" bIns="91425" anchor="ctr" anchorCtr="0">
              <a:noAutofit/>
            </a:bodyPr>
            <a:lstStyle/>
            <a:p>
              <a:endParaRPr/>
            </a:p>
          </p:txBody>
        </p:sp>
        <p:sp>
          <p:nvSpPr>
            <p:cNvPr id="607" name="Google Shape;607;p11"/>
            <p:cNvSpPr/>
            <p:nvPr/>
          </p:nvSpPr>
          <p:spPr>
            <a:xfrm>
              <a:off x="354400" y="1709538"/>
              <a:ext cx="17550" cy="14250"/>
            </a:xfrm>
            <a:custGeom>
              <a:avLst/>
              <a:gdLst/>
              <a:ahLst/>
              <a:cxnLst/>
              <a:rect l="l" t="t" r="r" b="b"/>
              <a:pathLst>
                <a:path w="702" h="570" extrusionOk="0">
                  <a:moveTo>
                    <a:pt x="341" y="1"/>
                  </a:moveTo>
                  <a:cubicBezTo>
                    <a:pt x="0" y="20"/>
                    <a:pt x="0" y="532"/>
                    <a:pt x="341" y="570"/>
                  </a:cubicBezTo>
                  <a:cubicBezTo>
                    <a:pt x="702" y="532"/>
                    <a:pt x="702" y="20"/>
                    <a:pt x="341" y="1"/>
                  </a:cubicBezTo>
                  <a:close/>
                </a:path>
              </a:pathLst>
            </a:custGeom>
            <a:solidFill>
              <a:srgbClr val="3C8DA0"/>
            </a:solidFill>
            <a:ln>
              <a:noFill/>
            </a:ln>
          </p:spPr>
          <p:txBody>
            <a:bodyPr spcFirstLastPara="1" wrap="square" lIns="91425" tIns="91425" rIns="91425" bIns="91425" anchor="ctr" anchorCtr="0">
              <a:noAutofit/>
            </a:bodyPr>
            <a:lstStyle/>
            <a:p>
              <a:endParaRPr/>
            </a:p>
          </p:txBody>
        </p:sp>
        <p:sp>
          <p:nvSpPr>
            <p:cNvPr id="608" name="Google Shape;608;p11"/>
            <p:cNvSpPr/>
            <p:nvPr/>
          </p:nvSpPr>
          <p:spPr>
            <a:xfrm>
              <a:off x="338275" y="1701963"/>
              <a:ext cx="19450" cy="14250"/>
            </a:xfrm>
            <a:custGeom>
              <a:avLst/>
              <a:gdLst/>
              <a:ahLst/>
              <a:cxnLst/>
              <a:rect l="l" t="t" r="r" b="b"/>
              <a:pathLst>
                <a:path w="778" h="570" extrusionOk="0">
                  <a:moveTo>
                    <a:pt x="416" y="0"/>
                  </a:moveTo>
                  <a:cubicBezTo>
                    <a:pt x="411" y="0"/>
                    <a:pt x="405" y="0"/>
                    <a:pt x="399" y="1"/>
                  </a:cubicBezTo>
                  <a:cubicBezTo>
                    <a:pt x="1" y="1"/>
                    <a:pt x="1" y="569"/>
                    <a:pt x="399" y="569"/>
                  </a:cubicBezTo>
                  <a:cubicBezTo>
                    <a:pt x="772" y="569"/>
                    <a:pt x="778" y="0"/>
                    <a:pt x="416" y="0"/>
                  </a:cubicBezTo>
                  <a:close/>
                </a:path>
              </a:pathLst>
            </a:custGeom>
            <a:solidFill>
              <a:srgbClr val="3C8DA0"/>
            </a:solidFill>
            <a:ln>
              <a:noFill/>
            </a:ln>
          </p:spPr>
          <p:txBody>
            <a:bodyPr spcFirstLastPara="1" wrap="square" lIns="91425" tIns="91425" rIns="91425" bIns="91425" anchor="ctr" anchorCtr="0">
              <a:noAutofit/>
            </a:bodyPr>
            <a:lstStyle/>
            <a:p>
              <a:endParaRPr/>
            </a:p>
          </p:txBody>
        </p:sp>
        <p:sp>
          <p:nvSpPr>
            <p:cNvPr id="609" name="Google Shape;609;p11"/>
            <p:cNvSpPr/>
            <p:nvPr/>
          </p:nvSpPr>
          <p:spPr>
            <a:xfrm>
              <a:off x="388050" y="1631363"/>
              <a:ext cx="17550" cy="13750"/>
            </a:xfrm>
            <a:custGeom>
              <a:avLst/>
              <a:gdLst/>
              <a:ahLst/>
              <a:cxnLst/>
              <a:rect l="l" t="t" r="r" b="b"/>
              <a:pathLst>
                <a:path w="702" h="550" extrusionOk="0">
                  <a:moveTo>
                    <a:pt x="360" y="0"/>
                  </a:moveTo>
                  <a:cubicBezTo>
                    <a:pt x="0" y="0"/>
                    <a:pt x="0" y="550"/>
                    <a:pt x="360" y="550"/>
                  </a:cubicBezTo>
                  <a:cubicBezTo>
                    <a:pt x="701" y="550"/>
                    <a:pt x="701" y="0"/>
                    <a:pt x="360" y="0"/>
                  </a:cubicBezTo>
                  <a:close/>
                </a:path>
              </a:pathLst>
            </a:custGeom>
            <a:solidFill>
              <a:srgbClr val="3C8DA0"/>
            </a:solidFill>
            <a:ln>
              <a:noFill/>
            </a:ln>
          </p:spPr>
          <p:txBody>
            <a:bodyPr spcFirstLastPara="1" wrap="square" lIns="91425" tIns="91425" rIns="91425" bIns="91425" anchor="ctr" anchorCtr="0">
              <a:noAutofit/>
            </a:bodyPr>
            <a:lstStyle/>
            <a:p>
              <a:endParaRPr/>
            </a:p>
          </p:txBody>
        </p:sp>
        <p:sp>
          <p:nvSpPr>
            <p:cNvPr id="610" name="Google Shape;610;p11"/>
            <p:cNvSpPr/>
            <p:nvPr/>
          </p:nvSpPr>
          <p:spPr>
            <a:xfrm>
              <a:off x="297525" y="1637988"/>
              <a:ext cx="18975" cy="14725"/>
            </a:xfrm>
            <a:custGeom>
              <a:avLst/>
              <a:gdLst/>
              <a:ahLst/>
              <a:cxnLst/>
              <a:rect l="l" t="t" r="r" b="b"/>
              <a:pathLst>
                <a:path w="759" h="589" extrusionOk="0">
                  <a:moveTo>
                    <a:pt x="379" y="0"/>
                  </a:moveTo>
                  <a:cubicBezTo>
                    <a:pt x="0" y="0"/>
                    <a:pt x="0" y="588"/>
                    <a:pt x="379" y="588"/>
                  </a:cubicBezTo>
                  <a:cubicBezTo>
                    <a:pt x="759" y="588"/>
                    <a:pt x="759" y="0"/>
                    <a:pt x="379" y="0"/>
                  </a:cubicBezTo>
                  <a:close/>
                </a:path>
              </a:pathLst>
            </a:custGeom>
            <a:solidFill>
              <a:srgbClr val="3C8DA0"/>
            </a:solidFill>
            <a:ln>
              <a:noFill/>
            </a:ln>
          </p:spPr>
          <p:txBody>
            <a:bodyPr spcFirstLastPara="1" wrap="square" lIns="91425" tIns="91425" rIns="91425" bIns="91425" anchor="ctr" anchorCtr="0">
              <a:noAutofit/>
            </a:bodyPr>
            <a:lstStyle/>
            <a:p>
              <a:endParaRPr/>
            </a:p>
          </p:txBody>
        </p:sp>
        <p:sp>
          <p:nvSpPr>
            <p:cNvPr id="611" name="Google Shape;611;p11"/>
            <p:cNvSpPr/>
            <p:nvPr/>
          </p:nvSpPr>
          <p:spPr>
            <a:xfrm>
              <a:off x="356275" y="1585363"/>
              <a:ext cx="20875" cy="15675"/>
            </a:xfrm>
            <a:custGeom>
              <a:avLst/>
              <a:gdLst/>
              <a:ahLst/>
              <a:cxnLst/>
              <a:rect l="l" t="t" r="r" b="b"/>
              <a:pathLst>
                <a:path w="835" h="627" extrusionOk="0">
                  <a:moveTo>
                    <a:pt x="436" y="1"/>
                  </a:moveTo>
                  <a:cubicBezTo>
                    <a:pt x="430" y="1"/>
                    <a:pt x="424" y="1"/>
                    <a:pt x="418" y="1"/>
                  </a:cubicBezTo>
                  <a:cubicBezTo>
                    <a:pt x="1" y="1"/>
                    <a:pt x="1" y="627"/>
                    <a:pt x="418" y="627"/>
                  </a:cubicBezTo>
                  <a:cubicBezTo>
                    <a:pt x="829" y="627"/>
                    <a:pt x="835" y="1"/>
                    <a:pt x="436" y="1"/>
                  </a:cubicBezTo>
                  <a:close/>
                </a:path>
              </a:pathLst>
            </a:custGeom>
            <a:solidFill>
              <a:srgbClr val="3C8DA0"/>
            </a:solidFill>
            <a:ln>
              <a:noFill/>
            </a:ln>
          </p:spPr>
          <p:txBody>
            <a:bodyPr spcFirstLastPara="1" wrap="square" lIns="91425" tIns="91425" rIns="91425" bIns="91425" anchor="ctr" anchorCtr="0">
              <a:noAutofit/>
            </a:bodyPr>
            <a:lstStyle/>
            <a:p>
              <a:endParaRPr/>
            </a:p>
          </p:txBody>
        </p:sp>
        <p:sp>
          <p:nvSpPr>
            <p:cNvPr id="612" name="Google Shape;612;p11"/>
            <p:cNvSpPr/>
            <p:nvPr/>
          </p:nvSpPr>
          <p:spPr>
            <a:xfrm>
              <a:off x="311750" y="1588238"/>
              <a:ext cx="12800" cy="9500"/>
            </a:xfrm>
            <a:custGeom>
              <a:avLst/>
              <a:gdLst/>
              <a:ahLst/>
              <a:cxnLst/>
              <a:rect l="l" t="t" r="r" b="b"/>
              <a:pathLst>
                <a:path w="512" h="380" extrusionOk="0">
                  <a:moveTo>
                    <a:pt x="265" y="0"/>
                  </a:moveTo>
                  <a:cubicBezTo>
                    <a:pt x="0" y="0"/>
                    <a:pt x="0" y="379"/>
                    <a:pt x="265" y="379"/>
                  </a:cubicBezTo>
                  <a:cubicBezTo>
                    <a:pt x="512" y="379"/>
                    <a:pt x="512" y="0"/>
                    <a:pt x="265" y="0"/>
                  </a:cubicBezTo>
                  <a:close/>
                </a:path>
              </a:pathLst>
            </a:custGeom>
            <a:solidFill>
              <a:srgbClr val="3C8DA0"/>
            </a:solidFill>
            <a:ln>
              <a:noFill/>
            </a:ln>
          </p:spPr>
          <p:txBody>
            <a:bodyPr spcFirstLastPara="1" wrap="square" lIns="91425" tIns="91425" rIns="91425" bIns="91425" anchor="ctr" anchorCtr="0">
              <a:noAutofit/>
            </a:bodyPr>
            <a:lstStyle/>
            <a:p>
              <a:endParaRPr/>
            </a:p>
          </p:txBody>
        </p:sp>
        <p:sp>
          <p:nvSpPr>
            <p:cNvPr id="613" name="Google Shape;613;p11"/>
            <p:cNvSpPr/>
            <p:nvPr/>
          </p:nvSpPr>
          <p:spPr>
            <a:xfrm>
              <a:off x="285675" y="1574488"/>
              <a:ext cx="20400" cy="15175"/>
            </a:xfrm>
            <a:custGeom>
              <a:avLst/>
              <a:gdLst/>
              <a:ahLst/>
              <a:cxnLst/>
              <a:rect l="l" t="t" r="r" b="b"/>
              <a:pathLst>
                <a:path w="816" h="607" extrusionOk="0">
                  <a:moveTo>
                    <a:pt x="398" y="0"/>
                  </a:moveTo>
                  <a:cubicBezTo>
                    <a:pt x="0" y="0"/>
                    <a:pt x="0" y="607"/>
                    <a:pt x="398" y="607"/>
                  </a:cubicBezTo>
                  <a:cubicBezTo>
                    <a:pt x="816" y="607"/>
                    <a:pt x="816" y="0"/>
                    <a:pt x="398" y="0"/>
                  </a:cubicBezTo>
                  <a:close/>
                </a:path>
              </a:pathLst>
            </a:custGeom>
            <a:solidFill>
              <a:srgbClr val="3C8DA0"/>
            </a:solidFill>
            <a:ln>
              <a:noFill/>
            </a:ln>
          </p:spPr>
          <p:txBody>
            <a:bodyPr spcFirstLastPara="1" wrap="square" lIns="91425" tIns="91425" rIns="91425" bIns="91425" anchor="ctr" anchorCtr="0">
              <a:noAutofit/>
            </a:bodyPr>
            <a:lstStyle/>
            <a:p>
              <a:endParaRPr/>
            </a:p>
          </p:txBody>
        </p:sp>
        <p:sp>
          <p:nvSpPr>
            <p:cNvPr id="614" name="Google Shape;614;p11"/>
            <p:cNvSpPr/>
            <p:nvPr/>
          </p:nvSpPr>
          <p:spPr>
            <a:xfrm>
              <a:off x="354400" y="1551263"/>
              <a:ext cx="9975" cy="8550"/>
            </a:xfrm>
            <a:custGeom>
              <a:avLst/>
              <a:gdLst/>
              <a:ahLst/>
              <a:cxnLst/>
              <a:rect l="l" t="t" r="r" b="b"/>
              <a:pathLst>
                <a:path w="399" h="342" extrusionOk="0">
                  <a:moveTo>
                    <a:pt x="209" y="0"/>
                  </a:moveTo>
                  <a:cubicBezTo>
                    <a:pt x="0" y="38"/>
                    <a:pt x="0" y="323"/>
                    <a:pt x="209" y="342"/>
                  </a:cubicBezTo>
                  <a:cubicBezTo>
                    <a:pt x="398" y="323"/>
                    <a:pt x="398" y="38"/>
                    <a:pt x="209" y="0"/>
                  </a:cubicBezTo>
                  <a:close/>
                </a:path>
              </a:pathLst>
            </a:custGeom>
            <a:solidFill>
              <a:srgbClr val="3C8DA0"/>
            </a:solidFill>
            <a:ln>
              <a:noFill/>
            </a:ln>
          </p:spPr>
          <p:txBody>
            <a:bodyPr spcFirstLastPara="1" wrap="square" lIns="91425" tIns="91425" rIns="91425" bIns="91425" anchor="ctr" anchorCtr="0">
              <a:noAutofit/>
            </a:bodyPr>
            <a:lstStyle/>
            <a:p>
              <a:endParaRPr/>
            </a:p>
          </p:txBody>
        </p:sp>
        <p:sp>
          <p:nvSpPr>
            <p:cNvPr id="615" name="Google Shape;615;p11"/>
            <p:cNvSpPr/>
            <p:nvPr/>
          </p:nvSpPr>
          <p:spPr>
            <a:xfrm>
              <a:off x="337800" y="1527563"/>
              <a:ext cx="13300" cy="11400"/>
            </a:xfrm>
            <a:custGeom>
              <a:avLst/>
              <a:gdLst/>
              <a:ahLst/>
              <a:cxnLst/>
              <a:rect l="l" t="t" r="r" b="b"/>
              <a:pathLst>
                <a:path w="532" h="456" extrusionOk="0">
                  <a:moveTo>
                    <a:pt x="266" y="1"/>
                  </a:moveTo>
                  <a:cubicBezTo>
                    <a:pt x="1" y="38"/>
                    <a:pt x="1" y="418"/>
                    <a:pt x="266" y="455"/>
                  </a:cubicBezTo>
                  <a:cubicBezTo>
                    <a:pt x="531" y="418"/>
                    <a:pt x="531" y="38"/>
                    <a:pt x="266" y="1"/>
                  </a:cubicBezTo>
                  <a:close/>
                </a:path>
              </a:pathLst>
            </a:custGeom>
            <a:solidFill>
              <a:srgbClr val="3C8DA0"/>
            </a:solidFill>
            <a:ln>
              <a:noFill/>
            </a:ln>
          </p:spPr>
          <p:txBody>
            <a:bodyPr spcFirstLastPara="1" wrap="square" lIns="91425" tIns="91425" rIns="91425" bIns="91425" anchor="ctr" anchorCtr="0">
              <a:noAutofit/>
            </a:bodyPr>
            <a:lstStyle/>
            <a:p>
              <a:endParaRPr/>
            </a:p>
          </p:txBody>
        </p:sp>
        <p:sp>
          <p:nvSpPr>
            <p:cNvPr id="616" name="Google Shape;616;p11"/>
            <p:cNvSpPr/>
            <p:nvPr/>
          </p:nvSpPr>
          <p:spPr>
            <a:xfrm>
              <a:off x="272875" y="1700063"/>
              <a:ext cx="23250" cy="18050"/>
            </a:xfrm>
            <a:custGeom>
              <a:avLst/>
              <a:gdLst/>
              <a:ahLst/>
              <a:cxnLst/>
              <a:rect l="l" t="t" r="r" b="b"/>
              <a:pathLst>
                <a:path w="930" h="722" extrusionOk="0">
                  <a:moveTo>
                    <a:pt x="474" y="1"/>
                  </a:moveTo>
                  <a:cubicBezTo>
                    <a:pt x="0" y="1"/>
                    <a:pt x="0" y="721"/>
                    <a:pt x="474" y="721"/>
                  </a:cubicBezTo>
                  <a:cubicBezTo>
                    <a:pt x="929" y="721"/>
                    <a:pt x="929" y="1"/>
                    <a:pt x="474" y="1"/>
                  </a:cubicBezTo>
                  <a:close/>
                </a:path>
              </a:pathLst>
            </a:custGeom>
            <a:solidFill>
              <a:srgbClr val="3C8DA0"/>
            </a:solidFill>
            <a:ln>
              <a:noFill/>
            </a:ln>
          </p:spPr>
          <p:txBody>
            <a:bodyPr spcFirstLastPara="1" wrap="square" lIns="91425" tIns="91425" rIns="91425" bIns="91425" anchor="ctr" anchorCtr="0">
              <a:noAutofit/>
            </a:bodyPr>
            <a:lstStyle/>
            <a:p>
              <a:endParaRPr/>
            </a:p>
          </p:txBody>
        </p:sp>
        <p:sp>
          <p:nvSpPr>
            <p:cNvPr id="617" name="Google Shape;617;p11"/>
            <p:cNvSpPr/>
            <p:nvPr/>
          </p:nvSpPr>
          <p:spPr>
            <a:xfrm>
              <a:off x="507000" y="1726138"/>
              <a:ext cx="3800" cy="3350"/>
            </a:xfrm>
            <a:custGeom>
              <a:avLst/>
              <a:gdLst/>
              <a:ahLst/>
              <a:cxnLst/>
              <a:rect l="l" t="t" r="r" b="b"/>
              <a:pathLst>
                <a:path w="152" h="134" extrusionOk="0">
                  <a:moveTo>
                    <a:pt x="76" y="0"/>
                  </a:moveTo>
                  <a:cubicBezTo>
                    <a:pt x="0" y="0"/>
                    <a:pt x="0" y="114"/>
                    <a:pt x="76" y="133"/>
                  </a:cubicBezTo>
                  <a:cubicBezTo>
                    <a:pt x="152" y="114"/>
                    <a:pt x="152" y="0"/>
                    <a:pt x="76" y="0"/>
                  </a:cubicBezTo>
                  <a:close/>
                </a:path>
              </a:pathLst>
            </a:custGeom>
            <a:solidFill>
              <a:srgbClr val="3C8DA0"/>
            </a:solidFill>
            <a:ln>
              <a:noFill/>
            </a:ln>
          </p:spPr>
          <p:txBody>
            <a:bodyPr spcFirstLastPara="1" wrap="square" lIns="91425" tIns="91425" rIns="91425" bIns="91425" anchor="ctr" anchorCtr="0">
              <a:noAutofit/>
            </a:bodyPr>
            <a:lstStyle/>
            <a:p>
              <a:endParaRPr/>
            </a:p>
          </p:txBody>
        </p:sp>
        <p:sp>
          <p:nvSpPr>
            <p:cNvPr id="618" name="Google Shape;618;p11"/>
            <p:cNvSpPr/>
            <p:nvPr/>
          </p:nvSpPr>
          <p:spPr>
            <a:xfrm>
              <a:off x="485200" y="1780638"/>
              <a:ext cx="18025" cy="13775"/>
            </a:xfrm>
            <a:custGeom>
              <a:avLst/>
              <a:gdLst/>
              <a:ahLst/>
              <a:cxnLst/>
              <a:rect l="l" t="t" r="r" b="b"/>
              <a:pathLst>
                <a:path w="721" h="551" extrusionOk="0">
                  <a:moveTo>
                    <a:pt x="360" y="1"/>
                  </a:moveTo>
                  <a:cubicBezTo>
                    <a:pt x="0" y="1"/>
                    <a:pt x="0" y="550"/>
                    <a:pt x="360" y="550"/>
                  </a:cubicBezTo>
                  <a:cubicBezTo>
                    <a:pt x="721" y="550"/>
                    <a:pt x="721" y="1"/>
                    <a:pt x="360" y="1"/>
                  </a:cubicBezTo>
                  <a:close/>
                </a:path>
              </a:pathLst>
            </a:custGeom>
            <a:solidFill>
              <a:srgbClr val="3C8DA0"/>
            </a:solidFill>
            <a:ln>
              <a:noFill/>
            </a:ln>
          </p:spPr>
          <p:txBody>
            <a:bodyPr spcFirstLastPara="1" wrap="square" lIns="91425" tIns="91425" rIns="91425" bIns="91425" anchor="ctr" anchorCtr="0">
              <a:noAutofit/>
            </a:bodyPr>
            <a:lstStyle/>
            <a:p>
              <a:endParaRPr/>
            </a:p>
          </p:txBody>
        </p:sp>
        <p:sp>
          <p:nvSpPr>
            <p:cNvPr id="619" name="Google Shape;619;p11"/>
            <p:cNvSpPr/>
            <p:nvPr/>
          </p:nvSpPr>
          <p:spPr>
            <a:xfrm>
              <a:off x="502250" y="1829463"/>
              <a:ext cx="9500" cy="6175"/>
            </a:xfrm>
            <a:custGeom>
              <a:avLst/>
              <a:gdLst/>
              <a:ahLst/>
              <a:cxnLst/>
              <a:rect l="l" t="t" r="r" b="b"/>
              <a:pathLst>
                <a:path w="380" h="247" extrusionOk="0">
                  <a:moveTo>
                    <a:pt x="114" y="0"/>
                  </a:moveTo>
                  <a:cubicBezTo>
                    <a:pt x="77" y="0"/>
                    <a:pt x="39" y="19"/>
                    <a:pt x="20" y="38"/>
                  </a:cubicBezTo>
                  <a:cubicBezTo>
                    <a:pt x="20" y="38"/>
                    <a:pt x="1" y="57"/>
                    <a:pt x="1" y="76"/>
                  </a:cubicBezTo>
                  <a:cubicBezTo>
                    <a:pt x="1" y="95"/>
                    <a:pt x="1" y="114"/>
                    <a:pt x="1" y="114"/>
                  </a:cubicBezTo>
                  <a:cubicBezTo>
                    <a:pt x="1" y="152"/>
                    <a:pt x="20" y="190"/>
                    <a:pt x="39" y="209"/>
                  </a:cubicBezTo>
                  <a:cubicBezTo>
                    <a:pt x="58" y="228"/>
                    <a:pt x="95" y="247"/>
                    <a:pt x="114" y="247"/>
                  </a:cubicBezTo>
                  <a:lnTo>
                    <a:pt x="266" y="247"/>
                  </a:lnTo>
                  <a:cubicBezTo>
                    <a:pt x="304" y="247"/>
                    <a:pt x="342" y="228"/>
                    <a:pt x="361" y="209"/>
                  </a:cubicBezTo>
                  <a:cubicBezTo>
                    <a:pt x="361" y="190"/>
                    <a:pt x="380" y="190"/>
                    <a:pt x="380" y="171"/>
                  </a:cubicBezTo>
                  <a:cubicBezTo>
                    <a:pt x="380" y="152"/>
                    <a:pt x="380" y="133"/>
                    <a:pt x="380" y="114"/>
                  </a:cubicBezTo>
                  <a:cubicBezTo>
                    <a:pt x="380" y="95"/>
                    <a:pt x="361" y="57"/>
                    <a:pt x="342" y="38"/>
                  </a:cubicBezTo>
                  <a:cubicBezTo>
                    <a:pt x="323" y="19"/>
                    <a:pt x="285" y="0"/>
                    <a:pt x="266" y="0"/>
                  </a:cubicBezTo>
                  <a:close/>
                </a:path>
              </a:pathLst>
            </a:custGeom>
            <a:solidFill>
              <a:srgbClr val="3C8DA0"/>
            </a:solidFill>
            <a:ln>
              <a:noFill/>
            </a:ln>
          </p:spPr>
          <p:txBody>
            <a:bodyPr spcFirstLastPara="1" wrap="square" lIns="91425" tIns="91425" rIns="91425" bIns="91425" anchor="ctr" anchorCtr="0">
              <a:noAutofit/>
            </a:bodyPr>
            <a:lstStyle/>
            <a:p>
              <a:endParaRPr/>
            </a:p>
          </p:txBody>
        </p:sp>
        <p:sp>
          <p:nvSpPr>
            <p:cNvPr id="620" name="Google Shape;620;p11"/>
            <p:cNvSpPr/>
            <p:nvPr/>
          </p:nvSpPr>
          <p:spPr>
            <a:xfrm>
              <a:off x="504150" y="1867838"/>
              <a:ext cx="24675" cy="18975"/>
            </a:xfrm>
            <a:custGeom>
              <a:avLst/>
              <a:gdLst/>
              <a:ahLst/>
              <a:cxnLst/>
              <a:rect l="l" t="t" r="r" b="b"/>
              <a:pathLst>
                <a:path w="987" h="759" extrusionOk="0">
                  <a:moveTo>
                    <a:pt x="493" y="1"/>
                  </a:moveTo>
                  <a:cubicBezTo>
                    <a:pt x="1" y="1"/>
                    <a:pt x="1" y="759"/>
                    <a:pt x="493" y="759"/>
                  </a:cubicBezTo>
                  <a:cubicBezTo>
                    <a:pt x="986" y="759"/>
                    <a:pt x="986" y="1"/>
                    <a:pt x="493" y="1"/>
                  </a:cubicBezTo>
                  <a:close/>
                </a:path>
              </a:pathLst>
            </a:custGeom>
            <a:solidFill>
              <a:srgbClr val="3C8DA0"/>
            </a:solidFill>
            <a:ln>
              <a:noFill/>
            </a:ln>
          </p:spPr>
          <p:txBody>
            <a:bodyPr spcFirstLastPara="1" wrap="square" lIns="91425" tIns="91425" rIns="91425" bIns="91425" anchor="ctr" anchorCtr="0">
              <a:noAutofit/>
            </a:bodyPr>
            <a:lstStyle/>
            <a:p>
              <a:endParaRPr/>
            </a:p>
          </p:txBody>
        </p:sp>
        <p:sp>
          <p:nvSpPr>
            <p:cNvPr id="621" name="Google Shape;621;p11"/>
            <p:cNvSpPr/>
            <p:nvPr/>
          </p:nvSpPr>
          <p:spPr>
            <a:xfrm>
              <a:off x="360075" y="1880163"/>
              <a:ext cx="20875" cy="17075"/>
            </a:xfrm>
            <a:custGeom>
              <a:avLst/>
              <a:gdLst/>
              <a:ahLst/>
              <a:cxnLst/>
              <a:rect l="l" t="t" r="r" b="b"/>
              <a:pathLst>
                <a:path w="835" h="683" extrusionOk="0">
                  <a:moveTo>
                    <a:pt x="418" y="0"/>
                  </a:moveTo>
                  <a:cubicBezTo>
                    <a:pt x="1" y="38"/>
                    <a:pt x="1" y="645"/>
                    <a:pt x="418" y="683"/>
                  </a:cubicBezTo>
                  <a:cubicBezTo>
                    <a:pt x="835" y="645"/>
                    <a:pt x="835" y="38"/>
                    <a:pt x="418" y="0"/>
                  </a:cubicBezTo>
                  <a:close/>
                </a:path>
              </a:pathLst>
            </a:custGeom>
            <a:solidFill>
              <a:srgbClr val="3C8DA0"/>
            </a:solidFill>
            <a:ln>
              <a:noFill/>
            </a:ln>
          </p:spPr>
          <p:txBody>
            <a:bodyPr spcFirstLastPara="1" wrap="square" lIns="91425" tIns="91425" rIns="91425" bIns="91425" anchor="ctr" anchorCtr="0">
              <a:noAutofit/>
            </a:bodyPr>
            <a:lstStyle/>
            <a:p>
              <a:endParaRPr/>
            </a:p>
          </p:txBody>
        </p:sp>
        <p:sp>
          <p:nvSpPr>
            <p:cNvPr id="622" name="Google Shape;622;p11"/>
            <p:cNvSpPr/>
            <p:nvPr/>
          </p:nvSpPr>
          <p:spPr>
            <a:xfrm>
              <a:off x="319325" y="1860263"/>
              <a:ext cx="16125" cy="12350"/>
            </a:xfrm>
            <a:custGeom>
              <a:avLst/>
              <a:gdLst/>
              <a:ahLst/>
              <a:cxnLst/>
              <a:rect l="l" t="t" r="r" b="b"/>
              <a:pathLst>
                <a:path w="645" h="494" extrusionOk="0">
                  <a:moveTo>
                    <a:pt x="247" y="0"/>
                  </a:moveTo>
                  <a:cubicBezTo>
                    <a:pt x="228" y="0"/>
                    <a:pt x="190" y="0"/>
                    <a:pt x="152" y="19"/>
                  </a:cubicBezTo>
                  <a:cubicBezTo>
                    <a:pt x="133" y="19"/>
                    <a:pt x="95" y="38"/>
                    <a:pt x="76" y="76"/>
                  </a:cubicBezTo>
                  <a:cubicBezTo>
                    <a:pt x="38" y="114"/>
                    <a:pt x="0" y="171"/>
                    <a:pt x="0" y="247"/>
                  </a:cubicBezTo>
                  <a:lnTo>
                    <a:pt x="0" y="304"/>
                  </a:lnTo>
                  <a:cubicBezTo>
                    <a:pt x="19" y="342"/>
                    <a:pt x="38" y="379"/>
                    <a:pt x="76" y="417"/>
                  </a:cubicBezTo>
                  <a:lnTo>
                    <a:pt x="114" y="455"/>
                  </a:lnTo>
                  <a:cubicBezTo>
                    <a:pt x="152" y="474"/>
                    <a:pt x="209" y="493"/>
                    <a:pt x="247" y="493"/>
                  </a:cubicBezTo>
                  <a:lnTo>
                    <a:pt x="398" y="493"/>
                  </a:lnTo>
                  <a:cubicBezTo>
                    <a:pt x="436" y="493"/>
                    <a:pt x="455" y="493"/>
                    <a:pt x="493" y="474"/>
                  </a:cubicBezTo>
                  <a:cubicBezTo>
                    <a:pt x="550" y="455"/>
                    <a:pt x="588" y="398"/>
                    <a:pt x="607" y="342"/>
                  </a:cubicBezTo>
                  <a:cubicBezTo>
                    <a:pt x="626" y="323"/>
                    <a:pt x="645" y="285"/>
                    <a:pt x="626" y="247"/>
                  </a:cubicBezTo>
                  <a:lnTo>
                    <a:pt x="626" y="190"/>
                  </a:lnTo>
                  <a:cubicBezTo>
                    <a:pt x="626" y="152"/>
                    <a:pt x="607" y="114"/>
                    <a:pt x="569" y="76"/>
                  </a:cubicBezTo>
                  <a:lnTo>
                    <a:pt x="531" y="38"/>
                  </a:lnTo>
                  <a:cubicBezTo>
                    <a:pt x="493" y="19"/>
                    <a:pt x="436" y="19"/>
                    <a:pt x="398" y="19"/>
                  </a:cubicBezTo>
                  <a:lnTo>
                    <a:pt x="398" y="0"/>
                  </a:lnTo>
                  <a:close/>
                </a:path>
              </a:pathLst>
            </a:custGeom>
            <a:solidFill>
              <a:srgbClr val="3C8DA0"/>
            </a:solidFill>
            <a:ln>
              <a:noFill/>
            </a:ln>
          </p:spPr>
          <p:txBody>
            <a:bodyPr spcFirstLastPara="1" wrap="square" lIns="91425" tIns="91425" rIns="91425" bIns="91425" anchor="ctr" anchorCtr="0">
              <a:noAutofit/>
            </a:bodyPr>
            <a:lstStyle/>
            <a:p>
              <a:endParaRPr/>
            </a:p>
          </p:txBody>
        </p:sp>
        <p:sp>
          <p:nvSpPr>
            <p:cNvPr id="623" name="Google Shape;623;p11"/>
            <p:cNvSpPr/>
            <p:nvPr/>
          </p:nvSpPr>
          <p:spPr>
            <a:xfrm>
              <a:off x="325475" y="1808138"/>
              <a:ext cx="15675" cy="11850"/>
            </a:xfrm>
            <a:custGeom>
              <a:avLst/>
              <a:gdLst/>
              <a:ahLst/>
              <a:cxnLst/>
              <a:rect l="l" t="t" r="r" b="b"/>
              <a:pathLst>
                <a:path w="627" h="474" extrusionOk="0">
                  <a:moveTo>
                    <a:pt x="304" y="0"/>
                  </a:moveTo>
                  <a:cubicBezTo>
                    <a:pt x="1" y="0"/>
                    <a:pt x="1" y="474"/>
                    <a:pt x="304" y="474"/>
                  </a:cubicBezTo>
                  <a:cubicBezTo>
                    <a:pt x="626" y="474"/>
                    <a:pt x="626" y="0"/>
                    <a:pt x="304" y="0"/>
                  </a:cubicBezTo>
                  <a:close/>
                </a:path>
              </a:pathLst>
            </a:custGeom>
            <a:solidFill>
              <a:srgbClr val="3C8DA0"/>
            </a:solidFill>
            <a:ln>
              <a:noFill/>
            </a:ln>
          </p:spPr>
          <p:txBody>
            <a:bodyPr spcFirstLastPara="1" wrap="square" lIns="91425" tIns="91425" rIns="91425" bIns="91425" anchor="ctr" anchorCtr="0">
              <a:noAutofit/>
            </a:bodyPr>
            <a:lstStyle/>
            <a:p>
              <a:endParaRPr/>
            </a:p>
          </p:txBody>
        </p:sp>
        <p:sp>
          <p:nvSpPr>
            <p:cNvPr id="624" name="Google Shape;624;p11"/>
            <p:cNvSpPr/>
            <p:nvPr/>
          </p:nvSpPr>
          <p:spPr>
            <a:xfrm>
              <a:off x="298950" y="1787738"/>
              <a:ext cx="8550" cy="7150"/>
            </a:xfrm>
            <a:custGeom>
              <a:avLst/>
              <a:gdLst/>
              <a:ahLst/>
              <a:cxnLst/>
              <a:rect l="l" t="t" r="r" b="b"/>
              <a:pathLst>
                <a:path w="342" h="286" extrusionOk="0">
                  <a:moveTo>
                    <a:pt x="171" y="1"/>
                  </a:moveTo>
                  <a:cubicBezTo>
                    <a:pt x="0" y="20"/>
                    <a:pt x="0" y="266"/>
                    <a:pt x="171" y="285"/>
                  </a:cubicBezTo>
                  <a:cubicBezTo>
                    <a:pt x="341" y="266"/>
                    <a:pt x="341" y="20"/>
                    <a:pt x="171" y="1"/>
                  </a:cubicBezTo>
                  <a:close/>
                </a:path>
              </a:pathLst>
            </a:custGeom>
            <a:solidFill>
              <a:srgbClr val="3C8DA0"/>
            </a:solidFill>
            <a:ln>
              <a:noFill/>
            </a:ln>
          </p:spPr>
          <p:txBody>
            <a:bodyPr spcFirstLastPara="1" wrap="square" lIns="91425" tIns="91425" rIns="91425" bIns="91425" anchor="ctr" anchorCtr="0">
              <a:noAutofit/>
            </a:bodyPr>
            <a:lstStyle/>
            <a:p>
              <a:endParaRPr/>
            </a:p>
          </p:txBody>
        </p:sp>
        <p:sp>
          <p:nvSpPr>
            <p:cNvPr id="625" name="Google Shape;625;p11"/>
            <p:cNvSpPr/>
            <p:nvPr/>
          </p:nvSpPr>
          <p:spPr>
            <a:xfrm>
              <a:off x="445850" y="1622338"/>
              <a:ext cx="21825" cy="16625"/>
            </a:xfrm>
            <a:custGeom>
              <a:avLst/>
              <a:gdLst/>
              <a:ahLst/>
              <a:cxnLst/>
              <a:rect l="l" t="t" r="r" b="b"/>
              <a:pathLst>
                <a:path w="873" h="665" extrusionOk="0">
                  <a:moveTo>
                    <a:pt x="437" y="1"/>
                  </a:moveTo>
                  <a:cubicBezTo>
                    <a:pt x="1" y="1"/>
                    <a:pt x="1" y="664"/>
                    <a:pt x="437" y="664"/>
                  </a:cubicBezTo>
                  <a:cubicBezTo>
                    <a:pt x="873" y="664"/>
                    <a:pt x="873" y="1"/>
                    <a:pt x="437" y="1"/>
                  </a:cubicBezTo>
                  <a:close/>
                </a:path>
              </a:pathLst>
            </a:custGeom>
            <a:solidFill>
              <a:srgbClr val="3C8DA0"/>
            </a:solidFill>
            <a:ln>
              <a:noFill/>
            </a:ln>
          </p:spPr>
          <p:txBody>
            <a:bodyPr spcFirstLastPara="1" wrap="square" lIns="91425" tIns="91425" rIns="91425" bIns="91425" anchor="ctr" anchorCtr="0">
              <a:noAutofit/>
            </a:bodyPr>
            <a:lstStyle/>
            <a:p>
              <a:endParaRPr/>
            </a:p>
          </p:txBody>
        </p:sp>
        <p:sp>
          <p:nvSpPr>
            <p:cNvPr id="626" name="Google Shape;626;p11"/>
            <p:cNvSpPr/>
            <p:nvPr/>
          </p:nvSpPr>
          <p:spPr>
            <a:xfrm>
              <a:off x="418850" y="1542263"/>
              <a:ext cx="23250" cy="18975"/>
            </a:xfrm>
            <a:custGeom>
              <a:avLst/>
              <a:gdLst/>
              <a:ahLst/>
              <a:cxnLst/>
              <a:rect l="l" t="t" r="r" b="b"/>
              <a:pathLst>
                <a:path w="930" h="759" extrusionOk="0">
                  <a:moveTo>
                    <a:pt x="474" y="0"/>
                  </a:moveTo>
                  <a:cubicBezTo>
                    <a:pt x="0" y="38"/>
                    <a:pt x="0" y="721"/>
                    <a:pt x="474" y="758"/>
                  </a:cubicBezTo>
                  <a:cubicBezTo>
                    <a:pt x="929" y="721"/>
                    <a:pt x="929" y="38"/>
                    <a:pt x="474" y="0"/>
                  </a:cubicBezTo>
                  <a:close/>
                </a:path>
              </a:pathLst>
            </a:custGeom>
            <a:solidFill>
              <a:srgbClr val="3C8DA0"/>
            </a:solidFill>
            <a:ln>
              <a:noFill/>
            </a:ln>
          </p:spPr>
          <p:txBody>
            <a:bodyPr spcFirstLastPara="1" wrap="square" lIns="91425" tIns="91425" rIns="91425" bIns="91425" anchor="ctr" anchorCtr="0">
              <a:noAutofit/>
            </a:bodyPr>
            <a:lstStyle/>
            <a:p>
              <a:endParaRPr/>
            </a:p>
          </p:txBody>
        </p:sp>
      </p:grpSp>
      <p:pic>
        <p:nvPicPr>
          <p:cNvPr id="627" name="Google Shape;627;p11"/>
          <p:cNvPicPr preferRelativeResize="0"/>
          <p:nvPr/>
        </p:nvPicPr>
        <p:blipFill>
          <a:blip r:embed="rId4">
            <a:alphaModFix amt="76000"/>
          </a:blip>
          <a:stretch>
            <a:fillRect/>
          </a:stretch>
        </p:blipFill>
        <p:spPr>
          <a:xfrm rot="9663874">
            <a:off x="-3354179" y="-1777728"/>
            <a:ext cx="7605805" cy="2832382"/>
          </a:xfrm>
          <a:prstGeom prst="rect">
            <a:avLst/>
          </a:prstGeom>
          <a:noFill/>
          <a:ln>
            <a:noFill/>
          </a:ln>
        </p:spPr>
      </p:pic>
      <p:grpSp>
        <p:nvGrpSpPr>
          <p:cNvPr id="628" name="Google Shape;628;p11"/>
          <p:cNvGrpSpPr/>
          <p:nvPr/>
        </p:nvGrpSpPr>
        <p:grpSpPr>
          <a:xfrm rot="-7181356">
            <a:off x="474922" y="-1462434"/>
            <a:ext cx="1344356" cy="2469645"/>
            <a:chOff x="272875" y="1419395"/>
            <a:chExt cx="255950" cy="563168"/>
          </a:xfrm>
        </p:grpSpPr>
        <p:sp>
          <p:nvSpPr>
            <p:cNvPr id="629" name="Google Shape;629;p11"/>
            <p:cNvSpPr/>
            <p:nvPr/>
          </p:nvSpPr>
          <p:spPr>
            <a:xfrm>
              <a:off x="471925" y="1963988"/>
              <a:ext cx="26575" cy="18575"/>
            </a:xfrm>
            <a:custGeom>
              <a:avLst/>
              <a:gdLst/>
              <a:ahLst/>
              <a:cxnLst/>
              <a:rect l="l" t="t" r="r" b="b"/>
              <a:pathLst>
                <a:path w="1063" h="743" extrusionOk="0">
                  <a:moveTo>
                    <a:pt x="724" y="0"/>
                  </a:moveTo>
                  <a:cubicBezTo>
                    <a:pt x="636" y="0"/>
                    <a:pt x="547" y="14"/>
                    <a:pt x="512" y="41"/>
                  </a:cubicBezTo>
                  <a:cubicBezTo>
                    <a:pt x="323" y="230"/>
                    <a:pt x="152" y="420"/>
                    <a:pt x="0" y="628"/>
                  </a:cubicBezTo>
                  <a:lnTo>
                    <a:pt x="57" y="742"/>
                  </a:lnTo>
                  <a:cubicBezTo>
                    <a:pt x="247" y="742"/>
                    <a:pt x="436" y="704"/>
                    <a:pt x="626" y="647"/>
                  </a:cubicBezTo>
                  <a:cubicBezTo>
                    <a:pt x="929" y="496"/>
                    <a:pt x="1062" y="249"/>
                    <a:pt x="948" y="60"/>
                  </a:cubicBezTo>
                  <a:cubicBezTo>
                    <a:pt x="928" y="19"/>
                    <a:pt x="826" y="0"/>
                    <a:pt x="724" y="0"/>
                  </a:cubicBezTo>
                  <a:close/>
                </a:path>
              </a:pathLst>
            </a:custGeom>
            <a:solidFill>
              <a:srgbClr val="3C8DA0"/>
            </a:solidFill>
            <a:ln>
              <a:noFill/>
            </a:ln>
          </p:spPr>
          <p:txBody>
            <a:bodyPr spcFirstLastPara="1" wrap="square" lIns="91425" tIns="91425" rIns="91425" bIns="91425" anchor="ctr" anchorCtr="0">
              <a:noAutofit/>
            </a:bodyPr>
            <a:lstStyle/>
            <a:p>
              <a:endParaRPr/>
            </a:p>
          </p:txBody>
        </p:sp>
        <p:sp>
          <p:nvSpPr>
            <p:cNvPr id="630" name="Google Shape;630;p11"/>
            <p:cNvSpPr/>
            <p:nvPr/>
          </p:nvSpPr>
          <p:spPr>
            <a:xfrm>
              <a:off x="366725" y="1787738"/>
              <a:ext cx="29875" cy="22300"/>
            </a:xfrm>
            <a:custGeom>
              <a:avLst/>
              <a:gdLst/>
              <a:ahLst/>
              <a:cxnLst/>
              <a:rect l="l" t="t" r="r" b="b"/>
              <a:pathLst>
                <a:path w="1195" h="892" extrusionOk="0">
                  <a:moveTo>
                    <a:pt x="607" y="1"/>
                  </a:moveTo>
                  <a:cubicBezTo>
                    <a:pt x="0" y="1"/>
                    <a:pt x="0" y="892"/>
                    <a:pt x="607" y="892"/>
                  </a:cubicBezTo>
                  <a:cubicBezTo>
                    <a:pt x="1194" y="892"/>
                    <a:pt x="1194" y="1"/>
                    <a:pt x="607" y="1"/>
                  </a:cubicBezTo>
                  <a:close/>
                </a:path>
              </a:pathLst>
            </a:custGeom>
            <a:solidFill>
              <a:srgbClr val="3C8DA0"/>
            </a:solidFill>
            <a:ln>
              <a:noFill/>
            </a:ln>
          </p:spPr>
          <p:txBody>
            <a:bodyPr spcFirstLastPara="1" wrap="square" lIns="91425" tIns="91425" rIns="91425" bIns="91425" anchor="ctr" anchorCtr="0">
              <a:noAutofit/>
            </a:bodyPr>
            <a:lstStyle/>
            <a:p>
              <a:endParaRPr/>
            </a:p>
          </p:txBody>
        </p:sp>
        <p:sp>
          <p:nvSpPr>
            <p:cNvPr id="631" name="Google Shape;631;p11"/>
            <p:cNvSpPr/>
            <p:nvPr/>
          </p:nvSpPr>
          <p:spPr>
            <a:xfrm>
              <a:off x="380450" y="1835613"/>
              <a:ext cx="9975" cy="8550"/>
            </a:xfrm>
            <a:custGeom>
              <a:avLst/>
              <a:gdLst/>
              <a:ahLst/>
              <a:cxnLst/>
              <a:rect l="l" t="t" r="r" b="b"/>
              <a:pathLst>
                <a:path w="399" h="342" extrusionOk="0">
                  <a:moveTo>
                    <a:pt x="209" y="1"/>
                  </a:moveTo>
                  <a:cubicBezTo>
                    <a:pt x="1" y="38"/>
                    <a:pt x="1" y="323"/>
                    <a:pt x="209" y="342"/>
                  </a:cubicBezTo>
                  <a:cubicBezTo>
                    <a:pt x="399" y="323"/>
                    <a:pt x="399" y="38"/>
                    <a:pt x="209" y="1"/>
                  </a:cubicBezTo>
                  <a:close/>
                </a:path>
              </a:pathLst>
            </a:custGeom>
            <a:solidFill>
              <a:srgbClr val="3C8DA0"/>
            </a:solidFill>
            <a:ln>
              <a:noFill/>
            </a:ln>
          </p:spPr>
          <p:txBody>
            <a:bodyPr spcFirstLastPara="1" wrap="square" lIns="91425" tIns="91425" rIns="91425" bIns="91425" anchor="ctr" anchorCtr="0">
              <a:noAutofit/>
            </a:bodyPr>
            <a:lstStyle/>
            <a:p>
              <a:endParaRPr/>
            </a:p>
          </p:txBody>
        </p:sp>
        <p:sp>
          <p:nvSpPr>
            <p:cNvPr id="632" name="Google Shape;632;p11"/>
            <p:cNvSpPr/>
            <p:nvPr/>
          </p:nvSpPr>
          <p:spPr>
            <a:xfrm>
              <a:off x="416475" y="1837513"/>
              <a:ext cx="5700" cy="4750"/>
            </a:xfrm>
            <a:custGeom>
              <a:avLst/>
              <a:gdLst/>
              <a:ahLst/>
              <a:cxnLst/>
              <a:rect l="l" t="t" r="r" b="b"/>
              <a:pathLst>
                <a:path w="228" h="190" extrusionOk="0">
                  <a:moveTo>
                    <a:pt x="114" y="0"/>
                  </a:moveTo>
                  <a:cubicBezTo>
                    <a:pt x="0" y="19"/>
                    <a:pt x="0" y="171"/>
                    <a:pt x="114" y="190"/>
                  </a:cubicBezTo>
                  <a:cubicBezTo>
                    <a:pt x="228" y="171"/>
                    <a:pt x="228" y="19"/>
                    <a:pt x="114" y="0"/>
                  </a:cubicBezTo>
                  <a:close/>
                </a:path>
              </a:pathLst>
            </a:custGeom>
            <a:solidFill>
              <a:srgbClr val="3C8DA0"/>
            </a:solidFill>
            <a:ln>
              <a:noFill/>
            </a:ln>
          </p:spPr>
          <p:txBody>
            <a:bodyPr spcFirstLastPara="1" wrap="square" lIns="91425" tIns="91425" rIns="91425" bIns="91425" anchor="ctr" anchorCtr="0">
              <a:noAutofit/>
            </a:bodyPr>
            <a:lstStyle/>
            <a:p>
              <a:endParaRPr/>
            </a:p>
          </p:txBody>
        </p:sp>
        <p:sp>
          <p:nvSpPr>
            <p:cNvPr id="633" name="Google Shape;633;p11"/>
            <p:cNvSpPr/>
            <p:nvPr/>
          </p:nvSpPr>
          <p:spPr>
            <a:xfrm>
              <a:off x="415525" y="1877788"/>
              <a:ext cx="7600" cy="10675"/>
            </a:xfrm>
            <a:custGeom>
              <a:avLst/>
              <a:gdLst/>
              <a:ahLst/>
              <a:cxnLst/>
              <a:rect l="l" t="t" r="r" b="b"/>
              <a:pathLst>
                <a:path w="304" h="427" extrusionOk="0">
                  <a:moveTo>
                    <a:pt x="171" y="1"/>
                  </a:moveTo>
                  <a:cubicBezTo>
                    <a:pt x="133" y="1"/>
                    <a:pt x="95" y="20"/>
                    <a:pt x="76" y="39"/>
                  </a:cubicBezTo>
                  <a:lnTo>
                    <a:pt x="57" y="77"/>
                  </a:lnTo>
                  <a:cubicBezTo>
                    <a:pt x="38" y="95"/>
                    <a:pt x="38" y="114"/>
                    <a:pt x="38" y="133"/>
                  </a:cubicBezTo>
                  <a:lnTo>
                    <a:pt x="20" y="133"/>
                  </a:lnTo>
                  <a:cubicBezTo>
                    <a:pt x="20" y="190"/>
                    <a:pt x="20" y="228"/>
                    <a:pt x="1" y="285"/>
                  </a:cubicBezTo>
                  <a:cubicBezTo>
                    <a:pt x="1" y="304"/>
                    <a:pt x="1" y="323"/>
                    <a:pt x="20" y="342"/>
                  </a:cubicBezTo>
                  <a:cubicBezTo>
                    <a:pt x="20" y="361"/>
                    <a:pt x="38" y="380"/>
                    <a:pt x="38" y="380"/>
                  </a:cubicBezTo>
                  <a:cubicBezTo>
                    <a:pt x="57" y="399"/>
                    <a:pt x="76" y="418"/>
                    <a:pt x="95" y="418"/>
                  </a:cubicBezTo>
                  <a:cubicBezTo>
                    <a:pt x="108" y="418"/>
                    <a:pt x="121" y="426"/>
                    <a:pt x="133" y="426"/>
                  </a:cubicBezTo>
                  <a:cubicBezTo>
                    <a:pt x="140" y="426"/>
                    <a:pt x="146" y="424"/>
                    <a:pt x="152" y="418"/>
                  </a:cubicBezTo>
                  <a:lnTo>
                    <a:pt x="190" y="418"/>
                  </a:lnTo>
                  <a:cubicBezTo>
                    <a:pt x="209" y="418"/>
                    <a:pt x="228" y="418"/>
                    <a:pt x="247" y="399"/>
                  </a:cubicBezTo>
                  <a:cubicBezTo>
                    <a:pt x="285" y="361"/>
                    <a:pt x="285" y="323"/>
                    <a:pt x="285" y="285"/>
                  </a:cubicBezTo>
                  <a:lnTo>
                    <a:pt x="285" y="133"/>
                  </a:lnTo>
                  <a:cubicBezTo>
                    <a:pt x="304" y="114"/>
                    <a:pt x="304" y="95"/>
                    <a:pt x="285" y="95"/>
                  </a:cubicBezTo>
                  <a:cubicBezTo>
                    <a:pt x="285" y="77"/>
                    <a:pt x="285" y="58"/>
                    <a:pt x="266" y="39"/>
                  </a:cubicBezTo>
                  <a:cubicBezTo>
                    <a:pt x="228" y="20"/>
                    <a:pt x="209" y="1"/>
                    <a:pt x="171" y="1"/>
                  </a:cubicBezTo>
                  <a:close/>
                </a:path>
              </a:pathLst>
            </a:custGeom>
            <a:solidFill>
              <a:srgbClr val="3C8DA0"/>
            </a:solidFill>
            <a:ln>
              <a:noFill/>
            </a:ln>
          </p:spPr>
          <p:txBody>
            <a:bodyPr spcFirstLastPara="1" wrap="square" lIns="91425" tIns="91425" rIns="91425" bIns="91425" anchor="ctr" anchorCtr="0">
              <a:noAutofit/>
            </a:bodyPr>
            <a:lstStyle/>
            <a:p>
              <a:endParaRPr/>
            </a:p>
          </p:txBody>
        </p:sp>
        <p:sp>
          <p:nvSpPr>
            <p:cNvPr id="634" name="Google Shape;634;p11"/>
            <p:cNvSpPr/>
            <p:nvPr/>
          </p:nvSpPr>
          <p:spPr>
            <a:xfrm>
              <a:off x="432600" y="1937038"/>
              <a:ext cx="10450" cy="8075"/>
            </a:xfrm>
            <a:custGeom>
              <a:avLst/>
              <a:gdLst/>
              <a:ahLst/>
              <a:cxnLst/>
              <a:rect l="l" t="t" r="r" b="b"/>
              <a:pathLst>
                <a:path w="418" h="323" extrusionOk="0">
                  <a:moveTo>
                    <a:pt x="209" y="0"/>
                  </a:moveTo>
                  <a:cubicBezTo>
                    <a:pt x="0" y="0"/>
                    <a:pt x="0" y="323"/>
                    <a:pt x="209" y="323"/>
                  </a:cubicBezTo>
                  <a:cubicBezTo>
                    <a:pt x="417" y="323"/>
                    <a:pt x="417" y="0"/>
                    <a:pt x="209" y="0"/>
                  </a:cubicBezTo>
                  <a:close/>
                </a:path>
              </a:pathLst>
            </a:custGeom>
            <a:solidFill>
              <a:srgbClr val="3C8DA0"/>
            </a:solidFill>
            <a:ln>
              <a:noFill/>
            </a:ln>
          </p:spPr>
          <p:txBody>
            <a:bodyPr spcFirstLastPara="1" wrap="square" lIns="91425" tIns="91425" rIns="91425" bIns="91425" anchor="ctr" anchorCtr="0">
              <a:noAutofit/>
            </a:bodyPr>
            <a:lstStyle/>
            <a:p>
              <a:endParaRPr/>
            </a:p>
          </p:txBody>
        </p:sp>
        <p:sp>
          <p:nvSpPr>
            <p:cNvPr id="635" name="Google Shape;635;p11"/>
            <p:cNvSpPr/>
            <p:nvPr/>
          </p:nvSpPr>
          <p:spPr>
            <a:xfrm>
              <a:off x="452025" y="1974938"/>
              <a:ext cx="9500" cy="7150"/>
            </a:xfrm>
            <a:custGeom>
              <a:avLst/>
              <a:gdLst/>
              <a:ahLst/>
              <a:cxnLst/>
              <a:rect l="l" t="t" r="r" b="b"/>
              <a:pathLst>
                <a:path w="380" h="286" extrusionOk="0">
                  <a:moveTo>
                    <a:pt x="190" y="1"/>
                  </a:moveTo>
                  <a:cubicBezTo>
                    <a:pt x="0" y="1"/>
                    <a:pt x="0" y="285"/>
                    <a:pt x="190" y="285"/>
                  </a:cubicBezTo>
                  <a:cubicBezTo>
                    <a:pt x="379" y="285"/>
                    <a:pt x="379" y="1"/>
                    <a:pt x="190" y="1"/>
                  </a:cubicBezTo>
                  <a:close/>
                </a:path>
              </a:pathLst>
            </a:custGeom>
            <a:solidFill>
              <a:srgbClr val="3C8DA0"/>
            </a:solidFill>
            <a:ln>
              <a:noFill/>
            </a:ln>
          </p:spPr>
          <p:txBody>
            <a:bodyPr spcFirstLastPara="1" wrap="square" lIns="91425" tIns="91425" rIns="91425" bIns="91425" anchor="ctr" anchorCtr="0">
              <a:noAutofit/>
            </a:bodyPr>
            <a:lstStyle/>
            <a:p>
              <a:endParaRPr/>
            </a:p>
          </p:txBody>
        </p:sp>
        <p:sp>
          <p:nvSpPr>
            <p:cNvPr id="636" name="Google Shape;636;p11"/>
            <p:cNvSpPr/>
            <p:nvPr/>
          </p:nvSpPr>
          <p:spPr>
            <a:xfrm>
              <a:off x="472875" y="1918538"/>
              <a:ext cx="19925" cy="15200"/>
            </a:xfrm>
            <a:custGeom>
              <a:avLst/>
              <a:gdLst/>
              <a:ahLst/>
              <a:cxnLst/>
              <a:rect l="l" t="t" r="r" b="b"/>
              <a:pathLst>
                <a:path w="797" h="608" extrusionOk="0">
                  <a:moveTo>
                    <a:pt x="398" y="1"/>
                  </a:moveTo>
                  <a:cubicBezTo>
                    <a:pt x="0" y="1"/>
                    <a:pt x="0" y="608"/>
                    <a:pt x="398" y="608"/>
                  </a:cubicBezTo>
                  <a:cubicBezTo>
                    <a:pt x="797" y="608"/>
                    <a:pt x="797" y="1"/>
                    <a:pt x="398" y="1"/>
                  </a:cubicBezTo>
                  <a:close/>
                </a:path>
              </a:pathLst>
            </a:custGeom>
            <a:solidFill>
              <a:srgbClr val="3C8DA0"/>
            </a:solidFill>
            <a:ln>
              <a:noFill/>
            </a:ln>
          </p:spPr>
          <p:txBody>
            <a:bodyPr spcFirstLastPara="1" wrap="square" lIns="91425" tIns="91425" rIns="91425" bIns="91425" anchor="ctr" anchorCtr="0">
              <a:noAutofit/>
            </a:bodyPr>
            <a:lstStyle/>
            <a:p>
              <a:endParaRPr/>
            </a:p>
          </p:txBody>
        </p:sp>
        <p:sp>
          <p:nvSpPr>
            <p:cNvPr id="637" name="Google Shape;637;p11"/>
            <p:cNvSpPr/>
            <p:nvPr/>
          </p:nvSpPr>
          <p:spPr>
            <a:xfrm>
              <a:off x="444900" y="1890113"/>
              <a:ext cx="16150" cy="11875"/>
            </a:xfrm>
            <a:custGeom>
              <a:avLst/>
              <a:gdLst/>
              <a:ahLst/>
              <a:cxnLst/>
              <a:rect l="l" t="t" r="r" b="b"/>
              <a:pathLst>
                <a:path w="646" h="475" extrusionOk="0">
                  <a:moveTo>
                    <a:pt x="323" y="1"/>
                  </a:moveTo>
                  <a:cubicBezTo>
                    <a:pt x="1" y="1"/>
                    <a:pt x="1" y="475"/>
                    <a:pt x="323" y="475"/>
                  </a:cubicBezTo>
                  <a:cubicBezTo>
                    <a:pt x="645" y="475"/>
                    <a:pt x="645" y="1"/>
                    <a:pt x="323" y="1"/>
                  </a:cubicBezTo>
                  <a:close/>
                </a:path>
              </a:pathLst>
            </a:custGeom>
            <a:solidFill>
              <a:srgbClr val="3C8DA0"/>
            </a:solidFill>
            <a:ln>
              <a:noFill/>
            </a:ln>
          </p:spPr>
          <p:txBody>
            <a:bodyPr spcFirstLastPara="1" wrap="square" lIns="91425" tIns="91425" rIns="91425" bIns="91425" anchor="ctr" anchorCtr="0">
              <a:noAutofit/>
            </a:bodyPr>
            <a:lstStyle/>
            <a:p>
              <a:endParaRPr/>
            </a:p>
          </p:txBody>
        </p:sp>
        <p:sp>
          <p:nvSpPr>
            <p:cNvPr id="638" name="Google Shape;638;p11"/>
            <p:cNvSpPr/>
            <p:nvPr/>
          </p:nvSpPr>
          <p:spPr>
            <a:xfrm>
              <a:off x="398475" y="1905288"/>
              <a:ext cx="11875" cy="11400"/>
            </a:xfrm>
            <a:custGeom>
              <a:avLst/>
              <a:gdLst/>
              <a:ahLst/>
              <a:cxnLst/>
              <a:rect l="l" t="t" r="r" b="b"/>
              <a:pathLst>
                <a:path w="475" h="456" extrusionOk="0">
                  <a:moveTo>
                    <a:pt x="228" y="0"/>
                  </a:moveTo>
                  <a:cubicBezTo>
                    <a:pt x="0" y="57"/>
                    <a:pt x="0" y="398"/>
                    <a:pt x="228" y="455"/>
                  </a:cubicBezTo>
                  <a:cubicBezTo>
                    <a:pt x="474" y="398"/>
                    <a:pt x="474" y="57"/>
                    <a:pt x="228" y="0"/>
                  </a:cubicBezTo>
                  <a:close/>
                </a:path>
              </a:pathLst>
            </a:custGeom>
            <a:solidFill>
              <a:srgbClr val="3C8DA0"/>
            </a:solidFill>
            <a:ln>
              <a:noFill/>
            </a:ln>
          </p:spPr>
          <p:txBody>
            <a:bodyPr spcFirstLastPara="1" wrap="square" lIns="91425" tIns="91425" rIns="91425" bIns="91425" anchor="ctr" anchorCtr="0">
              <a:noAutofit/>
            </a:bodyPr>
            <a:lstStyle/>
            <a:p>
              <a:endParaRPr/>
            </a:p>
          </p:txBody>
        </p:sp>
        <p:sp>
          <p:nvSpPr>
            <p:cNvPr id="639" name="Google Shape;639;p11"/>
            <p:cNvSpPr/>
            <p:nvPr/>
          </p:nvSpPr>
          <p:spPr>
            <a:xfrm>
              <a:off x="454400" y="1849363"/>
              <a:ext cx="11850" cy="11400"/>
            </a:xfrm>
            <a:custGeom>
              <a:avLst/>
              <a:gdLst/>
              <a:ahLst/>
              <a:cxnLst/>
              <a:rect l="l" t="t" r="r" b="b"/>
              <a:pathLst>
                <a:path w="474" h="456" extrusionOk="0">
                  <a:moveTo>
                    <a:pt x="246" y="0"/>
                  </a:moveTo>
                  <a:cubicBezTo>
                    <a:pt x="0" y="57"/>
                    <a:pt x="0" y="398"/>
                    <a:pt x="246" y="455"/>
                  </a:cubicBezTo>
                  <a:cubicBezTo>
                    <a:pt x="474" y="398"/>
                    <a:pt x="474" y="57"/>
                    <a:pt x="246" y="0"/>
                  </a:cubicBezTo>
                  <a:close/>
                </a:path>
              </a:pathLst>
            </a:custGeom>
            <a:solidFill>
              <a:srgbClr val="3C8DA0"/>
            </a:solidFill>
            <a:ln>
              <a:noFill/>
            </a:ln>
          </p:spPr>
          <p:txBody>
            <a:bodyPr spcFirstLastPara="1" wrap="square" lIns="91425" tIns="91425" rIns="91425" bIns="91425" anchor="ctr" anchorCtr="0">
              <a:noAutofit/>
            </a:bodyPr>
            <a:lstStyle/>
            <a:p>
              <a:endParaRPr/>
            </a:p>
          </p:txBody>
        </p:sp>
        <p:sp>
          <p:nvSpPr>
            <p:cNvPr id="640" name="Google Shape;640;p11"/>
            <p:cNvSpPr/>
            <p:nvPr/>
          </p:nvSpPr>
          <p:spPr>
            <a:xfrm>
              <a:off x="428800" y="1830863"/>
              <a:ext cx="14725" cy="11400"/>
            </a:xfrm>
            <a:custGeom>
              <a:avLst/>
              <a:gdLst/>
              <a:ahLst/>
              <a:cxnLst/>
              <a:rect l="l" t="t" r="r" b="b"/>
              <a:pathLst>
                <a:path w="589" h="456" extrusionOk="0">
                  <a:moveTo>
                    <a:pt x="228" y="1"/>
                  </a:moveTo>
                  <a:cubicBezTo>
                    <a:pt x="190" y="1"/>
                    <a:pt x="171" y="1"/>
                    <a:pt x="133" y="20"/>
                  </a:cubicBezTo>
                  <a:cubicBezTo>
                    <a:pt x="114" y="39"/>
                    <a:pt x="76" y="39"/>
                    <a:pt x="57" y="77"/>
                  </a:cubicBezTo>
                  <a:cubicBezTo>
                    <a:pt x="38" y="96"/>
                    <a:pt x="19" y="115"/>
                    <a:pt x="19" y="153"/>
                  </a:cubicBezTo>
                  <a:cubicBezTo>
                    <a:pt x="0" y="172"/>
                    <a:pt x="0" y="209"/>
                    <a:pt x="0" y="228"/>
                  </a:cubicBezTo>
                  <a:lnTo>
                    <a:pt x="0" y="285"/>
                  </a:lnTo>
                  <a:cubicBezTo>
                    <a:pt x="0" y="323"/>
                    <a:pt x="19" y="361"/>
                    <a:pt x="57" y="399"/>
                  </a:cubicBezTo>
                  <a:lnTo>
                    <a:pt x="95" y="437"/>
                  </a:lnTo>
                  <a:cubicBezTo>
                    <a:pt x="133" y="456"/>
                    <a:pt x="171" y="456"/>
                    <a:pt x="209" y="456"/>
                  </a:cubicBezTo>
                  <a:lnTo>
                    <a:pt x="209" y="437"/>
                  </a:lnTo>
                  <a:lnTo>
                    <a:pt x="361" y="437"/>
                  </a:lnTo>
                  <a:cubicBezTo>
                    <a:pt x="398" y="437"/>
                    <a:pt x="417" y="437"/>
                    <a:pt x="455" y="418"/>
                  </a:cubicBezTo>
                  <a:cubicBezTo>
                    <a:pt x="474" y="418"/>
                    <a:pt x="493" y="399"/>
                    <a:pt x="531" y="380"/>
                  </a:cubicBezTo>
                  <a:cubicBezTo>
                    <a:pt x="550" y="361"/>
                    <a:pt x="569" y="342"/>
                    <a:pt x="569" y="304"/>
                  </a:cubicBezTo>
                  <a:cubicBezTo>
                    <a:pt x="588" y="285"/>
                    <a:pt x="588" y="247"/>
                    <a:pt x="588" y="228"/>
                  </a:cubicBezTo>
                  <a:lnTo>
                    <a:pt x="588" y="172"/>
                  </a:lnTo>
                  <a:cubicBezTo>
                    <a:pt x="569" y="134"/>
                    <a:pt x="550" y="96"/>
                    <a:pt x="531" y="58"/>
                  </a:cubicBezTo>
                  <a:lnTo>
                    <a:pt x="493" y="39"/>
                  </a:lnTo>
                  <a:cubicBezTo>
                    <a:pt x="455" y="20"/>
                    <a:pt x="417" y="1"/>
                    <a:pt x="380" y="1"/>
                  </a:cubicBezTo>
                  <a:close/>
                </a:path>
              </a:pathLst>
            </a:custGeom>
            <a:solidFill>
              <a:srgbClr val="3C8DA0"/>
            </a:solidFill>
            <a:ln>
              <a:noFill/>
            </a:ln>
          </p:spPr>
          <p:txBody>
            <a:bodyPr spcFirstLastPara="1" wrap="square" lIns="91425" tIns="91425" rIns="91425" bIns="91425" anchor="ctr" anchorCtr="0">
              <a:noAutofit/>
            </a:bodyPr>
            <a:lstStyle/>
            <a:p>
              <a:endParaRPr/>
            </a:p>
          </p:txBody>
        </p:sp>
        <p:sp>
          <p:nvSpPr>
            <p:cNvPr id="641" name="Google Shape;641;p11"/>
            <p:cNvSpPr/>
            <p:nvPr/>
          </p:nvSpPr>
          <p:spPr>
            <a:xfrm>
              <a:off x="440175" y="1765463"/>
              <a:ext cx="18025" cy="14725"/>
            </a:xfrm>
            <a:custGeom>
              <a:avLst/>
              <a:gdLst/>
              <a:ahLst/>
              <a:cxnLst/>
              <a:rect l="l" t="t" r="r" b="b"/>
              <a:pathLst>
                <a:path w="721" h="589" extrusionOk="0">
                  <a:moveTo>
                    <a:pt x="361" y="1"/>
                  </a:moveTo>
                  <a:cubicBezTo>
                    <a:pt x="0" y="20"/>
                    <a:pt x="0" y="551"/>
                    <a:pt x="361" y="589"/>
                  </a:cubicBezTo>
                  <a:cubicBezTo>
                    <a:pt x="721" y="551"/>
                    <a:pt x="721" y="20"/>
                    <a:pt x="361" y="1"/>
                  </a:cubicBezTo>
                  <a:close/>
                </a:path>
              </a:pathLst>
            </a:custGeom>
            <a:solidFill>
              <a:srgbClr val="3C8DA0"/>
            </a:solidFill>
            <a:ln>
              <a:noFill/>
            </a:ln>
          </p:spPr>
          <p:txBody>
            <a:bodyPr spcFirstLastPara="1" wrap="square" lIns="91425" tIns="91425" rIns="91425" bIns="91425" anchor="ctr" anchorCtr="0">
              <a:noAutofit/>
            </a:bodyPr>
            <a:lstStyle/>
            <a:p>
              <a:endParaRPr/>
            </a:p>
          </p:txBody>
        </p:sp>
        <p:sp>
          <p:nvSpPr>
            <p:cNvPr id="642" name="Google Shape;642;p11"/>
            <p:cNvSpPr/>
            <p:nvPr/>
          </p:nvSpPr>
          <p:spPr>
            <a:xfrm>
              <a:off x="385200" y="1777313"/>
              <a:ext cx="15650" cy="13300"/>
            </a:xfrm>
            <a:custGeom>
              <a:avLst/>
              <a:gdLst/>
              <a:ahLst/>
              <a:cxnLst/>
              <a:rect l="l" t="t" r="r" b="b"/>
              <a:pathLst>
                <a:path w="626" h="532" extrusionOk="0">
                  <a:moveTo>
                    <a:pt x="323" y="1"/>
                  </a:moveTo>
                  <a:cubicBezTo>
                    <a:pt x="0" y="39"/>
                    <a:pt x="0" y="494"/>
                    <a:pt x="323" y="532"/>
                  </a:cubicBezTo>
                  <a:cubicBezTo>
                    <a:pt x="626" y="494"/>
                    <a:pt x="626" y="39"/>
                    <a:pt x="323" y="1"/>
                  </a:cubicBezTo>
                  <a:close/>
                </a:path>
              </a:pathLst>
            </a:custGeom>
            <a:solidFill>
              <a:srgbClr val="3C8DA0"/>
            </a:solidFill>
            <a:ln>
              <a:noFill/>
            </a:ln>
          </p:spPr>
          <p:txBody>
            <a:bodyPr spcFirstLastPara="1" wrap="square" lIns="91425" tIns="91425" rIns="91425" bIns="91425" anchor="ctr" anchorCtr="0">
              <a:noAutofit/>
            </a:bodyPr>
            <a:lstStyle/>
            <a:p>
              <a:endParaRPr/>
            </a:p>
          </p:txBody>
        </p:sp>
        <p:sp>
          <p:nvSpPr>
            <p:cNvPr id="643" name="Google Shape;643;p11"/>
            <p:cNvSpPr/>
            <p:nvPr/>
          </p:nvSpPr>
          <p:spPr>
            <a:xfrm>
              <a:off x="399875" y="1703388"/>
              <a:ext cx="16150" cy="11875"/>
            </a:xfrm>
            <a:custGeom>
              <a:avLst/>
              <a:gdLst/>
              <a:ahLst/>
              <a:cxnLst/>
              <a:rect l="l" t="t" r="r" b="b"/>
              <a:pathLst>
                <a:path w="646" h="475" extrusionOk="0">
                  <a:moveTo>
                    <a:pt x="323" y="1"/>
                  </a:moveTo>
                  <a:cubicBezTo>
                    <a:pt x="1" y="1"/>
                    <a:pt x="1" y="474"/>
                    <a:pt x="323" y="474"/>
                  </a:cubicBezTo>
                  <a:cubicBezTo>
                    <a:pt x="646" y="474"/>
                    <a:pt x="646" y="1"/>
                    <a:pt x="323" y="1"/>
                  </a:cubicBezTo>
                  <a:close/>
                </a:path>
              </a:pathLst>
            </a:custGeom>
            <a:solidFill>
              <a:srgbClr val="3C8DA0"/>
            </a:solidFill>
            <a:ln>
              <a:noFill/>
            </a:ln>
          </p:spPr>
          <p:txBody>
            <a:bodyPr spcFirstLastPara="1" wrap="square" lIns="91425" tIns="91425" rIns="91425" bIns="91425" anchor="ctr" anchorCtr="0">
              <a:noAutofit/>
            </a:bodyPr>
            <a:lstStyle/>
            <a:p>
              <a:endParaRPr/>
            </a:p>
          </p:txBody>
        </p:sp>
        <p:sp>
          <p:nvSpPr>
            <p:cNvPr id="644" name="Google Shape;644;p11"/>
            <p:cNvSpPr/>
            <p:nvPr/>
          </p:nvSpPr>
          <p:spPr>
            <a:xfrm>
              <a:off x="354400" y="1709538"/>
              <a:ext cx="17550" cy="14250"/>
            </a:xfrm>
            <a:custGeom>
              <a:avLst/>
              <a:gdLst/>
              <a:ahLst/>
              <a:cxnLst/>
              <a:rect l="l" t="t" r="r" b="b"/>
              <a:pathLst>
                <a:path w="702" h="570" extrusionOk="0">
                  <a:moveTo>
                    <a:pt x="341" y="1"/>
                  </a:moveTo>
                  <a:cubicBezTo>
                    <a:pt x="0" y="20"/>
                    <a:pt x="0" y="532"/>
                    <a:pt x="341" y="570"/>
                  </a:cubicBezTo>
                  <a:cubicBezTo>
                    <a:pt x="702" y="532"/>
                    <a:pt x="702" y="20"/>
                    <a:pt x="341" y="1"/>
                  </a:cubicBezTo>
                  <a:close/>
                </a:path>
              </a:pathLst>
            </a:custGeom>
            <a:solidFill>
              <a:srgbClr val="3C8DA0"/>
            </a:solidFill>
            <a:ln>
              <a:noFill/>
            </a:ln>
          </p:spPr>
          <p:txBody>
            <a:bodyPr spcFirstLastPara="1" wrap="square" lIns="91425" tIns="91425" rIns="91425" bIns="91425" anchor="ctr" anchorCtr="0">
              <a:noAutofit/>
            </a:bodyPr>
            <a:lstStyle/>
            <a:p>
              <a:endParaRPr/>
            </a:p>
          </p:txBody>
        </p:sp>
        <p:sp>
          <p:nvSpPr>
            <p:cNvPr id="645" name="Google Shape;645;p11"/>
            <p:cNvSpPr/>
            <p:nvPr/>
          </p:nvSpPr>
          <p:spPr>
            <a:xfrm>
              <a:off x="369050" y="1615955"/>
              <a:ext cx="19450" cy="14250"/>
            </a:xfrm>
            <a:custGeom>
              <a:avLst/>
              <a:gdLst/>
              <a:ahLst/>
              <a:cxnLst/>
              <a:rect l="l" t="t" r="r" b="b"/>
              <a:pathLst>
                <a:path w="778" h="570" extrusionOk="0">
                  <a:moveTo>
                    <a:pt x="416" y="0"/>
                  </a:moveTo>
                  <a:cubicBezTo>
                    <a:pt x="411" y="0"/>
                    <a:pt x="405" y="0"/>
                    <a:pt x="399" y="1"/>
                  </a:cubicBezTo>
                  <a:cubicBezTo>
                    <a:pt x="1" y="1"/>
                    <a:pt x="1" y="569"/>
                    <a:pt x="399" y="569"/>
                  </a:cubicBezTo>
                  <a:cubicBezTo>
                    <a:pt x="772" y="569"/>
                    <a:pt x="778" y="0"/>
                    <a:pt x="416" y="0"/>
                  </a:cubicBezTo>
                  <a:close/>
                </a:path>
              </a:pathLst>
            </a:custGeom>
            <a:solidFill>
              <a:srgbClr val="3C8DA0"/>
            </a:solidFill>
            <a:ln>
              <a:noFill/>
            </a:ln>
          </p:spPr>
          <p:txBody>
            <a:bodyPr spcFirstLastPara="1" wrap="square" lIns="91425" tIns="91425" rIns="91425" bIns="91425" anchor="ctr" anchorCtr="0">
              <a:noAutofit/>
            </a:bodyPr>
            <a:lstStyle/>
            <a:p>
              <a:endParaRPr/>
            </a:p>
          </p:txBody>
        </p:sp>
        <p:sp>
          <p:nvSpPr>
            <p:cNvPr id="646" name="Google Shape;646;p11"/>
            <p:cNvSpPr/>
            <p:nvPr/>
          </p:nvSpPr>
          <p:spPr>
            <a:xfrm>
              <a:off x="490635" y="1582215"/>
              <a:ext cx="17550" cy="13750"/>
            </a:xfrm>
            <a:custGeom>
              <a:avLst/>
              <a:gdLst/>
              <a:ahLst/>
              <a:cxnLst/>
              <a:rect l="l" t="t" r="r" b="b"/>
              <a:pathLst>
                <a:path w="702" h="550" extrusionOk="0">
                  <a:moveTo>
                    <a:pt x="360" y="0"/>
                  </a:moveTo>
                  <a:cubicBezTo>
                    <a:pt x="0" y="0"/>
                    <a:pt x="0" y="550"/>
                    <a:pt x="360" y="550"/>
                  </a:cubicBezTo>
                  <a:cubicBezTo>
                    <a:pt x="701" y="550"/>
                    <a:pt x="701" y="0"/>
                    <a:pt x="360" y="0"/>
                  </a:cubicBezTo>
                  <a:close/>
                </a:path>
              </a:pathLst>
            </a:custGeom>
            <a:solidFill>
              <a:srgbClr val="3C8DA0"/>
            </a:solidFill>
            <a:ln>
              <a:noFill/>
            </a:ln>
          </p:spPr>
          <p:txBody>
            <a:bodyPr spcFirstLastPara="1" wrap="square" lIns="91425" tIns="91425" rIns="91425" bIns="91425" anchor="ctr" anchorCtr="0">
              <a:noAutofit/>
            </a:bodyPr>
            <a:lstStyle/>
            <a:p>
              <a:endParaRPr/>
            </a:p>
          </p:txBody>
        </p:sp>
        <p:sp>
          <p:nvSpPr>
            <p:cNvPr id="647" name="Google Shape;647;p11"/>
            <p:cNvSpPr/>
            <p:nvPr/>
          </p:nvSpPr>
          <p:spPr>
            <a:xfrm>
              <a:off x="297525" y="1637988"/>
              <a:ext cx="18975" cy="14725"/>
            </a:xfrm>
            <a:custGeom>
              <a:avLst/>
              <a:gdLst/>
              <a:ahLst/>
              <a:cxnLst/>
              <a:rect l="l" t="t" r="r" b="b"/>
              <a:pathLst>
                <a:path w="759" h="589" extrusionOk="0">
                  <a:moveTo>
                    <a:pt x="379" y="0"/>
                  </a:moveTo>
                  <a:cubicBezTo>
                    <a:pt x="0" y="0"/>
                    <a:pt x="0" y="588"/>
                    <a:pt x="379" y="588"/>
                  </a:cubicBezTo>
                  <a:cubicBezTo>
                    <a:pt x="759" y="588"/>
                    <a:pt x="759" y="0"/>
                    <a:pt x="379" y="0"/>
                  </a:cubicBezTo>
                  <a:close/>
                </a:path>
              </a:pathLst>
            </a:custGeom>
            <a:solidFill>
              <a:srgbClr val="3C8DA0"/>
            </a:solidFill>
            <a:ln>
              <a:noFill/>
            </a:ln>
          </p:spPr>
          <p:txBody>
            <a:bodyPr spcFirstLastPara="1" wrap="square" lIns="91425" tIns="91425" rIns="91425" bIns="91425" anchor="ctr" anchorCtr="0">
              <a:noAutofit/>
            </a:bodyPr>
            <a:lstStyle/>
            <a:p>
              <a:endParaRPr/>
            </a:p>
          </p:txBody>
        </p:sp>
        <p:sp>
          <p:nvSpPr>
            <p:cNvPr id="648" name="Google Shape;648;p11"/>
            <p:cNvSpPr/>
            <p:nvPr/>
          </p:nvSpPr>
          <p:spPr>
            <a:xfrm>
              <a:off x="438343" y="1487068"/>
              <a:ext cx="20875" cy="15675"/>
            </a:xfrm>
            <a:custGeom>
              <a:avLst/>
              <a:gdLst/>
              <a:ahLst/>
              <a:cxnLst/>
              <a:rect l="l" t="t" r="r" b="b"/>
              <a:pathLst>
                <a:path w="835" h="627" extrusionOk="0">
                  <a:moveTo>
                    <a:pt x="436" y="1"/>
                  </a:moveTo>
                  <a:cubicBezTo>
                    <a:pt x="430" y="1"/>
                    <a:pt x="424" y="1"/>
                    <a:pt x="418" y="1"/>
                  </a:cubicBezTo>
                  <a:cubicBezTo>
                    <a:pt x="1" y="1"/>
                    <a:pt x="1" y="627"/>
                    <a:pt x="418" y="627"/>
                  </a:cubicBezTo>
                  <a:cubicBezTo>
                    <a:pt x="829" y="627"/>
                    <a:pt x="835" y="1"/>
                    <a:pt x="436" y="1"/>
                  </a:cubicBezTo>
                  <a:close/>
                </a:path>
              </a:pathLst>
            </a:custGeom>
            <a:solidFill>
              <a:srgbClr val="3C8DA0"/>
            </a:solidFill>
            <a:ln>
              <a:noFill/>
            </a:ln>
          </p:spPr>
          <p:txBody>
            <a:bodyPr spcFirstLastPara="1" wrap="square" lIns="91425" tIns="91425" rIns="91425" bIns="91425" anchor="ctr" anchorCtr="0">
              <a:noAutofit/>
            </a:bodyPr>
            <a:lstStyle/>
            <a:p>
              <a:endParaRPr/>
            </a:p>
          </p:txBody>
        </p:sp>
        <p:sp>
          <p:nvSpPr>
            <p:cNvPr id="649" name="Google Shape;649;p11"/>
            <p:cNvSpPr/>
            <p:nvPr/>
          </p:nvSpPr>
          <p:spPr>
            <a:xfrm>
              <a:off x="311750" y="1588238"/>
              <a:ext cx="12800" cy="9500"/>
            </a:xfrm>
            <a:custGeom>
              <a:avLst/>
              <a:gdLst/>
              <a:ahLst/>
              <a:cxnLst/>
              <a:rect l="l" t="t" r="r" b="b"/>
              <a:pathLst>
                <a:path w="512" h="380" extrusionOk="0">
                  <a:moveTo>
                    <a:pt x="265" y="0"/>
                  </a:moveTo>
                  <a:cubicBezTo>
                    <a:pt x="0" y="0"/>
                    <a:pt x="0" y="379"/>
                    <a:pt x="265" y="379"/>
                  </a:cubicBezTo>
                  <a:cubicBezTo>
                    <a:pt x="512" y="379"/>
                    <a:pt x="512" y="0"/>
                    <a:pt x="265" y="0"/>
                  </a:cubicBezTo>
                  <a:close/>
                </a:path>
              </a:pathLst>
            </a:custGeom>
            <a:solidFill>
              <a:srgbClr val="3C8DA0"/>
            </a:solidFill>
            <a:ln>
              <a:noFill/>
            </a:ln>
          </p:spPr>
          <p:txBody>
            <a:bodyPr spcFirstLastPara="1" wrap="square" lIns="91425" tIns="91425" rIns="91425" bIns="91425" anchor="ctr" anchorCtr="0">
              <a:noAutofit/>
            </a:bodyPr>
            <a:lstStyle/>
            <a:p>
              <a:endParaRPr/>
            </a:p>
          </p:txBody>
        </p:sp>
        <p:sp>
          <p:nvSpPr>
            <p:cNvPr id="650" name="Google Shape;650;p11"/>
            <p:cNvSpPr/>
            <p:nvPr/>
          </p:nvSpPr>
          <p:spPr>
            <a:xfrm>
              <a:off x="285675" y="1574488"/>
              <a:ext cx="20400" cy="15175"/>
            </a:xfrm>
            <a:custGeom>
              <a:avLst/>
              <a:gdLst/>
              <a:ahLst/>
              <a:cxnLst/>
              <a:rect l="l" t="t" r="r" b="b"/>
              <a:pathLst>
                <a:path w="816" h="607" extrusionOk="0">
                  <a:moveTo>
                    <a:pt x="398" y="0"/>
                  </a:moveTo>
                  <a:cubicBezTo>
                    <a:pt x="0" y="0"/>
                    <a:pt x="0" y="607"/>
                    <a:pt x="398" y="607"/>
                  </a:cubicBezTo>
                  <a:cubicBezTo>
                    <a:pt x="816" y="607"/>
                    <a:pt x="816" y="0"/>
                    <a:pt x="398" y="0"/>
                  </a:cubicBezTo>
                  <a:close/>
                </a:path>
              </a:pathLst>
            </a:custGeom>
            <a:solidFill>
              <a:srgbClr val="3C8DA0"/>
            </a:solidFill>
            <a:ln>
              <a:noFill/>
            </a:ln>
          </p:spPr>
          <p:txBody>
            <a:bodyPr spcFirstLastPara="1" wrap="square" lIns="91425" tIns="91425" rIns="91425" bIns="91425" anchor="ctr" anchorCtr="0">
              <a:noAutofit/>
            </a:bodyPr>
            <a:lstStyle/>
            <a:p>
              <a:endParaRPr/>
            </a:p>
          </p:txBody>
        </p:sp>
        <p:sp>
          <p:nvSpPr>
            <p:cNvPr id="651" name="Google Shape;651;p11"/>
            <p:cNvSpPr/>
            <p:nvPr/>
          </p:nvSpPr>
          <p:spPr>
            <a:xfrm>
              <a:off x="354400" y="1551263"/>
              <a:ext cx="9975" cy="8550"/>
            </a:xfrm>
            <a:custGeom>
              <a:avLst/>
              <a:gdLst/>
              <a:ahLst/>
              <a:cxnLst/>
              <a:rect l="l" t="t" r="r" b="b"/>
              <a:pathLst>
                <a:path w="399" h="342" extrusionOk="0">
                  <a:moveTo>
                    <a:pt x="209" y="0"/>
                  </a:moveTo>
                  <a:cubicBezTo>
                    <a:pt x="0" y="38"/>
                    <a:pt x="0" y="323"/>
                    <a:pt x="209" y="342"/>
                  </a:cubicBezTo>
                  <a:cubicBezTo>
                    <a:pt x="398" y="323"/>
                    <a:pt x="398" y="38"/>
                    <a:pt x="209" y="0"/>
                  </a:cubicBezTo>
                  <a:close/>
                </a:path>
              </a:pathLst>
            </a:custGeom>
            <a:solidFill>
              <a:srgbClr val="3C8DA0"/>
            </a:solidFill>
            <a:ln>
              <a:noFill/>
            </a:ln>
          </p:spPr>
          <p:txBody>
            <a:bodyPr spcFirstLastPara="1" wrap="square" lIns="91425" tIns="91425" rIns="91425" bIns="91425" anchor="ctr" anchorCtr="0">
              <a:noAutofit/>
            </a:bodyPr>
            <a:lstStyle/>
            <a:p>
              <a:endParaRPr/>
            </a:p>
          </p:txBody>
        </p:sp>
        <p:sp>
          <p:nvSpPr>
            <p:cNvPr id="652" name="Google Shape;652;p11"/>
            <p:cNvSpPr/>
            <p:nvPr/>
          </p:nvSpPr>
          <p:spPr>
            <a:xfrm>
              <a:off x="337800" y="1527563"/>
              <a:ext cx="13300" cy="11400"/>
            </a:xfrm>
            <a:custGeom>
              <a:avLst/>
              <a:gdLst/>
              <a:ahLst/>
              <a:cxnLst/>
              <a:rect l="l" t="t" r="r" b="b"/>
              <a:pathLst>
                <a:path w="532" h="456" extrusionOk="0">
                  <a:moveTo>
                    <a:pt x="266" y="1"/>
                  </a:moveTo>
                  <a:cubicBezTo>
                    <a:pt x="1" y="38"/>
                    <a:pt x="1" y="418"/>
                    <a:pt x="266" y="455"/>
                  </a:cubicBezTo>
                  <a:cubicBezTo>
                    <a:pt x="531" y="418"/>
                    <a:pt x="531" y="38"/>
                    <a:pt x="266" y="1"/>
                  </a:cubicBezTo>
                  <a:close/>
                </a:path>
              </a:pathLst>
            </a:custGeom>
            <a:solidFill>
              <a:srgbClr val="3C8DA0"/>
            </a:solidFill>
            <a:ln>
              <a:noFill/>
            </a:ln>
          </p:spPr>
          <p:txBody>
            <a:bodyPr spcFirstLastPara="1" wrap="square" lIns="91425" tIns="91425" rIns="91425" bIns="91425" anchor="ctr" anchorCtr="0">
              <a:noAutofit/>
            </a:bodyPr>
            <a:lstStyle/>
            <a:p>
              <a:endParaRPr/>
            </a:p>
          </p:txBody>
        </p:sp>
        <p:sp>
          <p:nvSpPr>
            <p:cNvPr id="653" name="Google Shape;653;p11"/>
            <p:cNvSpPr/>
            <p:nvPr/>
          </p:nvSpPr>
          <p:spPr>
            <a:xfrm>
              <a:off x="272875" y="1700063"/>
              <a:ext cx="23250" cy="18050"/>
            </a:xfrm>
            <a:custGeom>
              <a:avLst/>
              <a:gdLst/>
              <a:ahLst/>
              <a:cxnLst/>
              <a:rect l="l" t="t" r="r" b="b"/>
              <a:pathLst>
                <a:path w="930" h="722" extrusionOk="0">
                  <a:moveTo>
                    <a:pt x="474" y="1"/>
                  </a:moveTo>
                  <a:cubicBezTo>
                    <a:pt x="0" y="1"/>
                    <a:pt x="0" y="721"/>
                    <a:pt x="474" y="721"/>
                  </a:cubicBezTo>
                  <a:cubicBezTo>
                    <a:pt x="929" y="721"/>
                    <a:pt x="929" y="1"/>
                    <a:pt x="474" y="1"/>
                  </a:cubicBezTo>
                  <a:close/>
                </a:path>
              </a:pathLst>
            </a:custGeom>
            <a:solidFill>
              <a:srgbClr val="3C8DA0"/>
            </a:solidFill>
            <a:ln>
              <a:noFill/>
            </a:ln>
          </p:spPr>
          <p:txBody>
            <a:bodyPr spcFirstLastPara="1" wrap="square" lIns="91425" tIns="91425" rIns="91425" bIns="91425" anchor="ctr" anchorCtr="0">
              <a:noAutofit/>
            </a:bodyPr>
            <a:lstStyle/>
            <a:p>
              <a:endParaRPr/>
            </a:p>
          </p:txBody>
        </p:sp>
        <p:sp>
          <p:nvSpPr>
            <p:cNvPr id="654" name="Google Shape;654;p11"/>
            <p:cNvSpPr/>
            <p:nvPr/>
          </p:nvSpPr>
          <p:spPr>
            <a:xfrm>
              <a:off x="507000" y="1726138"/>
              <a:ext cx="3800" cy="3350"/>
            </a:xfrm>
            <a:custGeom>
              <a:avLst/>
              <a:gdLst/>
              <a:ahLst/>
              <a:cxnLst/>
              <a:rect l="l" t="t" r="r" b="b"/>
              <a:pathLst>
                <a:path w="152" h="134" extrusionOk="0">
                  <a:moveTo>
                    <a:pt x="76" y="0"/>
                  </a:moveTo>
                  <a:cubicBezTo>
                    <a:pt x="0" y="0"/>
                    <a:pt x="0" y="114"/>
                    <a:pt x="76" y="133"/>
                  </a:cubicBezTo>
                  <a:cubicBezTo>
                    <a:pt x="152" y="114"/>
                    <a:pt x="152" y="0"/>
                    <a:pt x="76" y="0"/>
                  </a:cubicBezTo>
                  <a:close/>
                </a:path>
              </a:pathLst>
            </a:custGeom>
            <a:solidFill>
              <a:srgbClr val="3C8DA0"/>
            </a:solidFill>
            <a:ln>
              <a:noFill/>
            </a:ln>
          </p:spPr>
          <p:txBody>
            <a:bodyPr spcFirstLastPara="1" wrap="square" lIns="91425" tIns="91425" rIns="91425" bIns="91425" anchor="ctr" anchorCtr="0">
              <a:noAutofit/>
            </a:bodyPr>
            <a:lstStyle/>
            <a:p>
              <a:endParaRPr/>
            </a:p>
          </p:txBody>
        </p:sp>
        <p:sp>
          <p:nvSpPr>
            <p:cNvPr id="655" name="Google Shape;655;p11"/>
            <p:cNvSpPr/>
            <p:nvPr/>
          </p:nvSpPr>
          <p:spPr>
            <a:xfrm>
              <a:off x="485200" y="1780638"/>
              <a:ext cx="18025" cy="13775"/>
            </a:xfrm>
            <a:custGeom>
              <a:avLst/>
              <a:gdLst/>
              <a:ahLst/>
              <a:cxnLst/>
              <a:rect l="l" t="t" r="r" b="b"/>
              <a:pathLst>
                <a:path w="721" h="551" extrusionOk="0">
                  <a:moveTo>
                    <a:pt x="360" y="1"/>
                  </a:moveTo>
                  <a:cubicBezTo>
                    <a:pt x="0" y="1"/>
                    <a:pt x="0" y="550"/>
                    <a:pt x="360" y="550"/>
                  </a:cubicBezTo>
                  <a:cubicBezTo>
                    <a:pt x="721" y="550"/>
                    <a:pt x="721" y="1"/>
                    <a:pt x="360" y="1"/>
                  </a:cubicBezTo>
                  <a:close/>
                </a:path>
              </a:pathLst>
            </a:custGeom>
            <a:solidFill>
              <a:srgbClr val="3C8DA0"/>
            </a:solidFill>
            <a:ln>
              <a:noFill/>
            </a:ln>
          </p:spPr>
          <p:txBody>
            <a:bodyPr spcFirstLastPara="1" wrap="square" lIns="91425" tIns="91425" rIns="91425" bIns="91425" anchor="ctr" anchorCtr="0">
              <a:noAutofit/>
            </a:bodyPr>
            <a:lstStyle/>
            <a:p>
              <a:endParaRPr/>
            </a:p>
          </p:txBody>
        </p:sp>
        <p:sp>
          <p:nvSpPr>
            <p:cNvPr id="656" name="Google Shape;656;p11"/>
            <p:cNvSpPr/>
            <p:nvPr/>
          </p:nvSpPr>
          <p:spPr>
            <a:xfrm>
              <a:off x="502250" y="1829463"/>
              <a:ext cx="9500" cy="6175"/>
            </a:xfrm>
            <a:custGeom>
              <a:avLst/>
              <a:gdLst/>
              <a:ahLst/>
              <a:cxnLst/>
              <a:rect l="l" t="t" r="r" b="b"/>
              <a:pathLst>
                <a:path w="380" h="247" extrusionOk="0">
                  <a:moveTo>
                    <a:pt x="114" y="0"/>
                  </a:moveTo>
                  <a:cubicBezTo>
                    <a:pt x="77" y="0"/>
                    <a:pt x="39" y="19"/>
                    <a:pt x="20" y="38"/>
                  </a:cubicBezTo>
                  <a:cubicBezTo>
                    <a:pt x="20" y="38"/>
                    <a:pt x="1" y="57"/>
                    <a:pt x="1" y="76"/>
                  </a:cubicBezTo>
                  <a:cubicBezTo>
                    <a:pt x="1" y="95"/>
                    <a:pt x="1" y="114"/>
                    <a:pt x="1" y="114"/>
                  </a:cubicBezTo>
                  <a:cubicBezTo>
                    <a:pt x="1" y="152"/>
                    <a:pt x="20" y="190"/>
                    <a:pt x="39" y="209"/>
                  </a:cubicBezTo>
                  <a:cubicBezTo>
                    <a:pt x="58" y="228"/>
                    <a:pt x="95" y="247"/>
                    <a:pt x="114" y="247"/>
                  </a:cubicBezTo>
                  <a:lnTo>
                    <a:pt x="266" y="247"/>
                  </a:lnTo>
                  <a:cubicBezTo>
                    <a:pt x="304" y="247"/>
                    <a:pt x="342" y="228"/>
                    <a:pt x="361" y="209"/>
                  </a:cubicBezTo>
                  <a:cubicBezTo>
                    <a:pt x="361" y="190"/>
                    <a:pt x="380" y="190"/>
                    <a:pt x="380" y="171"/>
                  </a:cubicBezTo>
                  <a:cubicBezTo>
                    <a:pt x="380" y="152"/>
                    <a:pt x="380" y="133"/>
                    <a:pt x="380" y="114"/>
                  </a:cubicBezTo>
                  <a:cubicBezTo>
                    <a:pt x="380" y="95"/>
                    <a:pt x="361" y="57"/>
                    <a:pt x="342" y="38"/>
                  </a:cubicBezTo>
                  <a:cubicBezTo>
                    <a:pt x="323" y="19"/>
                    <a:pt x="285" y="0"/>
                    <a:pt x="266" y="0"/>
                  </a:cubicBezTo>
                  <a:close/>
                </a:path>
              </a:pathLst>
            </a:custGeom>
            <a:solidFill>
              <a:srgbClr val="3C8DA0"/>
            </a:solidFill>
            <a:ln>
              <a:noFill/>
            </a:ln>
          </p:spPr>
          <p:txBody>
            <a:bodyPr spcFirstLastPara="1" wrap="square" lIns="91425" tIns="91425" rIns="91425" bIns="91425" anchor="ctr" anchorCtr="0">
              <a:noAutofit/>
            </a:bodyPr>
            <a:lstStyle/>
            <a:p>
              <a:endParaRPr/>
            </a:p>
          </p:txBody>
        </p:sp>
        <p:sp>
          <p:nvSpPr>
            <p:cNvPr id="657" name="Google Shape;657;p11"/>
            <p:cNvSpPr/>
            <p:nvPr/>
          </p:nvSpPr>
          <p:spPr>
            <a:xfrm>
              <a:off x="504150" y="1867838"/>
              <a:ext cx="24675" cy="18975"/>
            </a:xfrm>
            <a:custGeom>
              <a:avLst/>
              <a:gdLst/>
              <a:ahLst/>
              <a:cxnLst/>
              <a:rect l="l" t="t" r="r" b="b"/>
              <a:pathLst>
                <a:path w="987" h="759" extrusionOk="0">
                  <a:moveTo>
                    <a:pt x="493" y="1"/>
                  </a:moveTo>
                  <a:cubicBezTo>
                    <a:pt x="1" y="1"/>
                    <a:pt x="1" y="759"/>
                    <a:pt x="493" y="759"/>
                  </a:cubicBezTo>
                  <a:cubicBezTo>
                    <a:pt x="986" y="759"/>
                    <a:pt x="986" y="1"/>
                    <a:pt x="493" y="1"/>
                  </a:cubicBezTo>
                  <a:close/>
                </a:path>
              </a:pathLst>
            </a:custGeom>
            <a:solidFill>
              <a:srgbClr val="3C8DA0"/>
            </a:solidFill>
            <a:ln>
              <a:noFill/>
            </a:ln>
          </p:spPr>
          <p:txBody>
            <a:bodyPr spcFirstLastPara="1" wrap="square" lIns="91425" tIns="91425" rIns="91425" bIns="91425" anchor="ctr" anchorCtr="0">
              <a:noAutofit/>
            </a:bodyPr>
            <a:lstStyle/>
            <a:p>
              <a:endParaRPr/>
            </a:p>
          </p:txBody>
        </p:sp>
        <p:sp>
          <p:nvSpPr>
            <p:cNvPr id="658" name="Google Shape;658;p11"/>
            <p:cNvSpPr/>
            <p:nvPr/>
          </p:nvSpPr>
          <p:spPr>
            <a:xfrm>
              <a:off x="360075" y="1953883"/>
              <a:ext cx="20875" cy="17075"/>
            </a:xfrm>
            <a:custGeom>
              <a:avLst/>
              <a:gdLst/>
              <a:ahLst/>
              <a:cxnLst/>
              <a:rect l="l" t="t" r="r" b="b"/>
              <a:pathLst>
                <a:path w="835" h="683" extrusionOk="0">
                  <a:moveTo>
                    <a:pt x="418" y="0"/>
                  </a:moveTo>
                  <a:cubicBezTo>
                    <a:pt x="1" y="38"/>
                    <a:pt x="1" y="645"/>
                    <a:pt x="418" y="683"/>
                  </a:cubicBezTo>
                  <a:cubicBezTo>
                    <a:pt x="835" y="645"/>
                    <a:pt x="835" y="38"/>
                    <a:pt x="418" y="0"/>
                  </a:cubicBezTo>
                  <a:close/>
                </a:path>
              </a:pathLst>
            </a:custGeom>
            <a:solidFill>
              <a:srgbClr val="3C8DA0"/>
            </a:solidFill>
            <a:ln>
              <a:noFill/>
            </a:ln>
          </p:spPr>
          <p:txBody>
            <a:bodyPr spcFirstLastPara="1" wrap="square" lIns="91425" tIns="91425" rIns="91425" bIns="91425" anchor="ctr" anchorCtr="0">
              <a:noAutofit/>
            </a:bodyPr>
            <a:lstStyle/>
            <a:p>
              <a:endParaRPr/>
            </a:p>
          </p:txBody>
        </p:sp>
        <p:sp>
          <p:nvSpPr>
            <p:cNvPr id="659" name="Google Shape;659;p11"/>
            <p:cNvSpPr/>
            <p:nvPr/>
          </p:nvSpPr>
          <p:spPr>
            <a:xfrm>
              <a:off x="319325" y="1860263"/>
              <a:ext cx="16125" cy="12350"/>
            </a:xfrm>
            <a:custGeom>
              <a:avLst/>
              <a:gdLst/>
              <a:ahLst/>
              <a:cxnLst/>
              <a:rect l="l" t="t" r="r" b="b"/>
              <a:pathLst>
                <a:path w="645" h="494" extrusionOk="0">
                  <a:moveTo>
                    <a:pt x="247" y="0"/>
                  </a:moveTo>
                  <a:cubicBezTo>
                    <a:pt x="228" y="0"/>
                    <a:pt x="190" y="0"/>
                    <a:pt x="152" y="19"/>
                  </a:cubicBezTo>
                  <a:cubicBezTo>
                    <a:pt x="133" y="19"/>
                    <a:pt x="95" y="38"/>
                    <a:pt x="76" y="76"/>
                  </a:cubicBezTo>
                  <a:cubicBezTo>
                    <a:pt x="38" y="114"/>
                    <a:pt x="0" y="171"/>
                    <a:pt x="0" y="247"/>
                  </a:cubicBezTo>
                  <a:lnTo>
                    <a:pt x="0" y="304"/>
                  </a:lnTo>
                  <a:cubicBezTo>
                    <a:pt x="19" y="342"/>
                    <a:pt x="38" y="379"/>
                    <a:pt x="76" y="417"/>
                  </a:cubicBezTo>
                  <a:lnTo>
                    <a:pt x="114" y="455"/>
                  </a:lnTo>
                  <a:cubicBezTo>
                    <a:pt x="152" y="474"/>
                    <a:pt x="209" y="493"/>
                    <a:pt x="247" y="493"/>
                  </a:cubicBezTo>
                  <a:lnTo>
                    <a:pt x="398" y="493"/>
                  </a:lnTo>
                  <a:cubicBezTo>
                    <a:pt x="436" y="493"/>
                    <a:pt x="455" y="493"/>
                    <a:pt x="493" y="474"/>
                  </a:cubicBezTo>
                  <a:cubicBezTo>
                    <a:pt x="550" y="455"/>
                    <a:pt x="588" y="398"/>
                    <a:pt x="607" y="342"/>
                  </a:cubicBezTo>
                  <a:cubicBezTo>
                    <a:pt x="626" y="323"/>
                    <a:pt x="645" y="285"/>
                    <a:pt x="626" y="247"/>
                  </a:cubicBezTo>
                  <a:lnTo>
                    <a:pt x="626" y="190"/>
                  </a:lnTo>
                  <a:cubicBezTo>
                    <a:pt x="626" y="152"/>
                    <a:pt x="607" y="114"/>
                    <a:pt x="569" y="76"/>
                  </a:cubicBezTo>
                  <a:lnTo>
                    <a:pt x="531" y="38"/>
                  </a:lnTo>
                  <a:cubicBezTo>
                    <a:pt x="493" y="19"/>
                    <a:pt x="436" y="19"/>
                    <a:pt x="398" y="19"/>
                  </a:cubicBezTo>
                  <a:lnTo>
                    <a:pt x="398" y="0"/>
                  </a:lnTo>
                  <a:close/>
                </a:path>
              </a:pathLst>
            </a:custGeom>
            <a:solidFill>
              <a:srgbClr val="3C8DA0"/>
            </a:solidFill>
            <a:ln>
              <a:noFill/>
            </a:ln>
          </p:spPr>
          <p:txBody>
            <a:bodyPr spcFirstLastPara="1" wrap="square" lIns="91425" tIns="91425" rIns="91425" bIns="91425" anchor="ctr" anchorCtr="0">
              <a:noAutofit/>
            </a:bodyPr>
            <a:lstStyle/>
            <a:p>
              <a:endParaRPr/>
            </a:p>
          </p:txBody>
        </p:sp>
        <p:sp>
          <p:nvSpPr>
            <p:cNvPr id="660" name="Google Shape;660;p11"/>
            <p:cNvSpPr/>
            <p:nvPr/>
          </p:nvSpPr>
          <p:spPr>
            <a:xfrm>
              <a:off x="325475" y="1808138"/>
              <a:ext cx="15675" cy="11850"/>
            </a:xfrm>
            <a:custGeom>
              <a:avLst/>
              <a:gdLst/>
              <a:ahLst/>
              <a:cxnLst/>
              <a:rect l="l" t="t" r="r" b="b"/>
              <a:pathLst>
                <a:path w="627" h="474" extrusionOk="0">
                  <a:moveTo>
                    <a:pt x="304" y="0"/>
                  </a:moveTo>
                  <a:cubicBezTo>
                    <a:pt x="1" y="0"/>
                    <a:pt x="1" y="474"/>
                    <a:pt x="304" y="474"/>
                  </a:cubicBezTo>
                  <a:cubicBezTo>
                    <a:pt x="626" y="474"/>
                    <a:pt x="626" y="0"/>
                    <a:pt x="304" y="0"/>
                  </a:cubicBezTo>
                  <a:close/>
                </a:path>
              </a:pathLst>
            </a:custGeom>
            <a:solidFill>
              <a:srgbClr val="3C8DA0"/>
            </a:solidFill>
            <a:ln>
              <a:noFill/>
            </a:ln>
          </p:spPr>
          <p:txBody>
            <a:bodyPr spcFirstLastPara="1" wrap="square" lIns="91425" tIns="91425" rIns="91425" bIns="91425" anchor="ctr" anchorCtr="0">
              <a:noAutofit/>
            </a:bodyPr>
            <a:lstStyle/>
            <a:p>
              <a:endParaRPr/>
            </a:p>
          </p:txBody>
        </p:sp>
        <p:sp>
          <p:nvSpPr>
            <p:cNvPr id="661" name="Google Shape;661;p11"/>
            <p:cNvSpPr/>
            <p:nvPr/>
          </p:nvSpPr>
          <p:spPr>
            <a:xfrm>
              <a:off x="298950" y="1787738"/>
              <a:ext cx="8550" cy="7150"/>
            </a:xfrm>
            <a:custGeom>
              <a:avLst/>
              <a:gdLst/>
              <a:ahLst/>
              <a:cxnLst/>
              <a:rect l="l" t="t" r="r" b="b"/>
              <a:pathLst>
                <a:path w="342" h="286" extrusionOk="0">
                  <a:moveTo>
                    <a:pt x="171" y="1"/>
                  </a:moveTo>
                  <a:cubicBezTo>
                    <a:pt x="0" y="20"/>
                    <a:pt x="0" y="266"/>
                    <a:pt x="171" y="285"/>
                  </a:cubicBezTo>
                  <a:cubicBezTo>
                    <a:pt x="341" y="266"/>
                    <a:pt x="341" y="20"/>
                    <a:pt x="171" y="1"/>
                  </a:cubicBezTo>
                  <a:close/>
                </a:path>
              </a:pathLst>
            </a:custGeom>
            <a:solidFill>
              <a:srgbClr val="3C8DA0"/>
            </a:solidFill>
            <a:ln>
              <a:noFill/>
            </a:ln>
          </p:spPr>
          <p:txBody>
            <a:bodyPr spcFirstLastPara="1" wrap="square" lIns="91425" tIns="91425" rIns="91425" bIns="91425" anchor="ctr" anchorCtr="0">
              <a:noAutofit/>
            </a:bodyPr>
            <a:lstStyle/>
            <a:p>
              <a:endParaRPr/>
            </a:p>
          </p:txBody>
        </p:sp>
        <p:sp>
          <p:nvSpPr>
            <p:cNvPr id="662" name="Google Shape;662;p11"/>
            <p:cNvSpPr/>
            <p:nvPr/>
          </p:nvSpPr>
          <p:spPr>
            <a:xfrm>
              <a:off x="394558" y="1560904"/>
              <a:ext cx="21825" cy="16625"/>
            </a:xfrm>
            <a:custGeom>
              <a:avLst/>
              <a:gdLst/>
              <a:ahLst/>
              <a:cxnLst/>
              <a:rect l="l" t="t" r="r" b="b"/>
              <a:pathLst>
                <a:path w="873" h="665" extrusionOk="0">
                  <a:moveTo>
                    <a:pt x="437" y="1"/>
                  </a:moveTo>
                  <a:cubicBezTo>
                    <a:pt x="1" y="1"/>
                    <a:pt x="1" y="664"/>
                    <a:pt x="437" y="664"/>
                  </a:cubicBezTo>
                  <a:cubicBezTo>
                    <a:pt x="873" y="664"/>
                    <a:pt x="873" y="1"/>
                    <a:pt x="437" y="1"/>
                  </a:cubicBezTo>
                  <a:close/>
                </a:path>
              </a:pathLst>
            </a:custGeom>
            <a:solidFill>
              <a:srgbClr val="3C8DA0"/>
            </a:solidFill>
            <a:ln>
              <a:noFill/>
            </a:ln>
          </p:spPr>
          <p:txBody>
            <a:bodyPr spcFirstLastPara="1" wrap="square" lIns="91425" tIns="91425" rIns="91425" bIns="91425" anchor="ctr" anchorCtr="0">
              <a:noAutofit/>
            </a:bodyPr>
            <a:lstStyle/>
            <a:p>
              <a:endParaRPr/>
            </a:p>
          </p:txBody>
        </p:sp>
        <p:sp>
          <p:nvSpPr>
            <p:cNvPr id="663" name="Google Shape;663;p11"/>
            <p:cNvSpPr/>
            <p:nvPr/>
          </p:nvSpPr>
          <p:spPr>
            <a:xfrm>
              <a:off x="418850" y="1419395"/>
              <a:ext cx="23250" cy="18975"/>
            </a:xfrm>
            <a:custGeom>
              <a:avLst/>
              <a:gdLst/>
              <a:ahLst/>
              <a:cxnLst/>
              <a:rect l="l" t="t" r="r" b="b"/>
              <a:pathLst>
                <a:path w="930" h="759" extrusionOk="0">
                  <a:moveTo>
                    <a:pt x="474" y="0"/>
                  </a:moveTo>
                  <a:cubicBezTo>
                    <a:pt x="0" y="38"/>
                    <a:pt x="0" y="721"/>
                    <a:pt x="474" y="758"/>
                  </a:cubicBezTo>
                  <a:cubicBezTo>
                    <a:pt x="929" y="721"/>
                    <a:pt x="929" y="38"/>
                    <a:pt x="474" y="0"/>
                  </a:cubicBezTo>
                  <a:close/>
                </a:path>
              </a:pathLst>
            </a:custGeom>
            <a:solidFill>
              <a:srgbClr val="3C8DA0"/>
            </a:solidFill>
            <a:ln>
              <a:noFill/>
            </a:ln>
          </p:spPr>
          <p:txBody>
            <a:bodyPr spcFirstLastPara="1" wrap="square" lIns="91425" tIns="91425" rIns="91425" bIns="91425" anchor="ctr" anchorCtr="0">
              <a:noAutofit/>
            </a:bodyPr>
            <a:lstStyle/>
            <a:p>
              <a:endParaRPr/>
            </a:p>
          </p:txBody>
        </p:sp>
      </p:grpSp>
      <p:sp>
        <p:nvSpPr>
          <p:cNvPr id="664" name="Google Shape;664;p11"/>
          <p:cNvSpPr/>
          <p:nvPr/>
        </p:nvSpPr>
        <p:spPr>
          <a:xfrm rot="3011561">
            <a:off x="7155837" y="4854310"/>
            <a:ext cx="1345837" cy="1286867"/>
          </a:xfrm>
          <a:custGeom>
            <a:avLst/>
            <a:gdLst/>
            <a:ahLst/>
            <a:cxnLst/>
            <a:rect l="l" t="t" r="r" b="b"/>
            <a:pathLst>
              <a:path w="21339" h="20404" extrusionOk="0">
                <a:moveTo>
                  <a:pt x="95" y="0"/>
                </a:moveTo>
                <a:cubicBezTo>
                  <a:pt x="50" y="0"/>
                  <a:pt x="0" y="36"/>
                  <a:pt x="12" y="93"/>
                </a:cubicBezTo>
                <a:cubicBezTo>
                  <a:pt x="485" y="2330"/>
                  <a:pt x="1054" y="4567"/>
                  <a:pt x="1680" y="6766"/>
                </a:cubicBezTo>
                <a:cubicBezTo>
                  <a:pt x="2324" y="8965"/>
                  <a:pt x="3045" y="11126"/>
                  <a:pt x="3822" y="13249"/>
                </a:cubicBezTo>
                <a:cubicBezTo>
                  <a:pt x="4220" y="14330"/>
                  <a:pt x="4618" y="15391"/>
                  <a:pt x="5054" y="16453"/>
                </a:cubicBezTo>
                <a:cubicBezTo>
                  <a:pt x="5225" y="16889"/>
                  <a:pt x="5433" y="17287"/>
                  <a:pt x="5699" y="17666"/>
                </a:cubicBezTo>
                <a:cubicBezTo>
                  <a:pt x="5926" y="17988"/>
                  <a:pt x="6267" y="18216"/>
                  <a:pt x="6646" y="18348"/>
                </a:cubicBezTo>
                <a:cubicBezTo>
                  <a:pt x="6705" y="18361"/>
                  <a:pt x="6764" y="18368"/>
                  <a:pt x="6823" y="18368"/>
                </a:cubicBezTo>
                <a:cubicBezTo>
                  <a:pt x="7107" y="18368"/>
                  <a:pt x="7384" y="18221"/>
                  <a:pt x="7556" y="17969"/>
                </a:cubicBezTo>
                <a:cubicBezTo>
                  <a:pt x="7746" y="17609"/>
                  <a:pt x="7784" y="17173"/>
                  <a:pt x="7708" y="16775"/>
                </a:cubicBezTo>
                <a:cubicBezTo>
                  <a:pt x="7519" y="15770"/>
                  <a:pt x="7253" y="14784"/>
                  <a:pt x="6893" y="13837"/>
                </a:cubicBezTo>
                <a:cubicBezTo>
                  <a:pt x="6248" y="11941"/>
                  <a:pt x="5414" y="9969"/>
                  <a:pt x="5528" y="7922"/>
                </a:cubicBezTo>
                <a:cubicBezTo>
                  <a:pt x="5543" y="7707"/>
                  <a:pt x="5559" y="7504"/>
                  <a:pt x="5594" y="7294"/>
                </a:cubicBezTo>
                <a:lnTo>
                  <a:pt x="5594" y="7294"/>
                </a:lnTo>
                <a:cubicBezTo>
                  <a:pt x="6312" y="7702"/>
                  <a:pt x="6661" y="8502"/>
                  <a:pt x="6893" y="9268"/>
                </a:cubicBezTo>
                <a:cubicBezTo>
                  <a:pt x="7234" y="10349"/>
                  <a:pt x="7519" y="11467"/>
                  <a:pt x="7822" y="12567"/>
                </a:cubicBezTo>
                <a:lnTo>
                  <a:pt x="8789" y="16036"/>
                </a:lnTo>
                <a:cubicBezTo>
                  <a:pt x="8940" y="16604"/>
                  <a:pt x="9111" y="17173"/>
                  <a:pt x="9263" y="17742"/>
                </a:cubicBezTo>
                <a:cubicBezTo>
                  <a:pt x="9376" y="18216"/>
                  <a:pt x="9509" y="18652"/>
                  <a:pt x="9699" y="19107"/>
                </a:cubicBezTo>
                <a:cubicBezTo>
                  <a:pt x="9966" y="19713"/>
                  <a:pt x="10452" y="20404"/>
                  <a:pt x="11172" y="20404"/>
                </a:cubicBezTo>
                <a:cubicBezTo>
                  <a:pt x="11217" y="20404"/>
                  <a:pt x="11263" y="20401"/>
                  <a:pt x="11310" y="20396"/>
                </a:cubicBezTo>
                <a:cubicBezTo>
                  <a:pt x="11708" y="20339"/>
                  <a:pt x="12068" y="20092"/>
                  <a:pt x="12258" y="19732"/>
                </a:cubicBezTo>
                <a:cubicBezTo>
                  <a:pt x="12485" y="19334"/>
                  <a:pt x="12580" y="18860"/>
                  <a:pt x="12504" y="18405"/>
                </a:cubicBezTo>
                <a:cubicBezTo>
                  <a:pt x="12390" y="17855"/>
                  <a:pt x="12239" y="17306"/>
                  <a:pt x="12030" y="16794"/>
                </a:cubicBezTo>
                <a:cubicBezTo>
                  <a:pt x="11841" y="16263"/>
                  <a:pt x="11651" y="15713"/>
                  <a:pt x="11462" y="15183"/>
                </a:cubicBezTo>
                <a:cubicBezTo>
                  <a:pt x="11101" y="14083"/>
                  <a:pt x="10779" y="12965"/>
                  <a:pt x="10457" y="11865"/>
                </a:cubicBezTo>
                <a:cubicBezTo>
                  <a:pt x="10154" y="10766"/>
                  <a:pt x="9869" y="9628"/>
                  <a:pt x="9623" y="8491"/>
                </a:cubicBezTo>
                <a:cubicBezTo>
                  <a:pt x="9414" y="7486"/>
                  <a:pt x="9168" y="6424"/>
                  <a:pt x="9414" y="5420"/>
                </a:cubicBezTo>
                <a:cubicBezTo>
                  <a:pt x="9462" y="5197"/>
                  <a:pt x="9536" y="5002"/>
                  <a:pt x="9626" y="4810"/>
                </a:cubicBezTo>
                <a:lnTo>
                  <a:pt x="9626" y="4810"/>
                </a:lnTo>
                <a:cubicBezTo>
                  <a:pt x="11118" y="5773"/>
                  <a:pt x="11814" y="7472"/>
                  <a:pt x="12239" y="9135"/>
                </a:cubicBezTo>
                <a:cubicBezTo>
                  <a:pt x="12485" y="10026"/>
                  <a:pt x="12637" y="10936"/>
                  <a:pt x="12807" y="11846"/>
                </a:cubicBezTo>
                <a:cubicBezTo>
                  <a:pt x="13035" y="13040"/>
                  <a:pt x="13300" y="14216"/>
                  <a:pt x="13623" y="15391"/>
                </a:cubicBezTo>
                <a:cubicBezTo>
                  <a:pt x="13945" y="16547"/>
                  <a:pt x="14324" y="17723"/>
                  <a:pt x="14741" y="18879"/>
                </a:cubicBezTo>
                <a:cubicBezTo>
                  <a:pt x="14912" y="19315"/>
                  <a:pt x="15063" y="19827"/>
                  <a:pt x="15480" y="20092"/>
                </a:cubicBezTo>
                <a:cubicBezTo>
                  <a:pt x="15595" y="20165"/>
                  <a:pt x="15723" y="20199"/>
                  <a:pt x="15849" y="20199"/>
                </a:cubicBezTo>
                <a:cubicBezTo>
                  <a:pt x="16119" y="20199"/>
                  <a:pt x="16382" y="20042"/>
                  <a:pt x="16485" y="19770"/>
                </a:cubicBezTo>
                <a:cubicBezTo>
                  <a:pt x="16694" y="19334"/>
                  <a:pt x="16675" y="18765"/>
                  <a:pt x="16656" y="18292"/>
                </a:cubicBezTo>
                <a:cubicBezTo>
                  <a:pt x="16637" y="17723"/>
                  <a:pt x="16542" y="17154"/>
                  <a:pt x="16428" y="16585"/>
                </a:cubicBezTo>
                <a:cubicBezTo>
                  <a:pt x="16125" y="15467"/>
                  <a:pt x="15746" y="14348"/>
                  <a:pt x="15291" y="13268"/>
                </a:cubicBezTo>
                <a:cubicBezTo>
                  <a:pt x="14419" y="10993"/>
                  <a:pt x="13793" y="8623"/>
                  <a:pt x="13433" y="6216"/>
                </a:cubicBezTo>
                <a:cubicBezTo>
                  <a:pt x="13360" y="5689"/>
                  <a:pt x="13392" y="4465"/>
                  <a:pt x="14163" y="4465"/>
                </a:cubicBezTo>
                <a:cubicBezTo>
                  <a:pt x="14197" y="4465"/>
                  <a:pt x="14231" y="4467"/>
                  <a:pt x="14267" y="4472"/>
                </a:cubicBezTo>
                <a:cubicBezTo>
                  <a:pt x="14741" y="4548"/>
                  <a:pt x="15025" y="5060"/>
                  <a:pt x="15234" y="5439"/>
                </a:cubicBezTo>
                <a:cubicBezTo>
                  <a:pt x="15499" y="5913"/>
                  <a:pt x="15727" y="6406"/>
                  <a:pt x="15935" y="6898"/>
                </a:cubicBezTo>
                <a:cubicBezTo>
                  <a:pt x="16732" y="8946"/>
                  <a:pt x="17111" y="11107"/>
                  <a:pt x="17452" y="13268"/>
                </a:cubicBezTo>
                <a:cubicBezTo>
                  <a:pt x="17623" y="14348"/>
                  <a:pt x="17793" y="15429"/>
                  <a:pt x="18002" y="16510"/>
                </a:cubicBezTo>
                <a:cubicBezTo>
                  <a:pt x="18096" y="17040"/>
                  <a:pt x="18229" y="17590"/>
                  <a:pt x="18362" y="18121"/>
                </a:cubicBezTo>
                <a:cubicBezTo>
                  <a:pt x="18476" y="18557"/>
                  <a:pt x="18627" y="19031"/>
                  <a:pt x="18968" y="19334"/>
                </a:cubicBezTo>
                <a:cubicBezTo>
                  <a:pt x="19197" y="19533"/>
                  <a:pt x="19456" y="19618"/>
                  <a:pt x="19715" y="19618"/>
                </a:cubicBezTo>
                <a:cubicBezTo>
                  <a:pt x="20273" y="19618"/>
                  <a:pt x="20833" y="19220"/>
                  <a:pt x="21092" y="18690"/>
                </a:cubicBezTo>
                <a:cubicBezTo>
                  <a:pt x="21300" y="18178"/>
                  <a:pt x="21338" y="17628"/>
                  <a:pt x="21205" y="17078"/>
                </a:cubicBezTo>
                <a:cubicBezTo>
                  <a:pt x="21111" y="16472"/>
                  <a:pt x="20902" y="15884"/>
                  <a:pt x="20731" y="15277"/>
                </a:cubicBezTo>
                <a:lnTo>
                  <a:pt x="18684" y="7903"/>
                </a:lnTo>
                <a:cubicBezTo>
                  <a:pt x="18514" y="7315"/>
                  <a:pt x="18362" y="6728"/>
                  <a:pt x="18191" y="6102"/>
                </a:cubicBezTo>
                <a:cubicBezTo>
                  <a:pt x="18162" y="6043"/>
                  <a:pt x="18106" y="6015"/>
                  <a:pt x="18051" y="6015"/>
                </a:cubicBezTo>
                <a:cubicBezTo>
                  <a:pt x="17966" y="6015"/>
                  <a:pt x="17884" y="6082"/>
                  <a:pt x="17907" y="6197"/>
                </a:cubicBezTo>
                <a:cubicBezTo>
                  <a:pt x="18589" y="8623"/>
                  <a:pt x="19253" y="11050"/>
                  <a:pt x="19935" y="13476"/>
                </a:cubicBezTo>
                <a:lnTo>
                  <a:pt x="20428" y="15315"/>
                </a:lnTo>
                <a:cubicBezTo>
                  <a:pt x="20599" y="15903"/>
                  <a:pt x="20788" y="16491"/>
                  <a:pt x="20902" y="17078"/>
                </a:cubicBezTo>
                <a:cubicBezTo>
                  <a:pt x="21016" y="17609"/>
                  <a:pt x="21035" y="18216"/>
                  <a:pt x="20750" y="18690"/>
                </a:cubicBezTo>
                <a:cubicBezTo>
                  <a:pt x="20542" y="19050"/>
                  <a:pt x="20144" y="19296"/>
                  <a:pt x="19727" y="19334"/>
                </a:cubicBezTo>
                <a:cubicBezTo>
                  <a:pt x="19253" y="19334"/>
                  <a:pt x="18950" y="18917"/>
                  <a:pt x="18798" y="18519"/>
                </a:cubicBezTo>
                <a:cubicBezTo>
                  <a:pt x="18627" y="18026"/>
                  <a:pt x="18495" y="17533"/>
                  <a:pt x="18400" y="17040"/>
                </a:cubicBezTo>
                <a:cubicBezTo>
                  <a:pt x="18172" y="15979"/>
                  <a:pt x="17983" y="14898"/>
                  <a:pt x="17812" y="13837"/>
                </a:cubicBezTo>
                <a:cubicBezTo>
                  <a:pt x="17452" y="11713"/>
                  <a:pt x="17130" y="9571"/>
                  <a:pt x="16428" y="7524"/>
                </a:cubicBezTo>
                <a:cubicBezTo>
                  <a:pt x="16239" y="7031"/>
                  <a:pt x="16049" y="6538"/>
                  <a:pt x="15822" y="6064"/>
                </a:cubicBezTo>
                <a:cubicBezTo>
                  <a:pt x="15632" y="5590"/>
                  <a:pt x="15386" y="5154"/>
                  <a:pt x="15082" y="4756"/>
                </a:cubicBezTo>
                <a:cubicBezTo>
                  <a:pt x="14841" y="4446"/>
                  <a:pt x="14506" y="4199"/>
                  <a:pt x="14120" y="4199"/>
                </a:cubicBezTo>
                <a:cubicBezTo>
                  <a:pt x="14081" y="4199"/>
                  <a:pt x="14042" y="4201"/>
                  <a:pt x="14002" y="4207"/>
                </a:cubicBezTo>
                <a:cubicBezTo>
                  <a:pt x="13661" y="4282"/>
                  <a:pt x="13395" y="4529"/>
                  <a:pt x="13281" y="4851"/>
                </a:cubicBezTo>
                <a:cubicBezTo>
                  <a:pt x="13149" y="5230"/>
                  <a:pt x="13092" y="5609"/>
                  <a:pt x="13130" y="6007"/>
                </a:cubicBezTo>
                <a:cubicBezTo>
                  <a:pt x="13187" y="6538"/>
                  <a:pt x="13281" y="7088"/>
                  <a:pt x="13395" y="7619"/>
                </a:cubicBezTo>
                <a:cubicBezTo>
                  <a:pt x="13623" y="8794"/>
                  <a:pt x="13907" y="9969"/>
                  <a:pt x="14267" y="11126"/>
                </a:cubicBezTo>
                <a:cubicBezTo>
                  <a:pt x="14608" y="12244"/>
                  <a:pt x="15044" y="13344"/>
                  <a:pt x="15442" y="14443"/>
                </a:cubicBezTo>
                <a:cubicBezTo>
                  <a:pt x="15879" y="15524"/>
                  <a:pt x="16182" y="16642"/>
                  <a:pt x="16333" y="17799"/>
                </a:cubicBezTo>
                <a:cubicBezTo>
                  <a:pt x="16409" y="18329"/>
                  <a:pt x="16390" y="18879"/>
                  <a:pt x="16296" y="19410"/>
                </a:cubicBezTo>
                <a:cubicBezTo>
                  <a:pt x="16277" y="19618"/>
                  <a:pt x="16144" y="19789"/>
                  <a:pt x="15973" y="19884"/>
                </a:cubicBezTo>
                <a:cubicBezTo>
                  <a:pt x="15943" y="19889"/>
                  <a:pt x="15912" y="19892"/>
                  <a:pt x="15882" y="19892"/>
                </a:cubicBezTo>
                <a:cubicBezTo>
                  <a:pt x="15710" y="19892"/>
                  <a:pt x="15558" y="19802"/>
                  <a:pt x="15461" y="19656"/>
                </a:cubicBezTo>
                <a:cubicBezTo>
                  <a:pt x="15329" y="19467"/>
                  <a:pt x="15215" y="19258"/>
                  <a:pt x="15139" y="19031"/>
                </a:cubicBezTo>
                <a:cubicBezTo>
                  <a:pt x="15025" y="18746"/>
                  <a:pt x="14912" y="18481"/>
                  <a:pt x="14817" y="18197"/>
                </a:cubicBezTo>
                <a:cubicBezTo>
                  <a:pt x="14608" y="17628"/>
                  <a:pt x="14419" y="17059"/>
                  <a:pt x="14248" y="16491"/>
                </a:cubicBezTo>
                <a:cubicBezTo>
                  <a:pt x="13888" y="15353"/>
                  <a:pt x="13566" y="14178"/>
                  <a:pt x="13300" y="13003"/>
                </a:cubicBezTo>
                <a:cubicBezTo>
                  <a:pt x="13073" y="12017"/>
                  <a:pt x="12921" y="11031"/>
                  <a:pt x="12694" y="10045"/>
                </a:cubicBezTo>
                <a:cubicBezTo>
                  <a:pt x="12334" y="8377"/>
                  <a:pt x="11822" y="6576"/>
                  <a:pt x="10590" y="5306"/>
                </a:cubicBezTo>
                <a:cubicBezTo>
                  <a:pt x="10305" y="5022"/>
                  <a:pt x="9983" y="4756"/>
                  <a:pt x="9623" y="4548"/>
                </a:cubicBezTo>
                <a:cubicBezTo>
                  <a:pt x="9603" y="4534"/>
                  <a:pt x="9580" y="4528"/>
                  <a:pt x="9558" y="4528"/>
                </a:cubicBezTo>
                <a:cubicBezTo>
                  <a:pt x="9517" y="4528"/>
                  <a:pt x="9477" y="4549"/>
                  <a:pt x="9452" y="4586"/>
                </a:cubicBezTo>
                <a:cubicBezTo>
                  <a:pt x="8978" y="5458"/>
                  <a:pt x="9016" y="6481"/>
                  <a:pt x="9168" y="7448"/>
                </a:cubicBezTo>
                <a:cubicBezTo>
                  <a:pt x="9338" y="8510"/>
                  <a:pt x="9604" y="9571"/>
                  <a:pt x="9869" y="10633"/>
                </a:cubicBezTo>
                <a:cubicBezTo>
                  <a:pt x="10438" y="12832"/>
                  <a:pt x="11101" y="14993"/>
                  <a:pt x="11879" y="17135"/>
                </a:cubicBezTo>
                <a:cubicBezTo>
                  <a:pt x="12182" y="18007"/>
                  <a:pt x="12618" y="19182"/>
                  <a:pt x="11784" y="19922"/>
                </a:cubicBezTo>
                <a:cubicBezTo>
                  <a:pt x="11612" y="20082"/>
                  <a:pt x="11386" y="20166"/>
                  <a:pt x="11158" y="20166"/>
                </a:cubicBezTo>
                <a:cubicBezTo>
                  <a:pt x="11008" y="20166"/>
                  <a:pt x="10858" y="20130"/>
                  <a:pt x="10722" y="20055"/>
                </a:cubicBezTo>
                <a:cubicBezTo>
                  <a:pt x="10400" y="19827"/>
                  <a:pt x="10172" y="19524"/>
                  <a:pt x="10021" y="19182"/>
                </a:cubicBezTo>
                <a:cubicBezTo>
                  <a:pt x="9831" y="18784"/>
                  <a:pt x="9699" y="18367"/>
                  <a:pt x="9585" y="17950"/>
                </a:cubicBezTo>
                <a:lnTo>
                  <a:pt x="9111" y="16244"/>
                </a:lnTo>
                <a:lnTo>
                  <a:pt x="8125" y="12832"/>
                </a:lnTo>
                <a:cubicBezTo>
                  <a:pt x="7822" y="11732"/>
                  <a:pt x="7519" y="10614"/>
                  <a:pt x="7177" y="9514"/>
                </a:cubicBezTo>
                <a:cubicBezTo>
                  <a:pt x="6950" y="8737"/>
                  <a:pt x="6665" y="7903"/>
                  <a:pt x="6059" y="7353"/>
                </a:cubicBezTo>
                <a:cubicBezTo>
                  <a:pt x="5907" y="7221"/>
                  <a:pt x="5737" y="7107"/>
                  <a:pt x="5547" y="7012"/>
                </a:cubicBezTo>
                <a:cubicBezTo>
                  <a:pt x="5534" y="7008"/>
                  <a:pt x="5519" y="7005"/>
                  <a:pt x="5505" y="7005"/>
                </a:cubicBezTo>
                <a:cubicBezTo>
                  <a:pt x="5457" y="7005"/>
                  <a:pt x="5410" y="7030"/>
                  <a:pt x="5395" y="7088"/>
                </a:cubicBezTo>
                <a:cubicBezTo>
                  <a:pt x="5054" y="9041"/>
                  <a:pt x="5661" y="10936"/>
                  <a:pt x="6305" y="12775"/>
                </a:cubicBezTo>
                <a:cubicBezTo>
                  <a:pt x="6628" y="13723"/>
                  <a:pt x="6988" y="14671"/>
                  <a:pt x="7253" y="15638"/>
                </a:cubicBezTo>
                <a:cubicBezTo>
                  <a:pt x="7386" y="16093"/>
                  <a:pt x="7481" y="16566"/>
                  <a:pt x="7537" y="17059"/>
                </a:cubicBezTo>
                <a:cubicBezTo>
                  <a:pt x="7556" y="17457"/>
                  <a:pt x="7481" y="17969"/>
                  <a:pt x="7064" y="18121"/>
                </a:cubicBezTo>
                <a:cubicBezTo>
                  <a:pt x="6994" y="18147"/>
                  <a:pt x="6924" y="18158"/>
                  <a:pt x="6855" y="18158"/>
                </a:cubicBezTo>
                <a:cubicBezTo>
                  <a:pt x="6568" y="18158"/>
                  <a:pt x="6295" y="17959"/>
                  <a:pt x="6097" y="17761"/>
                </a:cubicBezTo>
                <a:cubicBezTo>
                  <a:pt x="5774" y="17438"/>
                  <a:pt x="5547" y="17059"/>
                  <a:pt x="5376" y="16642"/>
                </a:cubicBezTo>
                <a:cubicBezTo>
                  <a:pt x="4959" y="15619"/>
                  <a:pt x="4561" y="14595"/>
                  <a:pt x="4182" y="13571"/>
                </a:cubicBezTo>
                <a:cubicBezTo>
                  <a:pt x="3405" y="11505"/>
                  <a:pt x="2703" y="9401"/>
                  <a:pt x="2059" y="7278"/>
                </a:cubicBezTo>
                <a:cubicBezTo>
                  <a:pt x="1414" y="5154"/>
                  <a:pt x="846" y="3012"/>
                  <a:pt x="334" y="851"/>
                </a:cubicBezTo>
                <a:cubicBezTo>
                  <a:pt x="277" y="586"/>
                  <a:pt x="220" y="320"/>
                  <a:pt x="163" y="55"/>
                </a:cubicBezTo>
                <a:cubicBezTo>
                  <a:pt x="156" y="17"/>
                  <a:pt x="126" y="0"/>
                  <a:pt x="95" y="0"/>
                </a:cubicBezTo>
                <a:close/>
              </a:path>
            </a:pathLst>
          </a:custGeom>
          <a:solidFill>
            <a:srgbClr val="1C5F6F"/>
          </a:solidFill>
          <a:ln>
            <a:noFill/>
          </a:ln>
        </p:spPr>
        <p:txBody>
          <a:bodyPr spcFirstLastPara="1" wrap="square" lIns="91425" tIns="91425" rIns="91425" bIns="91425" anchor="ctr" anchorCtr="0">
            <a:noAutofit/>
          </a:bodyPr>
          <a:lstStyle/>
          <a:p>
            <a:endParaRPr/>
          </a:p>
        </p:txBody>
      </p:sp>
      <p:sp>
        <p:nvSpPr>
          <p:cNvPr id="665" name="Google Shape;665;p11"/>
          <p:cNvSpPr/>
          <p:nvPr/>
        </p:nvSpPr>
        <p:spPr>
          <a:xfrm rot="-9900083">
            <a:off x="-1242749" y="2125430"/>
            <a:ext cx="3386946" cy="5315794"/>
          </a:xfrm>
          <a:custGeom>
            <a:avLst/>
            <a:gdLst/>
            <a:ahLst/>
            <a:cxnLst/>
            <a:rect l="l" t="t" r="r" b="b"/>
            <a:pathLst>
              <a:path w="55812" h="94461" extrusionOk="0">
                <a:moveTo>
                  <a:pt x="36054" y="83719"/>
                </a:moveTo>
                <a:cubicBezTo>
                  <a:pt x="36059" y="85810"/>
                  <a:pt x="36230" y="87883"/>
                  <a:pt x="36585" y="89937"/>
                </a:cubicBezTo>
                <a:cubicBezTo>
                  <a:pt x="36680" y="90449"/>
                  <a:pt x="36775" y="90942"/>
                  <a:pt x="36888" y="91454"/>
                </a:cubicBezTo>
                <a:cubicBezTo>
                  <a:pt x="36926" y="91719"/>
                  <a:pt x="37002" y="91984"/>
                  <a:pt x="37059" y="92250"/>
                </a:cubicBezTo>
                <a:cubicBezTo>
                  <a:pt x="37097" y="92439"/>
                  <a:pt x="37305" y="92856"/>
                  <a:pt x="37211" y="93046"/>
                </a:cubicBezTo>
                <a:cubicBezTo>
                  <a:pt x="37154" y="93160"/>
                  <a:pt x="36831" y="93255"/>
                  <a:pt x="36718" y="93311"/>
                </a:cubicBezTo>
                <a:cubicBezTo>
                  <a:pt x="36509" y="93425"/>
                  <a:pt x="36282" y="93539"/>
                  <a:pt x="36035" y="93634"/>
                </a:cubicBezTo>
                <a:cubicBezTo>
                  <a:pt x="35599" y="93804"/>
                  <a:pt x="35144" y="93937"/>
                  <a:pt x="34689" y="93994"/>
                </a:cubicBezTo>
                <a:cubicBezTo>
                  <a:pt x="34597" y="94004"/>
                  <a:pt x="34505" y="94009"/>
                  <a:pt x="34414" y="94009"/>
                </a:cubicBezTo>
                <a:cubicBezTo>
                  <a:pt x="33623" y="94009"/>
                  <a:pt x="32889" y="93638"/>
                  <a:pt x="32566" y="92856"/>
                </a:cubicBezTo>
                <a:cubicBezTo>
                  <a:pt x="32244" y="92041"/>
                  <a:pt x="32471" y="91093"/>
                  <a:pt x="32756" y="90297"/>
                </a:cubicBezTo>
                <a:cubicBezTo>
                  <a:pt x="33362" y="88572"/>
                  <a:pt x="34234" y="86923"/>
                  <a:pt x="35125" y="85331"/>
                </a:cubicBezTo>
                <a:cubicBezTo>
                  <a:pt x="35426" y="84788"/>
                  <a:pt x="35736" y="84251"/>
                  <a:pt x="36054" y="83719"/>
                </a:cubicBezTo>
                <a:close/>
                <a:moveTo>
                  <a:pt x="43850" y="72899"/>
                </a:moveTo>
                <a:cubicBezTo>
                  <a:pt x="43926" y="74041"/>
                  <a:pt x="43988" y="75183"/>
                  <a:pt x="44035" y="76326"/>
                </a:cubicBezTo>
                <a:cubicBezTo>
                  <a:pt x="44111" y="78487"/>
                  <a:pt x="44149" y="80629"/>
                  <a:pt x="44130" y="82790"/>
                </a:cubicBezTo>
                <a:cubicBezTo>
                  <a:pt x="44111" y="83871"/>
                  <a:pt x="44092" y="84970"/>
                  <a:pt x="44054" y="86051"/>
                </a:cubicBezTo>
                <a:cubicBezTo>
                  <a:pt x="44016" y="87037"/>
                  <a:pt x="44092" y="88117"/>
                  <a:pt x="43864" y="89065"/>
                </a:cubicBezTo>
                <a:cubicBezTo>
                  <a:pt x="43789" y="89463"/>
                  <a:pt x="43599" y="89823"/>
                  <a:pt x="43334" y="90127"/>
                </a:cubicBezTo>
                <a:cubicBezTo>
                  <a:pt x="43194" y="90249"/>
                  <a:pt x="43052" y="90301"/>
                  <a:pt x="42914" y="90301"/>
                </a:cubicBezTo>
                <a:cubicBezTo>
                  <a:pt x="42585" y="90301"/>
                  <a:pt x="42287" y="90001"/>
                  <a:pt x="42139" y="89653"/>
                </a:cubicBezTo>
                <a:cubicBezTo>
                  <a:pt x="41874" y="88970"/>
                  <a:pt x="41760" y="88193"/>
                  <a:pt x="41609" y="87473"/>
                </a:cubicBezTo>
                <a:cubicBezTo>
                  <a:pt x="41324" y="86165"/>
                  <a:pt x="41021" y="84724"/>
                  <a:pt x="40149" y="83643"/>
                </a:cubicBezTo>
                <a:cubicBezTo>
                  <a:pt x="39770" y="83169"/>
                  <a:pt x="39277" y="82809"/>
                  <a:pt x="38708" y="82582"/>
                </a:cubicBezTo>
                <a:cubicBezTo>
                  <a:pt x="38695" y="82577"/>
                  <a:pt x="38683" y="82574"/>
                  <a:pt x="38671" y="82574"/>
                </a:cubicBezTo>
                <a:cubicBezTo>
                  <a:pt x="38594" y="82574"/>
                  <a:pt x="38540" y="82668"/>
                  <a:pt x="38557" y="82733"/>
                </a:cubicBezTo>
                <a:cubicBezTo>
                  <a:pt x="38917" y="84667"/>
                  <a:pt x="39277" y="86601"/>
                  <a:pt x="39618" y="88534"/>
                </a:cubicBezTo>
                <a:lnTo>
                  <a:pt x="40149" y="91397"/>
                </a:lnTo>
                <a:cubicBezTo>
                  <a:pt x="40263" y="92136"/>
                  <a:pt x="40452" y="92875"/>
                  <a:pt x="40187" y="93596"/>
                </a:cubicBezTo>
                <a:cubicBezTo>
                  <a:pt x="40092" y="93861"/>
                  <a:pt x="39921" y="94183"/>
                  <a:pt x="39618" y="94240"/>
                </a:cubicBezTo>
                <a:cubicBezTo>
                  <a:pt x="39604" y="94243"/>
                  <a:pt x="39590" y="94244"/>
                  <a:pt x="39576" y="94244"/>
                </a:cubicBezTo>
                <a:cubicBezTo>
                  <a:pt x="39294" y="94244"/>
                  <a:pt x="39081" y="93717"/>
                  <a:pt x="38955" y="93482"/>
                </a:cubicBezTo>
                <a:cubicBezTo>
                  <a:pt x="38670" y="92856"/>
                  <a:pt x="38462" y="92193"/>
                  <a:pt x="38348" y="91511"/>
                </a:cubicBezTo>
                <a:cubicBezTo>
                  <a:pt x="38083" y="90146"/>
                  <a:pt x="38045" y="88762"/>
                  <a:pt x="37855" y="87397"/>
                </a:cubicBezTo>
                <a:cubicBezTo>
                  <a:pt x="37647" y="85994"/>
                  <a:pt x="37230" y="84610"/>
                  <a:pt x="36244" y="83549"/>
                </a:cubicBezTo>
                <a:cubicBezTo>
                  <a:pt x="36227" y="83526"/>
                  <a:pt x="36203" y="83515"/>
                  <a:pt x="36178" y="83514"/>
                </a:cubicBezTo>
                <a:lnTo>
                  <a:pt x="36178" y="83514"/>
                </a:lnTo>
                <a:cubicBezTo>
                  <a:pt x="38436" y="79777"/>
                  <a:pt x="41102" y="76305"/>
                  <a:pt x="43850" y="72899"/>
                </a:cubicBezTo>
                <a:close/>
                <a:moveTo>
                  <a:pt x="124" y="0"/>
                </a:moveTo>
                <a:cubicBezTo>
                  <a:pt x="60" y="0"/>
                  <a:pt x="1" y="49"/>
                  <a:pt x="36" y="119"/>
                </a:cubicBezTo>
                <a:lnTo>
                  <a:pt x="17" y="119"/>
                </a:lnTo>
                <a:cubicBezTo>
                  <a:pt x="2955" y="8498"/>
                  <a:pt x="5989" y="16839"/>
                  <a:pt x="9135" y="25123"/>
                </a:cubicBezTo>
                <a:cubicBezTo>
                  <a:pt x="9894" y="27152"/>
                  <a:pt x="10671" y="29180"/>
                  <a:pt x="11467" y="31208"/>
                </a:cubicBezTo>
                <a:cubicBezTo>
                  <a:pt x="12168" y="33028"/>
                  <a:pt x="12794" y="34905"/>
                  <a:pt x="13647" y="36649"/>
                </a:cubicBezTo>
                <a:cubicBezTo>
                  <a:pt x="14292" y="37976"/>
                  <a:pt x="15221" y="39246"/>
                  <a:pt x="16623" y="39796"/>
                </a:cubicBezTo>
                <a:cubicBezTo>
                  <a:pt x="17283" y="40054"/>
                  <a:pt x="17979" y="40142"/>
                  <a:pt x="18690" y="40142"/>
                </a:cubicBezTo>
                <a:cubicBezTo>
                  <a:pt x="19959" y="40142"/>
                  <a:pt x="21272" y="39862"/>
                  <a:pt x="22500" y="39777"/>
                </a:cubicBezTo>
                <a:cubicBezTo>
                  <a:pt x="23246" y="39726"/>
                  <a:pt x="23995" y="39701"/>
                  <a:pt x="24747" y="39701"/>
                </a:cubicBezTo>
                <a:cubicBezTo>
                  <a:pt x="26249" y="39701"/>
                  <a:pt x="27757" y="39802"/>
                  <a:pt x="29249" y="40004"/>
                </a:cubicBezTo>
                <a:cubicBezTo>
                  <a:pt x="31106" y="40270"/>
                  <a:pt x="33021" y="40668"/>
                  <a:pt x="34727" y="41502"/>
                </a:cubicBezTo>
                <a:cubicBezTo>
                  <a:pt x="36433" y="42317"/>
                  <a:pt x="37836" y="43682"/>
                  <a:pt x="38708" y="45350"/>
                </a:cubicBezTo>
                <a:cubicBezTo>
                  <a:pt x="39580" y="46981"/>
                  <a:pt x="40054" y="48782"/>
                  <a:pt x="40471" y="50545"/>
                </a:cubicBezTo>
                <a:cubicBezTo>
                  <a:pt x="42179" y="57664"/>
                  <a:pt x="43282" y="64918"/>
                  <a:pt x="43803" y="72216"/>
                </a:cubicBezTo>
                <a:lnTo>
                  <a:pt x="43803" y="72216"/>
                </a:lnTo>
                <a:cubicBezTo>
                  <a:pt x="43494" y="72599"/>
                  <a:pt x="43186" y="72983"/>
                  <a:pt x="42879" y="73369"/>
                </a:cubicBezTo>
                <a:cubicBezTo>
                  <a:pt x="40831" y="75966"/>
                  <a:pt x="38822" y="78601"/>
                  <a:pt x="37021" y="81387"/>
                </a:cubicBezTo>
                <a:cubicBezTo>
                  <a:pt x="35277" y="84098"/>
                  <a:pt x="33571" y="87018"/>
                  <a:pt x="32471" y="90070"/>
                </a:cubicBezTo>
                <a:cubicBezTo>
                  <a:pt x="31997" y="91359"/>
                  <a:pt x="31770" y="93198"/>
                  <a:pt x="33154" y="94013"/>
                </a:cubicBezTo>
                <a:cubicBezTo>
                  <a:pt x="33534" y="94235"/>
                  <a:pt x="33946" y="94326"/>
                  <a:pt x="34367" y="94326"/>
                </a:cubicBezTo>
                <a:cubicBezTo>
                  <a:pt x="35456" y="94326"/>
                  <a:pt x="36609" y="93717"/>
                  <a:pt x="37457" y="93198"/>
                </a:cubicBezTo>
                <a:cubicBezTo>
                  <a:pt x="37514" y="93160"/>
                  <a:pt x="37533" y="93103"/>
                  <a:pt x="37514" y="93046"/>
                </a:cubicBezTo>
                <a:cubicBezTo>
                  <a:pt x="36725" y="90076"/>
                  <a:pt x="36309" y="87016"/>
                  <a:pt x="36300" y="83937"/>
                </a:cubicBezTo>
                <a:lnTo>
                  <a:pt x="36300" y="83937"/>
                </a:lnTo>
                <a:cubicBezTo>
                  <a:pt x="38208" y="86250"/>
                  <a:pt x="37579" y="89653"/>
                  <a:pt x="38348" y="92383"/>
                </a:cubicBezTo>
                <a:cubicBezTo>
                  <a:pt x="38500" y="93065"/>
                  <a:pt x="38803" y="93710"/>
                  <a:pt x="39201" y="94297"/>
                </a:cubicBezTo>
                <a:cubicBezTo>
                  <a:pt x="39289" y="94413"/>
                  <a:pt x="39407" y="94460"/>
                  <a:pt x="39532" y="94460"/>
                </a:cubicBezTo>
                <a:cubicBezTo>
                  <a:pt x="39756" y="94460"/>
                  <a:pt x="40003" y="94309"/>
                  <a:pt x="40149" y="94127"/>
                </a:cubicBezTo>
                <a:cubicBezTo>
                  <a:pt x="40490" y="93728"/>
                  <a:pt x="40566" y="93103"/>
                  <a:pt x="40547" y="92591"/>
                </a:cubicBezTo>
                <a:cubicBezTo>
                  <a:pt x="40509" y="91681"/>
                  <a:pt x="40244" y="90752"/>
                  <a:pt x="40092" y="89861"/>
                </a:cubicBezTo>
                <a:cubicBezTo>
                  <a:pt x="39670" y="87551"/>
                  <a:pt x="39266" y="85241"/>
                  <a:pt x="38846" y="82914"/>
                </a:cubicBezTo>
                <a:lnTo>
                  <a:pt x="38846" y="82914"/>
                </a:lnTo>
                <a:cubicBezTo>
                  <a:pt x="40217" y="83575"/>
                  <a:pt x="40753" y="85091"/>
                  <a:pt x="41116" y="86487"/>
                </a:cubicBezTo>
                <a:cubicBezTo>
                  <a:pt x="41305" y="87245"/>
                  <a:pt x="41438" y="88022"/>
                  <a:pt x="41628" y="88781"/>
                </a:cubicBezTo>
                <a:cubicBezTo>
                  <a:pt x="41760" y="89349"/>
                  <a:pt x="41874" y="90146"/>
                  <a:pt x="42443" y="90468"/>
                </a:cubicBezTo>
                <a:cubicBezTo>
                  <a:pt x="42589" y="90550"/>
                  <a:pt x="42735" y="90587"/>
                  <a:pt x="42876" y="90587"/>
                </a:cubicBezTo>
                <a:cubicBezTo>
                  <a:pt x="43193" y="90587"/>
                  <a:pt x="43484" y="90402"/>
                  <a:pt x="43694" y="90127"/>
                </a:cubicBezTo>
                <a:cubicBezTo>
                  <a:pt x="44168" y="89539"/>
                  <a:pt x="44225" y="88781"/>
                  <a:pt x="44263" y="88060"/>
                </a:cubicBezTo>
                <a:cubicBezTo>
                  <a:pt x="44376" y="85842"/>
                  <a:pt x="44433" y="83624"/>
                  <a:pt x="44433" y="81425"/>
                </a:cubicBezTo>
                <a:cubicBezTo>
                  <a:pt x="44433" y="78462"/>
                  <a:pt x="44333" y="75502"/>
                  <a:pt x="44134" y="72549"/>
                </a:cubicBezTo>
                <a:lnTo>
                  <a:pt x="44134" y="72549"/>
                </a:lnTo>
                <a:cubicBezTo>
                  <a:pt x="45525" y="70831"/>
                  <a:pt x="46934" y="69129"/>
                  <a:pt x="48319" y="67416"/>
                </a:cubicBezTo>
                <a:cubicBezTo>
                  <a:pt x="50916" y="64213"/>
                  <a:pt x="53457" y="60952"/>
                  <a:pt x="55694" y="57464"/>
                </a:cubicBezTo>
                <a:cubicBezTo>
                  <a:pt x="55812" y="57293"/>
                  <a:pt x="55657" y="57122"/>
                  <a:pt x="55493" y="57122"/>
                </a:cubicBezTo>
                <a:cubicBezTo>
                  <a:pt x="55421" y="57122"/>
                  <a:pt x="55348" y="57155"/>
                  <a:pt x="55295" y="57236"/>
                </a:cubicBezTo>
                <a:cubicBezTo>
                  <a:pt x="51966" y="62402"/>
                  <a:pt x="47953" y="67087"/>
                  <a:pt x="44086" y="71866"/>
                </a:cubicBezTo>
                <a:lnTo>
                  <a:pt x="44086" y="71866"/>
                </a:lnTo>
                <a:cubicBezTo>
                  <a:pt x="43682" y="66321"/>
                  <a:pt x="42926" y="60806"/>
                  <a:pt x="41817" y="55360"/>
                </a:cubicBezTo>
                <a:cubicBezTo>
                  <a:pt x="41400" y="53255"/>
                  <a:pt x="40945" y="51132"/>
                  <a:pt x="40376" y="49066"/>
                </a:cubicBezTo>
                <a:cubicBezTo>
                  <a:pt x="39921" y="47379"/>
                  <a:pt x="39315" y="45673"/>
                  <a:pt x="38310" y="44213"/>
                </a:cubicBezTo>
                <a:cubicBezTo>
                  <a:pt x="36130" y="41104"/>
                  <a:pt x="32301" y="40175"/>
                  <a:pt x="28737" y="39739"/>
                </a:cubicBezTo>
                <a:cubicBezTo>
                  <a:pt x="27406" y="39567"/>
                  <a:pt x="26076" y="39485"/>
                  <a:pt x="24745" y="39485"/>
                </a:cubicBezTo>
                <a:cubicBezTo>
                  <a:pt x="23877" y="39485"/>
                  <a:pt x="23008" y="39520"/>
                  <a:pt x="22140" y="39587"/>
                </a:cubicBezTo>
                <a:cubicBezTo>
                  <a:pt x="21041" y="39680"/>
                  <a:pt x="19854" y="39911"/>
                  <a:pt x="18707" y="39911"/>
                </a:cubicBezTo>
                <a:cubicBezTo>
                  <a:pt x="17736" y="39911"/>
                  <a:pt x="16794" y="39745"/>
                  <a:pt x="15960" y="39189"/>
                </a:cubicBezTo>
                <a:cubicBezTo>
                  <a:pt x="14519" y="38204"/>
                  <a:pt x="13780" y="36479"/>
                  <a:pt x="13173" y="34924"/>
                </a:cubicBezTo>
                <a:cubicBezTo>
                  <a:pt x="12339" y="32820"/>
                  <a:pt x="11543" y="30735"/>
                  <a:pt x="10728" y="28630"/>
                </a:cubicBezTo>
                <a:cubicBezTo>
                  <a:pt x="7505" y="20194"/>
                  <a:pt x="4377" y="11721"/>
                  <a:pt x="1344" y="3228"/>
                </a:cubicBezTo>
                <a:cubicBezTo>
                  <a:pt x="965" y="2166"/>
                  <a:pt x="586" y="1124"/>
                  <a:pt x="226" y="62"/>
                </a:cubicBezTo>
                <a:cubicBezTo>
                  <a:pt x="204" y="19"/>
                  <a:pt x="163" y="0"/>
                  <a:pt x="124" y="0"/>
                </a:cubicBezTo>
                <a:close/>
              </a:path>
            </a:pathLst>
          </a:custGeom>
          <a:solidFill>
            <a:schemeClr val="dk1"/>
          </a:solidFill>
          <a:ln>
            <a:noFill/>
          </a:ln>
        </p:spPr>
        <p:txBody>
          <a:bodyPr spcFirstLastPara="1" wrap="square" lIns="91425" tIns="91425" rIns="91425" bIns="91425" anchor="ctr" anchorCtr="0">
            <a:noAutofit/>
          </a:bodyPr>
          <a:lstStyle/>
          <a:p>
            <a:endParaRPr/>
          </a:p>
        </p:txBody>
      </p:sp>
    </p:spTree>
    <p:extLst>
      <p:ext uri="{BB962C8B-B14F-4D97-AF65-F5344CB8AC3E}">
        <p14:creationId xmlns:p14="http://schemas.microsoft.com/office/powerpoint/2010/main" val="137259000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Table of contents">
  <p:cSld name="Table of contents">
    <p:spTree>
      <p:nvGrpSpPr>
        <p:cNvPr id="1" name="Shape 667"/>
        <p:cNvGrpSpPr/>
        <p:nvPr/>
      </p:nvGrpSpPr>
      <p:grpSpPr>
        <a:xfrm>
          <a:off x="0" y="0"/>
          <a:ext cx="0" cy="0"/>
          <a:chOff x="0" y="0"/>
          <a:chExt cx="0" cy="0"/>
        </a:xfrm>
      </p:grpSpPr>
      <p:pic>
        <p:nvPicPr>
          <p:cNvPr id="668" name="Google Shape;668;p13"/>
          <p:cNvPicPr preferRelativeResize="0"/>
          <p:nvPr/>
        </p:nvPicPr>
        <p:blipFill>
          <a:blip r:embed="rId2">
            <a:alphaModFix amt="66000"/>
          </a:blip>
          <a:stretch>
            <a:fillRect/>
          </a:stretch>
        </p:blipFill>
        <p:spPr>
          <a:xfrm rot="-1538275" flipH="1">
            <a:off x="-1241959" y="-985041"/>
            <a:ext cx="3297390" cy="2276635"/>
          </a:xfrm>
          <a:prstGeom prst="rect">
            <a:avLst/>
          </a:prstGeom>
          <a:noFill/>
          <a:ln>
            <a:noFill/>
          </a:ln>
        </p:spPr>
      </p:pic>
      <p:sp>
        <p:nvSpPr>
          <p:cNvPr id="669" name="Google Shape;669;p13"/>
          <p:cNvSpPr/>
          <p:nvPr/>
        </p:nvSpPr>
        <p:spPr>
          <a:xfrm rot="3011561">
            <a:off x="8474812" y="4330185"/>
            <a:ext cx="1345837" cy="1286867"/>
          </a:xfrm>
          <a:custGeom>
            <a:avLst/>
            <a:gdLst/>
            <a:ahLst/>
            <a:cxnLst/>
            <a:rect l="l" t="t" r="r" b="b"/>
            <a:pathLst>
              <a:path w="21339" h="20404" extrusionOk="0">
                <a:moveTo>
                  <a:pt x="95" y="0"/>
                </a:moveTo>
                <a:cubicBezTo>
                  <a:pt x="50" y="0"/>
                  <a:pt x="0" y="36"/>
                  <a:pt x="12" y="93"/>
                </a:cubicBezTo>
                <a:cubicBezTo>
                  <a:pt x="485" y="2330"/>
                  <a:pt x="1054" y="4567"/>
                  <a:pt x="1680" y="6766"/>
                </a:cubicBezTo>
                <a:cubicBezTo>
                  <a:pt x="2324" y="8965"/>
                  <a:pt x="3045" y="11126"/>
                  <a:pt x="3822" y="13249"/>
                </a:cubicBezTo>
                <a:cubicBezTo>
                  <a:pt x="4220" y="14330"/>
                  <a:pt x="4618" y="15391"/>
                  <a:pt x="5054" y="16453"/>
                </a:cubicBezTo>
                <a:cubicBezTo>
                  <a:pt x="5225" y="16889"/>
                  <a:pt x="5433" y="17287"/>
                  <a:pt x="5699" y="17666"/>
                </a:cubicBezTo>
                <a:cubicBezTo>
                  <a:pt x="5926" y="17988"/>
                  <a:pt x="6267" y="18216"/>
                  <a:pt x="6646" y="18348"/>
                </a:cubicBezTo>
                <a:cubicBezTo>
                  <a:pt x="6705" y="18361"/>
                  <a:pt x="6764" y="18368"/>
                  <a:pt x="6823" y="18368"/>
                </a:cubicBezTo>
                <a:cubicBezTo>
                  <a:pt x="7107" y="18368"/>
                  <a:pt x="7384" y="18221"/>
                  <a:pt x="7556" y="17969"/>
                </a:cubicBezTo>
                <a:cubicBezTo>
                  <a:pt x="7746" y="17609"/>
                  <a:pt x="7784" y="17173"/>
                  <a:pt x="7708" y="16775"/>
                </a:cubicBezTo>
                <a:cubicBezTo>
                  <a:pt x="7519" y="15770"/>
                  <a:pt x="7253" y="14784"/>
                  <a:pt x="6893" y="13837"/>
                </a:cubicBezTo>
                <a:cubicBezTo>
                  <a:pt x="6248" y="11941"/>
                  <a:pt x="5414" y="9969"/>
                  <a:pt x="5528" y="7922"/>
                </a:cubicBezTo>
                <a:cubicBezTo>
                  <a:pt x="5543" y="7707"/>
                  <a:pt x="5559" y="7504"/>
                  <a:pt x="5594" y="7294"/>
                </a:cubicBezTo>
                <a:lnTo>
                  <a:pt x="5594" y="7294"/>
                </a:lnTo>
                <a:cubicBezTo>
                  <a:pt x="6312" y="7702"/>
                  <a:pt x="6661" y="8502"/>
                  <a:pt x="6893" y="9268"/>
                </a:cubicBezTo>
                <a:cubicBezTo>
                  <a:pt x="7234" y="10349"/>
                  <a:pt x="7519" y="11467"/>
                  <a:pt x="7822" y="12567"/>
                </a:cubicBezTo>
                <a:lnTo>
                  <a:pt x="8789" y="16036"/>
                </a:lnTo>
                <a:cubicBezTo>
                  <a:pt x="8940" y="16604"/>
                  <a:pt x="9111" y="17173"/>
                  <a:pt x="9263" y="17742"/>
                </a:cubicBezTo>
                <a:cubicBezTo>
                  <a:pt x="9376" y="18216"/>
                  <a:pt x="9509" y="18652"/>
                  <a:pt x="9699" y="19107"/>
                </a:cubicBezTo>
                <a:cubicBezTo>
                  <a:pt x="9966" y="19713"/>
                  <a:pt x="10452" y="20404"/>
                  <a:pt x="11172" y="20404"/>
                </a:cubicBezTo>
                <a:cubicBezTo>
                  <a:pt x="11217" y="20404"/>
                  <a:pt x="11263" y="20401"/>
                  <a:pt x="11310" y="20396"/>
                </a:cubicBezTo>
                <a:cubicBezTo>
                  <a:pt x="11708" y="20339"/>
                  <a:pt x="12068" y="20092"/>
                  <a:pt x="12258" y="19732"/>
                </a:cubicBezTo>
                <a:cubicBezTo>
                  <a:pt x="12485" y="19334"/>
                  <a:pt x="12580" y="18860"/>
                  <a:pt x="12504" y="18405"/>
                </a:cubicBezTo>
                <a:cubicBezTo>
                  <a:pt x="12390" y="17855"/>
                  <a:pt x="12239" y="17306"/>
                  <a:pt x="12030" y="16794"/>
                </a:cubicBezTo>
                <a:cubicBezTo>
                  <a:pt x="11841" y="16263"/>
                  <a:pt x="11651" y="15713"/>
                  <a:pt x="11462" y="15183"/>
                </a:cubicBezTo>
                <a:cubicBezTo>
                  <a:pt x="11101" y="14083"/>
                  <a:pt x="10779" y="12965"/>
                  <a:pt x="10457" y="11865"/>
                </a:cubicBezTo>
                <a:cubicBezTo>
                  <a:pt x="10154" y="10766"/>
                  <a:pt x="9869" y="9628"/>
                  <a:pt x="9623" y="8491"/>
                </a:cubicBezTo>
                <a:cubicBezTo>
                  <a:pt x="9414" y="7486"/>
                  <a:pt x="9168" y="6424"/>
                  <a:pt x="9414" y="5420"/>
                </a:cubicBezTo>
                <a:cubicBezTo>
                  <a:pt x="9462" y="5197"/>
                  <a:pt x="9536" y="5002"/>
                  <a:pt x="9626" y="4810"/>
                </a:cubicBezTo>
                <a:lnTo>
                  <a:pt x="9626" y="4810"/>
                </a:lnTo>
                <a:cubicBezTo>
                  <a:pt x="11118" y="5773"/>
                  <a:pt x="11814" y="7472"/>
                  <a:pt x="12239" y="9135"/>
                </a:cubicBezTo>
                <a:cubicBezTo>
                  <a:pt x="12485" y="10026"/>
                  <a:pt x="12637" y="10936"/>
                  <a:pt x="12807" y="11846"/>
                </a:cubicBezTo>
                <a:cubicBezTo>
                  <a:pt x="13035" y="13040"/>
                  <a:pt x="13300" y="14216"/>
                  <a:pt x="13623" y="15391"/>
                </a:cubicBezTo>
                <a:cubicBezTo>
                  <a:pt x="13945" y="16547"/>
                  <a:pt x="14324" y="17723"/>
                  <a:pt x="14741" y="18879"/>
                </a:cubicBezTo>
                <a:cubicBezTo>
                  <a:pt x="14912" y="19315"/>
                  <a:pt x="15063" y="19827"/>
                  <a:pt x="15480" y="20092"/>
                </a:cubicBezTo>
                <a:cubicBezTo>
                  <a:pt x="15595" y="20165"/>
                  <a:pt x="15723" y="20199"/>
                  <a:pt x="15849" y="20199"/>
                </a:cubicBezTo>
                <a:cubicBezTo>
                  <a:pt x="16119" y="20199"/>
                  <a:pt x="16382" y="20042"/>
                  <a:pt x="16485" y="19770"/>
                </a:cubicBezTo>
                <a:cubicBezTo>
                  <a:pt x="16694" y="19334"/>
                  <a:pt x="16675" y="18765"/>
                  <a:pt x="16656" y="18292"/>
                </a:cubicBezTo>
                <a:cubicBezTo>
                  <a:pt x="16637" y="17723"/>
                  <a:pt x="16542" y="17154"/>
                  <a:pt x="16428" y="16585"/>
                </a:cubicBezTo>
                <a:cubicBezTo>
                  <a:pt x="16125" y="15467"/>
                  <a:pt x="15746" y="14348"/>
                  <a:pt x="15291" y="13268"/>
                </a:cubicBezTo>
                <a:cubicBezTo>
                  <a:pt x="14419" y="10993"/>
                  <a:pt x="13793" y="8623"/>
                  <a:pt x="13433" y="6216"/>
                </a:cubicBezTo>
                <a:cubicBezTo>
                  <a:pt x="13360" y="5689"/>
                  <a:pt x="13392" y="4465"/>
                  <a:pt x="14163" y="4465"/>
                </a:cubicBezTo>
                <a:cubicBezTo>
                  <a:pt x="14197" y="4465"/>
                  <a:pt x="14231" y="4467"/>
                  <a:pt x="14267" y="4472"/>
                </a:cubicBezTo>
                <a:cubicBezTo>
                  <a:pt x="14741" y="4548"/>
                  <a:pt x="15025" y="5060"/>
                  <a:pt x="15234" y="5439"/>
                </a:cubicBezTo>
                <a:cubicBezTo>
                  <a:pt x="15499" y="5913"/>
                  <a:pt x="15727" y="6406"/>
                  <a:pt x="15935" y="6898"/>
                </a:cubicBezTo>
                <a:cubicBezTo>
                  <a:pt x="16732" y="8946"/>
                  <a:pt x="17111" y="11107"/>
                  <a:pt x="17452" y="13268"/>
                </a:cubicBezTo>
                <a:cubicBezTo>
                  <a:pt x="17623" y="14348"/>
                  <a:pt x="17793" y="15429"/>
                  <a:pt x="18002" y="16510"/>
                </a:cubicBezTo>
                <a:cubicBezTo>
                  <a:pt x="18096" y="17040"/>
                  <a:pt x="18229" y="17590"/>
                  <a:pt x="18362" y="18121"/>
                </a:cubicBezTo>
                <a:cubicBezTo>
                  <a:pt x="18476" y="18557"/>
                  <a:pt x="18627" y="19031"/>
                  <a:pt x="18968" y="19334"/>
                </a:cubicBezTo>
                <a:cubicBezTo>
                  <a:pt x="19197" y="19533"/>
                  <a:pt x="19456" y="19618"/>
                  <a:pt x="19715" y="19618"/>
                </a:cubicBezTo>
                <a:cubicBezTo>
                  <a:pt x="20273" y="19618"/>
                  <a:pt x="20833" y="19220"/>
                  <a:pt x="21092" y="18690"/>
                </a:cubicBezTo>
                <a:cubicBezTo>
                  <a:pt x="21300" y="18178"/>
                  <a:pt x="21338" y="17628"/>
                  <a:pt x="21205" y="17078"/>
                </a:cubicBezTo>
                <a:cubicBezTo>
                  <a:pt x="21111" y="16472"/>
                  <a:pt x="20902" y="15884"/>
                  <a:pt x="20731" y="15277"/>
                </a:cubicBezTo>
                <a:lnTo>
                  <a:pt x="18684" y="7903"/>
                </a:lnTo>
                <a:cubicBezTo>
                  <a:pt x="18514" y="7315"/>
                  <a:pt x="18362" y="6728"/>
                  <a:pt x="18191" y="6102"/>
                </a:cubicBezTo>
                <a:cubicBezTo>
                  <a:pt x="18162" y="6043"/>
                  <a:pt x="18106" y="6015"/>
                  <a:pt x="18051" y="6015"/>
                </a:cubicBezTo>
                <a:cubicBezTo>
                  <a:pt x="17966" y="6015"/>
                  <a:pt x="17884" y="6082"/>
                  <a:pt x="17907" y="6197"/>
                </a:cubicBezTo>
                <a:cubicBezTo>
                  <a:pt x="18589" y="8623"/>
                  <a:pt x="19253" y="11050"/>
                  <a:pt x="19935" y="13476"/>
                </a:cubicBezTo>
                <a:lnTo>
                  <a:pt x="20428" y="15315"/>
                </a:lnTo>
                <a:cubicBezTo>
                  <a:pt x="20599" y="15903"/>
                  <a:pt x="20788" y="16491"/>
                  <a:pt x="20902" y="17078"/>
                </a:cubicBezTo>
                <a:cubicBezTo>
                  <a:pt x="21016" y="17609"/>
                  <a:pt x="21035" y="18216"/>
                  <a:pt x="20750" y="18690"/>
                </a:cubicBezTo>
                <a:cubicBezTo>
                  <a:pt x="20542" y="19050"/>
                  <a:pt x="20144" y="19296"/>
                  <a:pt x="19727" y="19334"/>
                </a:cubicBezTo>
                <a:cubicBezTo>
                  <a:pt x="19253" y="19334"/>
                  <a:pt x="18950" y="18917"/>
                  <a:pt x="18798" y="18519"/>
                </a:cubicBezTo>
                <a:cubicBezTo>
                  <a:pt x="18627" y="18026"/>
                  <a:pt x="18495" y="17533"/>
                  <a:pt x="18400" y="17040"/>
                </a:cubicBezTo>
                <a:cubicBezTo>
                  <a:pt x="18172" y="15979"/>
                  <a:pt x="17983" y="14898"/>
                  <a:pt x="17812" y="13837"/>
                </a:cubicBezTo>
                <a:cubicBezTo>
                  <a:pt x="17452" y="11713"/>
                  <a:pt x="17130" y="9571"/>
                  <a:pt x="16428" y="7524"/>
                </a:cubicBezTo>
                <a:cubicBezTo>
                  <a:pt x="16239" y="7031"/>
                  <a:pt x="16049" y="6538"/>
                  <a:pt x="15822" y="6064"/>
                </a:cubicBezTo>
                <a:cubicBezTo>
                  <a:pt x="15632" y="5590"/>
                  <a:pt x="15386" y="5154"/>
                  <a:pt x="15082" y="4756"/>
                </a:cubicBezTo>
                <a:cubicBezTo>
                  <a:pt x="14841" y="4446"/>
                  <a:pt x="14506" y="4199"/>
                  <a:pt x="14120" y="4199"/>
                </a:cubicBezTo>
                <a:cubicBezTo>
                  <a:pt x="14081" y="4199"/>
                  <a:pt x="14042" y="4201"/>
                  <a:pt x="14002" y="4207"/>
                </a:cubicBezTo>
                <a:cubicBezTo>
                  <a:pt x="13661" y="4282"/>
                  <a:pt x="13395" y="4529"/>
                  <a:pt x="13281" y="4851"/>
                </a:cubicBezTo>
                <a:cubicBezTo>
                  <a:pt x="13149" y="5230"/>
                  <a:pt x="13092" y="5609"/>
                  <a:pt x="13130" y="6007"/>
                </a:cubicBezTo>
                <a:cubicBezTo>
                  <a:pt x="13187" y="6538"/>
                  <a:pt x="13281" y="7088"/>
                  <a:pt x="13395" y="7619"/>
                </a:cubicBezTo>
                <a:cubicBezTo>
                  <a:pt x="13623" y="8794"/>
                  <a:pt x="13907" y="9969"/>
                  <a:pt x="14267" y="11126"/>
                </a:cubicBezTo>
                <a:cubicBezTo>
                  <a:pt x="14608" y="12244"/>
                  <a:pt x="15044" y="13344"/>
                  <a:pt x="15442" y="14443"/>
                </a:cubicBezTo>
                <a:cubicBezTo>
                  <a:pt x="15879" y="15524"/>
                  <a:pt x="16182" y="16642"/>
                  <a:pt x="16333" y="17799"/>
                </a:cubicBezTo>
                <a:cubicBezTo>
                  <a:pt x="16409" y="18329"/>
                  <a:pt x="16390" y="18879"/>
                  <a:pt x="16296" y="19410"/>
                </a:cubicBezTo>
                <a:cubicBezTo>
                  <a:pt x="16277" y="19618"/>
                  <a:pt x="16144" y="19789"/>
                  <a:pt x="15973" y="19884"/>
                </a:cubicBezTo>
                <a:cubicBezTo>
                  <a:pt x="15943" y="19889"/>
                  <a:pt x="15912" y="19892"/>
                  <a:pt x="15882" y="19892"/>
                </a:cubicBezTo>
                <a:cubicBezTo>
                  <a:pt x="15710" y="19892"/>
                  <a:pt x="15558" y="19802"/>
                  <a:pt x="15461" y="19656"/>
                </a:cubicBezTo>
                <a:cubicBezTo>
                  <a:pt x="15329" y="19467"/>
                  <a:pt x="15215" y="19258"/>
                  <a:pt x="15139" y="19031"/>
                </a:cubicBezTo>
                <a:cubicBezTo>
                  <a:pt x="15025" y="18746"/>
                  <a:pt x="14912" y="18481"/>
                  <a:pt x="14817" y="18197"/>
                </a:cubicBezTo>
                <a:cubicBezTo>
                  <a:pt x="14608" y="17628"/>
                  <a:pt x="14419" y="17059"/>
                  <a:pt x="14248" y="16491"/>
                </a:cubicBezTo>
                <a:cubicBezTo>
                  <a:pt x="13888" y="15353"/>
                  <a:pt x="13566" y="14178"/>
                  <a:pt x="13300" y="13003"/>
                </a:cubicBezTo>
                <a:cubicBezTo>
                  <a:pt x="13073" y="12017"/>
                  <a:pt x="12921" y="11031"/>
                  <a:pt x="12694" y="10045"/>
                </a:cubicBezTo>
                <a:cubicBezTo>
                  <a:pt x="12334" y="8377"/>
                  <a:pt x="11822" y="6576"/>
                  <a:pt x="10590" y="5306"/>
                </a:cubicBezTo>
                <a:cubicBezTo>
                  <a:pt x="10305" y="5022"/>
                  <a:pt x="9983" y="4756"/>
                  <a:pt x="9623" y="4548"/>
                </a:cubicBezTo>
                <a:cubicBezTo>
                  <a:pt x="9603" y="4534"/>
                  <a:pt x="9580" y="4528"/>
                  <a:pt x="9558" y="4528"/>
                </a:cubicBezTo>
                <a:cubicBezTo>
                  <a:pt x="9517" y="4528"/>
                  <a:pt x="9477" y="4549"/>
                  <a:pt x="9452" y="4586"/>
                </a:cubicBezTo>
                <a:cubicBezTo>
                  <a:pt x="8978" y="5458"/>
                  <a:pt x="9016" y="6481"/>
                  <a:pt x="9168" y="7448"/>
                </a:cubicBezTo>
                <a:cubicBezTo>
                  <a:pt x="9338" y="8510"/>
                  <a:pt x="9604" y="9571"/>
                  <a:pt x="9869" y="10633"/>
                </a:cubicBezTo>
                <a:cubicBezTo>
                  <a:pt x="10438" y="12832"/>
                  <a:pt x="11101" y="14993"/>
                  <a:pt x="11879" y="17135"/>
                </a:cubicBezTo>
                <a:cubicBezTo>
                  <a:pt x="12182" y="18007"/>
                  <a:pt x="12618" y="19182"/>
                  <a:pt x="11784" y="19922"/>
                </a:cubicBezTo>
                <a:cubicBezTo>
                  <a:pt x="11612" y="20082"/>
                  <a:pt x="11386" y="20166"/>
                  <a:pt x="11158" y="20166"/>
                </a:cubicBezTo>
                <a:cubicBezTo>
                  <a:pt x="11008" y="20166"/>
                  <a:pt x="10858" y="20130"/>
                  <a:pt x="10722" y="20055"/>
                </a:cubicBezTo>
                <a:cubicBezTo>
                  <a:pt x="10400" y="19827"/>
                  <a:pt x="10172" y="19524"/>
                  <a:pt x="10021" y="19182"/>
                </a:cubicBezTo>
                <a:cubicBezTo>
                  <a:pt x="9831" y="18784"/>
                  <a:pt x="9699" y="18367"/>
                  <a:pt x="9585" y="17950"/>
                </a:cubicBezTo>
                <a:lnTo>
                  <a:pt x="9111" y="16244"/>
                </a:lnTo>
                <a:lnTo>
                  <a:pt x="8125" y="12832"/>
                </a:lnTo>
                <a:cubicBezTo>
                  <a:pt x="7822" y="11732"/>
                  <a:pt x="7519" y="10614"/>
                  <a:pt x="7177" y="9514"/>
                </a:cubicBezTo>
                <a:cubicBezTo>
                  <a:pt x="6950" y="8737"/>
                  <a:pt x="6665" y="7903"/>
                  <a:pt x="6059" y="7353"/>
                </a:cubicBezTo>
                <a:cubicBezTo>
                  <a:pt x="5907" y="7221"/>
                  <a:pt x="5737" y="7107"/>
                  <a:pt x="5547" y="7012"/>
                </a:cubicBezTo>
                <a:cubicBezTo>
                  <a:pt x="5534" y="7008"/>
                  <a:pt x="5519" y="7005"/>
                  <a:pt x="5505" y="7005"/>
                </a:cubicBezTo>
                <a:cubicBezTo>
                  <a:pt x="5457" y="7005"/>
                  <a:pt x="5410" y="7030"/>
                  <a:pt x="5395" y="7088"/>
                </a:cubicBezTo>
                <a:cubicBezTo>
                  <a:pt x="5054" y="9041"/>
                  <a:pt x="5661" y="10936"/>
                  <a:pt x="6305" y="12775"/>
                </a:cubicBezTo>
                <a:cubicBezTo>
                  <a:pt x="6628" y="13723"/>
                  <a:pt x="6988" y="14671"/>
                  <a:pt x="7253" y="15638"/>
                </a:cubicBezTo>
                <a:cubicBezTo>
                  <a:pt x="7386" y="16093"/>
                  <a:pt x="7481" y="16566"/>
                  <a:pt x="7537" y="17059"/>
                </a:cubicBezTo>
                <a:cubicBezTo>
                  <a:pt x="7556" y="17457"/>
                  <a:pt x="7481" y="17969"/>
                  <a:pt x="7064" y="18121"/>
                </a:cubicBezTo>
                <a:cubicBezTo>
                  <a:pt x="6994" y="18147"/>
                  <a:pt x="6924" y="18158"/>
                  <a:pt x="6855" y="18158"/>
                </a:cubicBezTo>
                <a:cubicBezTo>
                  <a:pt x="6568" y="18158"/>
                  <a:pt x="6295" y="17959"/>
                  <a:pt x="6097" y="17761"/>
                </a:cubicBezTo>
                <a:cubicBezTo>
                  <a:pt x="5774" y="17438"/>
                  <a:pt x="5547" y="17059"/>
                  <a:pt x="5376" y="16642"/>
                </a:cubicBezTo>
                <a:cubicBezTo>
                  <a:pt x="4959" y="15619"/>
                  <a:pt x="4561" y="14595"/>
                  <a:pt x="4182" y="13571"/>
                </a:cubicBezTo>
                <a:cubicBezTo>
                  <a:pt x="3405" y="11505"/>
                  <a:pt x="2703" y="9401"/>
                  <a:pt x="2059" y="7278"/>
                </a:cubicBezTo>
                <a:cubicBezTo>
                  <a:pt x="1414" y="5154"/>
                  <a:pt x="846" y="3012"/>
                  <a:pt x="334" y="851"/>
                </a:cubicBezTo>
                <a:cubicBezTo>
                  <a:pt x="277" y="586"/>
                  <a:pt x="220" y="320"/>
                  <a:pt x="163" y="55"/>
                </a:cubicBezTo>
                <a:cubicBezTo>
                  <a:pt x="156" y="17"/>
                  <a:pt x="126" y="0"/>
                  <a:pt x="95" y="0"/>
                </a:cubicBezTo>
                <a:close/>
              </a:path>
            </a:pathLst>
          </a:custGeom>
          <a:solidFill>
            <a:srgbClr val="1C5F6F"/>
          </a:solidFill>
          <a:ln>
            <a:noFill/>
          </a:ln>
        </p:spPr>
        <p:txBody>
          <a:bodyPr spcFirstLastPara="1" wrap="square" lIns="91425" tIns="91425" rIns="91425" bIns="91425" anchor="ctr" anchorCtr="0">
            <a:noAutofit/>
          </a:bodyPr>
          <a:lstStyle/>
          <a:p>
            <a:endParaRPr/>
          </a:p>
        </p:txBody>
      </p:sp>
      <p:grpSp>
        <p:nvGrpSpPr>
          <p:cNvPr id="670" name="Google Shape;670;p13"/>
          <p:cNvGrpSpPr/>
          <p:nvPr/>
        </p:nvGrpSpPr>
        <p:grpSpPr>
          <a:xfrm rot="3559955">
            <a:off x="-42012" y="-631342"/>
            <a:ext cx="1344348" cy="1995332"/>
            <a:chOff x="272875" y="1527563"/>
            <a:chExt cx="255950" cy="455000"/>
          </a:xfrm>
        </p:grpSpPr>
        <p:sp>
          <p:nvSpPr>
            <p:cNvPr id="671" name="Google Shape;671;p13"/>
            <p:cNvSpPr/>
            <p:nvPr/>
          </p:nvSpPr>
          <p:spPr>
            <a:xfrm>
              <a:off x="471925" y="1963988"/>
              <a:ext cx="26575" cy="18575"/>
            </a:xfrm>
            <a:custGeom>
              <a:avLst/>
              <a:gdLst/>
              <a:ahLst/>
              <a:cxnLst/>
              <a:rect l="l" t="t" r="r" b="b"/>
              <a:pathLst>
                <a:path w="1063" h="743" extrusionOk="0">
                  <a:moveTo>
                    <a:pt x="724" y="0"/>
                  </a:moveTo>
                  <a:cubicBezTo>
                    <a:pt x="636" y="0"/>
                    <a:pt x="547" y="14"/>
                    <a:pt x="512" y="41"/>
                  </a:cubicBezTo>
                  <a:cubicBezTo>
                    <a:pt x="323" y="230"/>
                    <a:pt x="152" y="420"/>
                    <a:pt x="0" y="628"/>
                  </a:cubicBezTo>
                  <a:lnTo>
                    <a:pt x="57" y="742"/>
                  </a:lnTo>
                  <a:cubicBezTo>
                    <a:pt x="247" y="742"/>
                    <a:pt x="436" y="704"/>
                    <a:pt x="626" y="647"/>
                  </a:cubicBezTo>
                  <a:cubicBezTo>
                    <a:pt x="929" y="496"/>
                    <a:pt x="1062" y="249"/>
                    <a:pt x="948" y="60"/>
                  </a:cubicBezTo>
                  <a:cubicBezTo>
                    <a:pt x="928" y="19"/>
                    <a:pt x="826" y="0"/>
                    <a:pt x="724" y="0"/>
                  </a:cubicBezTo>
                  <a:close/>
                </a:path>
              </a:pathLst>
            </a:custGeom>
            <a:solidFill>
              <a:srgbClr val="3C8DA0"/>
            </a:solidFill>
            <a:ln>
              <a:noFill/>
            </a:ln>
          </p:spPr>
          <p:txBody>
            <a:bodyPr spcFirstLastPara="1" wrap="square" lIns="91425" tIns="91425" rIns="91425" bIns="91425" anchor="ctr" anchorCtr="0">
              <a:noAutofit/>
            </a:bodyPr>
            <a:lstStyle/>
            <a:p>
              <a:endParaRPr/>
            </a:p>
          </p:txBody>
        </p:sp>
        <p:sp>
          <p:nvSpPr>
            <p:cNvPr id="672" name="Google Shape;672;p13"/>
            <p:cNvSpPr/>
            <p:nvPr/>
          </p:nvSpPr>
          <p:spPr>
            <a:xfrm>
              <a:off x="366725" y="1787738"/>
              <a:ext cx="29875" cy="22300"/>
            </a:xfrm>
            <a:custGeom>
              <a:avLst/>
              <a:gdLst/>
              <a:ahLst/>
              <a:cxnLst/>
              <a:rect l="l" t="t" r="r" b="b"/>
              <a:pathLst>
                <a:path w="1195" h="892" extrusionOk="0">
                  <a:moveTo>
                    <a:pt x="607" y="1"/>
                  </a:moveTo>
                  <a:cubicBezTo>
                    <a:pt x="0" y="1"/>
                    <a:pt x="0" y="892"/>
                    <a:pt x="607" y="892"/>
                  </a:cubicBezTo>
                  <a:cubicBezTo>
                    <a:pt x="1194" y="892"/>
                    <a:pt x="1194" y="1"/>
                    <a:pt x="607" y="1"/>
                  </a:cubicBezTo>
                  <a:close/>
                </a:path>
              </a:pathLst>
            </a:custGeom>
            <a:solidFill>
              <a:srgbClr val="3C8DA0"/>
            </a:solidFill>
            <a:ln>
              <a:noFill/>
            </a:ln>
          </p:spPr>
          <p:txBody>
            <a:bodyPr spcFirstLastPara="1" wrap="square" lIns="91425" tIns="91425" rIns="91425" bIns="91425" anchor="ctr" anchorCtr="0">
              <a:noAutofit/>
            </a:bodyPr>
            <a:lstStyle/>
            <a:p>
              <a:endParaRPr/>
            </a:p>
          </p:txBody>
        </p:sp>
        <p:sp>
          <p:nvSpPr>
            <p:cNvPr id="673" name="Google Shape;673;p13"/>
            <p:cNvSpPr/>
            <p:nvPr/>
          </p:nvSpPr>
          <p:spPr>
            <a:xfrm>
              <a:off x="380450" y="1835613"/>
              <a:ext cx="9975" cy="8550"/>
            </a:xfrm>
            <a:custGeom>
              <a:avLst/>
              <a:gdLst/>
              <a:ahLst/>
              <a:cxnLst/>
              <a:rect l="l" t="t" r="r" b="b"/>
              <a:pathLst>
                <a:path w="399" h="342" extrusionOk="0">
                  <a:moveTo>
                    <a:pt x="209" y="1"/>
                  </a:moveTo>
                  <a:cubicBezTo>
                    <a:pt x="1" y="38"/>
                    <a:pt x="1" y="323"/>
                    <a:pt x="209" y="342"/>
                  </a:cubicBezTo>
                  <a:cubicBezTo>
                    <a:pt x="399" y="323"/>
                    <a:pt x="399" y="38"/>
                    <a:pt x="209" y="1"/>
                  </a:cubicBezTo>
                  <a:close/>
                </a:path>
              </a:pathLst>
            </a:custGeom>
            <a:solidFill>
              <a:srgbClr val="3C8DA0"/>
            </a:solidFill>
            <a:ln>
              <a:noFill/>
            </a:ln>
          </p:spPr>
          <p:txBody>
            <a:bodyPr spcFirstLastPara="1" wrap="square" lIns="91425" tIns="91425" rIns="91425" bIns="91425" anchor="ctr" anchorCtr="0">
              <a:noAutofit/>
            </a:bodyPr>
            <a:lstStyle/>
            <a:p>
              <a:endParaRPr/>
            </a:p>
          </p:txBody>
        </p:sp>
        <p:sp>
          <p:nvSpPr>
            <p:cNvPr id="674" name="Google Shape;674;p13"/>
            <p:cNvSpPr/>
            <p:nvPr/>
          </p:nvSpPr>
          <p:spPr>
            <a:xfrm>
              <a:off x="416475" y="1837513"/>
              <a:ext cx="5700" cy="4750"/>
            </a:xfrm>
            <a:custGeom>
              <a:avLst/>
              <a:gdLst/>
              <a:ahLst/>
              <a:cxnLst/>
              <a:rect l="l" t="t" r="r" b="b"/>
              <a:pathLst>
                <a:path w="228" h="190" extrusionOk="0">
                  <a:moveTo>
                    <a:pt x="114" y="0"/>
                  </a:moveTo>
                  <a:cubicBezTo>
                    <a:pt x="0" y="19"/>
                    <a:pt x="0" y="171"/>
                    <a:pt x="114" y="190"/>
                  </a:cubicBezTo>
                  <a:cubicBezTo>
                    <a:pt x="228" y="171"/>
                    <a:pt x="228" y="19"/>
                    <a:pt x="114" y="0"/>
                  </a:cubicBezTo>
                  <a:close/>
                </a:path>
              </a:pathLst>
            </a:custGeom>
            <a:solidFill>
              <a:srgbClr val="3C8DA0"/>
            </a:solidFill>
            <a:ln>
              <a:noFill/>
            </a:ln>
          </p:spPr>
          <p:txBody>
            <a:bodyPr spcFirstLastPara="1" wrap="square" lIns="91425" tIns="91425" rIns="91425" bIns="91425" anchor="ctr" anchorCtr="0">
              <a:noAutofit/>
            </a:bodyPr>
            <a:lstStyle/>
            <a:p>
              <a:endParaRPr/>
            </a:p>
          </p:txBody>
        </p:sp>
        <p:sp>
          <p:nvSpPr>
            <p:cNvPr id="675" name="Google Shape;675;p13"/>
            <p:cNvSpPr/>
            <p:nvPr/>
          </p:nvSpPr>
          <p:spPr>
            <a:xfrm>
              <a:off x="415525" y="1877788"/>
              <a:ext cx="7600" cy="10675"/>
            </a:xfrm>
            <a:custGeom>
              <a:avLst/>
              <a:gdLst/>
              <a:ahLst/>
              <a:cxnLst/>
              <a:rect l="l" t="t" r="r" b="b"/>
              <a:pathLst>
                <a:path w="304" h="427" extrusionOk="0">
                  <a:moveTo>
                    <a:pt x="171" y="1"/>
                  </a:moveTo>
                  <a:cubicBezTo>
                    <a:pt x="133" y="1"/>
                    <a:pt x="95" y="20"/>
                    <a:pt x="76" y="39"/>
                  </a:cubicBezTo>
                  <a:lnTo>
                    <a:pt x="57" y="77"/>
                  </a:lnTo>
                  <a:cubicBezTo>
                    <a:pt x="38" y="95"/>
                    <a:pt x="38" y="114"/>
                    <a:pt x="38" y="133"/>
                  </a:cubicBezTo>
                  <a:lnTo>
                    <a:pt x="20" y="133"/>
                  </a:lnTo>
                  <a:cubicBezTo>
                    <a:pt x="20" y="190"/>
                    <a:pt x="20" y="228"/>
                    <a:pt x="1" y="285"/>
                  </a:cubicBezTo>
                  <a:cubicBezTo>
                    <a:pt x="1" y="304"/>
                    <a:pt x="1" y="323"/>
                    <a:pt x="20" y="342"/>
                  </a:cubicBezTo>
                  <a:cubicBezTo>
                    <a:pt x="20" y="361"/>
                    <a:pt x="38" y="380"/>
                    <a:pt x="38" y="380"/>
                  </a:cubicBezTo>
                  <a:cubicBezTo>
                    <a:pt x="57" y="399"/>
                    <a:pt x="76" y="418"/>
                    <a:pt x="95" y="418"/>
                  </a:cubicBezTo>
                  <a:cubicBezTo>
                    <a:pt x="108" y="418"/>
                    <a:pt x="121" y="426"/>
                    <a:pt x="133" y="426"/>
                  </a:cubicBezTo>
                  <a:cubicBezTo>
                    <a:pt x="140" y="426"/>
                    <a:pt x="146" y="424"/>
                    <a:pt x="152" y="418"/>
                  </a:cubicBezTo>
                  <a:lnTo>
                    <a:pt x="190" y="418"/>
                  </a:lnTo>
                  <a:cubicBezTo>
                    <a:pt x="209" y="418"/>
                    <a:pt x="228" y="418"/>
                    <a:pt x="247" y="399"/>
                  </a:cubicBezTo>
                  <a:cubicBezTo>
                    <a:pt x="285" y="361"/>
                    <a:pt x="285" y="323"/>
                    <a:pt x="285" y="285"/>
                  </a:cubicBezTo>
                  <a:lnTo>
                    <a:pt x="285" y="133"/>
                  </a:lnTo>
                  <a:cubicBezTo>
                    <a:pt x="304" y="114"/>
                    <a:pt x="304" y="95"/>
                    <a:pt x="285" y="95"/>
                  </a:cubicBezTo>
                  <a:cubicBezTo>
                    <a:pt x="285" y="77"/>
                    <a:pt x="285" y="58"/>
                    <a:pt x="266" y="39"/>
                  </a:cubicBezTo>
                  <a:cubicBezTo>
                    <a:pt x="228" y="20"/>
                    <a:pt x="209" y="1"/>
                    <a:pt x="171" y="1"/>
                  </a:cubicBezTo>
                  <a:close/>
                </a:path>
              </a:pathLst>
            </a:custGeom>
            <a:solidFill>
              <a:srgbClr val="3C8DA0"/>
            </a:solidFill>
            <a:ln>
              <a:noFill/>
            </a:ln>
          </p:spPr>
          <p:txBody>
            <a:bodyPr spcFirstLastPara="1" wrap="square" lIns="91425" tIns="91425" rIns="91425" bIns="91425" anchor="ctr" anchorCtr="0">
              <a:noAutofit/>
            </a:bodyPr>
            <a:lstStyle/>
            <a:p>
              <a:endParaRPr/>
            </a:p>
          </p:txBody>
        </p:sp>
        <p:sp>
          <p:nvSpPr>
            <p:cNvPr id="676" name="Google Shape;676;p13"/>
            <p:cNvSpPr/>
            <p:nvPr/>
          </p:nvSpPr>
          <p:spPr>
            <a:xfrm>
              <a:off x="432600" y="1937038"/>
              <a:ext cx="10450" cy="8075"/>
            </a:xfrm>
            <a:custGeom>
              <a:avLst/>
              <a:gdLst/>
              <a:ahLst/>
              <a:cxnLst/>
              <a:rect l="l" t="t" r="r" b="b"/>
              <a:pathLst>
                <a:path w="418" h="323" extrusionOk="0">
                  <a:moveTo>
                    <a:pt x="209" y="0"/>
                  </a:moveTo>
                  <a:cubicBezTo>
                    <a:pt x="0" y="0"/>
                    <a:pt x="0" y="323"/>
                    <a:pt x="209" y="323"/>
                  </a:cubicBezTo>
                  <a:cubicBezTo>
                    <a:pt x="417" y="323"/>
                    <a:pt x="417" y="0"/>
                    <a:pt x="209" y="0"/>
                  </a:cubicBezTo>
                  <a:close/>
                </a:path>
              </a:pathLst>
            </a:custGeom>
            <a:solidFill>
              <a:srgbClr val="3C8DA0"/>
            </a:solidFill>
            <a:ln>
              <a:noFill/>
            </a:ln>
          </p:spPr>
          <p:txBody>
            <a:bodyPr spcFirstLastPara="1" wrap="square" lIns="91425" tIns="91425" rIns="91425" bIns="91425" anchor="ctr" anchorCtr="0">
              <a:noAutofit/>
            </a:bodyPr>
            <a:lstStyle/>
            <a:p>
              <a:endParaRPr/>
            </a:p>
          </p:txBody>
        </p:sp>
        <p:sp>
          <p:nvSpPr>
            <p:cNvPr id="677" name="Google Shape;677;p13"/>
            <p:cNvSpPr/>
            <p:nvPr/>
          </p:nvSpPr>
          <p:spPr>
            <a:xfrm>
              <a:off x="452025" y="1974938"/>
              <a:ext cx="9500" cy="7150"/>
            </a:xfrm>
            <a:custGeom>
              <a:avLst/>
              <a:gdLst/>
              <a:ahLst/>
              <a:cxnLst/>
              <a:rect l="l" t="t" r="r" b="b"/>
              <a:pathLst>
                <a:path w="380" h="286" extrusionOk="0">
                  <a:moveTo>
                    <a:pt x="190" y="1"/>
                  </a:moveTo>
                  <a:cubicBezTo>
                    <a:pt x="0" y="1"/>
                    <a:pt x="0" y="285"/>
                    <a:pt x="190" y="285"/>
                  </a:cubicBezTo>
                  <a:cubicBezTo>
                    <a:pt x="379" y="285"/>
                    <a:pt x="379" y="1"/>
                    <a:pt x="190" y="1"/>
                  </a:cubicBezTo>
                  <a:close/>
                </a:path>
              </a:pathLst>
            </a:custGeom>
            <a:solidFill>
              <a:srgbClr val="3C8DA0"/>
            </a:solidFill>
            <a:ln>
              <a:noFill/>
            </a:ln>
          </p:spPr>
          <p:txBody>
            <a:bodyPr spcFirstLastPara="1" wrap="square" lIns="91425" tIns="91425" rIns="91425" bIns="91425" anchor="ctr" anchorCtr="0">
              <a:noAutofit/>
            </a:bodyPr>
            <a:lstStyle/>
            <a:p>
              <a:endParaRPr/>
            </a:p>
          </p:txBody>
        </p:sp>
        <p:sp>
          <p:nvSpPr>
            <p:cNvPr id="678" name="Google Shape;678;p13"/>
            <p:cNvSpPr/>
            <p:nvPr/>
          </p:nvSpPr>
          <p:spPr>
            <a:xfrm>
              <a:off x="472875" y="1918538"/>
              <a:ext cx="19925" cy="15200"/>
            </a:xfrm>
            <a:custGeom>
              <a:avLst/>
              <a:gdLst/>
              <a:ahLst/>
              <a:cxnLst/>
              <a:rect l="l" t="t" r="r" b="b"/>
              <a:pathLst>
                <a:path w="797" h="608" extrusionOk="0">
                  <a:moveTo>
                    <a:pt x="398" y="1"/>
                  </a:moveTo>
                  <a:cubicBezTo>
                    <a:pt x="0" y="1"/>
                    <a:pt x="0" y="608"/>
                    <a:pt x="398" y="608"/>
                  </a:cubicBezTo>
                  <a:cubicBezTo>
                    <a:pt x="797" y="608"/>
                    <a:pt x="797" y="1"/>
                    <a:pt x="398" y="1"/>
                  </a:cubicBezTo>
                  <a:close/>
                </a:path>
              </a:pathLst>
            </a:custGeom>
            <a:solidFill>
              <a:srgbClr val="3C8DA0"/>
            </a:solidFill>
            <a:ln>
              <a:noFill/>
            </a:ln>
          </p:spPr>
          <p:txBody>
            <a:bodyPr spcFirstLastPara="1" wrap="square" lIns="91425" tIns="91425" rIns="91425" bIns="91425" anchor="ctr" anchorCtr="0">
              <a:noAutofit/>
            </a:bodyPr>
            <a:lstStyle/>
            <a:p>
              <a:endParaRPr/>
            </a:p>
          </p:txBody>
        </p:sp>
        <p:sp>
          <p:nvSpPr>
            <p:cNvPr id="679" name="Google Shape;679;p13"/>
            <p:cNvSpPr/>
            <p:nvPr/>
          </p:nvSpPr>
          <p:spPr>
            <a:xfrm>
              <a:off x="444900" y="1890113"/>
              <a:ext cx="16150" cy="11875"/>
            </a:xfrm>
            <a:custGeom>
              <a:avLst/>
              <a:gdLst/>
              <a:ahLst/>
              <a:cxnLst/>
              <a:rect l="l" t="t" r="r" b="b"/>
              <a:pathLst>
                <a:path w="646" h="475" extrusionOk="0">
                  <a:moveTo>
                    <a:pt x="323" y="1"/>
                  </a:moveTo>
                  <a:cubicBezTo>
                    <a:pt x="1" y="1"/>
                    <a:pt x="1" y="475"/>
                    <a:pt x="323" y="475"/>
                  </a:cubicBezTo>
                  <a:cubicBezTo>
                    <a:pt x="645" y="475"/>
                    <a:pt x="645" y="1"/>
                    <a:pt x="323" y="1"/>
                  </a:cubicBezTo>
                  <a:close/>
                </a:path>
              </a:pathLst>
            </a:custGeom>
            <a:solidFill>
              <a:srgbClr val="3C8DA0"/>
            </a:solidFill>
            <a:ln>
              <a:noFill/>
            </a:ln>
          </p:spPr>
          <p:txBody>
            <a:bodyPr spcFirstLastPara="1" wrap="square" lIns="91425" tIns="91425" rIns="91425" bIns="91425" anchor="ctr" anchorCtr="0">
              <a:noAutofit/>
            </a:bodyPr>
            <a:lstStyle/>
            <a:p>
              <a:endParaRPr/>
            </a:p>
          </p:txBody>
        </p:sp>
        <p:sp>
          <p:nvSpPr>
            <p:cNvPr id="680" name="Google Shape;680;p13"/>
            <p:cNvSpPr/>
            <p:nvPr/>
          </p:nvSpPr>
          <p:spPr>
            <a:xfrm>
              <a:off x="398475" y="1905288"/>
              <a:ext cx="11875" cy="11400"/>
            </a:xfrm>
            <a:custGeom>
              <a:avLst/>
              <a:gdLst/>
              <a:ahLst/>
              <a:cxnLst/>
              <a:rect l="l" t="t" r="r" b="b"/>
              <a:pathLst>
                <a:path w="475" h="456" extrusionOk="0">
                  <a:moveTo>
                    <a:pt x="228" y="0"/>
                  </a:moveTo>
                  <a:cubicBezTo>
                    <a:pt x="0" y="57"/>
                    <a:pt x="0" y="398"/>
                    <a:pt x="228" y="455"/>
                  </a:cubicBezTo>
                  <a:cubicBezTo>
                    <a:pt x="474" y="398"/>
                    <a:pt x="474" y="57"/>
                    <a:pt x="228" y="0"/>
                  </a:cubicBezTo>
                  <a:close/>
                </a:path>
              </a:pathLst>
            </a:custGeom>
            <a:solidFill>
              <a:srgbClr val="3C8DA0"/>
            </a:solidFill>
            <a:ln>
              <a:noFill/>
            </a:ln>
          </p:spPr>
          <p:txBody>
            <a:bodyPr spcFirstLastPara="1" wrap="square" lIns="91425" tIns="91425" rIns="91425" bIns="91425" anchor="ctr" anchorCtr="0">
              <a:noAutofit/>
            </a:bodyPr>
            <a:lstStyle/>
            <a:p>
              <a:endParaRPr/>
            </a:p>
          </p:txBody>
        </p:sp>
        <p:sp>
          <p:nvSpPr>
            <p:cNvPr id="681" name="Google Shape;681;p13"/>
            <p:cNvSpPr/>
            <p:nvPr/>
          </p:nvSpPr>
          <p:spPr>
            <a:xfrm>
              <a:off x="454400" y="1849363"/>
              <a:ext cx="11850" cy="11400"/>
            </a:xfrm>
            <a:custGeom>
              <a:avLst/>
              <a:gdLst/>
              <a:ahLst/>
              <a:cxnLst/>
              <a:rect l="l" t="t" r="r" b="b"/>
              <a:pathLst>
                <a:path w="474" h="456" extrusionOk="0">
                  <a:moveTo>
                    <a:pt x="246" y="0"/>
                  </a:moveTo>
                  <a:cubicBezTo>
                    <a:pt x="0" y="57"/>
                    <a:pt x="0" y="398"/>
                    <a:pt x="246" y="455"/>
                  </a:cubicBezTo>
                  <a:cubicBezTo>
                    <a:pt x="474" y="398"/>
                    <a:pt x="474" y="57"/>
                    <a:pt x="246" y="0"/>
                  </a:cubicBezTo>
                  <a:close/>
                </a:path>
              </a:pathLst>
            </a:custGeom>
            <a:solidFill>
              <a:srgbClr val="3C8DA0"/>
            </a:solidFill>
            <a:ln>
              <a:noFill/>
            </a:ln>
          </p:spPr>
          <p:txBody>
            <a:bodyPr spcFirstLastPara="1" wrap="square" lIns="91425" tIns="91425" rIns="91425" bIns="91425" anchor="ctr" anchorCtr="0">
              <a:noAutofit/>
            </a:bodyPr>
            <a:lstStyle/>
            <a:p>
              <a:endParaRPr/>
            </a:p>
          </p:txBody>
        </p:sp>
        <p:sp>
          <p:nvSpPr>
            <p:cNvPr id="682" name="Google Shape;682;p13"/>
            <p:cNvSpPr/>
            <p:nvPr/>
          </p:nvSpPr>
          <p:spPr>
            <a:xfrm>
              <a:off x="428800" y="1830863"/>
              <a:ext cx="14725" cy="11400"/>
            </a:xfrm>
            <a:custGeom>
              <a:avLst/>
              <a:gdLst/>
              <a:ahLst/>
              <a:cxnLst/>
              <a:rect l="l" t="t" r="r" b="b"/>
              <a:pathLst>
                <a:path w="589" h="456" extrusionOk="0">
                  <a:moveTo>
                    <a:pt x="228" y="1"/>
                  </a:moveTo>
                  <a:cubicBezTo>
                    <a:pt x="190" y="1"/>
                    <a:pt x="171" y="1"/>
                    <a:pt x="133" y="20"/>
                  </a:cubicBezTo>
                  <a:cubicBezTo>
                    <a:pt x="114" y="39"/>
                    <a:pt x="76" y="39"/>
                    <a:pt x="57" y="77"/>
                  </a:cubicBezTo>
                  <a:cubicBezTo>
                    <a:pt x="38" y="96"/>
                    <a:pt x="19" y="115"/>
                    <a:pt x="19" y="153"/>
                  </a:cubicBezTo>
                  <a:cubicBezTo>
                    <a:pt x="0" y="172"/>
                    <a:pt x="0" y="209"/>
                    <a:pt x="0" y="228"/>
                  </a:cubicBezTo>
                  <a:lnTo>
                    <a:pt x="0" y="285"/>
                  </a:lnTo>
                  <a:cubicBezTo>
                    <a:pt x="0" y="323"/>
                    <a:pt x="19" y="361"/>
                    <a:pt x="57" y="399"/>
                  </a:cubicBezTo>
                  <a:lnTo>
                    <a:pt x="95" y="437"/>
                  </a:lnTo>
                  <a:cubicBezTo>
                    <a:pt x="133" y="456"/>
                    <a:pt x="171" y="456"/>
                    <a:pt x="209" y="456"/>
                  </a:cubicBezTo>
                  <a:lnTo>
                    <a:pt x="209" y="437"/>
                  </a:lnTo>
                  <a:lnTo>
                    <a:pt x="361" y="437"/>
                  </a:lnTo>
                  <a:cubicBezTo>
                    <a:pt x="398" y="437"/>
                    <a:pt x="417" y="437"/>
                    <a:pt x="455" y="418"/>
                  </a:cubicBezTo>
                  <a:cubicBezTo>
                    <a:pt x="474" y="418"/>
                    <a:pt x="493" y="399"/>
                    <a:pt x="531" y="380"/>
                  </a:cubicBezTo>
                  <a:cubicBezTo>
                    <a:pt x="550" y="361"/>
                    <a:pt x="569" y="342"/>
                    <a:pt x="569" y="304"/>
                  </a:cubicBezTo>
                  <a:cubicBezTo>
                    <a:pt x="588" y="285"/>
                    <a:pt x="588" y="247"/>
                    <a:pt x="588" y="228"/>
                  </a:cubicBezTo>
                  <a:lnTo>
                    <a:pt x="588" y="172"/>
                  </a:lnTo>
                  <a:cubicBezTo>
                    <a:pt x="569" y="134"/>
                    <a:pt x="550" y="96"/>
                    <a:pt x="531" y="58"/>
                  </a:cubicBezTo>
                  <a:lnTo>
                    <a:pt x="493" y="39"/>
                  </a:lnTo>
                  <a:cubicBezTo>
                    <a:pt x="455" y="20"/>
                    <a:pt x="417" y="1"/>
                    <a:pt x="380" y="1"/>
                  </a:cubicBezTo>
                  <a:close/>
                </a:path>
              </a:pathLst>
            </a:custGeom>
            <a:solidFill>
              <a:srgbClr val="3C8DA0"/>
            </a:solidFill>
            <a:ln>
              <a:noFill/>
            </a:ln>
          </p:spPr>
          <p:txBody>
            <a:bodyPr spcFirstLastPara="1" wrap="square" lIns="91425" tIns="91425" rIns="91425" bIns="91425" anchor="ctr" anchorCtr="0">
              <a:noAutofit/>
            </a:bodyPr>
            <a:lstStyle/>
            <a:p>
              <a:endParaRPr/>
            </a:p>
          </p:txBody>
        </p:sp>
        <p:sp>
          <p:nvSpPr>
            <p:cNvPr id="683" name="Google Shape;683;p13"/>
            <p:cNvSpPr/>
            <p:nvPr/>
          </p:nvSpPr>
          <p:spPr>
            <a:xfrm>
              <a:off x="440175" y="1765463"/>
              <a:ext cx="18025" cy="14725"/>
            </a:xfrm>
            <a:custGeom>
              <a:avLst/>
              <a:gdLst/>
              <a:ahLst/>
              <a:cxnLst/>
              <a:rect l="l" t="t" r="r" b="b"/>
              <a:pathLst>
                <a:path w="721" h="589" extrusionOk="0">
                  <a:moveTo>
                    <a:pt x="361" y="1"/>
                  </a:moveTo>
                  <a:cubicBezTo>
                    <a:pt x="0" y="20"/>
                    <a:pt x="0" y="551"/>
                    <a:pt x="361" y="589"/>
                  </a:cubicBezTo>
                  <a:cubicBezTo>
                    <a:pt x="721" y="551"/>
                    <a:pt x="721" y="20"/>
                    <a:pt x="361" y="1"/>
                  </a:cubicBezTo>
                  <a:close/>
                </a:path>
              </a:pathLst>
            </a:custGeom>
            <a:solidFill>
              <a:srgbClr val="3C8DA0"/>
            </a:solidFill>
            <a:ln>
              <a:noFill/>
            </a:ln>
          </p:spPr>
          <p:txBody>
            <a:bodyPr spcFirstLastPara="1" wrap="square" lIns="91425" tIns="91425" rIns="91425" bIns="91425" anchor="ctr" anchorCtr="0">
              <a:noAutofit/>
            </a:bodyPr>
            <a:lstStyle/>
            <a:p>
              <a:endParaRPr/>
            </a:p>
          </p:txBody>
        </p:sp>
        <p:sp>
          <p:nvSpPr>
            <p:cNvPr id="684" name="Google Shape;684;p13"/>
            <p:cNvSpPr/>
            <p:nvPr/>
          </p:nvSpPr>
          <p:spPr>
            <a:xfrm>
              <a:off x="385200" y="1777313"/>
              <a:ext cx="15650" cy="13300"/>
            </a:xfrm>
            <a:custGeom>
              <a:avLst/>
              <a:gdLst/>
              <a:ahLst/>
              <a:cxnLst/>
              <a:rect l="l" t="t" r="r" b="b"/>
              <a:pathLst>
                <a:path w="626" h="532" extrusionOk="0">
                  <a:moveTo>
                    <a:pt x="323" y="1"/>
                  </a:moveTo>
                  <a:cubicBezTo>
                    <a:pt x="0" y="39"/>
                    <a:pt x="0" y="494"/>
                    <a:pt x="323" y="532"/>
                  </a:cubicBezTo>
                  <a:cubicBezTo>
                    <a:pt x="626" y="494"/>
                    <a:pt x="626" y="39"/>
                    <a:pt x="323" y="1"/>
                  </a:cubicBezTo>
                  <a:close/>
                </a:path>
              </a:pathLst>
            </a:custGeom>
            <a:solidFill>
              <a:srgbClr val="3C8DA0"/>
            </a:solidFill>
            <a:ln>
              <a:noFill/>
            </a:ln>
          </p:spPr>
          <p:txBody>
            <a:bodyPr spcFirstLastPara="1" wrap="square" lIns="91425" tIns="91425" rIns="91425" bIns="91425" anchor="ctr" anchorCtr="0">
              <a:noAutofit/>
            </a:bodyPr>
            <a:lstStyle/>
            <a:p>
              <a:endParaRPr/>
            </a:p>
          </p:txBody>
        </p:sp>
        <p:sp>
          <p:nvSpPr>
            <p:cNvPr id="685" name="Google Shape;685;p13"/>
            <p:cNvSpPr/>
            <p:nvPr/>
          </p:nvSpPr>
          <p:spPr>
            <a:xfrm>
              <a:off x="399875" y="1703388"/>
              <a:ext cx="16150" cy="11875"/>
            </a:xfrm>
            <a:custGeom>
              <a:avLst/>
              <a:gdLst/>
              <a:ahLst/>
              <a:cxnLst/>
              <a:rect l="l" t="t" r="r" b="b"/>
              <a:pathLst>
                <a:path w="646" h="475" extrusionOk="0">
                  <a:moveTo>
                    <a:pt x="323" y="1"/>
                  </a:moveTo>
                  <a:cubicBezTo>
                    <a:pt x="1" y="1"/>
                    <a:pt x="1" y="474"/>
                    <a:pt x="323" y="474"/>
                  </a:cubicBezTo>
                  <a:cubicBezTo>
                    <a:pt x="646" y="474"/>
                    <a:pt x="646" y="1"/>
                    <a:pt x="323" y="1"/>
                  </a:cubicBezTo>
                  <a:close/>
                </a:path>
              </a:pathLst>
            </a:custGeom>
            <a:solidFill>
              <a:srgbClr val="3C8DA0"/>
            </a:solidFill>
            <a:ln>
              <a:noFill/>
            </a:ln>
          </p:spPr>
          <p:txBody>
            <a:bodyPr spcFirstLastPara="1" wrap="square" lIns="91425" tIns="91425" rIns="91425" bIns="91425" anchor="ctr" anchorCtr="0">
              <a:noAutofit/>
            </a:bodyPr>
            <a:lstStyle/>
            <a:p>
              <a:endParaRPr/>
            </a:p>
          </p:txBody>
        </p:sp>
        <p:sp>
          <p:nvSpPr>
            <p:cNvPr id="686" name="Google Shape;686;p13"/>
            <p:cNvSpPr/>
            <p:nvPr/>
          </p:nvSpPr>
          <p:spPr>
            <a:xfrm>
              <a:off x="354400" y="1709538"/>
              <a:ext cx="17550" cy="14250"/>
            </a:xfrm>
            <a:custGeom>
              <a:avLst/>
              <a:gdLst/>
              <a:ahLst/>
              <a:cxnLst/>
              <a:rect l="l" t="t" r="r" b="b"/>
              <a:pathLst>
                <a:path w="702" h="570" extrusionOk="0">
                  <a:moveTo>
                    <a:pt x="341" y="1"/>
                  </a:moveTo>
                  <a:cubicBezTo>
                    <a:pt x="0" y="20"/>
                    <a:pt x="0" y="532"/>
                    <a:pt x="341" y="570"/>
                  </a:cubicBezTo>
                  <a:cubicBezTo>
                    <a:pt x="702" y="532"/>
                    <a:pt x="702" y="20"/>
                    <a:pt x="341" y="1"/>
                  </a:cubicBezTo>
                  <a:close/>
                </a:path>
              </a:pathLst>
            </a:custGeom>
            <a:solidFill>
              <a:srgbClr val="3C8DA0"/>
            </a:solidFill>
            <a:ln>
              <a:noFill/>
            </a:ln>
          </p:spPr>
          <p:txBody>
            <a:bodyPr spcFirstLastPara="1" wrap="square" lIns="91425" tIns="91425" rIns="91425" bIns="91425" anchor="ctr" anchorCtr="0">
              <a:noAutofit/>
            </a:bodyPr>
            <a:lstStyle/>
            <a:p>
              <a:endParaRPr/>
            </a:p>
          </p:txBody>
        </p:sp>
        <p:sp>
          <p:nvSpPr>
            <p:cNvPr id="687" name="Google Shape;687;p13"/>
            <p:cNvSpPr/>
            <p:nvPr/>
          </p:nvSpPr>
          <p:spPr>
            <a:xfrm>
              <a:off x="338275" y="1701963"/>
              <a:ext cx="19450" cy="14250"/>
            </a:xfrm>
            <a:custGeom>
              <a:avLst/>
              <a:gdLst/>
              <a:ahLst/>
              <a:cxnLst/>
              <a:rect l="l" t="t" r="r" b="b"/>
              <a:pathLst>
                <a:path w="778" h="570" extrusionOk="0">
                  <a:moveTo>
                    <a:pt x="416" y="0"/>
                  </a:moveTo>
                  <a:cubicBezTo>
                    <a:pt x="411" y="0"/>
                    <a:pt x="405" y="0"/>
                    <a:pt x="399" y="1"/>
                  </a:cubicBezTo>
                  <a:cubicBezTo>
                    <a:pt x="1" y="1"/>
                    <a:pt x="1" y="569"/>
                    <a:pt x="399" y="569"/>
                  </a:cubicBezTo>
                  <a:cubicBezTo>
                    <a:pt x="772" y="569"/>
                    <a:pt x="778" y="0"/>
                    <a:pt x="416" y="0"/>
                  </a:cubicBezTo>
                  <a:close/>
                </a:path>
              </a:pathLst>
            </a:custGeom>
            <a:solidFill>
              <a:srgbClr val="3C8DA0"/>
            </a:solidFill>
            <a:ln>
              <a:noFill/>
            </a:ln>
          </p:spPr>
          <p:txBody>
            <a:bodyPr spcFirstLastPara="1" wrap="square" lIns="91425" tIns="91425" rIns="91425" bIns="91425" anchor="ctr" anchorCtr="0">
              <a:noAutofit/>
            </a:bodyPr>
            <a:lstStyle/>
            <a:p>
              <a:endParaRPr/>
            </a:p>
          </p:txBody>
        </p:sp>
        <p:sp>
          <p:nvSpPr>
            <p:cNvPr id="688" name="Google Shape;688;p13"/>
            <p:cNvSpPr/>
            <p:nvPr/>
          </p:nvSpPr>
          <p:spPr>
            <a:xfrm>
              <a:off x="388050" y="1631363"/>
              <a:ext cx="17550" cy="13750"/>
            </a:xfrm>
            <a:custGeom>
              <a:avLst/>
              <a:gdLst/>
              <a:ahLst/>
              <a:cxnLst/>
              <a:rect l="l" t="t" r="r" b="b"/>
              <a:pathLst>
                <a:path w="702" h="550" extrusionOk="0">
                  <a:moveTo>
                    <a:pt x="360" y="0"/>
                  </a:moveTo>
                  <a:cubicBezTo>
                    <a:pt x="0" y="0"/>
                    <a:pt x="0" y="550"/>
                    <a:pt x="360" y="550"/>
                  </a:cubicBezTo>
                  <a:cubicBezTo>
                    <a:pt x="701" y="550"/>
                    <a:pt x="701" y="0"/>
                    <a:pt x="360" y="0"/>
                  </a:cubicBezTo>
                  <a:close/>
                </a:path>
              </a:pathLst>
            </a:custGeom>
            <a:solidFill>
              <a:srgbClr val="3C8DA0"/>
            </a:solidFill>
            <a:ln>
              <a:noFill/>
            </a:ln>
          </p:spPr>
          <p:txBody>
            <a:bodyPr spcFirstLastPara="1" wrap="square" lIns="91425" tIns="91425" rIns="91425" bIns="91425" anchor="ctr" anchorCtr="0">
              <a:noAutofit/>
            </a:bodyPr>
            <a:lstStyle/>
            <a:p>
              <a:endParaRPr/>
            </a:p>
          </p:txBody>
        </p:sp>
        <p:sp>
          <p:nvSpPr>
            <p:cNvPr id="689" name="Google Shape;689;p13"/>
            <p:cNvSpPr/>
            <p:nvPr/>
          </p:nvSpPr>
          <p:spPr>
            <a:xfrm>
              <a:off x="297525" y="1637988"/>
              <a:ext cx="18975" cy="14725"/>
            </a:xfrm>
            <a:custGeom>
              <a:avLst/>
              <a:gdLst/>
              <a:ahLst/>
              <a:cxnLst/>
              <a:rect l="l" t="t" r="r" b="b"/>
              <a:pathLst>
                <a:path w="759" h="589" extrusionOk="0">
                  <a:moveTo>
                    <a:pt x="379" y="0"/>
                  </a:moveTo>
                  <a:cubicBezTo>
                    <a:pt x="0" y="0"/>
                    <a:pt x="0" y="588"/>
                    <a:pt x="379" y="588"/>
                  </a:cubicBezTo>
                  <a:cubicBezTo>
                    <a:pt x="759" y="588"/>
                    <a:pt x="759" y="0"/>
                    <a:pt x="379" y="0"/>
                  </a:cubicBezTo>
                  <a:close/>
                </a:path>
              </a:pathLst>
            </a:custGeom>
            <a:solidFill>
              <a:srgbClr val="3C8DA0"/>
            </a:solidFill>
            <a:ln>
              <a:noFill/>
            </a:ln>
          </p:spPr>
          <p:txBody>
            <a:bodyPr spcFirstLastPara="1" wrap="square" lIns="91425" tIns="91425" rIns="91425" bIns="91425" anchor="ctr" anchorCtr="0">
              <a:noAutofit/>
            </a:bodyPr>
            <a:lstStyle/>
            <a:p>
              <a:endParaRPr/>
            </a:p>
          </p:txBody>
        </p:sp>
        <p:sp>
          <p:nvSpPr>
            <p:cNvPr id="690" name="Google Shape;690;p13"/>
            <p:cNvSpPr/>
            <p:nvPr/>
          </p:nvSpPr>
          <p:spPr>
            <a:xfrm>
              <a:off x="356275" y="1585363"/>
              <a:ext cx="20875" cy="15675"/>
            </a:xfrm>
            <a:custGeom>
              <a:avLst/>
              <a:gdLst/>
              <a:ahLst/>
              <a:cxnLst/>
              <a:rect l="l" t="t" r="r" b="b"/>
              <a:pathLst>
                <a:path w="835" h="627" extrusionOk="0">
                  <a:moveTo>
                    <a:pt x="436" y="1"/>
                  </a:moveTo>
                  <a:cubicBezTo>
                    <a:pt x="430" y="1"/>
                    <a:pt x="424" y="1"/>
                    <a:pt x="418" y="1"/>
                  </a:cubicBezTo>
                  <a:cubicBezTo>
                    <a:pt x="1" y="1"/>
                    <a:pt x="1" y="627"/>
                    <a:pt x="418" y="627"/>
                  </a:cubicBezTo>
                  <a:cubicBezTo>
                    <a:pt x="829" y="627"/>
                    <a:pt x="835" y="1"/>
                    <a:pt x="436" y="1"/>
                  </a:cubicBezTo>
                  <a:close/>
                </a:path>
              </a:pathLst>
            </a:custGeom>
            <a:solidFill>
              <a:srgbClr val="3C8DA0"/>
            </a:solidFill>
            <a:ln>
              <a:noFill/>
            </a:ln>
          </p:spPr>
          <p:txBody>
            <a:bodyPr spcFirstLastPara="1" wrap="square" lIns="91425" tIns="91425" rIns="91425" bIns="91425" anchor="ctr" anchorCtr="0">
              <a:noAutofit/>
            </a:bodyPr>
            <a:lstStyle/>
            <a:p>
              <a:endParaRPr/>
            </a:p>
          </p:txBody>
        </p:sp>
        <p:sp>
          <p:nvSpPr>
            <p:cNvPr id="691" name="Google Shape;691;p13"/>
            <p:cNvSpPr/>
            <p:nvPr/>
          </p:nvSpPr>
          <p:spPr>
            <a:xfrm>
              <a:off x="311750" y="1588238"/>
              <a:ext cx="12800" cy="9500"/>
            </a:xfrm>
            <a:custGeom>
              <a:avLst/>
              <a:gdLst/>
              <a:ahLst/>
              <a:cxnLst/>
              <a:rect l="l" t="t" r="r" b="b"/>
              <a:pathLst>
                <a:path w="512" h="380" extrusionOk="0">
                  <a:moveTo>
                    <a:pt x="265" y="0"/>
                  </a:moveTo>
                  <a:cubicBezTo>
                    <a:pt x="0" y="0"/>
                    <a:pt x="0" y="379"/>
                    <a:pt x="265" y="379"/>
                  </a:cubicBezTo>
                  <a:cubicBezTo>
                    <a:pt x="512" y="379"/>
                    <a:pt x="512" y="0"/>
                    <a:pt x="265" y="0"/>
                  </a:cubicBezTo>
                  <a:close/>
                </a:path>
              </a:pathLst>
            </a:custGeom>
            <a:solidFill>
              <a:srgbClr val="3C8DA0"/>
            </a:solidFill>
            <a:ln>
              <a:noFill/>
            </a:ln>
          </p:spPr>
          <p:txBody>
            <a:bodyPr spcFirstLastPara="1" wrap="square" lIns="91425" tIns="91425" rIns="91425" bIns="91425" anchor="ctr" anchorCtr="0">
              <a:noAutofit/>
            </a:bodyPr>
            <a:lstStyle/>
            <a:p>
              <a:endParaRPr/>
            </a:p>
          </p:txBody>
        </p:sp>
        <p:sp>
          <p:nvSpPr>
            <p:cNvPr id="692" name="Google Shape;692;p13"/>
            <p:cNvSpPr/>
            <p:nvPr/>
          </p:nvSpPr>
          <p:spPr>
            <a:xfrm>
              <a:off x="285675" y="1574488"/>
              <a:ext cx="20400" cy="15175"/>
            </a:xfrm>
            <a:custGeom>
              <a:avLst/>
              <a:gdLst/>
              <a:ahLst/>
              <a:cxnLst/>
              <a:rect l="l" t="t" r="r" b="b"/>
              <a:pathLst>
                <a:path w="816" h="607" extrusionOk="0">
                  <a:moveTo>
                    <a:pt x="398" y="0"/>
                  </a:moveTo>
                  <a:cubicBezTo>
                    <a:pt x="0" y="0"/>
                    <a:pt x="0" y="607"/>
                    <a:pt x="398" y="607"/>
                  </a:cubicBezTo>
                  <a:cubicBezTo>
                    <a:pt x="816" y="607"/>
                    <a:pt x="816" y="0"/>
                    <a:pt x="398" y="0"/>
                  </a:cubicBezTo>
                  <a:close/>
                </a:path>
              </a:pathLst>
            </a:custGeom>
            <a:solidFill>
              <a:srgbClr val="3C8DA0"/>
            </a:solidFill>
            <a:ln>
              <a:noFill/>
            </a:ln>
          </p:spPr>
          <p:txBody>
            <a:bodyPr spcFirstLastPara="1" wrap="square" lIns="91425" tIns="91425" rIns="91425" bIns="91425" anchor="ctr" anchorCtr="0">
              <a:noAutofit/>
            </a:bodyPr>
            <a:lstStyle/>
            <a:p>
              <a:endParaRPr/>
            </a:p>
          </p:txBody>
        </p:sp>
        <p:sp>
          <p:nvSpPr>
            <p:cNvPr id="693" name="Google Shape;693;p13"/>
            <p:cNvSpPr/>
            <p:nvPr/>
          </p:nvSpPr>
          <p:spPr>
            <a:xfrm>
              <a:off x="354400" y="1551263"/>
              <a:ext cx="9975" cy="8550"/>
            </a:xfrm>
            <a:custGeom>
              <a:avLst/>
              <a:gdLst/>
              <a:ahLst/>
              <a:cxnLst/>
              <a:rect l="l" t="t" r="r" b="b"/>
              <a:pathLst>
                <a:path w="399" h="342" extrusionOk="0">
                  <a:moveTo>
                    <a:pt x="209" y="0"/>
                  </a:moveTo>
                  <a:cubicBezTo>
                    <a:pt x="0" y="38"/>
                    <a:pt x="0" y="323"/>
                    <a:pt x="209" y="342"/>
                  </a:cubicBezTo>
                  <a:cubicBezTo>
                    <a:pt x="398" y="323"/>
                    <a:pt x="398" y="38"/>
                    <a:pt x="209" y="0"/>
                  </a:cubicBezTo>
                  <a:close/>
                </a:path>
              </a:pathLst>
            </a:custGeom>
            <a:solidFill>
              <a:srgbClr val="3C8DA0"/>
            </a:solidFill>
            <a:ln>
              <a:noFill/>
            </a:ln>
          </p:spPr>
          <p:txBody>
            <a:bodyPr spcFirstLastPara="1" wrap="square" lIns="91425" tIns="91425" rIns="91425" bIns="91425" anchor="ctr" anchorCtr="0">
              <a:noAutofit/>
            </a:bodyPr>
            <a:lstStyle/>
            <a:p>
              <a:endParaRPr/>
            </a:p>
          </p:txBody>
        </p:sp>
        <p:sp>
          <p:nvSpPr>
            <p:cNvPr id="694" name="Google Shape;694;p13"/>
            <p:cNvSpPr/>
            <p:nvPr/>
          </p:nvSpPr>
          <p:spPr>
            <a:xfrm>
              <a:off x="337800" y="1527563"/>
              <a:ext cx="13300" cy="11400"/>
            </a:xfrm>
            <a:custGeom>
              <a:avLst/>
              <a:gdLst/>
              <a:ahLst/>
              <a:cxnLst/>
              <a:rect l="l" t="t" r="r" b="b"/>
              <a:pathLst>
                <a:path w="532" h="456" extrusionOk="0">
                  <a:moveTo>
                    <a:pt x="266" y="1"/>
                  </a:moveTo>
                  <a:cubicBezTo>
                    <a:pt x="1" y="38"/>
                    <a:pt x="1" y="418"/>
                    <a:pt x="266" y="455"/>
                  </a:cubicBezTo>
                  <a:cubicBezTo>
                    <a:pt x="531" y="418"/>
                    <a:pt x="531" y="38"/>
                    <a:pt x="266" y="1"/>
                  </a:cubicBezTo>
                  <a:close/>
                </a:path>
              </a:pathLst>
            </a:custGeom>
            <a:solidFill>
              <a:srgbClr val="3C8DA0"/>
            </a:solidFill>
            <a:ln>
              <a:noFill/>
            </a:ln>
          </p:spPr>
          <p:txBody>
            <a:bodyPr spcFirstLastPara="1" wrap="square" lIns="91425" tIns="91425" rIns="91425" bIns="91425" anchor="ctr" anchorCtr="0">
              <a:noAutofit/>
            </a:bodyPr>
            <a:lstStyle/>
            <a:p>
              <a:endParaRPr/>
            </a:p>
          </p:txBody>
        </p:sp>
        <p:sp>
          <p:nvSpPr>
            <p:cNvPr id="695" name="Google Shape;695;p13"/>
            <p:cNvSpPr/>
            <p:nvPr/>
          </p:nvSpPr>
          <p:spPr>
            <a:xfrm>
              <a:off x="272875" y="1700063"/>
              <a:ext cx="23250" cy="18050"/>
            </a:xfrm>
            <a:custGeom>
              <a:avLst/>
              <a:gdLst/>
              <a:ahLst/>
              <a:cxnLst/>
              <a:rect l="l" t="t" r="r" b="b"/>
              <a:pathLst>
                <a:path w="930" h="722" extrusionOk="0">
                  <a:moveTo>
                    <a:pt x="474" y="1"/>
                  </a:moveTo>
                  <a:cubicBezTo>
                    <a:pt x="0" y="1"/>
                    <a:pt x="0" y="721"/>
                    <a:pt x="474" y="721"/>
                  </a:cubicBezTo>
                  <a:cubicBezTo>
                    <a:pt x="929" y="721"/>
                    <a:pt x="929" y="1"/>
                    <a:pt x="474" y="1"/>
                  </a:cubicBezTo>
                  <a:close/>
                </a:path>
              </a:pathLst>
            </a:custGeom>
            <a:solidFill>
              <a:srgbClr val="3C8DA0"/>
            </a:solidFill>
            <a:ln>
              <a:noFill/>
            </a:ln>
          </p:spPr>
          <p:txBody>
            <a:bodyPr spcFirstLastPara="1" wrap="square" lIns="91425" tIns="91425" rIns="91425" bIns="91425" anchor="ctr" anchorCtr="0">
              <a:noAutofit/>
            </a:bodyPr>
            <a:lstStyle/>
            <a:p>
              <a:endParaRPr/>
            </a:p>
          </p:txBody>
        </p:sp>
        <p:sp>
          <p:nvSpPr>
            <p:cNvPr id="696" name="Google Shape;696;p13"/>
            <p:cNvSpPr/>
            <p:nvPr/>
          </p:nvSpPr>
          <p:spPr>
            <a:xfrm>
              <a:off x="507000" y="1726138"/>
              <a:ext cx="3800" cy="3350"/>
            </a:xfrm>
            <a:custGeom>
              <a:avLst/>
              <a:gdLst/>
              <a:ahLst/>
              <a:cxnLst/>
              <a:rect l="l" t="t" r="r" b="b"/>
              <a:pathLst>
                <a:path w="152" h="134" extrusionOk="0">
                  <a:moveTo>
                    <a:pt x="76" y="0"/>
                  </a:moveTo>
                  <a:cubicBezTo>
                    <a:pt x="0" y="0"/>
                    <a:pt x="0" y="114"/>
                    <a:pt x="76" y="133"/>
                  </a:cubicBezTo>
                  <a:cubicBezTo>
                    <a:pt x="152" y="114"/>
                    <a:pt x="152" y="0"/>
                    <a:pt x="76" y="0"/>
                  </a:cubicBezTo>
                  <a:close/>
                </a:path>
              </a:pathLst>
            </a:custGeom>
            <a:solidFill>
              <a:srgbClr val="3C8DA0"/>
            </a:solidFill>
            <a:ln>
              <a:noFill/>
            </a:ln>
          </p:spPr>
          <p:txBody>
            <a:bodyPr spcFirstLastPara="1" wrap="square" lIns="91425" tIns="91425" rIns="91425" bIns="91425" anchor="ctr" anchorCtr="0">
              <a:noAutofit/>
            </a:bodyPr>
            <a:lstStyle/>
            <a:p>
              <a:endParaRPr/>
            </a:p>
          </p:txBody>
        </p:sp>
        <p:sp>
          <p:nvSpPr>
            <p:cNvPr id="697" name="Google Shape;697;p13"/>
            <p:cNvSpPr/>
            <p:nvPr/>
          </p:nvSpPr>
          <p:spPr>
            <a:xfrm>
              <a:off x="485200" y="1780638"/>
              <a:ext cx="18025" cy="13775"/>
            </a:xfrm>
            <a:custGeom>
              <a:avLst/>
              <a:gdLst/>
              <a:ahLst/>
              <a:cxnLst/>
              <a:rect l="l" t="t" r="r" b="b"/>
              <a:pathLst>
                <a:path w="721" h="551" extrusionOk="0">
                  <a:moveTo>
                    <a:pt x="360" y="1"/>
                  </a:moveTo>
                  <a:cubicBezTo>
                    <a:pt x="0" y="1"/>
                    <a:pt x="0" y="550"/>
                    <a:pt x="360" y="550"/>
                  </a:cubicBezTo>
                  <a:cubicBezTo>
                    <a:pt x="721" y="550"/>
                    <a:pt x="721" y="1"/>
                    <a:pt x="360" y="1"/>
                  </a:cubicBezTo>
                  <a:close/>
                </a:path>
              </a:pathLst>
            </a:custGeom>
            <a:solidFill>
              <a:srgbClr val="3C8DA0"/>
            </a:solidFill>
            <a:ln>
              <a:noFill/>
            </a:ln>
          </p:spPr>
          <p:txBody>
            <a:bodyPr spcFirstLastPara="1" wrap="square" lIns="91425" tIns="91425" rIns="91425" bIns="91425" anchor="ctr" anchorCtr="0">
              <a:noAutofit/>
            </a:bodyPr>
            <a:lstStyle/>
            <a:p>
              <a:endParaRPr/>
            </a:p>
          </p:txBody>
        </p:sp>
        <p:sp>
          <p:nvSpPr>
            <p:cNvPr id="698" name="Google Shape;698;p13"/>
            <p:cNvSpPr/>
            <p:nvPr/>
          </p:nvSpPr>
          <p:spPr>
            <a:xfrm>
              <a:off x="502250" y="1829463"/>
              <a:ext cx="9500" cy="6175"/>
            </a:xfrm>
            <a:custGeom>
              <a:avLst/>
              <a:gdLst/>
              <a:ahLst/>
              <a:cxnLst/>
              <a:rect l="l" t="t" r="r" b="b"/>
              <a:pathLst>
                <a:path w="380" h="247" extrusionOk="0">
                  <a:moveTo>
                    <a:pt x="114" y="0"/>
                  </a:moveTo>
                  <a:cubicBezTo>
                    <a:pt x="77" y="0"/>
                    <a:pt x="39" y="19"/>
                    <a:pt x="20" y="38"/>
                  </a:cubicBezTo>
                  <a:cubicBezTo>
                    <a:pt x="20" y="38"/>
                    <a:pt x="1" y="57"/>
                    <a:pt x="1" y="76"/>
                  </a:cubicBezTo>
                  <a:cubicBezTo>
                    <a:pt x="1" y="95"/>
                    <a:pt x="1" y="114"/>
                    <a:pt x="1" y="114"/>
                  </a:cubicBezTo>
                  <a:cubicBezTo>
                    <a:pt x="1" y="152"/>
                    <a:pt x="20" y="190"/>
                    <a:pt x="39" y="209"/>
                  </a:cubicBezTo>
                  <a:cubicBezTo>
                    <a:pt x="58" y="228"/>
                    <a:pt x="95" y="247"/>
                    <a:pt x="114" y="247"/>
                  </a:cubicBezTo>
                  <a:lnTo>
                    <a:pt x="266" y="247"/>
                  </a:lnTo>
                  <a:cubicBezTo>
                    <a:pt x="304" y="247"/>
                    <a:pt x="342" y="228"/>
                    <a:pt x="361" y="209"/>
                  </a:cubicBezTo>
                  <a:cubicBezTo>
                    <a:pt x="361" y="190"/>
                    <a:pt x="380" y="190"/>
                    <a:pt x="380" y="171"/>
                  </a:cubicBezTo>
                  <a:cubicBezTo>
                    <a:pt x="380" y="152"/>
                    <a:pt x="380" y="133"/>
                    <a:pt x="380" y="114"/>
                  </a:cubicBezTo>
                  <a:cubicBezTo>
                    <a:pt x="380" y="95"/>
                    <a:pt x="361" y="57"/>
                    <a:pt x="342" y="38"/>
                  </a:cubicBezTo>
                  <a:cubicBezTo>
                    <a:pt x="323" y="19"/>
                    <a:pt x="285" y="0"/>
                    <a:pt x="266" y="0"/>
                  </a:cubicBezTo>
                  <a:close/>
                </a:path>
              </a:pathLst>
            </a:custGeom>
            <a:solidFill>
              <a:srgbClr val="3C8DA0"/>
            </a:solidFill>
            <a:ln>
              <a:noFill/>
            </a:ln>
          </p:spPr>
          <p:txBody>
            <a:bodyPr spcFirstLastPara="1" wrap="square" lIns="91425" tIns="91425" rIns="91425" bIns="91425" anchor="ctr" anchorCtr="0">
              <a:noAutofit/>
            </a:bodyPr>
            <a:lstStyle/>
            <a:p>
              <a:endParaRPr/>
            </a:p>
          </p:txBody>
        </p:sp>
        <p:sp>
          <p:nvSpPr>
            <p:cNvPr id="699" name="Google Shape;699;p13"/>
            <p:cNvSpPr/>
            <p:nvPr/>
          </p:nvSpPr>
          <p:spPr>
            <a:xfrm>
              <a:off x="504150" y="1867838"/>
              <a:ext cx="24675" cy="18975"/>
            </a:xfrm>
            <a:custGeom>
              <a:avLst/>
              <a:gdLst/>
              <a:ahLst/>
              <a:cxnLst/>
              <a:rect l="l" t="t" r="r" b="b"/>
              <a:pathLst>
                <a:path w="987" h="759" extrusionOk="0">
                  <a:moveTo>
                    <a:pt x="493" y="1"/>
                  </a:moveTo>
                  <a:cubicBezTo>
                    <a:pt x="1" y="1"/>
                    <a:pt x="1" y="759"/>
                    <a:pt x="493" y="759"/>
                  </a:cubicBezTo>
                  <a:cubicBezTo>
                    <a:pt x="986" y="759"/>
                    <a:pt x="986" y="1"/>
                    <a:pt x="493" y="1"/>
                  </a:cubicBezTo>
                  <a:close/>
                </a:path>
              </a:pathLst>
            </a:custGeom>
            <a:solidFill>
              <a:srgbClr val="3C8DA0"/>
            </a:solidFill>
            <a:ln>
              <a:noFill/>
            </a:ln>
          </p:spPr>
          <p:txBody>
            <a:bodyPr spcFirstLastPara="1" wrap="square" lIns="91425" tIns="91425" rIns="91425" bIns="91425" anchor="ctr" anchorCtr="0">
              <a:noAutofit/>
            </a:bodyPr>
            <a:lstStyle/>
            <a:p>
              <a:endParaRPr/>
            </a:p>
          </p:txBody>
        </p:sp>
        <p:sp>
          <p:nvSpPr>
            <p:cNvPr id="700" name="Google Shape;700;p13"/>
            <p:cNvSpPr/>
            <p:nvPr/>
          </p:nvSpPr>
          <p:spPr>
            <a:xfrm>
              <a:off x="360075" y="1880163"/>
              <a:ext cx="20875" cy="17075"/>
            </a:xfrm>
            <a:custGeom>
              <a:avLst/>
              <a:gdLst/>
              <a:ahLst/>
              <a:cxnLst/>
              <a:rect l="l" t="t" r="r" b="b"/>
              <a:pathLst>
                <a:path w="835" h="683" extrusionOk="0">
                  <a:moveTo>
                    <a:pt x="418" y="0"/>
                  </a:moveTo>
                  <a:cubicBezTo>
                    <a:pt x="1" y="38"/>
                    <a:pt x="1" y="645"/>
                    <a:pt x="418" y="683"/>
                  </a:cubicBezTo>
                  <a:cubicBezTo>
                    <a:pt x="835" y="645"/>
                    <a:pt x="835" y="38"/>
                    <a:pt x="418" y="0"/>
                  </a:cubicBezTo>
                  <a:close/>
                </a:path>
              </a:pathLst>
            </a:custGeom>
            <a:solidFill>
              <a:srgbClr val="3C8DA0"/>
            </a:solidFill>
            <a:ln>
              <a:noFill/>
            </a:ln>
          </p:spPr>
          <p:txBody>
            <a:bodyPr spcFirstLastPara="1" wrap="square" lIns="91425" tIns="91425" rIns="91425" bIns="91425" anchor="ctr" anchorCtr="0">
              <a:noAutofit/>
            </a:bodyPr>
            <a:lstStyle/>
            <a:p>
              <a:endParaRPr/>
            </a:p>
          </p:txBody>
        </p:sp>
        <p:sp>
          <p:nvSpPr>
            <p:cNvPr id="701" name="Google Shape;701;p13"/>
            <p:cNvSpPr/>
            <p:nvPr/>
          </p:nvSpPr>
          <p:spPr>
            <a:xfrm>
              <a:off x="319325" y="1860263"/>
              <a:ext cx="16125" cy="12350"/>
            </a:xfrm>
            <a:custGeom>
              <a:avLst/>
              <a:gdLst/>
              <a:ahLst/>
              <a:cxnLst/>
              <a:rect l="l" t="t" r="r" b="b"/>
              <a:pathLst>
                <a:path w="645" h="494" extrusionOk="0">
                  <a:moveTo>
                    <a:pt x="247" y="0"/>
                  </a:moveTo>
                  <a:cubicBezTo>
                    <a:pt x="228" y="0"/>
                    <a:pt x="190" y="0"/>
                    <a:pt x="152" y="19"/>
                  </a:cubicBezTo>
                  <a:cubicBezTo>
                    <a:pt x="133" y="19"/>
                    <a:pt x="95" y="38"/>
                    <a:pt x="76" y="76"/>
                  </a:cubicBezTo>
                  <a:cubicBezTo>
                    <a:pt x="38" y="114"/>
                    <a:pt x="0" y="171"/>
                    <a:pt x="0" y="247"/>
                  </a:cubicBezTo>
                  <a:lnTo>
                    <a:pt x="0" y="304"/>
                  </a:lnTo>
                  <a:cubicBezTo>
                    <a:pt x="19" y="342"/>
                    <a:pt x="38" y="379"/>
                    <a:pt x="76" y="417"/>
                  </a:cubicBezTo>
                  <a:lnTo>
                    <a:pt x="114" y="455"/>
                  </a:lnTo>
                  <a:cubicBezTo>
                    <a:pt x="152" y="474"/>
                    <a:pt x="209" y="493"/>
                    <a:pt x="247" y="493"/>
                  </a:cubicBezTo>
                  <a:lnTo>
                    <a:pt x="398" y="493"/>
                  </a:lnTo>
                  <a:cubicBezTo>
                    <a:pt x="436" y="493"/>
                    <a:pt x="455" y="493"/>
                    <a:pt x="493" y="474"/>
                  </a:cubicBezTo>
                  <a:cubicBezTo>
                    <a:pt x="550" y="455"/>
                    <a:pt x="588" y="398"/>
                    <a:pt x="607" y="342"/>
                  </a:cubicBezTo>
                  <a:cubicBezTo>
                    <a:pt x="626" y="323"/>
                    <a:pt x="645" y="285"/>
                    <a:pt x="626" y="247"/>
                  </a:cubicBezTo>
                  <a:lnTo>
                    <a:pt x="626" y="190"/>
                  </a:lnTo>
                  <a:cubicBezTo>
                    <a:pt x="626" y="152"/>
                    <a:pt x="607" y="114"/>
                    <a:pt x="569" y="76"/>
                  </a:cubicBezTo>
                  <a:lnTo>
                    <a:pt x="531" y="38"/>
                  </a:lnTo>
                  <a:cubicBezTo>
                    <a:pt x="493" y="19"/>
                    <a:pt x="436" y="19"/>
                    <a:pt x="398" y="19"/>
                  </a:cubicBezTo>
                  <a:lnTo>
                    <a:pt x="398" y="0"/>
                  </a:lnTo>
                  <a:close/>
                </a:path>
              </a:pathLst>
            </a:custGeom>
            <a:solidFill>
              <a:srgbClr val="3C8DA0"/>
            </a:solidFill>
            <a:ln>
              <a:noFill/>
            </a:ln>
          </p:spPr>
          <p:txBody>
            <a:bodyPr spcFirstLastPara="1" wrap="square" lIns="91425" tIns="91425" rIns="91425" bIns="91425" anchor="ctr" anchorCtr="0">
              <a:noAutofit/>
            </a:bodyPr>
            <a:lstStyle/>
            <a:p>
              <a:endParaRPr/>
            </a:p>
          </p:txBody>
        </p:sp>
        <p:sp>
          <p:nvSpPr>
            <p:cNvPr id="702" name="Google Shape;702;p13"/>
            <p:cNvSpPr/>
            <p:nvPr/>
          </p:nvSpPr>
          <p:spPr>
            <a:xfrm>
              <a:off x="325475" y="1808138"/>
              <a:ext cx="15675" cy="11850"/>
            </a:xfrm>
            <a:custGeom>
              <a:avLst/>
              <a:gdLst/>
              <a:ahLst/>
              <a:cxnLst/>
              <a:rect l="l" t="t" r="r" b="b"/>
              <a:pathLst>
                <a:path w="627" h="474" extrusionOk="0">
                  <a:moveTo>
                    <a:pt x="304" y="0"/>
                  </a:moveTo>
                  <a:cubicBezTo>
                    <a:pt x="1" y="0"/>
                    <a:pt x="1" y="474"/>
                    <a:pt x="304" y="474"/>
                  </a:cubicBezTo>
                  <a:cubicBezTo>
                    <a:pt x="626" y="474"/>
                    <a:pt x="626" y="0"/>
                    <a:pt x="304" y="0"/>
                  </a:cubicBezTo>
                  <a:close/>
                </a:path>
              </a:pathLst>
            </a:custGeom>
            <a:solidFill>
              <a:srgbClr val="3C8DA0"/>
            </a:solidFill>
            <a:ln>
              <a:noFill/>
            </a:ln>
          </p:spPr>
          <p:txBody>
            <a:bodyPr spcFirstLastPara="1" wrap="square" lIns="91425" tIns="91425" rIns="91425" bIns="91425" anchor="ctr" anchorCtr="0">
              <a:noAutofit/>
            </a:bodyPr>
            <a:lstStyle/>
            <a:p>
              <a:endParaRPr/>
            </a:p>
          </p:txBody>
        </p:sp>
        <p:sp>
          <p:nvSpPr>
            <p:cNvPr id="703" name="Google Shape;703;p13"/>
            <p:cNvSpPr/>
            <p:nvPr/>
          </p:nvSpPr>
          <p:spPr>
            <a:xfrm>
              <a:off x="298950" y="1787738"/>
              <a:ext cx="8550" cy="7150"/>
            </a:xfrm>
            <a:custGeom>
              <a:avLst/>
              <a:gdLst/>
              <a:ahLst/>
              <a:cxnLst/>
              <a:rect l="l" t="t" r="r" b="b"/>
              <a:pathLst>
                <a:path w="342" h="286" extrusionOk="0">
                  <a:moveTo>
                    <a:pt x="171" y="1"/>
                  </a:moveTo>
                  <a:cubicBezTo>
                    <a:pt x="0" y="20"/>
                    <a:pt x="0" y="266"/>
                    <a:pt x="171" y="285"/>
                  </a:cubicBezTo>
                  <a:cubicBezTo>
                    <a:pt x="341" y="266"/>
                    <a:pt x="341" y="20"/>
                    <a:pt x="171" y="1"/>
                  </a:cubicBezTo>
                  <a:close/>
                </a:path>
              </a:pathLst>
            </a:custGeom>
            <a:solidFill>
              <a:srgbClr val="3C8DA0"/>
            </a:solidFill>
            <a:ln>
              <a:noFill/>
            </a:ln>
          </p:spPr>
          <p:txBody>
            <a:bodyPr spcFirstLastPara="1" wrap="square" lIns="91425" tIns="91425" rIns="91425" bIns="91425" anchor="ctr" anchorCtr="0">
              <a:noAutofit/>
            </a:bodyPr>
            <a:lstStyle/>
            <a:p>
              <a:endParaRPr/>
            </a:p>
          </p:txBody>
        </p:sp>
        <p:sp>
          <p:nvSpPr>
            <p:cNvPr id="704" name="Google Shape;704;p13"/>
            <p:cNvSpPr/>
            <p:nvPr/>
          </p:nvSpPr>
          <p:spPr>
            <a:xfrm>
              <a:off x="445850" y="1622338"/>
              <a:ext cx="21825" cy="16625"/>
            </a:xfrm>
            <a:custGeom>
              <a:avLst/>
              <a:gdLst/>
              <a:ahLst/>
              <a:cxnLst/>
              <a:rect l="l" t="t" r="r" b="b"/>
              <a:pathLst>
                <a:path w="873" h="665" extrusionOk="0">
                  <a:moveTo>
                    <a:pt x="437" y="1"/>
                  </a:moveTo>
                  <a:cubicBezTo>
                    <a:pt x="1" y="1"/>
                    <a:pt x="1" y="664"/>
                    <a:pt x="437" y="664"/>
                  </a:cubicBezTo>
                  <a:cubicBezTo>
                    <a:pt x="873" y="664"/>
                    <a:pt x="873" y="1"/>
                    <a:pt x="437" y="1"/>
                  </a:cubicBezTo>
                  <a:close/>
                </a:path>
              </a:pathLst>
            </a:custGeom>
            <a:solidFill>
              <a:srgbClr val="3C8DA0"/>
            </a:solidFill>
            <a:ln>
              <a:noFill/>
            </a:ln>
          </p:spPr>
          <p:txBody>
            <a:bodyPr spcFirstLastPara="1" wrap="square" lIns="91425" tIns="91425" rIns="91425" bIns="91425" anchor="ctr" anchorCtr="0">
              <a:noAutofit/>
            </a:bodyPr>
            <a:lstStyle/>
            <a:p>
              <a:endParaRPr/>
            </a:p>
          </p:txBody>
        </p:sp>
        <p:sp>
          <p:nvSpPr>
            <p:cNvPr id="705" name="Google Shape;705;p13"/>
            <p:cNvSpPr/>
            <p:nvPr/>
          </p:nvSpPr>
          <p:spPr>
            <a:xfrm>
              <a:off x="418850" y="1542263"/>
              <a:ext cx="23250" cy="18975"/>
            </a:xfrm>
            <a:custGeom>
              <a:avLst/>
              <a:gdLst/>
              <a:ahLst/>
              <a:cxnLst/>
              <a:rect l="l" t="t" r="r" b="b"/>
              <a:pathLst>
                <a:path w="930" h="759" extrusionOk="0">
                  <a:moveTo>
                    <a:pt x="474" y="0"/>
                  </a:moveTo>
                  <a:cubicBezTo>
                    <a:pt x="0" y="38"/>
                    <a:pt x="0" y="721"/>
                    <a:pt x="474" y="758"/>
                  </a:cubicBezTo>
                  <a:cubicBezTo>
                    <a:pt x="929" y="721"/>
                    <a:pt x="929" y="38"/>
                    <a:pt x="474" y="0"/>
                  </a:cubicBezTo>
                  <a:close/>
                </a:path>
              </a:pathLst>
            </a:custGeom>
            <a:solidFill>
              <a:srgbClr val="3C8DA0"/>
            </a:solidFill>
            <a:ln>
              <a:noFill/>
            </a:ln>
          </p:spPr>
          <p:txBody>
            <a:bodyPr spcFirstLastPara="1" wrap="square" lIns="91425" tIns="91425" rIns="91425" bIns="91425" anchor="ctr" anchorCtr="0">
              <a:noAutofit/>
            </a:bodyPr>
            <a:lstStyle/>
            <a:p>
              <a:endParaRPr/>
            </a:p>
          </p:txBody>
        </p:sp>
      </p:grpSp>
      <p:pic>
        <p:nvPicPr>
          <p:cNvPr id="706" name="Google Shape;706;p13"/>
          <p:cNvPicPr preferRelativeResize="0"/>
          <p:nvPr/>
        </p:nvPicPr>
        <p:blipFill>
          <a:blip r:embed="rId3">
            <a:alphaModFix amt="74000"/>
          </a:blip>
          <a:stretch>
            <a:fillRect/>
          </a:stretch>
        </p:blipFill>
        <p:spPr>
          <a:xfrm rot="-10024386">
            <a:off x="7156213" y="-1143378"/>
            <a:ext cx="2894879" cy="2593329"/>
          </a:xfrm>
          <a:prstGeom prst="rect">
            <a:avLst/>
          </a:prstGeom>
          <a:noFill/>
          <a:ln>
            <a:noFill/>
          </a:ln>
        </p:spPr>
      </p:pic>
      <p:pic>
        <p:nvPicPr>
          <p:cNvPr id="707" name="Google Shape;707;p13"/>
          <p:cNvPicPr preferRelativeResize="0"/>
          <p:nvPr/>
        </p:nvPicPr>
        <p:blipFill>
          <a:blip r:embed="rId4">
            <a:alphaModFix amt="74000"/>
          </a:blip>
          <a:stretch>
            <a:fillRect/>
          </a:stretch>
        </p:blipFill>
        <p:spPr>
          <a:xfrm rot="-7120613" flipH="1">
            <a:off x="5305666" y="-1758350"/>
            <a:ext cx="2894876" cy="2593327"/>
          </a:xfrm>
          <a:prstGeom prst="rect">
            <a:avLst/>
          </a:prstGeom>
          <a:noFill/>
          <a:ln>
            <a:noFill/>
          </a:ln>
        </p:spPr>
      </p:pic>
      <p:sp>
        <p:nvSpPr>
          <p:cNvPr id="708" name="Google Shape;708;p13"/>
          <p:cNvSpPr txBox="1">
            <a:spLocks noGrp="1"/>
          </p:cNvSpPr>
          <p:nvPr>
            <p:ph type="title" hasCustomPrompt="1"/>
          </p:nvPr>
        </p:nvSpPr>
        <p:spPr>
          <a:xfrm>
            <a:off x="3170031" y="3417401"/>
            <a:ext cx="1036800" cy="577800"/>
          </a:xfrm>
          <a:prstGeom prst="rect">
            <a:avLst/>
          </a:prstGeom>
          <a:noFill/>
        </p:spPr>
        <p:txBody>
          <a:bodyPr spcFirstLastPara="1" wrap="square" lIns="91425" tIns="91425" rIns="91425" bIns="91425" anchor="ctr" anchorCtr="0">
            <a:noAutofit/>
          </a:bodyPr>
          <a:lstStyle>
            <a:lvl1pPr lvl="0" algn="ctr" rtl="0">
              <a:spcBef>
                <a:spcPts val="0"/>
              </a:spcBef>
              <a:spcAft>
                <a:spcPts val="0"/>
              </a:spcAft>
              <a:buSzPts val="4800"/>
              <a:buNone/>
              <a:defRPr sz="2500"/>
            </a:lvl1pPr>
            <a:lvl2pPr lvl="1" algn="ctr"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2pPr>
            <a:lvl3pPr lvl="2" algn="ctr"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3pPr>
            <a:lvl4pPr lvl="3" algn="ctr"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4pPr>
            <a:lvl5pPr lvl="4" algn="ctr"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5pPr>
            <a:lvl6pPr lvl="5" algn="ctr"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6pPr>
            <a:lvl7pPr lvl="6" algn="ctr"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7pPr>
            <a:lvl8pPr lvl="7" algn="ctr"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8pPr>
            <a:lvl9pPr lvl="8" algn="ctr"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9pPr>
          </a:lstStyle>
          <a:p>
            <a:r>
              <a:t>xx%</a:t>
            </a:r>
          </a:p>
        </p:txBody>
      </p:sp>
      <p:sp>
        <p:nvSpPr>
          <p:cNvPr id="709" name="Google Shape;709;p13"/>
          <p:cNvSpPr txBox="1">
            <a:spLocks noGrp="1"/>
          </p:cNvSpPr>
          <p:nvPr>
            <p:ph type="title" idx="2" hasCustomPrompt="1"/>
          </p:nvPr>
        </p:nvSpPr>
        <p:spPr>
          <a:xfrm>
            <a:off x="5686543" y="3417401"/>
            <a:ext cx="1036800" cy="577800"/>
          </a:xfrm>
          <a:prstGeom prst="rect">
            <a:avLst/>
          </a:prstGeom>
          <a:noFill/>
        </p:spPr>
        <p:txBody>
          <a:bodyPr spcFirstLastPara="1" wrap="square" lIns="91425" tIns="91425" rIns="91425" bIns="91425" anchor="ctr" anchorCtr="0">
            <a:noAutofit/>
          </a:bodyPr>
          <a:lstStyle>
            <a:lvl1pPr lvl="0" algn="ctr" rtl="0">
              <a:spcBef>
                <a:spcPts val="0"/>
              </a:spcBef>
              <a:spcAft>
                <a:spcPts val="0"/>
              </a:spcAft>
              <a:buSzPts val="4800"/>
              <a:buNone/>
              <a:defRPr sz="2500"/>
            </a:lvl1pPr>
            <a:lvl2pPr lvl="1" algn="ctr"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2pPr>
            <a:lvl3pPr lvl="2" algn="ctr"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3pPr>
            <a:lvl4pPr lvl="3" algn="ctr"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4pPr>
            <a:lvl5pPr lvl="4" algn="ctr"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5pPr>
            <a:lvl6pPr lvl="5" algn="ctr"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6pPr>
            <a:lvl7pPr lvl="6" algn="ctr"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7pPr>
            <a:lvl8pPr lvl="7" algn="ctr"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8pPr>
            <a:lvl9pPr lvl="8" algn="ctr"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9pPr>
          </a:lstStyle>
          <a:p>
            <a:r>
              <a:t>xx%</a:t>
            </a:r>
          </a:p>
        </p:txBody>
      </p:sp>
      <p:sp>
        <p:nvSpPr>
          <p:cNvPr id="710" name="Google Shape;710;p13"/>
          <p:cNvSpPr txBox="1">
            <a:spLocks noGrp="1"/>
          </p:cNvSpPr>
          <p:nvPr>
            <p:ph type="title" idx="3" hasCustomPrompt="1"/>
          </p:nvPr>
        </p:nvSpPr>
        <p:spPr>
          <a:xfrm>
            <a:off x="5697526" y="1667000"/>
            <a:ext cx="1036800" cy="577800"/>
          </a:xfrm>
          <a:prstGeom prst="rect">
            <a:avLst/>
          </a:prstGeom>
          <a:noFill/>
        </p:spPr>
        <p:txBody>
          <a:bodyPr spcFirstLastPara="1" wrap="square" lIns="91425" tIns="91425" rIns="91425" bIns="91425" anchor="ctr" anchorCtr="0">
            <a:noAutofit/>
          </a:bodyPr>
          <a:lstStyle>
            <a:lvl1pPr lvl="0" algn="ctr" rtl="0">
              <a:spcBef>
                <a:spcPts val="0"/>
              </a:spcBef>
              <a:spcAft>
                <a:spcPts val="0"/>
              </a:spcAft>
              <a:buSzPts val="4800"/>
              <a:buNone/>
              <a:defRPr sz="2500"/>
            </a:lvl1pPr>
            <a:lvl2pPr lvl="1" algn="ctr"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2pPr>
            <a:lvl3pPr lvl="2" algn="ctr"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3pPr>
            <a:lvl4pPr lvl="3" algn="ctr"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4pPr>
            <a:lvl5pPr lvl="4" algn="ctr"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5pPr>
            <a:lvl6pPr lvl="5" algn="ctr"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6pPr>
            <a:lvl7pPr lvl="6" algn="ctr"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7pPr>
            <a:lvl8pPr lvl="7" algn="ctr"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8pPr>
            <a:lvl9pPr lvl="8" algn="ctr"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9pPr>
          </a:lstStyle>
          <a:p>
            <a:r>
              <a:t>xx%</a:t>
            </a:r>
          </a:p>
        </p:txBody>
      </p:sp>
      <p:sp>
        <p:nvSpPr>
          <p:cNvPr id="711" name="Google Shape;711;p13"/>
          <p:cNvSpPr txBox="1">
            <a:spLocks noGrp="1"/>
          </p:cNvSpPr>
          <p:nvPr>
            <p:ph type="title" idx="4" hasCustomPrompt="1"/>
          </p:nvPr>
        </p:nvSpPr>
        <p:spPr>
          <a:xfrm>
            <a:off x="637282" y="3444201"/>
            <a:ext cx="1036800" cy="577800"/>
          </a:xfrm>
          <a:prstGeom prst="rect">
            <a:avLst/>
          </a:prstGeom>
          <a:noFill/>
        </p:spPr>
        <p:txBody>
          <a:bodyPr spcFirstLastPara="1" wrap="square" lIns="91425" tIns="91425" rIns="91425" bIns="91425" anchor="ctr" anchorCtr="0">
            <a:noAutofit/>
          </a:bodyPr>
          <a:lstStyle>
            <a:lvl1pPr lvl="0" algn="ctr" rtl="0">
              <a:spcBef>
                <a:spcPts val="0"/>
              </a:spcBef>
              <a:spcAft>
                <a:spcPts val="0"/>
              </a:spcAft>
              <a:buSzPts val="4800"/>
              <a:buNone/>
              <a:defRPr sz="2500"/>
            </a:lvl1pPr>
            <a:lvl2pPr lvl="1" algn="ctr"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2pPr>
            <a:lvl3pPr lvl="2" algn="ctr"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3pPr>
            <a:lvl4pPr lvl="3" algn="ctr"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4pPr>
            <a:lvl5pPr lvl="4" algn="ctr"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5pPr>
            <a:lvl6pPr lvl="5" algn="ctr"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6pPr>
            <a:lvl7pPr lvl="6" algn="ctr"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7pPr>
            <a:lvl8pPr lvl="7" algn="ctr"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8pPr>
            <a:lvl9pPr lvl="8" algn="ctr"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9pPr>
          </a:lstStyle>
          <a:p>
            <a:r>
              <a:t>xx%</a:t>
            </a:r>
          </a:p>
        </p:txBody>
      </p:sp>
      <p:sp>
        <p:nvSpPr>
          <p:cNvPr id="712" name="Google Shape;712;p13"/>
          <p:cNvSpPr txBox="1">
            <a:spLocks noGrp="1"/>
          </p:cNvSpPr>
          <p:nvPr>
            <p:ph type="title" idx="5" hasCustomPrompt="1"/>
          </p:nvPr>
        </p:nvSpPr>
        <p:spPr>
          <a:xfrm>
            <a:off x="637282" y="1667000"/>
            <a:ext cx="1036800" cy="577800"/>
          </a:xfrm>
          <a:prstGeom prst="rect">
            <a:avLst/>
          </a:prstGeom>
          <a:noFill/>
        </p:spPr>
        <p:txBody>
          <a:bodyPr spcFirstLastPara="1" wrap="square" lIns="91425" tIns="91425" rIns="91425" bIns="91425" anchor="ctr" anchorCtr="0">
            <a:noAutofit/>
          </a:bodyPr>
          <a:lstStyle>
            <a:lvl1pPr lvl="0" algn="ctr" rtl="0">
              <a:spcBef>
                <a:spcPts val="0"/>
              </a:spcBef>
              <a:spcAft>
                <a:spcPts val="0"/>
              </a:spcAft>
              <a:buSzPts val="4800"/>
              <a:buNone/>
              <a:defRPr sz="2500"/>
            </a:lvl1pPr>
            <a:lvl2pPr lvl="1" algn="ctr"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2pPr>
            <a:lvl3pPr lvl="2" algn="ctr"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3pPr>
            <a:lvl4pPr lvl="3" algn="ctr"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4pPr>
            <a:lvl5pPr lvl="4" algn="ctr"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5pPr>
            <a:lvl6pPr lvl="5" algn="ctr"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6pPr>
            <a:lvl7pPr lvl="6" algn="ctr"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7pPr>
            <a:lvl8pPr lvl="7" algn="ctr"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8pPr>
            <a:lvl9pPr lvl="8" algn="ctr"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9pPr>
          </a:lstStyle>
          <a:p>
            <a:r>
              <a:t>xx%</a:t>
            </a:r>
          </a:p>
        </p:txBody>
      </p:sp>
      <p:sp>
        <p:nvSpPr>
          <p:cNvPr id="713" name="Google Shape;713;p13"/>
          <p:cNvSpPr txBox="1">
            <a:spLocks noGrp="1"/>
          </p:cNvSpPr>
          <p:nvPr>
            <p:ph type="title" idx="6" hasCustomPrompt="1"/>
          </p:nvPr>
        </p:nvSpPr>
        <p:spPr>
          <a:xfrm>
            <a:off x="3170031" y="1667000"/>
            <a:ext cx="1036800" cy="577800"/>
          </a:xfrm>
          <a:prstGeom prst="rect">
            <a:avLst/>
          </a:prstGeom>
          <a:noFill/>
        </p:spPr>
        <p:txBody>
          <a:bodyPr spcFirstLastPara="1" wrap="square" lIns="91425" tIns="91425" rIns="91425" bIns="91425" anchor="ctr" anchorCtr="0">
            <a:noAutofit/>
          </a:bodyPr>
          <a:lstStyle>
            <a:lvl1pPr lvl="0" algn="ctr" rtl="0">
              <a:spcBef>
                <a:spcPts val="0"/>
              </a:spcBef>
              <a:spcAft>
                <a:spcPts val="0"/>
              </a:spcAft>
              <a:buSzPts val="4800"/>
              <a:buNone/>
              <a:defRPr sz="2500"/>
            </a:lvl1pPr>
            <a:lvl2pPr lvl="1" algn="ctr"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2pPr>
            <a:lvl3pPr lvl="2" algn="ctr"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3pPr>
            <a:lvl4pPr lvl="3" algn="ctr"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4pPr>
            <a:lvl5pPr lvl="4" algn="ctr"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5pPr>
            <a:lvl6pPr lvl="5" algn="ctr"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6pPr>
            <a:lvl7pPr lvl="6" algn="ctr"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7pPr>
            <a:lvl8pPr lvl="7" algn="ctr"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8pPr>
            <a:lvl9pPr lvl="8" algn="ctr"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9pPr>
          </a:lstStyle>
          <a:p>
            <a:r>
              <a:t>xx%</a:t>
            </a:r>
          </a:p>
        </p:txBody>
      </p:sp>
      <p:sp>
        <p:nvSpPr>
          <p:cNvPr id="714" name="Google Shape;714;p13"/>
          <p:cNvSpPr txBox="1">
            <a:spLocks noGrp="1"/>
          </p:cNvSpPr>
          <p:nvPr>
            <p:ph type="ctrTitle" idx="7"/>
          </p:nvPr>
        </p:nvSpPr>
        <p:spPr>
          <a:xfrm>
            <a:off x="4160248" y="3267400"/>
            <a:ext cx="1821000" cy="450000"/>
          </a:xfrm>
          <a:prstGeom prst="rect">
            <a:avLst/>
          </a:prstGeom>
        </p:spPr>
        <p:txBody>
          <a:bodyPr spcFirstLastPara="1" wrap="square" lIns="91425" tIns="91425" rIns="91425" bIns="91425" anchor="b" anchorCtr="0">
            <a:noAutofit/>
          </a:bodyPr>
          <a:lstStyle>
            <a:lvl1pPr lvl="0" rtl="0">
              <a:spcBef>
                <a:spcPts val="0"/>
              </a:spcBef>
              <a:spcAft>
                <a:spcPts val="0"/>
              </a:spcAft>
              <a:buSzPts val="1200"/>
              <a:buNone/>
              <a:defRPr sz="1600"/>
            </a:lvl1pPr>
            <a:lvl2pPr lvl="1" rtl="0">
              <a:spcBef>
                <a:spcPts val="0"/>
              </a:spcBef>
              <a:spcAft>
                <a:spcPts val="0"/>
              </a:spcAft>
              <a:buSzPts val="1200"/>
              <a:buNone/>
              <a:defRPr sz="1200"/>
            </a:lvl2pPr>
            <a:lvl3pPr lvl="2" rtl="0">
              <a:spcBef>
                <a:spcPts val="0"/>
              </a:spcBef>
              <a:spcAft>
                <a:spcPts val="0"/>
              </a:spcAft>
              <a:buSzPts val="1200"/>
              <a:buNone/>
              <a:defRPr sz="1200"/>
            </a:lvl3pPr>
            <a:lvl4pPr lvl="3" rtl="0">
              <a:spcBef>
                <a:spcPts val="0"/>
              </a:spcBef>
              <a:spcAft>
                <a:spcPts val="0"/>
              </a:spcAft>
              <a:buSzPts val="1200"/>
              <a:buNone/>
              <a:defRPr sz="1200"/>
            </a:lvl4pPr>
            <a:lvl5pPr lvl="4" rtl="0">
              <a:spcBef>
                <a:spcPts val="0"/>
              </a:spcBef>
              <a:spcAft>
                <a:spcPts val="0"/>
              </a:spcAft>
              <a:buSzPts val="1200"/>
              <a:buNone/>
              <a:defRPr sz="1200"/>
            </a:lvl5pPr>
            <a:lvl6pPr lvl="5" rtl="0">
              <a:spcBef>
                <a:spcPts val="0"/>
              </a:spcBef>
              <a:spcAft>
                <a:spcPts val="0"/>
              </a:spcAft>
              <a:buSzPts val="1200"/>
              <a:buNone/>
              <a:defRPr sz="1200"/>
            </a:lvl6pPr>
            <a:lvl7pPr lvl="6" rtl="0">
              <a:spcBef>
                <a:spcPts val="0"/>
              </a:spcBef>
              <a:spcAft>
                <a:spcPts val="0"/>
              </a:spcAft>
              <a:buSzPts val="1200"/>
              <a:buNone/>
              <a:defRPr sz="1200"/>
            </a:lvl7pPr>
            <a:lvl8pPr lvl="7" rtl="0">
              <a:spcBef>
                <a:spcPts val="0"/>
              </a:spcBef>
              <a:spcAft>
                <a:spcPts val="0"/>
              </a:spcAft>
              <a:buSzPts val="1200"/>
              <a:buNone/>
              <a:defRPr sz="1200"/>
            </a:lvl8pPr>
            <a:lvl9pPr lvl="8" rtl="0">
              <a:spcBef>
                <a:spcPts val="0"/>
              </a:spcBef>
              <a:spcAft>
                <a:spcPts val="0"/>
              </a:spcAft>
              <a:buSzPts val="1200"/>
              <a:buNone/>
              <a:defRPr sz="1200"/>
            </a:lvl9pPr>
          </a:lstStyle>
          <a:p>
            <a:endParaRPr/>
          </a:p>
        </p:txBody>
      </p:sp>
      <p:sp>
        <p:nvSpPr>
          <p:cNvPr id="715" name="Google Shape;715;p13"/>
          <p:cNvSpPr txBox="1">
            <a:spLocks noGrp="1"/>
          </p:cNvSpPr>
          <p:nvPr>
            <p:ph type="subTitle" idx="1"/>
          </p:nvPr>
        </p:nvSpPr>
        <p:spPr>
          <a:xfrm>
            <a:off x="4160247" y="3572896"/>
            <a:ext cx="1821000" cy="8178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sz="1400"/>
            </a:lvl1pPr>
            <a:lvl2pPr lvl="1" rtl="0">
              <a:lnSpc>
                <a:spcPct val="100000"/>
              </a:lnSpc>
              <a:spcBef>
                <a:spcPts val="0"/>
              </a:spcBef>
              <a:spcAft>
                <a:spcPts val="0"/>
              </a:spcAft>
              <a:buSzPts val="1400"/>
              <a:buNone/>
              <a:defRPr/>
            </a:lvl2pPr>
            <a:lvl3pPr lvl="2" rtl="0">
              <a:lnSpc>
                <a:spcPct val="100000"/>
              </a:lnSpc>
              <a:spcBef>
                <a:spcPts val="0"/>
              </a:spcBef>
              <a:spcAft>
                <a:spcPts val="0"/>
              </a:spcAft>
              <a:buSzPts val="1400"/>
              <a:buNone/>
              <a:defRPr/>
            </a:lvl3pPr>
            <a:lvl4pPr lvl="3" rtl="0">
              <a:lnSpc>
                <a:spcPct val="100000"/>
              </a:lnSpc>
              <a:spcBef>
                <a:spcPts val="0"/>
              </a:spcBef>
              <a:spcAft>
                <a:spcPts val="0"/>
              </a:spcAft>
              <a:buSzPts val="1400"/>
              <a:buNone/>
              <a:defRPr/>
            </a:lvl4pPr>
            <a:lvl5pPr lvl="4" rtl="0">
              <a:lnSpc>
                <a:spcPct val="100000"/>
              </a:lnSpc>
              <a:spcBef>
                <a:spcPts val="0"/>
              </a:spcBef>
              <a:spcAft>
                <a:spcPts val="0"/>
              </a:spcAft>
              <a:buSzPts val="1400"/>
              <a:buNone/>
              <a:defRPr/>
            </a:lvl5pPr>
            <a:lvl6pPr lvl="5" rtl="0">
              <a:lnSpc>
                <a:spcPct val="100000"/>
              </a:lnSpc>
              <a:spcBef>
                <a:spcPts val="0"/>
              </a:spcBef>
              <a:spcAft>
                <a:spcPts val="0"/>
              </a:spcAft>
              <a:buSzPts val="1400"/>
              <a:buNone/>
              <a:defRPr/>
            </a:lvl6pPr>
            <a:lvl7pPr lvl="6" rtl="0">
              <a:lnSpc>
                <a:spcPct val="100000"/>
              </a:lnSpc>
              <a:spcBef>
                <a:spcPts val="0"/>
              </a:spcBef>
              <a:spcAft>
                <a:spcPts val="0"/>
              </a:spcAft>
              <a:buSzPts val="1400"/>
              <a:buNone/>
              <a:defRPr/>
            </a:lvl7pPr>
            <a:lvl8pPr lvl="7" rtl="0">
              <a:lnSpc>
                <a:spcPct val="100000"/>
              </a:lnSpc>
              <a:spcBef>
                <a:spcPts val="0"/>
              </a:spcBef>
              <a:spcAft>
                <a:spcPts val="0"/>
              </a:spcAft>
              <a:buSzPts val="1400"/>
              <a:buNone/>
              <a:defRPr/>
            </a:lvl8pPr>
            <a:lvl9pPr lvl="8" rtl="0">
              <a:lnSpc>
                <a:spcPct val="100000"/>
              </a:lnSpc>
              <a:spcBef>
                <a:spcPts val="0"/>
              </a:spcBef>
              <a:spcAft>
                <a:spcPts val="0"/>
              </a:spcAft>
              <a:buSzPts val="1400"/>
              <a:buNone/>
              <a:defRPr/>
            </a:lvl9pPr>
          </a:lstStyle>
          <a:p>
            <a:endParaRPr/>
          </a:p>
        </p:txBody>
      </p:sp>
      <p:sp>
        <p:nvSpPr>
          <p:cNvPr id="716" name="Google Shape;716;p13"/>
          <p:cNvSpPr txBox="1">
            <a:spLocks noGrp="1"/>
          </p:cNvSpPr>
          <p:nvPr>
            <p:ph type="ctrTitle" idx="8"/>
          </p:nvPr>
        </p:nvSpPr>
        <p:spPr>
          <a:xfrm>
            <a:off x="6688381" y="3267400"/>
            <a:ext cx="1821000" cy="450000"/>
          </a:xfrm>
          <a:prstGeom prst="rect">
            <a:avLst/>
          </a:prstGeom>
        </p:spPr>
        <p:txBody>
          <a:bodyPr spcFirstLastPara="1" wrap="square" lIns="91425" tIns="91425" rIns="91425" bIns="91425" anchor="b" anchorCtr="0">
            <a:noAutofit/>
          </a:bodyPr>
          <a:lstStyle>
            <a:lvl1pPr lvl="0" rtl="0">
              <a:spcBef>
                <a:spcPts val="0"/>
              </a:spcBef>
              <a:spcAft>
                <a:spcPts val="0"/>
              </a:spcAft>
              <a:buSzPts val="1200"/>
              <a:buNone/>
              <a:defRPr sz="1600"/>
            </a:lvl1pPr>
            <a:lvl2pPr lvl="1" rtl="0">
              <a:spcBef>
                <a:spcPts val="0"/>
              </a:spcBef>
              <a:spcAft>
                <a:spcPts val="0"/>
              </a:spcAft>
              <a:buSzPts val="1200"/>
              <a:buNone/>
              <a:defRPr sz="1200"/>
            </a:lvl2pPr>
            <a:lvl3pPr lvl="2" rtl="0">
              <a:spcBef>
                <a:spcPts val="0"/>
              </a:spcBef>
              <a:spcAft>
                <a:spcPts val="0"/>
              </a:spcAft>
              <a:buSzPts val="1200"/>
              <a:buNone/>
              <a:defRPr sz="1200"/>
            </a:lvl3pPr>
            <a:lvl4pPr lvl="3" rtl="0">
              <a:spcBef>
                <a:spcPts val="0"/>
              </a:spcBef>
              <a:spcAft>
                <a:spcPts val="0"/>
              </a:spcAft>
              <a:buSzPts val="1200"/>
              <a:buNone/>
              <a:defRPr sz="1200"/>
            </a:lvl4pPr>
            <a:lvl5pPr lvl="4" rtl="0">
              <a:spcBef>
                <a:spcPts val="0"/>
              </a:spcBef>
              <a:spcAft>
                <a:spcPts val="0"/>
              </a:spcAft>
              <a:buSzPts val="1200"/>
              <a:buNone/>
              <a:defRPr sz="1200"/>
            </a:lvl5pPr>
            <a:lvl6pPr lvl="5" rtl="0">
              <a:spcBef>
                <a:spcPts val="0"/>
              </a:spcBef>
              <a:spcAft>
                <a:spcPts val="0"/>
              </a:spcAft>
              <a:buSzPts val="1200"/>
              <a:buNone/>
              <a:defRPr sz="1200"/>
            </a:lvl6pPr>
            <a:lvl7pPr lvl="6" rtl="0">
              <a:spcBef>
                <a:spcPts val="0"/>
              </a:spcBef>
              <a:spcAft>
                <a:spcPts val="0"/>
              </a:spcAft>
              <a:buSzPts val="1200"/>
              <a:buNone/>
              <a:defRPr sz="1200"/>
            </a:lvl7pPr>
            <a:lvl8pPr lvl="7" rtl="0">
              <a:spcBef>
                <a:spcPts val="0"/>
              </a:spcBef>
              <a:spcAft>
                <a:spcPts val="0"/>
              </a:spcAft>
              <a:buSzPts val="1200"/>
              <a:buNone/>
              <a:defRPr sz="1200"/>
            </a:lvl8pPr>
            <a:lvl9pPr lvl="8" rtl="0">
              <a:spcBef>
                <a:spcPts val="0"/>
              </a:spcBef>
              <a:spcAft>
                <a:spcPts val="0"/>
              </a:spcAft>
              <a:buSzPts val="1200"/>
              <a:buNone/>
              <a:defRPr sz="1200"/>
            </a:lvl9pPr>
          </a:lstStyle>
          <a:p>
            <a:endParaRPr/>
          </a:p>
        </p:txBody>
      </p:sp>
      <p:sp>
        <p:nvSpPr>
          <p:cNvPr id="717" name="Google Shape;717;p13"/>
          <p:cNvSpPr txBox="1">
            <a:spLocks noGrp="1"/>
          </p:cNvSpPr>
          <p:nvPr>
            <p:ph type="subTitle" idx="9"/>
          </p:nvPr>
        </p:nvSpPr>
        <p:spPr>
          <a:xfrm>
            <a:off x="6688378" y="3572896"/>
            <a:ext cx="1821000" cy="8178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sz="1400"/>
            </a:lvl1pPr>
            <a:lvl2pPr lvl="1" rtl="0">
              <a:lnSpc>
                <a:spcPct val="100000"/>
              </a:lnSpc>
              <a:spcBef>
                <a:spcPts val="0"/>
              </a:spcBef>
              <a:spcAft>
                <a:spcPts val="0"/>
              </a:spcAft>
              <a:buSzPts val="1400"/>
              <a:buNone/>
              <a:defRPr/>
            </a:lvl2pPr>
            <a:lvl3pPr lvl="2" rtl="0">
              <a:lnSpc>
                <a:spcPct val="100000"/>
              </a:lnSpc>
              <a:spcBef>
                <a:spcPts val="0"/>
              </a:spcBef>
              <a:spcAft>
                <a:spcPts val="0"/>
              </a:spcAft>
              <a:buSzPts val="1400"/>
              <a:buNone/>
              <a:defRPr/>
            </a:lvl3pPr>
            <a:lvl4pPr lvl="3" rtl="0">
              <a:lnSpc>
                <a:spcPct val="100000"/>
              </a:lnSpc>
              <a:spcBef>
                <a:spcPts val="0"/>
              </a:spcBef>
              <a:spcAft>
                <a:spcPts val="0"/>
              </a:spcAft>
              <a:buSzPts val="1400"/>
              <a:buNone/>
              <a:defRPr/>
            </a:lvl4pPr>
            <a:lvl5pPr lvl="4" rtl="0">
              <a:lnSpc>
                <a:spcPct val="100000"/>
              </a:lnSpc>
              <a:spcBef>
                <a:spcPts val="0"/>
              </a:spcBef>
              <a:spcAft>
                <a:spcPts val="0"/>
              </a:spcAft>
              <a:buSzPts val="1400"/>
              <a:buNone/>
              <a:defRPr/>
            </a:lvl5pPr>
            <a:lvl6pPr lvl="5" rtl="0">
              <a:lnSpc>
                <a:spcPct val="100000"/>
              </a:lnSpc>
              <a:spcBef>
                <a:spcPts val="0"/>
              </a:spcBef>
              <a:spcAft>
                <a:spcPts val="0"/>
              </a:spcAft>
              <a:buSzPts val="1400"/>
              <a:buNone/>
              <a:defRPr/>
            </a:lvl6pPr>
            <a:lvl7pPr lvl="6" rtl="0">
              <a:lnSpc>
                <a:spcPct val="100000"/>
              </a:lnSpc>
              <a:spcBef>
                <a:spcPts val="0"/>
              </a:spcBef>
              <a:spcAft>
                <a:spcPts val="0"/>
              </a:spcAft>
              <a:buSzPts val="1400"/>
              <a:buNone/>
              <a:defRPr/>
            </a:lvl7pPr>
            <a:lvl8pPr lvl="7" rtl="0">
              <a:lnSpc>
                <a:spcPct val="100000"/>
              </a:lnSpc>
              <a:spcBef>
                <a:spcPts val="0"/>
              </a:spcBef>
              <a:spcAft>
                <a:spcPts val="0"/>
              </a:spcAft>
              <a:buSzPts val="1400"/>
              <a:buNone/>
              <a:defRPr/>
            </a:lvl8pPr>
            <a:lvl9pPr lvl="8" rtl="0">
              <a:lnSpc>
                <a:spcPct val="100000"/>
              </a:lnSpc>
              <a:spcBef>
                <a:spcPts val="0"/>
              </a:spcBef>
              <a:spcAft>
                <a:spcPts val="0"/>
              </a:spcAft>
              <a:buSzPts val="1400"/>
              <a:buNone/>
              <a:defRPr/>
            </a:lvl9pPr>
          </a:lstStyle>
          <a:p>
            <a:endParaRPr/>
          </a:p>
        </p:txBody>
      </p:sp>
      <p:sp>
        <p:nvSpPr>
          <p:cNvPr id="718" name="Google Shape;718;p13"/>
          <p:cNvSpPr/>
          <p:nvPr/>
        </p:nvSpPr>
        <p:spPr>
          <a:xfrm>
            <a:off x="1150175" y="2700900"/>
            <a:ext cx="2525" cy="25"/>
          </a:xfrm>
          <a:custGeom>
            <a:avLst/>
            <a:gdLst/>
            <a:ahLst/>
            <a:cxnLst/>
            <a:rect l="l" t="t" r="r" b="b"/>
            <a:pathLst>
              <a:path w="101" h="1" extrusionOk="0">
                <a:moveTo>
                  <a:pt x="101" y="1"/>
                </a:moveTo>
                <a:lnTo>
                  <a:pt x="0" y="1"/>
                </a:lnTo>
                <a:lnTo>
                  <a:pt x="0" y="1"/>
                </a:lnTo>
                <a:close/>
              </a:path>
            </a:pathLst>
          </a:custGeom>
          <a:solidFill>
            <a:srgbClr val="CEF2F0"/>
          </a:solidFill>
          <a:ln>
            <a:noFill/>
          </a:ln>
        </p:spPr>
        <p:txBody>
          <a:bodyPr spcFirstLastPara="1" wrap="square" lIns="91425" tIns="91425" rIns="91425" bIns="91425" anchor="ctr" anchorCtr="0">
            <a:noAutofit/>
          </a:bodyPr>
          <a:lstStyle/>
          <a:p>
            <a:endParaRPr>
              <a:solidFill>
                <a:srgbClr val="073763"/>
              </a:solidFill>
            </a:endParaRPr>
          </a:p>
        </p:txBody>
      </p:sp>
      <p:sp>
        <p:nvSpPr>
          <p:cNvPr id="719" name="Google Shape;719;p13"/>
          <p:cNvSpPr txBox="1">
            <a:spLocks noGrp="1"/>
          </p:cNvSpPr>
          <p:nvPr>
            <p:ph type="ctrTitle" idx="13"/>
          </p:nvPr>
        </p:nvSpPr>
        <p:spPr>
          <a:xfrm>
            <a:off x="6688650" y="1490050"/>
            <a:ext cx="1821000" cy="450000"/>
          </a:xfrm>
          <a:prstGeom prst="rect">
            <a:avLst/>
          </a:prstGeom>
        </p:spPr>
        <p:txBody>
          <a:bodyPr spcFirstLastPara="1" wrap="square" lIns="91425" tIns="91425" rIns="91425" bIns="91425" anchor="b" anchorCtr="0">
            <a:noAutofit/>
          </a:bodyPr>
          <a:lstStyle>
            <a:lvl1pPr lvl="0" rtl="0">
              <a:spcBef>
                <a:spcPts val="0"/>
              </a:spcBef>
              <a:spcAft>
                <a:spcPts val="0"/>
              </a:spcAft>
              <a:buSzPts val="1200"/>
              <a:buNone/>
              <a:defRPr sz="1600"/>
            </a:lvl1pPr>
            <a:lvl2pPr lvl="1" rtl="0">
              <a:spcBef>
                <a:spcPts val="0"/>
              </a:spcBef>
              <a:spcAft>
                <a:spcPts val="0"/>
              </a:spcAft>
              <a:buSzPts val="1200"/>
              <a:buNone/>
              <a:defRPr sz="1200"/>
            </a:lvl2pPr>
            <a:lvl3pPr lvl="2" rtl="0">
              <a:spcBef>
                <a:spcPts val="0"/>
              </a:spcBef>
              <a:spcAft>
                <a:spcPts val="0"/>
              </a:spcAft>
              <a:buSzPts val="1200"/>
              <a:buNone/>
              <a:defRPr sz="1200"/>
            </a:lvl3pPr>
            <a:lvl4pPr lvl="3" rtl="0">
              <a:spcBef>
                <a:spcPts val="0"/>
              </a:spcBef>
              <a:spcAft>
                <a:spcPts val="0"/>
              </a:spcAft>
              <a:buSzPts val="1200"/>
              <a:buNone/>
              <a:defRPr sz="1200"/>
            </a:lvl4pPr>
            <a:lvl5pPr lvl="4" rtl="0">
              <a:spcBef>
                <a:spcPts val="0"/>
              </a:spcBef>
              <a:spcAft>
                <a:spcPts val="0"/>
              </a:spcAft>
              <a:buSzPts val="1200"/>
              <a:buNone/>
              <a:defRPr sz="1200"/>
            </a:lvl5pPr>
            <a:lvl6pPr lvl="5" rtl="0">
              <a:spcBef>
                <a:spcPts val="0"/>
              </a:spcBef>
              <a:spcAft>
                <a:spcPts val="0"/>
              </a:spcAft>
              <a:buSzPts val="1200"/>
              <a:buNone/>
              <a:defRPr sz="1200"/>
            </a:lvl6pPr>
            <a:lvl7pPr lvl="6" rtl="0">
              <a:spcBef>
                <a:spcPts val="0"/>
              </a:spcBef>
              <a:spcAft>
                <a:spcPts val="0"/>
              </a:spcAft>
              <a:buSzPts val="1200"/>
              <a:buNone/>
              <a:defRPr sz="1200"/>
            </a:lvl7pPr>
            <a:lvl8pPr lvl="7" rtl="0">
              <a:spcBef>
                <a:spcPts val="0"/>
              </a:spcBef>
              <a:spcAft>
                <a:spcPts val="0"/>
              </a:spcAft>
              <a:buSzPts val="1200"/>
              <a:buNone/>
              <a:defRPr sz="1200"/>
            </a:lvl8pPr>
            <a:lvl9pPr lvl="8" rtl="0">
              <a:spcBef>
                <a:spcPts val="0"/>
              </a:spcBef>
              <a:spcAft>
                <a:spcPts val="0"/>
              </a:spcAft>
              <a:buSzPts val="1200"/>
              <a:buNone/>
              <a:defRPr sz="1200"/>
            </a:lvl9pPr>
          </a:lstStyle>
          <a:p>
            <a:endParaRPr/>
          </a:p>
        </p:txBody>
      </p:sp>
      <p:sp>
        <p:nvSpPr>
          <p:cNvPr id="720" name="Google Shape;720;p13"/>
          <p:cNvSpPr txBox="1">
            <a:spLocks noGrp="1"/>
          </p:cNvSpPr>
          <p:nvPr>
            <p:ph type="subTitle" idx="14"/>
          </p:nvPr>
        </p:nvSpPr>
        <p:spPr>
          <a:xfrm>
            <a:off x="6688665" y="1791550"/>
            <a:ext cx="1821000" cy="7992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sz="1400"/>
            </a:lvl1pPr>
            <a:lvl2pPr lvl="1" rtl="0">
              <a:lnSpc>
                <a:spcPct val="100000"/>
              </a:lnSpc>
              <a:spcBef>
                <a:spcPts val="0"/>
              </a:spcBef>
              <a:spcAft>
                <a:spcPts val="0"/>
              </a:spcAft>
              <a:buSzPts val="1400"/>
              <a:buNone/>
              <a:defRPr/>
            </a:lvl2pPr>
            <a:lvl3pPr lvl="2" rtl="0">
              <a:lnSpc>
                <a:spcPct val="100000"/>
              </a:lnSpc>
              <a:spcBef>
                <a:spcPts val="0"/>
              </a:spcBef>
              <a:spcAft>
                <a:spcPts val="0"/>
              </a:spcAft>
              <a:buSzPts val="1400"/>
              <a:buNone/>
              <a:defRPr/>
            </a:lvl3pPr>
            <a:lvl4pPr lvl="3" rtl="0">
              <a:lnSpc>
                <a:spcPct val="100000"/>
              </a:lnSpc>
              <a:spcBef>
                <a:spcPts val="0"/>
              </a:spcBef>
              <a:spcAft>
                <a:spcPts val="0"/>
              </a:spcAft>
              <a:buSzPts val="1400"/>
              <a:buNone/>
              <a:defRPr/>
            </a:lvl4pPr>
            <a:lvl5pPr lvl="4" rtl="0">
              <a:lnSpc>
                <a:spcPct val="100000"/>
              </a:lnSpc>
              <a:spcBef>
                <a:spcPts val="0"/>
              </a:spcBef>
              <a:spcAft>
                <a:spcPts val="0"/>
              </a:spcAft>
              <a:buSzPts val="1400"/>
              <a:buNone/>
              <a:defRPr/>
            </a:lvl5pPr>
            <a:lvl6pPr lvl="5" rtl="0">
              <a:lnSpc>
                <a:spcPct val="100000"/>
              </a:lnSpc>
              <a:spcBef>
                <a:spcPts val="0"/>
              </a:spcBef>
              <a:spcAft>
                <a:spcPts val="0"/>
              </a:spcAft>
              <a:buSzPts val="1400"/>
              <a:buNone/>
              <a:defRPr/>
            </a:lvl6pPr>
            <a:lvl7pPr lvl="6" rtl="0">
              <a:lnSpc>
                <a:spcPct val="100000"/>
              </a:lnSpc>
              <a:spcBef>
                <a:spcPts val="0"/>
              </a:spcBef>
              <a:spcAft>
                <a:spcPts val="0"/>
              </a:spcAft>
              <a:buSzPts val="1400"/>
              <a:buNone/>
              <a:defRPr/>
            </a:lvl7pPr>
            <a:lvl8pPr lvl="7" rtl="0">
              <a:lnSpc>
                <a:spcPct val="100000"/>
              </a:lnSpc>
              <a:spcBef>
                <a:spcPts val="0"/>
              </a:spcBef>
              <a:spcAft>
                <a:spcPts val="0"/>
              </a:spcAft>
              <a:buSzPts val="1400"/>
              <a:buNone/>
              <a:defRPr/>
            </a:lvl8pPr>
            <a:lvl9pPr lvl="8" rtl="0">
              <a:lnSpc>
                <a:spcPct val="100000"/>
              </a:lnSpc>
              <a:spcBef>
                <a:spcPts val="0"/>
              </a:spcBef>
              <a:spcAft>
                <a:spcPts val="0"/>
              </a:spcAft>
              <a:buSzPts val="1400"/>
              <a:buNone/>
              <a:defRPr/>
            </a:lvl9pPr>
          </a:lstStyle>
          <a:p>
            <a:endParaRPr/>
          </a:p>
        </p:txBody>
      </p:sp>
      <p:sp>
        <p:nvSpPr>
          <p:cNvPr id="721" name="Google Shape;721;p13"/>
          <p:cNvSpPr txBox="1">
            <a:spLocks noGrp="1"/>
          </p:cNvSpPr>
          <p:nvPr>
            <p:ph type="ctrTitle" idx="15"/>
          </p:nvPr>
        </p:nvSpPr>
        <p:spPr>
          <a:xfrm>
            <a:off x="1622668" y="3267400"/>
            <a:ext cx="1821000" cy="450000"/>
          </a:xfrm>
          <a:prstGeom prst="rect">
            <a:avLst/>
          </a:prstGeom>
        </p:spPr>
        <p:txBody>
          <a:bodyPr spcFirstLastPara="1" wrap="square" lIns="91425" tIns="91425" rIns="91425" bIns="91425" anchor="b" anchorCtr="0">
            <a:noAutofit/>
          </a:bodyPr>
          <a:lstStyle>
            <a:lvl1pPr lvl="0" rtl="0">
              <a:spcBef>
                <a:spcPts val="0"/>
              </a:spcBef>
              <a:spcAft>
                <a:spcPts val="0"/>
              </a:spcAft>
              <a:buSzPts val="1200"/>
              <a:buNone/>
              <a:defRPr sz="1600"/>
            </a:lvl1pPr>
            <a:lvl2pPr lvl="1" rtl="0">
              <a:spcBef>
                <a:spcPts val="0"/>
              </a:spcBef>
              <a:spcAft>
                <a:spcPts val="0"/>
              </a:spcAft>
              <a:buSzPts val="1200"/>
              <a:buNone/>
              <a:defRPr sz="1200"/>
            </a:lvl2pPr>
            <a:lvl3pPr lvl="2" rtl="0">
              <a:spcBef>
                <a:spcPts val="0"/>
              </a:spcBef>
              <a:spcAft>
                <a:spcPts val="0"/>
              </a:spcAft>
              <a:buSzPts val="1200"/>
              <a:buNone/>
              <a:defRPr sz="1200"/>
            </a:lvl3pPr>
            <a:lvl4pPr lvl="3" rtl="0">
              <a:spcBef>
                <a:spcPts val="0"/>
              </a:spcBef>
              <a:spcAft>
                <a:spcPts val="0"/>
              </a:spcAft>
              <a:buSzPts val="1200"/>
              <a:buNone/>
              <a:defRPr sz="1200"/>
            </a:lvl4pPr>
            <a:lvl5pPr lvl="4" rtl="0">
              <a:spcBef>
                <a:spcPts val="0"/>
              </a:spcBef>
              <a:spcAft>
                <a:spcPts val="0"/>
              </a:spcAft>
              <a:buSzPts val="1200"/>
              <a:buNone/>
              <a:defRPr sz="1200"/>
            </a:lvl5pPr>
            <a:lvl6pPr lvl="5" rtl="0">
              <a:spcBef>
                <a:spcPts val="0"/>
              </a:spcBef>
              <a:spcAft>
                <a:spcPts val="0"/>
              </a:spcAft>
              <a:buSzPts val="1200"/>
              <a:buNone/>
              <a:defRPr sz="1200"/>
            </a:lvl6pPr>
            <a:lvl7pPr lvl="6" rtl="0">
              <a:spcBef>
                <a:spcPts val="0"/>
              </a:spcBef>
              <a:spcAft>
                <a:spcPts val="0"/>
              </a:spcAft>
              <a:buSzPts val="1200"/>
              <a:buNone/>
              <a:defRPr sz="1200"/>
            </a:lvl7pPr>
            <a:lvl8pPr lvl="7" rtl="0">
              <a:spcBef>
                <a:spcPts val="0"/>
              </a:spcBef>
              <a:spcAft>
                <a:spcPts val="0"/>
              </a:spcAft>
              <a:buSzPts val="1200"/>
              <a:buNone/>
              <a:defRPr sz="1200"/>
            </a:lvl8pPr>
            <a:lvl9pPr lvl="8" rtl="0">
              <a:spcBef>
                <a:spcPts val="0"/>
              </a:spcBef>
              <a:spcAft>
                <a:spcPts val="0"/>
              </a:spcAft>
              <a:buSzPts val="1200"/>
              <a:buNone/>
              <a:defRPr sz="1200"/>
            </a:lvl9pPr>
          </a:lstStyle>
          <a:p>
            <a:endParaRPr/>
          </a:p>
        </p:txBody>
      </p:sp>
      <p:sp>
        <p:nvSpPr>
          <p:cNvPr id="722" name="Google Shape;722;p13"/>
          <p:cNvSpPr txBox="1">
            <a:spLocks noGrp="1"/>
          </p:cNvSpPr>
          <p:nvPr>
            <p:ph type="subTitle" idx="16"/>
          </p:nvPr>
        </p:nvSpPr>
        <p:spPr>
          <a:xfrm>
            <a:off x="1622669" y="3572896"/>
            <a:ext cx="1821000" cy="8178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sz="1400"/>
            </a:lvl1pPr>
            <a:lvl2pPr lvl="1" rtl="0">
              <a:lnSpc>
                <a:spcPct val="100000"/>
              </a:lnSpc>
              <a:spcBef>
                <a:spcPts val="0"/>
              </a:spcBef>
              <a:spcAft>
                <a:spcPts val="0"/>
              </a:spcAft>
              <a:buSzPts val="1400"/>
              <a:buNone/>
              <a:defRPr/>
            </a:lvl2pPr>
            <a:lvl3pPr lvl="2" rtl="0">
              <a:lnSpc>
                <a:spcPct val="100000"/>
              </a:lnSpc>
              <a:spcBef>
                <a:spcPts val="0"/>
              </a:spcBef>
              <a:spcAft>
                <a:spcPts val="0"/>
              </a:spcAft>
              <a:buSzPts val="1400"/>
              <a:buNone/>
              <a:defRPr/>
            </a:lvl3pPr>
            <a:lvl4pPr lvl="3" rtl="0">
              <a:lnSpc>
                <a:spcPct val="100000"/>
              </a:lnSpc>
              <a:spcBef>
                <a:spcPts val="0"/>
              </a:spcBef>
              <a:spcAft>
                <a:spcPts val="0"/>
              </a:spcAft>
              <a:buSzPts val="1400"/>
              <a:buNone/>
              <a:defRPr/>
            </a:lvl4pPr>
            <a:lvl5pPr lvl="4" rtl="0">
              <a:lnSpc>
                <a:spcPct val="100000"/>
              </a:lnSpc>
              <a:spcBef>
                <a:spcPts val="0"/>
              </a:spcBef>
              <a:spcAft>
                <a:spcPts val="0"/>
              </a:spcAft>
              <a:buSzPts val="1400"/>
              <a:buNone/>
              <a:defRPr/>
            </a:lvl5pPr>
            <a:lvl6pPr lvl="5" rtl="0">
              <a:lnSpc>
                <a:spcPct val="100000"/>
              </a:lnSpc>
              <a:spcBef>
                <a:spcPts val="0"/>
              </a:spcBef>
              <a:spcAft>
                <a:spcPts val="0"/>
              </a:spcAft>
              <a:buSzPts val="1400"/>
              <a:buNone/>
              <a:defRPr/>
            </a:lvl6pPr>
            <a:lvl7pPr lvl="6" rtl="0">
              <a:lnSpc>
                <a:spcPct val="100000"/>
              </a:lnSpc>
              <a:spcBef>
                <a:spcPts val="0"/>
              </a:spcBef>
              <a:spcAft>
                <a:spcPts val="0"/>
              </a:spcAft>
              <a:buSzPts val="1400"/>
              <a:buNone/>
              <a:defRPr/>
            </a:lvl7pPr>
            <a:lvl8pPr lvl="7" rtl="0">
              <a:lnSpc>
                <a:spcPct val="100000"/>
              </a:lnSpc>
              <a:spcBef>
                <a:spcPts val="0"/>
              </a:spcBef>
              <a:spcAft>
                <a:spcPts val="0"/>
              </a:spcAft>
              <a:buSzPts val="1400"/>
              <a:buNone/>
              <a:defRPr/>
            </a:lvl8pPr>
            <a:lvl9pPr lvl="8" rtl="0">
              <a:lnSpc>
                <a:spcPct val="100000"/>
              </a:lnSpc>
              <a:spcBef>
                <a:spcPts val="0"/>
              </a:spcBef>
              <a:spcAft>
                <a:spcPts val="0"/>
              </a:spcAft>
              <a:buSzPts val="1400"/>
              <a:buNone/>
              <a:defRPr/>
            </a:lvl9pPr>
          </a:lstStyle>
          <a:p>
            <a:endParaRPr/>
          </a:p>
        </p:txBody>
      </p:sp>
      <p:sp>
        <p:nvSpPr>
          <p:cNvPr id="723" name="Google Shape;723;p13"/>
          <p:cNvSpPr txBox="1">
            <a:spLocks noGrp="1"/>
          </p:cNvSpPr>
          <p:nvPr>
            <p:ph type="ctrTitle" idx="17"/>
          </p:nvPr>
        </p:nvSpPr>
        <p:spPr>
          <a:xfrm>
            <a:off x="1622668" y="1490050"/>
            <a:ext cx="1821000" cy="450000"/>
          </a:xfrm>
          <a:prstGeom prst="rect">
            <a:avLst/>
          </a:prstGeom>
        </p:spPr>
        <p:txBody>
          <a:bodyPr spcFirstLastPara="1" wrap="square" lIns="91425" tIns="91425" rIns="91425" bIns="91425" anchor="b" anchorCtr="0">
            <a:noAutofit/>
          </a:bodyPr>
          <a:lstStyle>
            <a:lvl1pPr lvl="0" rtl="0">
              <a:spcBef>
                <a:spcPts val="0"/>
              </a:spcBef>
              <a:spcAft>
                <a:spcPts val="0"/>
              </a:spcAft>
              <a:buSzPts val="1200"/>
              <a:buNone/>
              <a:defRPr sz="1600"/>
            </a:lvl1pPr>
            <a:lvl2pPr lvl="1" rtl="0">
              <a:spcBef>
                <a:spcPts val="0"/>
              </a:spcBef>
              <a:spcAft>
                <a:spcPts val="0"/>
              </a:spcAft>
              <a:buSzPts val="1200"/>
              <a:buNone/>
              <a:defRPr sz="1200"/>
            </a:lvl2pPr>
            <a:lvl3pPr lvl="2" rtl="0">
              <a:spcBef>
                <a:spcPts val="0"/>
              </a:spcBef>
              <a:spcAft>
                <a:spcPts val="0"/>
              </a:spcAft>
              <a:buSzPts val="1200"/>
              <a:buNone/>
              <a:defRPr sz="1200"/>
            </a:lvl3pPr>
            <a:lvl4pPr lvl="3" rtl="0">
              <a:spcBef>
                <a:spcPts val="0"/>
              </a:spcBef>
              <a:spcAft>
                <a:spcPts val="0"/>
              </a:spcAft>
              <a:buSzPts val="1200"/>
              <a:buNone/>
              <a:defRPr sz="1200"/>
            </a:lvl4pPr>
            <a:lvl5pPr lvl="4" rtl="0">
              <a:spcBef>
                <a:spcPts val="0"/>
              </a:spcBef>
              <a:spcAft>
                <a:spcPts val="0"/>
              </a:spcAft>
              <a:buSzPts val="1200"/>
              <a:buNone/>
              <a:defRPr sz="1200"/>
            </a:lvl5pPr>
            <a:lvl6pPr lvl="5" rtl="0">
              <a:spcBef>
                <a:spcPts val="0"/>
              </a:spcBef>
              <a:spcAft>
                <a:spcPts val="0"/>
              </a:spcAft>
              <a:buSzPts val="1200"/>
              <a:buNone/>
              <a:defRPr sz="1200"/>
            </a:lvl6pPr>
            <a:lvl7pPr lvl="6" rtl="0">
              <a:spcBef>
                <a:spcPts val="0"/>
              </a:spcBef>
              <a:spcAft>
                <a:spcPts val="0"/>
              </a:spcAft>
              <a:buSzPts val="1200"/>
              <a:buNone/>
              <a:defRPr sz="1200"/>
            </a:lvl7pPr>
            <a:lvl8pPr lvl="7" rtl="0">
              <a:spcBef>
                <a:spcPts val="0"/>
              </a:spcBef>
              <a:spcAft>
                <a:spcPts val="0"/>
              </a:spcAft>
              <a:buSzPts val="1200"/>
              <a:buNone/>
              <a:defRPr sz="1200"/>
            </a:lvl8pPr>
            <a:lvl9pPr lvl="8" rtl="0">
              <a:spcBef>
                <a:spcPts val="0"/>
              </a:spcBef>
              <a:spcAft>
                <a:spcPts val="0"/>
              </a:spcAft>
              <a:buSzPts val="1200"/>
              <a:buNone/>
              <a:defRPr sz="1200"/>
            </a:lvl9pPr>
          </a:lstStyle>
          <a:p>
            <a:endParaRPr/>
          </a:p>
        </p:txBody>
      </p:sp>
      <p:sp>
        <p:nvSpPr>
          <p:cNvPr id="724" name="Google Shape;724;p13"/>
          <p:cNvSpPr txBox="1">
            <a:spLocks noGrp="1"/>
          </p:cNvSpPr>
          <p:nvPr>
            <p:ph type="subTitle" idx="18"/>
          </p:nvPr>
        </p:nvSpPr>
        <p:spPr>
          <a:xfrm>
            <a:off x="1622669" y="1791550"/>
            <a:ext cx="1821000" cy="7992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sz="1400"/>
            </a:lvl1pPr>
            <a:lvl2pPr lvl="1" rtl="0">
              <a:lnSpc>
                <a:spcPct val="100000"/>
              </a:lnSpc>
              <a:spcBef>
                <a:spcPts val="0"/>
              </a:spcBef>
              <a:spcAft>
                <a:spcPts val="0"/>
              </a:spcAft>
              <a:buSzPts val="1400"/>
              <a:buNone/>
              <a:defRPr/>
            </a:lvl2pPr>
            <a:lvl3pPr lvl="2" rtl="0">
              <a:lnSpc>
                <a:spcPct val="100000"/>
              </a:lnSpc>
              <a:spcBef>
                <a:spcPts val="0"/>
              </a:spcBef>
              <a:spcAft>
                <a:spcPts val="0"/>
              </a:spcAft>
              <a:buSzPts val="1400"/>
              <a:buNone/>
              <a:defRPr/>
            </a:lvl3pPr>
            <a:lvl4pPr lvl="3" rtl="0">
              <a:lnSpc>
                <a:spcPct val="100000"/>
              </a:lnSpc>
              <a:spcBef>
                <a:spcPts val="0"/>
              </a:spcBef>
              <a:spcAft>
                <a:spcPts val="0"/>
              </a:spcAft>
              <a:buSzPts val="1400"/>
              <a:buNone/>
              <a:defRPr/>
            </a:lvl4pPr>
            <a:lvl5pPr lvl="4" rtl="0">
              <a:lnSpc>
                <a:spcPct val="100000"/>
              </a:lnSpc>
              <a:spcBef>
                <a:spcPts val="0"/>
              </a:spcBef>
              <a:spcAft>
                <a:spcPts val="0"/>
              </a:spcAft>
              <a:buSzPts val="1400"/>
              <a:buNone/>
              <a:defRPr/>
            </a:lvl5pPr>
            <a:lvl6pPr lvl="5" rtl="0">
              <a:lnSpc>
                <a:spcPct val="100000"/>
              </a:lnSpc>
              <a:spcBef>
                <a:spcPts val="0"/>
              </a:spcBef>
              <a:spcAft>
                <a:spcPts val="0"/>
              </a:spcAft>
              <a:buSzPts val="1400"/>
              <a:buNone/>
              <a:defRPr/>
            </a:lvl6pPr>
            <a:lvl7pPr lvl="6" rtl="0">
              <a:lnSpc>
                <a:spcPct val="100000"/>
              </a:lnSpc>
              <a:spcBef>
                <a:spcPts val="0"/>
              </a:spcBef>
              <a:spcAft>
                <a:spcPts val="0"/>
              </a:spcAft>
              <a:buSzPts val="1400"/>
              <a:buNone/>
              <a:defRPr/>
            </a:lvl7pPr>
            <a:lvl8pPr lvl="7" rtl="0">
              <a:lnSpc>
                <a:spcPct val="100000"/>
              </a:lnSpc>
              <a:spcBef>
                <a:spcPts val="0"/>
              </a:spcBef>
              <a:spcAft>
                <a:spcPts val="0"/>
              </a:spcAft>
              <a:buSzPts val="1400"/>
              <a:buNone/>
              <a:defRPr/>
            </a:lvl8pPr>
            <a:lvl9pPr lvl="8" rtl="0">
              <a:lnSpc>
                <a:spcPct val="100000"/>
              </a:lnSpc>
              <a:spcBef>
                <a:spcPts val="0"/>
              </a:spcBef>
              <a:spcAft>
                <a:spcPts val="0"/>
              </a:spcAft>
              <a:buSzPts val="1400"/>
              <a:buNone/>
              <a:defRPr/>
            </a:lvl9pPr>
          </a:lstStyle>
          <a:p>
            <a:endParaRPr/>
          </a:p>
        </p:txBody>
      </p:sp>
      <p:sp>
        <p:nvSpPr>
          <p:cNvPr id="725" name="Google Shape;725;p13"/>
          <p:cNvSpPr txBox="1">
            <a:spLocks noGrp="1"/>
          </p:cNvSpPr>
          <p:nvPr>
            <p:ph type="ctrTitle" idx="19"/>
          </p:nvPr>
        </p:nvSpPr>
        <p:spPr>
          <a:xfrm>
            <a:off x="4160243" y="1490050"/>
            <a:ext cx="1821000" cy="450000"/>
          </a:xfrm>
          <a:prstGeom prst="rect">
            <a:avLst/>
          </a:prstGeom>
        </p:spPr>
        <p:txBody>
          <a:bodyPr spcFirstLastPara="1" wrap="square" lIns="91425" tIns="91425" rIns="91425" bIns="91425" anchor="b" anchorCtr="0">
            <a:noAutofit/>
          </a:bodyPr>
          <a:lstStyle>
            <a:lvl1pPr lvl="0" rtl="0">
              <a:spcBef>
                <a:spcPts val="0"/>
              </a:spcBef>
              <a:spcAft>
                <a:spcPts val="0"/>
              </a:spcAft>
              <a:buSzPts val="1200"/>
              <a:buNone/>
              <a:defRPr sz="1600"/>
            </a:lvl1pPr>
            <a:lvl2pPr lvl="1" rtl="0">
              <a:spcBef>
                <a:spcPts val="0"/>
              </a:spcBef>
              <a:spcAft>
                <a:spcPts val="0"/>
              </a:spcAft>
              <a:buSzPts val="1200"/>
              <a:buNone/>
              <a:defRPr sz="1200"/>
            </a:lvl2pPr>
            <a:lvl3pPr lvl="2" rtl="0">
              <a:spcBef>
                <a:spcPts val="0"/>
              </a:spcBef>
              <a:spcAft>
                <a:spcPts val="0"/>
              </a:spcAft>
              <a:buSzPts val="1200"/>
              <a:buNone/>
              <a:defRPr sz="1200"/>
            </a:lvl3pPr>
            <a:lvl4pPr lvl="3" rtl="0">
              <a:spcBef>
                <a:spcPts val="0"/>
              </a:spcBef>
              <a:spcAft>
                <a:spcPts val="0"/>
              </a:spcAft>
              <a:buSzPts val="1200"/>
              <a:buNone/>
              <a:defRPr sz="1200"/>
            </a:lvl4pPr>
            <a:lvl5pPr lvl="4" rtl="0">
              <a:spcBef>
                <a:spcPts val="0"/>
              </a:spcBef>
              <a:spcAft>
                <a:spcPts val="0"/>
              </a:spcAft>
              <a:buSzPts val="1200"/>
              <a:buNone/>
              <a:defRPr sz="1200"/>
            </a:lvl5pPr>
            <a:lvl6pPr lvl="5" rtl="0">
              <a:spcBef>
                <a:spcPts val="0"/>
              </a:spcBef>
              <a:spcAft>
                <a:spcPts val="0"/>
              </a:spcAft>
              <a:buSzPts val="1200"/>
              <a:buNone/>
              <a:defRPr sz="1200"/>
            </a:lvl6pPr>
            <a:lvl7pPr lvl="6" rtl="0">
              <a:spcBef>
                <a:spcPts val="0"/>
              </a:spcBef>
              <a:spcAft>
                <a:spcPts val="0"/>
              </a:spcAft>
              <a:buSzPts val="1200"/>
              <a:buNone/>
              <a:defRPr sz="1200"/>
            </a:lvl7pPr>
            <a:lvl8pPr lvl="7" rtl="0">
              <a:spcBef>
                <a:spcPts val="0"/>
              </a:spcBef>
              <a:spcAft>
                <a:spcPts val="0"/>
              </a:spcAft>
              <a:buSzPts val="1200"/>
              <a:buNone/>
              <a:defRPr sz="1200"/>
            </a:lvl8pPr>
            <a:lvl9pPr lvl="8" rtl="0">
              <a:spcBef>
                <a:spcPts val="0"/>
              </a:spcBef>
              <a:spcAft>
                <a:spcPts val="0"/>
              </a:spcAft>
              <a:buSzPts val="1200"/>
              <a:buNone/>
              <a:defRPr sz="1200"/>
            </a:lvl9pPr>
          </a:lstStyle>
          <a:p>
            <a:endParaRPr/>
          </a:p>
        </p:txBody>
      </p:sp>
      <p:sp>
        <p:nvSpPr>
          <p:cNvPr id="726" name="Google Shape;726;p13"/>
          <p:cNvSpPr txBox="1">
            <a:spLocks noGrp="1"/>
          </p:cNvSpPr>
          <p:nvPr>
            <p:ph type="subTitle" idx="20"/>
          </p:nvPr>
        </p:nvSpPr>
        <p:spPr>
          <a:xfrm>
            <a:off x="4160258" y="1791550"/>
            <a:ext cx="1821000" cy="7992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sz="1400"/>
            </a:lvl1pPr>
            <a:lvl2pPr lvl="1" rtl="0">
              <a:lnSpc>
                <a:spcPct val="100000"/>
              </a:lnSpc>
              <a:spcBef>
                <a:spcPts val="0"/>
              </a:spcBef>
              <a:spcAft>
                <a:spcPts val="0"/>
              </a:spcAft>
              <a:buSzPts val="1400"/>
              <a:buNone/>
              <a:defRPr/>
            </a:lvl2pPr>
            <a:lvl3pPr lvl="2" rtl="0">
              <a:lnSpc>
                <a:spcPct val="100000"/>
              </a:lnSpc>
              <a:spcBef>
                <a:spcPts val="0"/>
              </a:spcBef>
              <a:spcAft>
                <a:spcPts val="0"/>
              </a:spcAft>
              <a:buSzPts val="1400"/>
              <a:buNone/>
              <a:defRPr/>
            </a:lvl3pPr>
            <a:lvl4pPr lvl="3" rtl="0">
              <a:lnSpc>
                <a:spcPct val="100000"/>
              </a:lnSpc>
              <a:spcBef>
                <a:spcPts val="0"/>
              </a:spcBef>
              <a:spcAft>
                <a:spcPts val="0"/>
              </a:spcAft>
              <a:buSzPts val="1400"/>
              <a:buNone/>
              <a:defRPr/>
            </a:lvl4pPr>
            <a:lvl5pPr lvl="4" rtl="0">
              <a:lnSpc>
                <a:spcPct val="100000"/>
              </a:lnSpc>
              <a:spcBef>
                <a:spcPts val="0"/>
              </a:spcBef>
              <a:spcAft>
                <a:spcPts val="0"/>
              </a:spcAft>
              <a:buSzPts val="1400"/>
              <a:buNone/>
              <a:defRPr/>
            </a:lvl5pPr>
            <a:lvl6pPr lvl="5" rtl="0">
              <a:lnSpc>
                <a:spcPct val="100000"/>
              </a:lnSpc>
              <a:spcBef>
                <a:spcPts val="0"/>
              </a:spcBef>
              <a:spcAft>
                <a:spcPts val="0"/>
              </a:spcAft>
              <a:buSzPts val="1400"/>
              <a:buNone/>
              <a:defRPr/>
            </a:lvl6pPr>
            <a:lvl7pPr lvl="6" rtl="0">
              <a:lnSpc>
                <a:spcPct val="100000"/>
              </a:lnSpc>
              <a:spcBef>
                <a:spcPts val="0"/>
              </a:spcBef>
              <a:spcAft>
                <a:spcPts val="0"/>
              </a:spcAft>
              <a:buSzPts val="1400"/>
              <a:buNone/>
              <a:defRPr/>
            </a:lvl7pPr>
            <a:lvl8pPr lvl="7" rtl="0">
              <a:lnSpc>
                <a:spcPct val="100000"/>
              </a:lnSpc>
              <a:spcBef>
                <a:spcPts val="0"/>
              </a:spcBef>
              <a:spcAft>
                <a:spcPts val="0"/>
              </a:spcAft>
              <a:buSzPts val="1400"/>
              <a:buNone/>
              <a:defRPr/>
            </a:lvl8pPr>
            <a:lvl9pPr lvl="8" rtl="0">
              <a:lnSpc>
                <a:spcPct val="100000"/>
              </a:lnSpc>
              <a:spcBef>
                <a:spcPts val="0"/>
              </a:spcBef>
              <a:spcAft>
                <a:spcPts val="0"/>
              </a:spcAft>
              <a:buSzPts val="1400"/>
              <a:buNone/>
              <a:defRPr/>
            </a:lvl9pPr>
          </a:lstStyle>
          <a:p>
            <a:endParaRPr/>
          </a:p>
        </p:txBody>
      </p:sp>
      <p:sp>
        <p:nvSpPr>
          <p:cNvPr id="727" name="Google Shape;727;p13"/>
          <p:cNvSpPr txBox="1">
            <a:spLocks noGrp="1"/>
          </p:cNvSpPr>
          <p:nvPr>
            <p:ph type="ctrTitle" idx="21"/>
          </p:nvPr>
        </p:nvSpPr>
        <p:spPr>
          <a:xfrm>
            <a:off x="720000" y="342524"/>
            <a:ext cx="7704000" cy="5778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800"/>
              <a:buNone/>
              <a:defRPr/>
            </a:lvl1pPr>
            <a:lvl2pPr lvl="1" algn="ctr" rtl="0">
              <a:spcBef>
                <a:spcPts val="0"/>
              </a:spcBef>
              <a:spcAft>
                <a:spcPts val="0"/>
              </a:spcAft>
              <a:buSzPts val="800"/>
              <a:buNone/>
              <a:defRPr sz="800"/>
            </a:lvl2pPr>
            <a:lvl3pPr lvl="2" algn="ctr" rtl="0">
              <a:spcBef>
                <a:spcPts val="0"/>
              </a:spcBef>
              <a:spcAft>
                <a:spcPts val="0"/>
              </a:spcAft>
              <a:buSzPts val="800"/>
              <a:buNone/>
              <a:defRPr sz="800"/>
            </a:lvl3pPr>
            <a:lvl4pPr lvl="3" algn="ctr" rtl="0">
              <a:spcBef>
                <a:spcPts val="0"/>
              </a:spcBef>
              <a:spcAft>
                <a:spcPts val="0"/>
              </a:spcAft>
              <a:buSzPts val="800"/>
              <a:buNone/>
              <a:defRPr sz="800"/>
            </a:lvl4pPr>
            <a:lvl5pPr lvl="4" algn="ctr" rtl="0">
              <a:spcBef>
                <a:spcPts val="0"/>
              </a:spcBef>
              <a:spcAft>
                <a:spcPts val="0"/>
              </a:spcAft>
              <a:buSzPts val="800"/>
              <a:buNone/>
              <a:defRPr sz="800"/>
            </a:lvl5pPr>
            <a:lvl6pPr lvl="5" algn="ctr" rtl="0">
              <a:spcBef>
                <a:spcPts val="0"/>
              </a:spcBef>
              <a:spcAft>
                <a:spcPts val="0"/>
              </a:spcAft>
              <a:buSzPts val="800"/>
              <a:buNone/>
              <a:defRPr sz="800"/>
            </a:lvl6pPr>
            <a:lvl7pPr lvl="6" algn="ctr" rtl="0">
              <a:spcBef>
                <a:spcPts val="0"/>
              </a:spcBef>
              <a:spcAft>
                <a:spcPts val="0"/>
              </a:spcAft>
              <a:buSzPts val="800"/>
              <a:buNone/>
              <a:defRPr sz="800"/>
            </a:lvl7pPr>
            <a:lvl8pPr lvl="7" algn="ctr" rtl="0">
              <a:spcBef>
                <a:spcPts val="0"/>
              </a:spcBef>
              <a:spcAft>
                <a:spcPts val="0"/>
              </a:spcAft>
              <a:buSzPts val="800"/>
              <a:buNone/>
              <a:defRPr sz="800"/>
            </a:lvl8pPr>
            <a:lvl9pPr lvl="8" algn="ctr" rtl="0">
              <a:spcBef>
                <a:spcPts val="0"/>
              </a:spcBef>
              <a:spcAft>
                <a:spcPts val="0"/>
              </a:spcAft>
              <a:buSzPts val="800"/>
              <a:buNone/>
              <a:defRPr sz="800"/>
            </a:lvl9pPr>
          </a:lstStyle>
          <a:p>
            <a:endParaRPr/>
          </a:p>
        </p:txBody>
      </p:sp>
    </p:spTree>
    <p:extLst>
      <p:ext uri="{BB962C8B-B14F-4D97-AF65-F5344CB8AC3E}">
        <p14:creationId xmlns:p14="http://schemas.microsoft.com/office/powerpoint/2010/main" val="154902137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Title only 1">
  <p:cSld name="Title only 1">
    <p:spTree>
      <p:nvGrpSpPr>
        <p:cNvPr id="1" name="Shape 728"/>
        <p:cNvGrpSpPr/>
        <p:nvPr/>
      </p:nvGrpSpPr>
      <p:grpSpPr>
        <a:xfrm>
          <a:off x="0" y="0"/>
          <a:ext cx="0" cy="0"/>
          <a:chOff x="0" y="0"/>
          <a:chExt cx="0" cy="0"/>
        </a:xfrm>
      </p:grpSpPr>
      <p:pic>
        <p:nvPicPr>
          <p:cNvPr id="729" name="Google Shape;729;p14"/>
          <p:cNvPicPr preferRelativeResize="0"/>
          <p:nvPr/>
        </p:nvPicPr>
        <p:blipFill>
          <a:blip r:embed="rId2">
            <a:alphaModFix amt="66000"/>
          </a:blip>
          <a:stretch>
            <a:fillRect/>
          </a:stretch>
        </p:blipFill>
        <p:spPr>
          <a:xfrm rot="5399990" flipH="1">
            <a:off x="7705516" y="-598319"/>
            <a:ext cx="3297389" cy="2276637"/>
          </a:xfrm>
          <a:prstGeom prst="rect">
            <a:avLst/>
          </a:prstGeom>
          <a:noFill/>
          <a:ln>
            <a:noFill/>
          </a:ln>
        </p:spPr>
      </p:pic>
      <p:grpSp>
        <p:nvGrpSpPr>
          <p:cNvPr id="730" name="Google Shape;730;p14"/>
          <p:cNvGrpSpPr/>
          <p:nvPr/>
        </p:nvGrpSpPr>
        <p:grpSpPr>
          <a:xfrm rot="-987768">
            <a:off x="7751817" y="-266278"/>
            <a:ext cx="1344359" cy="1995308"/>
            <a:chOff x="272875" y="1527563"/>
            <a:chExt cx="255950" cy="455000"/>
          </a:xfrm>
        </p:grpSpPr>
        <p:sp>
          <p:nvSpPr>
            <p:cNvPr id="731" name="Google Shape;731;p14"/>
            <p:cNvSpPr/>
            <p:nvPr/>
          </p:nvSpPr>
          <p:spPr>
            <a:xfrm>
              <a:off x="471925" y="1963988"/>
              <a:ext cx="26575" cy="18575"/>
            </a:xfrm>
            <a:custGeom>
              <a:avLst/>
              <a:gdLst/>
              <a:ahLst/>
              <a:cxnLst/>
              <a:rect l="l" t="t" r="r" b="b"/>
              <a:pathLst>
                <a:path w="1063" h="743" extrusionOk="0">
                  <a:moveTo>
                    <a:pt x="724" y="0"/>
                  </a:moveTo>
                  <a:cubicBezTo>
                    <a:pt x="636" y="0"/>
                    <a:pt x="547" y="14"/>
                    <a:pt x="512" y="41"/>
                  </a:cubicBezTo>
                  <a:cubicBezTo>
                    <a:pt x="323" y="230"/>
                    <a:pt x="152" y="420"/>
                    <a:pt x="0" y="628"/>
                  </a:cubicBezTo>
                  <a:lnTo>
                    <a:pt x="57" y="742"/>
                  </a:lnTo>
                  <a:cubicBezTo>
                    <a:pt x="247" y="742"/>
                    <a:pt x="436" y="704"/>
                    <a:pt x="626" y="647"/>
                  </a:cubicBezTo>
                  <a:cubicBezTo>
                    <a:pt x="929" y="496"/>
                    <a:pt x="1062" y="249"/>
                    <a:pt x="948" y="60"/>
                  </a:cubicBezTo>
                  <a:cubicBezTo>
                    <a:pt x="928" y="19"/>
                    <a:pt x="826" y="0"/>
                    <a:pt x="724" y="0"/>
                  </a:cubicBezTo>
                  <a:close/>
                </a:path>
              </a:pathLst>
            </a:custGeom>
            <a:solidFill>
              <a:srgbClr val="3C8DA0"/>
            </a:solidFill>
            <a:ln>
              <a:noFill/>
            </a:ln>
          </p:spPr>
          <p:txBody>
            <a:bodyPr spcFirstLastPara="1" wrap="square" lIns="91425" tIns="91425" rIns="91425" bIns="91425" anchor="ctr" anchorCtr="0">
              <a:noAutofit/>
            </a:bodyPr>
            <a:lstStyle/>
            <a:p>
              <a:endParaRPr/>
            </a:p>
          </p:txBody>
        </p:sp>
        <p:sp>
          <p:nvSpPr>
            <p:cNvPr id="732" name="Google Shape;732;p14"/>
            <p:cNvSpPr/>
            <p:nvPr/>
          </p:nvSpPr>
          <p:spPr>
            <a:xfrm>
              <a:off x="366725" y="1787738"/>
              <a:ext cx="29875" cy="22300"/>
            </a:xfrm>
            <a:custGeom>
              <a:avLst/>
              <a:gdLst/>
              <a:ahLst/>
              <a:cxnLst/>
              <a:rect l="l" t="t" r="r" b="b"/>
              <a:pathLst>
                <a:path w="1195" h="892" extrusionOk="0">
                  <a:moveTo>
                    <a:pt x="607" y="1"/>
                  </a:moveTo>
                  <a:cubicBezTo>
                    <a:pt x="0" y="1"/>
                    <a:pt x="0" y="892"/>
                    <a:pt x="607" y="892"/>
                  </a:cubicBezTo>
                  <a:cubicBezTo>
                    <a:pt x="1194" y="892"/>
                    <a:pt x="1194" y="1"/>
                    <a:pt x="607" y="1"/>
                  </a:cubicBezTo>
                  <a:close/>
                </a:path>
              </a:pathLst>
            </a:custGeom>
            <a:solidFill>
              <a:srgbClr val="3C8DA0"/>
            </a:solidFill>
            <a:ln>
              <a:noFill/>
            </a:ln>
          </p:spPr>
          <p:txBody>
            <a:bodyPr spcFirstLastPara="1" wrap="square" lIns="91425" tIns="91425" rIns="91425" bIns="91425" anchor="ctr" anchorCtr="0">
              <a:noAutofit/>
            </a:bodyPr>
            <a:lstStyle/>
            <a:p>
              <a:endParaRPr/>
            </a:p>
          </p:txBody>
        </p:sp>
        <p:sp>
          <p:nvSpPr>
            <p:cNvPr id="733" name="Google Shape;733;p14"/>
            <p:cNvSpPr/>
            <p:nvPr/>
          </p:nvSpPr>
          <p:spPr>
            <a:xfrm>
              <a:off x="380450" y="1835613"/>
              <a:ext cx="9975" cy="8550"/>
            </a:xfrm>
            <a:custGeom>
              <a:avLst/>
              <a:gdLst/>
              <a:ahLst/>
              <a:cxnLst/>
              <a:rect l="l" t="t" r="r" b="b"/>
              <a:pathLst>
                <a:path w="399" h="342" extrusionOk="0">
                  <a:moveTo>
                    <a:pt x="209" y="1"/>
                  </a:moveTo>
                  <a:cubicBezTo>
                    <a:pt x="1" y="38"/>
                    <a:pt x="1" y="323"/>
                    <a:pt x="209" y="342"/>
                  </a:cubicBezTo>
                  <a:cubicBezTo>
                    <a:pt x="399" y="323"/>
                    <a:pt x="399" y="38"/>
                    <a:pt x="209" y="1"/>
                  </a:cubicBezTo>
                  <a:close/>
                </a:path>
              </a:pathLst>
            </a:custGeom>
            <a:solidFill>
              <a:srgbClr val="3C8DA0"/>
            </a:solidFill>
            <a:ln>
              <a:noFill/>
            </a:ln>
          </p:spPr>
          <p:txBody>
            <a:bodyPr spcFirstLastPara="1" wrap="square" lIns="91425" tIns="91425" rIns="91425" bIns="91425" anchor="ctr" anchorCtr="0">
              <a:noAutofit/>
            </a:bodyPr>
            <a:lstStyle/>
            <a:p>
              <a:endParaRPr/>
            </a:p>
          </p:txBody>
        </p:sp>
        <p:sp>
          <p:nvSpPr>
            <p:cNvPr id="734" name="Google Shape;734;p14"/>
            <p:cNvSpPr/>
            <p:nvPr/>
          </p:nvSpPr>
          <p:spPr>
            <a:xfrm>
              <a:off x="416475" y="1837513"/>
              <a:ext cx="5700" cy="4750"/>
            </a:xfrm>
            <a:custGeom>
              <a:avLst/>
              <a:gdLst/>
              <a:ahLst/>
              <a:cxnLst/>
              <a:rect l="l" t="t" r="r" b="b"/>
              <a:pathLst>
                <a:path w="228" h="190" extrusionOk="0">
                  <a:moveTo>
                    <a:pt x="114" y="0"/>
                  </a:moveTo>
                  <a:cubicBezTo>
                    <a:pt x="0" y="19"/>
                    <a:pt x="0" y="171"/>
                    <a:pt x="114" y="190"/>
                  </a:cubicBezTo>
                  <a:cubicBezTo>
                    <a:pt x="228" y="171"/>
                    <a:pt x="228" y="19"/>
                    <a:pt x="114" y="0"/>
                  </a:cubicBezTo>
                  <a:close/>
                </a:path>
              </a:pathLst>
            </a:custGeom>
            <a:solidFill>
              <a:srgbClr val="3C8DA0"/>
            </a:solidFill>
            <a:ln>
              <a:noFill/>
            </a:ln>
          </p:spPr>
          <p:txBody>
            <a:bodyPr spcFirstLastPara="1" wrap="square" lIns="91425" tIns="91425" rIns="91425" bIns="91425" anchor="ctr" anchorCtr="0">
              <a:noAutofit/>
            </a:bodyPr>
            <a:lstStyle/>
            <a:p>
              <a:endParaRPr/>
            </a:p>
          </p:txBody>
        </p:sp>
        <p:sp>
          <p:nvSpPr>
            <p:cNvPr id="735" name="Google Shape;735;p14"/>
            <p:cNvSpPr/>
            <p:nvPr/>
          </p:nvSpPr>
          <p:spPr>
            <a:xfrm>
              <a:off x="415525" y="1877788"/>
              <a:ext cx="7600" cy="10675"/>
            </a:xfrm>
            <a:custGeom>
              <a:avLst/>
              <a:gdLst/>
              <a:ahLst/>
              <a:cxnLst/>
              <a:rect l="l" t="t" r="r" b="b"/>
              <a:pathLst>
                <a:path w="304" h="427" extrusionOk="0">
                  <a:moveTo>
                    <a:pt x="171" y="1"/>
                  </a:moveTo>
                  <a:cubicBezTo>
                    <a:pt x="133" y="1"/>
                    <a:pt x="95" y="20"/>
                    <a:pt x="76" y="39"/>
                  </a:cubicBezTo>
                  <a:lnTo>
                    <a:pt x="57" y="77"/>
                  </a:lnTo>
                  <a:cubicBezTo>
                    <a:pt x="38" y="95"/>
                    <a:pt x="38" y="114"/>
                    <a:pt x="38" y="133"/>
                  </a:cubicBezTo>
                  <a:lnTo>
                    <a:pt x="20" y="133"/>
                  </a:lnTo>
                  <a:cubicBezTo>
                    <a:pt x="20" y="190"/>
                    <a:pt x="20" y="228"/>
                    <a:pt x="1" y="285"/>
                  </a:cubicBezTo>
                  <a:cubicBezTo>
                    <a:pt x="1" y="304"/>
                    <a:pt x="1" y="323"/>
                    <a:pt x="20" y="342"/>
                  </a:cubicBezTo>
                  <a:cubicBezTo>
                    <a:pt x="20" y="361"/>
                    <a:pt x="38" y="380"/>
                    <a:pt x="38" y="380"/>
                  </a:cubicBezTo>
                  <a:cubicBezTo>
                    <a:pt x="57" y="399"/>
                    <a:pt x="76" y="418"/>
                    <a:pt x="95" y="418"/>
                  </a:cubicBezTo>
                  <a:cubicBezTo>
                    <a:pt x="108" y="418"/>
                    <a:pt x="121" y="426"/>
                    <a:pt x="133" y="426"/>
                  </a:cubicBezTo>
                  <a:cubicBezTo>
                    <a:pt x="140" y="426"/>
                    <a:pt x="146" y="424"/>
                    <a:pt x="152" y="418"/>
                  </a:cubicBezTo>
                  <a:lnTo>
                    <a:pt x="190" y="418"/>
                  </a:lnTo>
                  <a:cubicBezTo>
                    <a:pt x="209" y="418"/>
                    <a:pt x="228" y="418"/>
                    <a:pt x="247" y="399"/>
                  </a:cubicBezTo>
                  <a:cubicBezTo>
                    <a:pt x="285" y="361"/>
                    <a:pt x="285" y="323"/>
                    <a:pt x="285" y="285"/>
                  </a:cubicBezTo>
                  <a:lnTo>
                    <a:pt x="285" y="133"/>
                  </a:lnTo>
                  <a:cubicBezTo>
                    <a:pt x="304" y="114"/>
                    <a:pt x="304" y="95"/>
                    <a:pt x="285" y="95"/>
                  </a:cubicBezTo>
                  <a:cubicBezTo>
                    <a:pt x="285" y="77"/>
                    <a:pt x="285" y="58"/>
                    <a:pt x="266" y="39"/>
                  </a:cubicBezTo>
                  <a:cubicBezTo>
                    <a:pt x="228" y="20"/>
                    <a:pt x="209" y="1"/>
                    <a:pt x="171" y="1"/>
                  </a:cubicBezTo>
                  <a:close/>
                </a:path>
              </a:pathLst>
            </a:custGeom>
            <a:solidFill>
              <a:srgbClr val="3C8DA0"/>
            </a:solidFill>
            <a:ln>
              <a:noFill/>
            </a:ln>
          </p:spPr>
          <p:txBody>
            <a:bodyPr spcFirstLastPara="1" wrap="square" lIns="91425" tIns="91425" rIns="91425" bIns="91425" anchor="ctr" anchorCtr="0">
              <a:noAutofit/>
            </a:bodyPr>
            <a:lstStyle/>
            <a:p>
              <a:endParaRPr/>
            </a:p>
          </p:txBody>
        </p:sp>
        <p:sp>
          <p:nvSpPr>
            <p:cNvPr id="736" name="Google Shape;736;p14"/>
            <p:cNvSpPr/>
            <p:nvPr/>
          </p:nvSpPr>
          <p:spPr>
            <a:xfrm>
              <a:off x="432600" y="1937038"/>
              <a:ext cx="10450" cy="8075"/>
            </a:xfrm>
            <a:custGeom>
              <a:avLst/>
              <a:gdLst/>
              <a:ahLst/>
              <a:cxnLst/>
              <a:rect l="l" t="t" r="r" b="b"/>
              <a:pathLst>
                <a:path w="418" h="323" extrusionOk="0">
                  <a:moveTo>
                    <a:pt x="209" y="0"/>
                  </a:moveTo>
                  <a:cubicBezTo>
                    <a:pt x="0" y="0"/>
                    <a:pt x="0" y="323"/>
                    <a:pt x="209" y="323"/>
                  </a:cubicBezTo>
                  <a:cubicBezTo>
                    <a:pt x="417" y="323"/>
                    <a:pt x="417" y="0"/>
                    <a:pt x="209" y="0"/>
                  </a:cubicBezTo>
                  <a:close/>
                </a:path>
              </a:pathLst>
            </a:custGeom>
            <a:solidFill>
              <a:srgbClr val="3C8DA0"/>
            </a:solidFill>
            <a:ln>
              <a:noFill/>
            </a:ln>
          </p:spPr>
          <p:txBody>
            <a:bodyPr spcFirstLastPara="1" wrap="square" lIns="91425" tIns="91425" rIns="91425" bIns="91425" anchor="ctr" anchorCtr="0">
              <a:noAutofit/>
            </a:bodyPr>
            <a:lstStyle/>
            <a:p>
              <a:endParaRPr/>
            </a:p>
          </p:txBody>
        </p:sp>
        <p:sp>
          <p:nvSpPr>
            <p:cNvPr id="737" name="Google Shape;737;p14"/>
            <p:cNvSpPr/>
            <p:nvPr/>
          </p:nvSpPr>
          <p:spPr>
            <a:xfrm>
              <a:off x="452025" y="1974938"/>
              <a:ext cx="9500" cy="7150"/>
            </a:xfrm>
            <a:custGeom>
              <a:avLst/>
              <a:gdLst/>
              <a:ahLst/>
              <a:cxnLst/>
              <a:rect l="l" t="t" r="r" b="b"/>
              <a:pathLst>
                <a:path w="380" h="286" extrusionOk="0">
                  <a:moveTo>
                    <a:pt x="190" y="1"/>
                  </a:moveTo>
                  <a:cubicBezTo>
                    <a:pt x="0" y="1"/>
                    <a:pt x="0" y="285"/>
                    <a:pt x="190" y="285"/>
                  </a:cubicBezTo>
                  <a:cubicBezTo>
                    <a:pt x="379" y="285"/>
                    <a:pt x="379" y="1"/>
                    <a:pt x="190" y="1"/>
                  </a:cubicBezTo>
                  <a:close/>
                </a:path>
              </a:pathLst>
            </a:custGeom>
            <a:solidFill>
              <a:srgbClr val="3C8DA0"/>
            </a:solidFill>
            <a:ln>
              <a:noFill/>
            </a:ln>
          </p:spPr>
          <p:txBody>
            <a:bodyPr spcFirstLastPara="1" wrap="square" lIns="91425" tIns="91425" rIns="91425" bIns="91425" anchor="ctr" anchorCtr="0">
              <a:noAutofit/>
            </a:bodyPr>
            <a:lstStyle/>
            <a:p>
              <a:endParaRPr/>
            </a:p>
          </p:txBody>
        </p:sp>
        <p:sp>
          <p:nvSpPr>
            <p:cNvPr id="738" name="Google Shape;738;p14"/>
            <p:cNvSpPr/>
            <p:nvPr/>
          </p:nvSpPr>
          <p:spPr>
            <a:xfrm>
              <a:off x="472875" y="1918538"/>
              <a:ext cx="19925" cy="15200"/>
            </a:xfrm>
            <a:custGeom>
              <a:avLst/>
              <a:gdLst/>
              <a:ahLst/>
              <a:cxnLst/>
              <a:rect l="l" t="t" r="r" b="b"/>
              <a:pathLst>
                <a:path w="797" h="608" extrusionOk="0">
                  <a:moveTo>
                    <a:pt x="398" y="1"/>
                  </a:moveTo>
                  <a:cubicBezTo>
                    <a:pt x="0" y="1"/>
                    <a:pt x="0" y="608"/>
                    <a:pt x="398" y="608"/>
                  </a:cubicBezTo>
                  <a:cubicBezTo>
                    <a:pt x="797" y="608"/>
                    <a:pt x="797" y="1"/>
                    <a:pt x="398" y="1"/>
                  </a:cubicBezTo>
                  <a:close/>
                </a:path>
              </a:pathLst>
            </a:custGeom>
            <a:solidFill>
              <a:srgbClr val="3C8DA0"/>
            </a:solidFill>
            <a:ln>
              <a:noFill/>
            </a:ln>
          </p:spPr>
          <p:txBody>
            <a:bodyPr spcFirstLastPara="1" wrap="square" lIns="91425" tIns="91425" rIns="91425" bIns="91425" anchor="ctr" anchorCtr="0">
              <a:noAutofit/>
            </a:bodyPr>
            <a:lstStyle/>
            <a:p>
              <a:endParaRPr/>
            </a:p>
          </p:txBody>
        </p:sp>
        <p:sp>
          <p:nvSpPr>
            <p:cNvPr id="739" name="Google Shape;739;p14"/>
            <p:cNvSpPr/>
            <p:nvPr/>
          </p:nvSpPr>
          <p:spPr>
            <a:xfrm>
              <a:off x="444900" y="1890113"/>
              <a:ext cx="16150" cy="11875"/>
            </a:xfrm>
            <a:custGeom>
              <a:avLst/>
              <a:gdLst/>
              <a:ahLst/>
              <a:cxnLst/>
              <a:rect l="l" t="t" r="r" b="b"/>
              <a:pathLst>
                <a:path w="646" h="475" extrusionOk="0">
                  <a:moveTo>
                    <a:pt x="323" y="1"/>
                  </a:moveTo>
                  <a:cubicBezTo>
                    <a:pt x="1" y="1"/>
                    <a:pt x="1" y="475"/>
                    <a:pt x="323" y="475"/>
                  </a:cubicBezTo>
                  <a:cubicBezTo>
                    <a:pt x="645" y="475"/>
                    <a:pt x="645" y="1"/>
                    <a:pt x="323" y="1"/>
                  </a:cubicBezTo>
                  <a:close/>
                </a:path>
              </a:pathLst>
            </a:custGeom>
            <a:solidFill>
              <a:srgbClr val="3C8DA0"/>
            </a:solidFill>
            <a:ln>
              <a:noFill/>
            </a:ln>
          </p:spPr>
          <p:txBody>
            <a:bodyPr spcFirstLastPara="1" wrap="square" lIns="91425" tIns="91425" rIns="91425" bIns="91425" anchor="ctr" anchorCtr="0">
              <a:noAutofit/>
            </a:bodyPr>
            <a:lstStyle/>
            <a:p>
              <a:endParaRPr/>
            </a:p>
          </p:txBody>
        </p:sp>
        <p:sp>
          <p:nvSpPr>
            <p:cNvPr id="740" name="Google Shape;740;p14"/>
            <p:cNvSpPr/>
            <p:nvPr/>
          </p:nvSpPr>
          <p:spPr>
            <a:xfrm>
              <a:off x="398475" y="1905288"/>
              <a:ext cx="11875" cy="11400"/>
            </a:xfrm>
            <a:custGeom>
              <a:avLst/>
              <a:gdLst/>
              <a:ahLst/>
              <a:cxnLst/>
              <a:rect l="l" t="t" r="r" b="b"/>
              <a:pathLst>
                <a:path w="475" h="456" extrusionOk="0">
                  <a:moveTo>
                    <a:pt x="228" y="0"/>
                  </a:moveTo>
                  <a:cubicBezTo>
                    <a:pt x="0" y="57"/>
                    <a:pt x="0" y="398"/>
                    <a:pt x="228" y="455"/>
                  </a:cubicBezTo>
                  <a:cubicBezTo>
                    <a:pt x="474" y="398"/>
                    <a:pt x="474" y="57"/>
                    <a:pt x="228" y="0"/>
                  </a:cubicBezTo>
                  <a:close/>
                </a:path>
              </a:pathLst>
            </a:custGeom>
            <a:solidFill>
              <a:srgbClr val="3C8DA0"/>
            </a:solidFill>
            <a:ln>
              <a:noFill/>
            </a:ln>
          </p:spPr>
          <p:txBody>
            <a:bodyPr spcFirstLastPara="1" wrap="square" lIns="91425" tIns="91425" rIns="91425" bIns="91425" anchor="ctr" anchorCtr="0">
              <a:noAutofit/>
            </a:bodyPr>
            <a:lstStyle/>
            <a:p>
              <a:endParaRPr/>
            </a:p>
          </p:txBody>
        </p:sp>
        <p:sp>
          <p:nvSpPr>
            <p:cNvPr id="741" name="Google Shape;741;p14"/>
            <p:cNvSpPr/>
            <p:nvPr/>
          </p:nvSpPr>
          <p:spPr>
            <a:xfrm>
              <a:off x="454400" y="1849363"/>
              <a:ext cx="11850" cy="11400"/>
            </a:xfrm>
            <a:custGeom>
              <a:avLst/>
              <a:gdLst/>
              <a:ahLst/>
              <a:cxnLst/>
              <a:rect l="l" t="t" r="r" b="b"/>
              <a:pathLst>
                <a:path w="474" h="456" extrusionOk="0">
                  <a:moveTo>
                    <a:pt x="246" y="0"/>
                  </a:moveTo>
                  <a:cubicBezTo>
                    <a:pt x="0" y="57"/>
                    <a:pt x="0" y="398"/>
                    <a:pt x="246" y="455"/>
                  </a:cubicBezTo>
                  <a:cubicBezTo>
                    <a:pt x="474" y="398"/>
                    <a:pt x="474" y="57"/>
                    <a:pt x="246" y="0"/>
                  </a:cubicBezTo>
                  <a:close/>
                </a:path>
              </a:pathLst>
            </a:custGeom>
            <a:solidFill>
              <a:srgbClr val="3C8DA0"/>
            </a:solidFill>
            <a:ln>
              <a:noFill/>
            </a:ln>
          </p:spPr>
          <p:txBody>
            <a:bodyPr spcFirstLastPara="1" wrap="square" lIns="91425" tIns="91425" rIns="91425" bIns="91425" anchor="ctr" anchorCtr="0">
              <a:noAutofit/>
            </a:bodyPr>
            <a:lstStyle/>
            <a:p>
              <a:endParaRPr/>
            </a:p>
          </p:txBody>
        </p:sp>
        <p:sp>
          <p:nvSpPr>
            <p:cNvPr id="742" name="Google Shape;742;p14"/>
            <p:cNvSpPr/>
            <p:nvPr/>
          </p:nvSpPr>
          <p:spPr>
            <a:xfrm>
              <a:off x="428800" y="1830863"/>
              <a:ext cx="14725" cy="11400"/>
            </a:xfrm>
            <a:custGeom>
              <a:avLst/>
              <a:gdLst/>
              <a:ahLst/>
              <a:cxnLst/>
              <a:rect l="l" t="t" r="r" b="b"/>
              <a:pathLst>
                <a:path w="589" h="456" extrusionOk="0">
                  <a:moveTo>
                    <a:pt x="228" y="1"/>
                  </a:moveTo>
                  <a:cubicBezTo>
                    <a:pt x="190" y="1"/>
                    <a:pt x="171" y="1"/>
                    <a:pt x="133" y="20"/>
                  </a:cubicBezTo>
                  <a:cubicBezTo>
                    <a:pt x="114" y="39"/>
                    <a:pt x="76" y="39"/>
                    <a:pt x="57" y="77"/>
                  </a:cubicBezTo>
                  <a:cubicBezTo>
                    <a:pt x="38" y="96"/>
                    <a:pt x="19" y="115"/>
                    <a:pt x="19" y="153"/>
                  </a:cubicBezTo>
                  <a:cubicBezTo>
                    <a:pt x="0" y="172"/>
                    <a:pt x="0" y="209"/>
                    <a:pt x="0" y="228"/>
                  </a:cubicBezTo>
                  <a:lnTo>
                    <a:pt x="0" y="285"/>
                  </a:lnTo>
                  <a:cubicBezTo>
                    <a:pt x="0" y="323"/>
                    <a:pt x="19" y="361"/>
                    <a:pt x="57" y="399"/>
                  </a:cubicBezTo>
                  <a:lnTo>
                    <a:pt x="95" y="437"/>
                  </a:lnTo>
                  <a:cubicBezTo>
                    <a:pt x="133" y="456"/>
                    <a:pt x="171" y="456"/>
                    <a:pt x="209" y="456"/>
                  </a:cubicBezTo>
                  <a:lnTo>
                    <a:pt x="209" y="437"/>
                  </a:lnTo>
                  <a:lnTo>
                    <a:pt x="361" y="437"/>
                  </a:lnTo>
                  <a:cubicBezTo>
                    <a:pt x="398" y="437"/>
                    <a:pt x="417" y="437"/>
                    <a:pt x="455" y="418"/>
                  </a:cubicBezTo>
                  <a:cubicBezTo>
                    <a:pt x="474" y="418"/>
                    <a:pt x="493" y="399"/>
                    <a:pt x="531" y="380"/>
                  </a:cubicBezTo>
                  <a:cubicBezTo>
                    <a:pt x="550" y="361"/>
                    <a:pt x="569" y="342"/>
                    <a:pt x="569" y="304"/>
                  </a:cubicBezTo>
                  <a:cubicBezTo>
                    <a:pt x="588" y="285"/>
                    <a:pt x="588" y="247"/>
                    <a:pt x="588" y="228"/>
                  </a:cubicBezTo>
                  <a:lnTo>
                    <a:pt x="588" y="172"/>
                  </a:lnTo>
                  <a:cubicBezTo>
                    <a:pt x="569" y="134"/>
                    <a:pt x="550" y="96"/>
                    <a:pt x="531" y="58"/>
                  </a:cubicBezTo>
                  <a:lnTo>
                    <a:pt x="493" y="39"/>
                  </a:lnTo>
                  <a:cubicBezTo>
                    <a:pt x="455" y="20"/>
                    <a:pt x="417" y="1"/>
                    <a:pt x="380" y="1"/>
                  </a:cubicBezTo>
                  <a:close/>
                </a:path>
              </a:pathLst>
            </a:custGeom>
            <a:solidFill>
              <a:srgbClr val="3C8DA0"/>
            </a:solidFill>
            <a:ln>
              <a:noFill/>
            </a:ln>
          </p:spPr>
          <p:txBody>
            <a:bodyPr spcFirstLastPara="1" wrap="square" lIns="91425" tIns="91425" rIns="91425" bIns="91425" anchor="ctr" anchorCtr="0">
              <a:noAutofit/>
            </a:bodyPr>
            <a:lstStyle/>
            <a:p>
              <a:endParaRPr/>
            </a:p>
          </p:txBody>
        </p:sp>
        <p:sp>
          <p:nvSpPr>
            <p:cNvPr id="743" name="Google Shape;743;p14"/>
            <p:cNvSpPr/>
            <p:nvPr/>
          </p:nvSpPr>
          <p:spPr>
            <a:xfrm>
              <a:off x="440175" y="1765463"/>
              <a:ext cx="18025" cy="14725"/>
            </a:xfrm>
            <a:custGeom>
              <a:avLst/>
              <a:gdLst/>
              <a:ahLst/>
              <a:cxnLst/>
              <a:rect l="l" t="t" r="r" b="b"/>
              <a:pathLst>
                <a:path w="721" h="589" extrusionOk="0">
                  <a:moveTo>
                    <a:pt x="361" y="1"/>
                  </a:moveTo>
                  <a:cubicBezTo>
                    <a:pt x="0" y="20"/>
                    <a:pt x="0" y="551"/>
                    <a:pt x="361" y="589"/>
                  </a:cubicBezTo>
                  <a:cubicBezTo>
                    <a:pt x="721" y="551"/>
                    <a:pt x="721" y="20"/>
                    <a:pt x="361" y="1"/>
                  </a:cubicBezTo>
                  <a:close/>
                </a:path>
              </a:pathLst>
            </a:custGeom>
            <a:solidFill>
              <a:srgbClr val="3C8DA0"/>
            </a:solidFill>
            <a:ln>
              <a:noFill/>
            </a:ln>
          </p:spPr>
          <p:txBody>
            <a:bodyPr spcFirstLastPara="1" wrap="square" lIns="91425" tIns="91425" rIns="91425" bIns="91425" anchor="ctr" anchorCtr="0">
              <a:noAutofit/>
            </a:bodyPr>
            <a:lstStyle/>
            <a:p>
              <a:endParaRPr/>
            </a:p>
          </p:txBody>
        </p:sp>
        <p:sp>
          <p:nvSpPr>
            <p:cNvPr id="744" name="Google Shape;744;p14"/>
            <p:cNvSpPr/>
            <p:nvPr/>
          </p:nvSpPr>
          <p:spPr>
            <a:xfrm>
              <a:off x="385200" y="1777313"/>
              <a:ext cx="15650" cy="13300"/>
            </a:xfrm>
            <a:custGeom>
              <a:avLst/>
              <a:gdLst/>
              <a:ahLst/>
              <a:cxnLst/>
              <a:rect l="l" t="t" r="r" b="b"/>
              <a:pathLst>
                <a:path w="626" h="532" extrusionOk="0">
                  <a:moveTo>
                    <a:pt x="323" y="1"/>
                  </a:moveTo>
                  <a:cubicBezTo>
                    <a:pt x="0" y="39"/>
                    <a:pt x="0" y="494"/>
                    <a:pt x="323" y="532"/>
                  </a:cubicBezTo>
                  <a:cubicBezTo>
                    <a:pt x="626" y="494"/>
                    <a:pt x="626" y="39"/>
                    <a:pt x="323" y="1"/>
                  </a:cubicBezTo>
                  <a:close/>
                </a:path>
              </a:pathLst>
            </a:custGeom>
            <a:solidFill>
              <a:srgbClr val="3C8DA0"/>
            </a:solidFill>
            <a:ln>
              <a:noFill/>
            </a:ln>
          </p:spPr>
          <p:txBody>
            <a:bodyPr spcFirstLastPara="1" wrap="square" lIns="91425" tIns="91425" rIns="91425" bIns="91425" anchor="ctr" anchorCtr="0">
              <a:noAutofit/>
            </a:bodyPr>
            <a:lstStyle/>
            <a:p>
              <a:endParaRPr/>
            </a:p>
          </p:txBody>
        </p:sp>
        <p:sp>
          <p:nvSpPr>
            <p:cNvPr id="745" name="Google Shape;745;p14"/>
            <p:cNvSpPr/>
            <p:nvPr/>
          </p:nvSpPr>
          <p:spPr>
            <a:xfrm>
              <a:off x="399875" y="1703388"/>
              <a:ext cx="16150" cy="11875"/>
            </a:xfrm>
            <a:custGeom>
              <a:avLst/>
              <a:gdLst/>
              <a:ahLst/>
              <a:cxnLst/>
              <a:rect l="l" t="t" r="r" b="b"/>
              <a:pathLst>
                <a:path w="646" h="475" extrusionOk="0">
                  <a:moveTo>
                    <a:pt x="323" y="1"/>
                  </a:moveTo>
                  <a:cubicBezTo>
                    <a:pt x="1" y="1"/>
                    <a:pt x="1" y="474"/>
                    <a:pt x="323" y="474"/>
                  </a:cubicBezTo>
                  <a:cubicBezTo>
                    <a:pt x="646" y="474"/>
                    <a:pt x="646" y="1"/>
                    <a:pt x="323" y="1"/>
                  </a:cubicBezTo>
                  <a:close/>
                </a:path>
              </a:pathLst>
            </a:custGeom>
            <a:solidFill>
              <a:srgbClr val="3C8DA0"/>
            </a:solidFill>
            <a:ln>
              <a:noFill/>
            </a:ln>
          </p:spPr>
          <p:txBody>
            <a:bodyPr spcFirstLastPara="1" wrap="square" lIns="91425" tIns="91425" rIns="91425" bIns="91425" anchor="ctr" anchorCtr="0">
              <a:noAutofit/>
            </a:bodyPr>
            <a:lstStyle/>
            <a:p>
              <a:endParaRPr/>
            </a:p>
          </p:txBody>
        </p:sp>
        <p:sp>
          <p:nvSpPr>
            <p:cNvPr id="746" name="Google Shape;746;p14"/>
            <p:cNvSpPr/>
            <p:nvPr/>
          </p:nvSpPr>
          <p:spPr>
            <a:xfrm>
              <a:off x="354400" y="1709538"/>
              <a:ext cx="17550" cy="14250"/>
            </a:xfrm>
            <a:custGeom>
              <a:avLst/>
              <a:gdLst/>
              <a:ahLst/>
              <a:cxnLst/>
              <a:rect l="l" t="t" r="r" b="b"/>
              <a:pathLst>
                <a:path w="702" h="570" extrusionOk="0">
                  <a:moveTo>
                    <a:pt x="341" y="1"/>
                  </a:moveTo>
                  <a:cubicBezTo>
                    <a:pt x="0" y="20"/>
                    <a:pt x="0" y="532"/>
                    <a:pt x="341" y="570"/>
                  </a:cubicBezTo>
                  <a:cubicBezTo>
                    <a:pt x="702" y="532"/>
                    <a:pt x="702" y="20"/>
                    <a:pt x="341" y="1"/>
                  </a:cubicBezTo>
                  <a:close/>
                </a:path>
              </a:pathLst>
            </a:custGeom>
            <a:solidFill>
              <a:srgbClr val="3C8DA0"/>
            </a:solidFill>
            <a:ln>
              <a:noFill/>
            </a:ln>
          </p:spPr>
          <p:txBody>
            <a:bodyPr spcFirstLastPara="1" wrap="square" lIns="91425" tIns="91425" rIns="91425" bIns="91425" anchor="ctr" anchorCtr="0">
              <a:noAutofit/>
            </a:bodyPr>
            <a:lstStyle/>
            <a:p>
              <a:endParaRPr/>
            </a:p>
          </p:txBody>
        </p:sp>
        <p:sp>
          <p:nvSpPr>
            <p:cNvPr id="747" name="Google Shape;747;p14"/>
            <p:cNvSpPr/>
            <p:nvPr/>
          </p:nvSpPr>
          <p:spPr>
            <a:xfrm>
              <a:off x="338275" y="1701963"/>
              <a:ext cx="19450" cy="14250"/>
            </a:xfrm>
            <a:custGeom>
              <a:avLst/>
              <a:gdLst/>
              <a:ahLst/>
              <a:cxnLst/>
              <a:rect l="l" t="t" r="r" b="b"/>
              <a:pathLst>
                <a:path w="778" h="570" extrusionOk="0">
                  <a:moveTo>
                    <a:pt x="416" y="0"/>
                  </a:moveTo>
                  <a:cubicBezTo>
                    <a:pt x="411" y="0"/>
                    <a:pt x="405" y="0"/>
                    <a:pt x="399" y="1"/>
                  </a:cubicBezTo>
                  <a:cubicBezTo>
                    <a:pt x="1" y="1"/>
                    <a:pt x="1" y="569"/>
                    <a:pt x="399" y="569"/>
                  </a:cubicBezTo>
                  <a:cubicBezTo>
                    <a:pt x="772" y="569"/>
                    <a:pt x="778" y="0"/>
                    <a:pt x="416" y="0"/>
                  </a:cubicBezTo>
                  <a:close/>
                </a:path>
              </a:pathLst>
            </a:custGeom>
            <a:solidFill>
              <a:srgbClr val="3C8DA0"/>
            </a:solidFill>
            <a:ln>
              <a:noFill/>
            </a:ln>
          </p:spPr>
          <p:txBody>
            <a:bodyPr spcFirstLastPara="1" wrap="square" lIns="91425" tIns="91425" rIns="91425" bIns="91425" anchor="ctr" anchorCtr="0">
              <a:noAutofit/>
            </a:bodyPr>
            <a:lstStyle/>
            <a:p>
              <a:endParaRPr/>
            </a:p>
          </p:txBody>
        </p:sp>
        <p:sp>
          <p:nvSpPr>
            <p:cNvPr id="748" name="Google Shape;748;p14"/>
            <p:cNvSpPr/>
            <p:nvPr/>
          </p:nvSpPr>
          <p:spPr>
            <a:xfrm>
              <a:off x="388050" y="1631363"/>
              <a:ext cx="17550" cy="13750"/>
            </a:xfrm>
            <a:custGeom>
              <a:avLst/>
              <a:gdLst/>
              <a:ahLst/>
              <a:cxnLst/>
              <a:rect l="l" t="t" r="r" b="b"/>
              <a:pathLst>
                <a:path w="702" h="550" extrusionOk="0">
                  <a:moveTo>
                    <a:pt x="360" y="0"/>
                  </a:moveTo>
                  <a:cubicBezTo>
                    <a:pt x="0" y="0"/>
                    <a:pt x="0" y="550"/>
                    <a:pt x="360" y="550"/>
                  </a:cubicBezTo>
                  <a:cubicBezTo>
                    <a:pt x="701" y="550"/>
                    <a:pt x="701" y="0"/>
                    <a:pt x="360" y="0"/>
                  </a:cubicBezTo>
                  <a:close/>
                </a:path>
              </a:pathLst>
            </a:custGeom>
            <a:solidFill>
              <a:srgbClr val="3C8DA0"/>
            </a:solidFill>
            <a:ln>
              <a:noFill/>
            </a:ln>
          </p:spPr>
          <p:txBody>
            <a:bodyPr spcFirstLastPara="1" wrap="square" lIns="91425" tIns="91425" rIns="91425" bIns="91425" anchor="ctr" anchorCtr="0">
              <a:noAutofit/>
            </a:bodyPr>
            <a:lstStyle/>
            <a:p>
              <a:endParaRPr/>
            </a:p>
          </p:txBody>
        </p:sp>
        <p:sp>
          <p:nvSpPr>
            <p:cNvPr id="749" name="Google Shape;749;p14"/>
            <p:cNvSpPr/>
            <p:nvPr/>
          </p:nvSpPr>
          <p:spPr>
            <a:xfrm>
              <a:off x="297525" y="1637988"/>
              <a:ext cx="18975" cy="14725"/>
            </a:xfrm>
            <a:custGeom>
              <a:avLst/>
              <a:gdLst/>
              <a:ahLst/>
              <a:cxnLst/>
              <a:rect l="l" t="t" r="r" b="b"/>
              <a:pathLst>
                <a:path w="759" h="589" extrusionOk="0">
                  <a:moveTo>
                    <a:pt x="379" y="0"/>
                  </a:moveTo>
                  <a:cubicBezTo>
                    <a:pt x="0" y="0"/>
                    <a:pt x="0" y="588"/>
                    <a:pt x="379" y="588"/>
                  </a:cubicBezTo>
                  <a:cubicBezTo>
                    <a:pt x="759" y="588"/>
                    <a:pt x="759" y="0"/>
                    <a:pt x="379" y="0"/>
                  </a:cubicBezTo>
                  <a:close/>
                </a:path>
              </a:pathLst>
            </a:custGeom>
            <a:solidFill>
              <a:srgbClr val="3C8DA0"/>
            </a:solidFill>
            <a:ln>
              <a:noFill/>
            </a:ln>
          </p:spPr>
          <p:txBody>
            <a:bodyPr spcFirstLastPara="1" wrap="square" lIns="91425" tIns="91425" rIns="91425" bIns="91425" anchor="ctr" anchorCtr="0">
              <a:noAutofit/>
            </a:bodyPr>
            <a:lstStyle/>
            <a:p>
              <a:endParaRPr/>
            </a:p>
          </p:txBody>
        </p:sp>
        <p:sp>
          <p:nvSpPr>
            <p:cNvPr id="750" name="Google Shape;750;p14"/>
            <p:cNvSpPr/>
            <p:nvPr/>
          </p:nvSpPr>
          <p:spPr>
            <a:xfrm>
              <a:off x="356275" y="1585363"/>
              <a:ext cx="20875" cy="15675"/>
            </a:xfrm>
            <a:custGeom>
              <a:avLst/>
              <a:gdLst/>
              <a:ahLst/>
              <a:cxnLst/>
              <a:rect l="l" t="t" r="r" b="b"/>
              <a:pathLst>
                <a:path w="835" h="627" extrusionOk="0">
                  <a:moveTo>
                    <a:pt x="436" y="1"/>
                  </a:moveTo>
                  <a:cubicBezTo>
                    <a:pt x="430" y="1"/>
                    <a:pt x="424" y="1"/>
                    <a:pt x="418" y="1"/>
                  </a:cubicBezTo>
                  <a:cubicBezTo>
                    <a:pt x="1" y="1"/>
                    <a:pt x="1" y="627"/>
                    <a:pt x="418" y="627"/>
                  </a:cubicBezTo>
                  <a:cubicBezTo>
                    <a:pt x="829" y="627"/>
                    <a:pt x="835" y="1"/>
                    <a:pt x="436" y="1"/>
                  </a:cubicBezTo>
                  <a:close/>
                </a:path>
              </a:pathLst>
            </a:custGeom>
            <a:solidFill>
              <a:srgbClr val="3C8DA0"/>
            </a:solidFill>
            <a:ln>
              <a:noFill/>
            </a:ln>
          </p:spPr>
          <p:txBody>
            <a:bodyPr spcFirstLastPara="1" wrap="square" lIns="91425" tIns="91425" rIns="91425" bIns="91425" anchor="ctr" anchorCtr="0">
              <a:noAutofit/>
            </a:bodyPr>
            <a:lstStyle/>
            <a:p>
              <a:endParaRPr/>
            </a:p>
          </p:txBody>
        </p:sp>
        <p:sp>
          <p:nvSpPr>
            <p:cNvPr id="751" name="Google Shape;751;p14"/>
            <p:cNvSpPr/>
            <p:nvPr/>
          </p:nvSpPr>
          <p:spPr>
            <a:xfrm>
              <a:off x="311750" y="1588238"/>
              <a:ext cx="12800" cy="9500"/>
            </a:xfrm>
            <a:custGeom>
              <a:avLst/>
              <a:gdLst/>
              <a:ahLst/>
              <a:cxnLst/>
              <a:rect l="l" t="t" r="r" b="b"/>
              <a:pathLst>
                <a:path w="512" h="380" extrusionOk="0">
                  <a:moveTo>
                    <a:pt x="265" y="0"/>
                  </a:moveTo>
                  <a:cubicBezTo>
                    <a:pt x="0" y="0"/>
                    <a:pt x="0" y="379"/>
                    <a:pt x="265" y="379"/>
                  </a:cubicBezTo>
                  <a:cubicBezTo>
                    <a:pt x="512" y="379"/>
                    <a:pt x="512" y="0"/>
                    <a:pt x="265" y="0"/>
                  </a:cubicBezTo>
                  <a:close/>
                </a:path>
              </a:pathLst>
            </a:custGeom>
            <a:solidFill>
              <a:srgbClr val="3C8DA0"/>
            </a:solidFill>
            <a:ln>
              <a:noFill/>
            </a:ln>
          </p:spPr>
          <p:txBody>
            <a:bodyPr spcFirstLastPara="1" wrap="square" lIns="91425" tIns="91425" rIns="91425" bIns="91425" anchor="ctr" anchorCtr="0">
              <a:noAutofit/>
            </a:bodyPr>
            <a:lstStyle/>
            <a:p>
              <a:endParaRPr/>
            </a:p>
          </p:txBody>
        </p:sp>
        <p:sp>
          <p:nvSpPr>
            <p:cNvPr id="752" name="Google Shape;752;p14"/>
            <p:cNvSpPr/>
            <p:nvPr/>
          </p:nvSpPr>
          <p:spPr>
            <a:xfrm>
              <a:off x="285675" y="1574488"/>
              <a:ext cx="20400" cy="15175"/>
            </a:xfrm>
            <a:custGeom>
              <a:avLst/>
              <a:gdLst/>
              <a:ahLst/>
              <a:cxnLst/>
              <a:rect l="l" t="t" r="r" b="b"/>
              <a:pathLst>
                <a:path w="816" h="607" extrusionOk="0">
                  <a:moveTo>
                    <a:pt x="398" y="0"/>
                  </a:moveTo>
                  <a:cubicBezTo>
                    <a:pt x="0" y="0"/>
                    <a:pt x="0" y="607"/>
                    <a:pt x="398" y="607"/>
                  </a:cubicBezTo>
                  <a:cubicBezTo>
                    <a:pt x="816" y="607"/>
                    <a:pt x="816" y="0"/>
                    <a:pt x="398" y="0"/>
                  </a:cubicBezTo>
                  <a:close/>
                </a:path>
              </a:pathLst>
            </a:custGeom>
            <a:solidFill>
              <a:srgbClr val="3C8DA0"/>
            </a:solidFill>
            <a:ln>
              <a:noFill/>
            </a:ln>
          </p:spPr>
          <p:txBody>
            <a:bodyPr spcFirstLastPara="1" wrap="square" lIns="91425" tIns="91425" rIns="91425" bIns="91425" anchor="ctr" anchorCtr="0">
              <a:noAutofit/>
            </a:bodyPr>
            <a:lstStyle/>
            <a:p>
              <a:endParaRPr/>
            </a:p>
          </p:txBody>
        </p:sp>
        <p:sp>
          <p:nvSpPr>
            <p:cNvPr id="753" name="Google Shape;753;p14"/>
            <p:cNvSpPr/>
            <p:nvPr/>
          </p:nvSpPr>
          <p:spPr>
            <a:xfrm>
              <a:off x="354400" y="1551263"/>
              <a:ext cx="9975" cy="8550"/>
            </a:xfrm>
            <a:custGeom>
              <a:avLst/>
              <a:gdLst/>
              <a:ahLst/>
              <a:cxnLst/>
              <a:rect l="l" t="t" r="r" b="b"/>
              <a:pathLst>
                <a:path w="399" h="342" extrusionOk="0">
                  <a:moveTo>
                    <a:pt x="209" y="0"/>
                  </a:moveTo>
                  <a:cubicBezTo>
                    <a:pt x="0" y="38"/>
                    <a:pt x="0" y="323"/>
                    <a:pt x="209" y="342"/>
                  </a:cubicBezTo>
                  <a:cubicBezTo>
                    <a:pt x="398" y="323"/>
                    <a:pt x="398" y="38"/>
                    <a:pt x="209" y="0"/>
                  </a:cubicBezTo>
                  <a:close/>
                </a:path>
              </a:pathLst>
            </a:custGeom>
            <a:solidFill>
              <a:srgbClr val="3C8DA0"/>
            </a:solidFill>
            <a:ln>
              <a:noFill/>
            </a:ln>
          </p:spPr>
          <p:txBody>
            <a:bodyPr spcFirstLastPara="1" wrap="square" lIns="91425" tIns="91425" rIns="91425" bIns="91425" anchor="ctr" anchorCtr="0">
              <a:noAutofit/>
            </a:bodyPr>
            <a:lstStyle/>
            <a:p>
              <a:endParaRPr/>
            </a:p>
          </p:txBody>
        </p:sp>
        <p:sp>
          <p:nvSpPr>
            <p:cNvPr id="754" name="Google Shape;754;p14"/>
            <p:cNvSpPr/>
            <p:nvPr/>
          </p:nvSpPr>
          <p:spPr>
            <a:xfrm>
              <a:off x="337800" y="1527563"/>
              <a:ext cx="13300" cy="11400"/>
            </a:xfrm>
            <a:custGeom>
              <a:avLst/>
              <a:gdLst/>
              <a:ahLst/>
              <a:cxnLst/>
              <a:rect l="l" t="t" r="r" b="b"/>
              <a:pathLst>
                <a:path w="532" h="456" extrusionOk="0">
                  <a:moveTo>
                    <a:pt x="266" y="1"/>
                  </a:moveTo>
                  <a:cubicBezTo>
                    <a:pt x="1" y="38"/>
                    <a:pt x="1" y="418"/>
                    <a:pt x="266" y="455"/>
                  </a:cubicBezTo>
                  <a:cubicBezTo>
                    <a:pt x="531" y="418"/>
                    <a:pt x="531" y="38"/>
                    <a:pt x="266" y="1"/>
                  </a:cubicBezTo>
                  <a:close/>
                </a:path>
              </a:pathLst>
            </a:custGeom>
            <a:solidFill>
              <a:srgbClr val="3C8DA0"/>
            </a:solidFill>
            <a:ln>
              <a:noFill/>
            </a:ln>
          </p:spPr>
          <p:txBody>
            <a:bodyPr spcFirstLastPara="1" wrap="square" lIns="91425" tIns="91425" rIns="91425" bIns="91425" anchor="ctr" anchorCtr="0">
              <a:noAutofit/>
            </a:bodyPr>
            <a:lstStyle/>
            <a:p>
              <a:endParaRPr/>
            </a:p>
          </p:txBody>
        </p:sp>
        <p:sp>
          <p:nvSpPr>
            <p:cNvPr id="755" name="Google Shape;755;p14"/>
            <p:cNvSpPr/>
            <p:nvPr/>
          </p:nvSpPr>
          <p:spPr>
            <a:xfrm>
              <a:off x="272875" y="1700063"/>
              <a:ext cx="23250" cy="18050"/>
            </a:xfrm>
            <a:custGeom>
              <a:avLst/>
              <a:gdLst/>
              <a:ahLst/>
              <a:cxnLst/>
              <a:rect l="l" t="t" r="r" b="b"/>
              <a:pathLst>
                <a:path w="930" h="722" extrusionOk="0">
                  <a:moveTo>
                    <a:pt x="474" y="1"/>
                  </a:moveTo>
                  <a:cubicBezTo>
                    <a:pt x="0" y="1"/>
                    <a:pt x="0" y="721"/>
                    <a:pt x="474" y="721"/>
                  </a:cubicBezTo>
                  <a:cubicBezTo>
                    <a:pt x="929" y="721"/>
                    <a:pt x="929" y="1"/>
                    <a:pt x="474" y="1"/>
                  </a:cubicBezTo>
                  <a:close/>
                </a:path>
              </a:pathLst>
            </a:custGeom>
            <a:solidFill>
              <a:srgbClr val="3C8DA0"/>
            </a:solidFill>
            <a:ln>
              <a:noFill/>
            </a:ln>
          </p:spPr>
          <p:txBody>
            <a:bodyPr spcFirstLastPara="1" wrap="square" lIns="91425" tIns="91425" rIns="91425" bIns="91425" anchor="ctr" anchorCtr="0">
              <a:noAutofit/>
            </a:bodyPr>
            <a:lstStyle/>
            <a:p>
              <a:endParaRPr/>
            </a:p>
          </p:txBody>
        </p:sp>
        <p:sp>
          <p:nvSpPr>
            <p:cNvPr id="756" name="Google Shape;756;p14"/>
            <p:cNvSpPr/>
            <p:nvPr/>
          </p:nvSpPr>
          <p:spPr>
            <a:xfrm>
              <a:off x="507000" y="1726138"/>
              <a:ext cx="3800" cy="3350"/>
            </a:xfrm>
            <a:custGeom>
              <a:avLst/>
              <a:gdLst/>
              <a:ahLst/>
              <a:cxnLst/>
              <a:rect l="l" t="t" r="r" b="b"/>
              <a:pathLst>
                <a:path w="152" h="134" extrusionOk="0">
                  <a:moveTo>
                    <a:pt x="76" y="0"/>
                  </a:moveTo>
                  <a:cubicBezTo>
                    <a:pt x="0" y="0"/>
                    <a:pt x="0" y="114"/>
                    <a:pt x="76" y="133"/>
                  </a:cubicBezTo>
                  <a:cubicBezTo>
                    <a:pt x="152" y="114"/>
                    <a:pt x="152" y="0"/>
                    <a:pt x="76" y="0"/>
                  </a:cubicBezTo>
                  <a:close/>
                </a:path>
              </a:pathLst>
            </a:custGeom>
            <a:solidFill>
              <a:srgbClr val="3C8DA0"/>
            </a:solidFill>
            <a:ln>
              <a:noFill/>
            </a:ln>
          </p:spPr>
          <p:txBody>
            <a:bodyPr spcFirstLastPara="1" wrap="square" lIns="91425" tIns="91425" rIns="91425" bIns="91425" anchor="ctr" anchorCtr="0">
              <a:noAutofit/>
            </a:bodyPr>
            <a:lstStyle/>
            <a:p>
              <a:endParaRPr/>
            </a:p>
          </p:txBody>
        </p:sp>
        <p:sp>
          <p:nvSpPr>
            <p:cNvPr id="757" name="Google Shape;757;p14"/>
            <p:cNvSpPr/>
            <p:nvPr/>
          </p:nvSpPr>
          <p:spPr>
            <a:xfrm>
              <a:off x="485200" y="1780638"/>
              <a:ext cx="18025" cy="13775"/>
            </a:xfrm>
            <a:custGeom>
              <a:avLst/>
              <a:gdLst/>
              <a:ahLst/>
              <a:cxnLst/>
              <a:rect l="l" t="t" r="r" b="b"/>
              <a:pathLst>
                <a:path w="721" h="551" extrusionOk="0">
                  <a:moveTo>
                    <a:pt x="360" y="1"/>
                  </a:moveTo>
                  <a:cubicBezTo>
                    <a:pt x="0" y="1"/>
                    <a:pt x="0" y="550"/>
                    <a:pt x="360" y="550"/>
                  </a:cubicBezTo>
                  <a:cubicBezTo>
                    <a:pt x="721" y="550"/>
                    <a:pt x="721" y="1"/>
                    <a:pt x="360" y="1"/>
                  </a:cubicBezTo>
                  <a:close/>
                </a:path>
              </a:pathLst>
            </a:custGeom>
            <a:solidFill>
              <a:srgbClr val="3C8DA0"/>
            </a:solidFill>
            <a:ln>
              <a:noFill/>
            </a:ln>
          </p:spPr>
          <p:txBody>
            <a:bodyPr spcFirstLastPara="1" wrap="square" lIns="91425" tIns="91425" rIns="91425" bIns="91425" anchor="ctr" anchorCtr="0">
              <a:noAutofit/>
            </a:bodyPr>
            <a:lstStyle/>
            <a:p>
              <a:endParaRPr/>
            </a:p>
          </p:txBody>
        </p:sp>
        <p:sp>
          <p:nvSpPr>
            <p:cNvPr id="758" name="Google Shape;758;p14"/>
            <p:cNvSpPr/>
            <p:nvPr/>
          </p:nvSpPr>
          <p:spPr>
            <a:xfrm>
              <a:off x="502250" y="1829463"/>
              <a:ext cx="9500" cy="6175"/>
            </a:xfrm>
            <a:custGeom>
              <a:avLst/>
              <a:gdLst/>
              <a:ahLst/>
              <a:cxnLst/>
              <a:rect l="l" t="t" r="r" b="b"/>
              <a:pathLst>
                <a:path w="380" h="247" extrusionOk="0">
                  <a:moveTo>
                    <a:pt x="114" y="0"/>
                  </a:moveTo>
                  <a:cubicBezTo>
                    <a:pt x="77" y="0"/>
                    <a:pt x="39" y="19"/>
                    <a:pt x="20" y="38"/>
                  </a:cubicBezTo>
                  <a:cubicBezTo>
                    <a:pt x="20" y="38"/>
                    <a:pt x="1" y="57"/>
                    <a:pt x="1" y="76"/>
                  </a:cubicBezTo>
                  <a:cubicBezTo>
                    <a:pt x="1" y="95"/>
                    <a:pt x="1" y="114"/>
                    <a:pt x="1" y="114"/>
                  </a:cubicBezTo>
                  <a:cubicBezTo>
                    <a:pt x="1" y="152"/>
                    <a:pt x="20" y="190"/>
                    <a:pt x="39" y="209"/>
                  </a:cubicBezTo>
                  <a:cubicBezTo>
                    <a:pt x="58" y="228"/>
                    <a:pt x="95" y="247"/>
                    <a:pt x="114" y="247"/>
                  </a:cubicBezTo>
                  <a:lnTo>
                    <a:pt x="266" y="247"/>
                  </a:lnTo>
                  <a:cubicBezTo>
                    <a:pt x="304" y="247"/>
                    <a:pt x="342" y="228"/>
                    <a:pt x="361" y="209"/>
                  </a:cubicBezTo>
                  <a:cubicBezTo>
                    <a:pt x="361" y="190"/>
                    <a:pt x="380" y="190"/>
                    <a:pt x="380" y="171"/>
                  </a:cubicBezTo>
                  <a:cubicBezTo>
                    <a:pt x="380" y="152"/>
                    <a:pt x="380" y="133"/>
                    <a:pt x="380" y="114"/>
                  </a:cubicBezTo>
                  <a:cubicBezTo>
                    <a:pt x="380" y="95"/>
                    <a:pt x="361" y="57"/>
                    <a:pt x="342" y="38"/>
                  </a:cubicBezTo>
                  <a:cubicBezTo>
                    <a:pt x="323" y="19"/>
                    <a:pt x="285" y="0"/>
                    <a:pt x="266" y="0"/>
                  </a:cubicBezTo>
                  <a:close/>
                </a:path>
              </a:pathLst>
            </a:custGeom>
            <a:solidFill>
              <a:srgbClr val="3C8DA0"/>
            </a:solidFill>
            <a:ln>
              <a:noFill/>
            </a:ln>
          </p:spPr>
          <p:txBody>
            <a:bodyPr spcFirstLastPara="1" wrap="square" lIns="91425" tIns="91425" rIns="91425" bIns="91425" anchor="ctr" anchorCtr="0">
              <a:noAutofit/>
            </a:bodyPr>
            <a:lstStyle/>
            <a:p>
              <a:endParaRPr/>
            </a:p>
          </p:txBody>
        </p:sp>
        <p:sp>
          <p:nvSpPr>
            <p:cNvPr id="759" name="Google Shape;759;p14"/>
            <p:cNvSpPr/>
            <p:nvPr/>
          </p:nvSpPr>
          <p:spPr>
            <a:xfrm>
              <a:off x="504150" y="1867838"/>
              <a:ext cx="24675" cy="18975"/>
            </a:xfrm>
            <a:custGeom>
              <a:avLst/>
              <a:gdLst/>
              <a:ahLst/>
              <a:cxnLst/>
              <a:rect l="l" t="t" r="r" b="b"/>
              <a:pathLst>
                <a:path w="987" h="759" extrusionOk="0">
                  <a:moveTo>
                    <a:pt x="493" y="1"/>
                  </a:moveTo>
                  <a:cubicBezTo>
                    <a:pt x="1" y="1"/>
                    <a:pt x="1" y="759"/>
                    <a:pt x="493" y="759"/>
                  </a:cubicBezTo>
                  <a:cubicBezTo>
                    <a:pt x="986" y="759"/>
                    <a:pt x="986" y="1"/>
                    <a:pt x="493" y="1"/>
                  </a:cubicBezTo>
                  <a:close/>
                </a:path>
              </a:pathLst>
            </a:custGeom>
            <a:solidFill>
              <a:srgbClr val="3C8DA0"/>
            </a:solidFill>
            <a:ln>
              <a:noFill/>
            </a:ln>
          </p:spPr>
          <p:txBody>
            <a:bodyPr spcFirstLastPara="1" wrap="square" lIns="91425" tIns="91425" rIns="91425" bIns="91425" anchor="ctr" anchorCtr="0">
              <a:noAutofit/>
            </a:bodyPr>
            <a:lstStyle/>
            <a:p>
              <a:endParaRPr/>
            </a:p>
          </p:txBody>
        </p:sp>
        <p:sp>
          <p:nvSpPr>
            <p:cNvPr id="760" name="Google Shape;760;p14"/>
            <p:cNvSpPr/>
            <p:nvPr/>
          </p:nvSpPr>
          <p:spPr>
            <a:xfrm>
              <a:off x="360075" y="1880163"/>
              <a:ext cx="20875" cy="17075"/>
            </a:xfrm>
            <a:custGeom>
              <a:avLst/>
              <a:gdLst/>
              <a:ahLst/>
              <a:cxnLst/>
              <a:rect l="l" t="t" r="r" b="b"/>
              <a:pathLst>
                <a:path w="835" h="683" extrusionOk="0">
                  <a:moveTo>
                    <a:pt x="418" y="0"/>
                  </a:moveTo>
                  <a:cubicBezTo>
                    <a:pt x="1" y="38"/>
                    <a:pt x="1" y="645"/>
                    <a:pt x="418" y="683"/>
                  </a:cubicBezTo>
                  <a:cubicBezTo>
                    <a:pt x="835" y="645"/>
                    <a:pt x="835" y="38"/>
                    <a:pt x="418" y="0"/>
                  </a:cubicBezTo>
                  <a:close/>
                </a:path>
              </a:pathLst>
            </a:custGeom>
            <a:solidFill>
              <a:srgbClr val="3C8DA0"/>
            </a:solidFill>
            <a:ln>
              <a:noFill/>
            </a:ln>
          </p:spPr>
          <p:txBody>
            <a:bodyPr spcFirstLastPara="1" wrap="square" lIns="91425" tIns="91425" rIns="91425" bIns="91425" anchor="ctr" anchorCtr="0">
              <a:noAutofit/>
            </a:bodyPr>
            <a:lstStyle/>
            <a:p>
              <a:endParaRPr/>
            </a:p>
          </p:txBody>
        </p:sp>
        <p:sp>
          <p:nvSpPr>
            <p:cNvPr id="761" name="Google Shape;761;p14"/>
            <p:cNvSpPr/>
            <p:nvPr/>
          </p:nvSpPr>
          <p:spPr>
            <a:xfrm>
              <a:off x="319325" y="1860263"/>
              <a:ext cx="16125" cy="12350"/>
            </a:xfrm>
            <a:custGeom>
              <a:avLst/>
              <a:gdLst/>
              <a:ahLst/>
              <a:cxnLst/>
              <a:rect l="l" t="t" r="r" b="b"/>
              <a:pathLst>
                <a:path w="645" h="494" extrusionOk="0">
                  <a:moveTo>
                    <a:pt x="247" y="0"/>
                  </a:moveTo>
                  <a:cubicBezTo>
                    <a:pt x="228" y="0"/>
                    <a:pt x="190" y="0"/>
                    <a:pt x="152" y="19"/>
                  </a:cubicBezTo>
                  <a:cubicBezTo>
                    <a:pt x="133" y="19"/>
                    <a:pt x="95" y="38"/>
                    <a:pt x="76" y="76"/>
                  </a:cubicBezTo>
                  <a:cubicBezTo>
                    <a:pt x="38" y="114"/>
                    <a:pt x="0" y="171"/>
                    <a:pt x="0" y="247"/>
                  </a:cubicBezTo>
                  <a:lnTo>
                    <a:pt x="0" y="304"/>
                  </a:lnTo>
                  <a:cubicBezTo>
                    <a:pt x="19" y="342"/>
                    <a:pt x="38" y="379"/>
                    <a:pt x="76" y="417"/>
                  </a:cubicBezTo>
                  <a:lnTo>
                    <a:pt x="114" y="455"/>
                  </a:lnTo>
                  <a:cubicBezTo>
                    <a:pt x="152" y="474"/>
                    <a:pt x="209" y="493"/>
                    <a:pt x="247" y="493"/>
                  </a:cubicBezTo>
                  <a:lnTo>
                    <a:pt x="398" y="493"/>
                  </a:lnTo>
                  <a:cubicBezTo>
                    <a:pt x="436" y="493"/>
                    <a:pt x="455" y="493"/>
                    <a:pt x="493" y="474"/>
                  </a:cubicBezTo>
                  <a:cubicBezTo>
                    <a:pt x="550" y="455"/>
                    <a:pt x="588" y="398"/>
                    <a:pt x="607" y="342"/>
                  </a:cubicBezTo>
                  <a:cubicBezTo>
                    <a:pt x="626" y="323"/>
                    <a:pt x="645" y="285"/>
                    <a:pt x="626" y="247"/>
                  </a:cubicBezTo>
                  <a:lnTo>
                    <a:pt x="626" y="190"/>
                  </a:lnTo>
                  <a:cubicBezTo>
                    <a:pt x="626" y="152"/>
                    <a:pt x="607" y="114"/>
                    <a:pt x="569" y="76"/>
                  </a:cubicBezTo>
                  <a:lnTo>
                    <a:pt x="531" y="38"/>
                  </a:lnTo>
                  <a:cubicBezTo>
                    <a:pt x="493" y="19"/>
                    <a:pt x="436" y="19"/>
                    <a:pt x="398" y="19"/>
                  </a:cubicBezTo>
                  <a:lnTo>
                    <a:pt x="398" y="0"/>
                  </a:lnTo>
                  <a:close/>
                </a:path>
              </a:pathLst>
            </a:custGeom>
            <a:solidFill>
              <a:srgbClr val="3C8DA0"/>
            </a:solidFill>
            <a:ln>
              <a:noFill/>
            </a:ln>
          </p:spPr>
          <p:txBody>
            <a:bodyPr spcFirstLastPara="1" wrap="square" lIns="91425" tIns="91425" rIns="91425" bIns="91425" anchor="ctr" anchorCtr="0">
              <a:noAutofit/>
            </a:bodyPr>
            <a:lstStyle/>
            <a:p>
              <a:endParaRPr/>
            </a:p>
          </p:txBody>
        </p:sp>
        <p:sp>
          <p:nvSpPr>
            <p:cNvPr id="762" name="Google Shape;762;p14"/>
            <p:cNvSpPr/>
            <p:nvPr/>
          </p:nvSpPr>
          <p:spPr>
            <a:xfrm>
              <a:off x="325475" y="1808138"/>
              <a:ext cx="15675" cy="11850"/>
            </a:xfrm>
            <a:custGeom>
              <a:avLst/>
              <a:gdLst/>
              <a:ahLst/>
              <a:cxnLst/>
              <a:rect l="l" t="t" r="r" b="b"/>
              <a:pathLst>
                <a:path w="627" h="474" extrusionOk="0">
                  <a:moveTo>
                    <a:pt x="304" y="0"/>
                  </a:moveTo>
                  <a:cubicBezTo>
                    <a:pt x="1" y="0"/>
                    <a:pt x="1" y="474"/>
                    <a:pt x="304" y="474"/>
                  </a:cubicBezTo>
                  <a:cubicBezTo>
                    <a:pt x="626" y="474"/>
                    <a:pt x="626" y="0"/>
                    <a:pt x="304" y="0"/>
                  </a:cubicBezTo>
                  <a:close/>
                </a:path>
              </a:pathLst>
            </a:custGeom>
            <a:solidFill>
              <a:srgbClr val="3C8DA0"/>
            </a:solidFill>
            <a:ln>
              <a:noFill/>
            </a:ln>
          </p:spPr>
          <p:txBody>
            <a:bodyPr spcFirstLastPara="1" wrap="square" lIns="91425" tIns="91425" rIns="91425" bIns="91425" anchor="ctr" anchorCtr="0">
              <a:noAutofit/>
            </a:bodyPr>
            <a:lstStyle/>
            <a:p>
              <a:endParaRPr/>
            </a:p>
          </p:txBody>
        </p:sp>
        <p:sp>
          <p:nvSpPr>
            <p:cNvPr id="763" name="Google Shape;763;p14"/>
            <p:cNvSpPr/>
            <p:nvPr/>
          </p:nvSpPr>
          <p:spPr>
            <a:xfrm>
              <a:off x="298950" y="1787738"/>
              <a:ext cx="8550" cy="7150"/>
            </a:xfrm>
            <a:custGeom>
              <a:avLst/>
              <a:gdLst/>
              <a:ahLst/>
              <a:cxnLst/>
              <a:rect l="l" t="t" r="r" b="b"/>
              <a:pathLst>
                <a:path w="342" h="286" extrusionOk="0">
                  <a:moveTo>
                    <a:pt x="171" y="1"/>
                  </a:moveTo>
                  <a:cubicBezTo>
                    <a:pt x="0" y="20"/>
                    <a:pt x="0" y="266"/>
                    <a:pt x="171" y="285"/>
                  </a:cubicBezTo>
                  <a:cubicBezTo>
                    <a:pt x="341" y="266"/>
                    <a:pt x="341" y="20"/>
                    <a:pt x="171" y="1"/>
                  </a:cubicBezTo>
                  <a:close/>
                </a:path>
              </a:pathLst>
            </a:custGeom>
            <a:solidFill>
              <a:srgbClr val="3C8DA0"/>
            </a:solidFill>
            <a:ln>
              <a:noFill/>
            </a:ln>
          </p:spPr>
          <p:txBody>
            <a:bodyPr spcFirstLastPara="1" wrap="square" lIns="91425" tIns="91425" rIns="91425" bIns="91425" anchor="ctr" anchorCtr="0">
              <a:noAutofit/>
            </a:bodyPr>
            <a:lstStyle/>
            <a:p>
              <a:endParaRPr/>
            </a:p>
          </p:txBody>
        </p:sp>
        <p:sp>
          <p:nvSpPr>
            <p:cNvPr id="764" name="Google Shape;764;p14"/>
            <p:cNvSpPr/>
            <p:nvPr/>
          </p:nvSpPr>
          <p:spPr>
            <a:xfrm>
              <a:off x="445850" y="1622338"/>
              <a:ext cx="21825" cy="16625"/>
            </a:xfrm>
            <a:custGeom>
              <a:avLst/>
              <a:gdLst/>
              <a:ahLst/>
              <a:cxnLst/>
              <a:rect l="l" t="t" r="r" b="b"/>
              <a:pathLst>
                <a:path w="873" h="665" extrusionOk="0">
                  <a:moveTo>
                    <a:pt x="437" y="1"/>
                  </a:moveTo>
                  <a:cubicBezTo>
                    <a:pt x="1" y="1"/>
                    <a:pt x="1" y="664"/>
                    <a:pt x="437" y="664"/>
                  </a:cubicBezTo>
                  <a:cubicBezTo>
                    <a:pt x="873" y="664"/>
                    <a:pt x="873" y="1"/>
                    <a:pt x="437" y="1"/>
                  </a:cubicBezTo>
                  <a:close/>
                </a:path>
              </a:pathLst>
            </a:custGeom>
            <a:solidFill>
              <a:srgbClr val="3C8DA0"/>
            </a:solidFill>
            <a:ln>
              <a:noFill/>
            </a:ln>
          </p:spPr>
          <p:txBody>
            <a:bodyPr spcFirstLastPara="1" wrap="square" lIns="91425" tIns="91425" rIns="91425" bIns="91425" anchor="ctr" anchorCtr="0">
              <a:noAutofit/>
            </a:bodyPr>
            <a:lstStyle/>
            <a:p>
              <a:endParaRPr/>
            </a:p>
          </p:txBody>
        </p:sp>
        <p:sp>
          <p:nvSpPr>
            <p:cNvPr id="765" name="Google Shape;765;p14"/>
            <p:cNvSpPr/>
            <p:nvPr/>
          </p:nvSpPr>
          <p:spPr>
            <a:xfrm>
              <a:off x="418850" y="1542263"/>
              <a:ext cx="23250" cy="18975"/>
            </a:xfrm>
            <a:custGeom>
              <a:avLst/>
              <a:gdLst/>
              <a:ahLst/>
              <a:cxnLst/>
              <a:rect l="l" t="t" r="r" b="b"/>
              <a:pathLst>
                <a:path w="930" h="759" extrusionOk="0">
                  <a:moveTo>
                    <a:pt x="474" y="0"/>
                  </a:moveTo>
                  <a:cubicBezTo>
                    <a:pt x="0" y="38"/>
                    <a:pt x="0" y="721"/>
                    <a:pt x="474" y="758"/>
                  </a:cubicBezTo>
                  <a:cubicBezTo>
                    <a:pt x="929" y="721"/>
                    <a:pt x="929" y="38"/>
                    <a:pt x="474" y="0"/>
                  </a:cubicBezTo>
                  <a:close/>
                </a:path>
              </a:pathLst>
            </a:custGeom>
            <a:solidFill>
              <a:srgbClr val="3C8DA0"/>
            </a:solidFill>
            <a:ln>
              <a:noFill/>
            </a:ln>
          </p:spPr>
          <p:txBody>
            <a:bodyPr spcFirstLastPara="1" wrap="square" lIns="91425" tIns="91425" rIns="91425" bIns="91425" anchor="ctr" anchorCtr="0">
              <a:noAutofit/>
            </a:bodyPr>
            <a:lstStyle/>
            <a:p>
              <a:endParaRPr/>
            </a:p>
          </p:txBody>
        </p:sp>
      </p:grpSp>
      <p:pic>
        <p:nvPicPr>
          <p:cNvPr id="766" name="Google Shape;766;p14"/>
          <p:cNvPicPr preferRelativeResize="0"/>
          <p:nvPr/>
        </p:nvPicPr>
        <p:blipFill>
          <a:blip r:embed="rId3">
            <a:alphaModFix amt="74000"/>
          </a:blip>
          <a:stretch>
            <a:fillRect/>
          </a:stretch>
        </p:blipFill>
        <p:spPr>
          <a:xfrm rot="-10162003" flipH="1">
            <a:off x="-1091107" y="-1133759"/>
            <a:ext cx="2894871" cy="2593322"/>
          </a:xfrm>
          <a:prstGeom prst="rect">
            <a:avLst/>
          </a:prstGeom>
          <a:noFill/>
          <a:ln>
            <a:noFill/>
          </a:ln>
        </p:spPr>
      </p:pic>
      <p:pic>
        <p:nvPicPr>
          <p:cNvPr id="767" name="Google Shape;767;p14"/>
          <p:cNvPicPr preferRelativeResize="0"/>
          <p:nvPr/>
        </p:nvPicPr>
        <p:blipFill>
          <a:blip r:embed="rId4">
            <a:alphaModFix amt="76000"/>
          </a:blip>
          <a:stretch>
            <a:fillRect/>
          </a:stretch>
        </p:blipFill>
        <p:spPr>
          <a:xfrm rot="363351">
            <a:off x="802621" y="4291783"/>
            <a:ext cx="7605804" cy="2832383"/>
          </a:xfrm>
          <a:prstGeom prst="rect">
            <a:avLst/>
          </a:prstGeom>
          <a:noFill/>
          <a:ln>
            <a:noFill/>
          </a:ln>
        </p:spPr>
      </p:pic>
      <p:sp>
        <p:nvSpPr>
          <p:cNvPr id="768" name="Google Shape;768;p14"/>
          <p:cNvSpPr/>
          <p:nvPr/>
        </p:nvSpPr>
        <p:spPr>
          <a:xfrm rot="9899989">
            <a:off x="-583964" y="4625085"/>
            <a:ext cx="2265015" cy="2165770"/>
          </a:xfrm>
          <a:custGeom>
            <a:avLst/>
            <a:gdLst/>
            <a:ahLst/>
            <a:cxnLst/>
            <a:rect l="l" t="t" r="r" b="b"/>
            <a:pathLst>
              <a:path w="21339" h="20404" extrusionOk="0">
                <a:moveTo>
                  <a:pt x="95" y="0"/>
                </a:moveTo>
                <a:cubicBezTo>
                  <a:pt x="50" y="0"/>
                  <a:pt x="0" y="36"/>
                  <a:pt x="12" y="93"/>
                </a:cubicBezTo>
                <a:cubicBezTo>
                  <a:pt x="485" y="2330"/>
                  <a:pt x="1054" y="4567"/>
                  <a:pt x="1680" y="6766"/>
                </a:cubicBezTo>
                <a:cubicBezTo>
                  <a:pt x="2324" y="8965"/>
                  <a:pt x="3045" y="11126"/>
                  <a:pt x="3822" y="13249"/>
                </a:cubicBezTo>
                <a:cubicBezTo>
                  <a:pt x="4220" y="14330"/>
                  <a:pt x="4618" y="15391"/>
                  <a:pt x="5054" y="16453"/>
                </a:cubicBezTo>
                <a:cubicBezTo>
                  <a:pt x="5225" y="16889"/>
                  <a:pt x="5433" y="17287"/>
                  <a:pt x="5699" y="17666"/>
                </a:cubicBezTo>
                <a:cubicBezTo>
                  <a:pt x="5926" y="17988"/>
                  <a:pt x="6267" y="18216"/>
                  <a:pt x="6646" y="18348"/>
                </a:cubicBezTo>
                <a:cubicBezTo>
                  <a:pt x="6705" y="18361"/>
                  <a:pt x="6764" y="18368"/>
                  <a:pt x="6823" y="18368"/>
                </a:cubicBezTo>
                <a:cubicBezTo>
                  <a:pt x="7107" y="18368"/>
                  <a:pt x="7384" y="18221"/>
                  <a:pt x="7556" y="17969"/>
                </a:cubicBezTo>
                <a:cubicBezTo>
                  <a:pt x="7746" y="17609"/>
                  <a:pt x="7784" y="17173"/>
                  <a:pt x="7708" y="16775"/>
                </a:cubicBezTo>
                <a:cubicBezTo>
                  <a:pt x="7519" y="15770"/>
                  <a:pt x="7253" y="14784"/>
                  <a:pt x="6893" y="13837"/>
                </a:cubicBezTo>
                <a:cubicBezTo>
                  <a:pt x="6248" y="11941"/>
                  <a:pt x="5414" y="9969"/>
                  <a:pt x="5528" y="7922"/>
                </a:cubicBezTo>
                <a:cubicBezTo>
                  <a:pt x="5543" y="7707"/>
                  <a:pt x="5559" y="7504"/>
                  <a:pt x="5594" y="7294"/>
                </a:cubicBezTo>
                <a:lnTo>
                  <a:pt x="5594" y="7294"/>
                </a:lnTo>
                <a:cubicBezTo>
                  <a:pt x="6312" y="7702"/>
                  <a:pt x="6661" y="8502"/>
                  <a:pt x="6893" y="9268"/>
                </a:cubicBezTo>
                <a:cubicBezTo>
                  <a:pt x="7234" y="10349"/>
                  <a:pt x="7519" y="11467"/>
                  <a:pt x="7822" y="12567"/>
                </a:cubicBezTo>
                <a:lnTo>
                  <a:pt x="8789" y="16036"/>
                </a:lnTo>
                <a:cubicBezTo>
                  <a:pt x="8940" y="16604"/>
                  <a:pt x="9111" y="17173"/>
                  <a:pt x="9263" y="17742"/>
                </a:cubicBezTo>
                <a:cubicBezTo>
                  <a:pt x="9376" y="18216"/>
                  <a:pt x="9509" y="18652"/>
                  <a:pt x="9699" y="19107"/>
                </a:cubicBezTo>
                <a:cubicBezTo>
                  <a:pt x="9966" y="19713"/>
                  <a:pt x="10452" y="20404"/>
                  <a:pt x="11172" y="20404"/>
                </a:cubicBezTo>
                <a:cubicBezTo>
                  <a:pt x="11217" y="20404"/>
                  <a:pt x="11263" y="20401"/>
                  <a:pt x="11310" y="20396"/>
                </a:cubicBezTo>
                <a:cubicBezTo>
                  <a:pt x="11708" y="20339"/>
                  <a:pt x="12068" y="20092"/>
                  <a:pt x="12258" y="19732"/>
                </a:cubicBezTo>
                <a:cubicBezTo>
                  <a:pt x="12485" y="19334"/>
                  <a:pt x="12580" y="18860"/>
                  <a:pt x="12504" y="18405"/>
                </a:cubicBezTo>
                <a:cubicBezTo>
                  <a:pt x="12390" y="17855"/>
                  <a:pt x="12239" y="17306"/>
                  <a:pt x="12030" y="16794"/>
                </a:cubicBezTo>
                <a:cubicBezTo>
                  <a:pt x="11841" y="16263"/>
                  <a:pt x="11651" y="15713"/>
                  <a:pt x="11462" y="15183"/>
                </a:cubicBezTo>
                <a:cubicBezTo>
                  <a:pt x="11101" y="14083"/>
                  <a:pt x="10779" y="12965"/>
                  <a:pt x="10457" y="11865"/>
                </a:cubicBezTo>
                <a:cubicBezTo>
                  <a:pt x="10154" y="10766"/>
                  <a:pt x="9869" y="9628"/>
                  <a:pt x="9623" y="8491"/>
                </a:cubicBezTo>
                <a:cubicBezTo>
                  <a:pt x="9414" y="7486"/>
                  <a:pt x="9168" y="6424"/>
                  <a:pt x="9414" y="5420"/>
                </a:cubicBezTo>
                <a:cubicBezTo>
                  <a:pt x="9462" y="5197"/>
                  <a:pt x="9536" y="5002"/>
                  <a:pt x="9626" y="4810"/>
                </a:cubicBezTo>
                <a:lnTo>
                  <a:pt x="9626" y="4810"/>
                </a:lnTo>
                <a:cubicBezTo>
                  <a:pt x="11118" y="5773"/>
                  <a:pt x="11814" y="7472"/>
                  <a:pt x="12239" y="9135"/>
                </a:cubicBezTo>
                <a:cubicBezTo>
                  <a:pt x="12485" y="10026"/>
                  <a:pt x="12637" y="10936"/>
                  <a:pt x="12807" y="11846"/>
                </a:cubicBezTo>
                <a:cubicBezTo>
                  <a:pt x="13035" y="13040"/>
                  <a:pt x="13300" y="14216"/>
                  <a:pt x="13623" y="15391"/>
                </a:cubicBezTo>
                <a:cubicBezTo>
                  <a:pt x="13945" y="16547"/>
                  <a:pt x="14324" y="17723"/>
                  <a:pt x="14741" y="18879"/>
                </a:cubicBezTo>
                <a:cubicBezTo>
                  <a:pt x="14912" y="19315"/>
                  <a:pt x="15063" y="19827"/>
                  <a:pt x="15480" y="20092"/>
                </a:cubicBezTo>
                <a:cubicBezTo>
                  <a:pt x="15595" y="20165"/>
                  <a:pt x="15723" y="20199"/>
                  <a:pt x="15849" y="20199"/>
                </a:cubicBezTo>
                <a:cubicBezTo>
                  <a:pt x="16119" y="20199"/>
                  <a:pt x="16382" y="20042"/>
                  <a:pt x="16485" y="19770"/>
                </a:cubicBezTo>
                <a:cubicBezTo>
                  <a:pt x="16694" y="19334"/>
                  <a:pt x="16675" y="18765"/>
                  <a:pt x="16656" y="18292"/>
                </a:cubicBezTo>
                <a:cubicBezTo>
                  <a:pt x="16637" y="17723"/>
                  <a:pt x="16542" y="17154"/>
                  <a:pt x="16428" y="16585"/>
                </a:cubicBezTo>
                <a:cubicBezTo>
                  <a:pt x="16125" y="15467"/>
                  <a:pt x="15746" y="14348"/>
                  <a:pt x="15291" y="13268"/>
                </a:cubicBezTo>
                <a:cubicBezTo>
                  <a:pt x="14419" y="10993"/>
                  <a:pt x="13793" y="8623"/>
                  <a:pt x="13433" y="6216"/>
                </a:cubicBezTo>
                <a:cubicBezTo>
                  <a:pt x="13360" y="5689"/>
                  <a:pt x="13392" y="4465"/>
                  <a:pt x="14163" y="4465"/>
                </a:cubicBezTo>
                <a:cubicBezTo>
                  <a:pt x="14197" y="4465"/>
                  <a:pt x="14231" y="4467"/>
                  <a:pt x="14267" y="4472"/>
                </a:cubicBezTo>
                <a:cubicBezTo>
                  <a:pt x="14741" y="4548"/>
                  <a:pt x="15025" y="5060"/>
                  <a:pt x="15234" y="5439"/>
                </a:cubicBezTo>
                <a:cubicBezTo>
                  <a:pt x="15499" y="5913"/>
                  <a:pt x="15727" y="6406"/>
                  <a:pt x="15935" y="6898"/>
                </a:cubicBezTo>
                <a:cubicBezTo>
                  <a:pt x="16732" y="8946"/>
                  <a:pt x="17111" y="11107"/>
                  <a:pt x="17452" y="13268"/>
                </a:cubicBezTo>
                <a:cubicBezTo>
                  <a:pt x="17623" y="14348"/>
                  <a:pt x="17793" y="15429"/>
                  <a:pt x="18002" y="16510"/>
                </a:cubicBezTo>
                <a:cubicBezTo>
                  <a:pt x="18096" y="17040"/>
                  <a:pt x="18229" y="17590"/>
                  <a:pt x="18362" y="18121"/>
                </a:cubicBezTo>
                <a:cubicBezTo>
                  <a:pt x="18476" y="18557"/>
                  <a:pt x="18627" y="19031"/>
                  <a:pt x="18968" y="19334"/>
                </a:cubicBezTo>
                <a:cubicBezTo>
                  <a:pt x="19197" y="19533"/>
                  <a:pt x="19456" y="19618"/>
                  <a:pt x="19715" y="19618"/>
                </a:cubicBezTo>
                <a:cubicBezTo>
                  <a:pt x="20273" y="19618"/>
                  <a:pt x="20833" y="19220"/>
                  <a:pt x="21092" y="18690"/>
                </a:cubicBezTo>
                <a:cubicBezTo>
                  <a:pt x="21300" y="18178"/>
                  <a:pt x="21338" y="17628"/>
                  <a:pt x="21205" y="17078"/>
                </a:cubicBezTo>
                <a:cubicBezTo>
                  <a:pt x="21111" y="16472"/>
                  <a:pt x="20902" y="15884"/>
                  <a:pt x="20731" y="15277"/>
                </a:cubicBezTo>
                <a:lnTo>
                  <a:pt x="18684" y="7903"/>
                </a:lnTo>
                <a:cubicBezTo>
                  <a:pt x="18514" y="7315"/>
                  <a:pt x="18362" y="6728"/>
                  <a:pt x="18191" y="6102"/>
                </a:cubicBezTo>
                <a:cubicBezTo>
                  <a:pt x="18162" y="6043"/>
                  <a:pt x="18106" y="6015"/>
                  <a:pt x="18051" y="6015"/>
                </a:cubicBezTo>
                <a:cubicBezTo>
                  <a:pt x="17966" y="6015"/>
                  <a:pt x="17884" y="6082"/>
                  <a:pt x="17907" y="6197"/>
                </a:cubicBezTo>
                <a:cubicBezTo>
                  <a:pt x="18589" y="8623"/>
                  <a:pt x="19253" y="11050"/>
                  <a:pt x="19935" y="13476"/>
                </a:cubicBezTo>
                <a:lnTo>
                  <a:pt x="20428" y="15315"/>
                </a:lnTo>
                <a:cubicBezTo>
                  <a:pt x="20599" y="15903"/>
                  <a:pt x="20788" y="16491"/>
                  <a:pt x="20902" y="17078"/>
                </a:cubicBezTo>
                <a:cubicBezTo>
                  <a:pt x="21016" y="17609"/>
                  <a:pt x="21035" y="18216"/>
                  <a:pt x="20750" y="18690"/>
                </a:cubicBezTo>
                <a:cubicBezTo>
                  <a:pt x="20542" y="19050"/>
                  <a:pt x="20144" y="19296"/>
                  <a:pt x="19727" y="19334"/>
                </a:cubicBezTo>
                <a:cubicBezTo>
                  <a:pt x="19253" y="19334"/>
                  <a:pt x="18950" y="18917"/>
                  <a:pt x="18798" y="18519"/>
                </a:cubicBezTo>
                <a:cubicBezTo>
                  <a:pt x="18627" y="18026"/>
                  <a:pt x="18495" y="17533"/>
                  <a:pt x="18400" y="17040"/>
                </a:cubicBezTo>
                <a:cubicBezTo>
                  <a:pt x="18172" y="15979"/>
                  <a:pt x="17983" y="14898"/>
                  <a:pt x="17812" y="13837"/>
                </a:cubicBezTo>
                <a:cubicBezTo>
                  <a:pt x="17452" y="11713"/>
                  <a:pt x="17130" y="9571"/>
                  <a:pt x="16428" y="7524"/>
                </a:cubicBezTo>
                <a:cubicBezTo>
                  <a:pt x="16239" y="7031"/>
                  <a:pt x="16049" y="6538"/>
                  <a:pt x="15822" y="6064"/>
                </a:cubicBezTo>
                <a:cubicBezTo>
                  <a:pt x="15632" y="5590"/>
                  <a:pt x="15386" y="5154"/>
                  <a:pt x="15082" y="4756"/>
                </a:cubicBezTo>
                <a:cubicBezTo>
                  <a:pt x="14841" y="4446"/>
                  <a:pt x="14506" y="4199"/>
                  <a:pt x="14120" y="4199"/>
                </a:cubicBezTo>
                <a:cubicBezTo>
                  <a:pt x="14081" y="4199"/>
                  <a:pt x="14042" y="4201"/>
                  <a:pt x="14002" y="4207"/>
                </a:cubicBezTo>
                <a:cubicBezTo>
                  <a:pt x="13661" y="4282"/>
                  <a:pt x="13395" y="4529"/>
                  <a:pt x="13281" y="4851"/>
                </a:cubicBezTo>
                <a:cubicBezTo>
                  <a:pt x="13149" y="5230"/>
                  <a:pt x="13092" y="5609"/>
                  <a:pt x="13130" y="6007"/>
                </a:cubicBezTo>
                <a:cubicBezTo>
                  <a:pt x="13187" y="6538"/>
                  <a:pt x="13281" y="7088"/>
                  <a:pt x="13395" y="7619"/>
                </a:cubicBezTo>
                <a:cubicBezTo>
                  <a:pt x="13623" y="8794"/>
                  <a:pt x="13907" y="9969"/>
                  <a:pt x="14267" y="11126"/>
                </a:cubicBezTo>
                <a:cubicBezTo>
                  <a:pt x="14608" y="12244"/>
                  <a:pt x="15044" y="13344"/>
                  <a:pt x="15442" y="14443"/>
                </a:cubicBezTo>
                <a:cubicBezTo>
                  <a:pt x="15879" y="15524"/>
                  <a:pt x="16182" y="16642"/>
                  <a:pt x="16333" y="17799"/>
                </a:cubicBezTo>
                <a:cubicBezTo>
                  <a:pt x="16409" y="18329"/>
                  <a:pt x="16390" y="18879"/>
                  <a:pt x="16296" y="19410"/>
                </a:cubicBezTo>
                <a:cubicBezTo>
                  <a:pt x="16277" y="19618"/>
                  <a:pt x="16144" y="19789"/>
                  <a:pt x="15973" y="19884"/>
                </a:cubicBezTo>
                <a:cubicBezTo>
                  <a:pt x="15943" y="19889"/>
                  <a:pt x="15912" y="19892"/>
                  <a:pt x="15882" y="19892"/>
                </a:cubicBezTo>
                <a:cubicBezTo>
                  <a:pt x="15710" y="19892"/>
                  <a:pt x="15558" y="19802"/>
                  <a:pt x="15461" y="19656"/>
                </a:cubicBezTo>
                <a:cubicBezTo>
                  <a:pt x="15329" y="19467"/>
                  <a:pt x="15215" y="19258"/>
                  <a:pt x="15139" y="19031"/>
                </a:cubicBezTo>
                <a:cubicBezTo>
                  <a:pt x="15025" y="18746"/>
                  <a:pt x="14912" y="18481"/>
                  <a:pt x="14817" y="18197"/>
                </a:cubicBezTo>
                <a:cubicBezTo>
                  <a:pt x="14608" y="17628"/>
                  <a:pt x="14419" y="17059"/>
                  <a:pt x="14248" y="16491"/>
                </a:cubicBezTo>
                <a:cubicBezTo>
                  <a:pt x="13888" y="15353"/>
                  <a:pt x="13566" y="14178"/>
                  <a:pt x="13300" y="13003"/>
                </a:cubicBezTo>
                <a:cubicBezTo>
                  <a:pt x="13073" y="12017"/>
                  <a:pt x="12921" y="11031"/>
                  <a:pt x="12694" y="10045"/>
                </a:cubicBezTo>
                <a:cubicBezTo>
                  <a:pt x="12334" y="8377"/>
                  <a:pt x="11822" y="6576"/>
                  <a:pt x="10590" y="5306"/>
                </a:cubicBezTo>
                <a:cubicBezTo>
                  <a:pt x="10305" y="5022"/>
                  <a:pt x="9983" y="4756"/>
                  <a:pt x="9623" y="4548"/>
                </a:cubicBezTo>
                <a:cubicBezTo>
                  <a:pt x="9603" y="4534"/>
                  <a:pt x="9580" y="4528"/>
                  <a:pt x="9558" y="4528"/>
                </a:cubicBezTo>
                <a:cubicBezTo>
                  <a:pt x="9517" y="4528"/>
                  <a:pt x="9477" y="4549"/>
                  <a:pt x="9452" y="4586"/>
                </a:cubicBezTo>
                <a:cubicBezTo>
                  <a:pt x="8978" y="5458"/>
                  <a:pt x="9016" y="6481"/>
                  <a:pt x="9168" y="7448"/>
                </a:cubicBezTo>
                <a:cubicBezTo>
                  <a:pt x="9338" y="8510"/>
                  <a:pt x="9604" y="9571"/>
                  <a:pt x="9869" y="10633"/>
                </a:cubicBezTo>
                <a:cubicBezTo>
                  <a:pt x="10438" y="12832"/>
                  <a:pt x="11101" y="14993"/>
                  <a:pt x="11879" y="17135"/>
                </a:cubicBezTo>
                <a:cubicBezTo>
                  <a:pt x="12182" y="18007"/>
                  <a:pt x="12618" y="19182"/>
                  <a:pt x="11784" y="19922"/>
                </a:cubicBezTo>
                <a:cubicBezTo>
                  <a:pt x="11612" y="20082"/>
                  <a:pt x="11386" y="20166"/>
                  <a:pt x="11158" y="20166"/>
                </a:cubicBezTo>
                <a:cubicBezTo>
                  <a:pt x="11008" y="20166"/>
                  <a:pt x="10858" y="20130"/>
                  <a:pt x="10722" y="20055"/>
                </a:cubicBezTo>
                <a:cubicBezTo>
                  <a:pt x="10400" y="19827"/>
                  <a:pt x="10172" y="19524"/>
                  <a:pt x="10021" y="19182"/>
                </a:cubicBezTo>
                <a:cubicBezTo>
                  <a:pt x="9831" y="18784"/>
                  <a:pt x="9699" y="18367"/>
                  <a:pt x="9585" y="17950"/>
                </a:cubicBezTo>
                <a:lnTo>
                  <a:pt x="9111" y="16244"/>
                </a:lnTo>
                <a:lnTo>
                  <a:pt x="8125" y="12832"/>
                </a:lnTo>
                <a:cubicBezTo>
                  <a:pt x="7822" y="11732"/>
                  <a:pt x="7519" y="10614"/>
                  <a:pt x="7177" y="9514"/>
                </a:cubicBezTo>
                <a:cubicBezTo>
                  <a:pt x="6950" y="8737"/>
                  <a:pt x="6665" y="7903"/>
                  <a:pt x="6059" y="7353"/>
                </a:cubicBezTo>
                <a:cubicBezTo>
                  <a:pt x="5907" y="7221"/>
                  <a:pt x="5737" y="7107"/>
                  <a:pt x="5547" y="7012"/>
                </a:cubicBezTo>
                <a:cubicBezTo>
                  <a:pt x="5534" y="7008"/>
                  <a:pt x="5519" y="7005"/>
                  <a:pt x="5505" y="7005"/>
                </a:cubicBezTo>
                <a:cubicBezTo>
                  <a:pt x="5457" y="7005"/>
                  <a:pt x="5410" y="7030"/>
                  <a:pt x="5395" y="7088"/>
                </a:cubicBezTo>
                <a:cubicBezTo>
                  <a:pt x="5054" y="9041"/>
                  <a:pt x="5661" y="10936"/>
                  <a:pt x="6305" y="12775"/>
                </a:cubicBezTo>
                <a:cubicBezTo>
                  <a:pt x="6628" y="13723"/>
                  <a:pt x="6988" y="14671"/>
                  <a:pt x="7253" y="15638"/>
                </a:cubicBezTo>
                <a:cubicBezTo>
                  <a:pt x="7386" y="16093"/>
                  <a:pt x="7481" y="16566"/>
                  <a:pt x="7537" y="17059"/>
                </a:cubicBezTo>
                <a:cubicBezTo>
                  <a:pt x="7556" y="17457"/>
                  <a:pt x="7481" y="17969"/>
                  <a:pt x="7064" y="18121"/>
                </a:cubicBezTo>
                <a:cubicBezTo>
                  <a:pt x="6994" y="18147"/>
                  <a:pt x="6924" y="18158"/>
                  <a:pt x="6855" y="18158"/>
                </a:cubicBezTo>
                <a:cubicBezTo>
                  <a:pt x="6568" y="18158"/>
                  <a:pt x="6295" y="17959"/>
                  <a:pt x="6097" y="17761"/>
                </a:cubicBezTo>
                <a:cubicBezTo>
                  <a:pt x="5774" y="17438"/>
                  <a:pt x="5547" y="17059"/>
                  <a:pt x="5376" y="16642"/>
                </a:cubicBezTo>
                <a:cubicBezTo>
                  <a:pt x="4959" y="15619"/>
                  <a:pt x="4561" y="14595"/>
                  <a:pt x="4182" y="13571"/>
                </a:cubicBezTo>
                <a:cubicBezTo>
                  <a:pt x="3405" y="11505"/>
                  <a:pt x="2703" y="9401"/>
                  <a:pt x="2059" y="7278"/>
                </a:cubicBezTo>
                <a:cubicBezTo>
                  <a:pt x="1414" y="5154"/>
                  <a:pt x="846" y="3012"/>
                  <a:pt x="334" y="851"/>
                </a:cubicBezTo>
                <a:cubicBezTo>
                  <a:pt x="277" y="586"/>
                  <a:pt x="220" y="320"/>
                  <a:pt x="163" y="55"/>
                </a:cubicBezTo>
                <a:cubicBezTo>
                  <a:pt x="156" y="17"/>
                  <a:pt x="126" y="0"/>
                  <a:pt x="95" y="0"/>
                </a:cubicBezTo>
                <a:close/>
              </a:path>
            </a:pathLst>
          </a:custGeom>
          <a:solidFill>
            <a:srgbClr val="3C8DA0"/>
          </a:solidFill>
          <a:ln>
            <a:noFill/>
          </a:ln>
        </p:spPr>
        <p:txBody>
          <a:bodyPr spcFirstLastPara="1" wrap="square" lIns="91425" tIns="91425" rIns="91425" bIns="91425" anchor="ctr" anchorCtr="0">
            <a:noAutofit/>
          </a:bodyPr>
          <a:lstStyle/>
          <a:p>
            <a:endParaRPr/>
          </a:p>
        </p:txBody>
      </p:sp>
      <p:sp>
        <p:nvSpPr>
          <p:cNvPr id="769" name="Google Shape;769;p14"/>
          <p:cNvSpPr txBox="1">
            <a:spLocks noGrp="1"/>
          </p:cNvSpPr>
          <p:nvPr>
            <p:ph type="ctrTitle"/>
          </p:nvPr>
        </p:nvSpPr>
        <p:spPr>
          <a:xfrm>
            <a:off x="736646" y="373025"/>
            <a:ext cx="7672500" cy="5778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800"/>
              <a:buNone/>
              <a:defRPr/>
            </a:lvl1pPr>
            <a:lvl2pPr lvl="1" algn="ctr" rtl="0">
              <a:spcBef>
                <a:spcPts val="0"/>
              </a:spcBef>
              <a:spcAft>
                <a:spcPts val="0"/>
              </a:spcAft>
              <a:buSzPts val="800"/>
              <a:buNone/>
              <a:defRPr sz="800"/>
            </a:lvl2pPr>
            <a:lvl3pPr lvl="2" algn="ctr" rtl="0">
              <a:spcBef>
                <a:spcPts val="0"/>
              </a:spcBef>
              <a:spcAft>
                <a:spcPts val="0"/>
              </a:spcAft>
              <a:buSzPts val="800"/>
              <a:buNone/>
              <a:defRPr sz="800"/>
            </a:lvl3pPr>
            <a:lvl4pPr lvl="3" algn="ctr" rtl="0">
              <a:spcBef>
                <a:spcPts val="0"/>
              </a:spcBef>
              <a:spcAft>
                <a:spcPts val="0"/>
              </a:spcAft>
              <a:buSzPts val="800"/>
              <a:buNone/>
              <a:defRPr sz="800"/>
            </a:lvl4pPr>
            <a:lvl5pPr lvl="4" algn="ctr" rtl="0">
              <a:spcBef>
                <a:spcPts val="0"/>
              </a:spcBef>
              <a:spcAft>
                <a:spcPts val="0"/>
              </a:spcAft>
              <a:buSzPts val="800"/>
              <a:buNone/>
              <a:defRPr sz="800"/>
            </a:lvl5pPr>
            <a:lvl6pPr lvl="5" algn="ctr" rtl="0">
              <a:spcBef>
                <a:spcPts val="0"/>
              </a:spcBef>
              <a:spcAft>
                <a:spcPts val="0"/>
              </a:spcAft>
              <a:buSzPts val="800"/>
              <a:buNone/>
              <a:defRPr sz="800"/>
            </a:lvl6pPr>
            <a:lvl7pPr lvl="6" algn="ctr" rtl="0">
              <a:spcBef>
                <a:spcPts val="0"/>
              </a:spcBef>
              <a:spcAft>
                <a:spcPts val="0"/>
              </a:spcAft>
              <a:buSzPts val="800"/>
              <a:buNone/>
              <a:defRPr sz="800"/>
            </a:lvl7pPr>
            <a:lvl8pPr lvl="7" algn="ctr" rtl="0">
              <a:spcBef>
                <a:spcPts val="0"/>
              </a:spcBef>
              <a:spcAft>
                <a:spcPts val="0"/>
              </a:spcAft>
              <a:buSzPts val="800"/>
              <a:buNone/>
              <a:defRPr sz="800"/>
            </a:lvl8pPr>
            <a:lvl9pPr lvl="8" algn="ctr" rtl="0">
              <a:spcBef>
                <a:spcPts val="0"/>
              </a:spcBef>
              <a:spcAft>
                <a:spcPts val="0"/>
              </a:spcAft>
              <a:buSzPts val="800"/>
              <a:buNone/>
              <a:defRPr sz="800"/>
            </a:lvl9pPr>
          </a:lstStyle>
          <a:p>
            <a:endParaRPr/>
          </a:p>
        </p:txBody>
      </p:sp>
    </p:spTree>
    <p:extLst>
      <p:ext uri="{BB962C8B-B14F-4D97-AF65-F5344CB8AC3E}">
        <p14:creationId xmlns:p14="http://schemas.microsoft.com/office/powerpoint/2010/main" val="70274774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Title only 2">
  <p:cSld name="Title only 2">
    <p:spTree>
      <p:nvGrpSpPr>
        <p:cNvPr id="1" name="Shape 770"/>
        <p:cNvGrpSpPr/>
        <p:nvPr/>
      </p:nvGrpSpPr>
      <p:grpSpPr>
        <a:xfrm>
          <a:off x="0" y="0"/>
          <a:ext cx="0" cy="0"/>
          <a:chOff x="0" y="0"/>
          <a:chExt cx="0" cy="0"/>
        </a:xfrm>
      </p:grpSpPr>
      <p:pic>
        <p:nvPicPr>
          <p:cNvPr id="771" name="Google Shape;771;p15"/>
          <p:cNvPicPr preferRelativeResize="0"/>
          <p:nvPr/>
        </p:nvPicPr>
        <p:blipFill>
          <a:blip r:embed="rId2">
            <a:alphaModFix amt="66000"/>
          </a:blip>
          <a:stretch>
            <a:fillRect/>
          </a:stretch>
        </p:blipFill>
        <p:spPr>
          <a:xfrm rot="8456486" flipH="1">
            <a:off x="7252441" y="4177105"/>
            <a:ext cx="3297389" cy="2276638"/>
          </a:xfrm>
          <a:prstGeom prst="rect">
            <a:avLst/>
          </a:prstGeom>
          <a:noFill/>
          <a:ln>
            <a:noFill/>
          </a:ln>
        </p:spPr>
      </p:pic>
      <p:grpSp>
        <p:nvGrpSpPr>
          <p:cNvPr id="772" name="Google Shape;772;p15"/>
          <p:cNvGrpSpPr/>
          <p:nvPr/>
        </p:nvGrpSpPr>
        <p:grpSpPr>
          <a:xfrm rot="2700046">
            <a:off x="8023488" y="3760130"/>
            <a:ext cx="1344367" cy="1995327"/>
            <a:chOff x="272875" y="1527563"/>
            <a:chExt cx="255950" cy="455000"/>
          </a:xfrm>
        </p:grpSpPr>
        <p:sp>
          <p:nvSpPr>
            <p:cNvPr id="773" name="Google Shape;773;p15"/>
            <p:cNvSpPr/>
            <p:nvPr/>
          </p:nvSpPr>
          <p:spPr>
            <a:xfrm>
              <a:off x="471925" y="1963988"/>
              <a:ext cx="26575" cy="18575"/>
            </a:xfrm>
            <a:custGeom>
              <a:avLst/>
              <a:gdLst/>
              <a:ahLst/>
              <a:cxnLst/>
              <a:rect l="l" t="t" r="r" b="b"/>
              <a:pathLst>
                <a:path w="1063" h="743" extrusionOk="0">
                  <a:moveTo>
                    <a:pt x="724" y="0"/>
                  </a:moveTo>
                  <a:cubicBezTo>
                    <a:pt x="636" y="0"/>
                    <a:pt x="547" y="14"/>
                    <a:pt x="512" y="41"/>
                  </a:cubicBezTo>
                  <a:cubicBezTo>
                    <a:pt x="323" y="230"/>
                    <a:pt x="152" y="420"/>
                    <a:pt x="0" y="628"/>
                  </a:cubicBezTo>
                  <a:lnTo>
                    <a:pt x="57" y="742"/>
                  </a:lnTo>
                  <a:cubicBezTo>
                    <a:pt x="247" y="742"/>
                    <a:pt x="436" y="704"/>
                    <a:pt x="626" y="647"/>
                  </a:cubicBezTo>
                  <a:cubicBezTo>
                    <a:pt x="929" y="496"/>
                    <a:pt x="1062" y="249"/>
                    <a:pt x="948" y="60"/>
                  </a:cubicBezTo>
                  <a:cubicBezTo>
                    <a:pt x="928" y="19"/>
                    <a:pt x="826" y="0"/>
                    <a:pt x="724" y="0"/>
                  </a:cubicBezTo>
                  <a:close/>
                </a:path>
              </a:pathLst>
            </a:custGeom>
            <a:solidFill>
              <a:srgbClr val="3C8DA0"/>
            </a:solidFill>
            <a:ln>
              <a:noFill/>
            </a:ln>
          </p:spPr>
          <p:txBody>
            <a:bodyPr spcFirstLastPara="1" wrap="square" lIns="91425" tIns="91425" rIns="91425" bIns="91425" anchor="ctr" anchorCtr="0">
              <a:noAutofit/>
            </a:bodyPr>
            <a:lstStyle/>
            <a:p>
              <a:endParaRPr/>
            </a:p>
          </p:txBody>
        </p:sp>
        <p:sp>
          <p:nvSpPr>
            <p:cNvPr id="774" name="Google Shape;774;p15"/>
            <p:cNvSpPr/>
            <p:nvPr/>
          </p:nvSpPr>
          <p:spPr>
            <a:xfrm>
              <a:off x="366725" y="1787738"/>
              <a:ext cx="29875" cy="22300"/>
            </a:xfrm>
            <a:custGeom>
              <a:avLst/>
              <a:gdLst/>
              <a:ahLst/>
              <a:cxnLst/>
              <a:rect l="l" t="t" r="r" b="b"/>
              <a:pathLst>
                <a:path w="1195" h="892" extrusionOk="0">
                  <a:moveTo>
                    <a:pt x="607" y="1"/>
                  </a:moveTo>
                  <a:cubicBezTo>
                    <a:pt x="0" y="1"/>
                    <a:pt x="0" y="892"/>
                    <a:pt x="607" y="892"/>
                  </a:cubicBezTo>
                  <a:cubicBezTo>
                    <a:pt x="1194" y="892"/>
                    <a:pt x="1194" y="1"/>
                    <a:pt x="607" y="1"/>
                  </a:cubicBezTo>
                  <a:close/>
                </a:path>
              </a:pathLst>
            </a:custGeom>
            <a:solidFill>
              <a:srgbClr val="3C8DA0"/>
            </a:solidFill>
            <a:ln>
              <a:noFill/>
            </a:ln>
          </p:spPr>
          <p:txBody>
            <a:bodyPr spcFirstLastPara="1" wrap="square" lIns="91425" tIns="91425" rIns="91425" bIns="91425" anchor="ctr" anchorCtr="0">
              <a:noAutofit/>
            </a:bodyPr>
            <a:lstStyle/>
            <a:p>
              <a:endParaRPr/>
            </a:p>
          </p:txBody>
        </p:sp>
        <p:sp>
          <p:nvSpPr>
            <p:cNvPr id="775" name="Google Shape;775;p15"/>
            <p:cNvSpPr/>
            <p:nvPr/>
          </p:nvSpPr>
          <p:spPr>
            <a:xfrm>
              <a:off x="380450" y="1835613"/>
              <a:ext cx="9975" cy="8550"/>
            </a:xfrm>
            <a:custGeom>
              <a:avLst/>
              <a:gdLst/>
              <a:ahLst/>
              <a:cxnLst/>
              <a:rect l="l" t="t" r="r" b="b"/>
              <a:pathLst>
                <a:path w="399" h="342" extrusionOk="0">
                  <a:moveTo>
                    <a:pt x="209" y="1"/>
                  </a:moveTo>
                  <a:cubicBezTo>
                    <a:pt x="1" y="38"/>
                    <a:pt x="1" y="323"/>
                    <a:pt x="209" y="342"/>
                  </a:cubicBezTo>
                  <a:cubicBezTo>
                    <a:pt x="399" y="323"/>
                    <a:pt x="399" y="38"/>
                    <a:pt x="209" y="1"/>
                  </a:cubicBezTo>
                  <a:close/>
                </a:path>
              </a:pathLst>
            </a:custGeom>
            <a:solidFill>
              <a:srgbClr val="3C8DA0"/>
            </a:solidFill>
            <a:ln>
              <a:noFill/>
            </a:ln>
          </p:spPr>
          <p:txBody>
            <a:bodyPr spcFirstLastPara="1" wrap="square" lIns="91425" tIns="91425" rIns="91425" bIns="91425" anchor="ctr" anchorCtr="0">
              <a:noAutofit/>
            </a:bodyPr>
            <a:lstStyle/>
            <a:p>
              <a:endParaRPr/>
            </a:p>
          </p:txBody>
        </p:sp>
        <p:sp>
          <p:nvSpPr>
            <p:cNvPr id="776" name="Google Shape;776;p15"/>
            <p:cNvSpPr/>
            <p:nvPr/>
          </p:nvSpPr>
          <p:spPr>
            <a:xfrm>
              <a:off x="416475" y="1837513"/>
              <a:ext cx="5700" cy="4750"/>
            </a:xfrm>
            <a:custGeom>
              <a:avLst/>
              <a:gdLst/>
              <a:ahLst/>
              <a:cxnLst/>
              <a:rect l="l" t="t" r="r" b="b"/>
              <a:pathLst>
                <a:path w="228" h="190" extrusionOk="0">
                  <a:moveTo>
                    <a:pt x="114" y="0"/>
                  </a:moveTo>
                  <a:cubicBezTo>
                    <a:pt x="0" y="19"/>
                    <a:pt x="0" y="171"/>
                    <a:pt x="114" y="190"/>
                  </a:cubicBezTo>
                  <a:cubicBezTo>
                    <a:pt x="228" y="171"/>
                    <a:pt x="228" y="19"/>
                    <a:pt x="114" y="0"/>
                  </a:cubicBezTo>
                  <a:close/>
                </a:path>
              </a:pathLst>
            </a:custGeom>
            <a:solidFill>
              <a:srgbClr val="3C8DA0"/>
            </a:solidFill>
            <a:ln>
              <a:noFill/>
            </a:ln>
          </p:spPr>
          <p:txBody>
            <a:bodyPr spcFirstLastPara="1" wrap="square" lIns="91425" tIns="91425" rIns="91425" bIns="91425" anchor="ctr" anchorCtr="0">
              <a:noAutofit/>
            </a:bodyPr>
            <a:lstStyle/>
            <a:p>
              <a:endParaRPr/>
            </a:p>
          </p:txBody>
        </p:sp>
        <p:sp>
          <p:nvSpPr>
            <p:cNvPr id="777" name="Google Shape;777;p15"/>
            <p:cNvSpPr/>
            <p:nvPr/>
          </p:nvSpPr>
          <p:spPr>
            <a:xfrm>
              <a:off x="415525" y="1877788"/>
              <a:ext cx="7600" cy="10675"/>
            </a:xfrm>
            <a:custGeom>
              <a:avLst/>
              <a:gdLst/>
              <a:ahLst/>
              <a:cxnLst/>
              <a:rect l="l" t="t" r="r" b="b"/>
              <a:pathLst>
                <a:path w="304" h="427" extrusionOk="0">
                  <a:moveTo>
                    <a:pt x="171" y="1"/>
                  </a:moveTo>
                  <a:cubicBezTo>
                    <a:pt x="133" y="1"/>
                    <a:pt x="95" y="20"/>
                    <a:pt x="76" y="39"/>
                  </a:cubicBezTo>
                  <a:lnTo>
                    <a:pt x="57" y="77"/>
                  </a:lnTo>
                  <a:cubicBezTo>
                    <a:pt x="38" y="95"/>
                    <a:pt x="38" y="114"/>
                    <a:pt x="38" y="133"/>
                  </a:cubicBezTo>
                  <a:lnTo>
                    <a:pt x="20" y="133"/>
                  </a:lnTo>
                  <a:cubicBezTo>
                    <a:pt x="20" y="190"/>
                    <a:pt x="20" y="228"/>
                    <a:pt x="1" y="285"/>
                  </a:cubicBezTo>
                  <a:cubicBezTo>
                    <a:pt x="1" y="304"/>
                    <a:pt x="1" y="323"/>
                    <a:pt x="20" y="342"/>
                  </a:cubicBezTo>
                  <a:cubicBezTo>
                    <a:pt x="20" y="361"/>
                    <a:pt x="38" y="380"/>
                    <a:pt x="38" y="380"/>
                  </a:cubicBezTo>
                  <a:cubicBezTo>
                    <a:pt x="57" y="399"/>
                    <a:pt x="76" y="418"/>
                    <a:pt x="95" y="418"/>
                  </a:cubicBezTo>
                  <a:cubicBezTo>
                    <a:pt x="108" y="418"/>
                    <a:pt x="121" y="426"/>
                    <a:pt x="133" y="426"/>
                  </a:cubicBezTo>
                  <a:cubicBezTo>
                    <a:pt x="140" y="426"/>
                    <a:pt x="146" y="424"/>
                    <a:pt x="152" y="418"/>
                  </a:cubicBezTo>
                  <a:lnTo>
                    <a:pt x="190" y="418"/>
                  </a:lnTo>
                  <a:cubicBezTo>
                    <a:pt x="209" y="418"/>
                    <a:pt x="228" y="418"/>
                    <a:pt x="247" y="399"/>
                  </a:cubicBezTo>
                  <a:cubicBezTo>
                    <a:pt x="285" y="361"/>
                    <a:pt x="285" y="323"/>
                    <a:pt x="285" y="285"/>
                  </a:cubicBezTo>
                  <a:lnTo>
                    <a:pt x="285" y="133"/>
                  </a:lnTo>
                  <a:cubicBezTo>
                    <a:pt x="304" y="114"/>
                    <a:pt x="304" y="95"/>
                    <a:pt x="285" y="95"/>
                  </a:cubicBezTo>
                  <a:cubicBezTo>
                    <a:pt x="285" y="77"/>
                    <a:pt x="285" y="58"/>
                    <a:pt x="266" y="39"/>
                  </a:cubicBezTo>
                  <a:cubicBezTo>
                    <a:pt x="228" y="20"/>
                    <a:pt x="209" y="1"/>
                    <a:pt x="171" y="1"/>
                  </a:cubicBezTo>
                  <a:close/>
                </a:path>
              </a:pathLst>
            </a:custGeom>
            <a:solidFill>
              <a:srgbClr val="3C8DA0"/>
            </a:solidFill>
            <a:ln>
              <a:noFill/>
            </a:ln>
          </p:spPr>
          <p:txBody>
            <a:bodyPr spcFirstLastPara="1" wrap="square" lIns="91425" tIns="91425" rIns="91425" bIns="91425" anchor="ctr" anchorCtr="0">
              <a:noAutofit/>
            </a:bodyPr>
            <a:lstStyle/>
            <a:p>
              <a:endParaRPr/>
            </a:p>
          </p:txBody>
        </p:sp>
        <p:sp>
          <p:nvSpPr>
            <p:cNvPr id="778" name="Google Shape;778;p15"/>
            <p:cNvSpPr/>
            <p:nvPr/>
          </p:nvSpPr>
          <p:spPr>
            <a:xfrm>
              <a:off x="432600" y="1937038"/>
              <a:ext cx="10450" cy="8075"/>
            </a:xfrm>
            <a:custGeom>
              <a:avLst/>
              <a:gdLst/>
              <a:ahLst/>
              <a:cxnLst/>
              <a:rect l="l" t="t" r="r" b="b"/>
              <a:pathLst>
                <a:path w="418" h="323" extrusionOk="0">
                  <a:moveTo>
                    <a:pt x="209" y="0"/>
                  </a:moveTo>
                  <a:cubicBezTo>
                    <a:pt x="0" y="0"/>
                    <a:pt x="0" y="323"/>
                    <a:pt x="209" y="323"/>
                  </a:cubicBezTo>
                  <a:cubicBezTo>
                    <a:pt x="417" y="323"/>
                    <a:pt x="417" y="0"/>
                    <a:pt x="209" y="0"/>
                  </a:cubicBezTo>
                  <a:close/>
                </a:path>
              </a:pathLst>
            </a:custGeom>
            <a:solidFill>
              <a:srgbClr val="3C8DA0"/>
            </a:solidFill>
            <a:ln>
              <a:noFill/>
            </a:ln>
          </p:spPr>
          <p:txBody>
            <a:bodyPr spcFirstLastPara="1" wrap="square" lIns="91425" tIns="91425" rIns="91425" bIns="91425" anchor="ctr" anchorCtr="0">
              <a:noAutofit/>
            </a:bodyPr>
            <a:lstStyle/>
            <a:p>
              <a:endParaRPr/>
            </a:p>
          </p:txBody>
        </p:sp>
        <p:sp>
          <p:nvSpPr>
            <p:cNvPr id="779" name="Google Shape;779;p15"/>
            <p:cNvSpPr/>
            <p:nvPr/>
          </p:nvSpPr>
          <p:spPr>
            <a:xfrm>
              <a:off x="452025" y="1974938"/>
              <a:ext cx="9500" cy="7150"/>
            </a:xfrm>
            <a:custGeom>
              <a:avLst/>
              <a:gdLst/>
              <a:ahLst/>
              <a:cxnLst/>
              <a:rect l="l" t="t" r="r" b="b"/>
              <a:pathLst>
                <a:path w="380" h="286" extrusionOk="0">
                  <a:moveTo>
                    <a:pt x="190" y="1"/>
                  </a:moveTo>
                  <a:cubicBezTo>
                    <a:pt x="0" y="1"/>
                    <a:pt x="0" y="285"/>
                    <a:pt x="190" y="285"/>
                  </a:cubicBezTo>
                  <a:cubicBezTo>
                    <a:pt x="379" y="285"/>
                    <a:pt x="379" y="1"/>
                    <a:pt x="190" y="1"/>
                  </a:cubicBezTo>
                  <a:close/>
                </a:path>
              </a:pathLst>
            </a:custGeom>
            <a:solidFill>
              <a:srgbClr val="3C8DA0"/>
            </a:solidFill>
            <a:ln>
              <a:noFill/>
            </a:ln>
          </p:spPr>
          <p:txBody>
            <a:bodyPr spcFirstLastPara="1" wrap="square" lIns="91425" tIns="91425" rIns="91425" bIns="91425" anchor="ctr" anchorCtr="0">
              <a:noAutofit/>
            </a:bodyPr>
            <a:lstStyle/>
            <a:p>
              <a:endParaRPr/>
            </a:p>
          </p:txBody>
        </p:sp>
        <p:sp>
          <p:nvSpPr>
            <p:cNvPr id="780" name="Google Shape;780;p15"/>
            <p:cNvSpPr/>
            <p:nvPr/>
          </p:nvSpPr>
          <p:spPr>
            <a:xfrm>
              <a:off x="472875" y="1918538"/>
              <a:ext cx="19925" cy="15200"/>
            </a:xfrm>
            <a:custGeom>
              <a:avLst/>
              <a:gdLst/>
              <a:ahLst/>
              <a:cxnLst/>
              <a:rect l="l" t="t" r="r" b="b"/>
              <a:pathLst>
                <a:path w="797" h="608" extrusionOk="0">
                  <a:moveTo>
                    <a:pt x="398" y="1"/>
                  </a:moveTo>
                  <a:cubicBezTo>
                    <a:pt x="0" y="1"/>
                    <a:pt x="0" y="608"/>
                    <a:pt x="398" y="608"/>
                  </a:cubicBezTo>
                  <a:cubicBezTo>
                    <a:pt x="797" y="608"/>
                    <a:pt x="797" y="1"/>
                    <a:pt x="398" y="1"/>
                  </a:cubicBezTo>
                  <a:close/>
                </a:path>
              </a:pathLst>
            </a:custGeom>
            <a:solidFill>
              <a:srgbClr val="3C8DA0"/>
            </a:solidFill>
            <a:ln>
              <a:noFill/>
            </a:ln>
          </p:spPr>
          <p:txBody>
            <a:bodyPr spcFirstLastPara="1" wrap="square" lIns="91425" tIns="91425" rIns="91425" bIns="91425" anchor="ctr" anchorCtr="0">
              <a:noAutofit/>
            </a:bodyPr>
            <a:lstStyle/>
            <a:p>
              <a:endParaRPr/>
            </a:p>
          </p:txBody>
        </p:sp>
        <p:sp>
          <p:nvSpPr>
            <p:cNvPr id="781" name="Google Shape;781;p15"/>
            <p:cNvSpPr/>
            <p:nvPr/>
          </p:nvSpPr>
          <p:spPr>
            <a:xfrm>
              <a:off x="444900" y="1890113"/>
              <a:ext cx="16150" cy="11875"/>
            </a:xfrm>
            <a:custGeom>
              <a:avLst/>
              <a:gdLst/>
              <a:ahLst/>
              <a:cxnLst/>
              <a:rect l="l" t="t" r="r" b="b"/>
              <a:pathLst>
                <a:path w="646" h="475" extrusionOk="0">
                  <a:moveTo>
                    <a:pt x="323" y="1"/>
                  </a:moveTo>
                  <a:cubicBezTo>
                    <a:pt x="1" y="1"/>
                    <a:pt x="1" y="475"/>
                    <a:pt x="323" y="475"/>
                  </a:cubicBezTo>
                  <a:cubicBezTo>
                    <a:pt x="645" y="475"/>
                    <a:pt x="645" y="1"/>
                    <a:pt x="323" y="1"/>
                  </a:cubicBezTo>
                  <a:close/>
                </a:path>
              </a:pathLst>
            </a:custGeom>
            <a:solidFill>
              <a:srgbClr val="3C8DA0"/>
            </a:solidFill>
            <a:ln>
              <a:noFill/>
            </a:ln>
          </p:spPr>
          <p:txBody>
            <a:bodyPr spcFirstLastPara="1" wrap="square" lIns="91425" tIns="91425" rIns="91425" bIns="91425" anchor="ctr" anchorCtr="0">
              <a:noAutofit/>
            </a:bodyPr>
            <a:lstStyle/>
            <a:p>
              <a:endParaRPr/>
            </a:p>
          </p:txBody>
        </p:sp>
        <p:sp>
          <p:nvSpPr>
            <p:cNvPr id="782" name="Google Shape;782;p15"/>
            <p:cNvSpPr/>
            <p:nvPr/>
          </p:nvSpPr>
          <p:spPr>
            <a:xfrm>
              <a:off x="398475" y="1905288"/>
              <a:ext cx="11875" cy="11400"/>
            </a:xfrm>
            <a:custGeom>
              <a:avLst/>
              <a:gdLst/>
              <a:ahLst/>
              <a:cxnLst/>
              <a:rect l="l" t="t" r="r" b="b"/>
              <a:pathLst>
                <a:path w="475" h="456" extrusionOk="0">
                  <a:moveTo>
                    <a:pt x="228" y="0"/>
                  </a:moveTo>
                  <a:cubicBezTo>
                    <a:pt x="0" y="57"/>
                    <a:pt x="0" y="398"/>
                    <a:pt x="228" y="455"/>
                  </a:cubicBezTo>
                  <a:cubicBezTo>
                    <a:pt x="474" y="398"/>
                    <a:pt x="474" y="57"/>
                    <a:pt x="228" y="0"/>
                  </a:cubicBezTo>
                  <a:close/>
                </a:path>
              </a:pathLst>
            </a:custGeom>
            <a:solidFill>
              <a:srgbClr val="3C8DA0"/>
            </a:solidFill>
            <a:ln>
              <a:noFill/>
            </a:ln>
          </p:spPr>
          <p:txBody>
            <a:bodyPr spcFirstLastPara="1" wrap="square" lIns="91425" tIns="91425" rIns="91425" bIns="91425" anchor="ctr" anchorCtr="0">
              <a:noAutofit/>
            </a:bodyPr>
            <a:lstStyle/>
            <a:p>
              <a:endParaRPr/>
            </a:p>
          </p:txBody>
        </p:sp>
        <p:sp>
          <p:nvSpPr>
            <p:cNvPr id="783" name="Google Shape;783;p15"/>
            <p:cNvSpPr/>
            <p:nvPr/>
          </p:nvSpPr>
          <p:spPr>
            <a:xfrm>
              <a:off x="454400" y="1849363"/>
              <a:ext cx="11850" cy="11400"/>
            </a:xfrm>
            <a:custGeom>
              <a:avLst/>
              <a:gdLst/>
              <a:ahLst/>
              <a:cxnLst/>
              <a:rect l="l" t="t" r="r" b="b"/>
              <a:pathLst>
                <a:path w="474" h="456" extrusionOk="0">
                  <a:moveTo>
                    <a:pt x="246" y="0"/>
                  </a:moveTo>
                  <a:cubicBezTo>
                    <a:pt x="0" y="57"/>
                    <a:pt x="0" y="398"/>
                    <a:pt x="246" y="455"/>
                  </a:cubicBezTo>
                  <a:cubicBezTo>
                    <a:pt x="474" y="398"/>
                    <a:pt x="474" y="57"/>
                    <a:pt x="246" y="0"/>
                  </a:cubicBezTo>
                  <a:close/>
                </a:path>
              </a:pathLst>
            </a:custGeom>
            <a:solidFill>
              <a:srgbClr val="3C8DA0"/>
            </a:solidFill>
            <a:ln>
              <a:noFill/>
            </a:ln>
          </p:spPr>
          <p:txBody>
            <a:bodyPr spcFirstLastPara="1" wrap="square" lIns="91425" tIns="91425" rIns="91425" bIns="91425" anchor="ctr" anchorCtr="0">
              <a:noAutofit/>
            </a:bodyPr>
            <a:lstStyle/>
            <a:p>
              <a:endParaRPr/>
            </a:p>
          </p:txBody>
        </p:sp>
        <p:sp>
          <p:nvSpPr>
            <p:cNvPr id="784" name="Google Shape;784;p15"/>
            <p:cNvSpPr/>
            <p:nvPr/>
          </p:nvSpPr>
          <p:spPr>
            <a:xfrm>
              <a:off x="428800" y="1830863"/>
              <a:ext cx="14725" cy="11400"/>
            </a:xfrm>
            <a:custGeom>
              <a:avLst/>
              <a:gdLst/>
              <a:ahLst/>
              <a:cxnLst/>
              <a:rect l="l" t="t" r="r" b="b"/>
              <a:pathLst>
                <a:path w="589" h="456" extrusionOk="0">
                  <a:moveTo>
                    <a:pt x="228" y="1"/>
                  </a:moveTo>
                  <a:cubicBezTo>
                    <a:pt x="190" y="1"/>
                    <a:pt x="171" y="1"/>
                    <a:pt x="133" y="20"/>
                  </a:cubicBezTo>
                  <a:cubicBezTo>
                    <a:pt x="114" y="39"/>
                    <a:pt x="76" y="39"/>
                    <a:pt x="57" y="77"/>
                  </a:cubicBezTo>
                  <a:cubicBezTo>
                    <a:pt x="38" y="96"/>
                    <a:pt x="19" y="115"/>
                    <a:pt x="19" y="153"/>
                  </a:cubicBezTo>
                  <a:cubicBezTo>
                    <a:pt x="0" y="172"/>
                    <a:pt x="0" y="209"/>
                    <a:pt x="0" y="228"/>
                  </a:cubicBezTo>
                  <a:lnTo>
                    <a:pt x="0" y="285"/>
                  </a:lnTo>
                  <a:cubicBezTo>
                    <a:pt x="0" y="323"/>
                    <a:pt x="19" y="361"/>
                    <a:pt x="57" y="399"/>
                  </a:cubicBezTo>
                  <a:lnTo>
                    <a:pt x="95" y="437"/>
                  </a:lnTo>
                  <a:cubicBezTo>
                    <a:pt x="133" y="456"/>
                    <a:pt x="171" y="456"/>
                    <a:pt x="209" y="456"/>
                  </a:cubicBezTo>
                  <a:lnTo>
                    <a:pt x="209" y="437"/>
                  </a:lnTo>
                  <a:lnTo>
                    <a:pt x="361" y="437"/>
                  </a:lnTo>
                  <a:cubicBezTo>
                    <a:pt x="398" y="437"/>
                    <a:pt x="417" y="437"/>
                    <a:pt x="455" y="418"/>
                  </a:cubicBezTo>
                  <a:cubicBezTo>
                    <a:pt x="474" y="418"/>
                    <a:pt x="493" y="399"/>
                    <a:pt x="531" y="380"/>
                  </a:cubicBezTo>
                  <a:cubicBezTo>
                    <a:pt x="550" y="361"/>
                    <a:pt x="569" y="342"/>
                    <a:pt x="569" y="304"/>
                  </a:cubicBezTo>
                  <a:cubicBezTo>
                    <a:pt x="588" y="285"/>
                    <a:pt x="588" y="247"/>
                    <a:pt x="588" y="228"/>
                  </a:cubicBezTo>
                  <a:lnTo>
                    <a:pt x="588" y="172"/>
                  </a:lnTo>
                  <a:cubicBezTo>
                    <a:pt x="569" y="134"/>
                    <a:pt x="550" y="96"/>
                    <a:pt x="531" y="58"/>
                  </a:cubicBezTo>
                  <a:lnTo>
                    <a:pt x="493" y="39"/>
                  </a:lnTo>
                  <a:cubicBezTo>
                    <a:pt x="455" y="20"/>
                    <a:pt x="417" y="1"/>
                    <a:pt x="380" y="1"/>
                  </a:cubicBezTo>
                  <a:close/>
                </a:path>
              </a:pathLst>
            </a:custGeom>
            <a:solidFill>
              <a:srgbClr val="3C8DA0"/>
            </a:solidFill>
            <a:ln>
              <a:noFill/>
            </a:ln>
          </p:spPr>
          <p:txBody>
            <a:bodyPr spcFirstLastPara="1" wrap="square" lIns="91425" tIns="91425" rIns="91425" bIns="91425" anchor="ctr" anchorCtr="0">
              <a:noAutofit/>
            </a:bodyPr>
            <a:lstStyle/>
            <a:p>
              <a:endParaRPr/>
            </a:p>
          </p:txBody>
        </p:sp>
        <p:sp>
          <p:nvSpPr>
            <p:cNvPr id="785" name="Google Shape;785;p15"/>
            <p:cNvSpPr/>
            <p:nvPr/>
          </p:nvSpPr>
          <p:spPr>
            <a:xfrm>
              <a:off x="440175" y="1765463"/>
              <a:ext cx="18025" cy="14725"/>
            </a:xfrm>
            <a:custGeom>
              <a:avLst/>
              <a:gdLst/>
              <a:ahLst/>
              <a:cxnLst/>
              <a:rect l="l" t="t" r="r" b="b"/>
              <a:pathLst>
                <a:path w="721" h="589" extrusionOk="0">
                  <a:moveTo>
                    <a:pt x="361" y="1"/>
                  </a:moveTo>
                  <a:cubicBezTo>
                    <a:pt x="0" y="20"/>
                    <a:pt x="0" y="551"/>
                    <a:pt x="361" y="589"/>
                  </a:cubicBezTo>
                  <a:cubicBezTo>
                    <a:pt x="721" y="551"/>
                    <a:pt x="721" y="20"/>
                    <a:pt x="361" y="1"/>
                  </a:cubicBezTo>
                  <a:close/>
                </a:path>
              </a:pathLst>
            </a:custGeom>
            <a:solidFill>
              <a:srgbClr val="3C8DA0"/>
            </a:solidFill>
            <a:ln>
              <a:noFill/>
            </a:ln>
          </p:spPr>
          <p:txBody>
            <a:bodyPr spcFirstLastPara="1" wrap="square" lIns="91425" tIns="91425" rIns="91425" bIns="91425" anchor="ctr" anchorCtr="0">
              <a:noAutofit/>
            </a:bodyPr>
            <a:lstStyle/>
            <a:p>
              <a:endParaRPr/>
            </a:p>
          </p:txBody>
        </p:sp>
        <p:sp>
          <p:nvSpPr>
            <p:cNvPr id="786" name="Google Shape;786;p15"/>
            <p:cNvSpPr/>
            <p:nvPr/>
          </p:nvSpPr>
          <p:spPr>
            <a:xfrm>
              <a:off x="385200" y="1777313"/>
              <a:ext cx="15650" cy="13300"/>
            </a:xfrm>
            <a:custGeom>
              <a:avLst/>
              <a:gdLst/>
              <a:ahLst/>
              <a:cxnLst/>
              <a:rect l="l" t="t" r="r" b="b"/>
              <a:pathLst>
                <a:path w="626" h="532" extrusionOk="0">
                  <a:moveTo>
                    <a:pt x="323" y="1"/>
                  </a:moveTo>
                  <a:cubicBezTo>
                    <a:pt x="0" y="39"/>
                    <a:pt x="0" y="494"/>
                    <a:pt x="323" y="532"/>
                  </a:cubicBezTo>
                  <a:cubicBezTo>
                    <a:pt x="626" y="494"/>
                    <a:pt x="626" y="39"/>
                    <a:pt x="323" y="1"/>
                  </a:cubicBezTo>
                  <a:close/>
                </a:path>
              </a:pathLst>
            </a:custGeom>
            <a:solidFill>
              <a:srgbClr val="3C8DA0"/>
            </a:solidFill>
            <a:ln>
              <a:noFill/>
            </a:ln>
          </p:spPr>
          <p:txBody>
            <a:bodyPr spcFirstLastPara="1" wrap="square" lIns="91425" tIns="91425" rIns="91425" bIns="91425" anchor="ctr" anchorCtr="0">
              <a:noAutofit/>
            </a:bodyPr>
            <a:lstStyle/>
            <a:p>
              <a:endParaRPr/>
            </a:p>
          </p:txBody>
        </p:sp>
        <p:sp>
          <p:nvSpPr>
            <p:cNvPr id="787" name="Google Shape;787;p15"/>
            <p:cNvSpPr/>
            <p:nvPr/>
          </p:nvSpPr>
          <p:spPr>
            <a:xfrm>
              <a:off x="399875" y="1703388"/>
              <a:ext cx="16150" cy="11875"/>
            </a:xfrm>
            <a:custGeom>
              <a:avLst/>
              <a:gdLst/>
              <a:ahLst/>
              <a:cxnLst/>
              <a:rect l="l" t="t" r="r" b="b"/>
              <a:pathLst>
                <a:path w="646" h="475" extrusionOk="0">
                  <a:moveTo>
                    <a:pt x="323" y="1"/>
                  </a:moveTo>
                  <a:cubicBezTo>
                    <a:pt x="1" y="1"/>
                    <a:pt x="1" y="474"/>
                    <a:pt x="323" y="474"/>
                  </a:cubicBezTo>
                  <a:cubicBezTo>
                    <a:pt x="646" y="474"/>
                    <a:pt x="646" y="1"/>
                    <a:pt x="323" y="1"/>
                  </a:cubicBezTo>
                  <a:close/>
                </a:path>
              </a:pathLst>
            </a:custGeom>
            <a:solidFill>
              <a:srgbClr val="3C8DA0"/>
            </a:solidFill>
            <a:ln>
              <a:noFill/>
            </a:ln>
          </p:spPr>
          <p:txBody>
            <a:bodyPr spcFirstLastPara="1" wrap="square" lIns="91425" tIns="91425" rIns="91425" bIns="91425" anchor="ctr" anchorCtr="0">
              <a:noAutofit/>
            </a:bodyPr>
            <a:lstStyle/>
            <a:p>
              <a:endParaRPr/>
            </a:p>
          </p:txBody>
        </p:sp>
        <p:sp>
          <p:nvSpPr>
            <p:cNvPr id="788" name="Google Shape;788;p15"/>
            <p:cNvSpPr/>
            <p:nvPr/>
          </p:nvSpPr>
          <p:spPr>
            <a:xfrm>
              <a:off x="354400" y="1709538"/>
              <a:ext cx="17550" cy="14250"/>
            </a:xfrm>
            <a:custGeom>
              <a:avLst/>
              <a:gdLst/>
              <a:ahLst/>
              <a:cxnLst/>
              <a:rect l="l" t="t" r="r" b="b"/>
              <a:pathLst>
                <a:path w="702" h="570" extrusionOk="0">
                  <a:moveTo>
                    <a:pt x="341" y="1"/>
                  </a:moveTo>
                  <a:cubicBezTo>
                    <a:pt x="0" y="20"/>
                    <a:pt x="0" y="532"/>
                    <a:pt x="341" y="570"/>
                  </a:cubicBezTo>
                  <a:cubicBezTo>
                    <a:pt x="702" y="532"/>
                    <a:pt x="702" y="20"/>
                    <a:pt x="341" y="1"/>
                  </a:cubicBezTo>
                  <a:close/>
                </a:path>
              </a:pathLst>
            </a:custGeom>
            <a:solidFill>
              <a:srgbClr val="3C8DA0"/>
            </a:solidFill>
            <a:ln>
              <a:noFill/>
            </a:ln>
          </p:spPr>
          <p:txBody>
            <a:bodyPr spcFirstLastPara="1" wrap="square" lIns="91425" tIns="91425" rIns="91425" bIns="91425" anchor="ctr" anchorCtr="0">
              <a:noAutofit/>
            </a:bodyPr>
            <a:lstStyle/>
            <a:p>
              <a:endParaRPr/>
            </a:p>
          </p:txBody>
        </p:sp>
        <p:sp>
          <p:nvSpPr>
            <p:cNvPr id="789" name="Google Shape;789;p15"/>
            <p:cNvSpPr/>
            <p:nvPr/>
          </p:nvSpPr>
          <p:spPr>
            <a:xfrm>
              <a:off x="338275" y="1701963"/>
              <a:ext cx="19450" cy="14250"/>
            </a:xfrm>
            <a:custGeom>
              <a:avLst/>
              <a:gdLst/>
              <a:ahLst/>
              <a:cxnLst/>
              <a:rect l="l" t="t" r="r" b="b"/>
              <a:pathLst>
                <a:path w="778" h="570" extrusionOk="0">
                  <a:moveTo>
                    <a:pt x="416" y="0"/>
                  </a:moveTo>
                  <a:cubicBezTo>
                    <a:pt x="411" y="0"/>
                    <a:pt x="405" y="0"/>
                    <a:pt x="399" y="1"/>
                  </a:cubicBezTo>
                  <a:cubicBezTo>
                    <a:pt x="1" y="1"/>
                    <a:pt x="1" y="569"/>
                    <a:pt x="399" y="569"/>
                  </a:cubicBezTo>
                  <a:cubicBezTo>
                    <a:pt x="772" y="569"/>
                    <a:pt x="778" y="0"/>
                    <a:pt x="416" y="0"/>
                  </a:cubicBezTo>
                  <a:close/>
                </a:path>
              </a:pathLst>
            </a:custGeom>
            <a:solidFill>
              <a:srgbClr val="3C8DA0"/>
            </a:solidFill>
            <a:ln>
              <a:noFill/>
            </a:ln>
          </p:spPr>
          <p:txBody>
            <a:bodyPr spcFirstLastPara="1" wrap="square" lIns="91425" tIns="91425" rIns="91425" bIns="91425" anchor="ctr" anchorCtr="0">
              <a:noAutofit/>
            </a:bodyPr>
            <a:lstStyle/>
            <a:p>
              <a:endParaRPr/>
            </a:p>
          </p:txBody>
        </p:sp>
        <p:sp>
          <p:nvSpPr>
            <p:cNvPr id="790" name="Google Shape;790;p15"/>
            <p:cNvSpPr/>
            <p:nvPr/>
          </p:nvSpPr>
          <p:spPr>
            <a:xfrm>
              <a:off x="388050" y="1631363"/>
              <a:ext cx="17550" cy="13750"/>
            </a:xfrm>
            <a:custGeom>
              <a:avLst/>
              <a:gdLst/>
              <a:ahLst/>
              <a:cxnLst/>
              <a:rect l="l" t="t" r="r" b="b"/>
              <a:pathLst>
                <a:path w="702" h="550" extrusionOk="0">
                  <a:moveTo>
                    <a:pt x="360" y="0"/>
                  </a:moveTo>
                  <a:cubicBezTo>
                    <a:pt x="0" y="0"/>
                    <a:pt x="0" y="550"/>
                    <a:pt x="360" y="550"/>
                  </a:cubicBezTo>
                  <a:cubicBezTo>
                    <a:pt x="701" y="550"/>
                    <a:pt x="701" y="0"/>
                    <a:pt x="360" y="0"/>
                  </a:cubicBezTo>
                  <a:close/>
                </a:path>
              </a:pathLst>
            </a:custGeom>
            <a:solidFill>
              <a:srgbClr val="3C8DA0"/>
            </a:solidFill>
            <a:ln>
              <a:noFill/>
            </a:ln>
          </p:spPr>
          <p:txBody>
            <a:bodyPr spcFirstLastPara="1" wrap="square" lIns="91425" tIns="91425" rIns="91425" bIns="91425" anchor="ctr" anchorCtr="0">
              <a:noAutofit/>
            </a:bodyPr>
            <a:lstStyle/>
            <a:p>
              <a:endParaRPr/>
            </a:p>
          </p:txBody>
        </p:sp>
        <p:sp>
          <p:nvSpPr>
            <p:cNvPr id="791" name="Google Shape;791;p15"/>
            <p:cNvSpPr/>
            <p:nvPr/>
          </p:nvSpPr>
          <p:spPr>
            <a:xfrm>
              <a:off x="297525" y="1637988"/>
              <a:ext cx="18975" cy="14725"/>
            </a:xfrm>
            <a:custGeom>
              <a:avLst/>
              <a:gdLst/>
              <a:ahLst/>
              <a:cxnLst/>
              <a:rect l="l" t="t" r="r" b="b"/>
              <a:pathLst>
                <a:path w="759" h="589" extrusionOk="0">
                  <a:moveTo>
                    <a:pt x="379" y="0"/>
                  </a:moveTo>
                  <a:cubicBezTo>
                    <a:pt x="0" y="0"/>
                    <a:pt x="0" y="588"/>
                    <a:pt x="379" y="588"/>
                  </a:cubicBezTo>
                  <a:cubicBezTo>
                    <a:pt x="759" y="588"/>
                    <a:pt x="759" y="0"/>
                    <a:pt x="379" y="0"/>
                  </a:cubicBezTo>
                  <a:close/>
                </a:path>
              </a:pathLst>
            </a:custGeom>
            <a:solidFill>
              <a:srgbClr val="3C8DA0"/>
            </a:solidFill>
            <a:ln>
              <a:noFill/>
            </a:ln>
          </p:spPr>
          <p:txBody>
            <a:bodyPr spcFirstLastPara="1" wrap="square" lIns="91425" tIns="91425" rIns="91425" bIns="91425" anchor="ctr" anchorCtr="0">
              <a:noAutofit/>
            </a:bodyPr>
            <a:lstStyle/>
            <a:p>
              <a:endParaRPr/>
            </a:p>
          </p:txBody>
        </p:sp>
        <p:sp>
          <p:nvSpPr>
            <p:cNvPr id="792" name="Google Shape;792;p15"/>
            <p:cNvSpPr/>
            <p:nvPr/>
          </p:nvSpPr>
          <p:spPr>
            <a:xfrm>
              <a:off x="356275" y="1585363"/>
              <a:ext cx="20875" cy="15675"/>
            </a:xfrm>
            <a:custGeom>
              <a:avLst/>
              <a:gdLst/>
              <a:ahLst/>
              <a:cxnLst/>
              <a:rect l="l" t="t" r="r" b="b"/>
              <a:pathLst>
                <a:path w="835" h="627" extrusionOk="0">
                  <a:moveTo>
                    <a:pt x="436" y="1"/>
                  </a:moveTo>
                  <a:cubicBezTo>
                    <a:pt x="430" y="1"/>
                    <a:pt x="424" y="1"/>
                    <a:pt x="418" y="1"/>
                  </a:cubicBezTo>
                  <a:cubicBezTo>
                    <a:pt x="1" y="1"/>
                    <a:pt x="1" y="627"/>
                    <a:pt x="418" y="627"/>
                  </a:cubicBezTo>
                  <a:cubicBezTo>
                    <a:pt x="829" y="627"/>
                    <a:pt x="835" y="1"/>
                    <a:pt x="436" y="1"/>
                  </a:cubicBezTo>
                  <a:close/>
                </a:path>
              </a:pathLst>
            </a:custGeom>
            <a:solidFill>
              <a:srgbClr val="3C8DA0"/>
            </a:solidFill>
            <a:ln>
              <a:noFill/>
            </a:ln>
          </p:spPr>
          <p:txBody>
            <a:bodyPr spcFirstLastPara="1" wrap="square" lIns="91425" tIns="91425" rIns="91425" bIns="91425" anchor="ctr" anchorCtr="0">
              <a:noAutofit/>
            </a:bodyPr>
            <a:lstStyle/>
            <a:p>
              <a:endParaRPr/>
            </a:p>
          </p:txBody>
        </p:sp>
        <p:sp>
          <p:nvSpPr>
            <p:cNvPr id="793" name="Google Shape;793;p15"/>
            <p:cNvSpPr/>
            <p:nvPr/>
          </p:nvSpPr>
          <p:spPr>
            <a:xfrm>
              <a:off x="311750" y="1588238"/>
              <a:ext cx="12800" cy="9500"/>
            </a:xfrm>
            <a:custGeom>
              <a:avLst/>
              <a:gdLst/>
              <a:ahLst/>
              <a:cxnLst/>
              <a:rect l="l" t="t" r="r" b="b"/>
              <a:pathLst>
                <a:path w="512" h="380" extrusionOk="0">
                  <a:moveTo>
                    <a:pt x="265" y="0"/>
                  </a:moveTo>
                  <a:cubicBezTo>
                    <a:pt x="0" y="0"/>
                    <a:pt x="0" y="379"/>
                    <a:pt x="265" y="379"/>
                  </a:cubicBezTo>
                  <a:cubicBezTo>
                    <a:pt x="512" y="379"/>
                    <a:pt x="512" y="0"/>
                    <a:pt x="265" y="0"/>
                  </a:cubicBezTo>
                  <a:close/>
                </a:path>
              </a:pathLst>
            </a:custGeom>
            <a:solidFill>
              <a:srgbClr val="3C8DA0"/>
            </a:solidFill>
            <a:ln>
              <a:noFill/>
            </a:ln>
          </p:spPr>
          <p:txBody>
            <a:bodyPr spcFirstLastPara="1" wrap="square" lIns="91425" tIns="91425" rIns="91425" bIns="91425" anchor="ctr" anchorCtr="0">
              <a:noAutofit/>
            </a:bodyPr>
            <a:lstStyle/>
            <a:p>
              <a:endParaRPr/>
            </a:p>
          </p:txBody>
        </p:sp>
        <p:sp>
          <p:nvSpPr>
            <p:cNvPr id="794" name="Google Shape;794;p15"/>
            <p:cNvSpPr/>
            <p:nvPr/>
          </p:nvSpPr>
          <p:spPr>
            <a:xfrm>
              <a:off x="285675" y="1574488"/>
              <a:ext cx="20400" cy="15175"/>
            </a:xfrm>
            <a:custGeom>
              <a:avLst/>
              <a:gdLst/>
              <a:ahLst/>
              <a:cxnLst/>
              <a:rect l="l" t="t" r="r" b="b"/>
              <a:pathLst>
                <a:path w="816" h="607" extrusionOk="0">
                  <a:moveTo>
                    <a:pt x="398" y="0"/>
                  </a:moveTo>
                  <a:cubicBezTo>
                    <a:pt x="0" y="0"/>
                    <a:pt x="0" y="607"/>
                    <a:pt x="398" y="607"/>
                  </a:cubicBezTo>
                  <a:cubicBezTo>
                    <a:pt x="816" y="607"/>
                    <a:pt x="816" y="0"/>
                    <a:pt x="398" y="0"/>
                  </a:cubicBezTo>
                  <a:close/>
                </a:path>
              </a:pathLst>
            </a:custGeom>
            <a:solidFill>
              <a:srgbClr val="3C8DA0"/>
            </a:solidFill>
            <a:ln>
              <a:noFill/>
            </a:ln>
          </p:spPr>
          <p:txBody>
            <a:bodyPr spcFirstLastPara="1" wrap="square" lIns="91425" tIns="91425" rIns="91425" bIns="91425" anchor="ctr" anchorCtr="0">
              <a:noAutofit/>
            </a:bodyPr>
            <a:lstStyle/>
            <a:p>
              <a:endParaRPr/>
            </a:p>
          </p:txBody>
        </p:sp>
        <p:sp>
          <p:nvSpPr>
            <p:cNvPr id="795" name="Google Shape;795;p15"/>
            <p:cNvSpPr/>
            <p:nvPr/>
          </p:nvSpPr>
          <p:spPr>
            <a:xfrm>
              <a:off x="354400" y="1551263"/>
              <a:ext cx="9975" cy="8550"/>
            </a:xfrm>
            <a:custGeom>
              <a:avLst/>
              <a:gdLst/>
              <a:ahLst/>
              <a:cxnLst/>
              <a:rect l="l" t="t" r="r" b="b"/>
              <a:pathLst>
                <a:path w="399" h="342" extrusionOk="0">
                  <a:moveTo>
                    <a:pt x="209" y="0"/>
                  </a:moveTo>
                  <a:cubicBezTo>
                    <a:pt x="0" y="38"/>
                    <a:pt x="0" y="323"/>
                    <a:pt x="209" y="342"/>
                  </a:cubicBezTo>
                  <a:cubicBezTo>
                    <a:pt x="398" y="323"/>
                    <a:pt x="398" y="38"/>
                    <a:pt x="209" y="0"/>
                  </a:cubicBezTo>
                  <a:close/>
                </a:path>
              </a:pathLst>
            </a:custGeom>
            <a:solidFill>
              <a:srgbClr val="3C8DA0"/>
            </a:solidFill>
            <a:ln>
              <a:noFill/>
            </a:ln>
          </p:spPr>
          <p:txBody>
            <a:bodyPr spcFirstLastPara="1" wrap="square" lIns="91425" tIns="91425" rIns="91425" bIns="91425" anchor="ctr" anchorCtr="0">
              <a:noAutofit/>
            </a:bodyPr>
            <a:lstStyle/>
            <a:p>
              <a:endParaRPr/>
            </a:p>
          </p:txBody>
        </p:sp>
        <p:sp>
          <p:nvSpPr>
            <p:cNvPr id="796" name="Google Shape;796;p15"/>
            <p:cNvSpPr/>
            <p:nvPr/>
          </p:nvSpPr>
          <p:spPr>
            <a:xfrm>
              <a:off x="337800" y="1527563"/>
              <a:ext cx="13300" cy="11400"/>
            </a:xfrm>
            <a:custGeom>
              <a:avLst/>
              <a:gdLst/>
              <a:ahLst/>
              <a:cxnLst/>
              <a:rect l="l" t="t" r="r" b="b"/>
              <a:pathLst>
                <a:path w="532" h="456" extrusionOk="0">
                  <a:moveTo>
                    <a:pt x="266" y="1"/>
                  </a:moveTo>
                  <a:cubicBezTo>
                    <a:pt x="1" y="38"/>
                    <a:pt x="1" y="418"/>
                    <a:pt x="266" y="455"/>
                  </a:cubicBezTo>
                  <a:cubicBezTo>
                    <a:pt x="531" y="418"/>
                    <a:pt x="531" y="38"/>
                    <a:pt x="266" y="1"/>
                  </a:cubicBezTo>
                  <a:close/>
                </a:path>
              </a:pathLst>
            </a:custGeom>
            <a:solidFill>
              <a:srgbClr val="3C8DA0"/>
            </a:solidFill>
            <a:ln>
              <a:noFill/>
            </a:ln>
          </p:spPr>
          <p:txBody>
            <a:bodyPr spcFirstLastPara="1" wrap="square" lIns="91425" tIns="91425" rIns="91425" bIns="91425" anchor="ctr" anchorCtr="0">
              <a:noAutofit/>
            </a:bodyPr>
            <a:lstStyle/>
            <a:p>
              <a:endParaRPr/>
            </a:p>
          </p:txBody>
        </p:sp>
        <p:sp>
          <p:nvSpPr>
            <p:cNvPr id="797" name="Google Shape;797;p15"/>
            <p:cNvSpPr/>
            <p:nvPr/>
          </p:nvSpPr>
          <p:spPr>
            <a:xfrm>
              <a:off x="272875" y="1700063"/>
              <a:ext cx="23250" cy="18050"/>
            </a:xfrm>
            <a:custGeom>
              <a:avLst/>
              <a:gdLst/>
              <a:ahLst/>
              <a:cxnLst/>
              <a:rect l="l" t="t" r="r" b="b"/>
              <a:pathLst>
                <a:path w="930" h="722" extrusionOk="0">
                  <a:moveTo>
                    <a:pt x="474" y="1"/>
                  </a:moveTo>
                  <a:cubicBezTo>
                    <a:pt x="0" y="1"/>
                    <a:pt x="0" y="721"/>
                    <a:pt x="474" y="721"/>
                  </a:cubicBezTo>
                  <a:cubicBezTo>
                    <a:pt x="929" y="721"/>
                    <a:pt x="929" y="1"/>
                    <a:pt x="474" y="1"/>
                  </a:cubicBezTo>
                  <a:close/>
                </a:path>
              </a:pathLst>
            </a:custGeom>
            <a:solidFill>
              <a:srgbClr val="3C8DA0"/>
            </a:solidFill>
            <a:ln>
              <a:noFill/>
            </a:ln>
          </p:spPr>
          <p:txBody>
            <a:bodyPr spcFirstLastPara="1" wrap="square" lIns="91425" tIns="91425" rIns="91425" bIns="91425" anchor="ctr" anchorCtr="0">
              <a:noAutofit/>
            </a:bodyPr>
            <a:lstStyle/>
            <a:p>
              <a:endParaRPr/>
            </a:p>
          </p:txBody>
        </p:sp>
        <p:sp>
          <p:nvSpPr>
            <p:cNvPr id="798" name="Google Shape;798;p15"/>
            <p:cNvSpPr/>
            <p:nvPr/>
          </p:nvSpPr>
          <p:spPr>
            <a:xfrm>
              <a:off x="507000" y="1726138"/>
              <a:ext cx="3800" cy="3350"/>
            </a:xfrm>
            <a:custGeom>
              <a:avLst/>
              <a:gdLst/>
              <a:ahLst/>
              <a:cxnLst/>
              <a:rect l="l" t="t" r="r" b="b"/>
              <a:pathLst>
                <a:path w="152" h="134" extrusionOk="0">
                  <a:moveTo>
                    <a:pt x="76" y="0"/>
                  </a:moveTo>
                  <a:cubicBezTo>
                    <a:pt x="0" y="0"/>
                    <a:pt x="0" y="114"/>
                    <a:pt x="76" y="133"/>
                  </a:cubicBezTo>
                  <a:cubicBezTo>
                    <a:pt x="152" y="114"/>
                    <a:pt x="152" y="0"/>
                    <a:pt x="76" y="0"/>
                  </a:cubicBezTo>
                  <a:close/>
                </a:path>
              </a:pathLst>
            </a:custGeom>
            <a:solidFill>
              <a:srgbClr val="3C8DA0"/>
            </a:solidFill>
            <a:ln>
              <a:noFill/>
            </a:ln>
          </p:spPr>
          <p:txBody>
            <a:bodyPr spcFirstLastPara="1" wrap="square" lIns="91425" tIns="91425" rIns="91425" bIns="91425" anchor="ctr" anchorCtr="0">
              <a:noAutofit/>
            </a:bodyPr>
            <a:lstStyle/>
            <a:p>
              <a:endParaRPr/>
            </a:p>
          </p:txBody>
        </p:sp>
        <p:sp>
          <p:nvSpPr>
            <p:cNvPr id="799" name="Google Shape;799;p15"/>
            <p:cNvSpPr/>
            <p:nvPr/>
          </p:nvSpPr>
          <p:spPr>
            <a:xfrm>
              <a:off x="485200" y="1780638"/>
              <a:ext cx="18025" cy="13775"/>
            </a:xfrm>
            <a:custGeom>
              <a:avLst/>
              <a:gdLst/>
              <a:ahLst/>
              <a:cxnLst/>
              <a:rect l="l" t="t" r="r" b="b"/>
              <a:pathLst>
                <a:path w="721" h="551" extrusionOk="0">
                  <a:moveTo>
                    <a:pt x="360" y="1"/>
                  </a:moveTo>
                  <a:cubicBezTo>
                    <a:pt x="0" y="1"/>
                    <a:pt x="0" y="550"/>
                    <a:pt x="360" y="550"/>
                  </a:cubicBezTo>
                  <a:cubicBezTo>
                    <a:pt x="721" y="550"/>
                    <a:pt x="721" y="1"/>
                    <a:pt x="360" y="1"/>
                  </a:cubicBezTo>
                  <a:close/>
                </a:path>
              </a:pathLst>
            </a:custGeom>
            <a:solidFill>
              <a:srgbClr val="3C8DA0"/>
            </a:solidFill>
            <a:ln>
              <a:noFill/>
            </a:ln>
          </p:spPr>
          <p:txBody>
            <a:bodyPr spcFirstLastPara="1" wrap="square" lIns="91425" tIns="91425" rIns="91425" bIns="91425" anchor="ctr" anchorCtr="0">
              <a:noAutofit/>
            </a:bodyPr>
            <a:lstStyle/>
            <a:p>
              <a:endParaRPr/>
            </a:p>
          </p:txBody>
        </p:sp>
        <p:sp>
          <p:nvSpPr>
            <p:cNvPr id="800" name="Google Shape;800;p15"/>
            <p:cNvSpPr/>
            <p:nvPr/>
          </p:nvSpPr>
          <p:spPr>
            <a:xfrm>
              <a:off x="502250" y="1829463"/>
              <a:ext cx="9500" cy="6175"/>
            </a:xfrm>
            <a:custGeom>
              <a:avLst/>
              <a:gdLst/>
              <a:ahLst/>
              <a:cxnLst/>
              <a:rect l="l" t="t" r="r" b="b"/>
              <a:pathLst>
                <a:path w="380" h="247" extrusionOk="0">
                  <a:moveTo>
                    <a:pt x="114" y="0"/>
                  </a:moveTo>
                  <a:cubicBezTo>
                    <a:pt x="77" y="0"/>
                    <a:pt x="39" y="19"/>
                    <a:pt x="20" y="38"/>
                  </a:cubicBezTo>
                  <a:cubicBezTo>
                    <a:pt x="20" y="38"/>
                    <a:pt x="1" y="57"/>
                    <a:pt x="1" y="76"/>
                  </a:cubicBezTo>
                  <a:cubicBezTo>
                    <a:pt x="1" y="95"/>
                    <a:pt x="1" y="114"/>
                    <a:pt x="1" y="114"/>
                  </a:cubicBezTo>
                  <a:cubicBezTo>
                    <a:pt x="1" y="152"/>
                    <a:pt x="20" y="190"/>
                    <a:pt x="39" y="209"/>
                  </a:cubicBezTo>
                  <a:cubicBezTo>
                    <a:pt x="58" y="228"/>
                    <a:pt x="95" y="247"/>
                    <a:pt x="114" y="247"/>
                  </a:cubicBezTo>
                  <a:lnTo>
                    <a:pt x="266" y="247"/>
                  </a:lnTo>
                  <a:cubicBezTo>
                    <a:pt x="304" y="247"/>
                    <a:pt x="342" y="228"/>
                    <a:pt x="361" y="209"/>
                  </a:cubicBezTo>
                  <a:cubicBezTo>
                    <a:pt x="361" y="190"/>
                    <a:pt x="380" y="190"/>
                    <a:pt x="380" y="171"/>
                  </a:cubicBezTo>
                  <a:cubicBezTo>
                    <a:pt x="380" y="152"/>
                    <a:pt x="380" y="133"/>
                    <a:pt x="380" y="114"/>
                  </a:cubicBezTo>
                  <a:cubicBezTo>
                    <a:pt x="380" y="95"/>
                    <a:pt x="361" y="57"/>
                    <a:pt x="342" y="38"/>
                  </a:cubicBezTo>
                  <a:cubicBezTo>
                    <a:pt x="323" y="19"/>
                    <a:pt x="285" y="0"/>
                    <a:pt x="266" y="0"/>
                  </a:cubicBezTo>
                  <a:close/>
                </a:path>
              </a:pathLst>
            </a:custGeom>
            <a:solidFill>
              <a:srgbClr val="3C8DA0"/>
            </a:solidFill>
            <a:ln>
              <a:noFill/>
            </a:ln>
          </p:spPr>
          <p:txBody>
            <a:bodyPr spcFirstLastPara="1" wrap="square" lIns="91425" tIns="91425" rIns="91425" bIns="91425" anchor="ctr" anchorCtr="0">
              <a:noAutofit/>
            </a:bodyPr>
            <a:lstStyle/>
            <a:p>
              <a:endParaRPr/>
            </a:p>
          </p:txBody>
        </p:sp>
        <p:sp>
          <p:nvSpPr>
            <p:cNvPr id="801" name="Google Shape;801;p15"/>
            <p:cNvSpPr/>
            <p:nvPr/>
          </p:nvSpPr>
          <p:spPr>
            <a:xfrm>
              <a:off x="504150" y="1867838"/>
              <a:ext cx="24675" cy="18975"/>
            </a:xfrm>
            <a:custGeom>
              <a:avLst/>
              <a:gdLst/>
              <a:ahLst/>
              <a:cxnLst/>
              <a:rect l="l" t="t" r="r" b="b"/>
              <a:pathLst>
                <a:path w="987" h="759" extrusionOk="0">
                  <a:moveTo>
                    <a:pt x="493" y="1"/>
                  </a:moveTo>
                  <a:cubicBezTo>
                    <a:pt x="1" y="1"/>
                    <a:pt x="1" y="759"/>
                    <a:pt x="493" y="759"/>
                  </a:cubicBezTo>
                  <a:cubicBezTo>
                    <a:pt x="986" y="759"/>
                    <a:pt x="986" y="1"/>
                    <a:pt x="493" y="1"/>
                  </a:cubicBezTo>
                  <a:close/>
                </a:path>
              </a:pathLst>
            </a:custGeom>
            <a:solidFill>
              <a:srgbClr val="3C8DA0"/>
            </a:solidFill>
            <a:ln>
              <a:noFill/>
            </a:ln>
          </p:spPr>
          <p:txBody>
            <a:bodyPr spcFirstLastPara="1" wrap="square" lIns="91425" tIns="91425" rIns="91425" bIns="91425" anchor="ctr" anchorCtr="0">
              <a:noAutofit/>
            </a:bodyPr>
            <a:lstStyle/>
            <a:p>
              <a:endParaRPr/>
            </a:p>
          </p:txBody>
        </p:sp>
        <p:sp>
          <p:nvSpPr>
            <p:cNvPr id="802" name="Google Shape;802;p15"/>
            <p:cNvSpPr/>
            <p:nvPr/>
          </p:nvSpPr>
          <p:spPr>
            <a:xfrm>
              <a:off x="360075" y="1880163"/>
              <a:ext cx="20875" cy="17075"/>
            </a:xfrm>
            <a:custGeom>
              <a:avLst/>
              <a:gdLst/>
              <a:ahLst/>
              <a:cxnLst/>
              <a:rect l="l" t="t" r="r" b="b"/>
              <a:pathLst>
                <a:path w="835" h="683" extrusionOk="0">
                  <a:moveTo>
                    <a:pt x="418" y="0"/>
                  </a:moveTo>
                  <a:cubicBezTo>
                    <a:pt x="1" y="38"/>
                    <a:pt x="1" y="645"/>
                    <a:pt x="418" y="683"/>
                  </a:cubicBezTo>
                  <a:cubicBezTo>
                    <a:pt x="835" y="645"/>
                    <a:pt x="835" y="38"/>
                    <a:pt x="418" y="0"/>
                  </a:cubicBezTo>
                  <a:close/>
                </a:path>
              </a:pathLst>
            </a:custGeom>
            <a:solidFill>
              <a:srgbClr val="3C8DA0"/>
            </a:solidFill>
            <a:ln>
              <a:noFill/>
            </a:ln>
          </p:spPr>
          <p:txBody>
            <a:bodyPr spcFirstLastPara="1" wrap="square" lIns="91425" tIns="91425" rIns="91425" bIns="91425" anchor="ctr" anchorCtr="0">
              <a:noAutofit/>
            </a:bodyPr>
            <a:lstStyle/>
            <a:p>
              <a:endParaRPr/>
            </a:p>
          </p:txBody>
        </p:sp>
        <p:sp>
          <p:nvSpPr>
            <p:cNvPr id="803" name="Google Shape;803;p15"/>
            <p:cNvSpPr/>
            <p:nvPr/>
          </p:nvSpPr>
          <p:spPr>
            <a:xfrm>
              <a:off x="319325" y="1860263"/>
              <a:ext cx="16125" cy="12350"/>
            </a:xfrm>
            <a:custGeom>
              <a:avLst/>
              <a:gdLst/>
              <a:ahLst/>
              <a:cxnLst/>
              <a:rect l="l" t="t" r="r" b="b"/>
              <a:pathLst>
                <a:path w="645" h="494" extrusionOk="0">
                  <a:moveTo>
                    <a:pt x="247" y="0"/>
                  </a:moveTo>
                  <a:cubicBezTo>
                    <a:pt x="228" y="0"/>
                    <a:pt x="190" y="0"/>
                    <a:pt x="152" y="19"/>
                  </a:cubicBezTo>
                  <a:cubicBezTo>
                    <a:pt x="133" y="19"/>
                    <a:pt x="95" y="38"/>
                    <a:pt x="76" y="76"/>
                  </a:cubicBezTo>
                  <a:cubicBezTo>
                    <a:pt x="38" y="114"/>
                    <a:pt x="0" y="171"/>
                    <a:pt x="0" y="247"/>
                  </a:cubicBezTo>
                  <a:lnTo>
                    <a:pt x="0" y="304"/>
                  </a:lnTo>
                  <a:cubicBezTo>
                    <a:pt x="19" y="342"/>
                    <a:pt x="38" y="379"/>
                    <a:pt x="76" y="417"/>
                  </a:cubicBezTo>
                  <a:lnTo>
                    <a:pt x="114" y="455"/>
                  </a:lnTo>
                  <a:cubicBezTo>
                    <a:pt x="152" y="474"/>
                    <a:pt x="209" y="493"/>
                    <a:pt x="247" y="493"/>
                  </a:cubicBezTo>
                  <a:lnTo>
                    <a:pt x="398" y="493"/>
                  </a:lnTo>
                  <a:cubicBezTo>
                    <a:pt x="436" y="493"/>
                    <a:pt x="455" y="493"/>
                    <a:pt x="493" y="474"/>
                  </a:cubicBezTo>
                  <a:cubicBezTo>
                    <a:pt x="550" y="455"/>
                    <a:pt x="588" y="398"/>
                    <a:pt x="607" y="342"/>
                  </a:cubicBezTo>
                  <a:cubicBezTo>
                    <a:pt x="626" y="323"/>
                    <a:pt x="645" y="285"/>
                    <a:pt x="626" y="247"/>
                  </a:cubicBezTo>
                  <a:lnTo>
                    <a:pt x="626" y="190"/>
                  </a:lnTo>
                  <a:cubicBezTo>
                    <a:pt x="626" y="152"/>
                    <a:pt x="607" y="114"/>
                    <a:pt x="569" y="76"/>
                  </a:cubicBezTo>
                  <a:lnTo>
                    <a:pt x="531" y="38"/>
                  </a:lnTo>
                  <a:cubicBezTo>
                    <a:pt x="493" y="19"/>
                    <a:pt x="436" y="19"/>
                    <a:pt x="398" y="19"/>
                  </a:cubicBezTo>
                  <a:lnTo>
                    <a:pt x="398" y="0"/>
                  </a:lnTo>
                  <a:close/>
                </a:path>
              </a:pathLst>
            </a:custGeom>
            <a:solidFill>
              <a:srgbClr val="3C8DA0"/>
            </a:solidFill>
            <a:ln>
              <a:noFill/>
            </a:ln>
          </p:spPr>
          <p:txBody>
            <a:bodyPr spcFirstLastPara="1" wrap="square" lIns="91425" tIns="91425" rIns="91425" bIns="91425" anchor="ctr" anchorCtr="0">
              <a:noAutofit/>
            </a:bodyPr>
            <a:lstStyle/>
            <a:p>
              <a:endParaRPr/>
            </a:p>
          </p:txBody>
        </p:sp>
        <p:sp>
          <p:nvSpPr>
            <p:cNvPr id="804" name="Google Shape;804;p15"/>
            <p:cNvSpPr/>
            <p:nvPr/>
          </p:nvSpPr>
          <p:spPr>
            <a:xfrm>
              <a:off x="325475" y="1808138"/>
              <a:ext cx="15675" cy="11850"/>
            </a:xfrm>
            <a:custGeom>
              <a:avLst/>
              <a:gdLst/>
              <a:ahLst/>
              <a:cxnLst/>
              <a:rect l="l" t="t" r="r" b="b"/>
              <a:pathLst>
                <a:path w="627" h="474" extrusionOk="0">
                  <a:moveTo>
                    <a:pt x="304" y="0"/>
                  </a:moveTo>
                  <a:cubicBezTo>
                    <a:pt x="1" y="0"/>
                    <a:pt x="1" y="474"/>
                    <a:pt x="304" y="474"/>
                  </a:cubicBezTo>
                  <a:cubicBezTo>
                    <a:pt x="626" y="474"/>
                    <a:pt x="626" y="0"/>
                    <a:pt x="304" y="0"/>
                  </a:cubicBezTo>
                  <a:close/>
                </a:path>
              </a:pathLst>
            </a:custGeom>
            <a:solidFill>
              <a:srgbClr val="3C8DA0"/>
            </a:solidFill>
            <a:ln>
              <a:noFill/>
            </a:ln>
          </p:spPr>
          <p:txBody>
            <a:bodyPr spcFirstLastPara="1" wrap="square" lIns="91425" tIns="91425" rIns="91425" bIns="91425" anchor="ctr" anchorCtr="0">
              <a:noAutofit/>
            </a:bodyPr>
            <a:lstStyle/>
            <a:p>
              <a:endParaRPr/>
            </a:p>
          </p:txBody>
        </p:sp>
        <p:sp>
          <p:nvSpPr>
            <p:cNvPr id="805" name="Google Shape;805;p15"/>
            <p:cNvSpPr/>
            <p:nvPr/>
          </p:nvSpPr>
          <p:spPr>
            <a:xfrm>
              <a:off x="298950" y="1787738"/>
              <a:ext cx="8550" cy="7150"/>
            </a:xfrm>
            <a:custGeom>
              <a:avLst/>
              <a:gdLst/>
              <a:ahLst/>
              <a:cxnLst/>
              <a:rect l="l" t="t" r="r" b="b"/>
              <a:pathLst>
                <a:path w="342" h="286" extrusionOk="0">
                  <a:moveTo>
                    <a:pt x="171" y="1"/>
                  </a:moveTo>
                  <a:cubicBezTo>
                    <a:pt x="0" y="20"/>
                    <a:pt x="0" y="266"/>
                    <a:pt x="171" y="285"/>
                  </a:cubicBezTo>
                  <a:cubicBezTo>
                    <a:pt x="341" y="266"/>
                    <a:pt x="341" y="20"/>
                    <a:pt x="171" y="1"/>
                  </a:cubicBezTo>
                  <a:close/>
                </a:path>
              </a:pathLst>
            </a:custGeom>
            <a:solidFill>
              <a:srgbClr val="3C8DA0"/>
            </a:solidFill>
            <a:ln>
              <a:noFill/>
            </a:ln>
          </p:spPr>
          <p:txBody>
            <a:bodyPr spcFirstLastPara="1" wrap="square" lIns="91425" tIns="91425" rIns="91425" bIns="91425" anchor="ctr" anchorCtr="0">
              <a:noAutofit/>
            </a:bodyPr>
            <a:lstStyle/>
            <a:p>
              <a:endParaRPr/>
            </a:p>
          </p:txBody>
        </p:sp>
        <p:sp>
          <p:nvSpPr>
            <p:cNvPr id="806" name="Google Shape;806;p15"/>
            <p:cNvSpPr/>
            <p:nvPr/>
          </p:nvSpPr>
          <p:spPr>
            <a:xfrm>
              <a:off x="445850" y="1622338"/>
              <a:ext cx="21825" cy="16625"/>
            </a:xfrm>
            <a:custGeom>
              <a:avLst/>
              <a:gdLst/>
              <a:ahLst/>
              <a:cxnLst/>
              <a:rect l="l" t="t" r="r" b="b"/>
              <a:pathLst>
                <a:path w="873" h="665" extrusionOk="0">
                  <a:moveTo>
                    <a:pt x="437" y="1"/>
                  </a:moveTo>
                  <a:cubicBezTo>
                    <a:pt x="1" y="1"/>
                    <a:pt x="1" y="664"/>
                    <a:pt x="437" y="664"/>
                  </a:cubicBezTo>
                  <a:cubicBezTo>
                    <a:pt x="873" y="664"/>
                    <a:pt x="873" y="1"/>
                    <a:pt x="437" y="1"/>
                  </a:cubicBezTo>
                  <a:close/>
                </a:path>
              </a:pathLst>
            </a:custGeom>
            <a:solidFill>
              <a:srgbClr val="3C8DA0"/>
            </a:solidFill>
            <a:ln>
              <a:noFill/>
            </a:ln>
          </p:spPr>
          <p:txBody>
            <a:bodyPr spcFirstLastPara="1" wrap="square" lIns="91425" tIns="91425" rIns="91425" bIns="91425" anchor="ctr" anchorCtr="0">
              <a:noAutofit/>
            </a:bodyPr>
            <a:lstStyle/>
            <a:p>
              <a:endParaRPr/>
            </a:p>
          </p:txBody>
        </p:sp>
        <p:sp>
          <p:nvSpPr>
            <p:cNvPr id="807" name="Google Shape;807;p15"/>
            <p:cNvSpPr/>
            <p:nvPr/>
          </p:nvSpPr>
          <p:spPr>
            <a:xfrm>
              <a:off x="418850" y="1542263"/>
              <a:ext cx="23250" cy="18975"/>
            </a:xfrm>
            <a:custGeom>
              <a:avLst/>
              <a:gdLst/>
              <a:ahLst/>
              <a:cxnLst/>
              <a:rect l="l" t="t" r="r" b="b"/>
              <a:pathLst>
                <a:path w="930" h="759" extrusionOk="0">
                  <a:moveTo>
                    <a:pt x="474" y="0"/>
                  </a:moveTo>
                  <a:cubicBezTo>
                    <a:pt x="0" y="38"/>
                    <a:pt x="0" y="721"/>
                    <a:pt x="474" y="758"/>
                  </a:cubicBezTo>
                  <a:cubicBezTo>
                    <a:pt x="929" y="721"/>
                    <a:pt x="929" y="38"/>
                    <a:pt x="474" y="0"/>
                  </a:cubicBezTo>
                  <a:close/>
                </a:path>
              </a:pathLst>
            </a:custGeom>
            <a:solidFill>
              <a:srgbClr val="3C8DA0"/>
            </a:solidFill>
            <a:ln>
              <a:noFill/>
            </a:ln>
          </p:spPr>
          <p:txBody>
            <a:bodyPr spcFirstLastPara="1" wrap="square" lIns="91425" tIns="91425" rIns="91425" bIns="91425" anchor="ctr" anchorCtr="0">
              <a:noAutofit/>
            </a:bodyPr>
            <a:lstStyle/>
            <a:p>
              <a:endParaRPr/>
            </a:p>
          </p:txBody>
        </p:sp>
      </p:grpSp>
      <p:pic>
        <p:nvPicPr>
          <p:cNvPr id="808" name="Google Shape;808;p15"/>
          <p:cNvPicPr preferRelativeResize="0"/>
          <p:nvPr/>
        </p:nvPicPr>
        <p:blipFill>
          <a:blip r:embed="rId3">
            <a:alphaModFix amt="74000"/>
          </a:blip>
          <a:stretch>
            <a:fillRect/>
          </a:stretch>
        </p:blipFill>
        <p:spPr>
          <a:xfrm rot="-5809801" flipH="1">
            <a:off x="7609918" y="-1097658"/>
            <a:ext cx="2894870" cy="2593321"/>
          </a:xfrm>
          <a:prstGeom prst="rect">
            <a:avLst/>
          </a:prstGeom>
          <a:noFill/>
          <a:ln>
            <a:noFill/>
          </a:ln>
        </p:spPr>
      </p:pic>
      <p:pic>
        <p:nvPicPr>
          <p:cNvPr id="809" name="Google Shape;809;p15"/>
          <p:cNvPicPr preferRelativeResize="0"/>
          <p:nvPr/>
        </p:nvPicPr>
        <p:blipFill>
          <a:blip r:embed="rId4">
            <a:alphaModFix amt="76000"/>
          </a:blip>
          <a:stretch>
            <a:fillRect/>
          </a:stretch>
        </p:blipFill>
        <p:spPr>
          <a:xfrm rot="9663874">
            <a:off x="-3354179" y="-1777728"/>
            <a:ext cx="7605805" cy="2832382"/>
          </a:xfrm>
          <a:prstGeom prst="rect">
            <a:avLst/>
          </a:prstGeom>
          <a:noFill/>
          <a:ln>
            <a:noFill/>
          </a:ln>
        </p:spPr>
      </p:pic>
      <p:grpSp>
        <p:nvGrpSpPr>
          <p:cNvPr id="810" name="Google Shape;810;p15"/>
          <p:cNvGrpSpPr/>
          <p:nvPr/>
        </p:nvGrpSpPr>
        <p:grpSpPr>
          <a:xfrm rot="-7181356">
            <a:off x="474922" y="-1462434"/>
            <a:ext cx="1344356" cy="2469645"/>
            <a:chOff x="272875" y="1419395"/>
            <a:chExt cx="255950" cy="563168"/>
          </a:xfrm>
        </p:grpSpPr>
        <p:sp>
          <p:nvSpPr>
            <p:cNvPr id="811" name="Google Shape;811;p15"/>
            <p:cNvSpPr/>
            <p:nvPr/>
          </p:nvSpPr>
          <p:spPr>
            <a:xfrm>
              <a:off x="471925" y="1963988"/>
              <a:ext cx="26575" cy="18575"/>
            </a:xfrm>
            <a:custGeom>
              <a:avLst/>
              <a:gdLst/>
              <a:ahLst/>
              <a:cxnLst/>
              <a:rect l="l" t="t" r="r" b="b"/>
              <a:pathLst>
                <a:path w="1063" h="743" extrusionOk="0">
                  <a:moveTo>
                    <a:pt x="724" y="0"/>
                  </a:moveTo>
                  <a:cubicBezTo>
                    <a:pt x="636" y="0"/>
                    <a:pt x="547" y="14"/>
                    <a:pt x="512" y="41"/>
                  </a:cubicBezTo>
                  <a:cubicBezTo>
                    <a:pt x="323" y="230"/>
                    <a:pt x="152" y="420"/>
                    <a:pt x="0" y="628"/>
                  </a:cubicBezTo>
                  <a:lnTo>
                    <a:pt x="57" y="742"/>
                  </a:lnTo>
                  <a:cubicBezTo>
                    <a:pt x="247" y="742"/>
                    <a:pt x="436" y="704"/>
                    <a:pt x="626" y="647"/>
                  </a:cubicBezTo>
                  <a:cubicBezTo>
                    <a:pt x="929" y="496"/>
                    <a:pt x="1062" y="249"/>
                    <a:pt x="948" y="60"/>
                  </a:cubicBezTo>
                  <a:cubicBezTo>
                    <a:pt x="928" y="19"/>
                    <a:pt x="826" y="0"/>
                    <a:pt x="724" y="0"/>
                  </a:cubicBezTo>
                  <a:close/>
                </a:path>
              </a:pathLst>
            </a:custGeom>
            <a:solidFill>
              <a:srgbClr val="3C8DA0"/>
            </a:solidFill>
            <a:ln>
              <a:noFill/>
            </a:ln>
          </p:spPr>
          <p:txBody>
            <a:bodyPr spcFirstLastPara="1" wrap="square" lIns="91425" tIns="91425" rIns="91425" bIns="91425" anchor="ctr" anchorCtr="0">
              <a:noAutofit/>
            </a:bodyPr>
            <a:lstStyle/>
            <a:p>
              <a:endParaRPr/>
            </a:p>
          </p:txBody>
        </p:sp>
        <p:sp>
          <p:nvSpPr>
            <p:cNvPr id="812" name="Google Shape;812;p15"/>
            <p:cNvSpPr/>
            <p:nvPr/>
          </p:nvSpPr>
          <p:spPr>
            <a:xfrm>
              <a:off x="366725" y="1787738"/>
              <a:ext cx="29875" cy="22300"/>
            </a:xfrm>
            <a:custGeom>
              <a:avLst/>
              <a:gdLst/>
              <a:ahLst/>
              <a:cxnLst/>
              <a:rect l="l" t="t" r="r" b="b"/>
              <a:pathLst>
                <a:path w="1195" h="892" extrusionOk="0">
                  <a:moveTo>
                    <a:pt x="607" y="1"/>
                  </a:moveTo>
                  <a:cubicBezTo>
                    <a:pt x="0" y="1"/>
                    <a:pt x="0" y="892"/>
                    <a:pt x="607" y="892"/>
                  </a:cubicBezTo>
                  <a:cubicBezTo>
                    <a:pt x="1194" y="892"/>
                    <a:pt x="1194" y="1"/>
                    <a:pt x="607" y="1"/>
                  </a:cubicBezTo>
                  <a:close/>
                </a:path>
              </a:pathLst>
            </a:custGeom>
            <a:solidFill>
              <a:srgbClr val="3C8DA0"/>
            </a:solidFill>
            <a:ln>
              <a:noFill/>
            </a:ln>
          </p:spPr>
          <p:txBody>
            <a:bodyPr spcFirstLastPara="1" wrap="square" lIns="91425" tIns="91425" rIns="91425" bIns="91425" anchor="ctr" anchorCtr="0">
              <a:noAutofit/>
            </a:bodyPr>
            <a:lstStyle/>
            <a:p>
              <a:endParaRPr/>
            </a:p>
          </p:txBody>
        </p:sp>
        <p:sp>
          <p:nvSpPr>
            <p:cNvPr id="813" name="Google Shape;813;p15"/>
            <p:cNvSpPr/>
            <p:nvPr/>
          </p:nvSpPr>
          <p:spPr>
            <a:xfrm>
              <a:off x="380450" y="1835613"/>
              <a:ext cx="9975" cy="8550"/>
            </a:xfrm>
            <a:custGeom>
              <a:avLst/>
              <a:gdLst/>
              <a:ahLst/>
              <a:cxnLst/>
              <a:rect l="l" t="t" r="r" b="b"/>
              <a:pathLst>
                <a:path w="399" h="342" extrusionOk="0">
                  <a:moveTo>
                    <a:pt x="209" y="1"/>
                  </a:moveTo>
                  <a:cubicBezTo>
                    <a:pt x="1" y="38"/>
                    <a:pt x="1" y="323"/>
                    <a:pt x="209" y="342"/>
                  </a:cubicBezTo>
                  <a:cubicBezTo>
                    <a:pt x="399" y="323"/>
                    <a:pt x="399" y="38"/>
                    <a:pt x="209" y="1"/>
                  </a:cubicBezTo>
                  <a:close/>
                </a:path>
              </a:pathLst>
            </a:custGeom>
            <a:solidFill>
              <a:srgbClr val="3C8DA0"/>
            </a:solidFill>
            <a:ln>
              <a:noFill/>
            </a:ln>
          </p:spPr>
          <p:txBody>
            <a:bodyPr spcFirstLastPara="1" wrap="square" lIns="91425" tIns="91425" rIns="91425" bIns="91425" anchor="ctr" anchorCtr="0">
              <a:noAutofit/>
            </a:bodyPr>
            <a:lstStyle/>
            <a:p>
              <a:endParaRPr/>
            </a:p>
          </p:txBody>
        </p:sp>
        <p:sp>
          <p:nvSpPr>
            <p:cNvPr id="814" name="Google Shape;814;p15"/>
            <p:cNvSpPr/>
            <p:nvPr/>
          </p:nvSpPr>
          <p:spPr>
            <a:xfrm>
              <a:off x="416475" y="1837513"/>
              <a:ext cx="5700" cy="4750"/>
            </a:xfrm>
            <a:custGeom>
              <a:avLst/>
              <a:gdLst/>
              <a:ahLst/>
              <a:cxnLst/>
              <a:rect l="l" t="t" r="r" b="b"/>
              <a:pathLst>
                <a:path w="228" h="190" extrusionOk="0">
                  <a:moveTo>
                    <a:pt x="114" y="0"/>
                  </a:moveTo>
                  <a:cubicBezTo>
                    <a:pt x="0" y="19"/>
                    <a:pt x="0" y="171"/>
                    <a:pt x="114" y="190"/>
                  </a:cubicBezTo>
                  <a:cubicBezTo>
                    <a:pt x="228" y="171"/>
                    <a:pt x="228" y="19"/>
                    <a:pt x="114" y="0"/>
                  </a:cubicBezTo>
                  <a:close/>
                </a:path>
              </a:pathLst>
            </a:custGeom>
            <a:solidFill>
              <a:srgbClr val="3C8DA0"/>
            </a:solidFill>
            <a:ln>
              <a:noFill/>
            </a:ln>
          </p:spPr>
          <p:txBody>
            <a:bodyPr spcFirstLastPara="1" wrap="square" lIns="91425" tIns="91425" rIns="91425" bIns="91425" anchor="ctr" anchorCtr="0">
              <a:noAutofit/>
            </a:bodyPr>
            <a:lstStyle/>
            <a:p>
              <a:endParaRPr/>
            </a:p>
          </p:txBody>
        </p:sp>
        <p:sp>
          <p:nvSpPr>
            <p:cNvPr id="815" name="Google Shape;815;p15"/>
            <p:cNvSpPr/>
            <p:nvPr/>
          </p:nvSpPr>
          <p:spPr>
            <a:xfrm>
              <a:off x="415525" y="1877788"/>
              <a:ext cx="7600" cy="10675"/>
            </a:xfrm>
            <a:custGeom>
              <a:avLst/>
              <a:gdLst/>
              <a:ahLst/>
              <a:cxnLst/>
              <a:rect l="l" t="t" r="r" b="b"/>
              <a:pathLst>
                <a:path w="304" h="427" extrusionOk="0">
                  <a:moveTo>
                    <a:pt x="171" y="1"/>
                  </a:moveTo>
                  <a:cubicBezTo>
                    <a:pt x="133" y="1"/>
                    <a:pt x="95" y="20"/>
                    <a:pt x="76" y="39"/>
                  </a:cubicBezTo>
                  <a:lnTo>
                    <a:pt x="57" y="77"/>
                  </a:lnTo>
                  <a:cubicBezTo>
                    <a:pt x="38" y="95"/>
                    <a:pt x="38" y="114"/>
                    <a:pt x="38" y="133"/>
                  </a:cubicBezTo>
                  <a:lnTo>
                    <a:pt x="20" y="133"/>
                  </a:lnTo>
                  <a:cubicBezTo>
                    <a:pt x="20" y="190"/>
                    <a:pt x="20" y="228"/>
                    <a:pt x="1" y="285"/>
                  </a:cubicBezTo>
                  <a:cubicBezTo>
                    <a:pt x="1" y="304"/>
                    <a:pt x="1" y="323"/>
                    <a:pt x="20" y="342"/>
                  </a:cubicBezTo>
                  <a:cubicBezTo>
                    <a:pt x="20" y="361"/>
                    <a:pt x="38" y="380"/>
                    <a:pt x="38" y="380"/>
                  </a:cubicBezTo>
                  <a:cubicBezTo>
                    <a:pt x="57" y="399"/>
                    <a:pt x="76" y="418"/>
                    <a:pt x="95" y="418"/>
                  </a:cubicBezTo>
                  <a:cubicBezTo>
                    <a:pt x="108" y="418"/>
                    <a:pt x="121" y="426"/>
                    <a:pt x="133" y="426"/>
                  </a:cubicBezTo>
                  <a:cubicBezTo>
                    <a:pt x="140" y="426"/>
                    <a:pt x="146" y="424"/>
                    <a:pt x="152" y="418"/>
                  </a:cubicBezTo>
                  <a:lnTo>
                    <a:pt x="190" y="418"/>
                  </a:lnTo>
                  <a:cubicBezTo>
                    <a:pt x="209" y="418"/>
                    <a:pt x="228" y="418"/>
                    <a:pt x="247" y="399"/>
                  </a:cubicBezTo>
                  <a:cubicBezTo>
                    <a:pt x="285" y="361"/>
                    <a:pt x="285" y="323"/>
                    <a:pt x="285" y="285"/>
                  </a:cubicBezTo>
                  <a:lnTo>
                    <a:pt x="285" y="133"/>
                  </a:lnTo>
                  <a:cubicBezTo>
                    <a:pt x="304" y="114"/>
                    <a:pt x="304" y="95"/>
                    <a:pt x="285" y="95"/>
                  </a:cubicBezTo>
                  <a:cubicBezTo>
                    <a:pt x="285" y="77"/>
                    <a:pt x="285" y="58"/>
                    <a:pt x="266" y="39"/>
                  </a:cubicBezTo>
                  <a:cubicBezTo>
                    <a:pt x="228" y="20"/>
                    <a:pt x="209" y="1"/>
                    <a:pt x="171" y="1"/>
                  </a:cubicBezTo>
                  <a:close/>
                </a:path>
              </a:pathLst>
            </a:custGeom>
            <a:solidFill>
              <a:srgbClr val="3C8DA0"/>
            </a:solidFill>
            <a:ln>
              <a:noFill/>
            </a:ln>
          </p:spPr>
          <p:txBody>
            <a:bodyPr spcFirstLastPara="1" wrap="square" lIns="91425" tIns="91425" rIns="91425" bIns="91425" anchor="ctr" anchorCtr="0">
              <a:noAutofit/>
            </a:bodyPr>
            <a:lstStyle/>
            <a:p>
              <a:endParaRPr/>
            </a:p>
          </p:txBody>
        </p:sp>
        <p:sp>
          <p:nvSpPr>
            <p:cNvPr id="816" name="Google Shape;816;p15"/>
            <p:cNvSpPr/>
            <p:nvPr/>
          </p:nvSpPr>
          <p:spPr>
            <a:xfrm>
              <a:off x="432600" y="1937038"/>
              <a:ext cx="10450" cy="8075"/>
            </a:xfrm>
            <a:custGeom>
              <a:avLst/>
              <a:gdLst/>
              <a:ahLst/>
              <a:cxnLst/>
              <a:rect l="l" t="t" r="r" b="b"/>
              <a:pathLst>
                <a:path w="418" h="323" extrusionOk="0">
                  <a:moveTo>
                    <a:pt x="209" y="0"/>
                  </a:moveTo>
                  <a:cubicBezTo>
                    <a:pt x="0" y="0"/>
                    <a:pt x="0" y="323"/>
                    <a:pt x="209" y="323"/>
                  </a:cubicBezTo>
                  <a:cubicBezTo>
                    <a:pt x="417" y="323"/>
                    <a:pt x="417" y="0"/>
                    <a:pt x="209" y="0"/>
                  </a:cubicBezTo>
                  <a:close/>
                </a:path>
              </a:pathLst>
            </a:custGeom>
            <a:solidFill>
              <a:srgbClr val="3C8DA0"/>
            </a:solidFill>
            <a:ln>
              <a:noFill/>
            </a:ln>
          </p:spPr>
          <p:txBody>
            <a:bodyPr spcFirstLastPara="1" wrap="square" lIns="91425" tIns="91425" rIns="91425" bIns="91425" anchor="ctr" anchorCtr="0">
              <a:noAutofit/>
            </a:bodyPr>
            <a:lstStyle/>
            <a:p>
              <a:endParaRPr/>
            </a:p>
          </p:txBody>
        </p:sp>
        <p:sp>
          <p:nvSpPr>
            <p:cNvPr id="817" name="Google Shape;817;p15"/>
            <p:cNvSpPr/>
            <p:nvPr/>
          </p:nvSpPr>
          <p:spPr>
            <a:xfrm>
              <a:off x="452025" y="1974938"/>
              <a:ext cx="9500" cy="7150"/>
            </a:xfrm>
            <a:custGeom>
              <a:avLst/>
              <a:gdLst/>
              <a:ahLst/>
              <a:cxnLst/>
              <a:rect l="l" t="t" r="r" b="b"/>
              <a:pathLst>
                <a:path w="380" h="286" extrusionOk="0">
                  <a:moveTo>
                    <a:pt x="190" y="1"/>
                  </a:moveTo>
                  <a:cubicBezTo>
                    <a:pt x="0" y="1"/>
                    <a:pt x="0" y="285"/>
                    <a:pt x="190" y="285"/>
                  </a:cubicBezTo>
                  <a:cubicBezTo>
                    <a:pt x="379" y="285"/>
                    <a:pt x="379" y="1"/>
                    <a:pt x="190" y="1"/>
                  </a:cubicBezTo>
                  <a:close/>
                </a:path>
              </a:pathLst>
            </a:custGeom>
            <a:solidFill>
              <a:srgbClr val="3C8DA0"/>
            </a:solidFill>
            <a:ln>
              <a:noFill/>
            </a:ln>
          </p:spPr>
          <p:txBody>
            <a:bodyPr spcFirstLastPara="1" wrap="square" lIns="91425" tIns="91425" rIns="91425" bIns="91425" anchor="ctr" anchorCtr="0">
              <a:noAutofit/>
            </a:bodyPr>
            <a:lstStyle/>
            <a:p>
              <a:endParaRPr/>
            </a:p>
          </p:txBody>
        </p:sp>
        <p:sp>
          <p:nvSpPr>
            <p:cNvPr id="818" name="Google Shape;818;p15"/>
            <p:cNvSpPr/>
            <p:nvPr/>
          </p:nvSpPr>
          <p:spPr>
            <a:xfrm>
              <a:off x="472875" y="1918538"/>
              <a:ext cx="19925" cy="15200"/>
            </a:xfrm>
            <a:custGeom>
              <a:avLst/>
              <a:gdLst/>
              <a:ahLst/>
              <a:cxnLst/>
              <a:rect l="l" t="t" r="r" b="b"/>
              <a:pathLst>
                <a:path w="797" h="608" extrusionOk="0">
                  <a:moveTo>
                    <a:pt x="398" y="1"/>
                  </a:moveTo>
                  <a:cubicBezTo>
                    <a:pt x="0" y="1"/>
                    <a:pt x="0" y="608"/>
                    <a:pt x="398" y="608"/>
                  </a:cubicBezTo>
                  <a:cubicBezTo>
                    <a:pt x="797" y="608"/>
                    <a:pt x="797" y="1"/>
                    <a:pt x="398" y="1"/>
                  </a:cubicBezTo>
                  <a:close/>
                </a:path>
              </a:pathLst>
            </a:custGeom>
            <a:solidFill>
              <a:srgbClr val="3C8DA0"/>
            </a:solidFill>
            <a:ln>
              <a:noFill/>
            </a:ln>
          </p:spPr>
          <p:txBody>
            <a:bodyPr spcFirstLastPara="1" wrap="square" lIns="91425" tIns="91425" rIns="91425" bIns="91425" anchor="ctr" anchorCtr="0">
              <a:noAutofit/>
            </a:bodyPr>
            <a:lstStyle/>
            <a:p>
              <a:endParaRPr/>
            </a:p>
          </p:txBody>
        </p:sp>
        <p:sp>
          <p:nvSpPr>
            <p:cNvPr id="819" name="Google Shape;819;p15"/>
            <p:cNvSpPr/>
            <p:nvPr/>
          </p:nvSpPr>
          <p:spPr>
            <a:xfrm>
              <a:off x="444900" y="1890113"/>
              <a:ext cx="16150" cy="11875"/>
            </a:xfrm>
            <a:custGeom>
              <a:avLst/>
              <a:gdLst/>
              <a:ahLst/>
              <a:cxnLst/>
              <a:rect l="l" t="t" r="r" b="b"/>
              <a:pathLst>
                <a:path w="646" h="475" extrusionOk="0">
                  <a:moveTo>
                    <a:pt x="323" y="1"/>
                  </a:moveTo>
                  <a:cubicBezTo>
                    <a:pt x="1" y="1"/>
                    <a:pt x="1" y="475"/>
                    <a:pt x="323" y="475"/>
                  </a:cubicBezTo>
                  <a:cubicBezTo>
                    <a:pt x="645" y="475"/>
                    <a:pt x="645" y="1"/>
                    <a:pt x="323" y="1"/>
                  </a:cubicBezTo>
                  <a:close/>
                </a:path>
              </a:pathLst>
            </a:custGeom>
            <a:solidFill>
              <a:srgbClr val="3C8DA0"/>
            </a:solidFill>
            <a:ln>
              <a:noFill/>
            </a:ln>
          </p:spPr>
          <p:txBody>
            <a:bodyPr spcFirstLastPara="1" wrap="square" lIns="91425" tIns="91425" rIns="91425" bIns="91425" anchor="ctr" anchorCtr="0">
              <a:noAutofit/>
            </a:bodyPr>
            <a:lstStyle/>
            <a:p>
              <a:endParaRPr/>
            </a:p>
          </p:txBody>
        </p:sp>
        <p:sp>
          <p:nvSpPr>
            <p:cNvPr id="820" name="Google Shape;820;p15"/>
            <p:cNvSpPr/>
            <p:nvPr/>
          </p:nvSpPr>
          <p:spPr>
            <a:xfrm>
              <a:off x="398475" y="1905288"/>
              <a:ext cx="11875" cy="11400"/>
            </a:xfrm>
            <a:custGeom>
              <a:avLst/>
              <a:gdLst/>
              <a:ahLst/>
              <a:cxnLst/>
              <a:rect l="l" t="t" r="r" b="b"/>
              <a:pathLst>
                <a:path w="475" h="456" extrusionOk="0">
                  <a:moveTo>
                    <a:pt x="228" y="0"/>
                  </a:moveTo>
                  <a:cubicBezTo>
                    <a:pt x="0" y="57"/>
                    <a:pt x="0" y="398"/>
                    <a:pt x="228" y="455"/>
                  </a:cubicBezTo>
                  <a:cubicBezTo>
                    <a:pt x="474" y="398"/>
                    <a:pt x="474" y="57"/>
                    <a:pt x="228" y="0"/>
                  </a:cubicBezTo>
                  <a:close/>
                </a:path>
              </a:pathLst>
            </a:custGeom>
            <a:solidFill>
              <a:srgbClr val="3C8DA0"/>
            </a:solidFill>
            <a:ln>
              <a:noFill/>
            </a:ln>
          </p:spPr>
          <p:txBody>
            <a:bodyPr spcFirstLastPara="1" wrap="square" lIns="91425" tIns="91425" rIns="91425" bIns="91425" anchor="ctr" anchorCtr="0">
              <a:noAutofit/>
            </a:bodyPr>
            <a:lstStyle/>
            <a:p>
              <a:endParaRPr/>
            </a:p>
          </p:txBody>
        </p:sp>
        <p:sp>
          <p:nvSpPr>
            <p:cNvPr id="821" name="Google Shape;821;p15"/>
            <p:cNvSpPr/>
            <p:nvPr/>
          </p:nvSpPr>
          <p:spPr>
            <a:xfrm>
              <a:off x="454400" y="1849363"/>
              <a:ext cx="11850" cy="11400"/>
            </a:xfrm>
            <a:custGeom>
              <a:avLst/>
              <a:gdLst/>
              <a:ahLst/>
              <a:cxnLst/>
              <a:rect l="l" t="t" r="r" b="b"/>
              <a:pathLst>
                <a:path w="474" h="456" extrusionOk="0">
                  <a:moveTo>
                    <a:pt x="246" y="0"/>
                  </a:moveTo>
                  <a:cubicBezTo>
                    <a:pt x="0" y="57"/>
                    <a:pt x="0" y="398"/>
                    <a:pt x="246" y="455"/>
                  </a:cubicBezTo>
                  <a:cubicBezTo>
                    <a:pt x="474" y="398"/>
                    <a:pt x="474" y="57"/>
                    <a:pt x="246" y="0"/>
                  </a:cubicBezTo>
                  <a:close/>
                </a:path>
              </a:pathLst>
            </a:custGeom>
            <a:solidFill>
              <a:srgbClr val="3C8DA0"/>
            </a:solidFill>
            <a:ln>
              <a:noFill/>
            </a:ln>
          </p:spPr>
          <p:txBody>
            <a:bodyPr spcFirstLastPara="1" wrap="square" lIns="91425" tIns="91425" rIns="91425" bIns="91425" anchor="ctr" anchorCtr="0">
              <a:noAutofit/>
            </a:bodyPr>
            <a:lstStyle/>
            <a:p>
              <a:endParaRPr/>
            </a:p>
          </p:txBody>
        </p:sp>
        <p:sp>
          <p:nvSpPr>
            <p:cNvPr id="822" name="Google Shape;822;p15"/>
            <p:cNvSpPr/>
            <p:nvPr/>
          </p:nvSpPr>
          <p:spPr>
            <a:xfrm>
              <a:off x="428800" y="1830863"/>
              <a:ext cx="14725" cy="11400"/>
            </a:xfrm>
            <a:custGeom>
              <a:avLst/>
              <a:gdLst/>
              <a:ahLst/>
              <a:cxnLst/>
              <a:rect l="l" t="t" r="r" b="b"/>
              <a:pathLst>
                <a:path w="589" h="456" extrusionOk="0">
                  <a:moveTo>
                    <a:pt x="228" y="1"/>
                  </a:moveTo>
                  <a:cubicBezTo>
                    <a:pt x="190" y="1"/>
                    <a:pt x="171" y="1"/>
                    <a:pt x="133" y="20"/>
                  </a:cubicBezTo>
                  <a:cubicBezTo>
                    <a:pt x="114" y="39"/>
                    <a:pt x="76" y="39"/>
                    <a:pt x="57" y="77"/>
                  </a:cubicBezTo>
                  <a:cubicBezTo>
                    <a:pt x="38" y="96"/>
                    <a:pt x="19" y="115"/>
                    <a:pt x="19" y="153"/>
                  </a:cubicBezTo>
                  <a:cubicBezTo>
                    <a:pt x="0" y="172"/>
                    <a:pt x="0" y="209"/>
                    <a:pt x="0" y="228"/>
                  </a:cubicBezTo>
                  <a:lnTo>
                    <a:pt x="0" y="285"/>
                  </a:lnTo>
                  <a:cubicBezTo>
                    <a:pt x="0" y="323"/>
                    <a:pt x="19" y="361"/>
                    <a:pt x="57" y="399"/>
                  </a:cubicBezTo>
                  <a:lnTo>
                    <a:pt x="95" y="437"/>
                  </a:lnTo>
                  <a:cubicBezTo>
                    <a:pt x="133" y="456"/>
                    <a:pt x="171" y="456"/>
                    <a:pt x="209" y="456"/>
                  </a:cubicBezTo>
                  <a:lnTo>
                    <a:pt x="209" y="437"/>
                  </a:lnTo>
                  <a:lnTo>
                    <a:pt x="361" y="437"/>
                  </a:lnTo>
                  <a:cubicBezTo>
                    <a:pt x="398" y="437"/>
                    <a:pt x="417" y="437"/>
                    <a:pt x="455" y="418"/>
                  </a:cubicBezTo>
                  <a:cubicBezTo>
                    <a:pt x="474" y="418"/>
                    <a:pt x="493" y="399"/>
                    <a:pt x="531" y="380"/>
                  </a:cubicBezTo>
                  <a:cubicBezTo>
                    <a:pt x="550" y="361"/>
                    <a:pt x="569" y="342"/>
                    <a:pt x="569" y="304"/>
                  </a:cubicBezTo>
                  <a:cubicBezTo>
                    <a:pt x="588" y="285"/>
                    <a:pt x="588" y="247"/>
                    <a:pt x="588" y="228"/>
                  </a:cubicBezTo>
                  <a:lnTo>
                    <a:pt x="588" y="172"/>
                  </a:lnTo>
                  <a:cubicBezTo>
                    <a:pt x="569" y="134"/>
                    <a:pt x="550" y="96"/>
                    <a:pt x="531" y="58"/>
                  </a:cubicBezTo>
                  <a:lnTo>
                    <a:pt x="493" y="39"/>
                  </a:lnTo>
                  <a:cubicBezTo>
                    <a:pt x="455" y="20"/>
                    <a:pt x="417" y="1"/>
                    <a:pt x="380" y="1"/>
                  </a:cubicBezTo>
                  <a:close/>
                </a:path>
              </a:pathLst>
            </a:custGeom>
            <a:solidFill>
              <a:srgbClr val="3C8DA0"/>
            </a:solidFill>
            <a:ln>
              <a:noFill/>
            </a:ln>
          </p:spPr>
          <p:txBody>
            <a:bodyPr spcFirstLastPara="1" wrap="square" lIns="91425" tIns="91425" rIns="91425" bIns="91425" anchor="ctr" anchorCtr="0">
              <a:noAutofit/>
            </a:bodyPr>
            <a:lstStyle/>
            <a:p>
              <a:endParaRPr/>
            </a:p>
          </p:txBody>
        </p:sp>
        <p:sp>
          <p:nvSpPr>
            <p:cNvPr id="823" name="Google Shape;823;p15"/>
            <p:cNvSpPr/>
            <p:nvPr/>
          </p:nvSpPr>
          <p:spPr>
            <a:xfrm>
              <a:off x="440175" y="1765463"/>
              <a:ext cx="18025" cy="14725"/>
            </a:xfrm>
            <a:custGeom>
              <a:avLst/>
              <a:gdLst/>
              <a:ahLst/>
              <a:cxnLst/>
              <a:rect l="l" t="t" r="r" b="b"/>
              <a:pathLst>
                <a:path w="721" h="589" extrusionOk="0">
                  <a:moveTo>
                    <a:pt x="361" y="1"/>
                  </a:moveTo>
                  <a:cubicBezTo>
                    <a:pt x="0" y="20"/>
                    <a:pt x="0" y="551"/>
                    <a:pt x="361" y="589"/>
                  </a:cubicBezTo>
                  <a:cubicBezTo>
                    <a:pt x="721" y="551"/>
                    <a:pt x="721" y="20"/>
                    <a:pt x="361" y="1"/>
                  </a:cubicBezTo>
                  <a:close/>
                </a:path>
              </a:pathLst>
            </a:custGeom>
            <a:solidFill>
              <a:srgbClr val="3C8DA0"/>
            </a:solidFill>
            <a:ln>
              <a:noFill/>
            </a:ln>
          </p:spPr>
          <p:txBody>
            <a:bodyPr spcFirstLastPara="1" wrap="square" lIns="91425" tIns="91425" rIns="91425" bIns="91425" anchor="ctr" anchorCtr="0">
              <a:noAutofit/>
            </a:bodyPr>
            <a:lstStyle/>
            <a:p>
              <a:endParaRPr/>
            </a:p>
          </p:txBody>
        </p:sp>
        <p:sp>
          <p:nvSpPr>
            <p:cNvPr id="824" name="Google Shape;824;p15"/>
            <p:cNvSpPr/>
            <p:nvPr/>
          </p:nvSpPr>
          <p:spPr>
            <a:xfrm>
              <a:off x="385200" y="1777313"/>
              <a:ext cx="15650" cy="13300"/>
            </a:xfrm>
            <a:custGeom>
              <a:avLst/>
              <a:gdLst/>
              <a:ahLst/>
              <a:cxnLst/>
              <a:rect l="l" t="t" r="r" b="b"/>
              <a:pathLst>
                <a:path w="626" h="532" extrusionOk="0">
                  <a:moveTo>
                    <a:pt x="323" y="1"/>
                  </a:moveTo>
                  <a:cubicBezTo>
                    <a:pt x="0" y="39"/>
                    <a:pt x="0" y="494"/>
                    <a:pt x="323" y="532"/>
                  </a:cubicBezTo>
                  <a:cubicBezTo>
                    <a:pt x="626" y="494"/>
                    <a:pt x="626" y="39"/>
                    <a:pt x="323" y="1"/>
                  </a:cubicBezTo>
                  <a:close/>
                </a:path>
              </a:pathLst>
            </a:custGeom>
            <a:solidFill>
              <a:srgbClr val="3C8DA0"/>
            </a:solidFill>
            <a:ln>
              <a:noFill/>
            </a:ln>
          </p:spPr>
          <p:txBody>
            <a:bodyPr spcFirstLastPara="1" wrap="square" lIns="91425" tIns="91425" rIns="91425" bIns="91425" anchor="ctr" anchorCtr="0">
              <a:noAutofit/>
            </a:bodyPr>
            <a:lstStyle/>
            <a:p>
              <a:endParaRPr/>
            </a:p>
          </p:txBody>
        </p:sp>
        <p:sp>
          <p:nvSpPr>
            <p:cNvPr id="825" name="Google Shape;825;p15"/>
            <p:cNvSpPr/>
            <p:nvPr/>
          </p:nvSpPr>
          <p:spPr>
            <a:xfrm>
              <a:off x="399875" y="1703388"/>
              <a:ext cx="16150" cy="11875"/>
            </a:xfrm>
            <a:custGeom>
              <a:avLst/>
              <a:gdLst/>
              <a:ahLst/>
              <a:cxnLst/>
              <a:rect l="l" t="t" r="r" b="b"/>
              <a:pathLst>
                <a:path w="646" h="475" extrusionOk="0">
                  <a:moveTo>
                    <a:pt x="323" y="1"/>
                  </a:moveTo>
                  <a:cubicBezTo>
                    <a:pt x="1" y="1"/>
                    <a:pt x="1" y="474"/>
                    <a:pt x="323" y="474"/>
                  </a:cubicBezTo>
                  <a:cubicBezTo>
                    <a:pt x="646" y="474"/>
                    <a:pt x="646" y="1"/>
                    <a:pt x="323" y="1"/>
                  </a:cubicBezTo>
                  <a:close/>
                </a:path>
              </a:pathLst>
            </a:custGeom>
            <a:solidFill>
              <a:srgbClr val="3C8DA0"/>
            </a:solidFill>
            <a:ln>
              <a:noFill/>
            </a:ln>
          </p:spPr>
          <p:txBody>
            <a:bodyPr spcFirstLastPara="1" wrap="square" lIns="91425" tIns="91425" rIns="91425" bIns="91425" anchor="ctr" anchorCtr="0">
              <a:noAutofit/>
            </a:bodyPr>
            <a:lstStyle/>
            <a:p>
              <a:endParaRPr/>
            </a:p>
          </p:txBody>
        </p:sp>
        <p:sp>
          <p:nvSpPr>
            <p:cNvPr id="826" name="Google Shape;826;p15"/>
            <p:cNvSpPr/>
            <p:nvPr/>
          </p:nvSpPr>
          <p:spPr>
            <a:xfrm>
              <a:off x="354400" y="1709538"/>
              <a:ext cx="17550" cy="14250"/>
            </a:xfrm>
            <a:custGeom>
              <a:avLst/>
              <a:gdLst/>
              <a:ahLst/>
              <a:cxnLst/>
              <a:rect l="l" t="t" r="r" b="b"/>
              <a:pathLst>
                <a:path w="702" h="570" extrusionOk="0">
                  <a:moveTo>
                    <a:pt x="341" y="1"/>
                  </a:moveTo>
                  <a:cubicBezTo>
                    <a:pt x="0" y="20"/>
                    <a:pt x="0" y="532"/>
                    <a:pt x="341" y="570"/>
                  </a:cubicBezTo>
                  <a:cubicBezTo>
                    <a:pt x="702" y="532"/>
                    <a:pt x="702" y="20"/>
                    <a:pt x="341" y="1"/>
                  </a:cubicBezTo>
                  <a:close/>
                </a:path>
              </a:pathLst>
            </a:custGeom>
            <a:solidFill>
              <a:srgbClr val="3C8DA0"/>
            </a:solidFill>
            <a:ln>
              <a:noFill/>
            </a:ln>
          </p:spPr>
          <p:txBody>
            <a:bodyPr spcFirstLastPara="1" wrap="square" lIns="91425" tIns="91425" rIns="91425" bIns="91425" anchor="ctr" anchorCtr="0">
              <a:noAutofit/>
            </a:bodyPr>
            <a:lstStyle/>
            <a:p>
              <a:endParaRPr/>
            </a:p>
          </p:txBody>
        </p:sp>
        <p:sp>
          <p:nvSpPr>
            <p:cNvPr id="827" name="Google Shape;827;p15"/>
            <p:cNvSpPr/>
            <p:nvPr/>
          </p:nvSpPr>
          <p:spPr>
            <a:xfrm>
              <a:off x="369050" y="1615955"/>
              <a:ext cx="19450" cy="14250"/>
            </a:xfrm>
            <a:custGeom>
              <a:avLst/>
              <a:gdLst/>
              <a:ahLst/>
              <a:cxnLst/>
              <a:rect l="l" t="t" r="r" b="b"/>
              <a:pathLst>
                <a:path w="778" h="570" extrusionOk="0">
                  <a:moveTo>
                    <a:pt x="416" y="0"/>
                  </a:moveTo>
                  <a:cubicBezTo>
                    <a:pt x="411" y="0"/>
                    <a:pt x="405" y="0"/>
                    <a:pt x="399" y="1"/>
                  </a:cubicBezTo>
                  <a:cubicBezTo>
                    <a:pt x="1" y="1"/>
                    <a:pt x="1" y="569"/>
                    <a:pt x="399" y="569"/>
                  </a:cubicBezTo>
                  <a:cubicBezTo>
                    <a:pt x="772" y="569"/>
                    <a:pt x="778" y="0"/>
                    <a:pt x="416" y="0"/>
                  </a:cubicBezTo>
                  <a:close/>
                </a:path>
              </a:pathLst>
            </a:custGeom>
            <a:solidFill>
              <a:srgbClr val="3C8DA0"/>
            </a:solidFill>
            <a:ln>
              <a:noFill/>
            </a:ln>
          </p:spPr>
          <p:txBody>
            <a:bodyPr spcFirstLastPara="1" wrap="square" lIns="91425" tIns="91425" rIns="91425" bIns="91425" anchor="ctr" anchorCtr="0">
              <a:noAutofit/>
            </a:bodyPr>
            <a:lstStyle/>
            <a:p>
              <a:endParaRPr/>
            </a:p>
          </p:txBody>
        </p:sp>
        <p:sp>
          <p:nvSpPr>
            <p:cNvPr id="828" name="Google Shape;828;p15"/>
            <p:cNvSpPr/>
            <p:nvPr/>
          </p:nvSpPr>
          <p:spPr>
            <a:xfrm>
              <a:off x="490635" y="1582215"/>
              <a:ext cx="17550" cy="13750"/>
            </a:xfrm>
            <a:custGeom>
              <a:avLst/>
              <a:gdLst/>
              <a:ahLst/>
              <a:cxnLst/>
              <a:rect l="l" t="t" r="r" b="b"/>
              <a:pathLst>
                <a:path w="702" h="550" extrusionOk="0">
                  <a:moveTo>
                    <a:pt x="360" y="0"/>
                  </a:moveTo>
                  <a:cubicBezTo>
                    <a:pt x="0" y="0"/>
                    <a:pt x="0" y="550"/>
                    <a:pt x="360" y="550"/>
                  </a:cubicBezTo>
                  <a:cubicBezTo>
                    <a:pt x="701" y="550"/>
                    <a:pt x="701" y="0"/>
                    <a:pt x="360" y="0"/>
                  </a:cubicBezTo>
                  <a:close/>
                </a:path>
              </a:pathLst>
            </a:custGeom>
            <a:solidFill>
              <a:srgbClr val="3C8DA0"/>
            </a:solidFill>
            <a:ln>
              <a:noFill/>
            </a:ln>
          </p:spPr>
          <p:txBody>
            <a:bodyPr spcFirstLastPara="1" wrap="square" lIns="91425" tIns="91425" rIns="91425" bIns="91425" anchor="ctr" anchorCtr="0">
              <a:noAutofit/>
            </a:bodyPr>
            <a:lstStyle/>
            <a:p>
              <a:endParaRPr/>
            </a:p>
          </p:txBody>
        </p:sp>
        <p:sp>
          <p:nvSpPr>
            <p:cNvPr id="829" name="Google Shape;829;p15"/>
            <p:cNvSpPr/>
            <p:nvPr/>
          </p:nvSpPr>
          <p:spPr>
            <a:xfrm>
              <a:off x="297525" y="1637988"/>
              <a:ext cx="18975" cy="14725"/>
            </a:xfrm>
            <a:custGeom>
              <a:avLst/>
              <a:gdLst/>
              <a:ahLst/>
              <a:cxnLst/>
              <a:rect l="l" t="t" r="r" b="b"/>
              <a:pathLst>
                <a:path w="759" h="589" extrusionOk="0">
                  <a:moveTo>
                    <a:pt x="379" y="0"/>
                  </a:moveTo>
                  <a:cubicBezTo>
                    <a:pt x="0" y="0"/>
                    <a:pt x="0" y="588"/>
                    <a:pt x="379" y="588"/>
                  </a:cubicBezTo>
                  <a:cubicBezTo>
                    <a:pt x="759" y="588"/>
                    <a:pt x="759" y="0"/>
                    <a:pt x="379" y="0"/>
                  </a:cubicBezTo>
                  <a:close/>
                </a:path>
              </a:pathLst>
            </a:custGeom>
            <a:solidFill>
              <a:srgbClr val="3C8DA0"/>
            </a:solidFill>
            <a:ln>
              <a:noFill/>
            </a:ln>
          </p:spPr>
          <p:txBody>
            <a:bodyPr spcFirstLastPara="1" wrap="square" lIns="91425" tIns="91425" rIns="91425" bIns="91425" anchor="ctr" anchorCtr="0">
              <a:noAutofit/>
            </a:bodyPr>
            <a:lstStyle/>
            <a:p>
              <a:endParaRPr/>
            </a:p>
          </p:txBody>
        </p:sp>
        <p:sp>
          <p:nvSpPr>
            <p:cNvPr id="830" name="Google Shape;830;p15"/>
            <p:cNvSpPr/>
            <p:nvPr/>
          </p:nvSpPr>
          <p:spPr>
            <a:xfrm>
              <a:off x="438343" y="1487068"/>
              <a:ext cx="20875" cy="15675"/>
            </a:xfrm>
            <a:custGeom>
              <a:avLst/>
              <a:gdLst/>
              <a:ahLst/>
              <a:cxnLst/>
              <a:rect l="l" t="t" r="r" b="b"/>
              <a:pathLst>
                <a:path w="835" h="627" extrusionOk="0">
                  <a:moveTo>
                    <a:pt x="436" y="1"/>
                  </a:moveTo>
                  <a:cubicBezTo>
                    <a:pt x="430" y="1"/>
                    <a:pt x="424" y="1"/>
                    <a:pt x="418" y="1"/>
                  </a:cubicBezTo>
                  <a:cubicBezTo>
                    <a:pt x="1" y="1"/>
                    <a:pt x="1" y="627"/>
                    <a:pt x="418" y="627"/>
                  </a:cubicBezTo>
                  <a:cubicBezTo>
                    <a:pt x="829" y="627"/>
                    <a:pt x="835" y="1"/>
                    <a:pt x="436" y="1"/>
                  </a:cubicBezTo>
                  <a:close/>
                </a:path>
              </a:pathLst>
            </a:custGeom>
            <a:solidFill>
              <a:srgbClr val="3C8DA0"/>
            </a:solidFill>
            <a:ln>
              <a:noFill/>
            </a:ln>
          </p:spPr>
          <p:txBody>
            <a:bodyPr spcFirstLastPara="1" wrap="square" lIns="91425" tIns="91425" rIns="91425" bIns="91425" anchor="ctr" anchorCtr="0">
              <a:noAutofit/>
            </a:bodyPr>
            <a:lstStyle/>
            <a:p>
              <a:endParaRPr/>
            </a:p>
          </p:txBody>
        </p:sp>
        <p:sp>
          <p:nvSpPr>
            <p:cNvPr id="831" name="Google Shape;831;p15"/>
            <p:cNvSpPr/>
            <p:nvPr/>
          </p:nvSpPr>
          <p:spPr>
            <a:xfrm>
              <a:off x="311750" y="1588238"/>
              <a:ext cx="12800" cy="9500"/>
            </a:xfrm>
            <a:custGeom>
              <a:avLst/>
              <a:gdLst/>
              <a:ahLst/>
              <a:cxnLst/>
              <a:rect l="l" t="t" r="r" b="b"/>
              <a:pathLst>
                <a:path w="512" h="380" extrusionOk="0">
                  <a:moveTo>
                    <a:pt x="265" y="0"/>
                  </a:moveTo>
                  <a:cubicBezTo>
                    <a:pt x="0" y="0"/>
                    <a:pt x="0" y="379"/>
                    <a:pt x="265" y="379"/>
                  </a:cubicBezTo>
                  <a:cubicBezTo>
                    <a:pt x="512" y="379"/>
                    <a:pt x="512" y="0"/>
                    <a:pt x="265" y="0"/>
                  </a:cubicBezTo>
                  <a:close/>
                </a:path>
              </a:pathLst>
            </a:custGeom>
            <a:solidFill>
              <a:srgbClr val="3C8DA0"/>
            </a:solidFill>
            <a:ln>
              <a:noFill/>
            </a:ln>
          </p:spPr>
          <p:txBody>
            <a:bodyPr spcFirstLastPara="1" wrap="square" lIns="91425" tIns="91425" rIns="91425" bIns="91425" anchor="ctr" anchorCtr="0">
              <a:noAutofit/>
            </a:bodyPr>
            <a:lstStyle/>
            <a:p>
              <a:endParaRPr/>
            </a:p>
          </p:txBody>
        </p:sp>
        <p:sp>
          <p:nvSpPr>
            <p:cNvPr id="832" name="Google Shape;832;p15"/>
            <p:cNvSpPr/>
            <p:nvPr/>
          </p:nvSpPr>
          <p:spPr>
            <a:xfrm>
              <a:off x="285675" y="1574488"/>
              <a:ext cx="20400" cy="15175"/>
            </a:xfrm>
            <a:custGeom>
              <a:avLst/>
              <a:gdLst/>
              <a:ahLst/>
              <a:cxnLst/>
              <a:rect l="l" t="t" r="r" b="b"/>
              <a:pathLst>
                <a:path w="816" h="607" extrusionOk="0">
                  <a:moveTo>
                    <a:pt x="398" y="0"/>
                  </a:moveTo>
                  <a:cubicBezTo>
                    <a:pt x="0" y="0"/>
                    <a:pt x="0" y="607"/>
                    <a:pt x="398" y="607"/>
                  </a:cubicBezTo>
                  <a:cubicBezTo>
                    <a:pt x="816" y="607"/>
                    <a:pt x="816" y="0"/>
                    <a:pt x="398" y="0"/>
                  </a:cubicBezTo>
                  <a:close/>
                </a:path>
              </a:pathLst>
            </a:custGeom>
            <a:solidFill>
              <a:srgbClr val="3C8DA0"/>
            </a:solidFill>
            <a:ln>
              <a:noFill/>
            </a:ln>
          </p:spPr>
          <p:txBody>
            <a:bodyPr spcFirstLastPara="1" wrap="square" lIns="91425" tIns="91425" rIns="91425" bIns="91425" anchor="ctr" anchorCtr="0">
              <a:noAutofit/>
            </a:bodyPr>
            <a:lstStyle/>
            <a:p>
              <a:endParaRPr/>
            </a:p>
          </p:txBody>
        </p:sp>
        <p:sp>
          <p:nvSpPr>
            <p:cNvPr id="833" name="Google Shape;833;p15"/>
            <p:cNvSpPr/>
            <p:nvPr/>
          </p:nvSpPr>
          <p:spPr>
            <a:xfrm>
              <a:off x="354400" y="1551263"/>
              <a:ext cx="9975" cy="8550"/>
            </a:xfrm>
            <a:custGeom>
              <a:avLst/>
              <a:gdLst/>
              <a:ahLst/>
              <a:cxnLst/>
              <a:rect l="l" t="t" r="r" b="b"/>
              <a:pathLst>
                <a:path w="399" h="342" extrusionOk="0">
                  <a:moveTo>
                    <a:pt x="209" y="0"/>
                  </a:moveTo>
                  <a:cubicBezTo>
                    <a:pt x="0" y="38"/>
                    <a:pt x="0" y="323"/>
                    <a:pt x="209" y="342"/>
                  </a:cubicBezTo>
                  <a:cubicBezTo>
                    <a:pt x="398" y="323"/>
                    <a:pt x="398" y="38"/>
                    <a:pt x="209" y="0"/>
                  </a:cubicBezTo>
                  <a:close/>
                </a:path>
              </a:pathLst>
            </a:custGeom>
            <a:solidFill>
              <a:srgbClr val="3C8DA0"/>
            </a:solidFill>
            <a:ln>
              <a:noFill/>
            </a:ln>
          </p:spPr>
          <p:txBody>
            <a:bodyPr spcFirstLastPara="1" wrap="square" lIns="91425" tIns="91425" rIns="91425" bIns="91425" anchor="ctr" anchorCtr="0">
              <a:noAutofit/>
            </a:bodyPr>
            <a:lstStyle/>
            <a:p>
              <a:endParaRPr/>
            </a:p>
          </p:txBody>
        </p:sp>
        <p:sp>
          <p:nvSpPr>
            <p:cNvPr id="834" name="Google Shape;834;p15"/>
            <p:cNvSpPr/>
            <p:nvPr/>
          </p:nvSpPr>
          <p:spPr>
            <a:xfrm>
              <a:off x="337800" y="1527563"/>
              <a:ext cx="13300" cy="11400"/>
            </a:xfrm>
            <a:custGeom>
              <a:avLst/>
              <a:gdLst/>
              <a:ahLst/>
              <a:cxnLst/>
              <a:rect l="l" t="t" r="r" b="b"/>
              <a:pathLst>
                <a:path w="532" h="456" extrusionOk="0">
                  <a:moveTo>
                    <a:pt x="266" y="1"/>
                  </a:moveTo>
                  <a:cubicBezTo>
                    <a:pt x="1" y="38"/>
                    <a:pt x="1" y="418"/>
                    <a:pt x="266" y="455"/>
                  </a:cubicBezTo>
                  <a:cubicBezTo>
                    <a:pt x="531" y="418"/>
                    <a:pt x="531" y="38"/>
                    <a:pt x="266" y="1"/>
                  </a:cubicBezTo>
                  <a:close/>
                </a:path>
              </a:pathLst>
            </a:custGeom>
            <a:solidFill>
              <a:srgbClr val="3C8DA0"/>
            </a:solidFill>
            <a:ln>
              <a:noFill/>
            </a:ln>
          </p:spPr>
          <p:txBody>
            <a:bodyPr spcFirstLastPara="1" wrap="square" lIns="91425" tIns="91425" rIns="91425" bIns="91425" anchor="ctr" anchorCtr="0">
              <a:noAutofit/>
            </a:bodyPr>
            <a:lstStyle/>
            <a:p>
              <a:endParaRPr/>
            </a:p>
          </p:txBody>
        </p:sp>
        <p:sp>
          <p:nvSpPr>
            <p:cNvPr id="835" name="Google Shape;835;p15"/>
            <p:cNvSpPr/>
            <p:nvPr/>
          </p:nvSpPr>
          <p:spPr>
            <a:xfrm>
              <a:off x="272875" y="1700063"/>
              <a:ext cx="23250" cy="18050"/>
            </a:xfrm>
            <a:custGeom>
              <a:avLst/>
              <a:gdLst/>
              <a:ahLst/>
              <a:cxnLst/>
              <a:rect l="l" t="t" r="r" b="b"/>
              <a:pathLst>
                <a:path w="930" h="722" extrusionOk="0">
                  <a:moveTo>
                    <a:pt x="474" y="1"/>
                  </a:moveTo>
                  <a:cubicBezTo>
                    <a:pt x="0" y="1"/>
                    <a:pt x="0" y="721"/>
                    <a:pt x="474" y="721"/>
                  </a:cubicBezTo>
                  <a:cubicBezTo>
                    <a:pt x="929" y="721"/>
                    <a:pt x="929" y="1"/>
                    <a:pt x="474" y="1"/>
                  </a:cubicBezTo>
                  <a:close/>
                </a:path>
              </a:pathLst>
            </a:custGeom>
            <a:solidFill>
              <a:srgbClr val="3C8DA0"/>
            </a:solidFill>
            <a:ln>
              <a:noFill/>
            </a:ln>
          </p:spPr>
          <p:txBody>
            <a:bodyPr spcFirstLastPara="1" wrap="square" lIns="91425" tIns="91425" rIns="91425" bIns="91425" anchor="ctr" anchorCtr="0">
              <a:noAutofit/>
            </a:bodyPr>
            <a:lstStyle/>
            <a:p>
              <a:endParaRPr/>
            </a:p>
          </p:txBody>
        </p:sp>
        <p:sp>
          <p:nvSpPr>
            <p:cNvPr id="836" name="Google Shape;836;p15"/>
            <p:cNvSpPr/>
            <p:nvPr/>
          </p:nvSpPr>
          <p:spPr>
            <a:xfrm>
              <a:off x="507000" y="1726138"/>
              <a:ext cx="3800" cy="3350"/>
            </a:xfrm>
            <a:custGeom>
              <a:avLst/>
              <a:gdLst/>
              <a:ahLst/>
              <a:cxnLst/>
              <a:rect l="l" t="t" r="r" b="b"/>
              <a:pathLst>
                <a:path w="152" h="134" extrusionOk="0">
                  <a:moveTo>
                    <a:pt x="76" y="0"/>
                  </a:moveTo>
                  <a:cubicBezTo>
                    <a:pt x="0" y="0"/>
                    <a:pt x="0" y="114"/>
                    <a:pt x="76" y="133"/>
                  </a:cubicBezTo>
                  <a:cubicBezTo>
                    <a:pt x="152" y="114"/>
                    <a:pt x="152" y="0"/>
                    <a:pt x="76" y="0"/>
                  </a:cubicBezTo>
                  <a:close/>
                </a:path>
              </a:pathLst>
            </a:custGeom>
            <a:solidFill>
              <a:srgbClr val="3C8DA0"/>
            </a:solidFill>
            <a:ln>
              <a:noFill/>
            </a:ln>
          </p:spPr>
          <p:txBody>
            <a:bodyPr spcFirstLastPara="1" wrap="square" lIns="91425" tIns="91425" rIns="91425" bIns="91425" anchor="ctr" anchorCtr="0">
              <a:noAutofit/>
            </a:bodyPr>
            <a:lstStyle/>
            <a:p>
              <a:endParaRPr/>
            </a:p>
          </p:txBody>
        </p:sp>
        <p:sp>
          <p:nvSpPr>
            <p:cNvPr id="837" name="Google Shape;837;p15"/>
            <p:cNvSpPr/>
            <p:nvPr/>
          </p:nvSpPr>
          <p:spPr>
            <a:xfrm>
              <a:off x="485200" y="1780638"/>
              <a:ext cx="18025" cy="13775"/>
            </a:xfrm>
            <a:custGeom>
              <a:avLst/>
              <a:gdLst/>
              <a:ahLst/>
              <a:cxnLst/>
              <a:rect l="l" t="t" r="r" b="b"/>
              <a:pathLst>
                <a:path w="721" h="551" extrusionOk="0">
                  <a:moveTo>
                    <a:pt x="360" y="1"/>
                  </a:moveTo>
                  <a:cubicBezTo>
                    <a:pt x="0" y="1"/>
                    <a:pt x="0" y="550"/>
                    <a:pt x="360" y="550"/>
                  </a:cubicBezTo>
                  <a:cubicBezTo>
                    <a:pt x="721" y="550"/>
                    <a:pt x="721" y="1"/>
                    <a:pt x="360" y="1"/>
                  </a:cubicBezTo>
                  <a:close/>
                </a:path>
              </a:pathLst>
            </a:custGeom>
            <a:solidFill>
              <a:srgbClr val="3C8DA0"/>
            </a:solidFill>
            <a:ln>
              <a:noFill/>
            </a:ln>
          </p:spPr>
          <p:txBody>
            <a:bodyPr spcFirstLastPara="1" wrap="square" lIns="91425" tIns="91425" rIns="91425" bIns="91425" anchor="ctr" anchorCtr="0">
              <a:noAutofit/>
            </a:bodyPr>
            <a:lstStyle/>
            <a:p>
              <a:endParaRPr/>
            </a:p>
          </p:txBody>
        </p:sp>
        <p:sp>
          <p:nvSpPr>
            <p:cNvPr id="838" name="Google Shape;838;p15"/>
            <p:cNvSpPr/>
            <p:nvPr/>
          </p:nvSpPr>
          <p:spPr>
            <a:xfrm>
              <a:off x="502250" y="1829463"/>
              <a:ext cx="9500" cy="6175"/>
            </a:xfrm>
            <a:custGeom>
              <a:avLst/>
              <a:gdLst/>
              <a:ahLst/>
              <a:cxnLst/>
              <a:rect l="l" t="t" r="r" b="b"/>
              <a:pathLst>
                <a:path w="380" h="247" extrusionOk="0">
                  <a:moveTo>
                    <a:pt x="114" y="0"/>
                  </a:moveTo>
                  <a:cubicBezTo>
                    <a:pt x="77" y="0"/>
                    <a:pt x="39" y="19"/>
                    <a:pt x="20" y="38"/>
                  </a:cubicBezTo>
                  <a:cubicBezTo>
                    <a:pt x="20" y="38"/>
                    <a:pt x="1" y="57"/>
                    <a:pt x="1" y="76"/>
                  </a:cubicBezTo>
                  <a:cubicBezTo>
                    <a:pt x="1" y="95"/>
                    <a:pt x="1" y="114"/>
                    <a:pt x="1" y="114"/>
                  </a:cubicBezTo>
                  <a:cubicBezTo>
                    <a:pt x="1" y="152"/>
                    <a:pt x="20" y="190"/>
                    <a:pt x="39" y="209"/>
                  </a:cubicBezTo>
                  <a:cubicBezTo>
                    <a:pt x="58" y="228"/>
                    <a:pt x="95" y="247"/>
                    <a:pt x="114" y="247"/>
                  </a:cubicBezTo>
                  <a:lnTo>
                    <a:pt x="266" y="247"/>
                  </a:lnTo>
                  <a:cubicBezTo>
                    <a:pt x="304" y="247"/>
                    <a:pt x="342" y="228"/>
                    <a:pt x="361" y="209"/>
                  </a:cubicBezTo>
                  <a:cubicBezTo>
                    <a:pt x="361" y="190"/>
                    <a:pt x="380" y="190"/>
                    <a:pt x="380" y="171"/>
                  </a:cubicBezTo>
                  <a:cubicBezTo>
                    <a:pt x="380" y="152"/>
                    <a:pt x="380" y="133"/>
                    <a:pt x="380" y="114"/>
                  </a:cubicBezTo>
                  <a:cubicBezTo>
                    <a:pt x="380" y="95"/>
                    <a:pt x="361" y="57"/>
                    <a:pt x="342" y="38"/>
                  </a:cubicBezTo>
                  <a:cubicBezTo>
                    <a:pt x="323" y="19"/>
                    <a:pt x="285" y="0"/>
                    <a:pt x="266" y="0"/>
                  </a:cubicBezTo>
                  <a:close/>
                </a:path>
              </a:pathLst>
            </a:custGeom>
            <a:solidFill>
              <a:srgbClr val="3C8DA0"/>
            </a:solidFill>
            <a:ln>
              <a:noFill/>
            </a:ln>
          </p:spPr>
          <p:txBody>
            <a:bodyPr spcFirstLastPara="1" wrap="square" lIns="91425" tIns="91425" rIns="91425" bIns="91425" anchor="ctr" anchorCtr="0">
              <a:noAutofit/>
            </a:bodyPr>
            <a:lstStyle/>
            <a:p>
              <a:endParaRPr/>
            </a:p>
          </p:txBody>
        </p:sp>
        <p:sp>
          <p:nvSpPr>
            <p:cNvPr id="839" name="Google Shape;839;p15"/>
            <p:cNvSpPr/>
            <p:nvPr/>
          </p:nvSpPr>
          <p:spPr>
            <a:xfrm>
              <a:off x="504150" y="1867838"/>
              <a:ext cx="24675" cy="18975"/>
            </a:xfrm>
            <a:custGeom>
              <a:avLst/>
              <a:gdLst/>
              <a:ahLst/>
              <a:cxnLst/>
              <a:rect l="l" t="t" r="r" b="b"/>
              <a:pathLst>
                <a:path w="987" h="759" extrusionOk="0">
                  <a:moveTo>
                    <a:pt x="493" y="1"/>
                  </a:moveTo>
                  <a:cubicBezTo>
                    <a:pt x="1" y="1"/>
                    <a:pt x="1" y="759"/>
                    <a:pt x="493" y="759"/>
                  </a:cubicBezTo>
                  <a:cubicBezTo>
                    <a:pt x="986" y="759"/>
                    <a:pt x="986" y="1"/>
                    <a:pt x="493" y="1"/>
                  </a:cubicBezTo>
                  <a:close/>
                </a:path>
              </a:pathLst>
            </a:custGeom>
            <a:solidFill>
              <a:srgbClr val="3C8DA0"/>
            </a:solidFill>
            <a:ln>
              <a:noFill/>
            </a:ln>
          </p:spPr>
          <p:txBody>
            <a:bodyPr spcFirstLastPara="1" wrap="square" lIns="91425" tIns="91425" rIns="91425" bIns="91425" anchor="ctr" anchorCtr="0">
              <a:noAutofit/>
            </a:bodyPr>
            <a:lstStyle/>
            <a:p>
              <a:endParaRPr/>
            </a:p>
          </p:txBody>
        </p:sp>
        <p:sp>
          <p:nvSpPr>
            <p:cNvPr id="840" name="Google Shape;840;p15"/>
            <p:cNvSpPr/>
            <p:nvPr/>
          </p:nvSpPr>
          <p:spPr>
            <a:xfrm>
              <a:off x="360075" y="1953883"/>
              <a:ext cx="20875" cy="17075"/>
            </a:xfrm>
            <a:custGeom>
              <a:avLst/>
              <a:gdLst/>
              <a:ahLst/>
              <a:cxnLst/>
              <a:rect l="l" t="t" r="r" b="b"/>
              <a:pathLst>
                <a:path w="835" h="683" extrusionOk="0">
                  <a:moveTo>
                    <a:pt x="418" y="0"/>
                  </a:moveTo>
                  <a:cubicBezTo>
                    <a:pt x="1" y="38"/>
                    <a:pt x="1" y="645"/>
                    <a:pt x="418" y="683"/>
                  </a:cubicBezTo>
                  <a:cubicBezTo>
                    <a:pt x="835" y="645"/>
                    <a:pt x="835" y="38"/>
                    <a:pt x="418" y="0"/>
                  </a:cubicBezTo>
                  <a:close/>
                </a:path>
              </a:pathLst>
            </a:custGeom>
            <a:solidFill>
              <a:srgbClr val="3C8DA0"/>
            </a:solidFill>
            <a:ln>
              <a:noFill/>
            </a:ln>
          </p:spPr>
          <p:txBody>
            <a:bodyPr spcFirstLastPara="1" wrap="square" lIns="91425" tIns="91425" rIns="91425" bIns="91425" anchor="ctr" anchorCtr="0">
              <a:noAutofit/>
            </a:bodyPr>
            <a:lstStyle/>
            <a:p>
              <a:endParaRPr/>
            </a:p>
          </p:txBody>
        </p:sp>
        <p:sp>
          <p:nvSpPr>
            <p:cNvPr id="841" name="Google Shape;841;p15"/>
            <p:cNvSpPr/>
            <p:nvPr/>
          </p:nvSpPr>
          <p:spPr>
            <a:xfrm>
              <a:off x="319325" y="1860263"/>
              <a:ext cx="16125" cy="12350"/>
            </a:xfrm>
            <a:custGeom>
              <a:avLst/>
              <a:gdLst/>
              <a:ahLst/>
              <a:cxnLst/>
              <a:rect l="l" t="t" r="r" b="b"/>
              <a:pathLst>
                <a:path w="645" h="494" extrusionOk="0">
                  <a:moveTo>
                    <a:pt x="247" y="0"/>
                  </a:moveTo>
                  <a:cubicBezTo>
                    <a:pt x="228" y="0"/>
                    <a:pt x="190" y="0"/>
                    <a:pt x="152" y="19"/>
                  </a:cubicBezTo>
                  <a:cubicBezTo>
                    <a:pt x="133" y="19"/>
                    <a:pt x="95" y="38"/>
                    <a:pt x="76" y="76"/>
                  </a:cubicBezTo>
                  <a:cubicBezTo>
                    <a:pt x="38" y="114"/>
                    <a:pt x="0" y="171"/>
                    <a:pt x="0" y="247"/>
                  </a:cubicBezTo>
                  <a:lnTo>
                    <a:pt x="0" y="304"/>
                  </a:lnTo>
                  <a:cubicBezTo>
                    <a:pt x="19" y="342"/>
                    <a:pt x="38" y="379"/>
                    <a:pt x="76" y="417"/>
                  </a:cubicBezTo>
                  <a:lnTo>
                    <a:pt x="114" y="455"/>
                  </a:lnTo>
                  <a:cubicBezTo>
                    <a:pt x="152" y="474"/>
                    <a:pt x="209" y="493"/>
                    <a:pt x="247" y="493"/>
                  </a:cubicBezTo>
                  <a:lnTo>
                    <a:pt x="398" y="493"/>
                  </a:lnTo>
                  <a:cubicBezTo>
                    <a:pt x="436" y="493"/>
                    <a:pt x="455" y="493"/>
                    <a:pt x="493" y="474"/>
                  </a:cubicBezTo>
                  <a:cubicBezTo>
                    <a:pt x="550" y="455"/>
                    <a:pt x="588" y="398"/>
                    <a:pt x="607" y="342"/>
                  </a:cubicBezTo>
                  <a:cubicBezTo>
                    <a:pt x="626" y="323"/>
                    <a:pt x="645" y="285"/>
                    <a:pt x="626" y="247"/>
                  </a:cubicBezTo>
                  <a:lnTo>
                    <a:pt x="626" y="190"/>
                  </a:lnTo>
                  <a:cubicBezTo>
                    <a:pt x="626" y="152"/>
                    <a:pt x="607" y="114"/>
                    <a:pt x="569" y="76"/>
                  </a:cubicBezTo>
                  <a:lnTo>
                    <a:pt x="531" y="38"/>
                  </a:lnTo>
                  <a:cubicBezTo>
                    <a:pt x="493" y="19"/>
                    <a:pt x="436" y="19"/>
                    <a:pt x="398" y="19"/>
                  </a:cubicBezTo>
                  <a:lnTo>
                    <a:pt x="398" y="0"/>
                  </a:lnTo>
                  <a:close/>
                </a:path>
              </a:pathLst>
            </a:custGeom>
            <a:solidFill>
              <a:srgbClr val="3C8DA0"/>
            </a:solidFill>
            <a:ln>
              <a:noFill/>
            </a:ln>
          </p:spPr>
          <p:txBody>
            <a:bodyPr spcFirstLastPara="1" wrap="square" lIns="91425" tIns="91425" rIns="91425" bIns="91425" anchor="ctr" anchorCtr="0">
              <a:noAutofit/>
            </a:bodyPr>
            <a:lstStyle/>
            <a:p>
              <a:endParaRPr/>
            </a:p>
          </p:txBody>
        </p:sp>
        <p:sp>
          <p:nvSpPr>
            <p:cNvPr id="842" name="Google Shape;842;p15"/>
            <p:cNvSpPr/>
            <p:nvPr/>
          </p:nvSpPr>
          <p:spPr>
            <a:xfrm>
              <a:off x="325475" y="1808138"/>
              <a:ext cx="15675" cy="11850"/>
            </a:xfrm>
            <a:custGeom>
              <a:avLst/>
              <a:gdLst/>
              <a:ahLst/>
              <a:cxnLst/>
              <a:rect l="l" t="t" r="r" b="b"/>
              <a:pathLst>
                <a:path w="627" h="474" extrusionOk="0">
                  <a:moveTo>
                    <a:pt x="304" y="0"/>
                  </a:moveTo>
                  <a:cubicBezTo>
                    <a:pt x="1" y="0"/>
                    <a:pt x="1" y="474"/>
                    <a:pt x="304" y="474"/>
                  </a:cubicBezTo>
                  <a:cubicBezTo>
                    <a:pt x="626" y="474"/>
                    <a:pt x="626" y="0"/>
                    <a:pt x="304" y="0"/>
                  </a:cubicBezTo>
                  <a:close/>
                </a:path>
              </a:pathLst>
            </a:custGeom>
            <a:solidFill>
              <a:srgbClr val="3C8DA0"/>
            </a:solidFill>
            <a:ln>
              <a:noFill/>
            </a:ln>
          </p:spPr>
          <p:txBody>
            <a:bodyPr spcFirstLastPara="1" wrap="square" lIns="91425" tIns="91425" rIns="91425" bIns="91425" anchor="ctr" anchorCtr="0">
              <a:noAutofit/>
            </a:bodyPr>
            <a:lstStyle/>
            <a:p>
              <a:endParaRPr/>
            </a:p>
          </p:txBody>
        </p:sp>
        <p:sp>
          <p:nvSpPr>
            <p:cNvPr id="843" name="Google Shape;843;p15"/>
            <p:cNvSpPr/>
            <p:nvPr/>
          </p:nvSpPr>
          <p:spPr>
            <a:xfrm>
              <a:off x="298950" y="1787738"/>
              <a:ext cx="8550" cy="7150"/>
            </a:xfrm>
            <a:custGeom>
              <a:avLst/>
              <a:gdLst/>
              <a:ahLst/>
              <a:cxnLst/>
              <a:rect l="l" t="t" r="r" b="b"/>
              <a:pathLst>
                <a:path w="342" h="286" extrusionOk="0">
                  <a:moveTo>
                    <a:pt x="171" y="1"/>
                  </a:moveTo>
                  <a:cubicBezTo>
                    <a:pt x="0" y="20"/>
                    <a:pt x="0" y="266"/>
                    <a:pt x="171" y="285"/>
                  </a:cubicBezTo>
                  <a:cubicBezTo>
                    <a:pt x="341" y="266"/>
                    <a:pt x="341" y="20"/>
                    <a:pt x="171" y="1"/>
                  </a:cubicBezTo>
                  <a:close/>
                </a:path>
              </a:pathLst>
            </a:custGeom>
            <a:solidFill>
              <a:srgbClr val="3C8DA0"/>
            </a:solidFill>
            <a:ln>
              <a:noFill/>
            </a:ln>
          </p:spPr>
          <p:txBody>
            <a:bodyPr spcFirstLastPara="1" wrap="square" lIns="91425" tIns="91425" rIns="91425" bIns="91425" anchor="ctr" anchorCtr="0">
              <a:noAutofit/>
            </a:bodyPr>
            <a:lstStyle/>
            <a:p>
              <a:endParaRPr/>
            </a:p>
          </p:txBody>
        </p:sp>
        <p:sp>
          <p:nvSpPr>
            <p:cNvPr id="844" name="Google Shape;844;p15"/>
            <p:cNvSpPr/>
            <p:nvPr/>
          </p:nvSpPr>
          <p:spPr>
            <a:xfrm>
              <a:off x="394558" y="1560904"/>
              <a:ext cx="21825" cy="16625"/>
            </a:xfrm>
            <a:custGeom>
              <a:avLst/>
              <a:gdLst/>
              <a:ahLst/>
              <a:cxnLst/>
              <a:rect l="l" t="t" r="r" b="b"/>
              <a:pathLst>
                <a:path w="873" h="665" extrusionOk="0">
                  <a:moveTo>
                    <a:pt x="437" y="1"/>
                  </a:moveTo>
                  <a:cubicBezTo>
                    <a:pt x="1" y="1"/>
                    <a:pt x="1" y="664"/>
                    <a:pt x="437" y="664"/>
                  </a:cubicBezTo>
                  <a:cubicBezTo>
                    <a:pt x="873" y="664"/>
                    <a:pt x="873" y="1"/>
                    <a:pt x="437" y="1"/>
                  </a:cubicBezTo>
                  <a:close/>
                </a:path>
              </a:pathLst>
            </a:custGeom>
            <a:solidFill>
              <a:srgbClr val="3C8DA0"/>
            </a:solidFill>
            <a:ln>
              <a:noFill/>
            </a:ln>
          </p:spPr>
          <p:txBody>
            <a:bodyPr spcFirstLastPara="1" wrap="square" lIns="91425" tIns="91425" rIns="91425" bIns="91425" anchor="ctr" anchorCtr="0">
              <a:noAutofit/>
            </a:bodyPr>
            <a:lstStyle/>
            <a:p>
              <a:endParaRPr/>
            </a:p>
          </p:txBody>
        </p:sp>
        <p:sp>
          <p:nvSpPr>
            <p:cNvPr id="845" name="Google Shape;845;p15"/>
            <p:cNvSpPr/>
            <p:nvPr/>
          </p:nvSpPr>
          <p:spPr>
            <a:xfrm>
              <a:off x="418850" y="1419395"/>
              <a:ext cx="23250" cy="18975"/>
            </a:xfrm>
            <a:custGeom>
              <a:avLst/>
              <a:gdLst/>
              <a:ahLst/>
              <a:cxnLst/>
              <a:rect l="l" t="t" r="r" b="b"/>
              <a:pathLst>
                <a:path w="930" h="759" extrusionOk="0">
                  <a:moveTo>
                    <a:pt x="474" y="0"/>
                  </a:moveTo>
                  <a:cubicBezTo>
                    <a:pt x="0" y="38"/>
                    <a:pt x="0" y="721"/>
                    <a:pt x="474" y="758"/>
                  </a:cubicBezTo>
                  <a:cubicBezTo>
                    <a:pt x="929" y="721"/>
                    <a:pt x="929" y="38"/>
                    <a:pt x="474" y="0"/>
                  </a:cubicBezTo>
                  <a:close/>
                </a:path>
              </a:pathLst>
            </a:custGeom>
            <a:solidFill>
              <a:srgbClr val="3C8DA0"/>
            </a:solidFill>
            <a:ln>
              <a:noFill/>
            </a:ln>
          </p:spPr>
          <p:txBody>
            <a:bodyPr spcFirstLastPara="1" wrap="square" lIns="91425" tIns="91425" rIns="91425" bIns="91425" anchor="ctr" anchorCtr="0">
              <a:noAutofit/>
            </a:bodyPr>
            <a:lstStyle/>
            <a:p>
              <a:endParaRPr/>
            </a:p>
          </p:txBody>
        </p:sp>
      </p:grpSp>
      <p:sp>
        <p:nvSpPr>
          <p:cNvPr id="846" name="Google Shape;846;p15"/>
          <p:cNvSpPr/>
          <p:nvPr/>
        </p:nvSpPr>
        <p:spPr>
          <a:xfrm rot="3011561">
            <a:off x="8384437" y="-796490"/>
            <a:ext cx="1345837" cy="1286867"/>
          </a:xfrm>
          <a:custGeom>
            <a:avLst/>
            <a:gdLst/>
            <a:ahLst/>
            <a:cxnLst/>
            <a:rect l="l" t="t" r="r" b="b"/>
            <a:pathLst>
              <a:path w="21339" h="20404" extrusionOk="0">
                <a:moveTo>
                  <a:pt x="95" y="0"/>
                </a:moveTo>
                <a:cubicBezTo>
                  <a:pt x="50" y="0"/>
                  <a:pt x="0" y="36"/>
                  <a:pt x="12" y="93"/>
                </a:cubicBezTo>
                <a:cubicBezTo>
                  <a:pt x="485" y="2330"/>
                  <a:pt x="1054" y="4567"/>
                  <a:pt x="1680" y="6766"/>
                </a:cubicBezTo>
                <a:cubicBezTo>
                  <a:pt x="2324" y="8965"/>
                  <a:pt x="3045" y="11126"/>
                  <a:pt x="3822" y="13249"/>
                </a:cubicBezTo>
                <a:cubicBezTo>
                  <a:pt x="4220" y="14330"/>
                  <a:pt x="4618" y="15391"/>
                  <a:pt x="5054" y="16453"/>
                </a:cubicBezTo>
                <a:cubicBezTo>
                  <a:pt x="5225" y="16889"/>
                  <a:pt x="5433" y="17287"/>
                  <a:pt x="5699" y="17666"/>
                </a:cubicBezTo>
                <a:cubicBezTo>
                  <a:pt x="5926" y="17988"/>
                  <a:pt x="6267" y="18216"/>
                  <a:pt x="6646" y="18348"/>
                </a:cubicBezTo>
                <a:cubicBezTo>
                  <a:pt x="6705" y="18361"/>
                  <a:pt x="6764" y="18368"/>
                  <a:pt x="6823" y="18368"/>
                </a:cubicBezTo>
                <a:cubicBezTo>
                  <a:pt x="7107" y="18368"/>
                  <a:pt x="7384" y="18221"/>
                  <a:pt x="7556" y="17969"/>
                </a:cubicBezTo>
                <a:cubicBezTo>
                  <a:pt x="7746" y="17609"/>
                  <a:pt x="7784" y="17173"/>
                  <a:pt x="7708" y="16775"/>
                </a:cubicBezTo>
                <a:cubicBezTo>
                  <a:pt x="7519" y="15770"/>
                  <a:pt x="7253" y="14784"/>
                  <a:pt x="6893" y="13837"/>
                </a:cubicBezTo>
                <a:cubicBezTo>
                  <a:pt x="6248" y="11941"/>
                  <a:pt x="5414" y="9969"/>
                  <a:pt x="5528" y="7922"/>
                </a:cubicBezTo>
                <a:cubicBezTo>
                  <a:pt x="5543" y="7707"/>
                  <a:pt x="5559" y="7504"/>
                  <a:pt x="5594" y="7294"/>
                </a:cubicBezTo>
                <a:lnTo>
                  <a:pt x="5594" y="7294"/>
                </a:lnTo>
                <a:cubicBezTo>
                  <a:pt x="6312" y="7702"/>
                  <a:pt x="6661" y="8502"/>
                  <a:pt x="6893" y="9268"/>
                </a:cubicBezTo>
                <a:cubicBezTo>
                  <a:pt x="7234" y="10349"/>
                  <a:pt x="7519" y="11467"/>
                  <a:pt x="7822" y="12567"/>
                </a:cubicBezTo>
                <a:lnTo>
                  <a:pt x="8789" y="16036"/>
                </a:lnTo>
                <a:cubicBezTo>
                  <a:pt x="8940" y="16604"/>
                  <a:pt x="9111" y="17173"/>
                  <a:pt x="9263" y="17742"/>
                </a:cubicBezTo>
                <a:cubicBezTo>
                  <a:pt x="9376" y="18216"/>
                  <a:pt x="9509" y="18652"/>
                  <a:pt x="9699" y="19107"/>
                </a:cubicBezTo>
                <a:cubicBezTo>
                  <a:pt x="9966" y="19713"/>
                  <a:pt x="10452" y="20404"/>
                  <a:pt x="11172" y="20404"/>
                </a:cubicBezTo>
                <a:cubicBezTo>
                  <a:pt x="11217" y="20404"/>
                  <a:pt x="11263" y="20401"/>
                  <a:pt x="11310" y="20396"/>
                </a:cubicBezTo>
                <a:cubicBezTo>
                  <a:pt x="11708" y="20339"/>
                  <a:pt x="12068" y="20092"/>
                  <a:pt x="12258" y="19732"/>
                </a:cubicBezTo>
                <a:cubicBezTo>
                  <a:pt x="12485" y="19334"/>
                  <a:pt x="12580" y="18860"/>
                  <a:pt x="12504" y="18405"/>
                </a:cubicBezTo>
                <a:cubicBezTo>
                  <a:pt x="12390" y="17855"/>
                  <a:pt x="12239" y="17306"/>
                  <a:pt x="12030" y="16794"/>
                </a:cubicBezTo>
                <a:cubicBezTo>
                  <a:pt x="11841" y="16263"/>
                  <a:pt x="11651" y="15713"/>
                  <a:pt x="11462" y="15183"/>
                </a:cubicBezTo>
                <a:cubicBezTo>
                  <a:pt x="11101" y="14083"/>
                  <a:pt x="10779" y="12965"/>
                  <a:pt x="10457" y="11865"/>
                </a:cubicBezTo>
                <a:cubicBezTo>
                  <a:pt x="10154" y="10766"/>
                  <a:pt x="9869" y="9628"/>
                  <a:pt x="9623" y="8491"/>
                </a:cubicBezTo>
                <a:cubicBezTo>
                  <a:pt x="9414" y="7486"/>
                  <a:pt x="9168" y="6424"/>
                  <a:pt x="9414" y="5420"/>
                </a:cubicBezTo>
                <a:cubicBezTo>
                  <a:pt x="9462" y="5197"/>
                  <a:pt x="9536" y="5002"/>
                  <a:pt x="9626" y="4810"/>
                </a:cubicBezTo>
                <a:lnTo>
                  <a:pt x="9626" y="4810"/>
                </a:lnTo>
                <a:cubicBezTo>
                  <a:pt x="11118" y="5773"/>
                  <a:pt x="11814" y="7472"/>
                  <a:pt x="12239" y="9135"/>
                </a:cubicBezTo>
                <a:cubicBezTo>
                  <a:pt x="12485" y="10026"/>
                  <a:pt x="12637" y="10936"/>
                  <a:pt x="12807" y="11846"/>
                </a:cubicBezTo>
                <a:cubicBezTo>
                  <a:pt x="13035" y="13040"/>
                  <a:pt x="13300" y="14216"/>
                  <a:pt x="13623" y="15391"/>
                </a:cubicBezTo>
                <a:cubicBezTo>
                  <a:pt x="13945" y="16547"/>
                  <a:pt x="14324" y="17723"/>
                  <a:pt x="14741" y="18879"/>
                </a:cubicBezTo>
                <a:cubicBezTo>
                  <a:pt x="14912" y="19315"/>
                  <a:pt x="15063" y="19827"/>
                  <a:pt x="15480" y="20092"/>
                </a:cubicBezTo>
                <a:cubicBezTo>
                  <a:pt x="15595" y="20165"/>
                  <a:pt x="15723" y="20199"/>
                  <a:pt x="15849" y="20199"/>
                </a:cubicBezTo>
                <a:cubicBezTo>
                  <a:pt x="16119" y="20199"/>
                  <a:pt x="16382" y="20042"/>
                  <a:pt x="16485" y="19770"/>
                </a:cubicBezTo>
                <a:cubicBezTo>
                  <a:pt x="16694" y="19334"/>
                  <a:pt x="16675" y="18765"/>
                  <a:pt x="16656" y="18292"/>
                </a:cubicBezTo>
                <a:cubicBezTo>
                  <a:pt x="16637" y="17723"/>
                  <a:pt x="16542" y="17154"/>
                  <a:pt x="16428" y="16585"/>
                </a:cubicBezTo>
                <a:cubicBezTo>
                  <a:pt x="16125" y="15467"/>
                  <a:pt x="15746" y="14348"/>
                  <a:pt x="15291" y="13268"/>
                </a:cubicBezTo>
                <a:cubicBezTo>
                  <a:pt x="14419" y="10993"/>
                  <a:pt x="13793" y="8623"/>
                  <a:pt x="13433" y="6216"/>
                </a:cubicBezTo>
                <a:cubicBezTo>
                  <a:pt x="13360" y="5689"/>
                  <a:pt x="13392" y="4465"/>
                  <a:pt x="14163" y="4465"/>
                </a:cubicBezTo>
                <a:cubicBezTo>
                  <a:pt x="14197" y="4465"/>
                  <a:pt x="14231" y="4467"/>
                  <a:pt x="14267" y="4472"/>
                </a:cubicBezTo>
                <a:cubicBezTo>
                  <a:pt x="14741" y="4548"/>
                  <a:pt x="15025" y="5060"/>
                  <a:pt x="15234" y="5439"/>
                </a:cubicBezTo>
                <a:cubicBezTo>
                  <a:pt x="15499" y="5913"/>
                  <a:pt x="15727" y="6406"/>
                  <a:pt x="15935" y="6898"/>
                </a:cubicBezTo>
                <a:cubicBezTo>
                  <a:pt x="16732" y="8946"/>
                  <a:pt x="17111" y="11107"/>
                  <a:pt x="17452" y="13268"/>
                </a:cubicBezTo>
                <a:cubicBezTo>
                  <a:pt x="17623" y="14348"/>
                  <a:pt x="17793" y="15429"/>
                  <a:pt x="18002" y="16510"/>
                </a:cubicBezTo>
                <a:cubicBezTo>
                  <a:pt x="18096" y="17040"/>
                  <a:pt x="18229" y="17590"/>
                  <a:pt x="18362" y="18121"/>
                </a:cubicBezTo>
                <a:cubicBezTo>
                  <a:pt x="18476" y="18557"/>
                  <a:pt x="18627" y="19031"/>
                  <a:pt x="18968" y="19334"/>
                </a:cubicBezTo>
                <a:cubicBezTo>
                  <a:pt x="19197" y="19533"/>
                  <a:pt x="19456" y="19618"/>
                  <a:pt x="19715" y="19618"/>
                </a:cubicBezTo>
                <a:cubicBezTo>
                  <a:pt x="20273" y="19618"/>
                  <a:pt x="20833" y="19220"/>
                  <a:pt x="21092" y="18690"/>
                </a:cubicBezTo>
                <a:cubicBezTo>
                  <a:pt x="21300" y="18178"/>
                  <a:pt x="21338" y="17628"/>
                  <a:pt x="21205" y="17078"/>
                </a:cubicBezTo>
                <a:cubicBezTo>
                  <a:pt x="21111" y="16472"/>
                  <a:pt x="20902" y="15884"/>
                  <a:pt x="20731" y="15277"/>
                </a:cubicBezTo>
                <a:lnTo>
                  <a:pt x="18684" y="7903"/>
                </a:lnTo>
                <a:cubicBezTo>
                  <a:pt x="18514" y="7315"/>
                  <a:pt x="18362" y="6728"/>
                  <a:pt x="18191" y="6102"/>
                </a:cubicBezTo>
                <a:cubicBezTo>
                  <a:pt x="18162" y="6043"/>
                  <a:pt x="18106" y="6015"/>
                  <a:pt x="18051" y="6015"/>
                </a:cubicBezTo>
                <a:cubicBezTo>
                  <a:pt x="17966" y="6015"/>
                  <a:pt x="17884" y="6082"/>
                  <a:pt x="17907" y="6197"/>
                </a:cubicBezTo>
                <a:cubicBezTo>
                  <a:pt x="18589" y="8623"/>
                  <a:pt x="19253" y="11050"/>
                  <a:pt x="19935" y="13476"/>
                </a:cubicBezTo>
                <a:lnTo>
                  <a:pt x="20428" y="15315"/>
                </a:lnTo>
                <a:cubicBezTo>
                  <a:pt x="20599" y="15903"/>
                  <a:pt x="20788" y="16491"/>
                  <a:pt x="20902" y="17078"/>
                </a:cubicBezTo>
                <a:cubicBezTo>
                  <a:pt x="21016" y="17609"/>
                  <a:pt x="21035" y="18216"/>
                  <a:pt x="20750" y="18690"/>
                </a:cubicBezTo>
                <a:cubicBezTo>
                  <a:pt x="20542" y="19050"/>
                  <a:pt x="20144" y="19296"/>
                  <a:pt x="19727" y="19334"/>
                </a:cubicBezTo>
                <a:cubicBezTo>
                  <a:pt x="19253" y="19334"/>
                  <a:pt x="18950" y="18917"/>
                  <a:pt x="18798" y="18519"/>
                </a:cubicBezTo>
                <a:cubicBezTo>
                  <a:pt x="18627" y="18026"/>
                  <a:pt x="18495" y="17533"/>
                  <a:pt x="18400" y="17040"/>
                </a:cubicBezTo>
                <a:cubicBezTo>
                  <a:pt x="18172" y="15979"/>
                  <a:pt x="17983" y="14898"/>
                  <a:pt x="17812" y="13837"/>
                </a:cubicBezTo>
                <a:cubicBezTo>
                  <a:pt x="17452" y="11713"/>
                  <a:pt x="17130" y="9571"/>
                  <a:pt x="16428" y="7524"/>
                </a:cubicBezTo>
                <a:cubicBezTo>
                  <a:pt x="16239" y="7031"/>
                  <a:pt x="16049" y="6538"/>
                  <a:pt x="15822" y="6064"/>
                </a:cubicBezTo>
                <a:cubicBezTo>
                  <a:pt x="15632" y="5590"/>
                  <a:pt x="15386" y="5154"/>
                  <a:pt x="15082" y="4756"/>
                </a:cubicBezTo>
                <a:cubicBezTo>
                  <a:pt x="14841" y="4446"/>
                  <a:pt x="14506" y="4199"/>
                  <a:pt x="14120" y="4199"/>
                </a:cubicBezTo>
                <a:cubicBezTo>
                  <a:pt x="14081" y="4199"/>
                  <a:pt x="14042" y="4201"/>
                  <a:pt x="14002" y="4207"/>
                </a:cubicBezTo>
                <a:cubicBezTo>
                  <a:pt x="13661" y="4282"/>
                  <a:pt x="13395" y="4529"/>
                  <a:pt x="13281" y="4851"/>
                </a:cubicBezTo>
                <a:cubicBezTo>
                  <a:pt x="13149" y="5230"/>
                  <a:pt x="13092" y="5609"/>
                  <a:pt x="13130" y="6007"/>
                </a:cubicBezTo>
                <a:cubicBezTo>
                  <a:pt x="13187" y="6538"/>
                  <a:pt x="13281" y="7088"/>
                  <a:pt x="13395" y="7619"/>
                </a:cubicBezTo>
                <a:cubicBezTo>
                  <a:pt x="13623" y="8794"/>
                  <a:pt x="13907" y="9969"/>
                  <a:pt x="14267" y="11126"/>
                </a:cubicBezTo>
                <a:cubicBezTo>
                  <a:pt x="14608" y="12244"/>
                  <a:pt x="15044" y="13344"/>
                  <a:pt x="15442" y="14443"/>
                </a:cubicBezTo>
                <a:cubicBezTo>
                  <a:pt x="15879" y="15524"/>
                  <a:pt x="16182" y="16642"/>
                  <a:pt x="16333" y="17799"/>
                </a:cubicBezTo>
                <a:cubicBezTo>
                  <a:pt x="16409" y="18329"/>
                  <a:pt x="16390" y="18879"/>
                  <a:pt x="16296" y="19410"/>
                </a:cubicBezTo>
                <a:cubicBezTo>
                  <a:pt x="16277" y="19618"/>
                  <a:pt x="16144" y="19789"/>
                  <a:pt x="15973" y="19884"/>
                </a:cubicBezTo>
                <a:cubicBezTo>
                  <a:pt x="15943" y="19889"/>
                  <a:pt x="15912" y="19892"/>
                  <a:pt x="15882" y="19892"/>
                </a:cubicBezTo>
                <a:cubicBezTo>
                  <a:pt x="15710" y="19892"/>
                  <a:pt x="15558" y="19802"/>
                  <a:pt x="15461" y="19656"/>
                </a:cubicBezTo>
                <a:cubicBezTo>
                  <a:pt x="15329" y="19467"/>
                  <a:pt x="15215" y="19258"/>
                  <a:pt x="15139" y="19031"/>
                </a:cubicBezTo>
                <a:cubicBezTo>
                  <a:pt x="15025" y="18746"/>
                  <a:pt x="14912" y="18481"/>
                  <a:pt x="14817" y="18197"/>
                </a:cubicBezTo>
                <a:cubicBezTo>
                  <a:pt x="14608" y="17628"/>
                  <a:pt x="14419" y="17059"/>
                  <a:pt x="14248" y="16491"/>
                </a:cubicBezTo>
                <a:cubicBezTo>
                  <a:pt x="13888" y="15353"/>
                  <a:pt x="13566" y="14178"/>
                  <a:pt x="13300" y="13003"/>
                </a:cubicBezTo>
                <a:cubicBezTo>
                  <a:pt x="13073" y="12017"/>
                  <a:pt x="12921" y="11031"/>
                  <a:pt x="12694" y="10045"/>
                </a:cubicBezTo>
                <a:cubicBezTo>
                  <a:pt x="12334" y="8377"/>
                  <a:pt x="11822" y="6576"/>
                  <a:pt x="10590" y="5306"/>
                </a:cubicBezTo>
                <a:cubicBezTo>
                  <a:pt x="10305" y="5022"/>
                  <a:pt x="9983" y="4756"/>
                  <a:pt x="9623" y="4548"/>
                </a:cubicBezTo>
                <a:cubicBezTo>
                  <a:pt x="9603" y="4534"/>
                  <a:pt x="9580" y="4528"/>
                  <a:pt x="9558" y="4528"/>
                </a:cubicBezTo>
                <a:cubicBezTo>
                  <a:pt x="9517" y="4528"/>
                  <a:pt x="9477" y="4549"/>
                  <a:pt x="9452" y="4586"/>
                </a:cubicBezTo>
                <a:cubicBezTo>
                  <a:pt x="8978" y="5458"/>
                  <a:pt x="9016" y="6481"/>
                  <a:pt x="9168" y="7448"/>
                </a:cubicBezTo>
                <a:cubicBezTo>
                  <a:pt x="9338" y="8510"/>
                  <a:pt x="9604" y="9571"/>
                  <a:pt x="9869" y="10633"/>
                </a:cubicBezTo>
                <a:cubicBezTo>
                  <a:pt x="10438" y="12832"/>
                  <a:pt x="11101" y="14993"/>
                  <a:pt x="11879" y="17135"/>
                </a:cubicBezTo>
                <a:cubicBezTo>
                  <a:pt x="12182" y="18007"/>
                  <a:pt x="12618" y="19182"/>
                  <a:pt x="11784" y="19922"/>
                </a:cubicBezTo>
                <a:cubicBezTo>
                  <a:pt x="11612" y="20082"/>
                  <a:pt x="11386" y="20166"/>
                  <a:pt x="11158" y="20166"/>
                </a:cubicBezTo>
                <a:cubicBezTo>
                  <a:pt x="11008" y="20166"/>
                  <a:pt x="10858" y="20130"/>
                  <a:pt x="10722" y="20055"/>
                </a:cubicBezTo>
                <a:cubicBezTo>
                  <a:pt x="10400" y="19827"/>
                  <a:pt x="10172" y="19524"/>
                  <a:pt x="10021" y="19182"/>
                </a:cubicBezTo>
                <a:cubicBezTo>
                  <a:pt x="9831" y="18784"/>
                  <a:pt x="9699" y="18367"/>
                  <a:pt x="9585" y="17950"/>
                </a:cubicBezTo>
                <a:lnTo>
                  <a:pt x="9111" y="16244"/>
                </a:lnTo>
                <a:lnTo>
                  <a:pt x="8125" y="12832"/>
                </a:lnTo>
                <a:cubicBezTo>
                  <a:pt x="7822" y="11732"/>
                  <a:pt x="7519" y="10614"/>
                  <a:pt x="7177" y="9514"/>
                </a:cubicBezTo>
                <a:cubicBezTo>
                  <a:pt x="6950" y="8737"/>
                  <a:pt x="6665" y="7903"/>
                  <a:pt x="6059" y="7353"/>
                </a:cubicBezTo>
                <a:cubicBezTo>
                  <a:pt x="5907" y="7221"/>
                  <a:pt x="5737" y="7107"/>
                  <a:pt x="5547" y="7012"/>
                </a:cubicBezTo>
                <a:cubicBezTo>
                  <a:pt x="5534" y="7008"/>
                  <a:pt x="5519" y="7005"/>
                  <a:pt x="5505" y="7005"/>
                </a:cubicBezTo>
                <a:cubicBezTo>
                  <a:pt x="5457" y="7005"/>
                  <a:pt x="5410" y="7030"/>
                  <a:pt x="5395" y="7088"/>
                </a:cubicBezTo>
                <a:cubicBezTo>
                  <a:pt x="5054" y="9041"/>
                  <a:pt x="5661" y="10936"/>
                  <a:pt x="6305" y="12775"/>
                </a:cubicBezTo>
                <a:cubicBezTo>
                  <a:pt x="6628" y="13723"/>
                  <a:pt x="6988" y="14671"/>
                  <a:pt x="7253" y="15638"/>
                </a:cubicBezTo>
                <a:cubicBezTo>
                  <a:pt x="7386" y="16093"/>
                  <a:pt x="7481" y="16566"/>
                  <a:pt x="7537" y="17059"/>
                </a:cubicBezTo>
                <a:cubicBezTo>
                  <a:pt x="7556" y="17457"/>
                  <a:pt x="7481" y="17969"/>
                  <a:pt x="7064" y="18121"/>
                </a:cubicBezTo>
                <a:cubicBezTo>
                  <a:pt x="6994" y="18147"/>
                  <a:pt x="6924" y="18158"/>
                  <a:pt x="6855" y="18158"/>
                </a:cubicBezTo>
                <a:cubicBezTo>
                  <a:pt x="6568" y="18158"/>
                  <a:pt x="6295" y="17959"/>
                  <a:pt x="6097" y="17761"/>
                </a:cubicBezTo>
                <a:cubicBezTo>
                  <a:pt x="5774" y="17438"/>
                  <a:pt x="5547" y="17059"/>
                  <a:pt x="5376" y="16642"/>
                </a:cubicBezTo>
                <a:cubicBezTo>
                  <a:pt x="4959" y="15619"/>
                  <a:pt x="4561" y="14595"/>
                  <a:pt x="4182" y="13571"/>
                </a:cubicBezTo>
                <a:cubicBezTo>
                  <a:pt x="3405" y="11505"/>
                  <a:pt x="2703" y="9401"/>
                  <a:pt x="2059" y="7278"/>
                </a:cubicBezTo>
                <a:cubicBezTo>
                  <a:pt x="1414" y="5154"/>
                  <a:pt x="846" y="3012"/>
                  <a:pt x="334" y="851"/>
                </a:cubicBezTo>
                <a:cubicBezTo>
                  <a:pt x="277" y="586"/>
                  <a:pt x="220" y="320"/>
                  <a:pt x="163" y="55"/>
                </a:cubicBezTo>
                <a:cubicBezTo>
                  <a:pt x="156" y="17"/>
                  <a:pt x="126" y="0"/>
                  <a:pt x="95" y="0"/>
                </a:cubicBezTo>
                <a:close/>
              </a:path>
            </a:pathLst>
          </a:custGeom>
          <a:solidFill>
            <a:srgbClr val="1C5F6F"/>
          </a:solidFill>
          <a:ln>
            <a:noFill/>
          </a:ln>
        </p:spPr>
        <p:txBody>
          <a:bodyPr spcFirstLastPara="1" wrap="square" lIns="91425" tIns="91425" rIns="91425" bIns="91425" anchor="ctr" anchorCtr="0">
            <a:noAutofit/>
          </a:bodyPr>
          <a:lstStyle/>
          <a:p>
            <a:endParaRPr/>
          </a:p>
        </p:txBody>
      </p:sp>
      <p:sp>
        <p:nvSpPr>
          <p:cNvPr id="847" name="Google Shape;847;p15"/>
          <p:cNvSpPr txBox="1">
            <a:spLocks noGrp="1"/>
          </p:cNvSpPr>
          <p:nvPr>
            <p:ph type="ctrTitle"/>
          </p:nvPr>
        </p:nvSpPr>
        <p:spPr>
          <a:xfrm>
            <a:off x="736646" y="373025"/>
            <a:ext cx="7672500" cy="5778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800"/>
              <a:buNone/>
              <a:defRPr/>
            </a:lvl1pPr>
            <a:lvl2pPr lvl="1" algn="ctr" rtl="0">
              <a:spcBef>
                <a:spcPts val="0"/>
              </a:spcBef>
              <a:spcAft>
                <a:spcPts val="0"/>
              </a:spcAft>
              <a:buSzPts val="800"/>
              <a:buNone/>
              <a:defRPr sz="800"/>
            </a:lvl2pPr>
            <a:lvl3pPr lvl="2" algn="ctr" rtl="0">
              <a:spcBef>
                <a:spcPts val="0"/>
              </a:spcBef>
              <a:spcAft>
                <a:spcPts val="0"/>
              </a:spcAft>
              <a:buSzPts val="800"/>
              <a:buNone/>
              <a:defRPr sz="800"/>
            </a:lvl3pPr>
            <a:lvl4pPr lvl="3" algn="ctr" rtl="0">
              <a:spcBef>
                <a:spcPts val="0"/>
              </a:spcBef>
              <a:spcAft>
                <a:spcPts val="0"/>
              </a:spcAft>
              <a:buSzPts val="800"/>
              <a:buNone/>
              <a:defRPr sz="800"/>
            </a:lvl4pPr>
            <a:lvl5pPr lvl="4" algn="ctr" rtl="0">
              <a:spcBef>
                <a:spcPts val="0"/>
              </a:spcBef>
              <a:spcAft>
                <a:spcPts val="0"/>
              </a:spcAft>
              <a:buSzPts val="800"/>
              <a:buNone/>
              <a:defRPr sz="800"/>
            </a:lvl5pPr>
            <a:lvl6pPr lvl="5" algn="ctr" rtl="0">
              <a:spcBef>
                <a:spcPts val="0"/>
              </a:spcBef>
              <a:spcAft>
                <a:spcPts val="0"/>
              </a:spcAft>
              <a:buSzPts val="800"/>
              <a:buNone/>
              <a:defRPr sz="800"/>
            </a:lvl6pPr>
            <a:lvl7pPr lvl="6" algn="ctr" rtl="0">
              <a:spcBef>
                <a:spcPts val="0"/>
              </a:spcBef>
              <a:spcAft>
                <a:spcPts val="0"/>
              </a:spcAft>
              <a:buSzPts val="800"/>
              <a:buNone/>
              <a:defRPr sz="800"/>
            </a:lvl7pPr>
            <a:lvl8pPr lvl="7" algn="ctr" rtl="0">
              <a:spcBef>
                <a:spcPts val="0"/>
              </a:spcBef>
              <a:spcAft>
                <a:spcPts val="0"/>
              </a:spcAft>
              <a:buSzPts val="800"/>
              <a:buNone/>
              <a:defRPr sz="800"/>
            </a:lvl8pPr>
            <a:lvl9pPr lvl="8" algn="ctr" rtl="0">
              <a:spcBef>
                <a:spcPts val="0"/>
              </a:spcBef>
              <a:spcAft>
                <a:spcPts val="0"/>
              </a:spcAft>
              <a:buSzPts val="800"/>
              <a:buNone/>
              <a:defRPr sz="800"/>
            </a:lvl9pPr>
          </a:lstStyle>
          <a:p>
            <a:endParaRPr/>
          </a:p>
        </p:txBody>
      </p:sp>
    </p:spTree>
    <p:extLst>
      <p:ext uri="{BB962C8B-B14F-4D97-AF65-F5344CB8AC3E}">
        <p14:creationId xmlns:p14="http://schemas.microsoft.com/office/powerpoint/2010/main" val="330176702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Title only 3">
  <p:cSld name="Title only 3">
    <p:spTree>
      <p:nvGrpSpPr>
        <p:cNvPr id="1" name="Shape 848"/>
        <p:cNvGrpSpPr/>
        <p:nvPr/>
      </p:nvGrpSpPr>
      <p:grpSpPr>
        <a:xfrm>
          <a:off x="0" y="0"/>
          <a:ext cx="0" cy="0"/>
          <a:chOff x="0" y="0"/>
          <a:chExt cx="0" cy="0"/>
        </a:xfrm>
      </p:grpSpPr>
      <p:pic>
        <p:nvPicPr>
          <p:cNvPr id="849" name="Google Shape;849;p16"/>
          <p:cNvPicPr preferRelativeResize="0"/>
          <p:nvPr/>
        </p:nvPicPr>
        <p:blipFill>
          <a:blip r:embed="rId2">
            <a:alphaModFix amt="66000"/>
          </a:blip>
          <a:stretch>
            <a:fillRect/>
          </a:stretch>
        </p:blipFill>
        <p:spPr>
          <a:xfrm rot="-2343514" flipH="1">
            <a:off x="-1166545" y="-1270720"/>
            <a:ext cx="3297389" cy="2276638"/>
          </a:xfrm>
          <a:prstGeom prst="rect">
            <a:avLst/>
          </a:prstGeom>
          <a:noFill/>
          <a:ln>
            <a:noFill/>
          </a:ln>
        </p:spPr>
      </p:pic>
      <p:grpSp>
        <p:nvGrpSpPr>
          <p:cNvPr id="850" name="Google Shape;850;p16"/>
          <p:cNvGrpSpPr/>
          <p:nvPr/>
        </p:nvGrpSpPr>
        <p:grpSpPr>
          <a:xfrm rot="-8099954">
            <a:off x="15431" y="-572435"/>
            <a:ext cx="1344367" cy="1995327"/>
            <a:chOff x="272875" y="1527563"/>
            <a:chExt cx="255950" cy="455000"/>
          </a:xfrm>
        </p:grpSpPr>
        <p:sp>
          <p:nvSpPr>
            <p:cNvPr id="851" name="Google Shape;851;p16"/>
            <p:cNvSpPr/>
            <p:nvPr/>
          </p:nvSpPr>
          <p:spPr>
            <a:xfrm>
              <a:off x="471925" y="1963988"/>
              <a:ext cx="26575" cy="18575"/>
            </a:xfrm>
            <a:custGeom>
              <a:avLst/>
              <a:gdLst/>
              <a:ahLst/>
              <a:cxnLst/>
              <a:rect l="l" t="t" r="r" b="b"/>
              <a:pathLst>
                <a:path w="1063" h="743" extrusionOk="0">
                  <a:moveTo>
                    <a:pt x="724" y="0"/>
                  </a:moveTo>
                  <a:cubicBezTo>
                    <a:pt x="636" y="0"/>
                    <a:pt x="547" y="14"/>
                    <a:pt x="512" y="41"/>
                  </a:cubicBezTo>
                  <a:cubicBezTo>
                    <a:pt x="323" y="230"/>
                    <a:pt x="152" y="420"/>
                    <a:pt x="0" y="628"/>
                  </a:cubicBezTo>
                  <a:lnTo>
                    <a:pt x="57" y="742"/>
                  </a:lnTo>
                  <a:cubicBezTo>
                    <a:pt x="247" y="742"/>
                    <a:pt x="436" y="704"/>
                    <a:pt x="626" y="647"/>
                  </a:cubicBezTo>
                  <a:cubicBezTo>
                    <a:pt x="929" y="496"/>
                    <a:pt x="1062" y="249"/>
                    <a:pt x="948" y="60"/>
                  </a:cubicBezTo>
                  <a:cubicBezTo>
                    <a:pt x="928" y="19"/>
                    <a:pt x="826" y="0"/>
                    <a:pt x="724" y="0"/>
                  </a:cubicBezTo>
                  <a:close/>
                </a:path>
              </a:pathLst>
            </a:custGeom>
            <a:solidFill>
              <a:srgbClr val="3C8DA0"/>
            </a:solidFill>
            <a:ln>
              <a:noFill/>
            </a:ln>
          </p:spPr>
          <p:txBody>
            <a:bodyPr spcFirstLastPara="1" wrap="square" lIns="91425" tIns="91425" rIns="91425" bIns="91425" anchor="ctr" anchorCtr="0">
              <a:noAutofit/>
            </a:bodyPr>
            <a:lstStyle/>
            <a:p>
              <a:endParaRPr/>
            </a:p>
          </p:txBody>
        </p:sp>
        <p:sp>
          <p:nvSpPr>
            <p:cNvPr id="852" name="Google Shape;852;p16"/>
            <p:cNvSpPr/>
            <p:nvPr/>
          </p:nvSpPr>
          <p:spPr>
            <a:xfrm>
              <a:off x="366725" y="1787738"/>
              <a:ext cx="29875" cy="22300"/>
            </a:xfrm>
            <a:custGeom>
              <a:avLst/>
              <a:gdLst/>
              <a:ahLst/>
              <a:cxnLst/>
              <a:rect l="l" t="t" r="r" b="b"/>
              <a:pathLst>
                <a:path w="1195" h="892" extrusionOk="0">
                  <a:moveTo>
                    <a:pt x="607" y="1"/>
                  </a:moveTo>
                  <a:cubicBezTo>
                    <a:pt x="0" y="1"/>
                    <a:pt x="0" y="892"/>
                    <a:pt x="607" y="892"/>
                  </a:cubicBezTo>
                  <a:cubicBezTo>
                    <a:pt x="1194" y="892"/>
                    <a:pt x="1194" y="1"/>
                    <a:pt x="607" y="1"/>
                  </a:cubicBezTo>
                  <a:close/>
                </a:path>
              </a:pathLst>
            </a:custGeom>
            <a:solidFill>
              <a:srgbClr val="3C8DA0"/>
            </a:solidFill>
            <a:ln>
              <a:noFill/>
            </a:ln>
          </p:spPr>
          <p:txBody>
            <a:bodyPr spcFirstLastPara="1" wrap="square" lIns="91425" tIns="91425" rIns="91425" bIns="91425" anchor="ctr" anchorCtr="0">
              <a:noAutofit/>
            </a:bodyPr>
            <a:lstStyle/>
            <a:p>
              <a:endParaRPr/>
            </a:p>
          </p:txBody>
        </p:sp>
        <p:sp>
          <p:nvSpPr>
            <p:cNvPr id="853" name="Google Shape;853;p16"/>
            <p:cNvSpPr/>
            <p:nvPr/>
          </p:nvSpPr>
          <p:spPr>
            <a:xfrm>
              <a:off x="380450" y="1835613"/>
              <a:ext cx="9975" cy="8550"/>
            </a:xfrm>
            <a:custGeom>
              <a:avLst/>
              <a:gdLst/>
              <a:ahLst/>
              <a:cxnLst/>
              <a:rect l="l" t="t" r="r" b="b"/>
              <a:pathLst>
                <a:path w="399" h="342" extrusionOk="0">
                  <a:moveTo>
                    <a:pt x="209" y="1"/>
                  </a:moveTo>
                  <a:cubicBezTo>
                    <a:pt x="1" y="38"/>
                    <a:pt x="1" y="323"/>
                    <a:pt x="209" y="342"/>
                  </a:cubicBezTo>
                  <a:cubicBezTo>
                    <a:pt x="399" y="323"/>
                    <a:pt x="399" y="38"/>
                    <a:pt x="209" y="1"/>
                  </a:cubicBezTo>
                  <a:close/>
                </a:path>
              </a:pathLst>
            </a:custGeom>
            <a:solidFill>
              <a:srgbClr val="3C8DA0"/>
            </a:solidFill>
            <a:ln>
              <a:noFill/>
            </a:ln>
          </p:spPr>
          <p:txBody>
            <a:bodyPr spcFirstLastPara="1" wrap="square" lIns="91425" tIns="91425" rIns="91425" bIns="91425" anchor="ctr" anchorCtr="0">
              <a:noAutofit/>
            </a:bodyPr>
            <a:lstStyle/>
            <a:p>
              <a:endParaRPr/>
            </a:p>
          </p:txBody>
        </p:sp>
        <p:sp>
          <p:nvSpPr>
            <p:cNvPr id="854" name="Google Shape;854;p16"/>
            <p:cNvSpPr/>
            <p:nvPr/>
          </p:nvSpPr>
          <p:spPr>
            <a:xfrm>
              <a:off x="416475" y="1837513"/>
              <a:ext cx="5700" cy="4750"/>
            </a:xfrm>
            <a:custGeom>
              <a:avLst/>
              <a:gdLst/>
              <a:ahLst/>
              <a:cxnLst/>
              <a:rect l="l" t="t" r="r" b="b"/>
              <a:pathLst>
                <a:path w="228" h="190" extrusionOk="0">
                  <a:moveTo>
                    <a:pt x="114" y="0"/>
                  </a:moveTo>
                  <a:cubicBezTo>
                    <a:pt x="0" y="19"/>
                    <a:pt x="0" y="171"/>
                    <a:pt x="114" y="190"/>
                  </a:cubicBezTo>
                  <a:cubicBezTo>
                    <a:pt x="228" y="171"/>
                    <a:pt x="228" y="19"/>
                    <a:pt x="114" y="0"/>
                  </a:cubicBezTo>
                  <a:close/>
                </a:path>
              </a:pathLst>
            </a:custGeom>
            <a:solidFill>
              <a:srgbClr val="3C8DA0"/>
            </a:solidFill>
            <a:ln>
              <a:noFill/>
            </a:ln>
          </p:spPr>
          <p:txBody>
            <a:bodyPr spcFirstLastPara="1" wrap="square" lIns="91425" tIns="91425" rIns="91425" bIns="91425" anchor="ctr" anchorCtr="0">
              <a:noAutofit/>
            </a:bodyPr>
            <a:lstStyle/>
            <a:p>
              <a:endParaRPr/>
            </a:p>
          </p:txBody>
        </p:sp>
        <p:sp>
          <p:nvSpPr>
            <p:cNvPr id="855" name="Google Shape;855;p16"/>
            <p:cNvSpPr/>
            <p:nvPr/>
          </p:nvSpPr>
          <p:spPr>
            <a:xfrm>
              <a:off x="415525" y="1877788"/>
              <a:ext cx="7600" cy="10675"/>
            </a:xfrm>
            <a:custGeom>
              <a:avLst/>
              <a:gdLst/>
              <a:ahLst/>
              <a:cxnLst/>
              <a:rect l="l" t="t" r="r" b="b"/>
              <a:pathLst>
                <a:path w="304" h="427" extrusionOk="0">
                  <a:moveTo>
                    <a:pt x="171" y="1"/>
                  </a:moveTo>
                  <a:cubicBezTo>
                    <a:pt x="133" y="1"/>
                    <a:pt x="95" y="20"/>
                    <a:pt x="76" y="39"/>
                  </a:cubicBezTo>
                  <a:lnTo>
                    <a:pt x="57" y="77"/>
                  </a:lnTo>
                  <a:cubicBezTo>
                    <a:pt x="38" y="95"/>
                    <a:pt x="38" y="114"/>
                    <a:pt x="38" y="133"/>
                  </a:cubicBezTo>
                  <a:lnTo>
                    <a:pt x="20" y="133"/>
                  </a:lnTo>
                  <a:cubicBezTo>
                    <a:pt x="20" y="190"/>
                    <a:pt x="20" y="228"/>
                    <a:pt x="1" y="285"/>
                  </a:cubicBezTo>
                  <a:cubicBezTo>
                    <a:pt x="1" y="304"/>
                    <a:pt x="1" y="323"/>
                    <a:pt x="20" y="342"/>
                  </a:cubicBezTo>
                  <a:cubicBezTo>
                    <a:pt x="20" y="361"/>
                    <a:pt x="38" y="380"/>
                    <a:pt x="38" y="380"/>
                  </a:cubicBezTo>
                  <a:cubicBezTo>
                    <a:pt x="57" y="399"/>
                    <a:pt x="76" y="418"/>
                    <a:pt x="95" y="418"/>
                  </a:cubicBezTo>
                  <a:cubicBezTo>
                    <a:pt x="108" y="418"/>
                    <a:pt x="121" y="426"/>
                    <a:pt x="133" y="426"/>
                  </a:cubicBezTo>
                  <a:cubicBezTo>
                    <a:pt x="140" y="426"/>
                    <a:pt x="146" y="424"/>
                    <a:pt x="152" y="418"/>
                  </a:cubicBezTo>
                  <a:lnTo>
                    <a:pt x="190" y="418"/>
                  </a:lnTo>
                  <a:cubicBezTo>
                    <a:pt x="209" y="418"/>
                    <a:pt x="228" y="418"/>
                    <a:pt x="247" y="399"/>
                  </a:cubicBezTo>
                  <a:cubicBezTo>
                    <a:pt x="285" y="361"/>
                    <a:pt x="285" y="323"/>
                    <a:pt x="285" y="285"/>
                  </a:cubicBezTo>
                  <a:lnTo>
                    <a:pt x="285" y="133"/>
                  </a:lnTo>
                  <a:cubicBezTo>
                    <a:pt x="304" y="114"/>
                    <a:pt x="304" y="95"/>
                    <a:pt x="285" y="95"/>
                  </a:cubicBezTo>
                  <a:cubicBezTo>
                    <a:pt x="285" y="77"/>
                    <a:pt x="285" y="58"/>
                    <a:pt x="266" y="39"/>
                  </a:cubicBezTo>
                  <a:cubicBezTo>
                    <a:pt x="228" y="20"/>
                    <a:pt x="209" y="1"/>
                    <a:pt x="171" y="1"/>
                  </a:cubicBezTo>
                  <a:close/>
                </a:path>
              </a:pathLst>
            </a:custGeom>
            <a:solidFill>
              <a:srgbClr val="3C8DA0"/>
            </a:solidFill>
            <a:ln>
              <a:noFill/>
            </a:ln>
          </p:spPr>
          <p:txBody>
            <a:bodyPr spcFirstLastPara="1" wrap="square" lIns="91425" tIns="91425" rIns="91425" bIns="91425" anchor="ctr" anchorCtr="0">
              <a:noAutofit/>
            </a:bodyPr>
            <a:lstStyle/>
            <a:p>
              <a:endParaRPr/>
            </a:p>
          </p:txBody>
        </p:sp>
        <p:sp>
          <p:nvSpPr>
            <p:cNvPr id="856" name="Google Shape;856;p16"/>
            <p:cNvSpPr/>
            <p:nvPr/>
          </p:nvSpPr>
          <p:spPr>
            <a:xfrm>
              <a:off x="432600" y="1937038"/>
              <a:ext cx="10450" cy="8075"/>
            </a:xfrm>
            <a:custGeom>
              <a:avLst/>
              <a:gdLst/>
              <a:ahLst/>
              <a:cxnLst/>
              <a:rect l="l" t="t" r="r" b="b"/>
              <a:pathLst>
                <a:path w="418" h="323" extrusionOk="0">
                  <a:moveTo>
                    <a:pt x="209" y="0"/>
                  </a:moveTo>
                  <a:cubicBezTo>
                    <a:pt x="0" y="0"/>
                    <a:pt x="0" y="323"/>
                    <a:pt x="209" y="323"/>
                  </a:cubicBezTo>
                  <a:cubicBezTo>
                    <a:pt x="417" y="323"/>
                    <a:pt x="417" y="0"/>
                    <a:pt x="209" y="0"/>
                  </a:cubicBezTo>
                  <a:close/>
                </a:path>
              </a:pathLst>
            </a:custGeom>
            <a:solidFill>
              <a:srgbClr val="3C8DA0"/>
            </a:solidFill>
            <a:ln>
              <a:noFill/>
            </a:ln>
          </p:spPr>
          <p:txBody>
            <a:bodyPr spcFirstLastPara="1" wrap="square" lIns="91425" tIns="91425" rIns="91425" bIns="91425" anchor="ctr" anchorCtr="0">
              <a:noAutofit/>
            </a:bodyPr>
            <a:lstStyle/>
            <a:p>
              <a:endParaRPr/>
            </a:p>
          </p:txBody>
        </p:sp>
        <p:sp>
          <p:nvSpPr>
            <p:cNvPr id="857" name="Google Shape;857;p16"/>
            <p:cNvSpPr/>
            <p:nvPr/>
          </p:nvSpPr>
          <p:spPr>
            <a:xfrm>
              <a:off x="452025" y="1974938"/>
              <a:ext cx="9500" cy="7150"/>
            </a:xfrm>
            <a:custGeom>
              <a:avLst/>
              <a:gdLst/>
              <a:ahLst/>
              <a:cxnLst/>
              <a:rect l="l" t="t" r="r" b="b"/>
              <a:pathLst>
                <a:path w="380" h="286" extrusionOk="0">
                  <a:moveTo>
                    <a:pt x="190" y="1"/>
                  </a:moveTo>
                  <a:cubicBezTo>
                    <a:pt x="0" y="1"/>
                    <a:pt x="0" y="285"/>
                    <a:pt x="190" y="285"/>
                  </a:cubicBezTo>
                  <a:cubicBezTo>
                    <a:pt x="379" y="285"/>
                    <a:pt x="379" y="1"/>
                    <a:pt x="190" y="1"/>
                  </a:cubicBezTo>
                  <a:close/>
                </a:path>
              </a:pathLst>
            </a:custGeom>
            <a:solidFill>
              <a:srgbClr val="3C8DA0"/>
            </a:solidFill>
            <a:ln>
              <a:noFill/>
            </a:ln>
          </p:spPr>
          <p:txBody>
            <a:bodyPr spcFirstLastPara="1" wrap="square" lIns="91425" tIns="91425" rIns="91425" bIns="91425" anchor="ctr" anchorCtr="0">
              <a:noAutofit/>
            </a:bodyPr>
            <a:lstStyle/>
            <a:p>
              <a:endParaRPr/>
            </a:p>
          </p:txBody>
        </p:sp>
        <p:sp>
          <p:nvSpPr>
            <p:cNvPr id="858" name="Google Shape;858;p16"/>
            <p:cNvSpPr/>
            <p:nvPr/>
          </p:nvSpPr>
          <p:spPr>
            <a:xfrm>
              <a:off x="472875" y="1918538"/>
              <a:ext cx="19925" cy="15200"/>
            </a:xfrm>
            <a:custGeom>
              <a:avLst/>
              <a:gdLst/>
              <a:ahLst/>
              <a:cxnLst/>
              <a:rect l="l" t="t" r="r" b="b"/>
              <a:pathLst>
                <a:path w="797" h="608" extrusionOk="0">
                  <a:moveTo>
                    <a:pt x="398" y="1"/>
                  </a:moveTo>
                  <a:cubicBezTo>
                    <a:pt x="0" y="1"/>
                    <a:pt x="0" y="608"/>
                    <a:pt x="398" y="608"/>
                  </a:cubicBezTo>
                  <a:cubicBezTo>
                    <a:pt x="797" y="608"/>
                    <a:pt x="797" y="1"/>
                    <a:pt x="398" y="1"/>
                  </a:cubicBezTo>
                  <a:close/>
                </a:path>
              </a:pathLst>
            </a:custGeom>
            <a:solidFill>
              <a:srgbClr val="3C8DA0"/>
            </a:solidFill>
            <a:ln>
              <a:noFill/>
            </a:ln>
          </p:spPr>
          <p:txBody>
            <a:bodyPr spcFirstLastPara="1" wrap="square" lIns="91425" tIns="91425" rIns="91425" bIns="91425" anchor="ctr" anchorCtr="0">
              <a:noAutofit/>
            </a:bodyPr>
            <a:lstStyle/>
            <a:p>
              <a:endParaRPr/>
            </a:p>
          </p:txBody>
        </p:sp>
        <p:sp>
          <p:nvSpPr>
            <p:cNvPr id="859" name="Google Shape;859;p16"/>
            <p:cNvSpPr/>
            <p:nvPr/>
          </p:nvSpPr>
          <p:spPr>
            <a:xfrm>
              <a:off x="444900" y="1890113"/>
              <a:ext cx="16150" cy="11875"/>
            </a:xfrm>
            <a:custGeom>
              <a:avLst/>
              <a:gdLst/>
              <a:ahLst/>
              <a:cxnLst/>
              <a:rect l="l" t="t" r="r" b="b"/>
              <a:pathLst>
                <a:path w="646" h="475" extrusionOk="0">
                  <a:moveTo>
                    <a:pt x="323" y="1"/>
                  </a:moveTo>
                  <a:cubicBezTo>
                    <a:pt x="1" y="1"/>
                    <a:pt x="1" y="475"/>
                    <a:pt x="323" y="475"/>
                  </a:cubicBezTo>
                  <a:cubicBezTo>
                    <a:pt x="645" y="475"/>
                    <a:pt x="645" y="1"/>
                    <a:pt x="323" y="1"/>
                  </a:cubicBezTo>
                  <a:close/>
                </a:path>
              </a:pathLst>
            </a:custGeom>
            <a:solidFill>
              <a:srgbClr val="3C8DA0"/>
            </a:solidFill>
            <a:ln>
              <a:noFill/>
            </a:ln>
          </p:spPr>
          <p:txBody>
            <a:bodyPr spcFirstLastPara="1" wrap="square" lIns="91425" tIns="91425" rIns="91425" bIns="91425" anchor="ctr" anchorCtr="0">
              <a:noAutofit/>
            </a:bodyPr>
            <a:lstStyle/>
            <a:p>
              <a:endParaRPr/>
            </a:p>
          </p:txBody>
        </p:sp>
        <p:sp>
          <p:nvSpPr>
            <p:cNvPr id="860" name="Google Shape;860;p16"/>
            <p:cNvSpPr/>
            <p:nvPr/>
          </p:nvSpPr>
          <p:spPr>
            <a:xfrm>
              <a:off x="398475" y="1905288"/>
              <a:ext cx="11875" cy="11400"/>
            </a:xfrm>
            <a:custGeom>
              <a:avLst/>
              <a:gdLst/>
              <a:ahLst/>
              <a:cxnLst/>
              <a:rect l="l" t="t" r="r" b="b"/>
              <a:pathLst>
                <a:path w="475" h="456" extrusionOk="0">
                  <a:moveTo>
                    <a:pt x="228" y="0"/>
                  </a:moveTo>
                  <a:cubicBezTo>
                    <a:pt x="0" y="57"/>
                    <a:pt x="0" y="398"/>
                    <a:pt x="228" y="455"/>
                  </a:cubicBezTo>
                  <a:cubicBezTo>
                    <a:pt x="474" y="398"/>
                    <a:pt x="474" y="57"/>
                    <a:pt x="228" y="0"/>
                  </a:cubicBezTo>
                  <a:close/>
                </a:path>
              </a:pathLst>
            </a:custGeom>
            <a:solidFill>
              <a:srgbClr val="3C8DA0"/>
            </a:solidFill>
            <a:ln>
              <a:noFill/>
            </a:ln>
          </p:spPr>
          <p:txBody>
            <a:bodyPr spcFirstLastPara="1" wrap="square" lIns="91425" tIns="91425" rIns="91425" bIns="91425" anchor="ctr" anchorCtr="0">
              <a:noAutofit/>
            </a:bodyPr>
            <a:lstStyle/>
            <a:p>
              <a:endParaRPr/>
            </a:p>
          </p:txBody>
        </p:sp>
        <p:sp>
          <p:nvSpPr>
            <p:cNvPr id="861" name="Google Shape;861;p16"/>
            <p:cNvSpPr/>
            <p:nvPr/>
          </p:nvSpPr>
          <p:spPr>
            <a:xfrm>
              <a:off x="454400" y="1849363"/>
              <a:ext cx="11850" cy="11400"/>
            </a:xfrm>
            <a:custGeom>
              <a:avLst/>
              <a:gdLst/>
              <a:ahLst/>
              <a:cxnLst/>
              <a:rect l="l" t="t" r="r" b="b"/>
              <a:pathLst>
                <a:path w="474" h="456" extrusionOk="0">
                  <a:moveTo>
                    <a:pt x="246" y="0"/>
                  </a:moveTo>
                  <a:cubicBezTo>
                    <a:pt x="0" y="57"/>
                    <a:pt x="0" y="398"/>
                    <a:pt x="246" y="455"/>
                  </a:cubicBezTo>
                  <a:cubicBezTo>
                    <a:pt x="474" y="398"/>
                    <a:pt x="474" y="57"/>
                    <a:pt x="246" y="0"/>
                  </a:cubicBezTo>
                  <a:close/>
                </a:path>
              </a:pathLst>
            </a:custGeom>
            <a:solidFill>
              <a:srgbClr val="3C8DA0"/>
            </a:solidFill>
            <a:ln>
              <a:noFill/>
            </a:ln>
          </p:spPr>
          <p:txBody>
            <a:bodyPr spcFirstLastPara="1" wrap="square" lIns="91425" tIns="91425" rIns="91425" bIns="91425" anchor="ctr" anchorCtr="0">
              <a:noAutofit/>
            </a:bodyPr>
            <a:lstStyle/>
            <a:p>
              <a:endParaRPr/>
            </a:p>
          </p:txBody>
        </p:sp>
        <p:sp>
          <p:nvSpPr>
            <p:cNvPr id="862" name="Google Shape;862;p16"/>
            <p:cNvSpPr/>
            <p:nvPr/>
          </p:nvSpPr>
          <p:spPr>
            <a:xfrm>
              <a:off x="428800" y="1830863"/>
              <a:ext cx="14725" cy="11400"/>
            </a:xfrm>
            <a:custGeom>
              <a:avLst/>
              <a:gdLst/>
              <a:ahLst/>
              <a:cxnLst/>
              <a:rect l="l" t="t" r="r" b="b"/>
              <a:pathLst>
                <a:path w="589" h="456" extrusionOk="0">
                  <a:moveTo>
                    <a:pt x="228" y="1"/>
                  </a:moveTo>
                  <a:cubicBezTo>
                    <a:pt x="190" y="1"/>
                    <a:pt x="171" y="1"/>
                    <a:pt x="133" y="20"/>
                  </a:cubicBezTo>
                  <a:cubicBezTo>
                    <a:pt x="114" y="39"/>
                    <a:pt x="76" y="39"/>
                    <a:pt x="57" y="77"/>
                  </a:cubicBezTo>
                  <a:cubicBezTo>
                    <a:pt x="38" y="96"/>
                    <a:pt x="19" y="115"/>
                    <a:pt x="19" y="153"/>
                  </a:cubicBezTo>
                  <a:cubicBezTo>
                    <a:pt x="0" y="172"/>
                    <a:pt x="0" y="209"/>
                    <a:pt x="0" y="228"/>
                  </a:cubicBezTo>
                  <a:lnTo>
                    <a:pt x="0" y="285"/>
                  </a:lnTo>
                  <a:cubicBezTo>
                    <a:pt x="0" y="323"/>
                    <a:pt x="19" y="361"/>
                    <a:pt x="57" y="399"/>
                  </a:cubicBezTo>
                  <a:lnTo>
                    <a:pt x="95" y="437"/>
                  </a:lnTo>
                  <a:cubicBezTo>
                    <a:pt x="133" y="456"/>
                    <a:pt x="171" y="456"/>
                    <a:pt x="209" y="456"/>
                  </a:cubicBezTo>
                  <a:lnTo>
                    <a:pt x="209" y="437"/>
                  </a:lnTo>
                  <a:lnTo>
                    <a:pt x="361" y="437"/>
                  </a:lnTo>
                  <a:cubicBezTo>
                    <a:pt x="398" y="437"/>
                    <a:pt x="417" y="437"/>
                    <a:pt x="455" y="418"/>
                  </a:cubicBezTo>
                  <a:cubicBezTo>
                    <a:pt x="474" y="418"/>
                    <a:pt x="493" y="399"/>
                    <a:pt x="531" y="380"/>
                  </a:cubicBezTo>
                  <a:cubicBezTo>
                    <a:pt x="550" y="361"/>
                    <a:pt x="569" y="342"/>
                    <a:pt x="569" y="304"/>
                  </a:cubicBezTo>
                  <a:cubicBezTo>
                    <a:pt x="588" y="285"/>
                    <a:pt x="588" y="247"/>
                    <a:pt x="588" y="228"/>
                  </a:cubicBezTo>
                  <a:lnTo>
                    <a:pt x="588" y="172"/>
                  </a:lnTo>
                  <a:cubicBezTo>
                    <a:pt x="569" y="134"/>
                    <a:pt x="550" y="96"/>
                    <a:pt x="531" y="58"/>
                  </a:cubicBezTo>
                  <a:lnTo>
                    <a:pt x="493" y="39"/>
                  </a:lnTo>
                  <a:cubicBezTo>
                    <a:pt x="455" y="20"/>
                    <a:pt x="417" y="1"/>
                    <a:pt x="380" y="1"/>
                  </a:cubicBezTo>
                  <a:close/>
                </a:path>
              </a:pathLst>
            </a:custGeom>
            <a:solidFill>
              <a:srgbClr val="3C8DA0"/>
            </a:solidFill>
            <a:ln>
              <a:noFill/>
            </a:ln>
          </p:spPr>
          <p:txBody>
            <a:bodyPr spcFirstLastPara="1" wrap="square" lIns="91425" tIns="91425" rIns="91425" bIns="91425" anchor="ctr" anchorCtr="0">
              <a:noAutofit/>
            </a:bodyPr>
            <a:lstStyle/>
            <a:p>
              <a:endParaRPr/>
            </a:p>
          </p:txBody>
        </p:sp>
        <p:sp>
          <p:nvSpPr>
            <p:cNvPr id="863" name="Google Shape;863;p16"/>
            <p:cNvSpPr/>
            <p:nvPr/>
          </p:nvSpPr>
          <p:spPr>
            <a:xfrm>
              <a:off x="440175" y="1765463"/>
              <a:ext cx="18025" cy="14725"/>
            </a:xfrm>
            <a:custGeom>
              <a:avLst/>
              <a:gdLst/>
              <a:ahLst/>
              <a:cxnLst/>
              <a:rect l="l" t="t" r="r" b="b"/>
              <a:pathLst>
                <a:path w="721" h="589" extrusionOk="0">
                  <a:moveTo>
                    <a:pt x="361" y="1"/>
                  </a:moveTo>
                  <a:cubicBezTo>
                    <a:pt x="0" y="20"/>
                    <a:pt x="0" y="551"/>
                    <a:pt x="361" y="589"/>
                  </a:cubicBezTo>
                  <a:cubicBezTo>
                    <a:pt x="721" y="551"/>
                    <a:pt x="721" y="20"/>
                    <a:pt x="361" y="1"/>
                  </a:cubicBezTo>
                  <a:close/>
                </a:path>
              </a:pathLst>
            </a:custGeom>
            <a:solidFill>
              <a:srgbClr val="3C8DA0"/>
            </a:solidFill>
            <a:ln>
              <a:noFill/>
            </a:ln>
          </p:spPr>
          <p:txBody>
            <a:bodyPr spcFirstLastPara="1" wrap="square" lIns="91425" tIns="91425" rIns="91425" bIns="91425" anchor="ctr" anchorCtr="0">
              <a:noAutofit/>
            </a:bodyPr>
            <a:lstStyle/>
            <a:p>
              <a:endParaRPr/>
            </a:p>
          </p:txBody>
        </p:sp>
        <p:sp>
          <p:nvSpPr>
            <p:cNvPr id="864" name="Google Shape;864;p16"/>
            <p:cNvSpPr/>
            <p:nvPr/>
          </p:nvSpPr>
          <p:spPr>
            <a:xfrm>
              <a:off x="385200" y="1777313"/>
              <a:ext cx="15650" cy="13300"/>
            </a:xfrm>
            <a:custGeom>
              <a:avLst/>
              <a:gdLst/>
              <a:ahLst/>
              <a:cxnLst/>
              <a:rect l="l" t="t" r="r" b="b"/>
              <a:pathLst>
                <a:path w="626" h="532" extrusionOk="0">
                  <a:moveTo>
                    <a:pt x="323" y="1"/>
                  </a:moveTo>
                  <a:cubicBezTo>
                    <a:pt x="0" y="39"/>
                    <a:pt x="0" y="494"/>
                    <a:pt x="323" y="532"/>
                  </a:cubicBezTo>
                  <a:cubicBezTo>
                    <a:pt x="626" y="494"/>
                    <a:pt x="626" y="39"/>
                    <a:pt x="323" y="1"/>
                  </a:cubicBezTo>
                  <a:close/>
                </a:path>
              </a:pathLst>
            </a:custGeom>
            <a:solidFill>
              <a:srgbClr val="3C8DA0"/>
            </a:solidFill>
            <a:ln>
              <a:noFill/>
            </a:ln>
          </p:spPr>
          <p:txBody>
            <a:bodyPr spcFirstLastPara="1" wrap="square" lIns="91425" tIns="91425" rIns="91425" bIns="91425" anchor="ctr" anchorCtr="0">
              <a:noAutofit/>
            </a:bodyPr>
            <a:lstStyle/>
            <a:p>
              <a:endParaRPr/>
            </a:p>
          </p:txBody>
        </p:sp>
        <p:sp>
          <p:nvSpPr>
            <p:cNvPr id="865" name="Google Shape;865;p16"/>
            <p:cNvSpPr/>
            <p:nvPr/>
          </p:nvSpPr>
          <p:spPr>
            <a:xfrm>
              <a:off x="399875" y="1703388"/>
              <a:ext cx="16150" cy="11875"/>
            </a:xfrm>
            <a:custGeom>
              <a:avLst/>
              <a:gdLst/>
              <a:ahLst/>
              <a:cxnLst/>
              <a:rect l="l" t="t" r="r" b="b"/>
              <a:pathLst>
                <a:path w="646" h="475" extrusionOk="0">
                  <a:moveTo>
                    <a:pt x="323" y="1"/>
                  </a:moveTo>
                  <a:cubicBezTo>
                    <a:pt x="1" y="1"/>
                    <a:pt x="1" y="474"/>
                    <a:pt x="323" y="474"/>
                  </a:cubicBezTo>
                  <a:cubicBezTo>
                    <a:pt x="646" y="474"/>
                    <a:pt x="646" y="1"/>
                    <a:pt x="323" y="1"/>
                  </a:cubicBezTo>
                  <a:close/>
                </a:path>
              </a:pathLst>
            </a:custGeom>
            <a:solidFill>
              <a:srgbClr val="3C8DA0"/>
            </a:solidFill>
            <a:ln>
              <a:noFill/>
            </a:ln>
          </p:spPr>
          <p:txBody>
            <a:bodyPr spcFirstLastPara="1" wrap="square" lIns="91425" tIns="91425" rIns="91425" bIns="91425" anchor="ctr" anchorCtr="0">
              <a:noAutofit/>
            </a:bodyPr>
            <a:lstStyle/>
            <a:p>
              <a:endParaRPr/>
            </a:p>
          </p:txBody>
        </p:sp>
        <p:sp>
          <p:nvSpPr>
            <p:cNvPr id="866" name="Google Shape;866;p16"/>
            <p:cNvSpPr/>
            <p:nvPr/>
          </p:nvSpPr>
          <p:spPr>
            <a:xfrm>
              <a:off x="354400" y="1709538"/>
              <a:ext cx="17550" cy="14250"/>
            </a:xfrm>
            <a:custGeom>
              <a:avLst/>
              <a:gdLst/>
              <a:ahLst/>
              <a:cxnLst/>
              <a:rect l="l" t="t" r="r" b="b"/>
              <a:pathLst>
                <a:path w="702" h="570" extrusionOk="0">
                  <a:moveTo>
                    <a:pt x="341" y="1"/>
                  </a:moveTo>
                  <a:cubicBezTo>
                    <a:pt x="0" y="20"/>
                    <a:pt x="0" y="532"/>
                    <a:pt x="341" y="570"/>
                  </a:cubicBezTo>
                  <a:cubicBezTo>
                    <a:pt x="702" y="532"/>
                    <a:pt x="702" y="20"/>
                    <a:pt x="341" y="1"/>
                  </a:cubicBezTo>
                  <a:close/>
                </a:path>
              </a:pathLst>
            </a:custGeom>
            <a:solidFill>
              <a:srgbClr val="3C8DA0"/>
            </a:solidFill>
            <a:ln>
              <a:noFill/>
            </a:ln>
          </p:spPr>
          <p:txBody>
            <a:bodyPr spcFirstLastPara="1" wrap="square" lIns="91425" tIns="91425" rIns="91425" bIns="91425" anchor="ctr" anchorCtr="0">
              <a:noAutofit/>
            </a:bodyPr>
            <a:lstStyle/>
            <a:p>
              <a:endParaRPr/>
            </a:p>
          </p:txBody>
        </p:sp>
        <p:sp>
          <p:nvSpPr>
            <p:cNvPr id="867" name="Google Shape;867;p16"/>
            <p:cNvSpPr/>
            <p:nvPr/>
          </p:nvSpPr>
          <p:spPr>
            <a:xfrm>
              <a:off x="338275" y="1701963"/>
              <a:ext cx="19450" cy="14250"/>
            </a:xfrm>
            <a:custGeom>
              <a:avLst/>
              <a:gdLst/>
              <a:ahLst/>
              <a:cxnLst/>
              <a:rect l="l" t="t" r="r" b="b"/>
              <a:pathLst>
                <a:path w="778" h="570" extrusionOk="0">
                  <a:moveTo>
                    <a:pt x="416" y="0"/>
                  </a:moveTo>
                  <a:cubicBezTo>
                    <a:pt x="411" y="0"/>
                    <a:pt x="405" y="0"/>
                    <a:pt x="399" y="1"/>
                  </a:cubicBezTo>
                  <a:cubicBezTo>
                    <a:pt x="1" y="1"/>
                    <a:pt x="1" y="569"/>
                    <a:pt x="399" y="569"/>
                  </a:cubicBezTo>
                  <a:cubicBezTo>
                    <a:pt x="772" y="569"/>
                    <a:pt x="778" y="0"/>
                    <a:pt x="416" y="0"/>
                  </a:cubicBezTo>
                  <a:close/>
                </a:path>
              </a:pathLst>
            </a:custGeom>
            <a:solidFill>
              <a:srgbClr val="3C8DA0"/>
            </a:solidFill>
            <a:ln>
              <a:noFill/>
            </a:ln>
          </p:spPr>
          <p:txBody>
            <a:bodyPr spcFirstLastPara="1" wrap="square" lIns="91425" tIns="91425" rIns="91425" bIns="91425" anchor="ctr" anchorCtr="0">
              <a:noAutofit/>
            </a:bodyPr>
            <a:lstStyle/>
            <a:p>
              <a:endParaRPr/>
            </a:p>
          </p:txBody>
        </p:sp>
        <p:sp>
          <p:nvSpPr>
            <p:cNvPr id="868" name="Google Shape;868;p16"/>
            <p:cNvSpPr/>
            <p:nvPr/>
          </p:nvSpPr>
          <p:spPr>
            <a:xfrm>
              <a:off x="388050" y="1631363"/>
              <a:ext cx="17550" cy="13750"/>
            </a:xfrm>
            <a:custGeom>
              <a:avLst/>
              <a:gdLst/>
              <a:ahLst/>
              <a:cxnLst/>
              <a:rect l="l" t="t" r="r" b="b"/>
              <a:pathLst>
                <a:path w="702" h="550" extrusionOk="0">
                  <a:moveTo>
                    <a:pt x="360" y="0"/>
                  </a:moveTo>
                  <a:cubicBezTo>
                    <a:pt x="0" y="0"/>
                    <a:pt x="0" y="550"/>
                    <a:pt x="360" y="550"/>
                  </a:cubicBezTo>
                  <a:cubicBezTo>
                    <a:pt x="701" y="550"/>
                    <a:pt x="701" y="0"/>
                    <a:pt x="360" y="0"/>
                  </a:cubicBezTo>
                  <a:close/>
                </a:path>
              </a:pathLst>
            </a:custGeom>
            <a:solidFill>
              <a:srgbClr val="3C8DA0"/>
            </a:solidFill>
            <a:ln>
              <a:noFill/>
            </a:ln>
          </p:spPr>
          <p:txBody>
            <a:bodyPr spcFirstLastPara="1" wrap="square" lIns="91425" tIns="91425" rIns="91425" bIns="91425" anchor="ctr" anchorCtr="0">
              <a:noAutofit/>
            </a:bodyPr>
            <a:lstStyle/>
            <a:p>
              <a:endParaRPr/>
            </a:p>
          </p:txBody>
        </p:sp>
        <p:sp>
          <p:nvSpPr>
            <p:cNvPr id="869" name="Google Shape;869;p16"/>
            <p:cNvSpPr/>
            <p:nvPr/>
          </p:nvSpPr>
          <p:spPr>
            <a:xfrm>
              <a:off x="297525" y="1637988"/>
              <a:ext cx="18975" cy="14725"/>
            </a:xfrm>
            <a:custGeom>
              <a:avLst/>
              <a:gdLst/>
              <a:ahLst/>
              <a:cxnLst/>
              <a:rect l="l" t="t" r="r" b="b"/>
              <a:pathLst>
                <a:path w="759" h="589" extrusionOk="0">
                  <a:moveTo>
                    <a:pt x="379" y="0"/>
                  </a:moveTo>
                  <a:cubicBezTo>
                    <a:pt x="0" y="0"/>
                    <a:pt x="0" y="588"/>
                    <a:pt x="379" y="588"/>
                  </a:cubicBezTo>
                  <a:cubicBezTo>
                    <a:pt x="759" y="588"/>
                    <a:pt x="759" y="0"/>
                    <a:pt x="379" y="0"/>
                  </a:cubicBezTo>
                  <a:close/>
                </a:path>
              </a:pathLst>
            </a:custGeom>
            <a:solidFill>
              <a:srgbClr val="3C8DA0"/>
            </a:solidFill>
            <a:ln>
              <a:noFill/>
            </a:ln>
          </p:spPr>
          <p:txBody>
            <a:bodyPr spcFirstLastPara="1" wrap="square" lIns="91425" tIns="91425" rIns="91425" bIns="91425" anchor="ctr" anchorCtr="0">
              <a:noAutofit/>
            </a:bodyPr>
            <a:lstStyle/>
            <a:p>
              <a:endParaRPr/>
            </a:p>
          </p:txBody>
        </p:sp>
        <p:sp>
          <p:nvSpPr>
            <p:cNvPr id="870" name="Google Shape;870;p16"/>
            <p:cNvSpPr/>
            <p:nvPr/>
          </p:nvSpPr>
          <p:spPr>
            <a:xfrm>
              <a:off x="356275" y="1585363"/>
              <a:ext cx="20875" cy="15675"/>
            </a:xfrm>
            <a:custGeom>
              <a:avLst/>
              <a:gdLst/>
              <a:ahLst/>
              <a:cxnLst/>
              <a:rect l="l" t="t" r="r" b="b"/>
              <a:pathLst>
                <a:path w="835" h="627" extrusionOk="0">
                  <a:moveTo>
                    <a:pt x="436" y="1"/>
                  </a:moveTo>
                  <a:cubicBezTo>
                    <a:pt x="430" y="1"/>
                    <a:pt x="424" y="1"/>
                    <a:pt x="418" y="1"/>
                  </a:cubicBezTo>
                  <a:cubicBezTo>
                    <a:pt x="1" y="1"/>
                    <a:pt x="1" y="627"/>
                    <a:pt x="418" y="627"/>
                  </a:cubicBezTo>
                  <a:cubicBezTo>
                    <a:pt x="829" y="627"/>
                    <a:pt x="835" y="1"/>
                    <a:pt x="436" y="1"/>
                  </a:cubicBezTo>
                  <a:close/>
                </a:path>
              </a:pathLst>
            </a:custGeom>
            <a:solidFill>
              <a:srgbClr val="3C8DA0"/>
            </a:solidFill>
            <a:ln>
              <a:noFill/>
            </a:ln>
          </p:spPr>
          <p:txBody>
            <a:bodyPr spcFirstLastPara="1" wrap="square" lIns="91425" tIns="91425" rIns="91425" bIns="91425" anchor="ctr" anchorCtr="0">
              <a:noAutofit/>
            </a:bodyPr>
            <a:lstStyle/>
            <a:p>
              <a:endParaRPr/>
            </a:p>
          </p:txBody>
        </p:sp>
        <p:sp>
          <p:nvSpPr>
            <p:cNvPr id="871" name="Google Shape;871;p16"/>
            <p:cNvSpPr/>
            <p:nvPr/>
          </p:nvSpPr>
          <p:spPr>
            <a:xfrm>
              <a:off x="311750" y="1588238"/>
              <a:ext cx="12800" cy="9500"/>
            </a:xfrm>
            <a:custGeom>
              <a:avLst/>
              <a:gdLst/>
              <a:ahLst/>
              <a:cxnLst/>
              <a:rect l="l" t="t" r="r" b="b"/>
              <a:pathLst>
                <a:path w="512" h="380" extrusionOk="0">
                  <a:moveTo>
                    <a:pt x="265" y="0"/>
                  </a:moveTo>
                  <a:cubicBezTo>
                    <a:pt x="0" y="0"/>
                    <a:pt x="0" y="379"/>
                    <a:pt x="265" y="379"/>
                  </a:cubicBezTo>
                  <a:cubicBezTo>
                    <a:pt x="512" y="379"/>
                    <a:pt x="512" y="0"/>
                    <a:pt x="265" y="0"/>
                  </a:cubicBezTo>
                  <a:close/>
                </a:path>
              </a:pathLst>
            </a:custGeom>
            <a:solidFill>
              <a:srgbClr val="3C8DA0"/>
            </a:solidFill>
            <a:ln>
              <a:noFill/>
            </a:ln>
          </p:spPr>
          <p:txBody>
            <a:bodyPr spcFirstLastPara="1" wrap="square" lIns="91425" tIns="91425" rIns="91425" bIns="91425" anchor="ctr" anchorCtr="0">
              <a:noAutofit/>
            </a:bodyPr>
            <a:lstStyle/>
            <a:p>
              <a:endParaRPr/>
            </a:p>
          </p:txBody>
        </p:sp>
        <p:sp>
          <p:nvSpPr>
            <p:cNvPr id="872" name="Google Shape;872;p16"/>
            <p:cNvSpPr/>
            <p:nvPr/>
          </p:nvSpPr>
          <p:spPr>
            <a:xfrm>
              <a:off x="285675" y="1574488"/>
              <a:ext cx="20400" cy="15175"/>
            </a:xfrm>
            <a:custGeom>
              <a:avLst/>
              <a:gdLst/>
              <a:ahLst/>
              <a:cxnLst/>
              <a:rect l="l" t="t" r="r" b="b"/>
              <a:pathLst>
                <a:path w="816" h="607" extrusionOk="0">
                  <a:moveTo>
                    <a:pt x="398" y="0"/>
                  </a:moveTo>
                  <a:cubicBezTo>
                    <a:pt x="0" y="0"/>
                    <a:pt x="0" y="607"/>
                    <a:pt x="398" y="607"/>
                  </a:cubicBezTo>
                  <a:cubicBezTo>
                    <a:pt x="816" y="607"/>
                    <a:pt x="816" y="0"/>
                    <a:pt x="398" y="0"/>
                  </a:cubicBezTo>
                  <a:close/>
                </a:path>
              </a:pathLst>
            </a:custGeom>
            <a:solidFill>
              <a:srgbClr val="3C8DA0"/>
            </a:solidFill>
            <a:ln>
              <a:noFill/>
            </a:ln>
          </p:spPr>
          <p:txBody>
            <a:bodyPr spcFirstLastPara="1" wrap="square" lIns="91425" tIns="91425" rIns="91425" bIns="91425" anchor="ctr" anchorCtr="0">
              <a:noAutofit/>
            </a:bodyPr>
            <a:lstStyle/>
            <a:p>
              <a:endParaRPr/>
            </a:p>
          </p:txBody>
        </p:sp>
        <p:sp>
          <p:nvSpPr>
            <p:cNvPr id="873" name="Google Shape;873;p16"/>
            <p:cNvSpPr/>
            <p:nvPr/>
          </p:nvSpPr>
          <p:spPr>
            <a:xfrm>
              <a:off x="354400" y="1551263"/>
              <a:ext cx="9975" cy="8550"/>
            </a:xfrm>
            <a:custGeom>
              <a:avLst/>
              <a:gdLst/>
              <a:ahLst/>
              <a:cxnLst/>
              <a:rect l="l" t="t" r="r" b="b"/>
              <a:pathLst>
                <a:path w="399" h="342" extrusionOk="0">
                  <a:moveTo>
                    <a:pt x="209" y="0"/>
                  </a:moveTo>
                  <a:cubicBezTo>
                    <a:pt x="0" y="38"/>
                    <a:pt x="0" y="323"/>
                    <a:pt x="209" y="342"/>
                  </a:cubicBezTo>
                  <a:cubicBezTo>
                    <a:pt x="398" y="323"/>
                    <a:pt x="398" y="38"/>
                    <a:pt x="209" y="0"/>
                  </a:cubicBezTo>
                  <a:close/>
                </a:path>
              </a:pathLst>
            </a:custGeom>
            <a:solidFill>
              <a:srgbClr val="3C8DA0"/>
            </a:solidFill>
            <a:ln>
              <a:noFill/>
            </a:ln>
          </p:spPr>
          <p:txBody>
            <a:bodyPr spcFirstLastPara="1" wrap="square" lIns="91425" tIns="91425" rIns="91425" bIns="91425" anchor="ctr" anchorCtr="0">
              <a:noAutofit/>
            </a:bodyPr>
            <a:lstStyle/>
            <a:p>
              <a:endParaRPr/>
            </a:p>
          </p:txBody>
        </p:sp>
        <p:sp>
          <p:nvSpPr>
            <p:cNvPr id="874" name="Google Shape;874;p16"/>
            <p:cNvSpPr/>
            <p:nvPr/>
          </p:nvSpPr>
          <p:spPr>
            <a:xfrm>
              <a:off x="337800" y="1527563"/>
              <a:ext cx="13300" cy="11400"/>
            </a:xfrm>
            <a:custGeom>
              <a:avLst/>
              <a:gdLst/>
              <a:ahLst/>
              <a:cxnLst/>
              <a:rect l="l" t="t" r="r" b="b"/>
              <a:pathLst>
                <a:path w="532" h="456" extrusionOk="0">
                  <a:moveTo>
                    <a:pt x="266" y="1"/>
                  </a:moveTo>
                  <a:cubicBezTo>
                    <a:pt x="1" y="38"/>
                    <a:pt x="1" y="418"/>
                    <a:pt x="266" y="455"/>
                  </a:cubicBezTo>
                  <a:cubicBezTo>
                    <a:pt x="531" y="418"/>
                    <a:pt x="531" y="38"/>
                    <a:pt x="266" y="1"/>
                  </a:cubicBezTo>
                  <a:close/>
                </a:path>
              </a:pathLst>
            </a:custGeom>
            <a:solidFill>
              <a:srgbClr val="3C8DA0"/>
            </a:solidFill>
            <a:ln>
              <a:noFill/>
            </a:ln>
          </p:spPr>
          <p:txBody>
            <a:bodyPr spcFirstLastPara="1" wrap="square" lIns="91425" tIns="91425" rIns="91425" bIns="91425" anchor="ctr" anchorCtr="0">
              <a:noAutofit/>
            </a:bodyPr>
            <a:lstStyle/>
            <a:p>
              <a:endParaRPr/>
            </a:p>
          </p:txBody>
        </p:sp>
        <p:sp>
          <p:nvSpPr>
            <p:cNvPr id="875" name="Google Shape;875;p16"/>
            <p:cNvSpPr/>
            <p:nvPr/>
          </p:nvSpPr>
          <p:spPr>
            <a:xfrm>
              <a:off x="272875" y="1700063"/>
              <a:ext cx="23250" cy="18050"/>
            </a:xfrm>
            <a:custGeom>
              <a:avLst/>
              <a:gdLst/>
              <a:ahLst/>
              <a:cxnLst/>
              <a:rect l="l" t="t" r="r" b="b"/>
              <a:pathLst>
                <a:path w="930" h="722" extrusionOk="0">
                  <a:moveTo>
                    <a:pt x="474" y="1"/>
                  </a:moveTo>
                  <a:cubicBezTo>
                    <a:pt x="0" y="1"/>
                    <a:pt x="0" y="721"/>
                    <a:pt x="474" y="721"/>
                  </a:cubicBezTo>
                  <a:cubicBezTo>
                    <a:pt x="929" y="721"/>
                    <a:pt x="929" y="1"/>
                    <a:pt x="474" y="1"/>
                  </a:cubicBezTo>
                  <a:close/>
                </a:path>
              </a:pathLst>
            </a:custGeom>
            <a:solidFill>
              <a:srgbClr val="3C8DA0"/>
            </a:solidFill>
            <a:ln>
              <a:noFill/>
            </a:ln>
          </p:spPr>
          <p:txBody>
            <a:bodyPr spcFirstLastPara="1" wrap="square" lIns="91425" tIns="91425" rIns="91425" bIns="91425" anchor="ctr" anchorCtr="0">
              <a:noAutofit/>
            </a:bodyPr>
            <a:lstStyle/>
            <a:p>
              <a:endParaRPr/>
            </a:p>
          </p:txBody>
        </p:sp>
        <p:sp>
          <p:nvSpPr>
            <p:cNvPr id="876" name="Google Shape;876;p16"/>
            <p:cNvSpPr/>
            <p:nvPr/>
          </p:nvSpPr>
          <p:spPr>
            <a:xfrm>
              <a:off x="507000" y="1726138"/>
              <a:ext cx="3800" cy="3350"/>
            </a:xfrm>
            <a:custGeom>
              <a:avLst/>
              <a:gdLst/>
              <a:ahLst/>
              <a:cxnLst/>
              <a:rect l="l" t="t" r="r" b="b"/>
              <a:pathLst>
                <a:path w="152" h="134" extrusionOk="0">
                  <a:moveTo>
                    <a:pt x="76" y="0"/>
                  </a:moveTo>
                  <a:cubicBezTo>
                    <a:pt x="0" y="0"/>
                    <a:pt x="0" y="114"/>
                    <a:pt x="76" y="133"/>
                  </a:cubicBezTo>
                  <a:cubicBezTo>
                    <a:pt x="152" y="114"/>
                    <a:pt x="152" y="0"/>
                    <a:pt x="76" y="0"/>
                  </a:cubicBezTo>
                  <a:close/>
                </a:path>
              </a:pathLst>
            </a:custGeom>
            <a:solidFill>
              <a:srgbClr val="3C8DA0"/>
            </a:solidFill>
            <a:ln>
              <a:noFill/>
            </a:ln>
          </p:spPr>
          <p:txBody>
            <a:bodyPr spcFirstLastPara="1" wrap="square" lIns="91425" tIns="91425" rIns="91425" bIns="91425" anchor="ctr" anchorCtr="0">
              <a:noAutofit/>
            </a:bodyPr>
            <a:lstStyle/>
            <a:p>
              <a:endParaRPr/>
            </a:p>
          </p:txBody>
        </p:sp>
        <p:sp>
          <p:nvSpPr>
            <p:cNvPr id="877" name="Google Shape;877;p16"/>
            <p:cNvSpPr/>
            <p:nvPr/>
          </p:nvSpPr>
          <p:spPr>
            <a:xfrm>
              <a:off x="485200" y="1780638"/>
              <a:ext cx="18025" cy="13775"/>
            </a:xfrm>
            <a:custGeom>
              <a:avLst/>
              <a:gdLst/>
              <a:ahLst/>
              <a:cxnLst/>
              <a:rect l="l" t="t" r="r" b="b"/>
              <a:pathLst>
                <a:path w="721" h="551" extrusionOk="0">
                  <a:moveTo>
                    <a:pt x="360" y="1"/>
                  </a:moveTo>
                  <a:cubicBezTo>
                    <a:pt x="0" y="1"/>
                    <a:pt x="0" y="550"/>
                    <a:pt x="360" y="550"/>
                  </a:cubicBezTo>
                  <a:cubicBezTo>
                    <a:pt x="721" y="550"/>
                    <a:pt x="721" y="1"/>
                    <a:pt x="360" y="1"/>
                  </a:cubicBezTo>
                  <a:close/>
                </a:path>
              </a:pathLst>
            </a:custGeom>
            <a:solidFill>
              <a:srgbClr val="3C8DA0"/>
            </a:solidFill>
            <a:ln>
              <a:noFill/>
            </a:ln>
          </p:spPr>
          <p:txBody>
            <a:bodyPr spcFirstLastPara="1" wrap="square" lIns="91425" tIns="91425" rIns="91425" bIns="91425" anchor="ctr" anchorCtr="0">
              <a:noAutofit/>
            </a:bodyPr>
            <a:lstStyle/>
            <a:p>
              <a:endParaRPr/>
            </a:p>
          </p:txBody>
        </p:sp>
        <p:sp>
          <p:nvSpPr>
            <p:cNvPr id="878" name="Google Shape;878;p16"/>
            <p:cNvSpPr/>
            <p:nvPr/>
          </p:nvSpPr>
          <p:spPr>
            <a:xfrm>
              <a:off x="502250" y="1829463"/>
              <a:ext cx="9500" cy="6175"/>
            </a:xfrm>
            <a:custGeom>
              <a:avLst/>
              <a:gdLst/>
              <a:ahLst/>
              <a:cxnLst/>
              <a:rect l="l" t="t" r="r" b="b"/>
              <a:pathLst>
                <a:path w="380" h="247" extrusionOk="0">
                  <a:moveTo>
                    <a:pt x="114" y="0"/>
                  </a:moveTo>
                  <a:cubicBezTo>
                    <a:pt x="77" y="0"/>
                    <a:pt x="39" y="19"/>
                    <a:pt x="20" y="38"/>
                  </a:cubicBezTo>
                  <a:cubicBezTo>
                    <a:pt x="20" y="38"/>
                    <a:pt x="1" y="57"/>
                    <a:pt x="1" y="76"/>
                  </a:cubicBezTo>
                  <a:cubicBezTo>
                    <a:pt x="1" y="95"/>
                    <a:pt x="1" y="114"/>
                    <a:pt x="1" y="114"/>
                  </a:cubicBezTo>
                  <a:cubicBezTo>
                    <a:pt x="1" y="152"/>
                    <a:pt x="20" y="190"/>
                    <a:pt x="39" y="209"/>
                  </a:cubicBezTo>
                  <a:cubicBezTo>
                    <a:pt x="58" y="228"/>
                    <a:pt x="95" y="247"/>
                    <a:pt x="114" y="247"/>
                  </a:cubicBezTo>
                  <a:lnTo>
                    <a:pt x="266" y="247"/>
                  </a:lnTo>
                  <a:cubicBezTo>
                    <a:pt x="304" y="247"/>
                    <a:pt x="342" y="228"/>
                    <a:pt x="361" y="209"/>
                  </a:cubicBezTo>
                  <a:cubicBezTo>
                    <a:pt x="361" y="190"/>
                    <a:pt x="380" y="190"/>
                    <a:pt x="380" y="171"/>
                  </a:cubicBezTo>
                  <a:cubicBezTo>
                    <a:pt x="380" y="152"/>
                    <a:pt x="380" y="133"/>
                    <a:pt x="380" y="114"/>
                  </a:cubicBezTo>
                  <a:cubicBezTo>
                    <a:pt x="380" y="95"/>
                    <a:pt x="361" y="57"/>
                    <a:pt x="342" y="38"/>
                  </a:cubicBezTo>
                  <a:cubicBezTo>
                    <a:pt x="323" y="19"/>
                    <a:pt x="285" y="0"/>
                    <a:pt x="266" y="0"/>
                  </a:cubicBezTo>
                  <a:close/>
                </a:path>
              </a:pathLst>
            </a:custGeom>
            <a:solidFill>
              <a:srgbClr val="3C8DA0"/>
            </a:solidFill>
            <a:ln>
              <a:noFill/>
            </a:ln>
          </p:spPr>
          <p:txBody>
            <a:bodyPr spcFirstLastPara="1" wrap="square" lIns="91425" tIns="91425" rIns="91425" bIns="91425" anchor="ctr" anchorCtr="0">
              <a:noAutofit/>
            </a:bodyPr>
            <a:lstStyle/>
            <a:p>
              <a:endParaRPr/>
            </a:p>
          </p:txBody>
        </p:sp>
        <p:sp>
          <p:nvSpPr>
            <p:cNvPr id="879" name="Google Shape;879;p16"/>
            <p:cNvSpPr/>
            <p:nvPr/>
          </p:nvSpPr>
          <p:spPr>
            <a:xfrm>
              <a:off x="504150" y="1867838"/>
              <a:ext cx="24675" cy="18975"/>
            </a:xfrm>
            <a:custGeom>
              <a:avLst/>
              <a:gdLst/>
              <a:ahLst/>
              <a:cxnLst/>
              <a:rect l="l" t="t" r="r" b="b"/>
              <a:pathLst>
                <a:path w="987" h="759" extrusionOk="0">
                  <a:moveTo>
                    <a:pt x="493" y="1"/>
                  </a:moveTo>
                  <a:cubicBezTo>
                    <a:pt x="1" y="1"/>
                    <a:pt x="1" y="759"/>
                    <a:pt x="493" y="759"/>
                  </a:cubicBezTo>
                  <a:cubicBezTo>
                    <a:pt x="986" y="759"/>
                    <a:pt x="986" y="1"/>
                    <a:pt x="493" y="1"/>
                  </a:cubicBezTo>
                  <a:close/>
                </a:path>
              </a:pathLst>
            </a:custGeom>
            <a:solidFill>
              <a:srgbClr val="3C8DA0"/>
            </a:solidFill>
            <a:ln>
              <a:noFill/>
            </a:ln>
          </p:spPr>
          <p:txBody>
            <a:bodyPr spcFirstLastPara="1" wrap="square" lIns="91425" tIns="91425" rIns="91425" bIns="91425" anchor="ctr" anchorCtr="0">
              <a:noAutofit/>
            </a:bodyPr>
            <a:lstStyle/>
            <a:p>
              <a:endParaRPr/>
            </a:p>
          </p:txBody>
        </p:sp>
        <p:sp>
          <p:nvSpPr>
            <p:cNvPr id="880" name="Google Shape;880;p16"/>
            <p:cNvSpPr/>
            <p:nvPr/>
          </p:nvSpPr>
          <p:spPr>
            <a:xfrm>
              <a:off x="360075" y="1880163"/>
              <a:ext cx="20875" cy="17075"/>
            </a:xfrm>
            <a:custGeom>
              <a:avLst/>
              <a:gdLst/>
              <a:ahLst/>
              <a:cxnLst/>
              <a:rect l="l" t="t" r="r" b="b"/>
              <a:pathLst>
                <a:path w="835" h="683" extrusionOk="0">
                  <a:moveTo>
                    <a:pt x="418" y="0"/>
                  </a:moveTo>
                  <a:cubicBezTo>
                    <a:pt x="1" y="38"/>
                    <a:pt x="1" y="645"/>
                    <a:pt x="418" y="683"/>
                  </a:cubicBezTo>
                  <a:cubicBezTo>
                    <a:pt x="835" y="645"/>
                    <a:pt x="835" y="38"/>
                    <a:pt x="418" y="0"/>
                  </a:cubicBezTo>
                  <a:close/>
                </a:path>
              </a:pathLst>
            </a:custGeom>
            <a:solidFill>
              <a:srgbClr val="3C8DA0"/>
            </a:solidFill>
            <a:ln>
              <a:noFill/>
            </a:ln>
          </p:spPr>
          <p:txBody>
            <a:bodyPr spcFirstLastPara="1" wrap="square" lIns="91425" tIns="91425" rIns="91425" bIns="91425" anchor="ctr" anchorCtr="0">
              <a:noAutofit/>
            </a:bodyPr>
            <a:lstStyle/>
            <a:p>
              <a:endParaRPr/>
            </a:p>
          </p:txBody>
        </p:sp>
        <p:sp>
          <p:nvSpPr>
            <p:cNvPr id="881" name="Google Shape;881;p16"/>
            <p:cNvSpPr/>
            <p:nvPr/>
          </p:nvSpPr>
          <p:spPr>
            <a:xfrm>
              <a:off x="319325" y="1860263"/>
              <a:ext cx="16125" cy="12350"/>
            </a:xfrm>
            <a:custGeom>
              <a:avLst/>
              <a:gdLst/>
              <a:ahLst/>
              <a:cxnLst/>
              <a:rect l="l" t="t" r="r" b="b"/>
              <a:pathLst>
                <a:path w="645" h="494" extrusionOk="0">
                  <a:moveTo>
                    <a:pt x="247" y="0"/>
                  </a:moveTo>
                  <a:cubicBezTo>
                    <a:pt x="228" y="0"/>
                    <a:pt x="190" y="0"/>
                    <a:pt x="152" y="19"/>
                  </a:cubicBezTo>
                  <a:cubicBezTo>
                    <a:pt x="133" y="19"/>
                    <a:pt x="95" y="38"/>
                    <a:pt x="76" y="76"/>
                  </a:cubicBezTo>
                  <a:cubicBezTo>
                    <a:pt x="38" y="114"/>
                    <a:pt x="0" y="171"/>
                    <a:pt x="0" y="247"/>
                  </a:cubicBezTo>
                  <a:lnTo>
                    <a:pt x="0" y="304"/>
                  </a:lnTo>
                  <a:cubicBezTo>
                    <a:pt x="19" y="342"/>
                    <a:pt x="38" y="379"/>
                    <a:pt x="76" y="417"/>
                  </a:cubicBezTo>
                  <a:lnTo>
                    <a:pt x="114" y="455"/>
                  </a:lnTo>
                  <a:cubicBezTo>
                    <a:pt x="152" y="474"/>
                    <a:pt x="209" y="493"/>
                    <a:pt x="247" y="493"/>
                  </a:cubicBezTo>
                  <a:lnTo>
                    <a:pt x="398" y="493"/>
                  </a:lnTo>
                  <a:cubicBezTo>
                    <a:pt x="436" y="493"/>
                    <a:pt x="455" y="493"/>
                    <a:pt x="493" y="474"/>
                  </a:cubicBezTo>
                  <a:cubicBezTo>
                    <a:pt x="550" y="455"/>
                    <a:pt x="588" y="398"/>
                    <a:pt x="607" y="342"/>
                  </a:cubicBezTo>
                  <a:cubicBezTo>
                    <a:pt x="626" y="323"/>
                    <a:pt x="645" y="285"/>
                    <a:pt x="626" y="247"/>
                  </a:cubicBezTo>
                  <a:lnTo>
                    <a:pt x="626" y="190"/>
                  </a:lnTo>
                  <a:cubicBezTo>
                    <a:pt x="626" y="152"/>
                    <a:pt x="607" y="114"/>
                    <a:pt x="569" y="76"/>
                  </a:cubicBezTo>
                  <a:lnTo>
                    <a:pt x="531" y="38"/>
                  </a:lnTo>
                  <a:cubicBezTo>
                    <a:pt x="493" y="19"/>
                    <a:pt x="436" y="19"/>
                    <a:pt x="398" y="19"/>
                  </a:cubicBezTo>
                  <a:lnTo>
                    <a:pt x="398" y="0"/>
                  </a:lnTo>
                  <a:close/>
                </a:path>
              </a:pathLst>
            </a:custGeom>
            <a:solidFill>
              <a:srgbClr val="3C8DA0"/>
            </a:solidFill>
            <a:ln>
              <a:noFill/>
            </a:ln>
          </p:spPr>
          <p:txBody>
            <a:bodyPr spcFirstLastPara="1" wrap="square" lIns="91425" tIns="91425" rIns="91425" bIns="91425" anchor="ctr" anchorCtr="0">
              <a:noAutofit/>
            </a:bodyPr>
            <a:lstStyle/>
            <a:p>
              <a:endParaRPr/>
            </a:p>
          </p:txBody>
        </p:sp>
        <p:sp>
          <p:nvSpPr>
            <p:cNvPr id="882" name="Google Shape;882;p16"/>
            <p:cNvSpPr/>
            <p:nvPr/>
          </p:nvSpPr>
          <p:spPr>
            <a:xfrm>
              <a:off x="325475" y="1808138"/>
              <a:ext cx="15675" cy="11850"/>
            </a:xfrm>
            <a:custGeom>
              <a:avLst/>
              <a:gdLst/>
              <a:ahLst/>
              <a:cxnLst/>
              <a:rect l="l" t="t" r="r" b="b"/>
              <a:pathLst>
                <a:path w="627" h="474" extrusionOk="0">
                  <a:moveTo>
                    <a:pt x="304" y="0"/>
                  </a:moveTo>
                  <a:cubicBezTo>
                    <a:pt x="1" y="0"/>
                    <a:pt x="1" y="474"/>
                    <a:pt x="304" y="474"/>
                  </a:cubicBezTo>
                  <a:cubicBezTo>
                    <a:pt x="626" y="474"/>
                    <a:pt x="626" y="0"/>
                    <a:pt x="304" y="0"/>
                  </a:cubicBezTo>
                  <a:close/>
                </a:path>
              </a:pathLst>
            </a:custGeom>
            <a:solidFill>
              <a:srgbClr val="3C8DA0"/>
            </a:solidFill>
            <a:ln>
              <a:noFill/>
            </a:ln>
          </p:spPr>
          <p:txBody>
            <a:bodyPr spcFirstLastPara="1" wrap="square" lIns="91425" tIns="91425" rIns="91425" bIns="91425" anchor="ctr" anchorCtr="0">
              <a:noAutofit/>
            </a:bodyPr>
            <a:lstStyle/>
            <a:p>
              <a:endParaRPr/>
            </a:p>
          </p:txBody>
        </p:sp>
        <p:sp>
          <p:nvSpPr>
            <p:cNvPr id="883" name="Google Shape;883;p16"/>
            <p:cNvSpPr/>
            <p:nvPr/>
          </p:nvSpPr>
          <p:spPr>
            <a:xfrm>
              <a:off x="298950" y="1787738"/>
              <a:ext cx="8550" cy="7150"/>
            </a:xfrm>
            <a:custGeom>
              <a:avLst/>
              <a:gdLst/>
              <a:ahLst/>
              <a:cxnLst/>
              <a:rect l="l" t="t" r="r" b="b"/>
              <a:pathLst>
                <a:path w="342" h="286" extrusionOk="0">
                  <a:moveTo>
                    <a:pt x="171" y="1"/>
                  </a:moveTo>
                  <a:cubicBezTo>
                    <a:pt x="0" y="20"/>
                    <a:pt x="0" y="266"/>
                    <a:pt x="171" y="285"/>
                  </a:cubicBezTo>
                  <a:cubicBezTo>
                    <a:pt x="341" y="266"/>
                    <a:pt x="341" y="20"/>
                    <a:pt x="171" y="1"/>
                  </a:cubicBezTo>
                  <a:close/>
                </a:path>
              </a:pathLst>
            </a:custGeom>
            <a:solidFill>
              <a:srgbClr val="3C8DA0"/>
            </a:solidFill>
            <a:ln>
              <a:noFill/>
            </a:ln>
          </p:spPr>
          <p:txBody>
            <a:bodyPr spcFirstLastPara="1" wrap="square" lIns="91425" tIns="91425" rIns="91425" bIns="91425" anchor="ctr" anchorCtr="0">
              <a:noAutofit/>
            </a:bodyPr>
            <a:lstStyle/>
            <a:p>
              <a:endParaRPr/>
            </a:p>
          </p:txBody>
        </p:sp>
        <p:sp>
          <p:nvSpPr>
            <p:cNvPr id="884" name="Google Shape;884;p16"/>
            <p:cNvSpPr/>
            <p:nvPr/>
          </p:nvSpPr>
          <p:spPr>
            <a:xfrm>
              <a:off x="445850" y="1622338"/>
              <a:ext cx="21825" cy="16625"/>
            </a:xfrm>
            <a:custGeom>
              <a:avLst/>
              <a:gdLst/>
              <a:ahLst/>
              <a:cxnLst/>
              <a:rect l="l" t="t" r="r" b="b"/>
              <a:pathLst>
                <a:path w="873" h="665" extrusionOk="0">
                  <a:moveTo>
                    <a:pt x="437" y="1"/>
                  </a:moveTo>
                  <a:cubicBezTo>
                    <a:pt x="1" y="1"/>
                    <a:pt x="1" y="664"/>
                    <a:pt x="437" y="664"/>
                  </a:cubicBezTo>
                  <a:cubicBezTo>
                    <a:pt x="873" y="664"/>
                    <a:pt x="873" y="1"/>
                    <a:pt x="437" y="1"/>
                  </a:cubicBezTo>
                  <a:close/>
                </a:path>
              </a:pathLst>
            </a:custGeom>
            <a:solidFill>
              <a:srgbClr val="3C8DA0"/>
            </a:solidFill>
            <a:ln>
              <a:noFill/>
            </a:ln>
          </p:spPr>
          <p:txBody>
            <a:bodyPr spcFirstLastPara="1" wrap="square" lIns="91425" tIns="91425" rIns="91425" bIns="91425" anchor="ctr" anchorCtr="0">
              <a:noAutofit/>
            </a:bodyPr>
            <a:lstStyle/>
            <a:p>
              <a:endParaRPr/>
            </a:p>
          </p:txBody>
        </p:sp>
        <p:sp>
          <p:nvSpPr>
            <p:cNvPr id="885" name="Google Shape;885;p16"/>
            <p:cNvSpPr/>
            <p:nvPr/>
          </p:nvSpPr>
          <p:spPr>
            <a:xfrm>
              <a:off x="418850" y="1542263"/>
              <a:ext cx="23250" cy="18975"/>
            </a:xfrm>
            <a:custGeom>
              <a:avLst/>
              <a:gdLst/>
              <a:ahLst/>
              <a:cxnLst/>
              <a:rect l="l" t="t" r="r" b="b"/>
              <a:pathLst>
                <a:path w="930" h="759" extrusionOk="0">
                  <a:moveTo>
                    <a:pt x="474" y="0"/>
                  </a:moveTo>
                  <a:cubicBezTo>
                    <a:pt x="0" y="38"/>
                    <a:pt x="0" y="721"/>
                    <a:pt x="474" y="758"/>
                  </a:cubicBezTo>
                  <a:cubicBezTo>
                    <a:pt x="929" y="721"/>
                    <a:pt x="929" y="38"/>
                    <a:pt x="474" y="0"/>
                  </a:cubicBezTo>
                  <a:close/>
                </a:path>
              </a:pathLst>
            </a:custGeom>
            <a:solidFill>
              <a:srgbClr val="3C8DA0"/>
            </a:solidFill>
            <a:ln>
              <a:noFill/>
            </a:ln>
          </p:spPr>
          <p:txBody>
            <a:bodyPr spcFirstLastPara="1" wrap="square" lIns="91425" tIns="91425" rIns="91425" bIns="91425" anchor="ctr" anchorCtr="0">
              <a:noAutofit/>
            </a:bodyPr>
            <a:lstStyle/>
            <a:p>
              <a:endParaRPr/>
            </a:p>
          </p:txBody>
        </p:sp>
      </p:grpSp>
      <p:pic>
        <p:nvPicPr>
          <p:cNvPr id="886" name="Google Shape;886;p16"/>
          <p:cNvPicPr preferRelativeResize="0"/>
          <p:nvPr/>
        </p:nvPicPr>
        <p:blipFill>
          <a:blip r:embed="rId3">
            <a:alphaModFix amt="74000"/>
          </a:blip>
          <a:stretch>
            <a:fillRect/>
          </a:stretch>
        </p:blipFill>
        <p:spPr>
          <a:xfrm rot="-5809801" flipH="1">
            <a:off x="7609918" y="-1097658"/>
            <a:ext cx="2894870" cy="2593321"/>
          </a:xfrm>
          <a:prstGeom prst="rect">
            <a:avLst/>
          </a:prstGeom>
          <a:noFill/>
          <a:ln>
            <a:noFill/>
          </a:ln>
        </p:spPr>
      </p:pic>
      <p:pic>
        <p:nvPicPr>
          <p:cNvPr id="887" name="Google Shape;887;p16"/>
          <p:cNvPicPr preferRelativeResize="0"/>
          <p:nvPr/>
        </p:nvPicPr>
        <p:blipFill>
          <a:blip r:embed="rId4">
            <a:alphaModFix amt="76000"/>
          </a:blip>
          <a:stretch>
            <a:fillRect/>
          </a:stretch>
        </p:blipFill>
        <p:spPr>
          <a:xfrm rot="10754694">
            <a:off x="2497948" y="4487275"/>
            <a:ext cx="7605809" cy="2832381"/>
          </a:xfrm>
          <a:prstGeom prst="rect">
            <a:avLst/>
          </a:prstGeom>
          <a:noFill/>
          <a:ln>
            <a:noFill/>
          </a:ln>
        </p:spPr>
      </p:pic>
      <p:grpSp>
        <p:nvGrpSpPr>
          <p:cNvPr id="888" name="Google Shape;888;p16"/>
          <p:cNvGrpSpPr/>
          <p:nvPr/>
        </p:nvGrpSpPr>
        <p:grpSpPr>
          <a:xfrm flipH="1">
            <a:off x="-624375" y="3487614"/>
            <a:ext cx="1344377" cy="2469659"/>
            <a:chOff x="272875" y="1419395"/>
            <a:chExt cx="255950" cy="563168"/>
          </a:xfrm>
        </p:grpSpPr>
        <p:sp>
          <p:nvSpPr>
            <p:cNvPr id="889" name="Google Shape;889;p16"/>
            <p:cNvSpPr/>
            <p:nvPr/>
          </p:nvSpPr>
          <p:spPr>
            <a:xfrm>
              <a:off x="471925" y="1963988"/>
              <a:ext cx="26575" cy="18575"/>
            </a:xfrm>
            <a:custGeom>
              <a:avLst/>
              <a:gdLst/>
              <a:ahLst/>
              <a:cxnLst/>
              <a:rect l="l" t="t" r="r" b="b"/>
              <a:pathLst>
                <a:path w="1063" h="743" extrusionOk="0">
                  <a:moveTo>
                    <a:pt x="724" y="0"/>
                  </a:moveTo>
                  <a:cubicBezTo>
                    <a:pt x="636" y="0"/>
                    <a:pt x="547" y="14"/>
                    <a:pt x="512" y="41"/>
                  </a:cubicBezTo>
                  <a:cubicBezTo>
                    <a:pt x="323" y="230"/>
                    <a:pt x="152" y="420"/>
                    <a:pt x="0" y="628"/>
                  </a:cubicBezTo>
                  <a:lnTo>
                    <a:pt x="57" y="742"/>
                  </a:lnTo>
                  <a:cubicBezTo>
                    <a:pt x="247" y="742"/>
                    <a:pt x="436" y="704"/>
                    <a:pt x="626" y="647"/>
                  </a:cubicBezTo>
                  <a:cubicBezTo>
                    <a:pt x="929" y="496"/>
                    <a:pt x="1062" y="249"/>
                    <a:pt x="948" y="60"/>
                  </a:cubicBezTo>
                  <a:cubicBezTo>
                    <a:pt x="928" y="19"/>
                    <a:pt x="826" y="0"/>
                    <a:pt x="724" y="0"/>
                  </a:cubicBezTo>
                  <a:close/>
                </a:path>
              </a:pathLst>
            </a:custGeom>
            <a:solidFill>
              <a:srgbClr val="3C8DA0"/>
            </a:solidFill>
            <a:ln>
              <a:noFill/>
            </a:ln>
          </p:spPr>
          <p:txBody>
            <a:bodyPr spcFirstLastPara="1" wrap="square" lIns="91425" tIns="91425" rIns="91425" bIns="91425" anchor="ctr" anchorCtr="0">
              <a:noAutofit/>
            </a:bodyPr>
            <a:lstStyle/>
            <a:p>
              <a:endParaRPr/>
            </a:p>
          </p:txBody>
        </p:sp>
        <p:sp>
          <p:nvSpPr>
            <p:cNvPr id="890" name="Google Shape;890;p16"/>
            <p:cNvSpPr/>
            <p:nvPr/>
          </p:nvSpPr>
          <p:spPr>
            <a:xfrm>
              <a:off x="366725" y="1787738"/>
              <a:ext cx="29875" cy="22300"/>
            </a:xfrm>
            <a:custGeom>
              <a:avLst/>
              <a:gdLst/>
              <a:ahLst/>
              <a:cxnLst/>
              <a:rect l="l" t="t" r="r" b="b"/>
              <a:pathLst>
                <a:path w="1195" h="892" extrusionOk="0">
                  <a:moveTo>
                    <a:pt x="607" y="1"/>
                  </a:moveTo>
                  <a:cubicBezTo>
                    <a:pt x="0" y="1"/>
                    <a:pt x="0" y="892"/>
                    <a:pt x="607" y="892"/>
                  </a:cubicBezTo>
                  <a:cubicBezTo>
                    <a:pt x="1194" y="892"/>
                    <a:pt x="1194" y="1"/>
                    <a:pt x="607" y="1"/>
                  </a:cubicBezTo>
                  <a:close/>
                </a:path>
              </a:pathLst>
            </a:custGeom>
            <a:solidFill>
              <a:srgbClr val="3C8DA0"/>
            </a:solidFill>
            <a:ln>
              <a:noFill/>
            </a:ln>
          </p:spPr>
          <p:txBody>
            <a:bodyPr spcFirstLastPara="1" wrap="square" lIns="91425" tIns="91425" rIns="91425" bIns="91425" anchor="ctr" anchorCtr="0">
              <a:noAutofit/>
            </a:bodyPr>
            <a:lstStyle/>
            <a:p>
              <a:endParaRPr/>
            </a:p>
          </p:txBody>
        </p:sp>
        <p:sp>
          <p:nvSpPr>
            <p:cNvPr id="891" name="Google Shape;891;p16"/>
            <p:cNvSpPr/>
            <p:nvPr/>
          </p:nvSpPr>
          <p:spPr>
            <a:xfrm>
              <a:off x="380450" y="1835613"/>
              <a:ext cx="9975" cy="8550"/>
            </a:xfrm>
            <a:custGeom>
              <a:avLst/>
              <a:gdLst/>
              <a:ahLst/>
              <a:cxnLst/>
              <a:rect l="l" t="t" r="r" b="b"/>
              <a:pathLst>
                <a:path w="399" h="342" extrusionOk="0">
                  <a:moveTo>
                    <a:pt x="209" y="1"/>
                  </a:moveTo>
                  <a:cubicBezTo>
                    <a:pt x="1" y="38"/>
                    <a:pt x="1" y="323"/>
                    <a:pt x="209" y="342"/>
                  </a:cubicBezTo>
                  <a:cubicBezTo>
                    <a:pt x="399" y="323"/>
                    <a:pt x="399" y="38"/>
                    <a:pt x="209" y="1"/>
                  </a:cubicBezTo>
                  <a:close/>
                </a:path>
              </a:pathLst>
            </a:custGeom>
            <a:solidFill>
              <a:srgbClr val="3C8DA0"/>
            </a:solidFill>
            <a:ln>
              <a:noFill/>
            </a:ln>
          </p:spPr>
          <p:txBody>
            <a:bodyPr spcFirstLastPara="1" wrap="square" lIns="91425" tIns="91425" rIns="91425" bIns="91425" anchor="ctr" anchorCtr="0">
              <a:noAutofit/>
            </a:bodyPr>
            <a:lstStyle/>
            <a:p>
              <a:endParaRPr/>
            </a:p>
          </p:txBody>
        </p:sp>
        <p:sp>
          <p:nvSpPr>
            <p:cNvPr id="892" name="Google Shape;892;p16"/>
            <p:cNvSpPr/>
            <p:nvPr/>
          </p:nvSpPr>
          <p:spPr>
            <a:xfrm>
              <a:off x="416475" y="1837513"/>
              <a:ext cx="5700" cy="4750"/>
            </a:xfrm>
            <a:custGeom>
              <a:avLst/>
              <a:gdLst/>
              <a:ahLst/>
              <a:cxnLst/>
              <a:rect l="l" t="t" r="r" b="b"/>
              <a:pathLst>
                <a:path w="228" h="190" extrusionOk="0">
                  <a:moveTo>
                    <a:pt x="114" y="0"/>
                  </a:moveTo>
                  <a:cubicBezTo>
                    <a:pt x="0" y="19"/>
                    <a:pt x="0" y="171"/>
                    <a:pt x="114" y="190"/>
                  </a:cubicBezTo>
                  <a:cubicBezTo>
                    <a:pt x="228" y="171"/>
                    <a:pt x="228" y="19"/>
                    <a:pt x="114" y="0"/>
                  </a:cubicBezTo>
                  <a:close/>
                </a:path>
              </a:pathLst>
            </a:custGeom>
            <a:solidFill>
              <a:srgbClr val="3C8DA0"/>
            </a:solidFill>
            <a:ln>
              <a:noFill/>
            </a:ln>
          </p:spPr>
          <p:txBody>
            <a:bodyPr spcFirstLastPara="1" wrap="square" lIns="91425" tIns="91425" rIns="91425" bIns="91425" anchor="ctr" anchorCtr="0">
              <a:noAutofit/>
            </a:bodyPr>
            <a:lstStyle/>
            <a:p>
              <a:endParaRPr/>
            </a:p>
          </p:txBody>
        </p:sp>
        <p:sp>
          <p:nvSpPr>
            <p:cNvPr id="893" name="Google Shape;893;p16"/>
            <p:cNvSpPr/>
            <p:nvPr/>
          </p:nvSpPr>
          <p:spPr>
            <a:xfrm>
              <a:off x="415525" y="1877788"/>
              <a:ext cx="7600" cy="10675"/>
            </a:xfrm>
            <a:custGeom>
              <a:avLst/>
              <a:gdLst/>
              <a:ahLst/>
              <a:cxnLst/>
              <a:rect l="l" t="t" r="r" b="b"/>
              <a:pathLst>
                <a:path w="304" h="427" extrusionOk="0">
                  <a:moveTo>
                    <a:pt x="171" y="1"/>
                  </a:moveTo>
                  <a:cubicBezTo>
                    <a:pt x="133" y="1"/>
                    <a:pt x="95" y="20"/>
                    <a:pt x="76" y="39"/>
                  </a:cubicBezTo>
                  <a:lnTo>
                    <a:pt x="57" y="77"/>
                  </a:lnTo>
                  <a:cubicBezTo>
                    <a:pt x="38" y="95"/>
                    <a:pt x="38" y="114"/>
                    <a:pt x="38" y="133"/>
                  </a:cubicBezTo>
                  <a:lnTo>
                    <a:pt x="20" y="133"/>
                  </a:lnTo>
                  <a:cubicBezTo>
                    <a:pt x="20" y="190"/>
                    <a:pt x="20" y="228"/>
                    <a:pt x="1" y="285"/>
                  </a:cubicBezTo>
                  <a:cubicBezTo>
                    <a:pt x="1" y="304"/>
                    <a:pt x="1" y="323"/>
                    <a:pt x="20" y="342"/>
                  </a:cubicBezTo>
                  <a:cubicBezTo>
                    <a:pt x="20" y="361"/>
                    <a:pt x="38" y="380"/>
                    <a:pt x="38" y="380"/>
                  </a:cubicBezTo>
                  <a:cubicBezTo>
                    <a:pt x="57" y="399"/>
                    <a:pt x="76" y="418"/>
                    <a:pt x="95" y="418"/>
                  </a:cubicBezTo>
                  <a:cubicBezTo>
                    <a:pt x="108" y="418"/>
                    <a:pt x="121" y="426"/>
                    <a:pt x="133" y="426"/>
                  </a:cubicBezTo>
                  <a:cubicBezTo>
                    <a:pt x="140" y="426"/>
                    <a:pt x="146" y="424"/>
                    <a:pt x="152" y="418"/>
                  </a:cubicBezTo>
                  <a:lnTo>
                    <a:pt x="190" y="418"/>
                  </a:lnTo>
                  <a:cubicBezTo>
                    <a:pt x="209" y="418"/>
                    <a:pt x="228" y="418"/>
                    <a:pt x="247" y="399"/>
                  </a:cubicBezTo>
                  <a:cubicBezTo>
                    <a:pt x="285" y="361"/>
                    <a:pt x="285" y="323"/>
                    <a:pt x="285" y="285"/>
                  </a:cubicBezTo>
                  <a:lnTo>
                    <a:pt x="285" y="133"/>
                  </a:lnTo>
                  <a:cubicBezTo>
                    <a:pt x="304" y="114"/>
                    <a:pt x="304" y="95"/>
                    <a:pt x="285" y="95"/>
                  </a:cubicBezTo>
                  <a:cubicBezTo>
                    <a:pt x="285" y="77"/>
                    <a:pt x="285" y="58"/>
                    <a:pt x="266" y="39"/>
                  </a:cubicBezTo>
                  <a:cubicBezTo>
                    <a:pt x="228" y="20"/>
                    <a:pt x="209" y="1"/>
                    <a:pt x="171" y="1"/>
                  </a:cubicBezTo>
                  <a:close/>
                </a:path>
              </a:pathLst>
            </a:custGeom>
            <a:solidFill>
              <a:srgbClr val="3C8DA0"/>
            </a:solidFill>
            <a:ln>
              <a:noFill/>
            </a:ln>
          </p:spPr>
          <p:txBody>
            <a:bodyPr spcFirstLastPara="1" wrap="square" lIns="91425" tIns="91425" rIns="91425" bIns="91425" anchor="ctr" anchorCtr="0">
              <a:noAutofit/>
            </a:bodyPr>
            <a:lstStyle/>
            <a:p>
              <a:endParaRPr/>
            </a:p>
          </p:txBody>
        </p:sp>
        <p:sp>
          <p:nvSpPr>
            <p:cNvPr id="894" name="Google Shape;894;p16"/>
            <p:cNvSpPr/>
            <p:nvPr/>
          </p:nvSpPr>
          <p:spPr>
            <a:xfrm>
              <a:off x="432600" y="1937038"/>
              <a:ext cx="10450" cy="8075"/>
            </a:xfrm>
            <a:custGeom>
              <a:avLst/>
              <a:gdLst/>
              <a:ahLst/>
              <a:cxnLst/>
              <a:rect l="l" t="t" r="r" b="b"/>
              <a:pathLst>
                <a:path w="418" h="323" extrusionOk="0">
                  <a:moveTo>
                    <a:pt x="209" y="0"/>
                  </a:moveTo>
                  <a:cubicBezTo>
                    <a:pt x="0" y="0"/>
                    <a:pt x="0" y="323"/>
                    <a:pt x="209" y="323"/>
                  </a:cubicBezTo>
                  <a:cubicBezTo>
                    <a:pt x="417" y="323"/>
                    <a:pt x="417" y="0"/>
                    <a:pt x="209" y="0"/>
                  </a:cubicBezTo>
                  <a:close/>
                </a:path>
              </a:pathLst>
            </a:custGeom>
            <a:solidFill>
              <a:srgbClr val="3C8DA0"/>
            </a:solidFill>
            <a:ln>
              <a:noFill/>
            </a:ln>
          </p:spPr>
          <p:txBody>
            <a:bodyPr spcFirstLastPara="1" wrap="square" lIns="91425" tIns="91425" rIns="91425" bIns="91425" anchor="ctr" anchorCtr="0">
              <a:noAutofit/>
            </a:bodyPr>
            <a:lstStyle/>
            <a:p>
              <a:endParaRPr/>
            </a:p>
          </p:txBody>
        </p:sp>
        <p:sp>
          <p:nvSpPr>
            <p:cNvPr id="895" name="Google Shape;895;p16"/>
            <p:cNvSpPr/>
            <p:nvPr/>
          </p:nvSpPr>
          <p:spPr>
            <a:xfrm>
              <a:off x="452025" y="1974938"/>
              <a:ext cx="9500" cy="7150"/>
            </a:xfrm>
            <a:custGeom>
              <a:avLst/>
              <a:gdLst/>
              <a:ahLst/>
              <a:cxnLst/>
              <a:rect l="l" t="t" r="r" b="b"/>
              <a:pathLst>
                <a:path w="380" h="286" extrusionOk="0">
                  <a:moveTo>
                    <a:pt x="190" y="1"/>
                  </a:moveTo>
                  <a:cubicBezTo>
                    <a:pt x="0" y="1"/>
                    <a:pt x="0" y="285"/>
                    <a:pt x="190" y="285"/>
                  </a:cubicBezTo>
                  <a:cubicBezTo>
                    <a:pt x="379" y="285"/>
                    <a:pt x="379" y="1"/>
                    <a:pt x="190" y="1"/>
                  </a:cubicBezTo>
                  <a:close/>
                </a:path>
              </a:pathLst>
            </a:custGeom>
            <a:solidFill>
              <a:srgbClr val="3C8DA0"/>
            </a:solidFill>
            <a:ln>
              <a:noFill/>
            </a:ln>
          </p:spPr>
          <p:txBody>
            <a:bodyPr spcFirstLastPara="1" wrap="square" lIns="91425" tIns="91425" rIns="91425" bIns="91425" anchor="ctr" anchorCtr="0">
              <a:noAutofit/>
            </a:bodyPr>
            <a:lstStyle/>
            <a:p>
              <a:endParaRPr/>
            </a:p>
          </p:txBody>
        </p:sp>
        <p:sp>
          <p:nvSpPr>
            <p:cNvPr id="896" name="Google Shape;896;p16"/>
            <p:cNvSpPr/>
            <p:nvPr/>
          </p:nvSpPr>
          <p:spPr>
            <a:xfrm>
              <a:off x="472875" y="1918538"/>
              <a:ext cx="19925" cy="15200"/>
            </a:xfrm>
            <a:custGeom>
              <a:avLst/>
              <a:gdLst/>
              <a:ahLst/>
              <a:cxnLst/>
              <a:rect l="l" t="t" r="r" b="b"/>
              <a:pathLst>
                <a:path w="797" h="608" extrusionOk="0">
                  <a:moveTo>
                    <a:pt x="398" y="1"/>
                  </a:moveTo>
                  <a:cubicBezTo>
                    <a:pt x="0" y="1"/>
                    <a:pt x="0" y="608"/>
                    <a:pt x="398" y="608"/>
                  </a:cubicBezTo>
                  <a:cubicBezTo>
                    <a:pt x="797" y="608"/>
                    <a:pt x="797" y="1"/>
                    <a:pt x="398" y="1"/>
                  </a:cubicBezTo>
                  <a:close/>
                </a:path>
              </a:pathLst>
            </a:custGeom>
            <a:solidFill>
              <a:srgbClr val="3C8DA0"/>
            </a:solidFill>
            <a:ln>
              <a:noFill/>
            </a:ln>
          </p:spPr>
          <p:txBody>
            <a:bodyPr spcFirstLastPara="1" wrap="square" lIns="91425" tIns="91425" rIns="91425" bIns="91425" anchor="ctr" anchorCtr="0">
              <a:noAutofit/>
            </a:bodyPr>
            <a:lstStyle/>
            <a:p>
              <a:endParaRPr/>
            </a:p>
          </p:txBody>
        </p:sp>
        <p:sp>
          <p:nvSpPr>
            <p:cNvPr id="897" name="Google Shape;897;p16"/>
            <p:cNvSpPr/>
            <p:nvPr/>
          </p:nvSpPr>
          <p:spPr>
            <a:xfrm>
              <a:off x="444900" y="1890113"/>
              <a:ext cx="16150" cy="11875"/>
            </a:xfrm>
            <a:custGeom>
              <a:avLst/>
              <a:gdLst/>
              <a:ahLst/>
              <a:cxnLst/>
              <a:rect l="l" t="t" r="r" b="b"/>
              <a:pathLst>
                <a:path w="646" h="475" extrusionOk="0">
                  <a:moveTo>
                    <a:pt x="323" y="1"/>
                  </a:moveTo>
                  <a:cubicBezTo>
                    <a:pt x="1" y="1"/>
                    <a:pt x="1" y="475"/>
                    <a:pt x="323" y="475"/>
                  </a:cubicBezTo>
                  <a:cubicBezTo>
                    <a:pt x="645" y="475"/>
                    <a:pt x="645" y="1"/>
                    <a:pt x="323" y="1"/>
                  </a:cubicBezTo>
                  <a:close/>
                </a:path>
              </a:pathLst>
            </a:custGeom>
            <a:solidFill>
              <a:srgbClr val="3C8DA0"/>
            </a:solidFill>
            <a:ln>
              <a:noFill/>
            </a:ln>
          </p:spPr>
          <p:txBody>
            <a:bodyPr spcFirstLastPara="1" wrap="square" lIns="91425" tIns="91425" rIns="91425" bIns="91425" anchor="ctr" anchorCtr="0">
              <a:noAutofit/>
            </a:bodyPr>
            <a:lstStyle/>
            <a:p>
              <a:endParaRPr/>
            </a:p>
          </p:txBody>
        </p:sp>
        <p:sp>
          <p:nvSpPr>
            <p:cNvPr id="898" name="Google Shape;898;p16"/>
            <p:cNvSpPr/>
            <p:nvPr/>
          </p:nvSpPr>
          <p:spPr>
            <a:xfrm>
              <a:off x="398475" y="1905288"/>
              <a:ext cx="11875" cy="11400"/>
            </a:xfrm>
            <a:custGeom>
              <a:avLst/>
              <a:gdLst/>
              <a:ahLst/>
              <a:cxnLst/>
              <a:rect l="l" t="t" r="r" b="b"/>
              <a:pathLst>
                <a:path w="475" h="456" extrusionOk="0">
                  <a:moveTo>
                    <a:pt x="228" y="0"/>
                  </a:moveTo>
                  <a:cubicBezTo>
                    <a:pt x="0" y="57"/>
                    <a:pt x="0" y="398"/>
                    <a:pt x="228" y="455"/>
                  </a:cubicBezTo>
                  <a:cubicBezTo>
                    <a:pt x="474" y="398"/>
                    <a:pt x="474" y="57"/>
                    <a:pt x="228" y="0"/>
                  </a:cubicBezTo>
                  <a:close/>
                </a:path>
              </a:pathLst>
            </a:custGeom>
            <a:solidFill>
              <a:srgbClr val="3C8DA0"/>
            </a:solidFill>
            <a:ln>
              <a:noFill/>
            </a:ln>
          </p:spPr>
          <p:txBody>
            <a:bodyPr spcFirstLastPara="1" wrap="square" lIns="91425" tIns="91425" rIns="91425" bIns="91425" anchor="ctr" anchorCtr="0">
              <a:noAutofit/>
            </a:bodyPr>
            <a:lstStyle/>
            <a:p>
              <a:endParaRPr/>
            </a:p>
          </p:txBody>
        </p:sp>
        <p:sp>
          <p:nvSpPr>
            <p:cNvPr id="899" name="Google Shape;899;p16"/>
            <p:cNvSpPr/>
            <p:nvPr/>
          </p:nvSpPr>
          <p:spPr>
            <a:xfrm>
              <a:off x="454400" y="1849363"/>
              <a:ext cx="11850" cy="11400"/>
            </a:xfrm>
            <a:custGeom>
              <a:avLst/>
              <a:gdLst/>
              <a:ahLst/>
              <a:cxnLst/>
              <a:rect l="l" t="t" r="r" b="b"/>
              <a:pathLst>
                <a:path w="474" h="456" extrusionOk="0">
                  <a:moveTo>
                    <a:pt x="246" y="0"/>
                  </a:moveTo>
                  <a:cubicBezTo>
                    <a:pt x="0" y="57"/>
                    <a:pt x="0" y="398"/>
                    <a:pt x="246" y="455"/>
                  </a:cubicBezTo>
                  <a:cubicBezTo>
                    <a:pt x="474" y="398"/>
                    <a:pt x="474" y="57"/>
                    <a:pt x="246" y="0"/>
                  </a:cubicBezTo>
                  <a:close/>
                </a:path>
              </a:pathLst>
            </a:custGeom>
            <a:solidFill>
              <a:srgbClr val="3C8DA0"/>
            </a:solidFill>
            <a:ln>
              <a:noFill/>
            </a:ln>
          </p:spPr>
          <p:txBody>
            <a:bodyPr spcFirstLastPara="1" wrap="square" lIns="91425" tIns="91425" rIns="91425" bIns="91425" anchor="ctr" anchorCtr="0">
              <a:noAutofit/>
            </a:bodyPr>
            <a:lstStyle/>
            <a:p>
              <a:endParaRPr/>
            </a:p>
          </p:txBody>
        </p:sp>
        <p:sp>
          <p:nvSpPr>
            <p:cNvPr id="900" name="Google Shape;900;p16"/>
            <p:cNvSpPr/>
            <p:nvPr/>
          </p:nvSpPr>
          <p:spPr>
            <a:xfrm>
              <a:off x="428800" y="1830863"/>
              <a:ext cx="14725" cy="11400"/>
            </a:xfrm>
            <a:custGeom>
              <a:avLst/>
              <a:gdLst/>
              <a:ahLst/>
              <a:cxnLst/>
              <a:rect l="l" t="t" r="r" b="b"/>
              <a:pathLst>
                <a:path w="589" h="456" extrusionOk="0">
                  <a:moveTo>
                    <a:pt x="228" y="1"/>
                  </a:moveTo>
                  <a:cubicBezTo>
                    <a:pt x="190" y="1"/>
                    <a:pt x="171" y="1"/>
                    <a:pt x="133" y="20"/>
                  </a:cubicBezTo>
                  <a:cubicBezTo>
                    <a:pt x="114" y="39"/>
                    <a:pt x="76" y="39"/>
                    <a:pt x="57" y="77"/>
                  </a:cubicBezTo>
                  <a:cubicBezTo>
                    <a:pt x="38" y="96"/>
                    <a:pt x="19" y="115"/>
                    <a:pt x="19" y="153"/>
                  </a:cubicBezTo>
                  <a:cubicBezTo>
                    <a:pt x="0" y="172"/>
                    <a:pt x="0" y="209"/>
                    <a:pt x="0" y="228"/>
                  </a:cubicBezTo>
                  <a:lnTo>
                    <a:pt x="0" y="285"/>
                  </a:lnTo>
                  <a:cubicBezTo>
                    <a:pt x="0" y="323"/>
                    <a:pt x="19" y="361"/>
                    <a:pt x="57" y="399"/>
                  </a:cubicBezTo>
                  <a:lnTo>
                    <a:pt x="95" y="437"/>
                  </a:lnTo>
                  <a:cubicBezTo>
                    <a:pt x="133" y="456"/>
                    <a:pt x="171" y="456"/>
                    <a:pt x="209" y="456"/>
                  </a:cubicBezTo>
                  <a:lnTo>
                    <a:pt x="209" y="437"/>
                  </a:lnTo>
                  <a:lnTo>
                    <a:pt x="361" y="437"/>
                  </a:lnTo>
                  <a:cubicBezTo>
                    <a:pt x="398" y="437"/>
                    <a:pt x="417" y="437"/>
                    <a:pt x="455" y="418"/>
                  </a:cubicBezTo>
                  <a:cubicBezTo>
                    <a:pt x="474" y="418"/>
                    <a:pt x="493" y="399"/>
                    <a:pt x="531" y="380"/>
                  </a:cubicBezTo>
                  <a:cubicBezTo>
                    <a:pt x="550" y="361"/>
                    <a:pt x="569" y="342"/>
                    <a:pt x="569" y="304"/>
                  </a:cubicBezTo>
                  <a:cubicBezTo>
                    <a:pt x="588" y="285"/>
                    <a:pt x="588" y="247"/>
                    <a:pt x="588" y="228"/>
                  </a:cubicBezTo>
                  <a:lnTo>
                    <a:pt x="588" y="172"/>
                  </a:lnTo>
                  <a:cubicBezTo>
                    <a:pt x="569" y="134"/>
                    <a:pt x="550" y="96"/>
                    <a:pt x="531" y="58"/>
                  </a:cubicBezTo>
                  <a:lnTo>
                    <a:pt x="493" y="39"/>
                  </a:lnTo>
                  <a:cubicBezTo>
                    <a:pt x="455" y="20"/>
                    <a:pt x="417" y="1"/>
                    <a:pt x="380" y="1"/>
                  </a:cubicBezTo>
                  <a:close/>
                </a:path>
              </a:pathLst>
            </a:custGeom>
            <a:solidFill>
              <a:srgbClr val="3C8DA0"/>
            </a:solidFill>
            <a:ln>
              <a:noFill/>
            </a:ln>
          </p:spPr>
          <p:txBody>
            <a:bodyPr spcFirstLastPara="1" wrap="square" lIns="91425" tIns="91425" rIns="91425" bIns="91425" anchor="ctr" anchorCtr="0">
              <a:noAutofit/>
            </a:bodyPr>
            <a:lstStyle/>
            <a:p>
              <a:endParaRPr/>
            </a:p>
          </p:txBody>
        </p:sp>
        <p:sp>
          <p:nvSpPr>
            <p:cNvPr id="901" name="Google Shape;901;p16"/>
            <p:cNvSpPr/>
            <p:nvPr/>
          </p:nvSpPr>
          <p:spPr>
            <a:xfrm>
              <a:off x="440175" y="1765463"/>
              <a:ext cx="18025" cy="14725"/>
            </a:xfrm>
            <a:custGeom>
              <a:avLst/>
              <a:gdLst/>
              <a:ahLst/>
              <a:cxnLst/>
              <a:rect l="l" t="t" r="r" b="b"/>
              <a:pathLst>
                <a:path w="721" h="589" extrusionOk="0">
                  <a:moveTo>
                    <a:pt x="361" y="1"/>
                  </a:moveTo>
                  <a:cubicBezTo>
                    <a:pt x="0" y="20"/>
                    <a:pt x="0" y="551"/>
                    <a:pt x="361" y="589"/>
                  </a:cubicBezTo>
                  <a:cubicBezTo>
                    <a:pt x="721" y="551"/>
                    <a:pt x="721" y="20"/>
                    <a:pt x="361" y="1"/>
                  </a:cubicBezTo>
                  <a:close/>
                </a:path>
              </a:pathLst>
            </a:custGeom>
            <a:solidFill>
              <a:srgbClr val="3C8DA0"/>
            </a:solidFill>
            <a:ln>
              <a:noFill/>
            </a:ln>
          </p:spPr>
          <p:txBody>
            <a:bodyPr spcFirstLastPara="1" wrap="square" lIns="91425" tIns="91425" rIns="91425" bIns="91425" anchor="ctr" anchorCtr="0">
              <a:noAutofit/>
            </a:bodyPr>
            <a:lstStyle/>
            <a:p>
              <a:endParaRPr/>
            </a:p>
          </p:txBody>
        </p:sp>
        <p:sp>
          <p:nvSpPr>
            <p:cNvPr id="902" name="Google Shape;902;p16"/>
            <p:cNvSpPr/>
            <p:nvPr/>
          </p:nvSpPr>
          <p:spPr>
            <a:xfrm>
              <a:off x="385200" y="1777313"/>
              <a:ext cx="15650" cy="13300"/>
            </a:xfrm>
            <a:custGeom>
              <a:avLst/>
              <a:gdLst/>
              <a:ahLst/>
              <a:cxnLst/>
              <a:rect l="l" t="t" r="r" b="b"/>
              <a:pathLst>
                <a:path w="626" h="532" extrusionOk="0">
                  <a:moveTo>
                    <a:pt x="323" y="1"/>
                  </a:moveTo>
                  <a:cubicBezTo>
                    <a:pt x="0" y="39"/>
                    <a:pt x="0" y="494"/>
                    <a:pt x="323" y="532"/>
                  </a:cubicBezTo>
                  <a:cubicBezTo>
                    <a:pt x="626" y="494"/>
                    <a:pt x="626" y="39"/>
                    <a:pt x="323" y="1"/>
                  </a:cubicBezTo>
                  <a:close/>
                </a:path>
              </a:pathLst>
            </a:custGeom>
            <a:solidFill>
              <a:srgbClr val="3C8DA0"/>
            </a:solidFill>
            <a:ln>
              <a:noFill/>
            </a:ln>
          </p:spPr>
          <p:txBody>
            <a:bodyPr spcFirstLastPara="1" wrap="square" lIns="91425" tIns="91425" rIns="91425" bIns="91425" anchor="ctr" anchorCtr="0">
              <a:noAutofit/>
            </a:bodyPr>
            <a:lstStyle/>
            <a:p>
              <a:endParaRPr/>
            </a:p>
          </p:txBody>
        </p:sp>
        <p:sp>
          <p:nvSpPr>
            <p:cNvPr id="903" name="Google Shape;903;p16"/>
            <p:cNvSpPr/>
            <p:nvPr/>
          </p:nvSpPr>
          <p:spPr>
            <a:xfrm>
              <a:off x="399875" y="1703388"/>
              <a:ext cx="16150" cy="11875"/>
            </a:xfrm>
            <a:custGeom>
              <a:avLst/>
              <a:gdLst/>
              <a:ahLst/>
              <a:cxnLst/>
              <a:rect l="l" t="t" r="r" b="b"/>
              <a:pathLst>
                <a:path w="646" h="475" extrusionOk="0">
                  <a:moveTo>
                    <a:pt x="323" y="1"/>
                  </a:moveTo>
                  <a:cubicBezTo>
                    <a:pt x="1" y="1"/>
                    <a:pt x="1" y="474"/>
                    <a:pt x="323" y="474"/>
                  </a:cubicBezTo>
                  <a:cubicBezTo>
                    <a:pt x="646" y="474"/>
                    <a:pt x="646" y="1"/>
                    <a:pt x="323" y="1"/>
                  </a:cubicBezTo>
                  <a:close/>
                </a:path>
              </a:pathLst>
            </a:custGeom>
            <a:solidFill>
              <a:srgbClr val="3C8DA0"/>
            </a:solidFill>
            <a:ln>
              <a:noFill/>
            </a:ln>
          </p:spPr>
          <p:txBody>
            <a:bodyPr spcFirstLastPara="1" wrap="square" lIns="91425" tIns="91425" rIns="91425" bIns="91425" anchor="ctr" anchorCtr="0">
              <a:noAutofit/>
            </a:bodyPr>
            <a:lstStyle/>
            <a:p>
              <a:endParaRPr/>
            </a:p>
          </p:txBody>
        </p:sp>
        <p:sp>
          <p:nvSpPr>
            <p:cNvPr id="904" name="Google Shape;904;p16"/>
            <p:cNvSpPr/>
            <p:nvPr/>
          </p:nvSpPr>
          <p:spPr>
            <a:xfrm>
              <a:off x="354400" y="1709538"/>
              <a:ext cx="17550" cy="14250"/>
            </a:xfrm>
            <a:custGeom>
              <a:avLst/>
              <a:gdLst/>
              <a:ahLst/>
              <a:cxnLst/>
              <a:rect l="l" t="t" r="r" b="b"/>
              <a:pathLst>
                <a:path w="702" h="570" extrusionOk="0">
                  <a:moveTo>
                    <a:pt x="341" y="1"/>
                  </a:moveTo>
                  <a:cubicBezTo>
                    <a:pt x="0" y="20"/>
                    <a:pt x="0" y="532"/>
                    <a:pt x="341" y="570"/>
                  </a:cubicBezTo>
                  <a:cubicBezTo>
                    <a:pt x="702" y="532"/>
                    <a:pt x="702" y="20"/>
                    <a:pt x="341" y="1"/>
                  </a:cubicBezTo>
                  <a:close/>
                </a:path>
              </a:pathLst>
            </a:custGeom>
            <a:solidFill>
              <a:srgbClr val="3C8DA0"/>
            </a:solidFill>
            <a:ln>
              <a:noFill/>
            </a:ln>
          </p:spPr>
          <p:txBody>
            <a:bodyPr spcFirstLastPara="1" wrap="square" lIns="91425" tIns="91425" rIns="91425" bIns="91425" anchor="ctr" anchorCtr="0">
              <a:noAutofit/>
            </a:bodyPr>
            <a:lstStyle/>
            <a:p>
              <a:endParaRPr/>
            </a:p>
          </p:txBody>
        </p:sp>
        <p:sp>
          <p:nvSpPr>
            <p:cNvPr id="905" name="Google Shape;905;p16"/>
            <p:cNvSpPr/>
            <p:nvPr/>
          </p:nvSpPr>
          <p:spPr>
            <a:xfrm>
              <a:off x="369050" y="1615955"/>
              <a:ext cx="19450" cy="14250"/>
            </a:xfrm>
            <a:custGeom>
              <a:avLst/>
              <a:gdLst/>
              <a:ahLst/>
              <a:cxnLst/>
              <a:rect l="l" t="t" r="r" b="b"/>
              <a:pathLst>
                <a:path w="778" h="570" extrusionOk="0">
                  <a:moveTo>
                    <a:pt x="416" y="0"/>
                  </a:moveTo>
                  <a:cubicBezTo>
                    <a:pt x="411" y="0"/>
                    <a:pt x="405" y="0"/>
                    <a:pt x="399" y="1"/>
                  </a:cubicBezTo>
                  <a:cubicBezTo>
                    <a:pt x="1" y="1"/>
                    <a:pt x="1" y="569"/>
                    <a:pt x="399" y="569"/>
                  </a:cubicBezTo>
                  <a:cubicBezTo>
                    <a:pt x="772" y="569"/>
                    <a:pt x="778" y="0"/>
                    <a:pt x="416" y="0"/>
                  </a:cubicBezTo>
                  <a:close/>
                </a:path>
              </a:pathLst>
            </a:custGeom>
            <a:solidFill>
              <a:srgbClr val="3C8DA0"/>
            </a:solidFill>
            <a:ln>
              <a:noFill/>
            </a:ln>
          </p:spPr>
          <p:txBody>
            <a:bodyPr spcFirstLastPara="1" wrap="square" lIns="91425" tIns="91425" rIns="91425" bIns="91425" anchor="ctr" anchorCtr="0">
              <a:noAutofit/>
            </a:bodyPr>
            <a:lstStyle/>
            <a:p>
              <a:endParaRPr/>
            </a:p>
          </p:txBody>
        </p:sp>
        <p:sp>
          <p:nvSpPr>
            <p:cNvPr id="906" name="Google Shape;906;p16"/>
            <p:cNvSpPr/>
            <p:nvPr/>
          </p:nvSpPr>
          <p:spPr>
            <a:xfrm>
              <a:off x="490635" y="1582215"/>
              <a:ext cx="17550" cy="13750"/>
            </a:xfrm>
            <a:custGeom>
              <a:avLst/>
              <a:gdLst/>
              <a:ahLst/>
              <a:cxnLst/>
              <a:rect l="l" t="t" r="r" b="b"/>
              <a:pathLst>
                <a:path w="702" h="550" extrusionOk="0">
                  <a:moveTo>
                    <a:pt x="360" y="0"/>
                  </a:moveTo>
                  <a:cubicBezTo>
                    <a:pt x="0" y="0"/>
                    <a:pt x="0" y="550"/>
                    <a:pt x="360" y="550"/>
                  </a:cubicBezTo>
                  <a:cubicBezTo>
                    <a:pt x="701" y="550"/>
                    <a:pt x="701" y="0"/>
                    <a:pt x="360" y="0"/>
                  </a:cubicBezTo>
                  <a:close/>
                </a:path>
              </a:pathLst>
            </a:custGeom>
            <a:solidFill>
              <a:srgbClr val="3C8DA0"/>
            </a:solidFill>
            <a:ln>
              <a:noFill/>
            </a:ln>
          </p:spPr>
          <p:txBody>
            <a:bodyPr spcFirstLastPara="1" wrap="square" lIns="91425" tIns="91425" rIns="91425" bIns="91425" anchor="ctr" anchorCtr="0">
              <a:noAutofit/>
            </a:bodyPr>
            <a:lstStyle/>
            <a:p>
              <a:endParaRPr/>
            </a:p>
          </p:txBody>
        </p:sp>
        <p:sp>
          <p:nvSpPr>
            <p:cNvPr id="907" name="Google Shape;907;p16"/>
            <p:cNvSpPr/>
            <p:nvPr/>
          </p:nvSpPr>
          <p:spPr>
            <a:xfrm>
              <a:off x="297525" y="1637988"/>
              <a:ext cx="18975" cy="14725"/>
            </a:xfrm>
            <a:custGeom>
              <a:avLst/>
              <a:gdLst/>
              <a:ahLst/>
              <a:cxnLst/>
              <a:rect l="l" t="t" r="r" b="b"/>
              <a:pathLst>
                <a:path w="759" h="589" extrusionOk="0">
                  <a:moveTo>
                    <a:pt x="379" y="0"/>
                  </a:moveTo>
                  <a:cubicBezTo>
                    <a:pt x="0" y="0"/>
                    <a:pt x="0" y="588"/>
                    <a:pt x="379" y="588"/>
                  </a:cubicBezTo>
                  <a:cubicBezTo>
                    <a:pt x="759" y="588"/>
                    <a:pt x="759" y="0"/>
                    <a:pt x="379" y="0"/>
                  </a:cubicBezTo>
                  <a:close/>
                </a:path>
              </a:pathLst>
            </a:custGeom>
            <a:solidFill>
              <a:srgbClr val="3C8DA0"/>
            </a:solidFill>
            <a:ln>
              <a:noFill/>
            </a:ln>
          </p:spPr>
          <p:txBody>
            <a:bodyPr spcFirstLastPara="1" wrap="square" lIns="91425" tIns="91425" rIns="91425" bIns="91425" anchor="ctr" anchorCtr="0">
              <a:noAutofit/>
            </a:bodyPr>
            <a:lstStyle/>
            <a:p>
              <a:endParaRPr/>
            </a:p>
          </p:txBody>
        </p:sp>
        <p:sp>
          <p:nvSpPr>
            <p:cNvPr id="908" name="Google Shape;908;p16"/>
            <p:cNvSpPr/>
            <p:nvPr/>
          </p:nvSpPr>
          <p:spPr>
            <a:xfrm>
              <a:off x="438343" y="1487068"/>
              <a:ext cx="20875" cy="15675"/>
            </a:xfrm>
            <a:custGeom>
              <a:avLst/>
              <a:gdLst/>
              <a:ahLst/>
              <a:cxnLst/>
              <a:rect l="l" t="t" r="r" b="b"/>
              <a:pathLst>
                <a:path w="835" h="627" extrusionOk="0">
                  <a:moveTo>
                    <a:pt x="436" y="1"/>
                  </a:moveTo>
                  <a:cubicBezTo>
                    <a:pt x="430" y="1"/>
                    <a:pt x="424" y="1"/>
                    <a:pt x="418" y="1"/>
                  </a:cubicBezTo>
                  <a:cubicBezTo>
                    <a:pt x="1" y="1"/>
                    <a:pt x="1" y="627"/>
                    <a:pt x="418" y="627"/>
                  </a:cubicBezTo>
                  <a:cubicBezTo>
                    <a:pt x="829" y="627"/>
                    <a:pt x="835" y="1"/>
                    <a:pt x="436" y="1"/>
                  </a:cubicBezTo>
                  <a:close/>
                </a:path>
              </a:pathLst>
            </a:custGeom>
            <a:solidFill>
              <a:srgbClr val="3C8DA0"/>
            </a:solidFill>
            <a:ln>
              <a:noFill/>
            </a:ln>
          </p:spPr>
          <p:txBody>
            <a:bodyPr spcFirstLastPara="1" wrap="square" lIns="91425" tIns="91425" rIns="91425" bIns="91425" anchor="ctr" anchorCtr="0">
              <a:noAutofit/>
            </a:bodyPr>
            <a:lstStyle/>
            <a:p>
              <a:endParaRPr/>
            </a:p>
          </p:txBody>
        </p:sp>
        <p:sp>
          <p:nvSpPr>
            <p:cNvPr id="909" name="Google Shape;909;p16"/>
            <p:cNvSpPr/>
            <p:nvPr/>
          </p:nvSpPr>
          <p:spPr>
            <a:xfrm>
              <a:off x="311750" y="1588238"/>
              <a:ext cx="12800" cy="9500"/>
            </a:xfrm>
            <a:custGeom>
              <a:avLst/>
              <a:gdLst/>
              <a:ahLst/>
              <a:cxnLst/>
              <a:rect l="l" t="t" r="r" b="b"/>
              <a:pathLst>
                <a:path w="512" h="380" extrusionOk="0">
                  <a:moveTo>
                    <a:pt x="265" y="0"/>
                  </a:moveTo>
                  <a:cubicBezTo>
                    <a:pt x="0" y="0"/>
                    <a:pt x="0" y="379"/>
                    <a:pt x="265" y="379"/>
                  </a:cubicBezTo>
                  <a:cubicBezTo>
                    <a:pt x="512" y="379"/>
                    <a:pt x="512" y="0"/>
                    <a:pt x="265" y="0"/>
                  </a:cubicBezTo>
                  <a:close/>
                </a:path>
              </a:pathLst>
            </a:custGeom>
            <a:solidFill>
              <a:srgbClr val="3C8DA0"/>
            </a:solidFill>
            <a:ln>
              <a:noFill/>
            </a:ln>
          </p:spPr>
          <p:txBody>
            <a:bodyPr spcFirstLastPara="1" wrap="square" lIns="91425" tIns="91425" rIns="91425" bIns="91425" anchor="ctr" anchorCtr="0">
              <a:noAutofit/>
            </a:bodyPr>
            <a:lstStyle/>
            <a:p>
              <a:endParaRPr/>
            </a:p>
          </p:txBody>
        </p:sp>
        <p:sp>
          <p:nvSpPr>
            <p:cNvPr id="910" name="Google Shape;910;p16"/>
            <p:cNvSpPr/>
            <p:nvPr/>
          </p:nvSpPr>
          <p:spPr>
            <a:xfrm>
              <a:off x="285675" y="1574488"/>
              <a:ext cx="20400" cy="15175"/>
            </a:xfrm>
            <a:custGeom>
              <a:avLst/>
              <a:gdLst/>
              <a:ahLst/>
              <a:cxnLst/>
              <a:rect l="l" t="t" r="r" b="b"/>
              <a:pathLst>
                <a:path w="816" h="607" extrusionOk="0">
                  <a:moveTo>
                    <a:pt x="398" y="0"/>
                  </a:moveTo>
                  <a:cubicBezTo>
                    <a:pt x="0" y="0"/>
                    <a:pt x="0" y="607"/>
                    <a:pt x="398" y="607"/>
                  </a:cubicBezTo>
                  <a:cubicBezTo>
                    <a:pt x="816" y="607"/>
                    <a:pt x="816" y="0"/>
                    <a:pt x="398" y="0"/>
                  </a:cubicBezTo>
                  <a:close/>
                </a:path>
              </a:pathLst>
            </a:custGeom>
            <a:solidFill>
              <a:srgbClr val="3C8DA0"/>
            </a:solidFill>
            <a:ln>
              <a:noFill/>
            </a:ln>
          </p:spPr>
          <p:txBody>
            <a:bodyPr spcFirstLastPara="1" wrap="square" lIns="91425" tIns="91425" rIns="91425" bIns="91425" anchor="ctr" anchorCtr="0">
              <a:noAutofit/>
            </a:bodyPr>
            <a:lstStyle/>
            <a:p>
              <a:endParaRPr/>
            </a:p>
          </p:txBody>
        </p:sp>
        <p:sp>
          <p:nvSpPr>
            <p:cNvPr id="911" name="Google Shape;911;p16"/>
            <p:cNvSpPr/>
            <p:nvPr/>
          </p:nvSpPr>
          <p:spPr>
            <a:xfrm>
              <a:off x="354400" y="1551263"/>
              <a:ext cx="9975" cy="8550"/>
            </a:xfrm>
            <a:custGeom>
              <a:avLst/>
              <a:gdLst/>
              <a:ahLst/>
              <a:cxnLst/>
              <a:rect l="l" t="t" r="r" b="b"/>
              <a:pathLst>
                <a:path w="399" h="342" extrusionOk="0">
                  <a:moveTo>
                    <a:pt x="209" y="0"/>
                  </a:moveTo>
                  <a:cubicBezTo>
                    <a:pt x="0" y="38"/>
                    <a:pt x="0" y="323"/>
                    <a:pt x="209" y="342"/>
                  </a:cubicBezTo>
                  <a:cubicBezTo>
                    <a:pt x="398" y="323"/>
                    <a:pt x="398" y="38"/>
                    <a:pt x="209" y="0"/>
                  </a:cubicBezTo>
                  <a:close/>
                </a:path>
              </a:pathLst>
            </a:custGeom>
            <a:solidFill>
              <a:srgbClr val="3C8DA0"/>
            </a:solidFill>
            <a:ln>
              <a:noFill/>
            </a:ln>
          </p:spPr>
          <p:txBody>
            <a:bodyPr spcFirstLastPara="1" wrap="square" lIns="91425" tIns="91425" rIns="91425" bIns="91425" anchor="ctr" anchorCtr="0">
              <a:noAutofit/>
            </a:bodyPr>
            <a:lstStyle/>
            <a:p>
              <a:endParaRPr/>
            </a:p>
          </p:txBody>
        </p:sp>
        <p:sp>
          <p:nvSpPr>
            <p:cNvPr id="912" name="Google Shape;912;p16"/>
            <p:cNvSpPr/>
            <p:nvPr/>
          </p:nvSpPr>
          <p:spPr>
            <a:xfrm>
              <a:off x="337800" y="1527563"/>
              <a:ext cx="13300" cy="11400"/>
            </a:xfrm>
            <a:custGeom>
              <a:avLst/>
              <a:gdLst/>
              <a:ahLst/>
              <a:cxnLst/>
              <a:rect l="l" t="t" r="r" b="b"/>
              <a:pathLst>
                <a:path w="532" h="456" extrusionOk="0">
                  <a:moveTo>
                    <a:pt x="266" y="1"/>
                  </a:moveTo>
                  <a:cubicBezTo>
                    <a:pt x="1" y="38"/>
                    <a:pt x="1" y="418"/>
                    <a:pt x="266" y="455"/>
                  </a:cubicBezTo>
                  <a:cubicBezTo>
                    <a:pt x="531" y="418"/>
                    <a:pt x="531" y="38"/>
                    <a:pt x="266" y="1"/>
                  </a:cubicBezTo>
                  <a:close/>
                </a:path>
              </a:pathLst>
            </a:custGeom>
            <a:solidFill>
              <a:srgbClr val="3C8DA0"/>
            </a:solidFill>
            <a:ln>
              <a:noFill/>
            </a:ln>
          </p:spPr>
          <p:txBody>
            <a:bodyPr spcFirstLastPara="1" wrap="square" lIns="91425" tIns="91425" rIns="91425" bIns="91425" anchor="ctr" anchorCtr="0">
              <a:noAutofit/>
            </a:bodyPr>
            <a:lstStyle/>
            <a:p>
              <a:endParaRPr/>
            </a:p>
          </p:txBody>
        </p:sp>
        <p:sp>
          <p:nvSpPr>
            <p:cNvPr id="913" name="Google Shape;913;p16"/>
            <p:cNvSpPr/>
            <p:nvPr/>
          </p:nvSpPr>
          <p:spPr>
            <a:xfrm>
              <a:off x="272875" y="1700063"/>
              <a:ext cx="23250" cy="18050"/>
            </a:xfrm>
            <a:custGeom>
              <a:avLst/>
              <a:gdLst/>
              <a:ahLst/>
              <a:cxnLst/>
              <a:rect l="l" t="t" r="r" b="b"/>
              <a:pathLst>
                <a:path w="930" h="722" extrusionOk="0">
                  <a:moveTo>
                    <a:pt x="474" y="1"/>
                  </a:moveTo>
                  <a:cubicBezTo>
                    <a:pt x="0" y="1"/>
                    <a:pt x="0" y="721"/>
                    <a:pt x="474" y="721"/>
                  </a:cubicBezTo>
                  <a:cubicBezTo>
                    <a:pt x="929" y="721"/>
                    <a:pt x="929" y="1"/>
                    <a:pt x="474" y="1"/>
                  </a:cubicBezTo>
                  <a:close/>
                </a:path>
              </a:pathLst>
            </a:custGeom>
            <a:solidFill>
              <a:srgbClr val="3C8DA0"/>
            </a:solidFill>
            <a:ln>
              <a:noFill/>
            </a:ln>
          </p:spPr>
          <p:txBody>
            <a:bodyPr spcFirstLastPara="1" wrap="square" lIns="91425" tIns="91425" rIns="91425" bIns="91425" anchor="ctr" anchorCtr="0">
              <a:noAutofit/>
            </a:bodyPr>
            <a:lstStyle/>
            <a:p>
              <a:endParaRPr/>
            </a:p>
          </p:txBody>
        </p:sp>
        <p:sp>
          <p:nvSpPr>
            <p:cNvPr id="914" name="Google Shape;914;p16"/>
            <p:cNvSpPr/>
            <p:nvPr/>
          </p:nvSpPr>
          <p:spPr>
            <a:xfrm>
              <a:off x="507000" y="1726138"/>
              <a:ext cx="3800" cy="3350"/>
            </a:xfrm>
            <a:custGeom>
              <a:avLst/>
              <a:gdLst/>
              <a:ahLst/>
              <a:cxnLst/>
              <a:rect l="l" t="t" r="r" b="b"/>
              <a:pathLst>
                <a:path w="152" h="134" extrusionOk="0">
                  <a:moveTo>
                    <a:pt x="76" y="0"/>
                  </a:moveTo>
                  <a:cubicBezTo>
                    <a:pt x="0" y="0"/>
                    <a:pt x="0" y="114"/>
                    <a:pt x="76" y="133"/>
                  </a:cubicBezTo>
                  <a:cubicBezTo>
                    <a:pt x="152" y="114"/>
                    <a:pt x="152" y="0"/>
                    <a:pt x="76" y="0"/>
                  </a:cubicBezTo>
                  <a:close/>
                </a:path>
              </a:pathLst>
            </a:custGeom>
            <a:solidFill>
              <a:srgbClr val="3C8DA0"/>
            </a:solidFill>
            <a:ln>
              <a:noFill/>
            </a:ln>
          </p:spPr>
          <p:txBody>
            <a:bodyPr spcFirstLastPara="1" wrap="square" lIns="91425" tIns="91425" rIns="91425" bIns="91425" anchor="ctr" anchorCtr="0">
              <a:noAutofit/>
            </a:bodyPr>
            <a:lstStyle/>
            <a:p>
              <a:endParaRPr/>
            </a:p>
          </p:txBody>
        </p:sp>
        <p:sp>
          <p:nvSpPr>
            <p:cNvPr id="915" name="Google Shape;915;p16"/>
            <p:cNvSpPr/>
            <p:nvPr/>
          </p:nvSpPr>
          <p:spPr>
            <a:xfrm>
              <a:off x="485200" y="1780638"/>
              <a:ext cx="18025" cy="13775"/>
            </a:xfrm>
            <a:custGeom>
              <a:avLst/>
              <a:gdLst/>
              <a:ahLst/>
              <a:cxnLst/>
              <a:rect l="l" t="t" r="r" b="b"/>
              <a:pathLst>
                <a:path w="721" h="551" extrusionOk="0">
                  <a:moveTo>
                    <a:pt x="360" y="1"/>
                  </a:moveTo>
                  <a:cubicBezTo>
                    <a:pt x="0" y="1"/>
                    <a:pt x="0" y="550"/>
                    <a:pt x="360" y="550"/>
                  </a:cubicBezTo>
                  <a:cubicBezTo>
                    <a:pt x="721" y="550"/>
                    <a:pt x="721" y="1"/>
                    <a:pt x="360" y="1"/>
                  </a:cubicBezTo>
                  <a:close/>
                </a:path>
              </a:pathLst>
            </a:custGeom>
            <a:solidFill>
              <a:srgbClr val="3C8DA0"/>
            </a:solidFill>
            <a:ln>
              <a:noFill/>
            </a:ln>
          </p:spPr>
          <p:txBody>
            <a:bodyPr spcFirstLastPara="1" wrap="square" lIns="91425" tIns="91425" rIns="91425" bIns="91425" anchor="ctr" anchorCtr="0">
              <a:noAutofit/>
            </a:bodyPr>
            <a:lstStyle/>
            <a:p>
              <a:endParaRPr/>
            </a:p>
          </p:txBody>
        </p:sp>
        <p:sp>
          <p:nvSpPr>
            <p:cNvPr id="916" name="Google Shape;916;p16"/>
            <p:cNvSpPr/>
            <p:nvPr/>
          </p:nvSpPr>
          <p:spPr>
            <a:xfrm>
              <a:off x="502250" y="1829463"/>
              <a:ext cx="9500" cy="6175"/>
            </a:xfrm>
            <a:custGeom>
              <a:avLst/>
              <a:gdLst/>
              <a:ahLst/>
              <a:cxnLst/>
              <a:rect l="l" t="t" r="r" b="b"/>
              <a:pathLst>
                <a:path w="380" h="247" extrusionOk="0">
                  <a:moveTo>
                    <a:pt x="114" y="0"/>
                  </a:moveTo>
                  <a:cubicBezTo>
                    <a:pt x="77" y="0"/>
                    <a:pt x="39" y="19"/>
                    <a:pt x="20" y="38"/>
                  </a:cubicBezTo>
                  <a:cubicBezTo>
                    <a:pt x="20" y="38"/>
                    <a:pt x="1" y="57"/>
                    <a:pt x="1" y="76"/>
                  </a:cubicBezTo>
                  <a:cubicBezTo>
                    <a:pt x="1" y="95"/>
                    <a:pt x="1" y="114"/>
                    <a:pt x="1" y="114"/>
                  </a:cubicBezTo>
                  <a:cubicBezTo>
                    <a:pt x="1" y="152"/>
                    <a:pt x="20" y="190"/>
                    <a:pt x="39" y="209"/>
                  </a:cubicBezTo>
                  <a:cubicBezTo>
                    <a:pt x="58" y="228"/>
                    <a:pt x="95" y="247"/>
                    <a:pt x="114" y="247"/>
                  </a:cubicBezTo>
                  <a:lnTo>
                    <a:pt x="266" y="247"/>
                  </a:lnTo>
                  <a:cubicBezTo>
                    <a:pt x="304" y="247"/>
                    <a:pt x="342" y="228"/>
                    <a:pt x="361" y="209"/>
                  </a:cubicBezTo>
                  <a:cubicBezTo>
                    <a:pt x="361" y="190"/>
                    <a:pt x="380" y="190"/>
                    <a:pt x="380" y="171"/>
                  </a:cubicBezTo>
                  <a:cubicBezTo>
                    <a:pt x="380" y="152"/>
                    <a:pt x="380" y="133"/>
                    <a:pt x="380" y="114"/>
                  </a:cubicBezTo>
                  <a:cubicBezTo>
                    <a:pt x="380" y="95"/>
                    <a:pt x="361" y="57"/>
                    <a:pt x="342" y="38"/>
                  </a:cubicBezTo>
                  <a:cubicBezTo>
                    <a:pt x="323" y="19"/>
                    <a:pt x="285" y="0"/>
                    <a:pt x="266" y="0"/>
                  </a:cubicBezTo>
                  <a:close/>
                </a:path>
              </a:pathLst>
            </a:custGeom>
            <a:solidFill>
              <a:srgbClr val="3C8DA0"/>
            </a:solidFill>
            <a:ln>
              <a:noFill/>
            </a:ln>
          </p:spPr>
          <p:txBody>
            <a:bodyPr spcFirstLastPara="1" wrap="square" lIns="91425" tIns="91425" rIns="91425" bIns="91425" anchor="ctr" anchorCtr="0">
              <a:noAutofit/>
            </a:bodyPr>
            <a:lstStyle/>
            <a:p>
              <a:endParaRPr/>
            </a:p>
          </p:txBody>
        </p:sp>
        <p:sp>
          <p:nvSpPr>
            <p:cNvPr id="917" name="Google Shape;917;p16"/>
            <p:cNvSpPr/>
            <p:nvPr/>
          </p:nvSpPr>
          <p:spPr>
            <a:xfrm>
              <a:off x="504150" y="1867838"/>
              <a:ext cx="24675" cy="18975"/>
            </a:xfrm>
            <a:custGeom>
              <a:avLst/>
              <a:gdLst/>
              <a:ahLst/>
              <a:cxnLst/>
              <a:rect l="l" t="t" r="r" b="b"/>
              <a:pathLst>
                <a:path w="987" h="759" extrusionOk="0">
                  <a:moveTo>
                    <a:pt x="493" y="1"/>
                  </a:moveTo>
                  <a:cubicBezTo>
                    <a:pt x="1" y="1"/>
                    <a:pt x="1" y="759"/>
                    <a:pt x="493" y="759"/>
                  </a:cubicBezTo>
                  <a:cubicBezTo>
                    <a:pt x="986" y="759"/>
                    <a:pt x="986" y="1"/>
                    <a:pt x="493" y="1"/>
                  </a:cubicBezTo>
                  <a:close/>
                </a:path>
              </a:pathLst>
            </a:custGeom>
            <a:solidFill>
              <a:srgbClr val="3C8DA0"/>
            </a:solidFill>
            <a:ln>
              <a:noFill/>
            </a:ln>
          </p:spPr>
          <p:txBody>
            <a:bodyPr spcFirstLastPara="1" wrap="square" lIns="91425" tIns="91425" rIns="91425" bIns="91425" anchor="ctr" anchorCtr="0">
              <a:noAutofit/>
            </a:bodyPr>
            <a:lstStyle/>
            <a:p>
              <a:endParaRPr/>
            </a:p>
          </p:txBody>
        </p:sp>
        <p:sp>
          <p:nvSpPr>
            <p:cNvPr id="918" name="Google Shape;918;p16"/>
            <p:cNvSpPr/>
            <p:nvPr/>
          </p:nvSpPr>
          <p:spPr>
            <a:xfrm>
              <a:off x="360075" y="1953883"/>
              <a:ext cx="20875" cy="17075"/>
            </a:xfrm>
            <a:custGeom>
              <a:avLst/>
              <a:gdLst/>
              <a:ahLst/>
              <a:cxnLst/>
              <a:rect l="l" t="t" r="r" b="b"/>
              <a:pathLst>
                <a:path w="835" h="683" extrusionOk="0">
                  <a:moveTo>
                    <a:pt x="418" y="0"/>
                  </a:moveTo>
                  <a:cubicBezTo>
                    <a:pt x="1" y="38"/>
                    <a:pt x="1" y="645"/>
                    <a:pt x="418" y="683"/>
                  </a:cubicBezTo>
                  <a:cubicBezTo>
                    <a:pt x="835" y="645"/>
                    <a:pt x="835" y="38"/>
                    <a:pt x="418" y="0"/>
                  </a:cubicBezTo>
                  <a:close/>
                </a:path>
              </a:pathLst>
            </a:custGeom>
            <a:solidFill>
              <a:srgbClr val="3C8DA0"/>
            </a:solidFill>
            <a:ln>
              <a:noFill/>
            </a:ln>
          </p:spPr>
          <p:txBody>
            <a:bodyPr spcFirstLastPara="1" wrap="square" lIns="91425" tIns="91425" rIns="91425" bIns="91425" anchor="ctr" anchorCtr="0">
              <a:noAutofit/>
            </a:bodyPr>
            <a:lstStyle/>
            <a:p>
              <a:endParaRPr/>
            </a:p>
          </p:txBody>
        </p:sp>
        <p:sp>
          <p:nvSpPr>
            <p:cNvPr id="919" name="Google Shape;919;p16"/>
            <p:cNvSpPr/>
            <p:nvPr/>
          </p:nvSpPr>
          <p:spPr>
            <a:xfrm>
              <a:off x="319325" y="1860263"/>
              <a:ext cx="16125" cy="12350"/>
            </a:xfrm>
            <a:custGeom>
              <a:avLst/>
              <a:gdLst/>
              <a:ahLst/>
              <a:cxnLst/>
              <a:rect l="l" t="t" r="r" b="b"/>
              <a:pathLst>
                <a:path w="645" h="494" extrusionOk="0">
                  <a:moveTo>
                    <a:pt x="247" y="0"/>
                  </a:moveTo>
                  <a:cubicBezTo>
                    <a:pt x="228" y="0"/>
                    <a:pt x="190" y="0"/>
                    <a:pt x="152" y="19"/>
                  </a:cubicBezTo>
                  <a:cubicBezTo>
                    <a:pt x="133" y="19"/>
                    <a:pt x="95" y="38"/>
                    <a:pt x="76" y="76"/>
                  </a:cubicBezTo>
                  <a:cubicBezTo>
                    <a:pt x="38" y="114"/>
                    <a:pt x="0" y="171"/>
                    <a:pt x="0" y="247"/>
                  </a:cubicBezTo>
                  <a:lnTo>
                    <a:pt x="0" y="304"/>
                  </a:lnTo>
                  <a:cubicBezTo>
                    <a:pt x="19" y="342"/>
                    <a:pt x="38" y="379"/>
                    <a:pt x="76" y="417"/>
                  </a:cubicBezTo>
                  <a:lnTo>
                    <a:pt x="114" y="455"/>
                  </a:lnTo>
                  <a:cubicBezTo>
                    <a:pt x="152" y="474"/>
                    <a:pt x="209" y="493"/>
                    <a:pt x="247" y="493"/>
                  </a:cubicBezTo>
                  <a:lnTo>
                    <a:pt x="398" y="493"/>
                  </a:lnTo>
                  <a:cubicBezTo>
                    <a:pt x="436" y="493"/>
                    <a:pt x="455" y="493"/>
                    <a:pt x="493" y="474"/>
                  </a:cubicBezTo>
                  <a:cubicBezTo>
                    <a:pt x="550" y="455"/>
                    <a:pt x="588" y="398"/>
                    <a:pt x="607" y="342"/>
                  </a:cubicBezTo>
                  <a:cubicBezTo>
                    <a:pt x="626" y="323"/>
                    <a:pt x="645" y="285"/>
                    <a:pt x="626" y="247"/>
                  </a:cubicBezTo>
                  <a:lnTo>
                    <a:pt x="626" y="190"/>
                  </a:lnTo>
                  <a:cubicBezTo>
                    <a:pt x="626" y="152"/>
                    <a:pt x="607" y="114"/>
                    <a:pt x="569" y="76"/>
                  </a:cubicBezTo>
                  <a:lnTo>
                    <a:pt x="531" y="38"/>
                  </a:lnTo>
                  <a:cubicBezTo>
                    <a:pt x="493" y="19"/>
                    <a:pt x="436" y="19"/>
                    <a:pt x="398" y="19"/>
                  </a:cubicBezTo>
                  <a:lnTo>
                    <a:pt x="398" y="0"/>
                  </a:lnTo>
                  <a:close/>
                </a:path>
              </a:pathLst>
            </a:custGeom>
            <a:solidFill>
              <a:srgbClr val="3C8DA0"/>
            </a:solidFill>
            <a:ln>
              <a:noFill/>
            </a:ln>
          </p:spPr>
          <p:txBody>
            <a:bodyPr spcFirstLastPara="1" wrap="square" lIns="91425" tIns="91425" rIns="91425" bIns="91425" anchor="ctr" anchorCtr="0">
              <a:noAutofit/>
            </a:bodyPr>
            <a:lstStyle/>
            <a:p>
              <a:endParaRPr/>
            </a:p>
          </p:txBody>
        </p:sp>
        <p:sp>
          <p:nvSpPr>
            <p:cNvPr id="920" name="Google Shape;920;p16"/>
            <p:cNvSpPr/>
            <p:nvPr/>
          </p:nvSpPr>
          <p:spPr>
            <a:xfrm>
              <a:off x="325475" y="1808138"/>
              <a:ext cx="15675" cy="11850"/>
            </a:xfrm>
            <a:custGeom>
              <a:avLst/>
              <a:gdLst/>
              <a:ahLst/>
              <a:cxnLst/>
              <a:rect l="l" t="t" r="r" b="b"/>
              <a:pathLst>
                <a:path w="627" h="474" extrusionOk="0">
                  <a:moveTo>
                    <a:pt x="304" y="0"/>
                  </a:moveTo>
                  <a:cubicBezTo>
                    <a:pt x="1" y="0"/>
                    <a:pt x="1" y="474"/>
                    <a:pt x="304" y="474"/>
                  </a:cubicBezTo>
                  <a:cubicBezTo>
                    <a:pt x="626" y="474"/>
                    <a:pt x="626" y="0"/>
                    <a:pt x="304" y="0"/>
                  </a:cubicBezTo>
                  <a:close/>
                </a:path>
              </a:pathLst>
            </a:custGeom>
            <a:solidFill>
              <a:srgbClr val="3C8DA0"/>
            </a:solidFill>
            <a:ln>
              <a:noFill/>
            </a:ln>
          </p:spPr>
          <p:txBody>
            <a:bodyPr spcFirstLastPara="1" wrap="square" lIns="91425" tIns="91425" rIns="91425" bIns="91425" anchor="ctr" anchorCtr="0">
              <a:noAutofit/>
            </a:bodyPr>
            <a:lstStyle/>
            <a:p>
              <a:endParaRPr/>
            </a:p>
          </p:txBody>
        </p:sp>
        <p:sp>
          <p:nvSpPr>
            <p:cNvPr id="921" name="Google Shape;921;p16"/>
            <p:cNvSpPr/>
            <p:nvPr/>
          </p:nvSpPr>
          <p:spPr>
            <a:xfrm>
              <a:off x="298950" y="1787738"/>
              <a:ext cx="8550" cy="7150"/>
            </a:xfrm>
            <a:custGeom>
              <a:avLst/>
              <a:gdLst/>
              <a:ahLst/>
              <a:cxnLst/>
              <a:rect l="l" t="t" r="r" b="b"/>
              <a:pathLst>
                <a:path w="342" h="286" extrusionOk="0">
                  <a:moveTo>
                    <a:pt x="171" y="1"/>
                  </a:moveTo>
                  <a:cubicBezTo>
                    <a:pt x="0" y="20"/>
                    <a:pt x="0" y="266"/>
                    <a:pt x="171" y="285"/>
                  </a:cubicBezTo>
                  <a:cubicBezTo>
                    <a:pt x="341" y="266"/>
                    <a:pt x="341" y="20"/>
                    <a:pt x="171" y="1"/>
                  </a:cubicBezTo>
                  <a:close/>
                </a:path>
              </a:pathLst>
            </a:custGeom>
            <a:solidFill>
              <a:srgbClr val="3C8DA0"/>
            </a:solidFill>
            <a:ln>
              <a:noFill/>
            </a:ln>
          </p:spPr>
          <p:txBody>
            <a:bodyPr spcFirstLastPara="1" wrap="square" lIns="91425" tIns="91425" rIns="91425" bIns="91425" anchor="ctr" anchorCtr="0">
              <a:noAutofit/>
            </a:bodyPr>
            <a:lstStyle/>
            <a:p>
              <a:endParaRPr/>
            </a:p>
          </p:txBody>
        </p:sp>
        <p:sp>
          <p:nvSpPr>
            <p:cNvPr id="922" name="Google Shape;922;p16"/>
            <p:cNvSpPr/>
            <p:nvPr/>
          </p:nvSpPr>
          <p:spPr>
            <a:xfrm>
              <a:off x="394558" y="1560904"/>
              <a:ext cx="21825" cy="16625"/>
            </a:xfrm>
            <a:custGeom>
              <a:avLst/>
              <a:gdLst/>
              <a:ahLst/>
              <a:cxnLst/>
              <a:rect l="l" t="t" r="r" b="b"/>
              <a:pathLst>
                <a:path w="873" h="665" extrusionOk="0">
                  <a:moveTo>
                    <a:pt x="437" y="1"/>
                  </a:moveTo>
                  <a:cubicBezTo>
                    <a:pt x="1" y="1"/>
                    <a:pt x="1" y="664"/>
                    <a:pt x="437" y="664"/>
                  </a:cubicBezTo>
                  <a:cubicBezTo>
                    <a:pt x="873" y="664"/>
                    <a:pt x="873" y="1"/>
                    <a:pt x="437" y="1"/>
                  </a:cubicBezTo>
                  <a:close/>
                </a:path>
              </a:pathLst>
            </a:custGeom>
            <a:solidFill>
              <a:srgbClr val="3C8DA0"/>
            </a:solidFill>
            <a:ln>
              <a:noFill/>
            </a:ln>
          </p:spPr>
          <p:txBody>
            <a:bodyPr spcFirstLastPara="1" wrap="square" lIns="91425" tIns="91425" rIns="91425" bIns="91425" anchor="ctr" anchorCtr="0">
              <a:noAutofit/>
            </a:bodyPr>
            <a:lstStyle/>
            <a:p>
              <a:endParaRPr/>
            </a:p>
          </p:txBody>
        </p:sp>
        <p:sp>
          <p:nvSpPr>
            <p:cNvPr id="923" name="Google Shape;923;p16"/>
            <p:cNvSpPr/>
            <p:nvPr/>
          </p:nvSpPr>
          <p:spPr>
            <a:xfrm>
              <a:off x="418850" y="1419395"/>
              <a:ext cx="23250" cy="18975"/>
            </a:xfrm>
            <a:custGeom>
              <a:avLst/>
              <a:gdLst/>
              <a:ahLst/>
              <a:cxnLst/>
              <a:rect l="l" t="t" r="r" b="b"/>
              <a:pathLst>
                <a:path w="930" h="759" extrusionOk="0">
                  <a:moveTo>
                    <a:pt x="474" y="0"/>
                  </a:moveTo>
                  <a:cubicBezTo>
                    <a:pt x="0" y="38"/>
                    <a:pt x="0" y="721"/>
                    <a:pt x="474" y="758"/>
                  </a:cubicBezTo>
                  <a:cubicBezTo>
                    <a:pt x="929" y="721"/>
                    <a:pt x="929" y="38"/>
                    <a:pt x="474" y="0"/>
                  </a:cubicBezTo>
                  <a:close/>
                </a:path>
              </a:pathLst>
            </a:custGeom>
            <a:solidFill>
              <a:srgbClr val="3C8DA0"/>
            </a:solidFill>
            <a:ln>
              <a:noFill/>
            </a:ln>
          </p:spPr>
          <p:txBody>
            <a:bodyPr spcFirstLastPara="1" wrap="square" lIns="91425" tIns="91425" rIns="91425" bIns="91425" anchor="ctr" anchorCtr="0">
              <a:noAutofit/>
            </a:bodyPr>
            <a:lstStyle/>
            <a:p>
              <a:endParaRPr/>
            </a:p>
          </p:txBody>
        </p:sp>
      </p:grpSp>
      <p:sp>
        <p:nvSpPr>
          <p:cNvPr id="924" name="Google Shape;924;p16"/>
          <p:cNvSpPr txBox="1">
            <a:spLocks noGrp="1"/>
          </p:cNvSpPr>
          <p:nvPr>
            <p:ph type="ctrTitle"/>
          </p:nvPr>
        </p:nvSpPr>
        <p:spPr>
          <a:xfrm>
            <a:off x="736646" y="373025"/>
            <a:ext cx="7672500" cy="5778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800"/>
              <a:buNone/>
              <a:defRPr/>
            </a:lvl1pPr>
            <a:lvl2pPr lvl="1" algn="ctr" rtl="0">
              <a:spcBef>
                <a:spcPts val="0"/>
              </a:spcBef>
              <a:spcAft>
                <a:spcPts val="0"/>
              </a:spcAft>
              <a:buSzPts val="800"/>
              <a:buNone/>
              <a:defRPr sz="800"/>
            </a:lvl2pPr>
            <a:lvl3pPr lvl="2" algn="ctr" rtl="0">
              <a:spcBef>
                <a:spcPts val="0"/>
              </a:spcBef>
              <a:spcAft>
                <a:spcPts val="0"/>
              </a:spcAft>
              <a:buSzPts val="800"/>
              <a:buNone/>
              <a:defRPr sz="800"/>
            </a:lvl3pPr>
            <a:lvl4pPr lvl="3" algn="ctr" rtl="0">
              <a:spcBef>
                <a:spcPts val="0"/>
              </a:spcBef>
              <a:spcAft>
                <a:spcPts val="0"/>
              </a:spcAft>
              <a:buSzPts val="800"/>
              <a:buNone/>
              <a:defRPr sz="800"/>
            </a:lvl4pPr>
            <a:lvl5pPr lvl="4" algn="ctr" rtl="0">
              <a:spcBef>
                <a:spcPts val="0"/>
              </a:spcBef>
              <a:spcAft>
                <a:spcPts val="0"/>
              </a:spcAft>
              <a:buSzPts val="800"/>
              <a:buNone/>
              <a:defRPr sz="800"/>
            </a:lvl5pPr>
            <a:lvl6pPr lvl="5" algn="ctr" rtl="0">
              <a:spcBef>
                <a:spcPts val="0"/>
              </a:spcBef>
              <a:spcAft>
                <a:spcPts val="0"/>
              </a:spcAft>
              <a:buSzPts val="800"/>
              <a:buNone/>
              <a:defRPr sz="800"/>
            </a:lvl6pPr>
            <a:lvl7pPr lvl="6" algn="ctr" rtl="0">
              <a:spcBef>
                <a:spcPts val="0"/>
              </a:spcBef>
              <a:spcAft>
                <a:spcPts val="0"/>
              </a:spcAft>
              <a:buSzPts val="800"/>
              <a:buNone/>
              <a:defRPr sz="800"/>
            </a:lvl7pPr>
            <a:lvl8pPr lvl="7" algn="ctr" rtl="0">
              <a:spcBef>
                <a:spcPts val="0"/>
              </a:spcBef>
              <a:spcAft>
                <a:spcPts val="0"/>
              </a:spcAft>
              <a:buSzPts val="800"/>
              <a:buNone/>
              <a:defRPr sz="800"/>
            </a:lvl8pPr>
            <a:lvl9pPr lvl="8" algn="ctr" rtl="0">
              <a:spcBef>
                <a:spcPts val="0"/>
              </a:spcBef>
              <a:spcAft>
                <a:spcPts val="0"/>
              </a:spcAft>
              <a:buSzPts val="800"/>
              <a:buNone/>
              <a:defRPr sz="800"/>
            </a:lvl9pPr>
          </a:lstStyle>
          <a:p>
            <a:endParaRPr/>
          </a:p>
        </p:txBody>
      </p:sp>
      <p:sp>
        <p:nvSpPr>
          <p:cNvPr id="925" name="Google Shape;925;p16"/>
          <p:cNvSpPr/>
          <p:nvPr/>
        </p:nvSpPr>
        <p:spPr>
          <a:xfrm rot="231922" flipH="1">
            <a:off x="7469257" y="-6453732"/>
            <a:ext cx="4623938" cy="7256951"/>
          </a:xfrm>
          <a:custGeom>
            <a:avLst/>
            <a:gdLst/>
            <a:ahLst/>
            <a:cxnLst/>
            <a:rect l="l" t="t" r="r" b="b"/>
            <a:pathLst>
              <a:path w="55812" h="94461" extrusionOk="0">
                <a:moveTo>
                  <a:pt x="36054" y="83719"/>
                </a:moveTo>
                <a:cubicBezTo>
                  <a:pt x="36059" y="85810"/>
                  <a:pt x="36230" y="87883"/>
                  <a:pt x="36585" y="89937"/>
                </a:cubicBezTo>
                <a:cubicBezTo>
                  <a:pt x="36680" y="90449"/>
                  <a:pt x="36775" y="90942"/>
                  <a:pt x="36888" y="91454"/>
                </a:cubicBezTo>
                <a:cubicBezTo>
                  <a:pt x="36926" y="91719"/>
                  <a:pt x="37002" y="91984"/>
                  <a:pt x="37059" y="92250"/>
                </a:cubicBezTo>
                <a:cubicBezTo>
                  <a:pt x="37097" y="92439"/>
                  <a:pt x="37305" y="92856"/>
                  <a:pt x="37211" y="93046"/>
                </a:cubicBezTo>
                <a:cubicBezTo>
                  <a:pt x="37154" y="93160"/>
                  <a:pt x="36831" y="93255"/>
                  <a:pt x="36718" y="93311"/>
                </a:cubicBezTo>
                <a:cubicBezTo>
                  <a:pt x="36509" y="93425"/>
                  <a:pt x="36282" y="93539"/>
                  <a:pt x="36035" y="93634"/>
                </a:cubicBezTo>
                <a:cubicBezTo>
                  <a:pt x="35599" y="93804"/>
                  <a:pt x="35144" y="93937"/>
                  <a:pt x="34689" y="93994"/>
                </a:cubicBezTo>
                <a:cubicBezTo>
                  <a:pt x="34597" y="94004"/>
                  <a:pt x="34505" y="94009"/>
                  <a:pt x="34414" y="94009"/>
                </a:cubicBezTo>
                <a:cubicBezTo>
                  <a:pt x="33623" y="94009"/>
                  <a:pt x="32889" y="93638"/>
                  <a:pt x="32566" y="92856"/>
                </a:cubicBezTo>
                <a:cubicBezTo>
                  <a:pt x="32244" y="92041"/>
                  <a:pt x="32471" y="91093"/>
                  <a:pt x="32756" y="90297"/>
                </a:cubicBezTo>
                <a:cubicBezTo>
                  <a:pt x="33362" y="88572"/>
                  <a:pt x="34234" y="86923"/>
                  <a:pt x="35125" y="85331"/>
                </a:cubicBezTo>
                <a:cubicBezTo>
                  <a:pt x="35426" y="84788"/>
                  <a:pt x="35736" y="84251"/>
                  <a:pt x="36054" y="83719"/>
                </a:cubicBezTo>
                <a:close/>
                <a:moveTo>
                  <a:pt x="43850" y="72899"/>
                </a:moveTo>
                <a:cubicBezTo>
                  <a:pt x="43926" y="74041"/>
                  <a:pt x="43988" y="75183"/>
                  <a:pt x="44035" y="76326"/>
                </a:cubicBezTo>
                <a:cubicBezTo>
                  <a:pt x="44111" y="78487"/>
                  <a:pt x="44149" y="80629"/>
                  <a:pt x="44130" y="82790"/>
                </a:cubicBezTo>
                <a:cubicBezTo>
                  <a:pt x="44111" y="83871"/>
                  <a:pt x="44092" y="84970"/>
                  <a:pt x="44054" y="86051"/>
                </a:cubicBezTo>
                <a:cubicBezTo>
                  <a:pt x="44016" y="87037"/>
                  <a:pt x="44092" y="88117"/>
                  <a:pt x="43864" y="89065"/>
                </a:cubicBezTo>
                <a:cubicBezTo>
                  <a:pt x="43789" y="89463"/>
                  <a:pt x="43599" y="89823"/>
                  <a:pt x="43334" y="90127"/>
                </a:cubicBezTo>
                <a:cubicBezTo>
                  <a:pt x="43194" y="90249"/>
                  <a:pt x="43052" y="90301"/>
                  <a:pt x="42914" y="90301"/>
                </a:cubicBezTo>
                <a:cubicBezTo>
                  <a:pt x="42585" y="90301"/>
                  <a:pt x="42287" y="90001"/>
                  <a:pt x="42139" y="89653"/>
                </a:cubicBezTo>
                <a:cubicBezTo>
                  <a:pt x="41874" y="88970"/>
                  <a:pt x="41760" y="88193"/>
                  <a:pt x="41609" y="87473"/>
                </a:cubicBezTo>
                <a:cubicBezTo>
                  <a:pt x="41324" y="86165"/>
                  <a:pt x="41021" y="84724"/>
                  <a:pt x="40149" y="83643"/>
                </a:cubicBezTo>
                <a:cubicBezTo>
                  <a:pt x="39770" y="83169"/>
                  <a:pt x="39277" y="82809"/>
                  <a:pt x="38708" y="82582"/>
                </a:cubicBezTo>
                <a:cubicBezTo>
                  <a:pt x="38695" y="82577"/>
                  <a:pt x="38683" y="82574"/>
                  <a:pt x="38671" y="82574"/>
                </a:cubicBezTo>
                <a:cubicBezTo>
                  <a:pt x="38594" y="82574"/>
                  <a:pt x="38540" y="82668"/>
                  <a:pt x="38557" y="82733"/>
                </a:cubicBezTo>
                <a:cubicBezTo>
                  <a:pt x="38917" y="84667"/>
                  <a:pt x="39277" y="86601"/>
                  <a:pt x="39618" y="88534"/>
                </a:cubicBezTo>
                <a:lnTo>
                  <a:pt x="40149" y="91397"/>
                </a:lnTo>
                <a:cubicBezTo>
                  <a:pt x="40263" y="92136"/>
                  <a:pt x="40452" y="92875"/>
                  <a:pt x="40187" y="93596"/>
                </a:cubicBezTo>
                <a:cubicBezTo>
                  <a:pt x="40092" y="93861"/>
                  <a:pt x="39921" y="94183"/>
                  <a:pt x="39618" y="94240"/>
                </a:cubicBezTo>
                <a:cubicBezTo>
                  <a:pt x="39604" y="94243"/>
                  <a:pt x="39590" y="94244"/>
                  <a:pt x="39576" y="94244"/>
                </a:cubicBezTo>
                <a:cubicBezTo>
                  <a:pt x="39294" y="94244"/>
                  <a:pt x="39081" y="93717"/>
                  <a:pt x="38955" y="93482"/>
                </a:cubicBezTo>
                <a:cubicBezTo>
                  <a:pt x="38670" y="92856"/>
                  <a:pt x="38462" y="92193"/>
                  <a:pt x="38348" y="91511"/>
                </a:cubicBezTo>
                <a:cubicBezTo>
                  <a:pt x="38083" y="90146"/>
                  <a:pt x="38045" y="88762"/>
                  <a:pt x="37855" y="87397"/>
                </a:cubicBezTo>
                <a:cubicBezTo>
                  <a:pt x="37647" y="85994"/>
                  <a:pt x="37230" y="84610"/>
                  <a:pt x="36244" y="83549"/>
                </a:cubicBezTo>
                <a:cubicBezTo>
                  <a:pt x="36227" y="83526"/>
                  <a:pt x="36203" y="83515"/>
                  <a:pt x="36178" y="83514"/>
                </a:cubicBezTo>
                <a:lnTo>
                  <a:pt x="36178" y="83514"/>
                </a:lnTo>
                <a:cubicBezTo>
                  <a:pt x="38436" y="79777"/>
                  <a:pt x="41102" y="76305"/>
                  <a:pt x="43850" y="72899"/>
                </a:cubicBezTo>
                <a:close/>
                <a:moveTo>
                  <a:pt x="124" y="0"/>
                </a:moveTo>
                <a:cubicBezTo>
                  <a:pt x="60" y="0"/>
                  <a:pt x="1" y="49"/>
                  <a:pt x="36" y="119"/>
                </a:cubicBezTo>
                <a:lnTo>
                  <a:pt x="17" y="119"/>
                </a:lnTo>
                <a:cubicBezTo>
                  <a:pt x="2955" y="8498"/>
                  <a:pt x="5989" y="16839"/>
                  <a:pt x="9135" y="25123"/>
                </a:cubicBezTo>
                <a:cubicBezTo>
                  <a:pt x="9894" y="27152"/>
                  <a:pt x="10671" y="29180"/>
                  <a:pt x="11467" y="31208"/>
                </a:cubicBezTo>
                <a:cubicBezTo>
                  <a:pt x="12168" y="33028"/>
                  <a:pt x="12794" y="34905"/>
                  <a:pt x="13647" y="36649"/>
                </a:cubicBezTo>
                <a:cubicBezTo>
                  <a:pt x="14292" y="37976"/>
                  <a:pt x="15221" y="39246"/>
                  <a:pt x="16623" y="39796"/>
                </a:cubicBezTo>
                <a:cubicBezTo>
                  <a:pt x="17283" y="40054"/>
                  <a:pt x="17979" y="40142"/>
                  <a:pt x="18690" y="40142"/>
                </a:cubicBezTo>
                <a:cubicBezTo>
                  <a:pt x="19959" y="40142"/>
                  <a:pt x="21272" y="39862"/>
                  <a:pt x="22500" y="39777"/>
                </a:cubicBezTo>
                <a:cubicBezTo>
                  <a:pt x="23246" y="39726"/>
                  <a:pt x="23995" y="39701"/>
                  <a:pt x="24747" y="39701"/>
                </a:cubicBezTo>
                <a:cubicBezTo>
                  <a:pt x="26249" y="39701"/>
                  <a:pt x="27757" y="39802"/>
                  <a:pt x="29249" y="40004"/>
                </a:cubicBezTo>
                <a:cubicBezTo>
                  <a:pt x="31106" y="40270"/>
                  <a:pt x="33021" y="40668"/>
                  <a:pt x="34727" y="41502"/>
                </a:cubicBezTo>
                <a:cubicBezTo>
                  <a:pt x="36433" y="42317"/>
                  <a:pt x="37836" y="43682"/>
                  <a:pt x="38708" y="45350"/>
                </a:cubicBezTo>
                <a:cubicBezTo>
                  <a:pt x="39580" y="46981"/>
                  <a:pt x="40054" y="48782"/>
                  <a:pt x="40471" y="50545"/>
                </a:cubicBezTo>
                <a:cubicBezTo>
                  <a:pt x="42179" y="57664"/>
                  <a:pt x="43282" y="64918"/>
                  <a:pt x="43803" y="72216"/>
                </a:cubicBezTo>
                <a:lnTo>
                  <a:pt x="43803" y="72216"/>
                </a:lnTo>
                <a:cubicBezTo>
                  <a:pt x="43494" y="72599"/>
                  <a:pt x="43186" y="72983"/>
                  <a:pt x="42879" y="73369"/>
                </a:cubicBezTo>
                <a:cubicBezTo>
                  <a:pt x="40831" y="75966"/>
                  <a:pt x="38822" y="78601"/>
                  <a:pt x="37021" y="81387"/>
                </a:cubicBezTo>
                <a:cubicBezTo>
                  <a:pt x="35277" y="84098"/>
                  <a:pt x="33571" y="87018"/>
                  <a:pt x="32471" y="90070"/>
                </a:cubicBezTo>
                <a:cubicBezTo>
                  <a:pt x="31997" y="91359"/>
                  <a:pt x="31770" y="93198"/>
                  <a:pt x="33154" y="94013"/>
                </a:cubicBezTo>
                <a:cubicBezTo>
                  <a:pt x="33534" y="94235"/>
                  <a:pt x="33946" y="94326"/>
                  <a:pt x="34367" y="94326"/>
                </a:cubicBezTo>
                <a:cubicBezTo>
                  <a:pt x="35456" y="94326"/>
                  <a:pt x="36609" y="93717"/>
                  <a:pt x="37457" y="93198"/>
                </a:cubicBezTo>
                <a:cubicBezTo>
                  <a:pt x="37514" y="93160"/>
                  <a:pt x="37533" y="93103"/>
                  <a:pt x="37514" y="93046"/>
                </a:cubicBezTo>
                <a:cubicBezTo>
                  <a:pt x="36725" y="90076"/>
                  <a:pt x="36309" y="87016"/>
                  <a:pt x="36300" y="83937"/>
                </a:cubicBezTo>
                <a:lnTo>
                  <a:pt x="36300" y="83937"/>
                </a:lnTo>
                <a:cubicBezTo>
                  <a:pt x="38208" y="86250"/>
                  <a:pt x="37579" y="89653"/>
                  <a:pt x="38348" y="92383"/>
                </a:cubicBezTo>
                <a:cubicBezTo>
                  <a:pt x="38500" y="93065"/>
                  <a:pt x="38803" y="93710"/>
                  <a:pt x="39201" y="94297"/>
                </a:cubicBezTo>
                <a:cubicBezTo>
                  <a:pt x="39289" y="94413"/>
                  <a:pt x="39407" y="94460"/>
                  <a:pt x="39532" y="94460"/>
                </a:cubicBezTo>
                <a:cubicBezTo>
                  <a:pt x="39756" y="94460"/>
                  <a:pt x="40003" y="94309"/>
                  <a:pt x="40149" y="94127"/>
                </a:cubicBezTo>
                <a:cubicBezTo>
                  <a:pt x="40490" y="93728"/>
                  <a:pt x="40566" y="93103"/>
                  <a:pt x="40547" y="92591"/>
                </a:cubicBezTo>
                <a:cubicBezTo>
                  <a:pt x="40509" y="91681"/>
                  <a:pt x="40244" y="90752"/>
                  <a:pt x="40092" y="89861"/>
                </a:cubicBezTo>
                <a:cubicBezTo>
                  <a:pt x="39670" y="87551"/>
                  <a:pt x="39266" y="85241"/>
                  <a:pt x="38846" y="82914"/>
                </a:cubicBezTo>
                <a:lnTo>
                  <a:pt x="38846" y="82914"/>
                </a:lnTo>
                <a:cubicBezTo>
                  <a:pt x="40217" y="83575"/>
                  <a:pt x="40753" y="85091"/>
                  <a:pt x="41116" y="86487"/>
                </a:cubicBezTo>
                <a:cubicBezTo>
                  <a:pt x="41305" y="87245"/>
                  <a:pt x="41438" y="88022"/>
                  <a:pt x="41628" y="88781"/>
                </a:cubicBezTo>
                <a:cubicBezTo>
                  <a:pt x="41760" y="89349"/>
                  <a:pt x="41874" y="90146"/>
                  <a:pt x="42443" y="90468"/>
                </a:cubicBezTo>
                <a:cubicBezTo>
                  <a:pt x="42589" y="90550"/>
                  <a:pt x="42735" y="90587"/>
                  <a:pt x="42876" y="90587"/>
                </a:cubicBezTo>
                <a:cubicBezTo>
                  <a:pt x="43193" y="90587"/>
                  <a:pt x="43484" y="90402"/>
                  <a:pt x="43694" y="90127"/>
                </a:cubicBezTo>
                <a:cubicBezTo>
                  <a:pt x="44168" y="89539"/>
                  <a:pt x="44225" y="88781"/>
                  <a:pt x="44263" y="88060"/>
                </a:cubicBezTo>
                <a:cubicBezTo>
                  <a:pt x="44376" y="85842"/>
                  <a:pt x="44433" y="83624"/>
                  <a:pt x="44433" y="81425"/>
                </a:cubicBezTo>
                <a:cubicBezTo>
                  <a:pt x="44433" y="78462"/>
                  <a:pt x="44333" y="75502"/>
                  <a:pt x="44134" y="72549"/>
                </a:cubicBezTo>
                <a:lnTo>
                  <a:pt x="44134" y="72549"/>
                </a:lnTo>
                <a:cubicBezTo>
                  <a:pt x="45525" y="70831"/>
                  <a:pt x="46934" y="69129"/>
                  <a:pt x="48319" y="67416"/>
                </a:cubicBezTo>
                <a:cubicBezTo>
                  <a:pt x="50916" y="64213"/>
                  <a:pt x="53457" y="60952"/>
                  <a:pt x="55694" y="57464"/>
                </a:cubicBezTo>
                <a:cubicBezTo>
                  <a:pt x="55812" y="57293"/>
                  <a:pt x="55657" y="57122"/>
                  <a:pt x="55493" y="57122"/>
                </a:cubicBezTo>
                <a:cubicBezTo>
                  <a:pt x="55421" y="57122"/>
                  <a:pt x="55348" y="57155"/>
                  <a:pt x="55295" y="57236"/>
                </a:cubicBezTo>
                <a:cubicBezTo>
                  <a:pt x="51966" y="62402"/>
                  <a:pt x="47953" y="67087"/>
                  <a:pt x="44086" y="71866"/>
                </a:cubicBezTo>
                <a:lnTo>
                  <a:pt x="44086" y="71866"/>
                </a:lnTo>
                <a:cubicBezTo>
                  <a:pt x="43682" y="66321"/>
                  <a:pt x="42926" y="60806"/>
                  <a:pt x="41817" y="55360"/>
                </a:cubicBezTo>
                <a:cubicBezTo>
                  <a:pt x="41400" y="53255"/>
                  <a:pt x="40945" y="51132"/>
                  <a:pt x="40376" y="49066"/>
                </a:cubicBezTo>
                <a:cubicBezTo>
                  <a:pt x="39921" y="47379"/>
                  <a:pt x="39315" y="45673"/>
                  <a:pt x="38310" y="44213"/>
                </a:cubicBezTo>
                <a:cubicBezTo>
                  <a:pt x="36130" y="41104"/>
                  <a:pt x="32301" y="40175"/>
                  <a:pt x="28737" y="39739"/>
                </a:cubicBezTo>
                <a:cubicBezTo>
                  <a:pt x="27406" y="39567"/>
                  <a:pt x="26076" y="39485"/>
                  <a:pt x="24745" y="39485"/>
                </a:cubicBezTo>
                <a:cubicBezTo>
                  <a:pt x="23877" y="39485"/>
                  <a:pt x="23008" y="39520"/>
                  <a:pt x="22140" y="39587"/>
                </a:cubicBezTo>
                <a:cubicBezTo>
                  <a:pt x="21041" y="39680"/>
                  <a:pt x="19854" y="39911"/>
                  <a:pt x="18707" y="39911"/>
                </a:cubicBezTo>
                <a:cubicBezTo>
                  <a:pt x="17736" y="39911"/>
                  <a:pt x="16794" y="39745"/>
                  <a:pt x="15960" y="39189"/>
                </a:cubicBezTo>
                <a:cubicBezTo>
                  <a:pt x="14519" y="38204"/>
                  <a:pt x="13780" y="36479"/>
                  <a:pt x="13173" y="34924"/>
                </a:cubicBezTo>
                <a:cubicBezTo>
                  <a:pt x="12339" y="32820"/>
                  <a:pt x="11543" y="30735"/>
                  <a:pt x="10728" y="28630"/>
                </a:cubicBezTo>
                <a:cubicBezTo>
                  <a:pt x="7505" y="20194"/>
                  <a:pt x="4377" y="11721"/>
                  <a:pt x="1344" y="3228"/>
                </a:cubicBezTo>
                <a:cubicBezTo>
                  <a:pt x="965" y="2166"/>
                  <a:pt x="586" y="1124"/>
                  <a:pt x="226" y="62"/>
                </a:cubicBezTo>
                <a:cubicBezTo>
                  <a:pt x="204" y="19"/>
                  <a:pt x="163" y="0"/>
                  <a:pt x="124" y="0"/>
                </a:cubicBezTo>
                <a:close/>
              </a:path>
            </a:pathLst>
          </a:custGeom>
          <a:solidFill>
            <a:srgbClr val="1C5F6F"/>
          </a:solidFill>
          <a:ln>
            <a:noFill/>
          </a:ln>
        </p:spPr>
        <p:txBody>
          <a:bodyPr spcFirstLastPara="1" wrap="square" lIns="91425" tIns="91425" rIns="91425" bIns="91425" anchor="ctr" anchorCtr="0">
            <a:noAutofit/>
          </a:bodyPr>
          <a:lstStyle/>
          <a:p>
            <a:endParaRPr/>
          </a:p>
        </p:txBody>
      </p:sp>
    </p:spTree>
    <p:extLst>
      <p:ext uri="{BB962C8B-B14F-4D97-AF65-F5344CB8AC3E}">
        <p14:creationId xmlns:p14="http://schemas.microsoft.com/office/powerpoint/2010/main" val="385507149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Quote">
  <p:cSld name="Quote">
    <p:spTree>
      <p:nvGrpSpPr>
        <p:cNvPr id="1" name="Shape 966"/>
        <p:cNvGrpSpPr/>
        <p:nvPr/>
      </p:nvGrpSpPr>
      <p:grpSpPr>
        <a:xfrm>
          <a:off x="0" y="0"/>
          <a:ext cx="0" cy="0"/>
          <a:chOff x="0" y="0"/>
          <a:chExt cx="0" cy="0"/>
        </a:xfrm>
      </p:grpSpPr>
      <p:grpSp>
        <p:nvGrpSpPr>
          <p:cNvPr id="967" name="Google Shape;967;p18"/>
          <p:cNvGrpSpPr/>
          <p:nvPr/>
        </p:nvGrpSpPr>
        <p:grpSpPr>
          <a:xfrm>
            <a:off x="-1680776" y="-4224695"/>
            <a:ext cx="16179801" cy="13950337"/>
            <a:chOff x="-1680776" y="-4224695"/>
            <a:chExt cx="16179801" cy="13950337"/>
          </a:xfrm>
        </p:grpSpPr>
        <p:pic>
          <p:nvPicPr>
            <p:cNvPr id="968" name="Google Shape;968;p18"/>
            <p:cNvPicPr preferRelativeResize="0"/>
            <p:nvPr/>
          </p:nvPicPr>
          <p:blipFill>
            <a:blip r:embed="rId2">
              <a:alphaModFix/>
            </a:blip>
            <a:stretch>
              <a:fillRect/>
            </a:stretch>
          </p:blipFill>
          <p:spPr>
            <a:xfrm rot="-3224823">
              <a:off x="-140037" y="3490385"/>
              <a:ext cx="5882028" cy="4855725"/>
            </a:xfrm>
            <a:prstGeom prst="rect">
              <a:avLst/>
            </a:prstGeom>
            <a:noFill/>
            <a:ln>
              <a:noFill/>
            </a:ln>
          </p:spPr>
        </p:pic>
        <p:pic>
          <p:nvPicPr>
            <p:cNvPr id="969" name="Google Shape;969;p18"/>
            <p:cNvPicPr preferRelativeResize="0"/>
            <p:nvPr/>
          </p:nvPicPr>
          <p:blipFill>
            <a:blip r:embed="rId3">
              <a:alphaModFix amt="56000"/>
            </a:blip>
            <a:stretch>
              <a:fillRect/>
            </a:stretch>
          </p:blipFill>
          <p:spPr>
            <a:xfrm rot="10800000" flipH="1">
              <a:off x="7048980" y="-1210521"/>
              <a:ext cx="6114874" cy="5143500"/>
            </a:xfrm>
            <a:prstGeom prst="rect">
              <a:avLst/>
            </a:prstGeom>
            <a:noFill/>
            <a:ln>
              <a:noFill/>
            </a:ln>
          </p:spPr>
        </p:pic>
        <p:pic>
          <p:nvPicPr>
            <p:cNvPr id="970" name="Google Shape;970;p18"/>
            <p:cNvPicPr preferRelativeResize="0"/>
            <p:nvPr/>
          </p:nvPicPr>
          <p:blipFill>
            <a:blip r:embed="rId4">
              <a:alphaModFix amt="52000"/>
            </a:blip>
            <a:stretch>
              <a:fillRect/>
            </a:stretch>
          </p:blipFill>
          <p:spPr>
            <a:xfrm rot="5400000">
              <a:off x="5834261" y="-3262046"/>
              <a:ext cx="4474637" cy="5143502"/>
            </a:xfrm>
            <a:prstGeom prst="rect">
              <a:avLst/>
            </a:prstGeom>
            <a:noFill/>
            <a:ln>
              <a:noFill/>
            </a:ln>
          </p:spPr>
        </p:pic>
        <p:pic>
          <p:nvPicPr>
            <p:cNvPr id="971" name="Google Shape;971;p18"/>
            <p:cNvPicPr preferRelativeResize="0"/>
            <p:nvPr/>
          </p:nvPicPr>
          <p:blipFill>
            <a:blip r:embed="rId5">
              <a:alphaModFix amt="47000"/>
            </a:blip>
            <a:stretch>
              <a:fillRect/>
            </a:stretch>
          </p:blipFill>
          <p:spPr>
            <a:xfrm rot="-1342742">
              <a:off x="-977911" y="-3287812"/>
              <a:ext cx="5882021" cy="4855724"/>
            </a:xfrm>
            <a:prstGeom prst="rect">
              <a:avLst/>
            </a:prstGeom>
            <a:noFill/>
            <a:ln>
              <a:noFill/>
            </a:ln>
          </p:spPr>
        </p:pic>
        <p:pic>
          <p:nvPicPr>
            <p:cNvPr id="972" name="Google Shape;972;p18"/>
            <p:cNvPicPr preferRelativeResize="0"/>
            <p:nvPr/>
          </p:nvPicPr>
          <p:blipFill>
            <a:blip r:embed="rId6">
              <a:alphaModFix amt="58000"/>
            </a:blip>
            <a:stretch>
              <a:fillRect/>
            </a:stretch>
          </p:blipFill>
          <p:spPr>
            <a:xfrm rot="10599510">
              <a:off x="-546556" y="1325195"/>
              <a:ext cx="1787179" cy="4287368"/>
            </a:xfrm>
            <a:prstGeom prst="rect">
              <a:avLst/>
            </a:prstGeom>
            <a:noFill/>
            <a:ln>
              <a:noFill/>
            </a:ln>
          </p:spPr>
        </p:pic>
        <p:pic>
          <p:nvPicPr>
            <p:cNvPr id="973" name="Google Shape;973;p18"/>
            <p:cNvPicPr preferRelativeResize="0"/>
            <p:nvPr/>
          </p:nvPicPr>
          <p:blipFill>
            <a:blip r:embed="rId7">
              <a:alphaModFix amt="45000"/>
            </a:blip>
            <a:stretch>
              <a:fillRect/>
            </a:stretch>
          </p:blipFill>
          <p:spPr>
            <a:xfrm rot="380280">
              <a:off x="6197600" y="3797979"/>
              <a:ext cx="8158655" cy="3038274"/>
            </a:xfrm>
            <a:prstGeom prst="rect">
              <a:avLst/>
            </a:prstGeom>
            <a:noFill/>
            <a:ln>
              <a:noFill/>
            </a:ln>
          </p:spPr>
        </p:pic>
      </p:grpSp>
      <p:sp>
        <p:nvSpPr>
          <p:cNvPr id="974" name="Google Shape;974;p18"/>
          <p:cNvSpPr txBox="1">
            <a:spLocks noGrp="1"/>
          </p:cNvSpPr>
          <p:nvPr>
            <p:ph type="title"/>
          </p:nvPr>
        </p:nvSpPr>
        <p:spPr>
          <a:xfrm>
            <a:off x="2290050" y="3076083"/>
            <a:ext cx="4563900" cy="5319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1800"/>
              <a:buNone/>
              <a:defRPr sz="1800"/>
            </a:lvl1pPr>
            <a:lvl2pPr lvl="1" algn="ctr" rtl="0">
              <a:spcBef>
                <a:spcPts val="0"/>
              </a:spcBef>
              <a:spcAft>
                <a:spcPts val="0"/>
              </a:spcAft>
              <a:buSzPts val="1800"/>
              <a:buNone/>
              <a:defRPr sz="1800"/>
            </a:lvl2pPr>
            <a:lvl3pPr lvl="2" algn="ctr" rtl="0">
              <a:spcBef>
                <a:spcPts val="0"/>
              </a:spcBef>
              <a:spcAft>
                <a:spcPts val="0"/>
              </a:spcAft>
              <a:buSzPts val="1800"/>
              <a:buNone/>
              <a:defRPr sz="1800"/>
            </a:lvl3pPr>
            <a:lvl4pPr lvl="3" algn="ctr" rtl="0">
              <a:spcBef>
                <a:spcPts val="0"/>
              </a:spcBef>
              <a:spcAft>
                <a:spcPts val="0"/>
              </a:spcAft>
              <a:buSzPts val="1800"/>
              <a:buNone/>
              <a:defRPr sz="1800"/>
            </a:lvl4pPr>
            <a:lvl5pPr lvl="4" algn="ctr" rtl="0">
              <a:spcBef>
                <a:spcPts val="0"/>
              </a:spcBef>
              <a:spcAft>
                <a:spcPts val="0"/>
              </a:spcAft>
              <a:buSzPts val="1800"/>
              <a:buNone/>
              <a:defRPr sz="1800"/>
            </a:lvl5pPr>
            <a:lvl6pPr lvl="5" algn="ctr" rtl="0">
              <a:spcBef>
                <a:spcPts val="0"/>
              </a:spcBef>
              <a:spcAft>
                <a:spcPts val="0"/>
              </a:spcAft>
              <a:buSzPts val="1800"/>
              <a:buNone/>
              <a:defRPr sz="1800"/>
            </a:lvl6pPr>
            <a:lvl7pPr lvl="6" algn="ctr" rtl="0">
              <a:spcBef>
                <a:spcPts val="0"/>
              </a:spcBef>
              <a:spcAft>
                <a:spcPts val="0"/>
              </a:spcAft>
              <a:buSzPts val="1800"/>
              <a:buNone/>
              <a:defRPr sz="1800"/>
            </a:lvl7pPr>
            <a:lvl8pPr lvl="7" algn="ctr" rtl="0">
              <a:spcBef>
                <a:spcPts val="0"/>
              </a:spcBef>
              <a:spcAft>
                <a:spcPts val="0"/>
              </a:spcAft>
              <a:buSzPts val="1800"/>
              <a:buNone/>
              <a:defRPr sz="1800"/>
            </a:lvl8pPr>
            <a:lvl9pPr lvl="8" algn="ctr" rtl="0">
              <a:spcBef>
                <a:spcPts val="0"/>
              </a:spcBef>
              <a:spcAft>
                <a:spcPts val="0"/>
              </a:spcAft>
              <a:buSzPts val="1800"/>
              <a:buNone/>
              <a:defRPr sz="1800"/>
            </a:lvl9pPr>
          </a:lstStyle>
          <a:p>
            <a:endParaRPr/>
          </a:p>
        </p:txBody>
      </p:sp>
      <p:sp>
        <p:nvSpPr>
          <p:cNvPr id="975" name="Google Shape;975;p18"/>
          <p:cNvSpPr txBox="1">
            <a:spLocks noGrp="1"/>
          </p:cNvSpPr>
          <p:nvPr>
            <p:ph type="subTitle" idx="1"/>
          </p:nvPr>
        </p:nvSpPr>
        <p:spPr>
          <a:xfrm>
            <a:off x="1605150" y="1547033"/>
            <a:ext cx="5933700" cy="18099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2400"/>
            </a:lvl1pPr>
            <a:lvl2pPr lvl="1" algn="ctr" rtl="0">
              <a:lnSpc>
                <a:spcPct val="100000"/>
              </a:lnSpc>
              <a:spcBef>
                <a:spcPts val="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grpSp>
        <p:nvGrpSpPr>
          <p:cNvPr id="976" name="Google Shape;976;p18"/>
          <p:cNvGrpSpPr/>
          <p:nvPr/>
        </p:nvGrpSpPr>
        <p:grpSpPr>
          <a:xfrm rot="5400065">
            <a:off x="8667137" y="-1129839"/>
            <a:ext cx="1344377" cy="1995312"/>
            <a:chOff x="272875" y="1527563"/>
            <a:chExt cx="255950" cy="455000"/>
          </a:xfrm>
        </p:grpSpPr>
        <p:sp>
          <p:nvSpPr>
            <p:cNvPr id="977" name="Google Shape;977;p18"/>
            <p:cNvSpPr/>
            <p:nvPr/>
          </p:nvSpPr>
          <p:spPr>
            <a:xfrm>
              <a:off x="471925" y="1963988"/>
              <a:ext cx="26575" cy="18575"/>
            </a:xfrm>
            <a:custGeom>
              <a:avLst/>
              <a:gdLst/>
              <a:ahLst/>
              <a:cxnLst/>
              <a:rect l="l" t="t" r="r" b="b"/>
              <a:pathLst>
                <a:path w="1063" h="743" extrusionOk="0">
                  <a:moveTo>
                    <a:pt x="724" y="0"/>
                  </a:moveTo>
                  <a:cubicBezTo>
                    <a:pt x="636" y="0"/>
                    <a:pt x="547" y="14"/>
                    <a:pt x="512" y="41"/>
                  </a:cubicBezTo>
                  <a:cubicBezTo>
                    <a:pt x="323" y="230"/>
                    <a:pt x="152" y="420"/>
                    <a:pt x="0" y="628"/>
                  </a:cubicBezTo>
                  <a:lnTo>
                    <a:pt x="57" y="742"/>
                  </a:lnTo>
                  <a:cubicBezTo>
                    <a:pt x="247" y="742"/>
                    <a:pt x="436" y="704"/>
                    <a:pt x="626" y="647"/>
                  </a:cubicBezTo>
                  <a:cubicBezTo>
                    <a:pt x="929" y="496"/>
                    <a:pt x="1062" y="249"/>
                    <a:pt x="948" y="60"/>
                  </a:cubicBezTo>
                  <a:cubicBezTo>
                    <a:pt x="928" y="19"/>
                    <a:pt x="826" y="0"/>
                    <a:pt x="724" y="0"/>
                  </a:cubicBezTo>
                  <a:close/>
                </a:path>
              </a:pathLst>
            </a:custGeom>
            <a:solidFill>
              <a:srgbClr val="3C8DA0"/>
            </a:solidFill>
            <a:ln>
              <a:noFill/>
            </a:ln>
          </p:spPr>
          <p:txBody>
            <a:bodyPr spcFirstLastPara="1" wrap="square" lIns="91425" tIns="91425" rIns="91425" bIns="91425" anchor="ctr" anchorCtr="0">
              <a:noAutofit/>
            </a:bodyPr>
            <a:lstStyle/>
            <a:p>
              <a:endParaRPr/>
            </a:p>
          </p:txBody>
        </p:sp>
        <p:sp>
          <p:nvSpPr>
            <p:cNvPr id="978" name="Google Shape;978;p18"/>
            <p:cNvSpPr/>
            <p:nvPr/>
          </p:nvSpPr>
          <p:spPr>
            <a:xfrm>
              <a:off x="366725" y="1787738"/>
              <a:ext cx="29875" cy="22300"/>
            </a:xfrm>
            <a:custGeom>
              <a:avLst/>
              <a:gdLst/>
              <a:ahLst/>
              <a:cxnLst/>
              <a:rect l="l" t="t" r="r" b="b"/>
              <a:pathLst>
                <a:path w="1195" h="892" extrusionOk="0">
                  <a:moveTo>
                    <a:pt x="607" y="1"/>
                  </a:moveTo>
                  <a:cubicBezTo>
                    <a:pt x="0" y="1"/>
                    <a:pt x="0" y="892"/>
                    <a:pt x="607" y="892"/>
                  </a:cubicBezTo>
                  <a:cubicBezTo>
                    <a:pt x="1194" y="892"/>
                    <a:pt x="1194" y="1"/>
                    <a:pt x="607" y="1"/>
                  </a:cubicBezTo>
                  <a:close/>
                </a:path>
              </a:pathLst>
            </a:custGeom>
            <a:solidFill>
              <a:srgbClr val="3C8DA0"/>
            </a:solidFill>
            <a:ln>
              <a:noFill/>
            </a:ln>
          </p:spPr>
          <p:txBody>
            <a:bodyPr spcFirstLastPara="1" wrap="square" lIns="91425" tIns="91425" rIns="91425" bIns="91425" anchor="ctr" anchorCtr="0">
              <a:noAutofit/>
            </a:bodyPr>
            <a:lstStyle/>
            <a:p>
              <a:endParaRPr/>
            </a:p>
          </p:txBody>
        </p:sp>
        <p:sp>
          <p:nvSpPr>
            <p:cNvPr id="979" name="Google Shape;979;p18"/>
            <p:cNvSpPr/>
            <p:nvPr/>
          </p:nvSpPr>
          <p:spPr>
            <a:xfrm>
              <a:off x="380450" y="1835613"/>
              <a:ext cx="9975" cy="8550"/>
            </a:xfrm>
            <a:custGeom>
              <a:avLst/>
              <a:gdLst/>
              <a:ahLst/>
              <a:cxnLst/>
              <a:rect l="l" t="t" r="r" b="b"/>
              <a:pathLst>
                <a:path w="399" h="342" extrusionOk="0">
                  <a:moveTo>
                    <a:pt x="209" y="1"/>
                  </a:moveTo>
                  <a:cubicBezTo>
                    <a:pt x="1" y="38"/>
                    <a:pt x="1" y="323"/>
                    <a:pt x="209" y="342"/>
                  </a:cubicBezTo>
                  <a:cubicBezTo>
                    <a:pt x="399" y="323"/>
                    <a:pt x="399" y="38"/>
                    <a:pt x="209" y="1"/>
                  </a:cubicBezTo>
                  <a:close/>
                </a:path>
              </a:pathLst>
            </a:custGeom>
            <a:solidFill>
              <a:srgbClr val="3C8DA0"/>
            </a:solidFill>
            <a:ln>
              <a:noFill/>
            </a:ln>
          </p:spPr>
          <p:txBody>
            <a:bodyPr spcFirstLastPara="1" wrap="square" lIns="91425" tIns="91425" rIns="91425" bIns="91425" anchor="ctr" anchorCtr="0">
              <a:noAutofit/>
            </a:bodyPr>
            <a:lstStyle/>
            <a:p>
              <a:endParaRPr/>
            </a:p>
          </p:txBody>
        </p:sp>
        <p:sp>
          <p:nvSpPr>
            <p:cNvPr id="980" name="Google Shape;980;p18"/>
            <p:cNvSpPr/>
            <p:nvPr/>
          </p:nvSpPr>
          <p:spPr>
            <a:xfrm>
              <a:off x="416475" y="1837513"/>
              <a:ext cx="5700" cy="4750"/>
            </a:xfrm>
            <a:custGeom>
              <a:avLst/>
              <a:gdLst/>
              <a:ahLst/>
              <a:cxnLst/>
              <a:rect l="l" t="t" r="r" b="b"/>
              <a:pathLst>
                <a:path w="228" h="190" extrusionOk="0">
                  <a:moveTo>
                    <a:pt x="114" y="0"/>
                  </a:moveTo>
                  <a:cubicBezTo>
                    <a:pt x="0" y="19"/>
                    <a:pt x="0" y="171"/>
                    <a:pt x="114" y="190"/>
                  </a:cubicBezTo>
                  <a:cubicBezTo>
                    <a:pt x="228" y="171"/>
                    <a:pt x="228" y="19"/>
                    <a:pt x="114" y="0"/>
                  </a:cubicBezTo>
                  <a:close/>
                </a:path>
              </a:pathLst>
            </a:custGeom>
            <a:solidFill>
              <a:srgbClr val="3C8DA0"/>
            </a:solidFill>
            <a:ln>
              <a:noFill/>
            </a:ln>
          </p:spPr>
          <p:txBody>
            <a:bodyPr spcFirstLastPara="1" wrap="square" lIns="91425" tIns="91425" rIns="91425" bIns="91425" anchor="ctr" anchorCtr="0">
              <a:noAutofit/>
            </a:bodyPr>
            <a:lstStyle/>
            <a:p>
              <a:endParaRPr/>
            </a:p>
          </p:txBody>
        </p:sp>
        <p:sp>
          <p:nvSpPr>
            <p:cNvPr id="981" name="Google Shape;981;p18"/>
            <p:cNvSpPr/>
            <p:nvPr/>
          </p:nvSpPr>
          <p:spPr>
            <a:xfrm>
              <a:off x="415525" y="1877788"/>
              <a:ext cx="7600" cy="10675"/>
            </a:xfrm>
            <a:custGeom>
              <a:avLst/>
              <a:gdLst/>
              <a:ahLst/>
              <a:cxnLst/>
              <a:rect l="l" t="t" r="r" b="b"/>
              <a:pathLst>
                <a:path w="304" h="427" extrusionOk="0">
                  <a:moveTo>
                    <a:pt x="171" y="1"/>
                  </a:moveTo>
                  <a:cubicBezTo>
                    <a:pt x="133" y="1"/>
                    <a:pt x="95" y="20"/>
                    <a:pt x="76" y="39"/>
                  </a:cubicBezTo>
                  <a:lnTo>
                    <a:pt x="57" y="77"/>
                  </a:lnTo>
                  <a:cubicBezTo>
                    <a:pt x="38" y="95"/>
                    <a:pt x="38" y="114"/>
                    <a:pt x="38" y="133"/>
                  </a:cubicBezTo>
                  <a:lnTo>
                    <a:pt x="20" y="133"/>
                  </a:lnTo>
                  <a:cubicBezTo>
                    <a:pt x="20" y="190"/>
                    <a:pt x="20" y="228"/>
                    <a:pt x="1" y="285"/>
                  </a:cubicBezTo>
                  <a:cubicBezTo>
                    <a:pt x="1" y="304"/>
                    <a:pt x="1" y="323"/>
                    <a:pt x="20" y="342"/>
                  </a:cubicBezTo>
                  <a:cubicBezTo>
                    <a:pt x="20" y="361"/>
                    <a:pt x="38" y="380"/>
                    <a:pt x="38" y="380"/>
                  </a:cubicBezTo>
                  <a:cubicBezTo>
                    <a:pt x="57" y="399"/>
                    <a:pt x="76" y="418"/>
                    <a:pt x="95" y="418"/>
                  </a:cubicBezTo>
                  <a:cubicBezTo>
                    <a:pt x="108" y="418"/>
                    <a:pt x="121" y="426"/>
                    <a:pt x="133" y="426"/>
                  </a:cubicBezTo>
                  <a:cubicBezTo>
                    <a:pt x="140" y="426"/>
                    <a:pt x="146" y="424"/>
                    <a:pt x="152" y="418"/>
                  </a:cubicBezTo>
                  <a:lnTo>
                    <a:pt x="190" y="418"/>
                  </a:lnTo>
                  <a:cubicBezTo>
                    <a:pt x="209" y="418"/>
                    <a:pt x="228" y="418"/>
                    <a:pt x="247" y="399"/>
                  </a:cubicBezTo>
                  <a:cubicBezTo>
                    <a:pt x="285" y="361"/>
                    <a:pt x="285" y="323"/>
                    <a:pt x="285" y="285"/>
                  </a:cubicBezTo>
                  <a:lnTo>
                    <a:pt x="285" y="133"/>
                  </a:lnTo>
                  <a:cubicBezTo>
                    <a:pt x="304" y="114"/>
                    <a:pt x="304" y="95"/>
                    <a:pt x="285" y="95"/>
                  </a:cubicBezTo>
                  <a:cubicBezTo>
                    <a:pt x="285" y="77"/>
                    <a:pt x="285" y="58"/>
                    <a:pt x="266" y="39"/>
                  </a:cubicBezTo>
                  <a:cubicBezTo>
                    <a:pt x="228" y="20"/>
                    <a:pt x="209" y="1"/>
                    <a:pt x="171" y="1"/>
                  </a:cubicBezTo>
                  <a:close/>
                </a:path>
              </a:pathLst>
            </a:custGeom>
            <a:solidFill>
              <a:srgbClr val="3C8DA0"/>
            </a:solidFill>
            <a:ln>
              <a:noFill/>
            </a:ln>
          </p:spPr>
          <p:txBody>
            <a:bodyPr spcFirstLastPara="1" wrap="square" lIns="91425" tIns="91425" rIns="91425" bIns="91425" anchor="ctr" anchorCtr="0">
              <a:noAutofit/>
            </a:bodyPr>
            <a:lstStyle/>
            <a:p>
              <a:endParaRPr/>
            </a:p>
          </p:txBody>
        </p:sp>
        <p:sp>
          <p:nvSpPr>
            <p:cNvPr id="982" name="Google Shape;982;p18"/>
            <p:cNvSpPr/>
            <p:nvPr/>
          </p:nvSpPr>
          <p:spPr>
            <a:xfrm>
              <a:off x="432600" y="1937038"/>
              <a:ext cx="10450" cy="8075"/>
            </a:xfrm>
            <a:custGeom>
              <a:avLst/>
              <a:gdLst/>
              <a:ahLst/>
              <a:cxnLst/>
              <a:rect l="l" t="t" r="r" b="b"/>
              <a:pathLst>
                <a:path w="418" h="323" extrusionOk="0">
                  <a:moveTo>
                    <a:pt x="209" y="0"/>
                  </a:moveTo>
                  <a:cubicBezTo>
                    <a:pt x="0" y="0"/>
                    <a:pt x="0" y="323"/>
                    <a:pt x="209" y="323"/>
                  </a:cubicBezTo>
                  <a:cubicBezTo>
                    <a:pt x="417" y="323"/>
                    <a:pt x="417" y="0"/>
                    <a:pt x="209" y="0"/>
                  </a:cubicBezTo>
                  <a:close/>
                </a:path>
              </a:pathLst>
            </a:custGeom>
            <a:solidFill>
              <a:srgbClr val="3C8DA0"/>
            </a:solidFill>
            <a:ln>
              <a:noFill/>
            </a:ln>
          </p:spPr>
          <p:txBody>
            <a:bodyPr spcFirstLastPara="1" wrap="square" lIns="91425" tIns="91425" rIns="91425" bIns="91425" anchor="ctr" anchorCtr="0">
              <a:noAutofit/>
            </a:bodyPr>
            <a:lstStyle/>
            <a:p>
              <a:endParaRPr/>
            </a:p>
          </p:txBody>
        </p:sp>
        <p:sp>
          <p:nvSpPr>
            <p:cNvPr id="983" name="Google Shape;983;p18"/>
            <p:cNvSpPr/>
            <p:nvPr/>
          </p:nvSpPr>
          <p:spPr>
            <a:xfrm>
              <a:off x="452025" y="1974938"/>
              <a:ext cx="9500" cy="7150"/>
            </a:xfrm>
            <a:custGeom>
              <a:avLst/>
              <a:gdLst/>
              <a:ahLst/>
              <a:cxnLst/>
              <a:rect l="l" t="t" r="r" b="b"/>
              <a:pathLst>
                <a:path w="380" h="286" extrusionOk="0">
                  <a:moveTo>
                    <a:pt x="190" y="1"/>
                  </a:moveTo>
                  <a:cubicBezTo>
                    <a:pt x="0" y="1"/>
                    <a:pt x="0" y="285"/>
                    <a:pt x="190" y="285"/>
                  </a:cubicBezTo>
                  <a:cubicBezTo>
                    <a:pt x="379" y="285"/>
                    <a:pt x="379" y="1"/>
                    <a:pt x="190" y="1"/>
                  </a:cubicBezTo>
                  <a:close/>
                </a:path>
              </a:pathLst>
            </a:custGeom>
            <a:solidFill>
              <a:srgbClr val="3C8DA0"/>
            </a:solidFill>
            <a:ln>
              <a:noFill/>
            </a:ln>
          </p:spPr>
          <p:txBody>
            <a:bodyPr spcFirstLastPara="1" wrap="square" lIns="91425" tIns="91425" rIns="91425" bIns="91425" anchor="ctr" anchorCtr="0">
              <a:noAutofit/>
            </a:bodyPr>
            <a:lstStyle/>
            <a:p>
              <a:endParaRPr/>
            </a:p>
          </p:txBody>
        </p:sp>
        <p:sp>
          <p:nvSpPr>
            <p:cNvPr id="984" name="Google Shape;984;p18"/>
            <p:cNvSpPr/>
            <p:nvPr/>
          </p:nvSpPr>
          <p:spPr>
            <a:xfrm>
              <a:off x="472875" y="1918538"/>
              <a:ext cx="19925" cy="15200"/>
            </a:xfrm>
            <a:custGeom>
              <a:avLst/>
              <a:gdLst/>
              <a:ahLst/>
              <a:cxnLst/>
              <a:rect l="l" t="t" r="r" b="b"/>
              <a:pathLst>
                <a:path w="797" h="608" extrusionOk="0">
                  <a:moveTo>
                    <a:pt x="398" y="1"/>
                  </a:moveTo>
                  <a:cubicBezTo>
                    <a:pt x="0" y="1"/>
                    <a:pt x="0" y="608"/>
                    <a:pt x="398" y="608"/>
                  </a:cubicBezTo>
                  <a:cubicBezTo>
                    <a:pt x="797" y="608"/>
                    <a:pt x="797" y="1"/>
                    <a:pt x="398" y="1"/>
                  </a:cubicBezTo>
                  <a:close/>
                </a:path>
              </a:pathLst>
            </a:custGeom>
            <a:solidFill>
              <a:srgbClr val="3C8DA0"/>
            </a:solidFill>
            <a:ln>
              <a:noFill/>
            </a:ln>
          </p:spPr>
          <p:txBody>
            <a:bodyPr spcFirstLastPara="1" wrap="square" lIns="91425" tIns="91425" rIns="91425" bIns="91425" anchor="ctr" anchorCtr="0">
              <a:noAutofit/>
            </a:bodyPr>
            <a:lstStyle/>
            <a:p>
              <a:endParaRPr/>
            </a:p>
          </p:txBody>
        </p:sp>
        <p:sp>
          <p:nvSpPr>
            <p:cNvPr id="985" name="Google Shape;985;p18"/>
            <p:cNvSpPr/>
            <p:nvPr/>
          </p:nvSpPr>
          <p:spPr>
            <a:xfrm>
              <a:off x="444900" y="1890113"/>
              <a:ext cx="16150" cy="11875"/>
            </a:xfrm>
            <a:custGeom>
              <a:avLst/>
              <a:gdLst/>
              <a:ahLst/>
              <a:cxnLst/>
              <a:rect l="l" t="t" r="r" b="b"/>
              <a:pathLst>
                <a:path w="646" h="475" extrusionOk="0">
                  <a:moveTo>
                    <a:pt x="323" y="1"/>
                  </a:moveTo>
                  <a:cubicBezTo>
                    <a:pt x="1" y="1"/>
                    <a:pt x="1" y="475"/>
                    <a:pt x="323" y="475"/>
                  </a:cubicBezTo>
                  <a:cubicBezTo>
                    <a:pt x="645" y="475"/>
                    <a:pt x="645" y="1"/>
                    <a:pt x="323" y="1"/>
                  </a:cubicBezTo>
                  <a:close/>
                </a:path>
              </a:pathLst>
            </a:custGeom>
            <a:solidFill>
              <a:srgbClr val="3C8DA0"/>
            </a:solidFill>
            <a:ln>
              <a:noFill/>
            </a:ln>
          </p:spPr>
          <p:txBody>
            <a:bodyPr spcFirstLastPara="1" wrap="square" lIns="91425" tIns="91425" rIns="91425" bIns="91425" anchor="ctr" anchorCtr="0">
              <a:noAutofit/>
            </a:bodyPr>
            <a:lstStyle/>
            <a:p>
              <a:endParaRPr/>
            </a:p>
          </p:txBody>
        </p:sp>
        <p:sp>
          <p:nvSpPr>
            <p:cNvPr id="986" name="Google Shape;986;p18"/>
            <p:cNvSpPr/>
            <p:nvPr/>
          </p:nvSpPr>
          <p:spPr>
            <a:xfrm>
              <a:off x="398475" y="1905288"/>
              <a:ext cx="11875" cy="11400"/>
            </a:xfrm>
            <a:custGeom>
              <a:avLst/>
              <a:gdLst/>
              <a:ahLst/>
              <a:cxnLst/>
              <a:rect l="l" t="t" r="r" b="b"/>
              <a:pathLst>
                <a:path w="475" h="456" extrusionOk="0">
                  <a:moveTo>
                    <a:pt x="228" y="0"/>
                  </a:moveTo>
                  <a:cubicBezTo>
                    <a:pt x="0" y="57"/>
                    <a:pt x="0" y="398"/>
                    <a:pt x="228" y="455"/>
                  </a:cubicBezTo>
                  <a:cubicBezTo>
                    <a:pt x="474" y="398"/>
                    <a:pt x="474" y="57"/>
                    <a:pt x="228" y="0"/>
                  </a:cubicBezTo>
                  <a:close/>
                </a:path>
              </a:pathLst>
            </a:custGeom>
            <a:solidFill>
              <a:srgbClr val="3C8DA0"/>
            </a:solidFill>
            <a:ln>
              <a:noFill/>
            </a:ln>
          </p:spPr>
          <p:txBody>
            <a:bodyPr spcFirstLastPara="1" wrap="square" lIns="91425" tIns="91425" rIns="91425" bIns="91425" anchor="ctr" anchorCtr="0">
              <a:noAutofit/>
            </a:bodyPr>
            <a:lstStyle/>
            <a:p>
              <a:endParaRPr/>
            </a:p>
          </p:txBody>
        </p:sp>
        <p:sp>
          <p:nvSpPr>
            <p:cNvPr id="987" name="Google Shape;987;p18"/>
            <p:cNvSpPr/>
            <p:nvPr/>
          </p:nvSpPr>
          <p:spPr>
            <a:xfrm>
              <a:off x="454400" y="1849363"/>
              <a:ext cx="11850" cy="11400"/>
            </a:xfrm>
            <a:custGeom>
              <a:avLst/>
              <a:gdLst/>
              <a:ahLst/>
              <a:cxnLst/>
              <a:rect l="l" t="t" r="r" b="b"/>
              <a:pathLst>
                <a:path w="474" h="456" extrusionOk="0">
                  <a:moveTo>
                    <a:pt x="246" y="0"/>
                  </a:moveTo>
                  <a:cubicBezTo>
                    <a:pt x="0" y="57"/>
                    <a:pt x="0" y="398"/>
                    <a:pt x="246" y="455"/>
                  </a:cubicBezTo>
                  <a:cubicBezTo>
                    <a:pt x="474" y="398"/>
                    <a:pt x="474" y="57"/>
                    <a:pt x="246" y="0"/>
                  </a:cubicBezTo>
                  <a:close/>
                </a:path>
              </a:pathLst>
            </a:custGeom>
            <a:solidFill>
              <a:srgbClr val="3C8DA0"/>
            </a:solidFill>
            <a:ln>
              <a:noFill/>
            </a:ln>
          </p:spPr>
          <p:txBody>
            <a:bodyPr spcFirstLastPara="1" wrap="square" lIns="91425" tIns="91425" rIns="91425" bIns="91425" anchor="ctr" anchorCtr="0">
              <a:noAutofit/>
            </a:bodyPr>
            <a:lstStyle/>
            <a:p>
              <a:endParaRPr/>
            </a:p>
          </p:txBody>
        </p:sp>
        <p:sp>
          <p:nvSpPr>
            <p:cNvPr id="988" name="Google Shape;988;p18"/>
            <p:cNvSpPr/>
            <p:nvPr/>
          </p:nvSpPr>
          <p:spPr>
            <a:xfrm>
              <a:off x="428800" y="1830863"/>
              <a:ext cx="14725" cy="11400"/>
            </a:xfrm>
            <a:custGeom>
              <a:avLst/>
              <a:gdLst/>
              <a:ahLst/>
              <a:cxnLst/>
              <a:rect l="l" t="t" r="r" b="b"/>
              <a:pathLst>
                <a:path w="589" h="456" extrusionOk="0">
                  <a:moveTo>
                    <a:pt x="228" y="1"/>
                  </a:moveTo>
                  <a:cubicBezTo>
                    <a:pt x="190" y="1"/>
                    <a:pt x="171" y="1"/>
                    <a:pt x="133" y="20"/>
                  </a:cubicBezTo>
                  <a:cubicBezTo>
                    <a:pt x="114" y="39"/>
                    <a:pt x="76" y="39"/>
                    <a:pt x="57" y="77"/>
                  </a:cubicBezTo>
                  <a:cubicBezTo>
                    <a:pt x="38" y="96"/>
                    <a:pt x="19" y="115"/>
                    <a:pt x="19" y="153"/>
                  </a:cubicBezTo>
                  <a:cubicBezTo>
                    <a:pt x="0" y="172"/>
                    <a:pt x="0" y="209"/>
                    <a:pt x="0" y="228"/>
                  </a:cubicBezTo>
                  <a:lnTo>
                    <a:pt x="0" y="285"/>
                  </a:lnTo>
                  <a:cubicBezTo>
                    <a:pt x="0" y="323"/>
                    <a:pt x="19" y="361"/>
                    <a:pt x="57" y="399"/>
                  </a:cubicBezTo>
                  <a:lnTo>
                    <a:pt x="95" y="437"/>
                  </a:lnTo>
                  <a:cubicBezTo>
                    <a:pt x="133" y="456"/>
                    <a:pt x="171" y="456"/>
                    <a:pt x="209" y="456"/>
                  </a:cubicBezTo>
                  <a:lnTo>
                    <a:pt x="209" y="437"/>
                  </a:lnTo>
                  <a:lnTo>
                    <a:pt x="361" y="437"/>
                  </a:lnTo>
                  <a:cubicBezTo>
                    <a:pt x="398" y="437"/>
                    <a:pt x="417" y="437"/>
                    <a:pt x="455" y="418"/>
                  </a:cubicBezTo>
                  <a:cubicBezTo>
                    <a:pt x="474" y="418"/>
                    <a:pt x="493" y="399"/>
                    <a:pt x="531" y="380"/>
                  </a:cubicBezTo>
                  <a:cubicBezTo>
                    <a:pt x="550" y="361"/>
                    <a:pt x="569" y="342"/>
                    <a:pt x="569" y="304"/>
                  </a:cubicBezTo>
                  <a:cubicBezTo>
                    <a:pt x="588" y="285"/>
                    <a:pt x="588" y="247"/>
                    <a:pt x="588" y="228"/>
                  </a:cubicBezTo>
                  <a:lnTo>
                    <a:pt x="588" y="172"/>
                  </a:lnTo>
                  <a:cubicBezTo>
                    <a:pt x="569" y="134"/>
                    <a:pt x="550" y="96"/>
                    <a:pt x="531" y="58"/>
                  </a:cubicBezTo>
                  <a:lnTo>
                    <a:pt x="493" y="39"/>
                  </a:lnTo>
                  <a:cubicBezTo>
                    <a:pt x="455" y="20"/>
                    <a:pt x="417" y="1"/>
                    <a:pt x="380" y="1"/>
                  </a:cubicBezTo>
                  <a:close/>
                </a:path>
              </a:pathLst>
            </a:custGeom>
            <a:solidFill>
              <a:srgbClr val="3C8DA0"/>
            </a:solidFill>
            <a:ln>
              <a:noFill/>
            </a:ln>
          </p:spPr>
          <p:txBody>
            <a:bodyPr spcFirstLastPara="1" wrap="square" lIns="91425" tIns="91425" rIns="91425" bIns="91425" anchor="ctr" anchorCtr="0">
              <a:noAutofit/>
            </a:bodyPr>
            <a:lstStyle/>
            <a:p>
              <a:endParaRPr/>
            </a:p>
          </p:txBody>
        </p:sp>
        <p:sp>
          <p:nvSpPr>
            <p:cNvPr id="989" name="Google Shape;989;p18"/>
            <p:cNvSpPr/>
            <p:nvPr/>
          </p:nvSpPr>
          <p:spPr>
            <a:xfrm>
              <a:off x="440175" y="1765463"/>
              <a:ext cx="18025" cy="14725"/>
            </a:xfrm>
            <a:custGeom>
              <a:avLst/>
              <a:gdLst/>
              <a:ahLst/>
              <a:cxnLst/>
              <a:rect l="l" t="t" r="r" b="b"/>
              <a:pathLst>
                <a:path w="721" h="589" extrusionOk="0">
                  <a:moveTo>
                    <a:pt x="361" y="1"/>
                  </a:moveTo>
                  <a:cubicBezTo>
                    <a:pt x="0" y="20"/>
                    <a:pt x="0" y="551"/>
                    <a:pt x="361" y="589"/>
                  </a:cubicBezTo>
                  <a:cubicBezTo>
                    <a:pt x="721" y="551"/>
                    <a:pt x="721" y="20"/>
                    <a:pt x="361" y="1"/>
                  </a:cubicBezTo>
                  <a:close/>
                </a:path>
              </a:pathLst>
            </a:custGeom>
            <a:solidFill>
              <a:srgbClr val="3C8DA0"/>
            </a:solidFill>
            <a:ln>
              <a:noFill/>
            </a:ln>
          </p:spPr>
          <p:txBody>
            <a:bodyPr spcFirstLastPara="1" wrap="square" lIns="91425" tIns="91425" rIns="91425" bIns="91425" anchor="ctr" anchorCtr="0">
              <a:noAutofit/>
            </a:bodyPr>
            <a:lstStyle/>
            <a:p>
              <a:endParaRPr/>
            </a:p>
          </p:txBody>
        </p:sp>
        <p:sp>
          <p:nvSpPr>
            <p:cNvPr id="990" name="Google Shape;990;p18"/>
            <p:cNvSpPr/>
            <p:nvPr/>
          </p:nvSpPr>
          <p:spPr>
            <a:xfrm>
              <a:off x="385200" y="1777313"/>
              <a:ext cx="15650" cy="13300"/>
            </a:xfrm>
            <a:custGeom>
              <a:avLst/>
              <a:gdLst/>
              <a:ahLst/>
              <a:cxnLst/>
              <a:rect l="l" t="t" r="r" b="b"/>
              <a:pathLst>
                <a:path w="626" h="532" extrusionOk="0">
                  <a:moveTo>
                    <a:pt x="323" y="1"/>
                  </a:moveTo>
                  <a:cubicBezTo>
                    <a:pt x="0" y="39"/>
                    <a:pt x="0" y="494"/>
                    <a:pt x="323" y="532"/>
                  </a:cubicBezTo>
                  <a:cubicBezTo>
                    <a:pt x="626" y="494"/>
                    <a:pt x="626" y="39"/>
                    <a:pt x="323" y="1"/>
                  </a:cubicBezTo>
                  <a:close/>
                </a:path>
              </a:pathLst>
            </a:custGeom>
            <a:solidFill>
              <a:srgbClr val="3C8DA0"/>
            </a:solidFill>
            <a:ln>
              <a:noFill/>
            </a:ln>
          </p:spPr>
          <p:txBody>
            <a:bodyPr spcFirstLastPara="1" wrap="square" lIns="91425" tIns="91425" rIns="91425" bIns="91425" anchor="ctr" anchorCtr="0">
              <a:noAutofit/>
            </a:bodyPr>
            <a:lstStyle/>
            <a:p>
              <a:endParaRPr/>
            </a:p>
          </p:txBody>
        </p:sp>
        <p:sp>
          <p:nvSpPr>
            <p:cNvPr id="991" name="Google Shape;991;p18"/>
            <p:cNvSpPr/>
            <p:nvPr/>
          </p:nvSpPr>
          <p:spPr>
            <a:xfrm>
              <a:off x="399875" y="1703388"/>
              <a:ext cx="16150" cy="11875"/>
            </a:xfrm>
            <a:custGeom>
              <a:avLst/>
              <a:gdLst/>
              <a:ahLst/>
              <a:cxnLst/>
              <a:rect l="l" t="t" r="r" b="b"/>
              <a:pathLst>
                <a:path w="646" h="475" extrusionOk="0">
                  <a:moveTo>
                    <a:pt x="323" y="1"/>
                  </a:moveTo>
                  <a:cubicBezTo>
                    <a:pt x="1" y="1"/>
                    <a:pt x="1" y="474"/>
                    <a:pt x="323" y="474"/>
                  </a:cubicBezTo>
                  <a:cubicBezTo>
                    <a:pt x="646" y="474"/>
                    <a:pt x="646" y="1"/>
                    <a:pt x="323" y="1"/>
                  </a:cubicBezTo>
                  <a:close/>
                </a:path>
              </a:pathLst>
            </a:custGeom>
            <a:solidFill>
              <a:srgbClr val="3C8DA0"/>
            </a:solidFill>
            <a:ln>
              <a:noFill/>
            </a:ln>
          </p:spPr>
          <p:txBody>
            <a:bodyPr spcFirstLastPara="1" wrap="square" lIns="91425" tIns="91425" rIns="91425" bIns="91425" anchor="ctr" anchorCtr="0">
              <a:noAutofit/>
            </a:bodyPr>
            <a:lstStyle/>
            <a:p>
              <a:endParaRPr/>
            </a:p>
          </p:txBody>
        </p:sp>
        <p:sp>
          <p:nvSpPr>
            <p:cNvPr id="992" name="Google Shape;992;p18"/>
            <p:cNvSpPr/>
            <p:nvPr/>
          </p:nvSpPr>
          <p:spPr>
            <a:xfrm>
              <a:off x="354400" y="1709538"/>
              <a:ext cx="17550" cy="14250"/>
            </a:xfrm>
            <a:custGeom>
              <a:avLst/>
              <a:gdLst/>
              <a:ahLst/>
              <a:cxnLst/>
              <a:rect l="l" t="t" r="r" b="b"/>
              <a:pathLst>
                <a:path w="702" h="570" extrusionOk="0">
                  <a:moveTo>
                    <a:pt x="341" y="1"/>
                  </a:moveTo>
                  <a:cubicBezTo>
                    <a:pt x="0" y="20"/>
                    <a:pt x="0" y="532"/>
                    <a:pt x="341" y="570"/>
                  </a:cubicBezTo>
                  <a:cubicBezTo>
                    <a:pt x="702" y="532"/>
                    <a:pt x="702" y="20"/>
                    <a:pt x="341" y="1"/>
                  </a:cubicBezTo>
                  <a:close/>
                </a:path>
              </a:pathLst>
            </a:custGeom>
            <a:solidFill>
              <a:srgbClr val="3C8DA0"/>
            </a:solidFill>
            <a:ln>
              <a:noFill/>
            </a:ln>
          </p:spPr>
          <p:txBody>
            <a:bodyPr spcFirstLastPara="1" wrap="square" lIns="91425" tIns="91425" rIns="91425" bIns="91425" anchor="ctr" anchorCtr="0">
              <a:noAutofit/>
            </a:bodyPr>
            <a:lstStyle/>
            <a:p>
              <a:endParaRPr/>
            </a:p>
          </p:txBody>
        </p:sp>
        <p:sp>
          <p:nvSpPr>
            <p:cNvPr id="993" name="Google Shape;993;p18"/>
            <p:cNvSpPr/>
            <p:nvPr/>
          </p:nvSpPr>
          <p:spPr>
            <a:xfrm>
              <a:off x="338275" y="1701963"/>
              <a:ext cx="19450" cy="14250"/>
            </a:xfrm>
            <a:custGeom>
              <a:avLst/>
              <a:gdLst/>
              <a:ahLst/>
              <a:cxnLst/>
              <a:rect l="l" t="t" r="r" b="b"/>
              <a:pathLst>
                <a:path w="778" h="570" extrusionOk="0">
                  <a:moveTo>
                    <a:pt x="416" y="0"/>
                  </a:moveTo>
                  <a:cubicBezTo>
                    <a:pt x="411" y="0"/>
                    <a:pt x="405" y="0"/>
                    <a:pt x="399" y="1"/>
                  </a:cubicBezTo>
                  <a:cubicBezTo>
                    <a:pt x="1" y="1"/>
                    <a:pt x="1" y="569"/>
                    <a:pt x="399" y="569"/>
                  </a:cubicBezTo>
                  <a:cubicBezTo>
                    <a:pt x="772" y="569"/>
                    <a:pt x="778" y="0"/>
                    <a:pt x="416" y="0"/>
                  </a:cubicBezTo>
                  <a:close/>
                </a:path>
              </a:pathLst>
            </a:custGeom>
            <a:solidFill>
              <a:srgbClr val="3C8DA0"/>
            </a:solidFill>
            <a:ln>
              <a:noFill/>
            </a:ln>
          </p:spPr>
          <p:txBody>
            <a:bodyPr spcFirstLastPara="1" wrap="square" lIns="91425" tIns="91425" rIns="91425" bIns="91425" anchor="ctr" anchorCtr="0">
              <a:noAutofit/>
            </a:bodyPr>
            <a:lstStyle/>
            <a:p>
              <a:endParaRPr/>
            </a:p>
          </p:txBody>
        </p:sp>
        <p:sp>
          <p:nvSpPr>
            <p:cNvPr id="994" name="Google Shape;994;p18"/>
            <p:cNvSpPr/>
            <p:nvPr/>
          </p:nvSpPr>
          <p:spPr>
            <a:xfrm>
              <a:off x="388050" y="1631363"/>
              <a:ext cx="17550" cy="13750"/>
            </a:xfrm>
            <a:custGeom>
              <a:avLst/>
              <a:gdLst/>
              <a:ahLst/>
              <a:cxnLst/>
              <a:rect l="l" t="t" r="r" b="b"/>
              <a:pathLst>
                <a:path w="702" h="550" extrusionOk="0">
                  <a:moveTo>
                    <a:pt x="360" y="0"/>
                  </a:moveTo>
                  <a:cubicBezTo>
                    <a:pt x="0" y="0"/>
                    <a:pt x="0" y="550"/>
                    <a:pt x="360" y="550"/>
                  </a:cubicBezTo>
                  <a:cubicBezTo>
                    <a:pt x="701" y="550"/>
                    <a:pt x="701" y="0"/>
                    <a:pt x="360" y="0"/>
                  </a:cubicBezTo>
                  <a:close/>
                </a:path>
              </a:pathLst>
            </a:custGeom>
            <a:solidFill>
              <a:srgbClr val="3C8DA0"/>
            </a:solidFill>
            <a:ln>
              <a:noFill/>
            </a:ln>
          </p:spPr>
          <p:txBody>
            <a:bodyPr spcFirstLastPara="1" wrap="square" lIns="91425" tIns="91425" rIns="91425" bIns="91425" anchor="ctr" anchorCtr="0">
              <a:noAutofit/>
            </a:bodyPr>
            <a:lstStyle/>
            <a:p>
              <a:endParaRPr/>
            </a:p>
          </p:txBody>
        </p:sp>
        <p:sp>
          <p:nvSpPr>
            <p:cNvPr id="995" name="Google Shape;995;p18"/>
            <p:cNvSpPr/>
            <p:nvPr/>
          </p:nvSpPr>
          <p:spPr>
            <a:xfrm>
              <a:off x="297525" y="1637988"/>
              <a:ext cx="18975" cy="14725"/>
            </a:xfrm>
            <a:custGeom>
              <a:avLst/>
              <a:gdLst/>
              <a:ahLst/>
              <a:cxnLst/>
              <a:rect l="l" t="t" r="r" b="b"/>
              <a:pathLst>
                <a:path w="759" h="589" extrusionOk="0">
                  <a:moveTo>
                    <a:pt x="379" y="0"/>
                  </a:moveTo>
                  <a:cubicBezTo>
                    <a:pt x="0" y="0"/>
                    <a:pt x="0" y="588"/>
                    <a:pt x="379" y="588"/>
                  </a:cubicBezTo>
                  <a:cubicBezTo>
                    <a:pt x="759" y="588"/>
                    <a:pt x="759" y="0"/>
                    <a:pt x="379" y="0"/>
                  </a:cubicBezTo>
                  <a:close/>
                </a:path>
              </a:pathLst>
            </a:custGeom>
            <a:solidFill>
              <a:srgbClr val="3C8DA0"/>
            </a:solidFill>
            <a:ln>
              <a:noFill/>
            </a:ln>
          </p:spPr>
          <p:txBody>
            <a:bodyPr spcFirstLastPara="1" wrap="square" lIns="91425" tIns="91425" rIns="91425" bIns="91425" anchor="ctr" anchorCtr="0">
              <a:noAutofit/>
            </a:bodyPr>
            <a:lstStyle/>
            <a:p>
              <a:endParaRPr/>
            </a:p>
          </p:txBody>
        </p:sp>
        <p:sp>
          <p:nvSpPr>
            <p:cNvPr id="996" name="Google Shape;996;p18"/>
            <p:cNvSpPr/>
            <p:nvPr/>
          </p:nvSpPr>
          <p:spPr>
            <a:xfrm>
              <a:off x="356275" y="1585363"/>
              <a:ext cx="20875" cy="15675"/>
            </a:xfrm>
            <a:custGeom>
              <a:avLst/>
              <a:gdLst/>
              <a:ahLst/>
              <a:cxnLst/>
              <a:rect l="l" t="t" r="r" b="b"/>
              <a:pathLst>
                <a:path w="835" h="627" extrusionOk="0">
                  <a:moveTo>
                    <a:pt x="436" y="1"/>
                  </a:moveTo>
                  <a:cubicBezTo>
                    <a:pt x="430" y="1"/>
                    <a:pt x="424" y="1"/>
                    <a:pt x="418" y="1"/>
                  </a:cubicBezTo>
                  <a:cubicBezTo>
                    <a:pt x="1" y="1"/>
                    <a:pt x="1" y="627"/>
                    <a:pt x="418" y="627"/>
                  </a:cubicBezTo>
                  <a:cubicBezTo>
                    <a:pt x="829" y="627"/>
                    <a:pt x="835" y="1"/>
                    <a:pt x="436" y="1"/>
                  </a:cubicBezTo>
                  <a:close/>
                </a:path>
              </a:pathLst>
            </a:custGeom>
            <a:solidFill>
              <a:srgbClr val="3C8DA0"/>
            </a:solidFill>
            <a:ln>
              <a:noFill/>
            </a:ln>
          </p:spPr>
          <p:txBody>
            <a:bodyPr spcFirstLastPara="1" wrap="square" lIns="91425" tIns="91425" rIns="91425" bIns="91425" anchor="ctr" anchorCtr="0">
              <a:noAutofit/>
            </a:bodyPr>
            <a:lstStyle/>
            <a:p>
              <a:endParaRPr/>
            </a:p>
          </p:txBody>
        </p:sp>
        <p:sp>
          <p:nvSpPr>
            <p:cNvPr id="997" name="Google Shape;997;p18"/>
            <p:cNvSpPr/>
            <p:nvPr/>
          </p:nvSpPr>
          <p:spPr>
            <a:xfrm>
              <a:off x="311750" y="1588238"/>
              <a:ext cx="12800" cy="9500"/>
            </a:xfrm>
            <a:custGeom>
              <a:avLst/>
              <a:gdLst/>
              <a:ahLst/>
              <a:cxnLst/>
              <a:rect l="l" t="t" r="r" b="b"/>
              <a:pathLst>
                <a:path w="512" h="380" extrusionOk="0">
                  <a:moveTo>
                    <a:pt x="265" y="0"/>
                  </a:moveTo>
                  <a:cubicBezTo>
                    <a:pt x="0" y="0"/>
                    <a:pt x="0" y="379"/>
                    <a:pt x="265" y="379"/>
                  </a:cubicBezTo>
                  <a:cubicBezTo>
                    <a:pt x="512" y="379"/>
                    <a:pt x="512" y="0"/>
                    <a:pt x="265" y="0"/>
                  </a:cubicBezTo>
                  <a:close/>
                </a:path>
              </a:pathLst>
            </a:custGeom>
            <a:solidFill>
              <a:srgbClr val="3C8DA0"/>
            </a:solidFill>
            <a:ln>
              <a:noFill/>
            </a:ln>
          </p:spPr>
          <p:txBody>
            <a:bodyPr spcFirstLastPara="1" wrap="square" lIns="91425" tIns="91425" rIns="91425" bIns="91425" anchor="ctr" anchorCtr="0">
              <a:noAutofit/>
            </a:bodyPr>
            <a:lstStyle/>
            <a:p>
              <a:endParaRPr/>
            </a:p>
          </p:txBody>
        </p:sp>
        <p:sp>
          <p:nvSpPr>
            <p:cNvPr id="998" name="Google Shape;998;p18"/>
            <p:cNvSpPr/>
            <p:nvPr/>
          </p:nvSpPr>
          <p:spPr>
            <a:xfrm>
              <a:off x="285675" y="1574488"/>
              <a:ext cx="20400" cy="15175"/>
            </a:xfrm>
            <a:custGeom>
              <a:avLst/>
              <a:gdLst/>
              <a:ahLst/>
              <a:cxnLst/>
              <a:rect l="l" t="t" r="r" b="b"/>
              <a:pathLst>
                <a:path w="816" h="607" extrusionOk="0">
                  <a:moveTo>
                    <a:pt x="398" y="0"/>
                  </a:moveTo>
                  <a:cubicBezTo>
                    <a:pt x="0" y="0"/>
                    <a:pt x="0" y="607"/>
                    <a:pt x="398" y="607"/>
                  </a:cubicBezTo>
                  <a:cubicBezTo>
                    <a:pt x="816" y="607"/>
                    <a:pt x="816" y="0"/>
                    <a:pt x="398" y="0"/>
                  </a:cubicBezTo>
                  <a:close/>
                </a:path>
              </a:pathLst>
            </a:custGeom>
            <a:solidFill>
              <a:srgbClr val="3C8DA0"/>
            </a:solidFill>
            <a:ln>
              <a:noFill/>
            </a:ln>
          </p:spPr>
          <p:txBody>
            <a:bodyPr spcFirstLastPara="1" wrap="square" lIns="91425" tIns="91425" rIns="91425" bIns="91425" anchor="ctr" anchorCtr="0">
              <a:noAutofit/>
            </a:bodyPr>
            <a:lstStyle/>
            <a:p>
              <a:endParaRPr/>
            </a:p>
          </p:txBody>
        </p:sp>
        <p:sp>
          <p:nvSpPr>
            <p:cNvPr id="999" name="Google Shape;999;p18"/>
            <p:cNvSpPr/>
            <p:nvPr/>
          </p:nvSpPr>
          <p:spPr>
            <a:xfrm>
              <a:off x="354400" y="1551263"/>
              <a:ext cx="9975" cy="8550"/>
            </a:xfrm>
            <a:custGeom>
              <a:avLst/>
              <a:gdLst/>
              <a:ahLst/>
              <a:cxnLst/>
              <a:rect l="l" t="t" r="r" b="b"/>
              <a:pathLst>
                <a:path w="399" h="342" extrusionOk="0">
                  <a:moveTo>
                    <a:pt x="209" y="0"/>
                  </a:moveTo>
                  <a:cubicBezTo>
                    <a:pt x="0" y="38"/>
                    <a:pt x="0" y="323"/>
                    <a:pt x="209" y="342"/>
                  </a:cubicBezTo>
                  <a:cubicBezTo>
                    <a:pt x="398" y="323"/>
                    <a:pt x="398" y="38"/>
                    <a:pt x="209" y="0"/>
                  </a:cubicBezTo>
                  <a:close/>
                </a:path>
              </a:pathLst>
            </a:custGeom>
            <a:solidFill>
              <a:srgbClr val="3C8DA0"/>
            </a:solidFill>
            <a:ln>
              <a:noFill/>
            </a:ln>
          </p:spPr>
          <p:txBody>
            <a:bodyPr spcFirstLastPara="1" wrap="square" lIns="91425" tIns="91425" rIns="91425" bIns="91425" anchor="ctr" anchorCtr="0">
              <a:noAutofit/>
            </a:bodyPr>
            <a:lstStyle/>
            <a:p>
              <a:endParaRPr/>
            </a:p>
          </p:txBody>
        </p:sp>
        <p:sp>
          <p:nvSpPr>
            <p:cNvPr id="1000" name="Google Shape;1000;p18"/>
            <p:cNvSpPr/>
            <p:nvPr/>
          </p:nvSpPr>
          <p:spPr>
            <a:xfrm>
              <a:off x="337800" y="1527563"/>
              <a:ext cx="13300" cy="11400"/>
            </a:xfrm>
            <a:custGeom>
              <a:avLst/>
              <a:gdLst/>
              <a:ahLst/>
              <a:cxnLst/>
              <a:rect l="l" t="t" r="r" b="b"/>
              <a:pathLst>
                <a:path w="532" h="456" extrusionOk="0">
                  <a:moveTo>
                    <a:pt x="266" y="1"/>
                  </a:moveTo>
                  <a:cubicBezTo>
                    <a:pt x="1" y="38"/>
                    <a:pt x="1" y="418"/>
                    <a:pt x="266" y="455"/>
                  </a:cubicBezTo>
                  <a:cubicBezTo>
                    <a:pt x="531" y="418"/>
                    <a:pt x="531" y="38"/>
                    <a:pt x="266" y="1"/>
                  </a:cubicBezTo>
                  <a:close/>
                </a:path>
              </a:pathLst>
            </a:custGeom>
            <a:solidFill>
              <a:srgbClr val="3C8DA0"/>
            </a:solidFill>
            <a:ln>
              <a:noFill/>
            </a:ln>
          </p:spPr>
          <p:txBody>
            <a:bodyPr spcFirstLastPara="1" wrap="square" lIns="91425" tIns="91425" rIns="91425" bIns="91425" anchor="ctr" anchorCtr="0">
              <a:noAutofit/>
            </a:bodyPr>
            <a:lstStyle/>
            <a:p>
              <a:endParaRPr/>
            </a:p>
          </p:txBody>
        </p:sp>
        <p:sp>
          <p:nvSpPr>
            <p:cNvPr id="1001" name="Google Shape;1001;p18"/>
            <p:cNvSpPr/>
            <p:nvPr/>
          </p:nvSpPr>
          <p:spPr>
            <a:xfrm>
              <a:off x="272875" y="1700063"/>
              <a:ext cx="23250" cy="18050"/>
            </a:xfrm>
            <a:custGeom>
              <a:avLst/>
              <a:gdLst/>
              <a:ahLst/>
              <a:cxnLst/>
              <a:rect l="l" t="t" r="r" b="b"/>
              <a:pathLst>
                <a:path w="930" h="722" extrusionOk="0">
                  <a:moveTo>
                    <a:pt x="474" y="1"/>
                  </a:moveTo>
                  <a:cubicBezTo>
                    <a:pt x="0" y="1"/>
                    <a:pt x="0" y="721"/>
                    <a:pt x="474" y="721"/>
                  </a:cubicBezTo>
                  <a:cubicBezTo>
                    <a:pt x="929" y="721"/>
                    <a:pt x="929" y="1"/>
                    <a:pt x="474" y="1"/>
                  </a:cubicBezTo>
                  <a:close/>
                </a:path>
              </a:pathLst>
            </a:custGeom>
            <a:solidFill>
              <a:srgbClr val="3C8DA0"/>
            </a:solidFill>
            <a:ln>
              <a:noFill/>
            </a:ln>
          </p:spPr>
          <p:txBody>
            <a:bodyPr spcFirstLastPara="1" wrap="square" lIns="91425" tIns="91425" rIns="91425" bIns="91425" anchor="ctr" anchorCtr="0">
              <a:noAutofit/>
            </a:bodyPr>
            <a:lstStyle/>
            <a:p>
              <a:endParaRPr/>
            </a:p>
          </p:txBody>
        </p:sp>
        <p:sp>
          <p:nvSpPr>
            <p:cNvPr id="1002" name="Google Shape;1002;p18"/>
            <p:cNvSpPr/>
            <p:nvPr/>
          </p:nvSpPr>
          <p:spPr>
            <a:xfrm>
              <a:off x="507000" y="1726138"/>
              <a:ext cx="3800" cy="3350"/>
            </a:xfrm>
            <a:custGeom>
              <a:avLst/>
              <a:gdLst/>
              <a:ahLst/>
              <a:cxnLst/>
              <a:rect l="l" t="t" r="r" b="b"/>
              <a:pathLst>
                <a:path w="152" h="134" extrusionOk="0">
                  <a:moveTo>
                    <a:pt x="76" y="0"/>
                  </a:moveTo>
                  <a:cubicBezTo>
                    <a:pt x="0" y="0"/>
                    <a:pt x="0" y="114"/>
                    <a:pt x="76" y="133"/>
                  </a:cubicBezTo>
                  <a:cubicBezTo>
                    <a:pt x="152" y="114"/>
                    <a:pt x="152" y="0"/>
                    <a:pt x="76" y="0"/>
                  </a:cubicBezTo>
                  <a:close/>
                </a:path>
              </a:pathLst>
            </a:custGeom>
            <a:solidFill>
              <a:srgbClr val="3C8DA0"/>
            </a:solidFill>
            <a:ln>
              <a:noFill/>
            </a:ln>
          </p:spPr>
          <p:txBody>
            <a:bodyPr spcFirstLastPara="1" wrap="square" lIns="91425" tIns="91425" rIns="91425" bIns="91425" anchor="ctr" anchorCtr="0">
              <a:noAutofit/>
            </a:bodyPr>
            <a:lstStyle/>
            <a:p>
              <a:endParaRPr/>
            </a:p>
          </p:txBody>
        </p:sp>
        <p:sp>
          <p:nvSpPr>
            <p:cNvPr id="1003" name="Google Shape;1003;p18"/>
            <p:cNvSpPr/>
            <p:nvPr/>
          </p:nvSpPr>
          <p:spPr>
            <a:xfrm>
              <a:off x="485200" y="1780638"/>
              <a:ext cx="18025" cy="13775"/>
            </a:xfrm>
            <a:custGeom>
              <a:avLst/>
              <a:gdLst/>
              <a:ahLst/>
              <a:cxnLst/>
              <a:rect l="l" t="t" r="r" b="b"/>
              <a:pathLst>
                <a:path w="721" h="551" extrusionOk="0">
                  <a:moveTo>
                    <a:pt x="360" y="1"/>
                  </a:moveTo>
                  <a:cubicBezTo>
                    <a:pt x="0" y="1"/>
                    <a:pt x="0" y="550"/>
                    <a:pt x="360" y="550"/>
                  </a:cubicBezTo>
                  <a:cubicBezTo>
                    <a:pt x="721" y="550"/>
                    <a:pt x="721" y="1"/>
                    <a:pt x="360" y="1"/>
                  </a:cubicBezTo>
                  <a:close/>
                </a:path>
              </a:pathLst>
            </a:custGeom>
            <a:solidFill>
              <a:srgbClr val="3C8DA0"/>
            </a:solidFill>
            <a:ln>
              <a:noFill/>
            </a:ln>
          </p:spPr>
          <p:txBody>
            <a:bodyPr spcFirstLastPara="1" wrap="square" lIns="91425" tIns="91425" rIns="91425" bIns="91425" anchor="ctr" anchorCtr="0">
              <a:noAutofit/>
            </a:bodyPr>
            <a:lstStyle/>
            <a:p>
              <a:endParaRPr/>
            </a:p>
          </p:txBody>
        </p:sp>
        <p:sp>
          <p:nvSpPr>
            <p:cNvPr id="1004" name="Google Shape;1004;p18"/>
            <p:cNvSpPr/>
            <p:nvPr/>
          </p:nvSpPr>
          <p:spPr>
            <a:xfrm>
              <a:off x="502250" y="1829463"/>
              <a:ext cx="9500" cy="6175"/>
            </a:xfrm>
            <a:custGeom>
              <a:avLst/>
              <a:gdLst/>
              <a:ahLst/>
              <a:cxnLst/>
              <a:rect l="l" t="t" r="r" b="b"/>
              <a:pathLst>
                <a:path w="380" h="247" extrusionOk="0">
                  <a:moveTo>
                    <a:pt x="114" y="0"/>
                  </a:moveTo>
                  <a:cubicBezTo>
                    <a:pt x="77" y="0"/>
                    <a:pt x="39" y="19"/>
                    <a:pt x="20" y="38"/>
                  </a:cubicBezTo>
                  <a:cubicBezTo>
                    <a:pt x="20" y="38"/>
                    <a:pt x="1" y="57"/>
                    <a:pt x="1" y="76"/>
                  </a:cubicBezTo>
                  <a:cubicBezTo>
                    <a:pt x="1" y="95"/>
                    <a:pt x="1" y="114"/>
                    <a:pt x="1" y="114"/>
                  </a:cubicBezTo>
                  <a:cubicBezTo>
                    <a:pt x="1" y="152"/>
                    <a:pt x="20" y="190"/>
                    <a:pt x="39" y="209"/>
                  </a:cubicBezTo>
                  <a:cubicBezTo>
                    <a:pt x="58" y="228"/>
                    <a:pt x="95" y="247"/>
                    <a:pt x="114" y="247"/>
                  </a:cubicBezTo>
                  <a:lnTo>
                    <a:pt x="266" y="247"/>
                  </a:lnTo>
                  <a:cubicBezTo>
                    <a:pt x="304" y="247"/>
                    <a:pt x="342" y="228"/>
                    <a:pt x="361" y="209"/>
                  </a:cubicBezTo>
                  <a:cubicBezTo>
                    <a:pt x="361" y="190"/>
                    <a:pt x="380" y="190"/>
                    <a:pt x="380" y="171"/>
                  </a:cubicBezTo>
                  <a:cubicBezTo>
                    <a:pt x="380" y="152"/>
                    <a:pt x="380" y="133"/>
                    <a:pt x="380" y="114"/>
                  </a:cubicBezTo>
                  <a:cubicBezTo>
                    <a:pt x="380" y="95"/>
                    <a:pt x="361" y="57"/>
                    <a:pt x="342" y="38"/>
                  </a:cubicBezTo>
                  <a:cubicBezTo>
                    <a:pt x="323" y="19"/>
                    <a:pt x="285" y="0"/>
                    <a:pt x="266" y="0"/>
                  </a:cubicBezTo>
                  <a:close/>
                </a:path>
              </a:pathLst>
            </a:custGeom>
            <a:solidFill>
              <a:srgbClr val="3C8DA0"/>
            </a:solidFill>
            <a:ln>
              <a:noFill/>
            </a:ln>
          </p:spPr>
          <p:txBody>
            <a:bodyPr spcFirstLastPara="1" wrap="square" lIns="91425" tIns="91425" rIns="91425" bIns="91425" anchor="ctr" anchorCtr="0">
              <a:noAutofit/>
            </a:bodyPr>
            <a:lstStyle/>
            <a:p>
              <a:endParaRPr/>
            </a:p>
          </p:txBody>
        </p:sp>
        <p:sp>
          <p:nvSpPr>
            <p:cNvPr id="1005" name="Google Shape;1005;p18"/>
            <p:cNvSpPr/>
            <p:nvPr/>
          </p:nvSpPr>
          <p:spPr>
            <a:xfrm>
              <a:off x="504150" y="1867838"/>
              <a:ext cx="24675" cy="18975"/>
            </a:xfrm>
            <a:custGeom>
              <a:avLst/>
              <a:gdLst/>
              <a:ahLst/>
              <a:cxnLst/>
              <a:rect l="l" t="t" r="r" b="b"/>
              <a:pathLst>
                <a:path w="987" h="759" extrusionOk="0">
                  <a:moveTo>
                    <a:pt x="493" y="1"/>
                  </a:moveTo>
                  <a:cubicBezTo>
                    <a:pt x="1" y="1"/>
                    <a:pt x="1" y="759"/>
                    <a:pt x="493" y="759"/>
                  </a:cubicBezTo>
                  <a:cubicBezTo>
                    <a:pt x="986" y="759"/>
                    <a:pt x="986" y="1"/>
                    <a:pt x="493" y="1"/>
                  </a:cubicBezTo>
                  <a:close/>
                </a:path>
              </a:pathLst>
            </a:custGeom>
            <a:solidFill>
              <a:srgbClr val="3C8DA0"/>
            </a:solidFill>
            <a:ln>
              <a:noFill/>
            </a:ln>
          </p:spPr>
          <p:txBody>
            <a:bodyPr spcFirstLastPara="1" wrap="square" lIns="91425" tIns="91425" rIns="91425" bIns="91425" anchor="ctr" anchorCtr="0">
              <a:noAutofit/>
            </a:bodyPr>
            <a:lstStyle/>
            <a:p>
              <a:endParaRPr/>
            </a:p>
          </p:txBody>
        </p:sp>
        <p:sp>
          <p:nvSpPr>
            <p:cNvPr id="1006" name="Google Shape;1006;p18"/>
            <p:cNvSpPr/>
            <p:nvPr/>
          </p:nvSpPr>
          <p:spPr>
            <a:xfrm>
              <a:off x="360075" y="1880163"/>
              <a:ext cx="20875" cy="17075"/>
            </a:xfrm>
            <a:custGeom>
              <a:avLst/>
              <a:gdLst/>
              <a:ahLst/>
              <a:cxnLst/>
              <a:rect l="l" t="t" r="r" b="b"/>
              <a:pathLst>
                <a:path w="835" h="683" extrusionOk="0">
                  <a:moveTo>
                    <a:pt x="418" y="0"/>
                  </a:moveTo>
                  <a:cubicBezTo>
                    <a:pt x="1" y="38"/>
                    <a:pt x="1" y="645"/>
                    <a:pt x="418" y="683"/>
                  </a:cubicBezTo>
                  <a:cubicBezTo>
                    <a:pt x="835" y="645"/>
                    <a:pt x="835" y="38"/>
                    <a:pt x="418" y="0"/>
                  </a:cubicBezTo>
                  <a:close/>
                </a:path>
              </a:pathLst>
            </a:custGeom>
            <a:solidFill>
              <a:srgbClr val="3C8DA0"/>
            </a:solidFill>
            <a:ln>
              <a:noFill/>
            </a:ln>
          </p:spPr>
          <p:txBody>
            <a:bodyPr spcFirstLastPara="1" wrap="square" lIns="91425" tIns="91425" rIns="91425" bIns="91425" anchor="ctr" anchorCtr="0">
              <a:noAutofit/>
            </a:bodyPr>
            <a:lstStyle/>
            <a:p>
              <a:endParaRPr/>
            </a:p>
          </p:txBody>
        </p:sp>
        <p:sp>
          <p:nvSpPr>
            <p:cNvPr id="1007" name="Google Shape;1007;p18"/>
            <p:cNvSpPr/>
            <p:nvPr/>
          </p:nvSpPr>
          <p:spPr>
            <a:xfrm>
              <a:off x="319325" y="1860263"/>
              <a:ext cx="16125" cy="12350"/>
            </a:xfrm>
            <a:custGeom>
              <a:avLst/>
              <a:gdLst/>
              <a:ahLst/>
              <a:cxnLst/>
              <a:rect l="l" t="t" r="r" b="b"/>
              <a:pathLst>
                <a:path w="645" h="494" extrusionOk="0">
                  <a:moveTo>
                    <a:pt x="247" y="0"/>
                  </a:moveTo>
                  <a:cubicBezTo>
                    <a:pt x="228" y="0"/>
                    <a:pt x="190" y="0"/>
                    <a:pt x="152" y="19"/>
                  </a:cubicBezTo>
                  <a:cubicBezTo>
                    <a:pt x="133" y="19"/>
                    <a:pt x="95" y="38"/>
                    <a:pt x="76" y="76"/>
                  </a:cubicBezTo>
                  <a:cubicBezTo>
                    <a:pt x="38" y="114"/>
                    <a:pt x="0" y="171"/>
                    <a:pt x="0" y="247"/>
                  </a:cubicBezTo>
                  <a:lnTo>
                    <a:pt x="0" y="304"/>
                  </a:lnTo>
                  <a:cubicBezTo>
                    <a:pt x="19" y="342"/>
                    <a:pt x="38" y="379"/>
                    <a:pt x="76" y="417"/>
                  </a:cubicBezTo>
                  <a:lnTo>
                    <a:pt x="114" y="455"/>
                  </a:lnTo>
                  <a:cubicBezTo>
                    <a:pt x="152" y="474"/>
                    <a:pt x="209" y="493"/>
                    <a:pt x="247" y="493"/>
                  </a:cubicBezTo>
                  <a:lnTo>
                    <a:pt x="398" y="493"/>
                  </a:lnTo>
                  <a:cubicBezTo>
                    <a:pt x="436" y="493"/>
                    <a:pt x="455" y="493"/>
                    <a:pt x="493" y="474"/>
                  </a:cubicBezTo>
                  <a:cubicBezTo>
                    <a:pt x="550" y="455"/>
                    <a:pt x="588" y="398"/>
                    <a:pt x="607" y="342"/>
                  </a:cubicBezTo>
                  <a:cubicBezTo>
                    <a:pt x="626" y="323"/>
                    <a:pt x="645" y="285"/>
                    <a:pt x="626" y="247"/>
                  </a:cubicBezTo>
                  <a:lnTo>
                    <a:pt x="626" y="190"/>
                  </a:lnTo>
                  <a:cubicBezTo>
                    <a:pt x="626" y="152"/>
                    <a:pt x="607" y="114"/>
                    <a:pt x="569" y="76"/>
                  </a:cubicBezTo>
                  <a:lnTo>
                    <a:pt x="531" y="38"/>
                  </a:lnTo>
                  <a:cubicBezTo>
                    <a:pt x="493" y="19"/>
                    <a:pt x="436" y="19"/>
                    <a:pt x="398" y="19"/>
                  </a:cubicBezTo>
                  <a:lnTo>
                    <a:pt x="398" y="0"/>
                  </a:lnTo>
                  <a:close/>
                </a:path>
              </a:pathLst>
            </a:custGeom>
            <a:solidFill>
              <a:srgbClr val="3C8DA0"/>
            </a:solidFill>
            <a:ln>
              <a:noFill/>
            </a:ln>
          </p:spPr>
          <p:txBody>
            <a:bodyPr spcFirstLastPara="1" wrap="square" lIns="91425" tIns="91425" rIns="91425" bIns="91425" anchor="ctr" anchorCtr="0">
              <a:noAutofit/>
            </a:bodyPr>
            <a:lstStyle/>
            <a:p>
              <a:endParaRPr/>
            </a:p>
          </p:txBody>
        </p:sp>
        <p:sp>
          <p:nvSpPr>
            <p:cNvPr id="1008" name="Google Shape;1008;p18"/>
            <p:cNvSpPr/>
            <p:nvPr/>
          </p:nvSpPr>
          <p:spPr>
            <a:xfrm>
              <a:off x="325475" y="1808138"/>
              <a:ext cx="15675" cy="11850"/>
            </a:xfrm>
            <a:custGeom>
              <a:avLst/>
              <a:gdLst/>
              <a:ahLst/>
              <a:cxnLst/>
              <a:rect l="l" t="t" r="r" b="b"/>
              <a:pathLst>
                <a:path w="627" h="474" extrusionOk="0">
                  <a:moveTo>
                    <a:pt x="304" y="0"/>
                  </a:moveTo>
                  <a:cubicBezTo>
                    <a:pt x="1" y="0"/>
                    <a:pt x="1" y="474"/>
                    <a:pt x="304" y="474"/>
                  </a:cubicBezTo>
                  <a:cubicBezTo>
                    <a:pt x="626" y="474"/>
                    <a:pt x="626" y="0"/>
                    <a:pt x="304" y="0"/>
                  </a:cubicBezTo>
                  <a:close/>
                </a:path>
              </a:pathLst>
            </a:custGeom>
            <a:solidFill>
              <a:srgbClr val="3C8DA0"/>
            </a:solidFill>
            <a:ln>
              <a:noFill/>
            </a:ln>
          </p:spPr>
          <p:txBody>
            <a:bodyPr spcFirstLastPara="1" wrap="square" lIns="91425" tIns="91425" rIns="91425" bIns="91425" anchor="ctr" anchorCtr="0">
              <a:noAutofit/>
            </a:bodyPr>
            <a:lstStyle/>
            <a:p>
              <a:endParaRPr/>
            </a:p>
          </p:txBody>
        </p:sp>
        <p:sp>
          <p:nvSpPr>
            <p:cNvPr id="1009" name="Google Shape;1009;p18"/>
            <p:cNvSpPr/>
            <p:nvPr/>
          </p:nvSpPr>
          <p:spPr>
            <a:xfrm>
              <a:off x="298950" y="1787738"/>
              <a:ext cx="8550" cy="7150"/>
            </a:xfrm>
            <a:custGeom>
              <a:avLst/>
              <a:gdLst/>
              <a:ahLst/>
              <a:cxnLst/>
              <a:rect l="l" t="t" r="r" b="b"/>
              <a:pathLst>
                <a:path w="342" h="286" extrusionOk="0">
                  <a:moveTo>
                    <a:pt x="171" y="1"/>
                  </a:moveTo>
                  <a:cubicBezTo>
                    <a:pt x="0" y="20"/>
                    <a:pt x="0" y="266"/>
                    <a:pt x="171" y="285"/>
                  </a:cubicBezTo>
                  <a:cubicBezTo>
                    <a:pt x="341" y="266"/>
                    <a:pt x="341" y="20"/>
                    <a:pt x="171" y="1"/>
                  </a:cubicBezTo>
                  <a:close/>
                </a:path>
              </a:pathLst>
            </a:custGeom>
            <a:solidFill>
              <a:srgbClr val="3C8DA0"/>
            </a:solidFill>
            <a:ln>
              <a:noFill/>
            </a:ln>
          </p:spPr>
          <p:txBody>
            <a:bodyPr spcFirstLastPara="1" wrap="square" lIns="91425" tIns="91425" rIns="91425" bIns="91425" anchor="ctr" anchorCtr="0">
              <a:noAutofit/>
            </a:bodyPr>
            <a:lstStyle/>
            <a:p>
              <a:endParaRPr/>
            </a:p>
          </p:txBody>
        </p:sp>
        <p:sp>
          <p:nvSpPr>
            <p:cNvPr id="1010" name="Google Shape;1010;p18"/>
            <p:cNvSpPr/>
            <p:nvPr/>
          </p:nvSpPr>
          <p:spPr>
            <a:xfrm>
              <a:off x="445850" y="1622338"/>
              <a:ext cx="21825" cy="16625"/>
            </a:xfrm>
            <a:custGeom>
              <a:avLst/>
              <a:gdLst/>
              <a:ahLst/>
              <a:cxnLst/>
              <a:rect l="l" t="t" r="r" b="b"/>
              <a:pathLst>
                <a:path w="873" h="665" extrusionOk="0">
                  <a:moveTo>
                    <a:pt x="437" y="1"/>
                  </a:moveTo>
                  <a:cubicBezTo>
                    <a:pt x="1" y="1"/>
                    <a:pt x="1" y="664"/>
                    <a:pt x="437" y="664"/>
                  </a:cubicBezTo>
                  <a:cubicBezTo>
                    <a:pt x="873" y="664"/>
                    <a:pt x="873" y="1"/>
                    <a:pt x="437" y="1"/>
                  </a:cubicBezTo>
                  <a:close/>
                </a:path>
              </a:pathLst>
            </a:custGeom>
            <a:solidFill>
              <a:srgbClr val="3C8DA0"/>
            </a:solidFill>
            <a:ln>
              <a:noFill/>
            </a:ln>
          </p:spPr>
          <p:txBody>
            <a:bodyPr spcFirstLastPara="1" wrap="square" lIns="91425" tIns="91425" rIns="91425" bIns="91425" anchor="ctr" anchorCtr="0">
              <a:noAutofit/>
            </a:bodyPr>
            <a:lstStyle/>
            <a:p>
              <a:endParaRPr/>
            </a:p>
          </p:txBody>
        </p:sp>
        <p:sp>
          <p:nvSpPr>
            <p:cNvPr id="1011" name="Google Shape;1011;p18"/>
            <p:cNvSpPr/>
            <p:nvPr/>
          </p:nvSpPr>
          <p:spPr>
            <a:xfrm>
              <a:off x="418850" y="1542263"/>
              <a:ext cx="23250" cy="18975"/>
            </a:xfrm>
            <a:custGeom>
              <a:avLst/>
              <a:gdLst/>
              <a:ahLst/>
              <a:cxnLst/>
              <a:rect l="l" t="t" r="r" b="b"/>
              <a:pathLst>
                <a:path w="930" h="759" extrusionOk="0">
                  <a:moveTo>
                    <a:pt x="474" y="0"/>
                  </a:moveTo>
                  <a:cubicBezTo>
                    <a:pt x="0" y="38"/>
                    <a:pt x="0" y="721"/>
                    <a:pt x="474" y="758"/>
                  </a:cubicBezTo>
                  <a:cubicBezTo>
                    <a:pt x="929" y="721"/>
                    <a:pt x="929" y="38"/>
                    <a:pt x="474" y="0"/>
                  </a:cubicBezTo>
                  <a:close/>
                </a:path>
              </a:pathLst>
            </a:custGeom>
            <a:solidFill>
              <a:srgbClr val="3C8DA0"/>
            </a:solidFill>
            <a:ln>
              <a:noFill/>
            </a:ln>
          </p:spPr>
          <p:txBody>
            <a:bodyPr spcFirstLastPara="1" wrap="square" lIns="91425" tIns="91425" rIns="91425" bIns="91425" anchor="ctr" anchorCtr="0">
              <a:noAutofit/>
            </a:bodyPr>
            <a:lstStyle/>
            <a:p>
              <a:endParaRPr/>
            </a:p>
          </p:txBody>
        </p:sp>
      </p:grpSp>
      <p:sp>
        <p:nvSpPr>
          <p:cNvPr id="1012" name="Google Shape;1012;p18"/>
          <p:cNvSpPr/>
          <p:nvPr/>
        </p:nvSpPr>
        <p:spPr>
          <a:xfrm rot="-7373435">
            <a:off x="-1518218" y="3027895"/>
            <a:ext cx="2265005" cy="2165760"/>
          </a:xfrm>
          <a:custGeom>
            <a:avLst/>
            <a:gdLst/>
            <a:ahLst/>
            <a:cxnLst/>
            <a:rect l="l" t="t" r="r" b="b"/>
            <a:pathLst>
              <a:path w="21339" h="20404" extrusionOk="0">
                <a:moveTo>
                  <a:pt x="95" y="0"/>
                </a:moveTo>
                <a:cubicBezTo>
                  <a:pt x="50" y="0"/>
                  <a:pt x="0" y="36"/>
                  <a:pt x="12" y="93"/>
                </a:cubicBezTo>
                <a:cubicBezTo>
                  <a:pt x="485" y="2330"/>
                  <a:pt x="1054" y="4567"/>
                  <a:pt x="1680" y="6766"/>
                </a:cubicBezTo>
                <a:cubicBezTo>
                  <a:pt x="2324" y="8965"/>
                  <a:pt x="3045" y="11126"/>
                  <a:pt x="3822" y="13249"/>
                </a:cubicBezTo>
                <a:cubicBezTo>
                  <a:pt x="4220" y="14330"/>
                  <a:pt x="4618" y="15391"/>
                  <a:pt x="5054" y="16453"/>
                </a:cubicBezTo>
                <a:cubicBezTo>
                  <a:pt x="5225" y="16889"/>
                  <a:pt x="5433" y="17287"/>
                  <a:pt x="5699" y="17666"/>
                </a:cubicBezTo>
                <a:cubicBezTo>
                  <a:pt x="5926" y="17988"/>
                  <a:pt x="6267" y="18216"/>
                  <a:pt x="6646" y="18348"/>
                </a:cubicBezTo>
                <a:cubicBezTo>
                  <a:pt x="6705" y="18361"/>
                  <a:pt x="6764" y="18368"/>
                  <a:pt x="6823" y="18368"/>
                </a:cubicBezTo>
                <a:cubicBezTo>
                  <a:pt x="7107" y="18368"/>
                  <a:pt x="7384" y="18221"/>
                  <a:pt x="7556" y="17969"/>
                </a:cubicBezTo>
                <a:cubicBezTo>
                  <a:pt x="7746" y="17609"/>
                  <a:pt x="7784" y="17173"/>
                  <a:pt x="7708" y="16775"/>
                </a:cubicBezTo>
                <a:cubicBezTo>
                  <a:pt x="7519" y="15770"/>
                  <a:pt x="7253" y="14784"/>
                  <a:pt x="6893" y="13837"/>
                </a:cubicBezTo>
                <a:cubicBezTo>
                  <a:pt x="6248" y="11941"/>
                  <a:pt x="5414" y="9969"/>
                  <a:pt x="5528" y="7922"/>
                </a:cubicBezTo>
                <a:cubicBezTo>
                  <a:pt x="5543" y="7707"/>
                  <a:pt x="5559" y="7504"/>
                  <a:pt x="5594" y="7294"/>
                </a:cubicBezTo>
                <a:lnTo>
                  <a:pt x="5594" y="7294"/>
                </a:lnTo>
                <a:cubicBezTo>
                  <a:pt x="6312" y="7702"/>
                  <a:pt x="6661" y="8502"/>
                  <a:pt x="6893" y="9268"/>
                </a:cubicBezTo>
                <a:cubicBezTo>
                  <a:pt x="7234" y="10349"/>
                  <a:pt x="7519" y="11467"/>
                  <a:pt x="7822" y="12567"/>
                </a:cubicBezTo>
                <a:lnTo>
                  <a:pt x="8789" y="16036"/>
                </a:lnTo>
                <a:cubicBezTo>
                  <a:pt x="8940" y="16604"/>
                  <a:pt x="9111" y="17173"/>
                  <a:pt x="9263" y="17742"/>
                </a:cubicBezTo>
                <a:cubicBezTo>
                  <a:pt x="9376" y="18216"/>
                  <a:pt x="9509" y="18652"/>
                  <a:pt x="9699" y="19107"/>
                </a:cubicBezTo>
                <a:cubicBezTo>
                  <a:pt x="9966" y="19713"/>
                  <a:pt x="10452" y="20404"/>
                  <a:pt x="11172" y="20404"/>
                </a:cubicBezTo>
                <a:cubicBezTo>
                  <a:pt x="11217" y="20404"/>
                  <a:pt x="11263" y="20401"/>
                  <a:pt x="11310" y="20396"/>
                </a:cubicBezTo>
                <a:cubicBezTo>
                  <a:pt x="11708" y="20339"/>
                  <a:pt x="12068" y="20092"/>
                  <a:pt x="12258" y="19732"/>
                </a:cubicBezTo>
                <a:cubicBezTo>
                  <a:pt x="12485" y="19334"/>
                  <a:pt x="12580" y="18860"/>
                  <a:pt x="12504" y="18405"/>
                </a:cubicBezTo>
                <a:cubicBezTo>
                  <a:pt x="12390" y="17855"/>
                  <a:pt x="12239" y="17306"/>
                  <a:pt x="12030" y="16794"/>
                </a:cubicBezTo>
                <a:cubicBezTo>
                  <a:pt x="11841" y="16263"/>
                  <a:pt x="11651" y="15713"/>
                  <a:pt x="11462" y="15183"/>
                </a:cubicBezTo>
                <a:cubicBezTo>
                  <a:pt x="11101" y="14083"/>
                  <a:pt x="10779" y="12965"/>
                  <a:pt x="10457" y="11865"/>
                </a:cubicBezTo>
                <a:cubicBezTo>
                  <a:pt x="10154" y="10766"/>
                  <a:pt x="9869" y="9628"/>
                  <a:pt x="9623" y="8491"/>
                </a:cubicBezTo>
                <a:cubicBezTo>
                  <a:pt x="9414" y="7486"/>
                  <a:pt x="9168" y="6424"/>
                  <a:pt x="9414" y="5420"/>
                </a:cubicBezTo>
                <a:cubicBezTo>
                  <a:pt x="9462" y="5197"/>
                  <a:pt x="9536" y="5002"/>
                  <a:pt x="9626" y="4810"/>
                </a:cubicBezTo>
                <a:lnTo>
                  <a:pt x="9626" y="4810"/>
                </a:lnTo>
                <a:cubicBezTo>
                  <a:pt x="11118" y="5773"/>
                  <a:pt x="11814" y="7472"/>
                  <a:pt x="12239" y="9135"/>
                </a:cubicBezTo>
                <a:cubicBezTo>
                  <a:pt x="12485" y="10026"/>
                  <a:pt x="12637" y="10936"/>
                  <a:pt x="12807" y="11846"/>
                </a:cubicBezTo>
                <a:cubicBezTo>
                  <a:pt x="13035" y="13040"/>
                  <a:pt x="13300" y="14216"/>
                  <a:pt x="13623" y="15391"/>
                </a:cubicBezTo>
                <a:cubicBezTo>
                  <a:pt x="13945" y="16547"/>
                  <a:pt x="14324" y="17723"/>
                  <a:pt x="14741" y="18879"/>
                </a:cubicBezTo>
                <a:cubicBezTo>
                  <a:pt x="14912" y="19315"/>
                  <a:pt x="15063" y="19827"/>
                  <a:pt x="15480" y="20092"/>
                </a:cubicBezTo>
                <a:cubicBezTo>
                  <a:pt x="15595" y="20165"/>
                  <a:pt x="15723" y="20199"/>
                  <a:pt x="15849" y="20199"/>
                </a:cubicBezTo>
                <a:cubicBezTo>
                  <a:pt x="16119" y="20199"/>
                  <a:pt x="16382" y="20042"/>
                  <a:pt x="16485" y="19770"/>
                </a:cubicBezTo>
                <a:cubicBezTo>
                  <a:pt x="16694" y="19334"/>
                  <a:pt x="16675" y="18765"/>
                  <a:pt x="16656" y="18292"/>
                </a:cubicBezTo>
                <a:cubicBezTo>
                  <a:pt x="16637" y="17723"/>
                  <a:pt x="16542" y="17154"/>
                  <a:pt x="16428" y="16585"/>
                </a:cubicBezTo>
                <a:cubicBezTo>
                  <a:pt x="16125" y="15467"/>
                  <a:pt x="15746" y="14348"/>
                  <a:pt x="15291" y="13268"/>
                </a:cubicBezTo>
                <a:cubicBezTo>
                  <a:pt x="14419" y="10993"/>
                  <a:pt x="13793" y="8623"/>
                  <a:pt x="13433" y="6216"/>
                </a:cubicBezTo>
                <a:cubicBezTo>
                  <a:pt x="13360" y="5689"/>
                  <a:pt x="13392" y="4465"/>
                  <a:pt x="14163" y="4465"/>
                </a:cubicBezTo>
                <a:cubicBezTo>
                  <a:pt x="14197" y="4465"/>
                  <a:pt x="14231" y="4467"/>
                  <a:pt x="14267" y="4472"/>
                </a:cubicBezTo>
                <a:cubicBezTo>
                  <a:pt x="14741" y="4548"/>
                  <a:pt x="15025" y="5060"/>
                  <a:pt x="15234" y="5439"/>
                </a:cubicBezTo>
                <a:cubicBezTo>
                  <a:pt x="15499" y="5913"/>
                  <a:pt x="15727" y="6406"/>
                  <a:pt x="15935" y="6898"/>
                </a:cubicBezTo>
                <a:cubicBezTo>
                  <a:pt x="16732" y="8946"/>
                  <a:pt x="17111" y="11107"/>
                  <a:pt x="17452" y="13268"/>
                </a:cubicBezTo>
                <a:cubicBezTo>
                  <a:pt x="17623" y="14348"/>
                  <a:pt x="17793" y="15429"/>
                  <a:pt x="18002" y="16510"/>
                </a:cubicBezTo>
                <a:cubicBezTo>
                  <a:pt x="18096" y="17040"/>
                  <a:pt x="18229" y="17590"/>
                  <a:pt x="18362" y="18121"/>
                </a:cubicBezTo>
                <a:cubicBezTo>
                  <a:pt x="18476" y="18557"/>
                  <a:pt x="18627" y="19031"/>
                  <a:pt x="18968" y="19334"/>
                </a:cubicBezTo>
                <a:cubicBezTo>
                  <a:pt x="19197" y="19533"/>
                  <a:pt x="19456" y="19618"/>
                  <a:pt x="19715" y="19618"/>
                </a:cubicBezTo>
                <a:cubicBezTo>
                  <a:pt x="20273" y="19618"/>
                  <a:pt x="20833" y="19220"/>
                  <a:pt x="21092" y="18690"/>
                </a:cubicBezTo>
                <a:cubicBezTo>
                  <a:pt x="21300" y="18178"/>
                  <a:pt x="21338" y="17628"/>
                  <a:pt x="21205" y="17078"/>
                </a:cubicBezTo>
                <a:cubicBezTo>
                  <a:pt x="21111" y="16472"/>
                  <a:pt x="20902" y="15884"/>
                  <a:pt x="20731" y="15277"/>
                </a:cubicBezTo>
                <a:lnTo>
                  <a:pt x="18684" y="7903"/>
                </a:lnTo>
                <a:cubicBezTo>
                  <a:pt x="18514" y="7315"/>
                  <a:pt x="18362" y="6728"/>
                  <a:pt x="18191" y="6102"/>
                </a:cubicBezTo>
                <a:cubicBezTo>
                  <a:pt x="18162" y="6043"/>
                  <a:pt x="18106" y="6015"/>
                  <a:pt x="18051" y="6015"/>
                </a:cubicBezTo>
                <a:cubicBezTo>
                  <a:pt x="17966" y="6015"/>
                  <a:pt x="17884" y="6082"/>
                  <a:pt x="17907" y="6197"/>
                </a:cubicBezTo>
                <a:cubicBezTo>
                  <a:pt x="18589" y="8623"/>
                  <a:pt x="19253" y="11050"/>
                  <a:pt x="19935" y="13476"/>
                </a:cubicBezTo>
                <a:lnTo>
                  <a:pt x="20428" y="15315"/>
                </a:lnTo>
                <a:cubicBezTo>
                  <a:pt x="20599" y="15903"/>
                  <a:pt x="20788" y="16491"/>
                  <a:pt x="20902" y="17078"/>
                </a:cubicBezTo>
                <a:cubicBezTo>
                  <a:pt x="21016" y="17609"/>
                  <a:pt x="21035" y="18216"/>
                  <a:pt x="20750" y="18690"/>
                </a:cubicBezTo>
                <a:cubicBezTo>
                  <a:pt x="20542" y="19050"/>
                  <a:pt x="20144" y="19296"/>
                  <a:pt x="19727" y="19334"/>
                </a:cubicBezTo>
                <a:cubicBezTo>
                  <a:pt x="19253" y="19334"/>
                  <a:pt x="18950" y="18917"/>
                  <a:pt x="18798" y="18519"/>
                </a:cubicBezTo>
                <a:cubicBezTo>
                  <a:pt x="18627" y="18026"/>
                  <a:pt x="18495" y="17533"/>
                  <a:pt x="18400" y="17040"/>
                </a:cubicBezTo>
                <a:cubicBezTo>
                  <a:pt x="18172" y="15979"/>
                  <a:pt x="17983" y="14898"/>
                  <a:pt x="17812" y="13837"/>
                </a:cubicBezTo>
                <a:cubicBezTo>
                  <a:pt x="17452" y="11713"/>
                  <a:pt x="17130" y="9571"/>
                  <a:pt x="16428" y="7524"/>
                </a:cubicBezTo>
                <a:cubicBezTo>
                  <a:pt x="16239" y="7031"/>
                  <a:pt x="16049" y="6538"/>
                  <a:pt x="15822" y="6064"/>
                </a:cubicBezTo>
                <a:cubicBezTo>
                  <a:pt x="15632" y="5590"/>
                  <a:pt x="15386" y="5154"/>
                  <a:pt x="15082" y="4756"/>
                </a:cubicBezTo>
                <a:cubicBezTo>
                  <a:pt x="14841" y="4446"/>
                  <a:pt x="14506" y="4199"/>
                  <a:pt x="14120" y="4199"/>
                </a:cubicBezTo>
                <a:cubicBezTo>
                  <a:pt x="14081" y="4199"/>
                  <a:pt x="14042" y="4201"/>
                  <a:pt x="14002" y="4207"/>
                </a:cubicBezTo>
                <a:cubicBezTo>
                  <a:pt x="13661" y="4282"/>
                  <a:pt x="13395" y="4529"/>
                  <a:pt x="13281" y="4851"/>
                </a:cubicBezTo>
                <a:cubicBezTo>
                  <a:pt x="13149" y="5230"/>
                  <a:pt x="13092" y="5609"/>
                  <a:pt x="13130" y="6007"/>
                </a:cubicBezTo>
                <a:cubicBezTo>
                  <a:pt x="13187" y="6538"/>
                  <a:pt x="13281" y="7088"/>
                  <a:pt x="13395" y="7619"/>
                </a:cubicBezTo>
                <a:cubicBezTo>
                  <a:pt x="13623" y="8794"/>
                  <a:pt x="13907" y="9969"/>
                  <a:pt x="14267" y="11126"/>
                </a:cubicBezTo>
                <a:cubicBezTo>
                  <a:pt x="14608" y="12244"/>
                  <a:pt x="15044" y="13344"/>
                  <a:pt x="15442" y="14443"/>
                </a:cubicBezTo>
                <a:cubicBezTo>
                  <a:pt x="15879" y="15524"/>
                  <a:pt x="16182" y="16642"/>
                  <a:pt x="16333" y="17799"/>
                </a:cubicBezTo>
                <a:cubicBezTo>
                  <a:pt x="16409" y="18329"/>
                  <a:pt x="16390" y="18879"/>
                  <a:pt x="16296" y="19410"/>
                </a:cubicBezTo>
                <a:cubicBezTo>
                  <a:pt x="16277" y="19618"/>
                  <a:pt x="16144" y="19789"/>
                  <a:pt x="15973" y="19884"/>
                </a:cubicBezTo>
                <a:cubicBezTo>
                  <a:pt x="15943" y="19889"/>
                  <a:pt x="15912" y="19892"/>
                  <a:pt x="15882" y="19892"/>
                </a:cubicBezTo>
                <a:cubicBezTo>
                  <a:pt x="15710" y="19892"/>
                  <a:pt x="15558" y="19802"/>
                  <a:pt x="15461" y="19656"/>
                </a:cubicBezTo>
                <a:cubicBezTo>
                  <a:pt x="15329" y="19467"/>
                  <a:pt x="15215" y="19258"/>
                  <a:pt x="15139" y="19031"/>
                </a:cubicBezTo>
                <a:cubicBezTo>
                  <a:pt x="15025" y="18746"/>
                  <a:pt x="14912" y="18481"/>
                  <a:pt x="14817" y="18197"/>
                </a:cubicBezTo>
                <a:cubicBezTo>
                  <a:pt x="14608" y="17628"/>
                  <a:pt x="14419" y="17059"/>
                  <a:pt x="14248" y="16491"/>
                </a:cubicBezTo>
                <a:cubicBezTo>
                  <a:pt x="13888" y="15353"/>
                  <a:pt x="13566" y="14178"/>
                  <a:pt x="13300" y="13003"/>
                </a:cubicBezTo>
                <a:cubicBezTo>
                  <a:pt x="13073" y="12017"/>
                  <a:pt x="12921" y="11031"/>
                  <a:pt x="12694" y="10045"/>
                </a:cubicBezTo>
                <a:cubicBezTo>
                  <a:pt x="12334" y="8377"/>
                  <a:pt x="11822" y="6576"/>
                  <a:pt x="10590" y="5306"/>
                </a:cubicBezTo>
                <a:cubicBezTo>
                  <a:pt x="10305" y="5022"/>
                  <a:pt x="9983" y="4756"/>
                  <a:pt x="9623" y="4548"/>
                </a:cubicBezTo>
                <a:cubicBezTo>
                  <a:pt x="9603" y="4534"/>
                  <a:pt x="9580" y="4528"/>
                  <a:pt x="9558" y="4528"/>
                </a:cubicBezTo>
                <a:cubicBezTo>
                  <a:pt x="9517" y="4528"/>
                  <a:pt x="9477" y="4549"/>
                  <a:pt x="9452" y="4586"/>
                </a:cubicBezTo>
                <a:cubicBezTo>
                  <a:pt x="8978" y="5458"/>
                  <a:pt x="9016" y="6481"/>
                  <a:pt x="9168" y="7448"/>
                </a:cubicBezTo>
                <a:cubicBezTo>
                  <a:pt x="9338" y="8510"/>
                  <a:pt x="9604" y="9571"/>
                  <a:pt x="9869" y="10633"/>
                </a:cubicBezTo>
                <a:cubicBezTo>
                  <a:pt x="10438" y="12832"/>
                  <a:pt x="11101" y="14993"/>
                  <a:pt x="11879" y="17135"/>
                </a:cubicBezTo>
                <a:cubicBezTo>
                  <a:pt x="12182" y="18007"/>
                  <a:pt x="12618" y="19182"/>
                  <a:pt x="11784" y="19922"/>
                </a:cubicBezTo>
                <a:cubicBezTo>
                  <a:pt x="11612" y="20082"/>
                  <a:pt x="11386" y="20166"/>
                  <a:pt x="11158" y="20166"/>
                </a:cubicBezTo>
                <a:cubicBezTo>
                  <a:pt x="11008" y="20166"/>
                  <a:pt x="10858" y="20130"/>
                  <a:pt x="10722" y="20055"/>
                </a:cubicBezTo>
                <a:cubicBezTo>
                  <a:pt x="10400" y="19827"/>
                  <a:pt x="10172" y="19524"/>
                  <a:pt x="10021" y="19182"/>
                </a:cubicBezTo>
                <a:cubicBezTo>
                  <a:pt x="9831" y="18784"/>
                  <a:pt x="9699" y="18367"/>
                  <a:pt x="9585" y="17950"/>
                </a:cubicBezTo>
                <a:lnTo>
                  <a:pt x="9111" y="16244"/>
                </a:lnTo>
                <a:lnTo>
                  <a:pt x="8125" y="12832"/>
                </a:lnTo>
                <a:cubicBezTo>
                  <a:pt x="7822" y="11732"/>
                  <a:pt x="7519" y="10614"/>
                  <a:pt x="7177" y="9514"/>
                </a:cubicBezTo>
                <a:cubicBezTo>
                  <a:pt x="6950" y="8737"/>
                  <a:pt x="6665" y="7903"/>
                  <a:pt x="6059" y="7353"/>
                </a:cubicBezTo>
                <a:cubicBezTo>
                  <a:pt x="5907" y="7221"/>
                  <a:pt x="5737" y="7107"/>
                  <a:pt x="5547" y="7012"/>
                </a:cubicBezTo>
                <a:cubicBezTo>
                  <a:pt x="5534" y="7008"/>
                  <a:pt x="5519" y="7005"/>
                  <a:pt x="5505" y="7005"/>
                </a:cubicBezTo>
                <a:cubicBezTo>
                  <a:pt x="5457" y="7005"/>
                  <a:pt x="5410" y="7030"/>
                  <a:pt x="5395" y="7088"/>
                </a:cubicBezTo>
                <a:cubicBezTo>
                  <a:pt x="5054" y="9041"/>
                  <a:pt x="5661" y="10936"/>
                  <a:pt x="6305" y="12775"/>
                </a:cubicBezTo>
                <a:cubicBezTo>
                  <a:pt x="6628" y="13723"/>
                  <a:pt x="6988" y="14671"/>
                  <a:pt x="7253" y="15638"/>
                </a:cubicBezTo>
                <a:cubicBezTo>
                  <a:pt x="7386" y="16093"/>
                  <a:pt x="7481" y="16566"/>
                  <a:pt x="7537" y="17059"/>
                </a:cubicBezTo>
                <a:cubicBezTo>
                  <a:pt x="7556" y="17457"/>
                  <a:pt x="7481" y="17969"/>
                  <a:pt x="7064" y="18121"/>
                </a:cubicBezTo>
                <a:cubicBezTo>
                  <a:pt x="6994" y="18147"/>
                  <a:pt x="6924" y="18158"/>
                  <a:pt x="6855" y="18158"/>
                </a:cubicBezTo>
                <a:cubicBezTo>
                  <a:pt x="6568" y="18158"/>
                  <a:pt x="6295" y="17959"/>
                  <a:pt x="6097" y="17761"/>
                </a:cubicBezTo>
                <a:cubicBezTo>
                  <a:pt x="5774" y="17438"/>
                  <a:pt x="5547" y="17059"/>
                  <a:pt x="5376" y="16642"/>
                </a:cubicBezTo>
                <a:cubicBezTo>
                  <a:pt x="4959" y="15619"/>
                  <a:pt x="4561" y="14595"/>
                  <a:pt x="4182" y="13571"/>
                </a:cubicBezTo>
                <a:cubicBezTo>
                  <a:pt x="3405" y="11505"/>
                  <a:pt x="2703" y="9401"/>
                  <a:pt x="2059" y="7278"/>
                </a:cubicBezTo>
                <a:cubicBezTo>
                  <a:pt x="1414" y="5154"/>
                  <a:pt x="846" y="3012"/>
                  <a:pt x="334" y="851"/>
                </a:cubicBezTo>
                <a:cubicBezTo>
                  <a:pt x="277" y="586"/>
                  <a:pt x="220" y="320"/>
                  <a:pt x="163" y="55"/>
                </a:cubicBezTo>
                <a:cubicBezTo>
                  <a:pt x="156" y="17"/>
                  <a:pt x="126" y="0"/>
                  <a:pt x="95" y="0"/>
                </a:cubicBezTo>
                <a:close/>
              </a:path>
            </a:pathLst>
          </a:custGeom>
          <a:solidFill>
            <a:srgbClr val="3C8DA0"/>
          </a:solidFill>
          <a:ln>
            <a:noFill/>
          </a:ln>
        </p:spPr>
        <p:txBody>
          <a:bodyPr spcFirstLastPara="1" wrap="square" lIns="91425" tIns="91425" rIns="91425" bIns="91425" anchor="ctr" anchorCtr="0">
            <a:noAutofit/>
          </a:bodyPr>
          <a:lstStyle/>
          <a:p>
            <a:endParaRPr/>
          </a:p>
        </p:txBody>
      </p:sp>
    </p:spTree>
    <p:extLst>
      <p:ext uri="{BB962C8B-B14F-4D97-AF65-F5344CB8AC3E}">
        <p14:creationId xmlns:p14="http://schemas.microsoft.com/office/powerpoint/2010/main" val="370714631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Title and four columns">
  <p:cSld name="Title and four columns">
    <p:spTree>
      <p:nvGrpSpPr>
        <p:cNvPr id="1" name="Shape 1097"/>
        <p:cNvGrpSpPr/>
        <p:nvPr/>
      </p:nvGrpSpPr>
      <p:grpSpPr>
        <a:xfrm>
          <a:off x="0" y="0"/>
          <a:ext cx="0" cy="0"/>
          <a:chOff x="0" y="0"/>
          <a:chExt cx="0" cy="0"/>
        </a:xfrm>
      </p:grpSpPr>
      <p:sp>
        <p:nvSpPr>
          <p:cNvPr id="1098" name="Google Shape;1098;p20"/>
          <p:cNvSpPr txBox="1">
            <a:spLocks noGrp="1"/>
          </p:cNvSpPr>
          <p:nvPr>
            <p:ph type="title"/>
          </p:nvPr>
        </p:nvSpPr>
        <p:spPr>
          <a:xfrm>
            <a:off x="1224826" y="1435461"/>
            <a:ext cx="2127000" cy="527700"/>
          </a:xfrm>
          <a:prstGeom prst="rect">
            <a:avLst/>
          </a:prstGeom>
        </p:spPr>
        <p:txBody>
          <a:bodyPr spcFirstLastPara="1" wrap="square" lIns="91425" tIns="91425" rIns="91425" bIns="91425" anchor="ctr" anchorCtr="0">
            <a:noAutofit/>
          </a:bodyPr>
          <a:lstStyle>
            <a:lvl1pPr lvl="0" rtl="0">
              <a:spcBef>
                <a:spcPts val="0"/>
              </a:spcBef>
              <a:spcAft>
                <a:spcPts val="0"/>
              </a:spcAft>
              <a:buSzPts val="2400"/>
              <a:buNone/>
              <a:defRPr sz="1600"/>
            </a:lvl1pPr>
            <a:lvl2pPr lvl="1" algn="ctr" rtl="0">
              <a:spcBef>
                <a:spcPts val="0"/>
              </a:spcBef>
              <a:spcAft>
                <a:spcPts val="0"/>
              </a:spcAft>
              <a:buSzPts val="2400"/>
              <a:buNone/>
              <a:defRPr sz="2400"/>
            </a:lvl2pPr>
            <a:lvl3pPr lvl="2" algn="ctr" rtl="0">
              <a:spcBef>
                <a:spcPts val="0"/>
              </a:spcBef>
              <a:spcAft>
                <a:spcPts val="0"/>
              </a:spcAft>
              <a:buSzPts val="2400"/>
              <a:buNone/>
              <a:defRPr sz="2400"/>
            </a:lvl3pPr>
            <a:lvl4pPr lvl="3" algn="ctr" rtl="0">
              <a:spcBef>
                <a:spcPts val="0"/>
              </a:spcBef>
              <a:spcAft>
                <a:spcPts val="0"/>
              </a:spcAft>
              <a:buSzPts val="2400"/>
              <a:buNone/>
              <a:defRPr sz="2400"/>
            </a:lvl4pPr>
            <a:lvl5pPr lvl="4" algn="ctr" rtl="0">
              <a:spcBef>
                <a:spcPts val="0"/>
              </a:spcBef>
              <a:spcAft>
                <a:spcPts val="0"/>
              </a:spcAft>
              <a:buSzPts val="2400"/>
              <a:buNone/>
              <a:defRPr sz="2400"/>
            </a:lvl5pPr>
            <a:lvl6pPr lvl="5" algn="ctr" rtl="0">
              <a:spcBef>
                <a:spcPts val="0"/>
              </a:spcBef>
              <a:spcAft>
                <a:spcPts val="0"/>
              </a:spcAft>
              <a:buSzPts val="2400"/>
              <a:buNone/>
              <a:defRPr sz="2400"/>
            </a:lvl6pPr>
            <a:lvl7pPr lvl="6" algn="ctr" rtl="0">
              <a:spcBef>
                <a:spcPts val="0"/>
              </a:spcBef>
              <a:spcAft>
                <a:spcPts val="0"/>
              </a:spcAft>
              <a:buSzPts val="2400"/>
              <a:buNone/>
              <a:defRPr sz="2400"/>
            </a:lvl7pPr>
            <a:lvl8pPr lvl="7" algn="ctr" rtl="0">
              <a:spcBef>
                <a:spcPts val="0"/>
              </a:spcBef>
              <a:spcAft>
                <a:spcPts val="0"/>
              </a:spcAft>
              <a:buSzPts val="2400"/>
              <a:buNone/>
              <a:defRPr sz="2400"/>
            </a:lvl8pPr>
            <a:lvl9pPr lvl="8" algn="ctr" rtl="0">
              <a:spcBef>
                <a:spcPts val="0"/>
              </a:spcBef>
              <a:spcAft>
                <a:spcPts val="0"/>
              </a:spcAft>
              <a:buSzPts val="2400"/>
              <a:buNone/>
              <a:defRPr sz="2400"/>
            </a:lvl9pPr>
          </a:lstStyle>
          <a:p>
            <a:endParaRPr/>
          </a:p>
        </p:txBody>
      </p:sp>
      <p:sp>
        <p:nvSpPr>
          <p:cNvPr id="1099" name="Google Shape;1099;p20"/>
          <p:cNvSpPr txBox="1">
            <a:spLocks noGrp="1"/>
          </p:cNvSpPr>
          <p:nvPr>
            <p:ph type="subTitle" idx="1"/>
          </p:nvPr>
        </p:nvSpPr>
        <p:spPr>
          <a:xfrm>
            <a:off x="1224829" y="1914654"/>
            <a:ext cx="2127000" cy="9120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sp>
        <p:nvSpPr>
          <p:cNvPr id="1100" name="Google Shape;1100;p20"/>
          <p:cNvSpPr txBox="1">
            <a:spLocks noGrp="1"/>
          </p:cNvSpPr>
          <p:nvPr>
            <p:ph type="title" idx="2"/>
          </p:nvPr>
        </p:nvSpPr>
        <p:spPr>
          <a:xfrm>
            <a:off x="5826912" y="1435461"/>
            <a:ext cx="2127000" cy="527700"/>
          </a:xfrm>
          <a:prstGeom prst="rect">
            <a:avLst/>
          </a:prstGeom>
        </p:spPr>
        <p:txBody>
          <a:bodyPr spcFirstLastPara="1" wrap="square" lIns="91425" tIns="91425" rIns="91425" bIns="91425" anchor="ctr" anchorCtr="0">
            <a:noAutofit/>
          </a:bodyPr>
          <a:lstStyle>
            <a:lvl1pPr lvl="0" algn="r" rtl="0">
              <a:spcBef>
                <a:spcPts val="0"/>
              </a:spcBef>
              <a:spcAft>
                <a:spcPts val="0"/>
              </a:spcAft>
              <a:buSzPts val="2400"/>
              <a:buNone/>
              <a:defRPr sz="1600"/>
            </a:lvl1pPr>
            <a:lvl2pPr lvl="1" algn="ctr" rtl="0">
              <a:spcBef>
                <a:spcPts val="0"/>
              </a:spcBef>
              <a:spcAft>
                <a:spcPts val="0"/>
              </a:spcAft>
              <a:buSzPts val="2400"/>
              <a:buNone/>
              <a:defRPr sz="2400"/>
            </a:lvl2pPr>
            <a:lvl3pPr lvl="2" algn="ctr" rtl="0">
              <a:spcBef>
                <a:spcPts val="0"/>
              </a:spcBef>
              <a:spcAft>
                <a:spcPts val="0"/>
              </a:spcAft>
              <a:buSzPts val="2400"/>
              <a:buNone/>
              <a:defRPr sz="2400"/>
            </a:lvl3pPr>
            <a:lvl4pPr lvl="3" algn="ctr" rtl="0">
              <a:spcBef>
                <a:spcPts val="0"/>
              </a:spcBef>
              <a:spcAft>
                <a:spcPts val="0"/>
              </a:spcAft>
              <a:buSzPts val="2400"/>
              <a:buNone/>
              <a:defRPr sz="2400"/>
            </a:lvl4pPr>
            <a:lvl5pPr lvl="4" algn="ctr" rtl="0">
              <a:spcBef>
                <a:spcPts val="0"/>
              </a:spcBef>
              <a:spcAft>
                <a:spcPts val="0"/>
              </a:spcAft>
              <a:buSzPts val="2400"/>
              <a:buNone/>
              <a:defRPr sz="2400"/>
            </a:lvl5pPr>
            <a:lvl6pPr lvl="5" algn="ctr" rtl="0">
              <a:spcBef>
                <a:spcPts val="0"/>
              </a:spcBef>
              <a:spcAft>
                <a:spcPts val="0"/>
              </a:spcAft>
              <a:buSzPts val="2400"/>
              <a:buNone/>
              <a:defRPr sz="2400"/>
            </a:lvl6pPr>
            <a:lvl7pPr lvl="6" algn="ctr" rtl="0">
              <a:spcBef>
                <a:spcPts val="0"/>
              </a:spcBef>
              <a:spcAft>
                <a:spcPts val="0"/>
              </a:spcAft>
              <a:buSzPts val="2400"/>
              <a:buNone/>
              <a:defRPr sz="2400"/>
            </a:lvl7pPr>
            <a:lvl8pPr lvl="7" algn="ctr" rtl="0">
              <a:spcBef>
                <a:spcPts val="0"/>
              </a:spcBef>
              <a:spcAft>
                <a:spcPts val="0"/>
              </a:spcAft>
              <a:buSzPts val="2400"/>
              <a:buNone/>
              <a:defRPr sz="2400"/>
            </a:lvl8pPr>
            <a:lvl9pPr lvl="8" algn="ctr" rtl="0">
              <a:spcBef>
                <a:spcPts val="0"/>
              </a:spcBef>
              <a:spcAft>
                <a:spcPts val="0"/>
              </a:spcAft>
              <a:buSzPts val="2400"/>
              <a:buNone/>
              <a:defRPr sz="2400"/>
            </a:lvl9pPr>
          </a:lstStyle>
          <a:p>
            <a:endParaRPr/>
          </a:p>
        </p:txBody>
      </p:sp>
      <p:sp>
        <p:nvSpPr>
          <p:cNvPr id="1101" name="Google Shape;1101;p20"/>
          <p:cNvSpPr txBox="1">
            <a:spLocks noGrp="1"/>
          </p:cNvSpPr>
          <p:nvPr>
            <p:ph type="subTitle" idx="3"/>
          </p:nvPr>
        </p:nvSpPr>
        <p:spPr>
          <a:xfrm>
            <a:off x="5826914" y="1914654"/>
            <a:ext cx="2127000" cy="912000"/>
          </a:xfrm>
          <a:prstGeom prst="rect">
            <a:avLst/>
          </a:prstGeom>
        </p:spPr>
        <p:txBody>
          <a:bodyPr spcFirstLastPara="1" wrap="square" lIns="91425" tIns="91425" rIns="91425" bIns="91425" anchor="ctr" anchorCtr="0">
            <a:noAutofit/>
          </a:bodyPr>
          <a:lstStyle>
            <a:lvl1pPr lvl="0" algn="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sp>
        <p:nvSpPr>
          <p:cNvPr id="1102" name="Google Shape;1102;p20"/>
          <p:cNvSpPr txBox="1">
            <a:spLocks noGrp="1"/>
          </p:cNvSpPr>
          <p:nvPr>
            <p:ph type="title" idx="4"/>
          </p:nvPr>
        </p:nvSpPr>
        <p:spPr>
          <a:xfrm>
            <a:off x="1224826" y="2945751"/>
            <a:ext cx="2127000" cy="527700"/>
          </a:xfrm>
          <a:prstGeom prst="rect">
            <a:avLst/>
          </a:prstGeom>
        </p:spPr>
        <p:txBody>
          <a:bodyPr spcFirstLastPara="1" wrap="square" lIns="91425" tIns="91425" rIns="91425" bIns="91425" anchor="ctr" anchorCtr="0">
            <a:noAutofit/>
          </a:bodyPr>
          <a:lstStyle>
            <a:lvl1pPr lvl="0" rtl="0">
              <a:spcBef>
                <a:spcPts val="0"/>
              </a:spcBef>
              <a:spcAft>
                <a:spcPts val="0"/>
              </a:spcAft>
              <a:buSzPts val="2400"/>
              <a:buNone/>
              <a:defRPr sz="1600"/>
            </a:lvl1pPr>
            <a:lvl2pPr lvl="1" algn="ctr" rtl="0">
              <a:spcBef>
                <a:spcPts val="0"/>
              </a:spcBef>
              <a:spcAft>
                <a:spcPts val="0"/>
              </a:spcAft>
              <a:buSzPts val="2400"/>
              <a:buNone/>
              <a:defRPr sz="2400"/>
            </a:lvl2pPr>
            <a:lvl3pPr lvl="2" algn="ctr" rtl="0">
              <a:spcBef>
                <a:spcPts val="0"/>
              </a:spcBef>
              <a:spcAft>
                <a:spcPts val="0"/>
              </a:spcAft>
              <a:buSzPts val="2400"/>
              <a:buNone/>
              <a:defRPr sz="2400"/>
            </a:lvl3pPr>
            <a:lvl4pPr lvl="3" algn="ctr" rtl="0">
              <a:spcBef>
                <a:spcPts val="0"/>
              </a:spcBef>
              <a:spcAft>
                <a:spcPts val="0"/>
              </a:spcAft>
              <a:buSzPts val="2400"/>
              <a:buNone/>
              <a:defRPr sz="2400"/>
            </a:lvl4pPr>
            <a:lvl5pPr lvl="4" algn="ctr" rtl="0">
              <a:spcBef>
                <a:spcPts val="0"/>
              </a:spcBef>
              <a:spcAft>
                <a:spcPts val="0"/>
              </a:spcAft>
              <a:buSzPts val="2400"/>
              <a:buNone/>
              <a:defRPr sz="2400"/>
            </a:lvl5pPr>
            <a:lvl6pPr lvl="5" algn="ctr" rtl="0">
              <a:spcBef>
                <a:spcPts val="0"/>
              </a:spcBef>
              <a:spcAft>
                <a:spcPts val="0"/>
              </a:spcAft>
              <a:buSzPts val="2400"/>
              <a:buNone/>
              <a:defRPr sz="2400"/>
            </a:lvl6pPr>
            <a:lvl7pPr lvl="6" algn="ctr" rtl="0">
              <a:spcBef>
                <a:spcPts val="0"/>
              </a:spcBef>
              <a:spcAft>
                <a:spcPts val="0"/>
              </a:spcAft>
              <a:buSzPts val="2400"/>
              <a:buNone/>
              <a:defRPr sz="2400"/>
            </a:lvl7pPr>
            <a:lvl8pPr lvl="7" algn="ctr" rtl="0">
              <a:spcBef>
                <a:spcPts val="0"/>
              </a:spcBef>
              <a:spcAft>
                <a:spcPts val="0"/>
              </a:spcAft>
              <a:buSzPts val="2400"/>
              <a:buNone/>
              <a:defRPr sz="2400"/>
            </a:lvl8pPr>
            <a:lvl9pPr lvl="8" algn="ctr" rtl="0">
              <a:spcBef>
                <a:spcPts val="0"/>
              </a:spcBef>
              <a:spcAft>
                <a:spcPts val="0"/>
              </a:spcAft>
              <a:buSzPts val="2400"/>
              <a:buNone/>
              <a:defRPr sz="2400"/>
            </a:lvl9pPr>
          </a:lstStyle>
          <a:p>
            <a:endParaRPr/>
          </a:p>
        </p:txBody>
      </p:sp>
      <p:sp>
        <p:nvSpPr>
          <p:cNvPr id="1103" name="Google Shape;1103;p20"/>
          <p:cNvSpPr txBox="1">
            <a:spLocks noGrp="1"/>
          </p:cNvSpPr>
          <p:nvPr>
            <p:ph type="subTitle" idx="5"/>
          </p:nvPr>
        </p:nvSpPr>
        <p:spPr>
          <a:xfrm>
            <a:off x="1224829" y="3473670"/>
            <a:ext cx="2127000" cy="8412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sp>
        <p:nvSpPr>
          <p:cNvPr id="1104" name="Google Shape;1104;p20"/>
          <p:cNvSpPr txBox="1">
            <a:spLocks noGrp="1"/>
          </p:cNvSpPr>
          <p:nvPr>
            <p:ph type="title" idx="6"/>
          </p:nvPr>
        </p:nvSpPr>
        <p:spPr>
          <a:xfrm>
            <a:off x="5826864" y="2945751"/>
            <a:ext cx="2127000" cy="527700"/>
          </a:xfrm>
          <a:prstGeom prst="rect">
            <a:avLst/>
          </a:prstGeom>
        </p:spPr>
        <p:txBody>
          <a:bodyPr spcFirstLastPara="1" wrap="square" lIns="91425" tIns="91425" rIns="91425" bIns="91425" anchor="ctr" anchorCtr="0">
            <a:noAutofit/>
          </a:bodyPr>
          <a:lstStyle>
            <a:lvl1pPr lvl="0" algn="r" rtl="0">
              <a:spcBef>
                <a:spcPts val="0"/>
              </a:spcBef>
              <a:spcAft>
                <a:spcPts val="0"/>
              </a:spcAft>
              <a:buSzPts val="2400"/>
              <a:buNone/>
              <a:defRPr sz="1600"/>
            </a:lvl1pPr>
            <a:lvl2pPr lvl="1" algn="ctr" rtl="0">
              <a:spcBef>
                <a:spcPts val="0"/>
              </a:spcBef>
              <a:spcAft>
                <a:spcPts val="0"/>
              </a:spcAft>
              <a:buSzPts val="2400"/>
              <a:buNone/>
              <a:defRPr sz="2400"/>
            </a:lvl2pPr>
            <a:lvl3pPr lvl="2" algn="ctr" rtl="0">
              <a:spcBef>
                <a:spcPts val="0"/>
              </a:spcBef>
              <a:spcAft>
                <a:spcPts val="0"/>
              </a:spcAft>
              <a:buSzPts val="2400"/>
              <a:buNone/>
              <a:defRPr sz="2400"/>
            </a:lvl3pPr>
            <a:lvl4pPr lvl="3" algn="ctr" rtl="0">
              <a:spcBef>
                <a:spcPts val="0"/>
              </a:spcBef>
              <a:spcAft>
                <a:spcPts val="0"/>
              </a:spcAft>
              <a:buSzPts val="2400"/>
              <a:buNone/>
              <a:defRPr sz="2400"/>
            </a:lvl4pPr>
            <a:lvl5pPr lvl="4" algn="ctr" rtl="0">
              <a:spcBef>
                <a:spcPts val="0"/>
              </a:spcBef>
              <a:spcAft>
                <a:spcPts val="0"/>
              </a:spcAft>
              <a:buSzPts val="2400"/>
              <a:buNone/>
              <a:defRPr sz="2400"/>
            </a:lvl5pPr>
            <a:lvl6pPr lvl="5" algn="ctr" rtl="0">
              <a:spcBef>
                <a:spcPts val="0"/>
              </a:spcBef>
              <a:spcAft>
                <a:spcPts val="0"/>
              </a:spcAft>
              <a:buSzPts val="2400"/>
              <a:buNone/>
              <a:defRPr sz="2400"/>
            </a:lvl6pPr>
            <a:lvl7pPr lvl="6" algn="ctr" rtl="0">
              <a:spcBef>
                <a:spcPts val="0"/>
              </a:spcBef>
              <a:spcAft>
                <a:spcPts val="0"/>
              </a:spcAft>
              <a:buSzPts val="2400"/>
              <a:buNone/>
              <a:defRPr sz="2400"/>
            </a:lvl7pPr>
            <a:lvl8pPr lvl="7" algn="ctr" rtl="0">
              <a:spcBef>
                <a:spcPts val="0"/>
              </a:spcBef>
              <a:spcAft>
                <a:spcPts val="0"/>
              </a:spcAft>
              <a:buSzPts val="2400"/>
              <a:buNone/>
              <a:defRPr sz="2400"/>
            </a:lvl8pPr>
            <a:lvl9pPr lvl="8" algn="ctr" rtl="0">
              <a:spcBef>
                <a:spcPts val="0"/>
              </a:spcBef>
              <a:spcAft>
                <a:spcPts val="0"/>
              </a:spcAft>
              <a:buSzPts val="2400"/>
              <a:buNone/>
              <a:defRPr sz="2400"/>
            </a:lvl9pPr>
          </a:lstStyle>
          <a:p>
            <a:endParaRPr/>
          </a:p>
        </p:txBody>
      </p:sp>
      <p:sp>
        <p:nvSpPr>
          <p:cNvPr id="1105" name="Google Shape;1105;p20"/>
          <p:cNvSpPr txBox="1">
            <a:spLocks noGrp="1"/>
          </p:cNvSpPr>
          <p:nvPr>
            <p:ph type="subTitle" idx="7"/>
          </p:nvPr>
        </p:nvSpPr>
        <p:spPr>
          <a:xfrm>
            <a:off x="5826914" y="3473670"/>
            <a:ext cx="2127000" cy="841200"/>
          </a:xfrm>
          <a:prstGeom prst="rect">
            <a:avLst/>
          </a:prstGeom>
        </p:spPr>
        <p:txBody>
          <a:bodyPr spcFirstLastPara="1" wrap="square" lIns="91425" tIns="91425" rIns="91425" bIns="91425" anchor="t" anchorCtr="0">
            <a:noAutofit/>
          </a:bodyPr>
          <a:lstStyle>
            <a:lvl1pPr lvl="0" algn="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pic>
        <p:nvPicPr>
          <p:cNvPr id="1106" name="Google Shape;1106;p20"/>
          <p:cNvPicPr preferRelativeResize="0"/>
          <p:nvPr/>
        </p:nvPicPr>
        <p:blipFill>
          <a:blip r:embed="rId2">
            <a:alphaModFix amt="66000"/>
          </a:blip>
          <a:stretch>
            <a:fillRect/>
          </a:stretch>
        </p:blipFill>
        <p:spPr>
          <a:xfrm rot="-2343514" flipH="1">
            <a:off x="-1166545" y="-1270720"/>
            <a:ext cx="3297389" cy="2276638"/>
          </a:xfrm>
          <a:prstGeom prst="rect">
            <a:avLst/>
          </a:prstGeom>
          <a:noFill/>
          <a:ln>
            <a:noFill/>
          </a:ln>
        </p:spPr>
      </p:pic>
      <p:grpSp>
        <p:nvGrpSpPr>
          <p:cNvPr id="1107" name="Google Shape;1107;p20"/>
          <p:cNvGrpSpPr/>
          <p:nvPr/>
        </p:nvGrpSpPr>
        <p:grpSpPr>
          <a:xfrm rot="-8099954">
            <a:off x="15431" y="-572435"/>
            <a:ext cx="1344367" cy="1995327"/>
            <a:chOff x="272875" y="1527563"/>
            <a:chExt cx="255950" cy="455000"/>
          </a:xfrm>
        </p:grpSpPr>
        <p:sp>
          <p:nvSpPr>
            <p:cNvPr id="1108" name="Google Shape;1108;p20"/>
            <p:cNvSpPr/>
            <p:nvPr/>
          </p:nvSpPr>
          <p:spPr>
            <a:xfrm>
              <a:off x="471925" y="1963988"/>
              <a:ext cx="26575" cy="18575"/>
            </a:xfrm>
            <a:custGeom>
              <a:avLst/>
              <a:gdLst/>
              <a:ahLst/>
              <a:cxnLst/>
              <a:rect l="l" t="t" r="r" b="b"/>
              <a:pathLst>
                <a:path w="1063" h="743" extrusionOk="0">
                  <a:moveTo>
                    <a:pt x="724" y="0"/>
                  </a:moveTo>
                  <a:cubicBezTo>
                    <a:pt x="636" y="0"/>
                    <a:pt x="547" y="14"/>
                    <a:pt x="512" y="41"/>
                  </a:cubicBezTo>
                  <a:cubicBezTo>
                    <a:pt x="323" y="230"/>
                    <a:pt x="152" y="420"/>
                    <a:pt x="0" y="628"/>
                  </a:cubicBezTo>
                  <a:lnTo>
                    <a:pt x="57" y="742"/>
                  </a:lnTo>
                  <a:cubicBezTo>
                    <a:pt x="247" y="742"/>
                    <a:pt x="436" y="704"/>
                    <a:pt x="626" y="647"/>
                  </a:cubicBezTo>
                  <a:cubicBezTo>
                    <a:pt x="929" y="496"/>
                    <a:pt x="1062" y="249"/>
                    <a:pt x="948" y="60"/>
                  </a:cubicBezTo>
                  <a:cubicBezTo>
                    <a:pt x="928" y="19"/>
                    <a:pt x="826" y="0"/>
                    <a:pt x="724" y="0"/>
                  </a:cubicBezTo>
                  <a:close/>
                </a:path>
              </a:pathLst>
            </a:custGeom>
            <a:solidFill>
              <a:srgbClr val="3C8DA0"/>
            </a:solidFill>
            <a:ln>
              <a:noFill/>
            </a:ln>
          </p:spPr>
          <p:txBody>
            <a:bodyPr spcFirstLastPara="1" wrap="square" lIns="91425" tIns="91425" rIns="91425" bIns="91425" anchor="ctr" anchorCtr="0">
              <a:noAutofit/>
            </a:bodyPr>
            <a:lstStyle/>
            <a:p>
              <a:endParaRPr/>
            </a:p>
          </p:txBody>
        </p:sp>
        <p:sp>
          <p:nvSpPr>
            <p:cNvPr id="1109" name="Google Shape;1109;p20"/>
            <p:cNvSpPr/>
            <p:nvPr/>
          </p:nvSpPr>
          <p:spPr>
            <a:xfrm>
              <a:off x="366725" y="1787738"/>
              <a:ext cx="29875" cy="22300"/>
            </a:xfrm>
            <a:custGeom>
              <a:avLst/>
              <a:gdLst/>
              <a:ahLst/>
              <a:cxnLst/>
              <a:rect l="l" t="t" r="r" b="b"/>
              <a:pathLst>
                <a:path w="1195" h="892" extrusionOk="0">
                  <a:moveTo>
                    <a:pt x="607" y="1"/>
                  </a:moveTo>
                  <a:cubicBezTo>
                    <a:pt x="0" y="1"/>
                    <a:pt x="0" y="892"/>
                    <a:pt x="607" y="892"/>
                  </a:cubicBezTo>
                  <a:cubicBezTo>
                    <a:pt x="1194" y="892"/>
                    <a:pt x="1194" y="1"/>
                    <a:pt x="607" y="1"/>
                  </a:cubicBezTo>
                  <a:close/>
                </a:path>
              </a:pathLst>
            </a:custGeom>
            <a:solidFill>
              <a:srgbClr val="3C8DA0"/>
            </a:solidFill>
            <a:ln>
              <a:noFill/>
            </a:ln>
          </p:spPr>
          <p:txBody>
            <a:bodyPr spcFirstLastPara="1" wrap="square" lIns="91425" tIns="91425" rIns="91425" bIns="91425" anchor="ctr" anchorCtr="0">
              <a:noAutofit/>
            </a:bodyPr>
            <a:lstStyle/>
            <a:p>
              <a:endParaRPr/>
            </a:p>
          </p:txBody>
        </p:sp>
        <p:sp>
          <p:nvSpPr>
            <p:cNvPr id="1110" name="Google Shape;1110;p20"/>
            <p:cNvSpPr/>
            <p:nvPr/>
          </p:nvSpPr>
          <p:spPr>
            <a:xfrm>
              <a:off x="380450" y="1835613"/>
              <a:ext cx="9975" cy="8550"/>
            </a:xfrm>
            <a:custGeom>
              <a:avLst/>
              <a:gdLst/>
              <a:ahLst/>
              <a:cxnLst/>
              <a:rect l="l" t="t" r="r" b="b"/>
              <a:pathLst>
                <a:path w="399" h="342" extrusionOk="0">
                  <a:moveTo>
                    <a:pt x="209" y="1"/>
                  </a:moveTo>
                  <a:cubicBezTo>
                    <a:pt x="1" y="38"/>
                    <a:pt x="1" y="323"/>
                    <a:pt x="209" y="342"/>
                  </a:cubicBezTo>
                  <a:cubicBezTo>
                    <a:pt x="399" y="323"/>
                    <a:pt x="399" y="38"/>
                    <a:pt x="209" y="1"/>
                  </a:cubicBezTo>
                  <a:close/>
                </a:path>
              </a:pathLst>
            </a:custGeom>
            <a:solidFill>
              <a:srgbClr val="3C8DA0"/>
            </a:solidFill>
            <a:ln>
              <a:noFill/>
            </a:ln>
          </p:spPr>
          <p:txBody>
            <a:bodyPr spcFirstLastPara="1" wrap="square" lIns="91425" tIns="91425" rIns="91425" bIns="91425" anchor="ctr" anchorCtr="0">
              <a:noAutofit/>
            </a:bodyPr>
            <a:lstStyle/>
            <a:p>
              <a:endParaRPr/>
            </a:p>
          </p:txBody>
        </p:sp>
        <p:sp>
          <p:nvSpPr>
            <p:cNvPr id="1111" name="Google Shape;1111;p20"/>
            <p:cNvSpPr/>
            <p:nvPr/>
          </p:nvSpPr>
          <p:spPr>
            <a:xfrm>
              <a:off x="416475" y="1837513"/>
              <a:ext cx="5700" cy="4750"/>
            </a:xfrm>
            <a:custGeom>
              <a:avLst/>
              <a:gdLst/>
              <a:ahLst/>
              <a:cxnLst/>
              <a:rect l="l" t="t" r="r" b="b"/>
              <a:pathLst>
                <a:path w="228" h="190" extrusionOk="0">
                  <a:moveTo>
                    <a:pt x="114" y="0"/>
                  </a:moveTo>
                  <a:cubicBezTo>
                    <a:pt x="0" y="19"/>
                    <a:pt x="0" y="171"/>
                    <a:pt x="114" y="190"/>
                  </a:cubicBezTo>
                  <a:cubicBezTo>
                    <a:pt x="228" y="171"/>
                    <a:pt x="228" y="19"/>
                    <a:pt x="114" y="0"/>
                  </a:cubicBezTo>
                  <a:close/>
                </a:path>
              </a:pathLst>
            </a:custGeom>
            <a:solidFill>
              <a:srgbClr val="3C8DA0"/>
            </a:solidFill>
            <a:ln>
              <a:noFill/>
            </a:ln>
          </p:spPr>
          <p:txBody>
            <a:bodyPr spcFirstLastPara="1" wrap="square" lIns="91425" tIns="91425" rIns="91425" bIns="91425" anchor="ctr" anchorCtr="0">
              <a:noAutofit/>
            </a:bodyPr>
            <a:lstStyle/>
            <a:p>
              <a:endParaRPr/>
            </a:p>
          </p:txBody>
        </p:sp>
        <p:sp>
          <p:nvSpPr>
            <p:cNvPr id="1112" name="Google Shape;1112;p20"/>
            <p:cNvSpPr/>
            <p:nvPr/>
          </p:nvSpPr>
          <p:spPr>
            <a:xfrm>
              <a:off x="415525" y="1877788"/>
              <a:ext cx="7600" cy="10675"/>
            </a:xfrm>
            <a:custGeom>
              <a:avLst/>
              <a:gdLst/>
              <a:ahLst/>
              <a:cxnLst/>
              <a:rect l="l" t="t" r="r" b="b"/>
              <a:pathLst>
                <a:path w="304" h="427" extrusionOk="0">
                  <a:moveTo>
                    <a:pt x="171" y="1"/>
                  </a:moveTo>
                  <a:cubicBezTo>
                    <a:pt x="133" y="1"/>
                    <a:pt x="95" y="20"/>
                    <a:pt x="76" y="39"/>
                  </a:cubicBezTo>
                  <a:lnTo>
                    <a:pt x="57" y="77"/>
                  </a:lnTo>
                  <a:cubicBezTo>
                    <a:pt x="38" y="95"/>
                    <a:pt x="38" y="114"/>
                    <a:pt x="38" y="133"/>
                  </a:cubicBezTo>
                  <a:lnTo>
                    <a:pt x="20" y="133"/>
                  </a:lnTo>
                  <a:cubicBezTo>
                    <a:pt x="20" y="190"/>
                    <a:pt x="20" y="228"/>
                    <a:pt x="1" y="285"/>
                  </a:cubicBezTo>
                  <a:cubicBezTo>
                    <a:pt x="1" y="304"/>
                    <a:pt x="1" y="323"/>
                    <a:pt x="20" y="342"/>
                  </a:cubicBezTo>
                  <a:cubicBezTo>
                    <a:pt x="20" y="361"/>
                    <a:pt x="38" y="380"/>
                    <a:pt x="38" y="380"/>
                  </a:cubicBezTo>
                  <a:cubicBezTo>
                    <a:pt x="57" y="399"/>
                    <a:pt x="76" y="418"/>
                    <a:pt x="95" y="418"/>
                  </a:cubicBezTo>
                  <a:cubicBezTo>
                    <a:pt x="108" y="418"/>
                    <a:pt x="121" y="426"/>
                    <a:pt x="133" y="426"/>
                  </a:cubicBezTo>
                  <a:cubicBezTo>
                    <a:pt x="140" y="426"/>
                    <a:pt x="146" y="424"/>
                    <a:pt x="152" y="418"/>
                  </a:cubicBezTo>
                  <a:lnTo>
                    <a:pt x="190" y="418"/>
                  </a:lnTo>
                  <a:cubicBezTo>
                    <a:pt x="209" y="418"/>
                    <a:pt x="228" y="418"/>
                    <a:pt x="247" y="399"/>
                  </a:cubicBezTo>
                  <a:cubicBezTo>
                    <a:pt x="285" y="361"/>
                    <a:pt x="285" y="323"/>
                    <a:pt x="285" y="285"/>
                  </a:cubicBezTo>
                  <a:lnTo>
                    <a:pt x="285" y="133"/>
                  </a:lnTo>
                  <a:cubicBezTo>
                    <a:pt x="304" y="114"/>
                    <a:pt x="304" y="95"/>
                    <a:pt x="285" y="95"/>
                  </a:cubicBezTo>
                  <a:cubicBezTo>
                    <a:pt x="285" y="77"/>
                    <a:pt x="285" y="58"/>
                    <a:pt x="266" y="39"/>
                  </a:cubicBezTo>
                  <a:cubicBezTo>
                    <a:pt x="228" y="20"/>
                    <a:pt x="209" y="1"/>
                    <a:pt x="171" y="1"/>
                  </a:cubicBezTo>
                  <a:close/>
                </a:path>
              </a:pathLst>
            </a:custGeom>
            <a:solidFill>
              <a:srgbClr val="3C8DA0"/>
            </a:solidFill>
            <a:ln>
              <a:noFill/>
            </a:ln>
          </p:spPr>
          <p:txBody>
            <a:bodyPr spcFirstLastPara="1" wrap="square" lIns="91425" tIns="91425" rIns="91425" bIns="91425" anchor="ctr" anchorCtr="0">
              <a:noAutofit/>
            </a:bodyPr>
            <a:lstStyle/>
            <a:p>
              <a:endParaRPr/>
            </a:p>
          </p:txBody>
        </p:sp>
        <p:sp>
          <p:nvSpPr>
            <p:cNvPr id="1113" name="Google Shape;1113;p20"/>
            <p:cNvSpPr/>
            <p:nvPr/>
          </p:nvSpPr>
          <p:spPr>
            <a:xfrm>
              <a:off x="432600" y="1937038"/>
              <a:ext cx="10450" cy="8075"/>
            </a:xfrm>
            <a:custGeom>
              <a:avLst/>
              <a:gdLst/>
              <a:ahLst/>
              <a:cxnLst/>
              <a:rect l="l" t="t" r="r" b="b"/>
              <a:pathLst>
                <a:path w="418" h="323" extrusionOk="0">
                  <a:moveTo>
                    <a:pt x="209" y="0"/>
                  </a:moveTo>
                  <a:cubicBezTo>
                    <a:pt x="0" y="0"/>
                    <a:pt x="0" y="323"/>
                    <a:pt x="209" y="323"/>
                  </a:cubicBezTo>
                  <a:cubicBezTo>
                    <a:pt x="417" y="323"/>
                    <a:pt x="417" y="0"/>
                    <a:pt x="209" y="0"/>
                  </a:cubicBezTo>
                  <a:close/>
                </a:path>
              </a:pathLst>
            </a:custGeom>
            <a:solidFill>
              <a:srgbClr val="3C8DA0"/>
            </a:solidFill>
            <a:ln>
              <a:noFill/>
            </a:ln>
          </p:spPr>
          <p:txBody>
            <a:bodyPr spcFirstLastPara="1" wrap="square" lIns="91425" tIns="91425" rIns="91425" bIns="91425" anchor="ctr" anchorCtr="0">
              <a:noAutofit/>
            </a:bodyPr>
            <a:lstStyle/>
            <a:p>
              <a:endParaRPr/>
            </a:p>
          </p:txBody>
        </p:sp>
        <p:sp>
          <p:nvSpPr>
            <p:cNvPr id="1114" name="Google Shape;1114;p20"/>
            <p:cNvSpPr/>
            <p:nvPr/>
          </p:nvSpPr>
          <p:spPr>
            <a:xfrm>
              <a:off x="452025" y="1974938"/>
              <a:ext cx="9500" cy="7150"/>
            </a:xfrm>
            <a:custGeom>
              <a:avLst/>
              <a:gdLst/>
              <a:ahLst/>
              <a:cxnLst/>
              <a:rect l="l" t="t" r="r" b="b"/>
              <a:pathLst>
                <a:path w="380" h="286" extrusionOk="0">
                  <a:moveTo>
                    <a:pt x="190" y="1"/>
                  </a:moveTo>
                  <a:cubicBezTo>
                    <a:pt x="0" y="1"/>
                    <a:pt x="0" y="285"/>
                    <a:pt x="190" y="285"/>
                  </a:cubicBezTo>
                  <a:cubicBezTo>
                    <a:pt x="379" y="285"/>
                    <a:pt x="379" y="1"/>
                    <a:pt x="190" y="1"/>
                  </a:cubicBezTo>
                  <a:close/>
                </a:path>
              </a:pathLst>
            </a:custGeom>
            <a:solidFill>
              <a:srgbClr val="3C8DA0"/>
            </a:solidFill>
            <a:ln>
              <a:noFill/>
            </a:ln>
          </p:spPr>
          <p:txBody>
            <a:bodyPr spcFirstLastPara="1" wrap="square" lIns="91425" tIns="91425" rIns="91425" bIns="91425" anchor="ctr" anchorCtr="0">
              <a:noAutofit/>
            </a:bodyPr>
            <a:lstStyle/>
            <a:p>
              <a:endParaRPr/>
            </a:p>
          </p:txBody>
        </p:sp>
        <p:sp>
          <p:nvSpPr>
            <p:cNvPr id="1115" name="Google Shape;1115;p20"/>
            <p:cNvSpPr/>
            <p:nvPr/>
          </p:nvSpPr>
          <p:spPr>
            <a:xfrm>
              <a:off x="472875" y="1918538"/>
              <a:ext cx="19925" cy="15200"/>
            </a:xfrm>
            <a:custGeom>
              <a:avLst/>
              <a:gdLst/>
              <a:ahLst/>
              <a:cxnLst/>
              <a:rect l="l" t="t" r="r" b="b"/>
              <a:pathLst>
                <a:path w="797" h="608" extrusionOk="0">
                  <a:moveTo>
                    <a:pt x="398" y="1"/>
                  </a:moveTo>
                  <a:cubicBezTo>
                    <a:pt x="0" y="1"/>
                    <a:pt x="0" y="608"/>
                    <a:pt x="398" y="608"/>
                  </a:cubicBezTo>
                  <a:cubicBezTo>
                    <a:pt x="797" y="608"/>
                    <a:pt x="797" y="1"/>
                    <a:pt x="398" y="1"/>
                  </a:cubicBezTo>
                  <a:close/>
                </a:path>
              </a:pathLst>
            </a:custGeom>
            <a:solidFill>
              <a:srgbClr val="3C8DA0"/>
            </a:solidFill>
            <a:ln>
              <a:noFill/>
            </a:ln>
          </p:spPr>
          <p:txBody>
            <a:bodyPr spcFirstLastPara="1" wrap="square" lIns="91425" tIns="91425" rIns="91425" bIns="91425" anchor="ctr" anchorCtr="0">
              <a:noAutofit/>
            </a:bodyPr>
            <a:lstStyle/>
            <a:p>
              <a:endParaRPr/>
            </a:p>
          </p:txBody>
        </p:sp>
        <p:sp>
          <p:nvSpPr>
            <p:cNvPr id="1116" name="Google Shape;1116;p20"/>
            <p:cNvSpPr/>
            <p:nvPr/>
          </p:nvSpPr>
          <p:spPr>
            <a:xfrm>
              <a:off x="444900" y="1890113"/>
              <a:ext cx="16150" cy="11875"/>
            </a:xfrm>
            <a:custGeom>
              <a:avLst/>
              <a:gdLst/>
              <a:ahLst/>
              <a:cxnLst/>
              <a:rect l="l" t="t" r="r" b="b"/>
              <a:pathLst>
                <a:path w="646" h="475" extrusionOk="0">
                  <a:moveTo>
                    <a:pt x="323" y="1"/>
                  </a:moveTo>
                  <a:cubicBezTo>
                    <a:pt x="1" y="1"/>
                    <a:pt x="1" y="475"/>
                    <a:pt x="323" y="475"/>
                  </a:cubicBezTo>
                  <a:cubicBezTo>
                    <a:pt x="645" y="475"/>
                    <a:pt x="645" y="1"/>
                    <a:pt x="323" y="1"/>
                  </a:cubicBezTo>
                  <a:close/>
                </a:path>
              </a:pathLst>
            </a:custGeom>
            <a:solidFill>
              <a:srgbClr val="3C8DA0"/>
            </a:solidFill>
            <a:ln>
              <a:noFill/>
            </a:ln>
          </p:spPr>
          <p:txBody>
            <a:bodyPr spcFirstLastPara="1" wrap="square" lIns="91425" tIns="91425" rIns="91425" bIns="91425" anchor="ctr" anchorCtr="0">
              <a:noAutofit/>
            </a:bodyPr>
            <a:lstStyle/>
            <a:p>
              <a:endParaRPr/>
            </a:p>
          </p:txBody>
        </p:sp>
        <p:sp>
          <p:nvSpPr>
            <p:cNvPr id="1117" name="Google Shape;1117;p20"/>
            <p:cNvSpPr/>
            <p:nvPr/>
          </p:nvSpPr>
          <p:spPr>
            <a:xfrm>
              <a:off x="398475" y="1905288"/>
              <a:ext cx="11875" cy="11400"/>
            </a:xfrm>
            <a:custGeom>
              <a:avLst/>
              <a:gdLst/>
              <a:ahLst/>
              <a:cxnLst/>
              <a:rect l="l" t="t" r="r" b="b"/>
              <a:pathLst>
                <a:path w="475" h="456" extrusionOk="0">
                  <a:moveTo>
                    <a:pt x="228" y="0"/>
                  </a:moveTo>
                  <a:cubicBezTo>
                    <a:pt x="0" y="57"/>
                    <a:pt x="0" y="398"/>
                    <a:pt x="228" y="455"/>
                  </a:cubicBezTo>
                  <a:cubicBezTo>
                    <a:pt x="474" y="398"/>
                    <a:pt x="474" y="57"/>
                    <a:pt x="228" y="0"/>
                  </a:cubicBezTo>
                  <a:close/>
                </a:path>
              </a:pathLst>
            </a:custGeom>
            <a:solidFill>
              <a:srgbClr val="3C8DA0"/>
            </a:solidFill>
            <a:ln>
              <a:noFill/>
            </a:ln>
          </p:spPr>
          <p:txBody>
            <a:bodyPr spcFirstLastPara="1" wrap="square" lIns="91425" tIns="91425" rIns="91425" bIns="91425" anchor="ctr" anchorCtr="0">
              <a:noAutofit/>
            </a:bodyPr>
            <a:lstStyle/>
            <a:p>
              <a:endParaRPr/>
            </a:p>
          </p:txBody>
        </p:sp>
        <p:sp>
          <p:nvSpPr>
            <p:cNvPr id="1118" name="Google Shape;1118;p20"/>
            <p:cNvSpPr/>
            <p:nvPr/>
          </p:nvSpPr>
          <p:spPr>
            <a:xfrm>
              <a:off x="454400" y="1849363"/>
              <a:ext cx="11850" cy="11400"/>
            </a:xfrm>
            <a:custGeom>
              <a:avLst/>
              <a:gdLst/>
              <a:ahLst/>
              <a:cxnLst/>
              <a:rect l="l" t="t" r="r" b="b"/>
              <a:pathLst>
                <a:path w="474" h="456" extrusionOk="0">
                  <a:moveTo>
                    <a:pt x="246" y="0"/>
                  </a:moveTo>
                  <a:cubicBezTo>
                    <a:pt x="0" y="57"/>
                    <a:pt x="0" y="398"/>
                    <a:pt x="246" y="455"/>
                  </a:cubicBezTo>
                  <a:cubicBezTo>
                    <a:pt x="474" y="398"/>
                    <a:pt x="474" y="57"/>
                    <a:pt x="246" y="0"/>
                  </a:cubicBezTo>
                  <a:close/>
                </a:path>
              </a:pathLst>
            </a:custGeom>
            <a:solidFill>
              <a:srgbClr val="3C8DA0"/>
            </a:solidFill>
            <a:ln>
              <a:noFill/>
            </a:ln>
          </p:spPr>
          <p:txBody>
            <a:bodyPr spcFirstLastPara="1" wrap="square" lIns="91425" tIns="91425" rIns="91425" bIns="91425" anchor="ctr" anchorCtr="0">
              <a:noAutofit/>
            </a:bodyPr>
            <a:lstStyle/>
            <a:p>
              <a:endParaRPr/>
            </a:p>
          </p:txBody>
        </p:sp>
        <p:sp>
          <p:nvSpPr>
            <p:cNvPr id="1119" name="Google Shape;1119;p20"/>
            <p:cNvSpPr/>
            <p:nvPr/>
          </p:nvSpPr>
          <p:spPr>
            <a:xfrm>
              <a:off x="428800" y="1830863"/>
              <a:ext cx="14725" cy="11400"/>
            </a:xfrm>
            <a:custGeom>
              <a:avLst/>
              <a:gdLst/>
              <a:ahLst/>
              <a:cxnLst/>
              <a:rect l="l" t="t" r="r" b="b"/>
              <a:pathLst>
                <a:path w="589" h="456" extrusionOk="0">
                  <a:moveTo>
                    <a:pt x="228" y="1"/>
                  </a:moveTo>
                  <a:cubicBezTo>
                    <a:pt x="190" y="1"/>
                    <a:pt x="171" y="1"/>
                    <a:pt x="133" y="20"/>
                  </a:cubicBezTo>
                  <a:cubicBezTo>
                    <a:pt x="114" y="39"/>
                    <a:pt x="76" y="39"/>
                    <a:pt x="57" y="77"/>
                  </a:cubicBezTo>
                  <a:cubicBezTo>
                    <a:pt x="38" y="96"/>
                    <a:pt x="19" y="115"/>
                    <a:pt x="19" y="153"/>
                  </a:cubicBezTo>
                  <a:cubicBezTo>
                    <a:pt x="0" y="172"/>
                    <a:pt x="0" y="209"/>
                    <a:pt x="0" y="228"/>
                  </a:cubicBezTo>
                  <a:lnTo>
                    <a:pt x="0" y="285"/>
                  </a:lnTo>
                  <a:cubicBezTo>
                    <a:pt x="0" y="323"/>
                    <a:pt x="19" y="361"/>
                    <a:pt x="57" y="399"/>
                  </a:cubicBezTo>
                  <a:lnTo>
                    <a:pt x="95" y="437"/>
                  </a:lnTo>
                  <a:cubicBezTo>
                    <a:pt x="133" y="456"/>
                    <a:pt x="171" y="456"/>
                    <a:pt x="209" y="456"/>
                  </a:cubicBezTo>
                  <a:lnTo>
                    <a:pt x="209" y="437"/>
                  </a:lnTo>
                  <a:lnTo>
                    <a:pt x="361" y="437"/>
                  </a:lnTo>
                  <a:cubicBezTo>
                    <a:pt x="398" y="437"/>
                    <a:pt x="417" y="437"/>
                    <a:pt x="455" y="418"/>
                  </a:cubicBezTo>
                  <a:cubicBezTo>
                    <a:pt x="474" y="418"/>
                    <a:pt x="493" y="399"/>
                    <a:pt x="531" y="380"/>
                  </a:cubicBezTo>
                  <a:cubicBezTo>
                    <a:pt x="550" y="361"/>
                    <a:pt x="569" y="342"/>
                    <a:pt x="569" y="304"/>
                  </a:cubicBezTo>
                  <a:cubicBezTo>
                    <a:pt x="588" y="285"/>
                    <a:pt x="588" y="247"/>
                    <a:pt x="588" y="228"/>
                  </a:cubicBezTo>
                  <a:lnTo>
                    <a:pt x="588" y="172"/>
                  </a:lnTo>
                  <a:cubicBezTo>
                    <a:pt x="569" y="134"/>
                    <a:pt x="550" y="96"/>
                    <a:pt x="531" y="58"/>
                  </a:cubicBezTo>
                  <a:lnTo>
                    <a:pt x="493" y="39"/>
                  </a:lnTo>
                  <a:cubicBezTo>
                    <a:pt x="455" y="20"/>
                    <a:pt x="417" y="1"/>
                    <a:pt x="380" y="1"/>
                  </a:cubicBezTo>
                  <a:close/>
                </a:path>
              </a:pathLst>
            </a:custGeom>
            <a:solidFill>
              <a:srgbClr val="3C8DA0"/>
            </a:solidFill>
            <a:ln>
              <a:noFill/>
            </a:ln>
          </p:spPr>
          <p:txBody>
            <a:bodyPr spcFirstLastPara="1" wrap="square" lIns="91425" tIns="91425" rIns="91425" bIns="91425" anchor="ctr" anchorCtr="0">
              <a:noAutofit/>
            </a:bodyPr>
            <a:lstStyle/>
            <a:p>
              <a:endParaRPr/>
            </a:p>
          </p:txBody>
        </p:sp>
        <p:sp>
          <p:nvSpPr>
            <p:cNvPr id="1120" name="Google Shape;1120;p20"/>
            <p:cNvSpPr/>
            <p:nvPr/>
          </p:nvSpPr>
          <p:spPr>
            <a:xfrm>
              <a:off x="440175" y="1765463"/>
              <a:ext cx="18025" cy="14725"/>
            </a:xfrm>
            <a:custGeom>
              <a:avLst/>
              <a:gdLst/>
              <a:ahLst/>
              <a:cxnLst/>
              <a:rect l="l" t="t" r="r" b="b"/>
              <a:pathLst>
                <a:path w="721" h="589" extrusionOk="0">
                  <a:moveTo>
                    <a:pt x="361" y="1"/>
                  </a:moveTo>
                  <a:cubicBezTo>
                    <a:pt x="0" y="20"/>
                    <a:pt x="0" y="551"/>
                    <a:pt x="361" y="589"/>
                  </a:cubicBezTo>
                  <a:cubicBezTo>
                    <a:pt x="721" y="551"/>
                    <a:pt x="721" y="20"/>
                    <a:pt x="361" y="1"/>
                  </a:cubicBezTo>
                  <a:close/>
                </a:path>
              </a:pathLst>
            </a:custGeom>
            <a:solidFill>
              <a:srgbClr val="3C8DA0"/>
            </a:solidFill>
            <a:ln>
              <a:noFill/>
            </a:ln>
          </p:spPr>
          <p:txBody>
            <a:bodyPr spcFirstLastPara="1" wrap="square" lIns="91425" tIns="91425" rIns="91425" bIns="91425" anchor="ctr" anchorCtr="0">
              <a:noAutofit/>
            </a:bodyPr>
            <a:lstStyle/>
            <a:p>
              <a:endParaRPr/>
            </a:p>
          </p:txBody>
        </p:sp>
        <p:sp>
          <p:nvSpPr>
            <p:cNvPr id="1121" name="Google Shape;1121;p20"/>
            <p:cNvSpPr/>
            <p:nvPr/>
          </p:nvSpPr>
          <p:spPr>
            <a:xfrm>
              <a:off x="385200" y="1777313"/>
              <a:ext cx="15650" cy="13300"/>
            </a:xfrm>
            <a:custGeom>
              <a:avLst/>
              <a:gdLst/>
              <a:ahLst/>
              <a:cxnLst/>
              <a:rect l="l" t="t" r="r" b="b"/>
              <a:pathLst>
                <a:path w="626" h="532" extrusionOk="0">
                  <a:moveTo>
                    <a:pt x="323" y="1"/>
                  </a:moveTo>
                  <a:cubicBezTo>
                    <a:pt x="0" y="39"/>
                    <a:pt x="0" y="494"/>
                    <a:pt x="323" y="532"/>
                  </a:cubicBezTo>
                  <a:cubicBezTo>
                    <a:pt x="626" y="494"/>
                    <a:pt x="626" y="39"/>
                    <a:pt x="323" y="1"/>
                  </a:cubicBezTo>
                  <a:close/>
                </a:path>
              </a:pathLst>
            </a:custGeom>
            <a:solidFill>
              <a:srgbClr val="3C8DA0"/>
            </a:solidFill>
            <a:ln>
              <a:noFill/>
            </a:ln>
          </p:spPr>
          <p:txBody>
            <a:bodyPr spcFirstLastPara="1" wrap="square" lIns="91425" tIns="91425" rIns="91425" bIns="91425" anchor="ctr" anchorCtr="0">
              <a:noAutofit/>
            </a:bodyPr>
            <a:lstStyle/>
            <a:p>
              <a:endParaRPr/>
            </a:p>
          </p:txBody>
        </p:sp>
        <p:sp>
          <p:nvSpPr>
            <p:cNvPr id="1122" name="Google Shape;1122;p20"/>
            <p:cNvSpPr/>
            <p:nvPr/>
          </p:nvSpPr>
          <p:spPr>
            <a:xfrm>
              <a:off x="399875" y="1703388"/>
              <a:ext cx="16150" cy="11875"/>
            </a:xfrm>
            <a:custGeom>
              <a:avLst/>
              <a:gdLst/>
              <a:ahLst/>
              <a:cxnLst/>
              <a:rect l="l" t="t" r="r" b="b"/>
              <a:pathLst>
                <a:path w="646" h="475" extrusionOk="0">
                  <a:moveTo>
                    <a:pt x="323" y="1"/>
                  </a:moveTo>
                  <a:cubicBezTo>
                    <a:pt x="1" y="1"/>
                    <a:pt x="1" y="474"/>
                    <a:pt x="323" y="474"/>
                  </a:cubicBezTo>
                  <a:cubicBezTo>
                    <a:pt x="646" y="474"/>
                    <a:pt x="646" y="1"/>
                    <a:pt x="323" y="1"/>
                  </a:cubicBezTo>
                  <a:close/>
                </a:path>
              </a:pathLst>
            </a:custGeom>
            <a:solidFill>
              <a:srgbClr val="3C8DA0"/>
            </a:solidFill>
            <a:ln>
              <a:noFill/>
            </a:ln>
          </p:spPr>
          <p:txBody>
            <a:bodyPr spcFirstLastPara="1" wrap="square" lIns="91425" tIns="91425" rIns="91425" bIns="91425" anchor="ctr" anchorCtr="0">
              <a:noAutofit/>
            </a:bodyPr>
            <a:lstStyle/>
            <a:p>
              <a:endParaRPr/>
            </a:p>
          </p:txBody>
        </p:sp>
        <p:sp>
          <p:nvSpPr>
            <p:cNvPr id="1123" name="Google Shape;1123;p20"/>
            <p:cNvSpPr/>
            <p:nvPr/>
          </p:nvSpPr>
          <p:spPr>
            <a:xfrm>
              <a:off x="354400" y="1709538"/>
              <a:ext cx="17550" cy="14250"/>
            </a:xfrm>
            <a:custGeom>
              <a:avLst/>
              <a:gdLst/>
              <a:ahLst/>
              <a:cxnLst/>
              <a:rect l="l" t="t" r="r" b="b"/>
              <a:pathLst>
                <a:path w="702" h="570" extrusionOk="0">
                  <a:moveTo>
                    <a:pt x="341" y="1"/>
                  </a:moveTo>
                  <a:cubicBezTo>
                    <a:pt x="0" y="20"/>
                    <a:pt x="0" y="532"/>
                    <a:pt x="341" y="570"/>
                  </a:cubicBezTo>
                  <a:cubicBezTo>
                    <a:pt x="702" y="532"/>
                    <a:pt x="702" y="20"/>
                    <a:pt x="341" y="1"/>
                  </a:cubicBezTo>
                  <a:close/>
                </a:path>
              </a:pathLst>
            </a:custGeom>
            <a:solidFill>
              <a:srgbClr val="3C8DA0"/>
            </a:solidFill>
            <a:ln>
              <a:noFill/>
            </a:ln>
          </p:spPr>
          <p:txBody>
            <a:bodyPr spcFirstLastPara="1" wrap="square" lIns="91425" tIns="91425" rIns="91425" bIns="91425" anchor="ctr" anchorCtr="0">
              <a:noAutofit/>
            </a:bodyPr>
            <a:lstStyle/>
            <a:p>
              <a:endParaRPr/>
            </a:p>
          </p:txBody>
        </p:sp>
        <p:sp>
          <p:nvSpPr>
            <p:cNvPr id="1124" name="Google Shape;1124;p20"/>
            <p:cNvSpPr/>
            <p:nvPr/>
          </p:nvSpPr>
          <p:spPr>
            <a:xfrm>
              <a:off x="338275" y="1701963"/>
              <a:ext cx="19450" cy="14250"/>
            </a:xfrm>
            <a:custGeom>
              <a:avLst/>
              <a:gdLst/>
              <a:ahLst/>
              <a:cxnLst/>
              <a:rect l="l" t="t" r="r" b="b"/>
              <a:pathLst>
                <a:path w="778" h="570" extrusionOk="0">
                  <a:moveTo>
                    <a:pt x="416" y="0"/>
                  </a:moveTo>
                  <a:cubicBezTo>
                    <a:pt x="411" y="0"/>
                    <a:pt x="405" y="0"/>
                    <a:pt x="399" y="1"/>
                  </a:cubicBezTo>
                  <a:cubicBezTo>
                    <a:pt x="1" y="1"/>
                    <a:pt x="1" y="569"/>
                    <a:pt x="399" y="569"/>
                  </a:cubicBezTo>
                  <a:cubicBezTo>
                    <a:pt x="772" y="569"/>
                    <a:pt x="778" y="0"/>
                    <a:pt x="416" y="0"/>
                  </a:cubicBezTo>
                  <a:close/>
                </a:path>
              </a:pathLst>
            </a:custGeom>
            <a:solidFill>
              <a:srgbClr val="3C8DA0"/>
            </a:solidFill>
            <a:ln>
              <a:noFill/>
            </a:ln>
          </p:spPr>
          <p:txBody>
            <a:bodyPr spcFirstLastPara="1" wrap="square" lIns="91425" tIns="91425" rIns="91425" bIns="91425" anchor="ctr" anchorCtr="0">
              <a:noAutofit/>
            </a:bodyPr>
            <a:lstStyle/>
            <a:p>
              <a:endParaRPr/>
            </a:p>
          </p:txBody>
        </p:sp>
        <p:sp>
          <p:nvSpPr>
            <p:cNvPr id="1125" name="Google Shape;1125;p20"/>
            <p:cNvSpPr/>
            <p:nvPr/>
          </p:nvSpPr>
          <p:spPr>
            <a:xfrm>
              <a:off x="388050" y="1631363"/>
              <a:ext cx="17550" cy="13750"/>
            </a:xfrm>
            <a:custGeom>
              <a:avLst/>
              <a:gdLst/>
              <a:ahLst/>
              <a:cxnLst/>
              <a:rect l="l" t="t" r="r" b="b"/>
              <a:pathLst>
                <a:path w="702" h="550" extrusionOk="0">
                  <a:moveTo>
                    <a:pt x="360" y="0"/>
                  </a:moveTo>
                  <a:cubicBezTo>
                    <a:pt x="0" y="0"/>
                    <a:pt x="0" y="550"/>
                    <a:pt x="360" y="550"/>
                  </a:cubicBezTo>
                  <a:cubicBezTo>
                    <a:pt x="701" y="550"/>
                    <a:pt x="701" y="0"/>
                    <a:pt x="360" y="0"/>
                  </a:cubicBezTo>
                  <a:close/>
                </a:path>
              </a:pathLst>
            </a:custGeom>
            <a:solidFill>
              <a:srgbClr val="3C8DA0"/>
            </a:solidFill>
            <a:ln>
              <a:noFill/>
            </a:ln>
          </p:spPr>
          <p:txBody>
            <a:bodyPr spcFirstLastPara="1" wrap="square" lIns="91425" tIns="91425" rIns="91425" bIns="91425" anchor="ctr" anchorCtr="0">
              <a:noAutofit/>
            </a:bodyPr>
            <a:lstStyle/>
            <a:p>
              <a:endParaRPr/>
            </a:p>
          </p:txBody>
        </p:sp>
        <p:sp>
          <p:nvSpPr>
            <p:cNvPr id="1126" name="Google Shape;1126;p20"/>
            <p:cNvSpPr/>
            <p:nvPr/>
          </p:nvSpPr>
          <p:spPr>
            <a:xfrm>
              <a:off x="297525" y="1637988"/>
              <a:ext cx="18975" cy="14725"/>
            </a:xfrm>
            <a:custGeom>
              <a:avLst/>
              <a:gdLst/>
              <a:ahLst/>
              <a:cxnLst/>
              <a:rect l="l" t="t" r="r" b="b"/>
              <a:pathLst>
                <a:path w="759" h="589" extrusionOk="0">
                  <a:moveTo>
                    <a:pt x="379" y="0"/>
                  </a:moveTo>
                  <a:cubicBezTo>
                    <a:pt x="0" y="0"/>
                    <a:pt x="0" y="588"/>
                    <a:pt x="379" y="588"/>
                  </a:cubicBezTo>
                  <a:cubicBezTo>
                    <a:pt x="759" y="588"/>
                    <a:pt x="759" y="0"/>
                    <a:pt x="379" y="0"/>
                  </a:cubicBezTo>
                  <a:close/>
                </a:path>
              </a:pathLst>
            </a:custGeom>
            <a:solidFill>
              <a:srgbClr val="3C8DA0"/>
            </a:solidFill>
            <a:ln>
              <a:noFill/>
            </a:ln>
          </p:spPr>
          <p:txBody>
            <a:bodyPr spcFirstLastPara="1" wrap="square" lIns="91425" tIns="91425" rIns="91425" bIns="91425" anchor="ctr" anchorCtr="0">
              <a:noAutofit/>
            </a:bodyPr>
            <a:lstStyle/>
            <a:p>
              <a:endParaRPr/>
            </a:p>
          </p:txBody>
        </p:sp>
        <p:sp>
          <p:nvSpPr>
            <p:cNvPr id="1127" name="Google Shape;1127;p20"/>
            <p:cNvSpPr/>
            <p:nvPr/>
          </p:nvSpPr>
          <p:spPr>
            <a:xfrm>
              <a:off x="356275" y="1585363"/>
              <a:ext cx="20875" cy="15675"/>
            </a:xfrm>
            <a:custGeom>
              <a:avLst/>
              <a:gdLst/>
              <a:ahLst/>
              <a:cxnLst/>
              <a:rect l="l" t="t" r="r" b="b"/>
              <a:pathLst>
                <a:path w="835" h="627" extrusionOk="0">
                  <a:moveTo>
                    <a:pt x="436" y="1"/>
                  </a:moveTo>
                  <a:cubicBezTo>
                    <a:pt x="430" y="1"/>
                    <a:pt x="424" y="1"/>
                    <a:pt x="418" y="1"/>
                  </a:cubicBezTo>
                  <a:cubicBezTo>
                    <a:pt x="1" y="1"/>
                    <a:pt x="1" y="627"/>
                    <a:pt x="418" y="627"/>
                  </a:cubicBezTo>
                  <a:cubicBezTo>
                    <a:pt x="829" y="627"/>
                    <a:pt x="835" y="1"/>
                    <a:pt x="436" y="1"/>
                  </a:cubicBezTo>
                  <a:close/>
                </a:path>
              </a:pathLst>
            </a:custGeom>
            <a:solidFill>
              <a:srgbClr val="3C8DA0"/>
            </a:solidFill>
            <a:ln>
              <a:noFill/>
            </a:ln>
          </p:spPr>
          <p:txBody>
            <a:bodyPr spcFirstLastPara="1" wrap="square" lIns="91425" tIns="91425" rIns="91425" bIns="91425" anchor="ctr" anchorCtr="0">
              <a:noAutofit/>
            </a:bodyPr>
            <a:lstStyle/>
            <a:p>
              <a:endParaRPr/>
            </a:p>
          </p:txBody>
        </p:sp>
        <p:sp>
          <p:nvSpPr>
            <p:cNvPr id="1128" name="Google Shape;1128;p20"/>
            <p:cNvSpPr/>
            <p:nvPr/>
          </p:nvSpPr>
          <p:spPr>
            <a:xfrm>
              <a:off x="311750" y="1588238"/>
              <a:ext cx="12800" cy="9500"/>
            </a:xfrm>
            <a:custGeom>
              <a:avLst/>
              <a:gdLst/>
              <a:ahLst/>
              <a:cxnLst/>
              <a:rect l="l" t="t" r="r" b="b"/>
              <a:pathLst>
                <a:path w="512" h="380" extrusionOk="0">
                  <a:moveTo>
                    <a:pt x="265" y="0"/>
                  </a:moveTo>
                  <a:cubicBezTo>
                    <a:pt x="0" y="0"/>
                    <a:pt x="0" y="379"/>
                    <a:pt x="265" y="379"/>
                  </a:cubicBezTo>
                  <a:cubicBezTo>
                    <a:pt x="512" y="379"/>
                    <a:pt x="512" y="0"/>
                    <a:pt x="265" y="0"/>
                  </a:cubicBezTo>
                  <a:close/>
                </a:path>
              </a:pathLst>
            </a:custGeom>
            <a:solidFill>
              <a:srgbClr val="3C8DA0"/>
            </a:solidFill>
            <a:ln>
              <a:noFill/>
            </a:ln>
          </p:spPr>
          <p:txBody>
            <a:bodyPr spcFirstLastPara="1" wrap="square" lIns="91425" tIns="91425" rIns="91425" bIns="91425" anchor="ctr" anchorCtr="0">
              <a:noAutofit/>
            </a:bodyPr>
            <a:lstStyle/>
            <a:p>
              <a:endParaRPr/>
            </a:p>
          </p:txBody>
        </p:sp>
        <p:sp>
          <p:nvSpPr>
            <p:cNvPr id="1129" name="Google Shape;1129;p20"/>
            <p:cNvSpPr/>
            <p:nvPr/>
          </p:nvSpPr>
          <p:spPr>
            <a:xfrm>
              <a:off x="285675" y="1574488"/>
              <a:ext cx="20400" cy="15175"/>
            </a:xfrm>
            <a:custGeom>
              <a:avLst/>
              <a:gdLst/>
              <a:ahLst/>
              <a:cxnLst/>
              <a:rect l="l" t="t" r="r" b="b"/>
              <a:pathLst>
                <a:path w="816" h="607" extrusionOk="0">
                  <a:moveTo>
                    <a:pt x="398" y="0"/>
                  </a:moveTo>
                  <a:cubicBezTo>
                    <a:pt x="0" y="0"/>
                    <a:pt x="0" y="607"/>
                    <a:pt x="398" y="607"/>
                  </a:cubicBezTo>
                  <a:cubicBezTo>
                    <a:pt x="816" y="607"/>
                    <a:pt x="816" y="0"/>
                    <a:pt x="398" y="0"/>
                  </a:cubicBezTo>
                  <a:close/>
                </a:path>
              </a:pathLst>
            </a:custGeom>
            <a:solidFill>
              <a:srgbClr val="3C8DA0"/>
            </a:solidFill>
            <a:ln>
              <a:noFill/>
            </a:ln>
          </p:spPr>
          <p:txBody>
            <a:bodyPr spcFirstLastPara="1" wrap="square" lIns="91425" tIns="91425" rIns="91425" bIns="91425" anchor="ctr" anchorCtr="0">
              <a:noAutofit/>
            </a:bodyPr>
            <a:lstStyle/>
            <a:p>
              <a:endParaRPr/>
            </a:p>
          </p:txBody>
        </p:sp>
        <p:sp>
          <p:nvSpPr>
            <p:cNvPr id="1130" name="Google Shape;1130;p20"/>
            <p:cNvSpPr/>
            <p:nvPr/>
          </p:nvSpPr>
          <p:spPr>
            <a:xfrm>
              <a:off x="354400" y="1551263"/>
              <a:ext cx="9975" cy="8550"/>
            </a:xfrm>
            <a:custGeom>
              <a:avLst/>
              <a:gdLst/>
              <a:ahLst/>
              <a:cxnLst/>
              <a:rect l="l" t="t" r="r" b="b"/>
              <a:pathLst>
                <a:path w="399" h="342" extrusionOk="0">
                  <a:moveTo>
                    <a:pt x="209" y="0"/>
                  </a:moveTo>
                  <a:cubicBezTo>
                    <a:pt x="0" y="38"/>
                    <a:pt x="0" y="323"/>
                    <a:pt x="209" y="342"/>
                  </a:cubicBezTo>
                  <a:cubicBezTo>
                    <a:pt x="398" y="323"/>
                    <a:pt x="398" y="38"/>
                    <a:pt x="209" y="0"/>
                  </a:cubicBezTo>
                  <a:close/>
                </a:path>
              </a:pathLst>
            </a:custGeom>
            <a:solidFill>
              <a:srgbClr val="3C8DA0"/>
            </a:solidFill>
            <a:ln>
              <a:noFill/>
            </a:ln>
          </p:spPr>
          <p:txBody>
            <a:bodyPr spcFirstLastPara="1" wrap="square" lIns="91425" tIns="91425" rIns="91425" bIns="91425" anchor="ctr" anchorCtr="0">
              <a:noAutofit/>
            </a:bodyPr>
            <a:lstStyle/>
            <a:p>
              <a:endParaRPr/>
            </a:p>
          </p:txBody>
        </p:sp>
        <p:sp>
          <p:nvSpPr>
            <p:cNvPr id="1131" name="Google Shape;1131;p20"/>
            <p:cNvSpPr/>
            <p:nvPr/>
          </p:nvSpPr>
          <p:spPr>
            <a:xfrm>
              <a:off x="337800" y="1527563"/>
              <a:ext cx="13300" cy="11400"/>
            </a:xfrm>
            <a:custGeom>
              <a:avLst/>
              <a:gdLst/>
              <a:ahLst/>
              <a:cxnLst/>
              <a:rect l="l" t="t" r="r" b="b"/>
              <a:pathLst>
                <a:path w="532" h="456" extrusionOk="0">
                  <a:moveTo>
                    <a:pt x="266" y="1"/>
                  </a:moveTo>
                  <a:cubicBezTo>
                    <a:pt x="1" y="38"/>
                    <a:pt x="1" y="418"/>
                    <a:pt x="266" y="455"/>
                  </a:cubicBezTo>
                  <a:cubicBezTo>
                    <a:pt x="531" y="418"/>
                    <a:pt x="531" y="38"/>
                    <a:pt x="266" y="1"/>
                  </a:cubicBezTo>
                  <a:close/>
                </a:path>
              </a:pathLst>
            </a:custGeom>
            <a:solidFill>
              <a:srgbClr val="3C8DA0"/>
            </a:solidFill>
            <a:ln>
              <a:noFill/>
            </a:ln>
          </p:spPr>
          <p:txBody>
            <a:bodyPr spcFirstLastPara="1" wrap="square" lIns="91425" tIns="91425" rIns="91425" bIns="91425" anchor="ctr" anchorCtr="0">
              <a:noAutofit/>
            </a:bodyPr>
            <a:lstStyle/>
            <a:p>
              <a:endParaRPr/>
            </a:p>
          </p:txBody>
        </p:sp>
        <p:sp>
          <p:nvSpPr>
            <p:cNvPr id="1132" name="Google Shape;1132;p20"/>
            <p:cNvSpPr/>
            <p:nvPr/>
          </p:nvSpPr>
          <p:spPr>
            <a:xfrm>
              <a:off x="272875" y="1700063"/>
              <a:ext cx="23250" cy="18050"/>
            </a:xfrm>
            <a:custGeom>
              <a:avLst/>
              <a:gdLst/>
              <a:ahLst/>
              <a:cxnLst/>
              <a:rect l="l" t="t" r="r" b="b"/>
              <a:pathLst>
                <a:path w="930" h="722" extrusionOk="0">
                  <a:moveTo>
                    <a:pt x="474" y="1"/>
                  </a:moveTo>
                  <a:cubicBezTo>
                    <a:pt x="0" y="1"/>
                    <a:pt x="0" y="721"/>
                    <a:pt x="474" y="721"/>
                  </a:cubicBezTo>
                  <a:cubicBezTo>
                    <a:pt x="929" y="721"/>
                    <a:pt x="929" y="1"/>
                    <a:pt x="474" y="1"/>
                  </a:cubicBezTo>
                  <a:close/>
                </a:path>
              </a:pathLst>
            </a:custGeom>
            <a:solidFill>
              <a:srgbClr val="3C8DA0"/>
            </a:solidFill>
            <a:ln>
              <a:noFill/>
            </a:ln>
          </p:spPr>
          <p:txBody>
            <a:bodyPr spcFirstLastPara="1" wrap="square" lIns="91425" tIns="91425" rIns="91425" bIns="91425" anchor="ctr" anchorCtr="0">
              <a:noAutofit/>
            </a:bodyPr>
            <a:lstStyle/>
            <a:p>
              <a:endParaRPr/>
            </a:p>
          </p:txBody>
        </p:sp>
        <p:sp>
          <p:nvSpPr>
            <p:cNvPr id="1133" name="Google Shape;1133;p20"/>
            <p:cNvSpPr/>
            <p:nvPr/>
          </p:nvSpPr>
          <p:spPr>
            <a:xfrm>
              <a:off x="507000" y="1726138"/>
              <a:ext cx="3800" cy="3350"/>
            </a:xfrm>
            <a:custGeom>
              <a:avLst/>
              <a:gdLst/>
              <a:ahLst/>
              <a:cxnLst/>
              <a:rect l="l" t="t" r="r" b="b"/>
              <a:pathLst>
                <a:path w="152" h="134" extrusionOk="0">
                  <a:moveTo>
                    <a:pt x="76" y="0"/>
                  </a:moveTo>
                  <a:cubicBezTo>
                    <a:pt x="0" y="0"/>
                    <a:pt x="0" y="114"/>
                    <a:pt x="76" y="133"/>
                  </a:cubicBezTo>
                  <a:cubicBezTo>
                    <a:pt x="152" y="114"/>
                    <a:pt x="152" y="0"/>
                    <a:pt x="76" y="0"/>
                  </a:cubicBezTo>
                  <a:close/>
                </a:path>
              </a:pathLst>
            </a:custGeom>
            <a:solidFill>
              <a:srgbClr val="3C8DA0"/>
            </a:solidFill>
            <a:ln>
              <a:noFill/>
            </a:ln>
          </p:spPr>
          <p:txBody>
            <a:bodyPr spcFirstLastPara="1" wrap="square" lIns="91425" tIns="91425" rIns="91425" bIns="91425" anchor="ctr" anchorCtr="0">
              <a:noAutofit/>
            </a:bodyPr>
            <a:lstStyle/>
            <a:p>
              <a:endParaRPr/>
            </a:p>
          </p:txBody>
        </p:sp>
        <p:sp>
          <p:nvSpPr>
            <p:cNvPr id="1134" name="Google Shape;1134;p20"/>
            <p:cNvSpPr/>
            <p:nvPr/>
          </p:nvSpPr>
          <p:spPr>
            <a:xfrm>
              <a:off x="485200" y="1780638"/>
              <a:ext cx="18025" cy="13775"/>
            </a:xfrm>
            <a:custGeom>
              <a:avLst/>
              <a:gdLst/>
              <a:ahLst/>
              <a:cxnLst/>
              <a:rect l="l" t="t" r="r" b="b"/>
              <a:pathLst>
                <a:path w="721" h="551" extrusionOk="0">
                  <a:moveTo>
                    <a:pt x="360" y="1"/>
                  </a:moveTo>
                  <a:cubicBezTo>
                    <a:pt x="0" y="1"/>
                    <a:pt x="0" y="550"/>
                    <a:pt x="360" y="550"/>
                  </a:cubicBezTo>
                  <a:cubicBezTo>
                    <a:pt x="721" y="550"/>
                    <a:pt x="721" y="1"/>
                    <a:pt x="360" y="1"/>
                  </a:cubicBezTo>
                  <a:close/>
                </a:path>
              </a:pathLst>
            </a:custGeom>
            <a:solidFill>
              <a:srgbClr val="3C8DA0"/>
            </a:solidFill>
            <a:ln>
              <a:noFill/>
            </a:ln>
          </p:spPr>
          <p:txBody>
            <a:bodyPr spcFirstLastPara="1" wrap="square" lIns="91425" tIns="91425" rIns="91425" bIns="91425" anchor="ctr" anchorCtr="0">
              <a:noAutofit/>
            </a:bodyPr>
            <a:lstStyle/>
            <a:p>
              <a:endParaRPr/>
            </a:p>
          </p:txBody>
        </p:sp>
        <p:sp>
          <p:nvSpPr>
            <p:cNvPr id="1135" name="Google Shape;1135;p20"/>
            <p:cNvSpPr/>
            <p:nvPr/>
          </p:nvSpPr>
          <p:spPr>
            <a:xfrm>
              <a:off x="502250" y="1829463"/>
              <a:ext cx="9500" cy="6175"/>
            </a:xfrm>
            <a:custGeom>
              <a:avLst/>
              <a:gdLst/>
              <a:ahLst/>
              <a:cxnLst/>
              <a:rect l="l" t="t" r="r" b="b"/>
              <a:pathLst>
                <a:path w="380" h="247" extrusionOk="0">
                  <a:moveTo>
                    <a:pt x="114" y="0"/>
                  </a:moveTo>
                  <a:cubicBezTo>
                    <a:pt x="77" y="0"/>
                    <a:pt x="39" y="19"/>
                    <a:pt x="20" y="38"/>
                  </a:cubicBezTo>
                  <a:cubicBezTo>
                    <a:pt x="20" y="38"/>
                    <a:pt x="1" y="57"/>
                    <a:pt x="1" y="76"/>
                  </a:cubicBezTo>
                  <a:cubicBezTo>
                    <a:pt x="1" y="95"/>
                    <a:pt x="1" y="114"/>
                    <a:pt x="1" y="114"/>
                  </a:cubicBezTo>
                  <a:cubicBezTo>
                    <a:pt x="1" y="152"/>
                    <a:pt x="20" y="190"/>
                    <a:pt x="39" y="209"/>
                  </a:cubicBezTo>
                  <a:cubicBezTo>
                    <a:pt x="58" y="228"/>
                    <a:pt x="95" y="247"/>
                    <a:pt x="114" y="247"/>
                  </a:cubicBezTo>
                  <a:lnTo>
                    <a:pt x="266" y="247"/>
                  </a:lnTo>
                  <a:cubicBezTo>
                    <a:pt x="304" y="247"/>
                    <a:pt x="342" y="228"/>
                    <a:pt x="361" y="209"/>
                  </a:cubicBezTo>
                  <a:cubicBezTo>
                    <a:pt x="361" y="190"/>
                    <a:pt x="380" y="190"/>
                    <a:pt x="380" y="171"/>
                  </a:cubicBezTo>
                  <a:cubicBezTo>
                    <a:pt x="380" y="152"/>
                    <a:pt x="380" y="133"/>
                    <a:pt x="380" y="114"/>
                  </a:cubicBezTo>
                  <a:cubicBezTo>
                    <a:pt x="380" y="95"/>
                    <a:pt x="361" y="57"/>
                    <a:pt x="342" y="38"/>
                  </a:cubicBezTo>
                  <a:cubicBezTo>
                    <a:pt x="323" y="19"/>
                    <a:pt x="285" y="0"/>
                    <a:pt x="266" y="0"/>
                  </a:cubicBezTo>
                  <a:close/>
                </a:path>
              </a:pathLst>
            </a:custGeom>
            <a:solidFill>
              <a:srgbClr val="3C8DA0"/>
            </a:solidFill>
            <a:ln>
              <a:noFill/>
            </a:ln>
          </p:spPr>
          <p:txBody>
            <a:bodyPr spcFirstLastPara="1" wrap="square" lIns="91425" tIns="91425" rIns="91425" bIns="91425" anchor="ctr" anchorCtr="0">
              <a:noAutofit/>
            </a:bodyPr>
            <a:lstStyle/>
            <a:p>
              <a:endParaRPr/>
            </a:p>
          </p:txBody>
        </p:sp>
        <p:sp>
          <p:nvSpPr>
            <p:cNvPr id="1136" name="Google Shape;1136;p20"/>
            <p:cNvSpPr/>
            <p:nvPr/>
          </p:nvSpPr>
          <p:spPr>
            <a:xfrm>
              <a:off x="504150" y="1867838"/>
              <a:ext cx="24675" cy="18975"/>
            </a:xfrm>
            <a:custGeom>
              <a:avLst/>
              <a:gdLst/>
              <a:ahLst/>
              <a:cxnLst/>
              <a:rect l="l" t="t" r="r" b="b"/>
              <a:pathLst>
                <a:path w="987" h="759" extrusionOk="0">
                  <a:moveTo>
                    <a:pt x="493" y="1"/>
                  </a:moveTo>
                  <a:cubicBezTo>
                    <a:pt x="1" y="1"/>
                    <a:pt x="1" y="759"/>
                    <a:pt x="493" y="759"/>
                  </a:cubicBezTo>
                  <a:cubicBezTo>
                    <a:pt x="986" y="759"/>
                    <a:pt x="986" y="1"/>
                    <a:pt x="493" y="1"/>
                  </a:cubicBezTo>
                  <a:close/>
                </a:path>
              </a:pathLst>
            </a:custGeom>
            <a:solidFill>
              <a:srgbClr val="3C8DA0"/>
            </a:solidFill>
            <a:ln>
              <a:noFill/>
            </a:ln>
          </p:spPr>
          <p:txBody>
            <a:bodyPr spcFirstLastPara="1" wrap="square" lIns="91425" tIns="91425" rIns="91425" bIns="91425" anchor="ctr" anchorCtr="0">
              <a:noAutofit/>
            </a:bodyPr>
            <a:lstStyle/>
            <a:p>
              <a:endParaRPr/>
            </a:p>
          </p:txBody>
        </p:sp>
        <p:sp>
          <p:nvSpPr>
            <p:cNvPr id="1137" name="Google Shape;1137;p20"/>
            <p:cNvSpPr/>
            <p:nvPr/>
          </p:nvSpPr>
          <p:spPr>
            <a:xfrm>
              <a:off x="360075" y="1880163"/>
              <a:ext cx="20875" cy="17075"/>
            </a:xfrm>
            <a:custGeom>
              <a:avLst/>
              <a:gdLst/>
              <a:ahLst/>
              <a:cxnLst/>
              <a:rect l="l" t="t" r="r" b="b"/>
              <a:pathLst>
                <a:path w="835" h="683" extrusionOk="0">
                  <a:moveTo>
                    <a:pt x="418" y="0"/>
                  </a:moveTo>
                  <a:cubicBezTo>
                    <a:pt x="1" y="38"/>
                    <a:pt x="1" y="645"/>
                    <a:pt x="418" y="683"/>
                  </a:cubicBezTo>
                  <a:cubicBezTo>
                    <a:pt x="835" y="645"/>
                    <a:pt x="835" y="38"/>
                    <a:pt x="418" y="0"/>
                  </a:cubicBezTo>
                  <a:close/>
                </a:path>
              </a:pathLst>
            </a:custGeom>
            <a:solidFill>
              <a:srgbClr val="3C8DA0"/>
            </a:solidFill>
            <a:ln>
              <a:noFill/>
            </a:ln>
          </p:spPr>
          <p:txBody>
            <a:bodyPr spcFirstLastPara="1" wrap="square" lIns="91425" tIns="91425" rIns="91425" bIns="91425" anchor="ctr" anchorCtr="0">
              <a:noAutofit/>
            </a:bodyPr>
            <a:lstStyle/>
            <a:p>
              <a:endParaRPr/>
            </a:p>
          </p:txBody>
        </p:sp>
        <p:sp>
          <p:nvSpPr>
            <p:cNvPr id="1138" name="Google Shape;1138;p20"/>
            <p:cNvSpPr/>
            <p:nvPr/>
          </p:nvSpPr>
          <p:spPr>
            <a:xfrm>
              <a:off x="319325" y="1860263"/>
              <a:ext cx="16125" cy="12350"/>
            </a:xfrm>
            <a:custGeom>
              <a:avLst/>
              <a:gdLst/>
              <a:ahLst/>
              <a:cxnLst/>
              <a:rect l="l" t="t" r="r" b="b"/>
              <a:pathLst>
                <a:path w="645" h="494" extrusionOk="0">
                  <a:moveTo>
                    <a:pt x="247" y="0"/>
                  </a:moveTo>
                  <a:cubicBezTo>
                    <a:pt x="228" y="0"/>
                    <a:pt x="190" y="0"/>
                    <a:pt x="152" y="19"/>
                  </a:cubicBezTo>
                  <a:cubicBezTo>
                    <a:pt x="133" y="19"/>
                    <a:pt x="95" y="38"/>
                    <a:pt x="76" y="76"/>
                  </a:cubicBezTo>
                  <a:cubicBezTo>
                    <a:pt x="38" y="114"/>
                    <a:pt x="0" y="171"/>
                    <a:pt x="0" y="247"/>
                  </a:cubicBezTo>
                  <a:lnTo>
                    <a:pt x="0" y="304"/>
                  </a:lnTo>
                  <a:cubicBezTo>
                    <a:pt x="19" y="342"/>
                    <a:pt x="38" y="379"/>
                    <a:pt x="76" y="417"/>
                  </a:cubicBezTo>
                  <a:lnTo>
                    <a:pt x="114" y="455"/>
                  </a:lnTo>
                  <a:cubicBezTo>
                    <a:pt x="152" y="474"/>
                    <a:pt x="209" y="493"/>
                    <a:pt x="247" y="493"/>
                  </a:cubicBezTo>
                  <a:lnTo>
                    <a:pt x="398" y="493"/>
                  </a:lnTo>
                  <a:cubicBezTo>
                    <a:pt x="436" y="493"/>
                    <a:pt x="455" y="493"/>
                    <a:pt x="493" y="474"/>
                  </a:cubicBezTo>
                  <a:cubicBezTo>
                    <a:pt x="550" y="455"/>
                    <a:pt x="588" y="398"/>
                    <a:pt x="607" y="342"/>
                  </a:cubicBezTo>
                  <a:cubicBezTo>
                    <a:pt x="626" y="323"/>
                    <a:pt x="645" y="285"/>
                    <a:pt x="626" y="247"/>
                  </a:cubicBezTo>
                  <a:lnTo>
                    <a:pt x="626" y="190"/>
                  </a:lnTo>
                  <a:cubicBezTo>
                    <a:pt x="626" y="152"/>
                    <a:pt x="607" y="114"/>
                    <a:pt x="569" y="76"/>
                  </a:cubicBezTo>
                  <a:lnTo>
                    <a:pt x="531" y="38"/>
                  </a:lnTo>
                  <a:cubicBezTo>
                    <a:pt x="493" y="19"/>
                    <a:pt x="436" y="19"/>
                    <a:pt x="398" y="19"/>
                  </a:cubicBezTo>
                  <a:lnTo>
                    <a:pt x="398" y="0"/>
                  </a:lnTo>
                  <a:close/>
                </a:path>
              </a:pathLst>
            </a:custGeom>
            <a:solidFill>
              <a:srgbClr val="3C8DA0"/>
            </a:solidFill>
            <a:ln>
              <a:noFill/>
            </a:ln>
          </p:spPr>
          <p:txBody>
            <a:bodyPr spcFirstLastPara="1" wrap="square" lIns="91425" tIns="91425" rIns="91425" bIns="91425" anchor="ctr" anchorCtr="0">
              <a:noAutofit/>
            </a:bodyPr>
            <a:lstStyle/>
            <a:p>
              <a:endParaRPr/>
            </a:p>
          </p:txBody>
        </p:sp>
        <p:sp>
          <p:nvSpPr>
            <p:cNvPr id="1139" name="Google Shape;1139;p20"/>
            <p:cNvSpPr/>
            <p:nvPr/>
          </p:nvSpPr>
          <p:spPr>
            <a:xfrm>
              <a:off x="325475" y="1808138"/>
              <a:ext cx="15675" cy="11850"/>
            </a:xfrm>
            <a:custGeom>
              <a:avLst/>
              <a:gdLst/>
              <a:ahLst/>
              <a:cxnLst/>
              <a:rect l="l" t="t" r="r" b="b"/>
              <a:pathLst>
                <a:path w="627" h="474" extrusionOk="0">
                  <a:moveTo>
                    <a:pt x="304" y="0"/>
                  </a:moveTo>
                  <a:cubicBezTo>
                    <a:pt x="1" y="0"/>
                    <a:pt x="1" y="474"/>
                    <a:pt x="304" y="474"/>
                  </a:cubicBezTo>
                  <a:cubicBezTo>
                    <a:pt x="626" y="474"/>
                    <a:pt x="626" y="0"/>
                    <a:pt x="304" y="0"/>
                  </a:cubicBezTo>
                  <a:close/>
                </a:path>
              </a:pathLst>
            </a:custGeom>
            <a:solidFill>
              <a:srgbClr val="3C8DA0"/>
            </a:solidFill>
            <a:ln>
              <a:noFill/>
            </a:ln>
          </p:spPr>
          <p:txBody>
            <a:bodyPr spcFirstLastPara="1" wrap="square" lIns="91425" tIns="91425" rIns="91425" bIns="91425" anchor="ctr" anchorCtr="0">
              <a:noAutofit/>
            </a:bodyPr>
            <a:lstStyle/>
            <a:p>
              <a:endParaRPr/>
            </a:p>
          </p:txBody>
        </p:sp>
        <p:sp>
          <p:nvSpPr>
            <p:cNvPr id="1140" name="Google Shape;1140;p20"/>
            <p:cNvSpPr/>
            <p:nvPr/>
          </p:nvSpPr>
          <p:spPr>
            <a:xfrm>
              <a:off x="298950" y="1787738"/>
              <a:ext cx="8550" cy="7150"/>
            </a:xfrm>
            <a:custGeom>
              <a:avLst/>
              <a:gdLst/>
              <a:ahLst/>
              <a:cxnLst/>
              <a:rect l="l" t="t" r="r" b="b"/>
              <a:pathLst>
                <a:path w="342" h="286" extrusionOk="0">
                  <a:moveTo>
                    <a:pt x="171" y="1"/>
                  </a:moveTo>
                  <a:cubicBezTo>
                    <a:pt x="0" y="20"/>
                    <a:pt x="0" y="266"/>
                    <a:pt x="171" y="285"/>
                  </a:cubicBezTo>
                  <a:cubicBezTo>
                    <a:pt x="341" y="266"/>
                    <a:pt x="341" y="20"/>
                    <a:pt x="171" y="1"/>
                  </a:cubicBezTo>
                  <a:close/>
                </a:path>
              </a:pathLst>
            </a:custGeom>
            <a:solidFill>
              <a:srgbClr val="3C8DA0"/>
            </a:solidFill>
            <a:ln>
              <a:noFill/>
            </a:ln>
          </p:spPr>
          <p:txBody>
            <a:bodyPr spcFirstLastPara="1" wrap="square" lIns="91425" tIns="91425" rIns="91425" bIns="91425" anchor="ctr" anchorCtr="0">
              <a:noAutofit/>
            </a:bodyPr>
            <a:lstStyle/>
            <a:p>
              <a:endParaRPr/>
            </a:p>
          </p:txBody>
        </p:sp>
        <p:sp>
          <p:nvSpPr>
            <p:cNvPr id="1141" name="Google Shape;1141;p20"/>
            <p:cNvSpPr/>
            <p:nvPr/>
          </p:nvSpPr>
          <p:spPr>
            <a:xfrm>
              <a:off x="445850" y="1622338"/>
              <a:ext cx="21825" cy="16625"/>
            </a:xfrm>
            <a:custGeom>
              <a:avLst/>
              <a:gdLst/>
              <a:ahLst/>
              <a:cxnLst/>
              <a:rect l="l" t="t" r="r" b="b"/>
              <a:pathLst>
                <a:path w="873" h="665" extrusionOk="0">
                  <a:moveTo>
                    <a:pt x="437" y="1"/>
                  </a:moveTo>
                  <a:cubicBezTo>
                    <a:pt x="1" y="1"/>
                    <a:pt x="1" y="664"/>
                    <a:pt x="437" y="664"/>
                  </a:cubicBezTo>
                  <a:cubicBezTo>
                    <a:pt x="873" y="664"/>
                    <a:pt x="873" y="1"/>
                    <a:pt x="437" y="1"/>
                  </a:cubicBezTo>
                  <a:close/>
                </a:path>
              </a:pathLst>
            </a:custGeom>
            <a:solidFill>
              <a:srgbClr val="3C8DA0"/>
            </a:solidFill>
            <a:ln>
              <a:noFill/>
            </a:ln>
          </p:spPr>
          <p:txBody>
            <a:bodyPr spcFirstLastPara="1" wrap="square" lIns="91425" tIns="91425" rIns="91425" bIns="91425" anchor="ctr" anchorCtr="0">
              <a:noAutofit/>
            </a:bodyPr>
            <a:lstStyle/>
            <a:p>
              <a:endParaRPr/>
            </a:p>
          </p:txBody>
        </p:sp>
        <p:sp>
          <p:nvSpPr>
            <p:cNvPr id="1142" name="Google Shape;1142;p20"/>
            <p:cNvSpPr/>
            <p:nvPr/>
          </p:nvSpPr>
          <p:spPr>
            <a:xfrm>
              <a:off x="418850" y="1542263"/>
              <a:ext cx="23250" cy="18975"/>
            </a:xfrm>
            <a:custGeom>
              <a:avLst/>
              <a:gdLst/>
              <a:ahLst/>
              <a:cxnLst/>
              <a:rect l="l" t="t" r="r" b="b"/>
              <a:pathLst>
                <a:path w="930" h="759" extrusionOk="0">
                  <a:moveTo>
                    <a:pt x="474" y="0"/>
                  </a:moveTo>
                  <a:cubicBezTo>
                    <a:pt x="0" y="38"/>
                    <a:pt x="0" y="721"/>
                    <a:pt x="474" y="758"/>
                  </a:cubicBezTo>
                  <a:cubicBezTo>
                    <a:pt x="929" y="721"/>
                    <a:pt x="929" y="38"/>
                    <a:pt x="474" y="0"/>
                  </a:cubicBezTo>
                  <a:close/>
                </a:path>
              </a:pathLst>
            </a:custGeom>
            <a:solidFill>
              <a:srgbClr val="3C8DA0"/>
            </a:solidFill>
            <a:ln>
              <a:noFill/>
            </a:ln>
          </p:spPr>
          <p:txBody>
            <a:bodyPr spcFirstLastPara="1" wrap="square" lIns="91425" tIns="91425" rIns="91425" bIns="91425" anchor="ctr" anchorCtr="0">
              <a:noAutofit/>
            </a:bodyPr>
            <a:lstStyle/>
            <a:p>
              <a:endParaRPr/>
            </a:p>
          </p:txBody>
        </p:sp>
      </p:grpSp>
      <p:pic>
        <p:nvPicPr>
          <p:cNvPr id="1143" name="Google Shape;1143;p20"/>
          <p:cNvPicPr preferRelativeResize="0"/>
          <p:nvPr/>
        </p:nvPicPr>
        <p:blipFill>
          <a:blip r:embed="rId3">
            <a:alphaModFix amt="74000"/>
          </a:blip>
          <a:stretch>
            <a:fillRect/>
          </a:stretch>
        </p:blipFill>
        <p:spPr>
          <a:xfrm rot="-5809801" flipH="1">
            <a:off x="7609918" y="-1097658"/>
            <a:ext cx="2894870" cy="2593321"/>
          </a:xfrm>
          <a:prstGeom prst="rect">
            <a:avLst/>
          </a:prstGeom>
          <a:noFill/>
          <a:ln>
            <a:noFill/>
          </a:ln>
        </p:spPr>
      </p:pic>
      <p:pic>
        <p:nvPicPr>
          <p:cNvPr id="1144" name="Google Shape;1144;p20"/>
          <p:cNvPicPr preferRelativeResize="0"/>
          <p:nvPr/>
        </p:nvPicPr>
        <p:blipFill>
          <a:blip r:embed="rId4">
            <a:alphaModFix amt="76000"/>
          </a:blip>
          <a:stretch>
            <a:fillRect/>
          </a:stretch>
        </p:blipFill>
        <p:spPr>
          <a:xfrm rot="10754694">
            <a:off x="2497948" y="4487275"/>
            <a:ext cx="7605809" cy="2832381"/>
          </a:xfrm>
          <a:prstGeom prst="rect">
            <a:avLst/>
          </a:prstGeom>
          <a:noFill/>
          <a:ln>
            <a:noFill/>
          </a:ln>
        </p:spPr>
      </p:pic>
      <p:grpSp>
        <p:nvGrpSpPr>
          <p:cNvPr id="1145" name="Google Shape;1145;p20"/>
          <p:cNvGrpSpPr/>
          <p:nvPr/>
        </p:nvGrpSpPr>
        <p:grpSpPr>
          <a:xfrm flipH="1">
            <a:off x="-624375" y="3487614"/>
            <a:ext cx="1344377" cy="2469659"/>
            <a:chOff x="272875" y="1419395"/>
            <a:chExt cx="255950" cy="563168"/>
          </a:xfrm>
        </p:grpSpPr>
        <p:sp>
          <p:nvSpPr>
            <p:cNvPr id="1146" name="Google Shape;1146;p20"/>
            <p:cNvSpPr/>
            <p:nvPr/>
          </p:nvSpPr>
          <p:spPr>
            <a:xfrm>
              <a:off x="471925" y="1963988"/>
              <a:ext cx="26575" cy="18575"/>
            </a:xfrm>
            <a:custGeom>
              <a:avLst/>
              <a:gdLst/>
              <a:ahLst/>
              <a:cxnLst/>
              <a:rect l="l" t="t" r="r" b="b"/>
              <a:pathLst>
                <a:path w="1063" h="743" extrusionOk="0">
                  <a:moveTo>
                    <a:pt x="724" y="0"/>
                  </a:moveTo>
                  <a:cubicBezTo>
                    <a:pt x="636" y="0"/>
                    <a:pt x="547" y="14"/>
                    <a:pt x="512" y="41"/>
                  </a:cubicBezTo>
                  <a:cubicBezTo>
                    <a:pt x="323" y="230"/>
                    <a:pt x="152" y="420"/>
                    <a:pt x="0" y="628"/>
                  </a:cubicBezTo>
                  <a:lnTo>
                    <a:pt x="57" y="742"/>
                  </a:lnTo>
                  <a:cubicBezTo>
                    <a:pt x="247" y="742"/>
                    <a:pt x="436" y="704"/>
                    <a:pt x="626" y="647"/>
                  </a:cubicBezTo>
                  <a:cubicBezTo>
                    <a:pt x="929" y="496"/>
                    <a:pt x="1062" y="249"/>
                    <a:pt x="948" y="60"/>
                  </a:cubicBezTo>
                  <a:cubicBezTo>
                    <a:pt x="928" y="19"/>
                    <a:pt x="826" y="0"/>
                    <a:pt x="724" y="0"/>
                  </a:cubicBezTo>
                  <a:close/>
                </a:path>
              </a:pathLst>
            </a:custGeom>
            <a:solidFill>
              <a:srgbClr val="3C8DA0"/>
            </a:solidFill>
            <a:ln>
              <a:noFill/>
            </a:ln>
          </p:spPr>
          <p:txBody>
            <a:bodyPr spcFirstLastPara="1" wrap="square" lIns="91425" tIns="91425" rIns="91425" bIns="91425" anchor="ctr" anchorCtr="0">
              <a:noAutofit/>
            </a:bodyPr>
            <a:lstStyle/>
            <a:p>
              <a:endParaRPr/>
            </a:p>
          </p:txBody>
        </p:sp>
        <p:sp>
          <p:nvSpPr>
            <p:cNvPr id="1147" name="Google Shape;1147;p20"/>
            <p:cNvSpPr/>
            <p:nvPr/>
          </p:nvSpPr>
          <p:spPr>
            <a:xfrm>
              <a:off x="366725" y="1787738"/>
              <a:ext cx="29875" cy="22300"/>
            </a:xfrm>
            <a:custGeom>
              <a:avLst/>
              <a:gdLst/>
              <a:ahLst/>
              <a:cxnLst/>
              <a:rect l="l" t="t" r="r" b="b"/>
              <a:pathLst>
                <a:path w="1195" h="892" extrusionOk="0">
                  <a:moveTo>
                    <a:pt x="607" y="1"/>
                  </a:moveTo>
                  <a:cubicBezTo>
                    <a:pt x="0" y="1"/>
                    <a:pt x="0" y="892"/>
                    <a:pt x="607" y="892"/>
                  </a:cubicBezTo>
                  <a:cubicBezTo>
                    <a:pt x="1194" y="892"/>
                    <a:pt x="1194" y="1"/>
                    <a:pt x="607" y="1"/>
                  </a:cubicBezTo>
                  <a:close/>
                </a:path>
              </a:pathLst>
            </a:custGeom>
            <a:solidFill>
              <a:srgbClr val="3C8DA0"/>
            </a:solidFill>
            <a:ln>
              <a:noFill/>
            </a:ln>
          </p:spPr>
          <p:txBody>
            <a:bodyPr spcFirstLastPara="1" wrap="square" lIns="91425" tIns="91425" rIns="91425" bIns="91425" anchor="ctr" anchorCtr="0">
              <a:noAutofit/>
            </a:bodyPr>
            <a:lstStyle/>
            <a:p>
              <a:endParaRPr/>
            </a:p>
          </p:txBody>
        </p:sp>
        <p:sp>
          <p:nvSpPr>
            <p:cNvPr id="1148" name="Google Shape;1148;p20"/>
            <p:cNvSpPr/>
            <p:nvPr/>
          </p:nvSpPr>
          <p:spPr>
            <a:xfrm>
              <a:off x="380450" y="1835613"/>
              <a:ext cx="9975" cy="8550"/>
            </a:xfrm>
            <a:custGeom>
              <a:avLst/>
              <a:gdLst/>
              <a:ahLst/>
              <a:cxnLst/>
              <a:rect l="l" t="t" r="r" b="b"/>
              <a:pathLst>
                <a:path w="399" h="342" extrusionOk="0">
                  <a:moveTo>
                    <a:pt x="209" y="1"/>
                  </a:moveTo>
                  <a:cubicBezTo>
                    <a:pt x="1" y="38"/>
                    <a:pt x="1" y="323"/>
                    <a:pt x="209" y="342"/>
                  </a:cubicBezTo>
                  <a:cubicBezTo>
                    <a:pt x="399" y="323"/>
                    <a:pt x="399" y="38"/>
                    <a:pt x="209" y="1"/>
                  </a:cubicBezTo>
                  <a:close/>
                </a:path>
              </a:pathLst>
            </a:custGeom>
            <a:solidFill>
              <a:srgbClr val="3C8DA0"/>
            </a:solidFill>
            <a:ln>
              <a:noFill/>
            </a:ln>
          </p:spPr>
          <p:txBody>
            <a:bodyPr spcFirstLastPara="1" wrap="square" lIns="91425" tIns="91425" rIns="91425" bIns="91425" anchor="ctr" anchorCtr="0">
              <a:noAutofit/>
            </a:bodyPr>
            <a:lstStyle/>
            <a:p>
              <a:endParaRPr/>
            </a:p>
          </p:txBody>
        </p:sp>
        <p:sp>
          <p:nvSpPr>
            <p:cNvPr id="1149" name="Google Shape;1149;p20"/>
            <p:cNvSpPr/>
            <p:nvPr/>
          </p:nvSpPr>
          <p:spPr>
            <a:xfrm>
              <a:off x="416475" y="1837513"/>
              <a:ext cx="5700" cy="4750"/>
            </a:xfrm>
            <a:custGeom>
              <a:avLst/>
              <a:gdLst/>
              <a:ahLst/>
              <a:cxnLst/>
              <a:rect l="l" t="t" r="r" b="b"/>
              <a:pathLst>
                <a:path w="228" h="190" extrusionOk="0">
                  <a:moveTo>
                    <a:pt x="114" y="0"/>
                  </a:moveTo>
                  <a:cubicBezTo>
                    <a:pt x="0" y="19"/>
                    <a:pt x="0" y="171"/>
                    <a:pt x="114" y="190"/>
                  </a:cubicBezTo>
                  <a:cubicBezTo>
                    <a:pt x="228" y="171"/>
                    <a:pt x="228" y="19"/>
                    <a:pt x="114" y="0"/>
                  </a:cubicBezTo>
                  <a:close/>
                </a:path>
              </a:pathLst>
            </a:custGeom>
            <a:solidFill>
              <a:srgbClr val="3C8DA0"/>
            </a:solidFill>
            <a:ln>
              <a:noFill/>
            </a:ln>
          </p:spPr>
          <p:txBody>
            <a:bodyPr spcFirstLastPara="1" wrap="square" lIns="91425" tIns="91425" rIns="91425" bIns="91425" anchor="ctr" anchorCtr="0">
              <a:noAutofit/>
            </a:bodyPr>
            <a:lstStyle/>
            <a:p>
              <a:endParaRPr/>
            </a:p>
          </p:txBody>
        </p:sp>
        <p:sp>
          <p:nvSpPr>
            <p:cNvPr id="1150" name="Google Shape;1150;p20"/>
            <p:cNvSpPr/>
            <p:nvPr/>
          </p:nvSpPr>
          <p:spPr>
            <a:xfrm>
              <a:off x="415525" y="1877788"/>
              <a:ext cx="7600" cy="10675"/>
            </a:xfrm>
            <a:custGeom>
              <a:avLst/>
              <a:gdLst/>
              <a:ahLst/>
              <a:cxnLst/>
              <a:rect l="l" t="t" r="r" b="b"/>
              <a:pathLst>
                <a:path w="304" h="427" extrusionOk="0">
                  <a:moveTo>
                    <a:pt x="171" y="1"/>
                  </a:moveTo>
                  <a:cubicBezTo>
                    <a:pt x="133" y="1"/>
                    <a:pt x="95" y="20"/>
                    <a:pt x="76" y="39"/>
                  </a:cubicBezTo>
                  <a:lnTo>
                    <a:pt x="57" y="77"/>
                  </a:lnTo>
                  <a:cubicBezTo>
                    <a:pt x="38" y="95"/>
                    <a:pt x="38" y="114"/>
                    <a:pt x="38" y="133"/>
                  </a:cubicBezTo>
                  <a:lnTo>
                    <a:pt x="20" y="133"/>
                  </a:lnTo>
                  <a:cubicBezTo>
                    <a:pt x="20" y="190"/>
                    <a:pt x="20" y="228"/>
                    <a:pt x="1" y="285"/>
                  </a:cubicBezTo>
                  <a:cubicBezTo>
                    <a:pt x="1" y="304"/>
                    <a:pt x="1" y="323"/>
                    <a:pt x="20" y="342"/>
                  </a:cubicBezTo>
                  <a:cubicBezTo>
                    <a:pt x="20" y="361"/>
                    <a:pt x="38" y="380"/>
                    <a:pt x="38" y="380"/>
                  </a:cubicBezTo>
                  <a:cubicBezTo>
                    <a:pt x="57" y="399"/>
                    <a:pt x="76" y="418"/>
                    <a:pt x="95" y="418"/>
                  </a:cubicBezTo>
                  <a:cubicBezTo>
                    <a:pt x="108" y="418"/>
                    <a:pt x="121" y="426"/>
                    <a:pt x="133" y="426"/>
                  </a:cubicBezTo>
                  <a:cubicBezTo>
                    <a:pt x="140" y="426"/>
                    <a:pt x="146" y="424"/>
                    <a:pt x="152" y="418"/>
                  </a:cubicBezTo>
                  <a:lnTo>
                    <a:pt x="190" y="418"/>
                  </a:lnTo>
                  <a:cubicBezTo>
                    <a:pt x="209" y="418"/>
                    <a:pt x="228" y="418"/>
                    <a:pt x="247" y="399"/>
                  </a:cubicBezTo>
                  <a:cubicBezTo>
                    <a:pt x="285" y="361"/>
                    <a:pt x="285" y="323"/>
                    <a:pt x="285" y="285"/>
                  </a:cubicBezTo>
                  <a:lnTo>
                    <a:pt x="285" y="133"/>
                  </a:lnTo>
                  <a:cubicBezTo>
                    <a:pt x="304" y="114"/>
                    <a:pt x="304" y="95"/>
                    <a:pt x="285" y="95"/>
                  </a:cubicBezTo>
                  <a:cubicBezTo>
                    <a:pt x="285" y="77"/>
                    <a:pt x="285" y="58"/>
                    <a:pt x="266" y="39"/>
                  </a:cubicBezTo>
                  <a:cubicBezTo>
                    <a:pt x="228" y="20"/>
                    <a:pt x="209" y="1"/>
                    <a:pt x="171" y="1"/>
                  </a:cubicBezTo>
                  <a:close/>
                </a:path>
              </a:pathLst>
            </a:custGeom>
            <a:solidFill>
              <a:srgbClr val="3C8DA0"/>
            </a:solidFill>
            <a:ln>
              <a:noFill/>
            </a:ln>
          </p:spPr>
          <p:txBody>
            <a:bodyPr spcFirstLastPara="1" wrap="square" lIns="91425" tIns="91425" rIns="91425" bIns="91425" anchor="ctr" anchorCtr="0">
              <a:noAutofit/>
            </a:bodyPr>
            <a:lstStyle/>
            <a:p>
              <a:endParaRPr/>
            </a:p>
          </p:txBody>
        </p:sp>
        <p:sp>
          <p:nvSpPr>
            <p:cNvPr id="1151" name="Google Shape;1151;p20"/>
            <p:cNvSpPr/>
            <p:nvPr/>
          </p:nvSpPr>
          <p:spPr>
            <a:xfrm>
              <a:off x="432600" y="1937038"/>
              <a:ext cx="10450" cy="8075"/>
            </a:xfrm>
            <a:custGeom>
              <a:avLst/>
              <a:gdLst/>
              <a:ahLst/>
              <a:cxnLst/>
              <a:rect l="l" t="t" r="r" b="b"/>
              <a:pathLst>
                <a:path w="418" h="323" extrusionOk="0">
                  <a:moveTo>
                    <a:pt x="209" y="0"/>
                  </a:moveTo>
                  <a:cubicBezTo>
                    <a:pt x="0" y="0"/>
                    <a:pt x="0" y="323"/>
                    <a:pt x="209" y="323"/>
                  </a:cubicBezTo>
                  <a:cubicBezTo>
                    <a:pt x="417" y="323"/>
                    <a:pt x="417" y="0"/>
                    <a:pt x="209" y="0"/>
                  </a:cubicBezTo>
                  <a:close/>
                </a:path>
              </a:pathLst>
            </a:custGeom>
            <a:solidFill>
              <a:srgbClr val="3C8DA0"/>
            </a:solidFill>
            <a:ln>
              <a:noFill/>
            </a:ln>
          </p:spPr>
          <p:txBody>
            <a:bodyPr spcFirstLastPara="1" wrap="square" lIns="91425" tIns="91425" rIns="91425" bIns="91425" anchor="ctr" anchorCtr="0">
              <a:noAutofit/>
            </a:bodyPr>
            <a:lstStyle/>
            <a:p>
              <a:endParaRPr/>
            </a:p>
          </p:txBody>
        </p:sp>
        <p:sp>
          <p:nvSpPr>
            <p:cNvPr id="1152" name="Google Shape;1152;p20"/>
            <p:cNvSpPr/>
            <p:nvPr/>
          </p:nvSpPr>
          <p:spPr>
            <a:xfrm>
              <a:off x="452025" y="1974938"/>
              <a:ext cx="9500" cy="7150"/>
            </a:xfrm>
            <a:custGeom>
              <a:avLst/>
              <a:gdLst/>
              <a:ahLst/>
              <a:cxnLst/>
              <a:rect l="l" t="t" r="r" b="b"/>
              <a:pathLst>
                <a:path w="380" h="286" extrusionOk="0">
                  <a:moveTo>
                    <a:pt x="190" y="1"/>
                  </a:moveTo>
                  <a:cubicBezTo>
                    <a:pt x="0" y="1"/>
                    <a:pt x="0" y="285"/>
                    <a:pt x="190" y="285"/>
                  </a:cubicBezTo>
                  <a:cubicBezTo>
                    <a:pt x="379" y="285"/>
                    <a:pt x="379" y="1"/>
                    <a:pt x="190" y="1"/>
                  </a:cubicBezTo>
                  <a:close/>
                </a:path>
              </a:pathLst>
            </a:custGeom>
            <a:solidFill>
              <a:srgbClr val="3C8DA0"/>
            </a:solidFill>
            <a:ln>
              <a:noFill/>
            </a:ln>
          </p:spPr>
          <p:txBody>
            <a:bodyPr spcFirstLastPara="1" wrap="square" lIns="91425" tIns="91425" rIns="91425" bIns="91425" anchor="ctr" anchorCtr="0">
              <a:noAutofit/>
            </a:bodyPr>
            <a:lstStyle/>
            <a:p>
              <a:endParaRPr/>
            </a:p>
          </p:txBody>
        </p:sp>
        <p:sp>
          <p:nvSpPr>
            <p:cNvPr id="1153" name="Google Shape;1153;p20"/>
            <p:cNvSpPr/>
            <p:nvPr/>
          </p:nvSpPr>
          <p:spPr>
            <a:xfrm>
              <a:off x="472875" y="1918538"/>
              <a:ext cx="19925" cy="15200"/>
            </a:xfrm>
            <a:custGeom>
              <a:avLst/>
              <a:gdLst/>
              <a:ahLst/>
              <a:cxnLst/>
              <a:rect l="l" t="t" r="r" b="b"/>
              <a:pathLst>
                <a:path w="797" h="608" extrusionOk="0">
                  <a:moveTo>
                    <a:pt x="398" y="1"/>
                  </a:moveTo>
                  <a:cubicBezTo>
                    <a:pt x="0" y="1"/>
                    <a:pt x="0" y="608"/>
                    <a:pt x="398" y="608"/>
                  </a:cubicBezTo>
                  <a:cubicBezTo>
                    <a:pt x="797" y="608"/>
                    <a:pt x="797" y="1"/>
                    <a:pt x="398" y="1"/>
                  </a:cubicBezTo>
                  <a:close/>
                </a:path>
              </a:pathLst>
            </a:custGeom>
            <a:solidFill>
              <a:srgbClr val="3C8DA0"/>
            </a:solidFill>
            <a:ln>
              <a:noFill/>
            </a:ln>
          </p:spPr>
          <p:txBody>
            <a:bodyPr spcFirstLastPara="1" wrap="square" lIns="91425" tIns="91425" rIns="91425" bIns="91425" anchor="ctr" anchorCtr="0">
              <a:noAutofit/>
            </a:bodyPr>
            <a:lstStyle/>
            <a:p>
              <a:endParaRPr/>
            </a:p>
          </p:txBody>
        </p:sp>
        <p:sp>
          <p:nvSpPr>
            <p:cNvPr id="1154" name="Google Shape;1154;p20"/>
            <p:cNvSpPr/>
            <p:nvPr/>
          </p:nvSpPr>
          <p:spPr>
            <a:xfrm>
              <a:off x="444900" y="1890113"/>
              <a:ext cx="16150" cy="11875"/>
            </a:xfrm>
            <a:custGeom>
              <a:avLst/>
              <a:gdLst/>
              <a:ahLst/>
              <a:cxnLst/>
              <a:rect l="l" t="t" r="r" b="b"/>
              <a:pathLst>
                <a:path w="646" h="475" extrusionOk="0">
                  <a:moveTo>
                    <a:pt x="323" y="1"/>
                  </a:moveTo>
                  <a:cubicBezTo>
                    <a:pt x="1" y="1"/>
                    <a:pt x="1" y="475"/>
                    <a:pt x="323" y="475"/>
                  </a:cubicBezTo>
                  <a:cubicBezTo>
                    <a:pt x="645" y="475"/>
                    <a:pt x="645" y="1"/>
                    <a:pt x="323" y="1"/>
                  </a:cubicBezTo>
                  <a:close/>
                </a:path>
              </a:pathLst>
            </a:custGeom>
            <a:solidFill>
              <a:srgbClr val="3C8DA0"/>
            </a:solidFill>
            <a:ln>
              <a:noFill/>
            </a:ln>
          </p:spPr>
          <p:txBody>
            <a:bodyPr spcFirstLastPara="1" wrap="square" lIns="91425" tIns="91425" rIns="91425" bIns="91425" anchor="ctr" anchorCtr="0">
              <a:noAutofit/>
            </a:bodyPr>
            <a:lstStyle/>
            <a:p>
              <a:endParaRPr/>
            </a:p>
          </p:txBody>
        </p:sp>
        <p:sp>
          <p:nvSpPr>
            <p:cNvPr id="1155" name="Google Shape;1155;p20"/>
            <p:cNvSpPr/>
            <p:nvPr/>
          </p:nvSpPr>
          <p:spPr>
            <a:xfrm>
              <a:off x="398475" y="1905288"/>
              <a:ext cx="11875" cy="11400"/>
            </a:xfrm>
            <a:custGeom>
              <a:avLst/>
              <a:gdLst/>
              <a:ahLst/>
              <a:cxnLst/>
              <a:rect l="l" t="t" r="r" b="b"/>
              <a:pathLst>
                <a:path w="475" h="456" extrusionOk="0">
                  <a:moveTo>
                    <a:pt x="228" y="0"/>
                  </a:moveTo>
                  <a:cubicBezTo>
                    <a:pt x="0" y="57"/>
                    <a:pt x="0" y="398"/>
                    <a:pt x="228" y="455"/>
                  </a:cubicBezTo>
                  <a:cubicBezTo>
                    <a:pt x="474" y="398"/>
                    <a:pt x="474" y="57"/>
                    <a:pt x="228" y="0"/>
                  </a:cubicBezTo>
                  <a:close/>
                </a:path>
              </a:pathLst>
            </a:custGeom>
            <a:solidFill>
              <a:srgbClr val="3C8DA0"/>
            </a:solidFill>
            <a:ln>
              <a:noFill/>
            </a:ln>
          </p:spPr>
          <p:txBody>
            <a:bodyPr spcFirstLastPara="1" wrap="square" lIns="91425" tIns="91425" rIns="91425" bIns="91425" anchor="ctr" anchorCtr="0">
              <a:noAutofit/>
            </a:bodyPr>
            <a:lstStyle/>
            <a:p>
              <a:endParaRPr/>
            </a:p>
          </p:txBody>
        </p:sp>
        <p:sp>
          <p:nvSpPr>
            <p:cNvPr id="1156" name="Google Shape;1156;p20"/>
            <p:cNvSpPr/>
            <p:nvPr/>
          </p:nvSpPr>
          <p:spPr>
            <a:xfrm>
              <a:off x="454400" y="1849363"/>
              <a:ext cx="11850" cy="11400"/>
            </a:xfrm>
            <a:custGeom>
              <a:avLst/>
              <a:gdLst/>
              <a:ahLst/>
              <a:cxnLst/>
              <a:rect l="l" t="t" r="r" b="b"/>
              <a:pathLst>
                <a:path w="474" h="456" extrusionOk="0">
                  <a:moveTo>
                    <a:pt x="246" y="0"/>
                  </a:moveTo>
                  <a:cubicBezTo>
                    <a:pt x="0" y="57"/>
                    <a:pt x="0" y="398"/>
                    <a:pt x="246" y="455"/>
                  </a:cubicBezTo>
                  <a:cubicBezTo>
                    <a:pt x="474" y="398"/>
                    <a:pt x="474" y="57"/>
                    <a:pt x="246" y="0"/>
                  </a:cubicBezTo>
                  <a:close/>
                </a:path>
              </a:pathLst>
            </a:custGeom>
            <a:solidFill>
              <a:srgbClr val="3C8DA0"/>
            </a:solidFill>
            <a:ln>
              <a:noFill/>
            </a:ln>
          </p:spPr>
          <p:txBody>
            <a:bodyPr spcFirstLastPara="1" wrap="square" lIns="91425" tIns="91425" rIns="91425" bIns="91425" anchor="ctr" anchorCtr="0">
              <a:noAutofit/>
            </a:bodyPr>
            <a:lstStyle/>
            <a:p>
              <a:endParaRPr/>
            </a:p>
          </p:txBody>
        </p:sp>
        <p:sp>
          <p:nvSpPr>
            <p:cNvPr id="1157" name="Google Shape;1157;p20"/>
            <p:cNvSpPr/>
            <p:nvPr/>
          </p:nvSpPr>
          <p:spPr>
            <a:xfrm>
              <a:off x="428800" y="1830863"/>
              <a:ext cx="14725" cy="11400"/>
            </a:xfrm>
            <a:custGeom>
              <a:avLst/>
              <a:gdLst/>
              <a:ahLst/>
              <a:cxnLst/>
              <a:rect l="l" t="t" r="r" b="b"/>
              <a:pathLst>
                <a:path w="589" h="456" extrusionOk="0">
                  <a:moveTo>
                    <a:pt x="228" y="1"/>
                  </a:moveTo>
                  <a:cubicBezTo>
                    <a:pt x="190" y="1"/>
                    <a:pt x="171" y="1"/>
                    <a:pt x="133" y="20"/>
                  </a:cubicBezTo>
                  <a:cubicBezTo>
                    <a:pt x="114" y="39"/>
                    <a:pt x="76" y="39"/>
                    <a:pt x="57" y="77"/>
                  </a:cubicBezTo>
                  <a:cubicBezTo>
                    <a:pt x="38" y="96"/>
                    <a:pt x="19" y="115"/>
                    <a:pt x="19" y="153"/>
                  </a:cubicBezTo>
                  <a:cubicBezTo>
                    <a:pt x="0" y="172"/>
                    <a:pt x="0" y="209"/>
                    <a:pt x="0" y="228"/>
                  </a:cubicBezTo>
                  <a:lnTo>
                    <a:pt x="0" y="285"/>
                  </a:lnTo>
                  <a:cubicBezTo>
                    <a:pt x="0" y="323"/>
                    <a:pt x="19" y="361"/>
                    <a:pt x="57" y="399"/>
                  </a:cubicBezTo>
                  <a:lnTo>
                    <a:pt x="95" y="437"/>
                  </a:lnTo>
                  <a:cubicBezTo>
                    <a:pt x="133" y="456"/>
                    <a:pt x="171" y="456"/>
                    <a:pt x="209" y="456"/>
                  </a:cubicBezTo>
                  <a:lnTo>
                    <a:pt x="209" y="437"/>
                  </a:lnTo>
                  <a:lnTo>
                    <a:pt x="361" y="437"/>
                  </a:lnTo>
                  <a:cubicBezTo>
                    <a:pt x="398" y="437"/>
                    <a:pt x="417" y="437"/>
                    <a:pt x="455" y="418"/>
                  </a:cubicBezTo>
                  <a:cubicBezTo>
                    <a:pt x="474" y="418"/>
                    <a:pt x="493" y="399"/>
                    <a:pt x="531" y="380"/>
                  </a:cubicBezTo>
                  <a:cubicBezTo>
                    <a:pt x="550" y="361"/>
                    <a:pt x="569" y="342"/>
                    <a:pt x="569" y="304"/>
                  </a:cubicBezTo>
                  <a:cubicBezTo>
                    <a:pt x="588" y="285"/>
                    <a:pt x="588" y="247"/>
                    <a:pt x="588" y="228"/>
                  </a:cubicBezTo>
                  <a:lnTo>
                    <a:pt x="588" y="172"/>
                  </a:lnTo>
                  <a:cubicBezTo>
                    <a:pt x="569" y="134"/>
                    <a:pt x="550" y="96"/>
                    <a:pt x="531" y="58"/>
                  </a:cubicBezTo>
                  <a:lnTo>
                    <a:pt x="493" y="39"/>
                  </a:lnTo>
                  <a:cubicBezTo>
                    <a:pt x="455" y="20"/>
                    <a:pt x="417" y="1"/>
                    <a:pt x="380" y="1"/>
                  </a:cubicBezTo>
                  <a:close/>
                </a:path>
              </a:pathLst>
            </a:custGeom>
            <a:solidFill>
              <a:srgbClr val="3C8DA0"/>
            </a:solidFill>
            <a:ln>
              <a:noFill/>
            </a:ln>
          </p:spPr>
          <p:txBody>
            <a:bodyPr spcFirstLastPara="1" wrap="square" lIns="91425" tIns="91425" rIns="91425" bIns="91425" anchor="ctr" anchorCtr="0">
              <a:noAutofit/>
            </a:bodyPr>
            <a:lstStyle/>
            <a:p>
              <a:endParaRPr/>
            </a:p>
          </p:txBody>
        </p:sp>
        <p:sp>
          <p:nvSpPr>
            <p:cNvPr id="1158" name="Google Shape;1158;p20"/>
            <p:cNvSpPr/>
            <p:nvPr/>
          </p:nvSpPr>
          <p:spPr>
            <a:xfrm>
              <a:off x="440175" y="1765463"/>
              <a:ext cx="18025" cy="14725"/>
            </a:xfrm>
            <a:custGeom>
              <a:avLst/>
              <a:gdLst/>
              <a:ahLst/>
              <a:cxnLst/>
              <a:rect l="l" t="t" r="r" b="b"/>
              <a:pathLst>
                <a:path w="721" h="589" extrusionOk="0">
                  <a:moveTo>
                    <a:pt x="361" y="1"/>
                  </a:moveTo>
                  <a:cubicBezTo>
                    <a:pt x="0" y="20"/>
                    <a:pt x="0" y="551"/>
                    <a:pt x="361" y="589"/>
                  </a:cubicBezTo>
                  <a:cubicBezTo>
                    <a:pt x="721" y="551"/>
                    <a:pt x="721" y="20"/>
                    <a:pt x="361" y="1"/>
                  </a:cubicBezTo>
                  <a:close/>
                </a:path>
              </a:pathLst>
            </a:custGeom>
            <a:solidFill>
              <a:srgbClr val="3C8DA0"/>
            </a:solidFill>
            <a:ln>
              <a:noFill/>
            </a:ln>
          </p:spPr>
          <p:txBody>
            <a:bodyPr spcFirstLastPara="1" wrap="square" lIns="91425" tIns="91425" rIns="91425" bIns="91425" anchor="ctr" anchorCtr="0">
              <a:noAutofit/>
            </a:bodyPr>
            <a:lstStyle/>
            <a:p>
              <a:endParaRPr/>
            </a:p>
          </p:txBody>
        </p:sp>
        <p:sp>
          <p:nvSpPr>
            <p:cNvPr id="1159" name="Google Shape;1159;p20"/>
            <p:cNvSpPr/>
            <p:nvPr/>
          </p:nvSpPr>
          <p:spPr>
            <a:xfrm>
              <a:off x="385200" y="1777313"/>
              <a:ext cx="15650" cy="13300"/>
            </a:xfrm>
            <a:custGeom>
              <a:avLst/>
              <a:gdLst/>
              <a:ahLst/>
              <a:cxnLst/>
              <a:rect l="l" t="t" r="r" b="b"/>
              <a:pathLst>
                <a:path w="626" h="532" extrusionOk="0">
                  <a:moveTo>
                    <a:pt x="323" y="1"/>
                  </a:moveTo>
                  <a:cubicBezTo>
                    <a:pt x="0" y="39"/>
                    <a:pt x="0" y="494"/>
                    <a:pt x="323" y="532"/>
                  </a:cubicBezTo>
                  <a:cubicBezTo>
                    <a:pt x="626" y="494"/>
                    <a:pt x="626" y="39"/>
                    <a:pt x="323" y="1"/>
                  </a:cubicBezTo>
                  <a:close/>
                </a:path>
              </a:pathLst>
            </a:custGeom>
            <a:solidFill>
              <a:srgbClr val="3C8DA0"/>
            </a:solidFill>
            <a:ln>
              <a:noFill/>
            </a:ln>
          </p:spPr>
          <p:txBody>
            <a:bodyPr spcFirstLastPara="1" wrap="square" lIns="91425" tIns="91425" rIns="91425" bIns="91425" anchor="ctr" anchorCtr="0">
              <a:noAutofit/>
            </a:bodyPr>
            <a:lstStyle/>
            <a:p>
              <a:endParaRPr/>
            </a:p>
          </p:txBody>
        </p:sp>
        <p:sp>
          <p:nvSpPr>
            <p:cNvPr id="1160" name="Google Shape;1160;p20"/>
            <p:cNvSpPr/>
            <p:nvPr/>
          </p:nvSpPr>
          <p:spPr>
            <a:xfrm>
              <a:off x="399875" y="1703388"/>
              <a:ext cx="16150" cy="11875"/>
            </a:xfrm>
            <a:custGeom>
              <a:avLst/>
              <a:gdLst/>
              <a:ahLst/>
              <a:cxnLst/>
              <a:rect l="l" t="t" r="r" b="b"/>
              <a:pathLst>
                <a:path w="646" h="475" extrusionOk="0">
                  <a:moveTo>
                    <a:pt x="323" y="1"/>
                  </a:moveTo>
                  <a:cubicBezTo>
                    <a:pt x="1" y="1"/>
                    <a:pt x="1" y="474"/>
                    <a:pt x="323" y="474"/>
                  </a:cubicBezTo>
                  <a:cubicBezTo>
                    <a:pt x="646" y="474"/>
                    <a:pt x="646" y="1"/>
                    <a:pt x="323" y="1"/>
                  </a:cubicBezTo>
                  <a:close/>
                </a:path>
              </a:pathLst>
            </a:custGeom>
            <a:solidFill>
              <a:srgbClr val="3C8DA0"/>
            </a:solidFill>
            <a:ln>
              <a:noFill/>
            </a:ln>
          </p:spPr>
          <p:txBody>
            <a:bodyPr spcFirstLastPara="1" wrap="square" lIns="91425" tIns="91425" rIns="91425" bIns="91425" anchor="ctr" anchorCtr="0">
              <a:noAutofit/>
            </a:bodyPr>
            <a:lstStyle/>
            <a:p>
              <a:endParaRPr/>
            </a:p>
          </p:txBody>
        </p:sp>
        <p:sp>
          <p:nvSpPr>
            <p:cNvPr id="1161" name="Google Shape;1161;p20"/>
            <p:cNvSpPr/>
            <p:nvPr/>
          </p:nvSpPr>
          <p:spPr>
            <a:xfrm>
              <a:off x="354400" y="1709538"/>
              <a:ext cx="17550" cy="14250"/>
            </a:xfrm>
            <a:custGeom>
              <a:avLst/>
              <a:gdLst/>
              <a:ahLst/>
              <a:cxnLst/>
              <a:rect l="l" t="t" r="r" b="b"/>
              <a:pathLst>
                <a:path w="702" h="570" extrusionOk="0">
                  <a:moveTo>
                    <a:pt x="341" y="1"/>
                  </a:moveTo>
                  <a:cubicBezTo>
                    <a:pt x="0" y="20"/>
                    <a:pt x="0" y="532"/>
                    <a:pt x="341" y="570"/>
                  </a:cubicBezTo>
                  <a:cubicBezTo>
                    <a:pt x="702" y="532"/>
                    <a:pt x="702" y="20"/>
                    <a:pt x="341" y="1"/>
                  </a:cubicBezTo>
                  <a:close/>
                </a:path>
              </a:pathLst>
            </a:custGeom>
            <a:solidFill>
              <a:srgbClr val="3C8DA0"/>
            </a:solidFill>
            <a:ln>
              <a:noFill/>
            </a:ln>
          </p:spPr>
          <p:txBody>
            <a:bodyPr spcFirstLastPara="1" wrap="square" lIns="91425" tIns="91425" rIns="91425" bIns="91425" anchor="ctr" anchorCtr="0">
              <a:noAutofit/>
            </a:bodyPr>
            <a:lstStyle/>
            <a:p>
              <a:endParaRPr/>
            </a:p>
          </p:txBody>
        </p:sp>
        <p:sp>
          <p:nvSpPr>
            <p:cNvPr id="1162" name="Google Shape;1162;p20"/>
            <p:cNvSpPr/>
            <p:nvPr/>
          </p:nvSpPr>
          <p:spPr>
            <a:xfrm>
              <a:off x="369050" y="1615955"/>
              <a:ext cx="19450" cy="14250"/>
            </a:xfrm>
            <a:custGeom>
              <a:avLst/>
              <a:gdLst/>
              <a:ahLst/>
              <a:cxnLst/>
              <a:rect l="l" t="t" r="r" b="b"/>
              <a:pathLst>
                <a:path w="778" h="570" extrusionOk="0">
                  <a:moveTo>
                    <a:pt x="416" y="0"/>
                  </a:moveTo>
                  <a:cubicBezTo>
                    <a:pt x="411" y="0"/>
                    <a:pt x="405" y="0"/>
                    <a:pt x="399" y="1"/>
                  </a:cubicBezTo>
                  <a:cubicBezTo>
                    <a:pt x="1" y="1"/>
                    <a:pt x="1" y="569"/>
                    <a:pt x="399" y="569"/>
                  </a:cubicBezTo>
                  <a:cubicBezTo>
                    <a:pt x="772" y="569"/>
                    <a:pt x="778" y="0"/>
                    <a:pt x="416" y="0"/>
                  </a:cubicBezTo>
                  <a:close/>
                </a:path>
              </a:pathLst>
            </a:custGeom>
            <a:solidFill>
              <a:srgbClr val="3C8DA0"/>
            </a:solidFill>
            <a:ln>
              <a:noFill/>
            </a:ln>
          </p:spPr>
          <p:txBody>
            <a:bodyPr spcFirstLastPara="1" wrap="square" lIns="91425" tIns="91425" rIns="91425" bIns="91425" anchor="ctr" anchorCtr="0">
              <a:noAutofit/>
            </a:bodyPr>
            <a:lstStyle/>
            <a:p>
              <a:endParaRPr/>
            </a:p>
          </p:txBody>
        </p:sp>
        <p:sp>
          <p:nvSpPr>
            <p:cNvPr id="1163" name="Google Shape;1163;p20"/>
            <p:cNvSpPr/>
            <p:nvPr/>
          </p:nvSpPr>
          <p:spPr>
            <a:xfrm>
              <a:off x="490635" y="1582215"/>
              <a:ext cx="17550" cy="13750"/>
            </a:xfrm>
            <a:custGeom>
              <a:avLst/>
              <a:gdLst/>
              <a:ahLst/>
              <a:cxnLst/>
              <a:rect l="l" t="t" r="r" b="b"/>
              <a:pathLst>
                <a:path w="702" h="550" extrusionOk="0">
                  <a:moveTo>
                    <a:pt x="360" y="0"/>
                  </a:moveTo>
                  <a:cubicBezTo>
                    <a:pt x="0" y="0"/>
                    <a:pt x="0" y="550"/>
                    <a:pt x="360" y="550"/>
                  </a:cubicBezTo>
                  <a:cubicBezTo>
                    <a:pt x="701" y="550"/>
                    <a:pt x="701" y="0"/>
                    <a:pt x="360" y="0"/>
                  </a:cubicBezTo>
                  <a:close/>
                </a:path>
              </a:pathLst>
            </a:custGeom>
            <a:solidFill>
              <a:srgbClr val="3C8DA0"/>
            </a:solidFill>
            <a:ln>
              <a:noFill/>
            </a:ln>
          </p:spPr>
          <p:txBody>
            <a:bodyPr spcFirstLastPara="1" wrap="square" lIns="91425" tIns="91425" rIns="91425" bIns="91425" anchor="ctr" anchorCtr="0">
              <a:noAutofit/>
            </a:bodyPr>
            <a:lstStyle/>
            <a:p>
              <a:endParaRPr/>
            </a:p>
          </p:txBody>
        </p:sp>
        <p:sp>
          <p:nvSpPr>
            <p:cNvPr id="1164" name="Google Shape;1164;p20"/>
            <p:cNvSpPr/>
            <p:nvPr/>
          </p:nvSpPr>
          <p:spPr>
            <a:xfrm>
              <a:off x="297525" y="1637988"/>
              <a:ext cx="18975" cy="14725"/>
            </a:xfrm>
            <a:custGeom>
              <a:avLst/>
              <a:gdLst/>
              <a:ahLst/>
              <a:cxnLst/>
              <a:rect l="l" t="t" r="r" b="b"/>
              <a:pathLst>
                <a:path w="759" h="589" extrusionOk="0">
                  <a:moveTo>
                    <a:pt x="379" y="0"/>
                  </a:moveTo>
                  <a:cubicBezTo>
                    <a:pt x="0" y="0"/>
                    <a:pt x="0" y="588"/>
                    <a:pt x="379" y="588"/>
                  </a:cubicBezTo>
                  <a:cubicBezTo>
                    <a:pt x="759" y="588"/>
                    <a:pt x="759" y="0"/>
                    <a:pt x="379" y="0"/>
                  </a:cubicBezTo>
                  <a:close/>
                </a:path>
              </a:pathLst>
            </a:custGeom>
            <a:solidFill>
              <a:srgbClr val="3C8DA0"/>
            </a:solidFill>
            <a:ln>
              <a:noFill/>
            </a:ln>
          </p:spPr>
          <p:txBody>
            <a:bodyPr spcFirstLastPara="1" wrap="square" lIns="91425" tIns="91425" rIns="91425" bIns="91425" anchor="ctr" anchorCtr="0">
              <a:noAutofit/>
            </a:bodyPr>
            <a:lstStyle/>
            <a:p>
              <a:endParaRPr/>
            </a:p>
          </p:txBody>
        </p:sp>
        <p:sp>
          <p:nvSpPr>
            <p:cNvPr id="1165" name="Google Shape;1165;p20"/>
            <p:cNvSpPr/>
            <p:nvPr/>
          </p:nvSpPr>
          <p:spPr>
            <a:xfrm>
              <a:off x="438343" y="1487068"/>
              <a:ext cx="20875" cy="15675"/>
            </a:xfrm>
            <a:custGeom>
              <a:avLst/>
              <a:gdLst/>
              <a:ahLst/>
              <a:cxnLst/>
              <a:rect l="l" t="t" r="r" b="b"/>
              <a:pathLst>
                <a:path w="835" h="627" extrusionOk="0">
                  <a:moveTo>
                    <a:pt x="436" y="1"/>
                  </a:moveTo>
                  <a:cubicBezTo>
                    <a:pt x="430" y="1"/>
                    <a:pt x="424" y="1"/>
                    <a:pt x="418" y="1"/>
                  </a:cubicBezTo>
                  <a:cubicBezTo>
                    <a:pt x="1" y="1"/>
                    <a:pt x="1" y="627"/>
                    <a:pt x="418" y="627"/>
                  </a:cubicBezTo>
                  <a:cubicBezTo>
                    <a:pt x="829" y="627"/>
                    <a:pt x="835" y="1"/>
                    <a:pt x="436" y="1"/>
                  </a:cubicBezTo>
                  <a:close/>
                </a:path>
              </a:pathLst>
            </a:custGeom>
            <a:solidFill>
              <a:srgbClr val="3C8DA0"/>
            </a:solidFill>
            <a:ln>
              <a:noFill/>
            </a:ln>
          </p:spPr>
          <p:txBody>
            <a:bodyPr spcFirstLastPara="1" wrap="square" lIns="91425" tIns="91425" rIns="91425" bIns="91425" anchor="ctr" anchorCtr="0">
              <a:noAutofit/>
            </a:bodyPr>
            <a:lstStyle/>
            <a:p>
              <a:endParaRPr/>
            </a:p>
          </p:txBody>
        </p:sp>
        <p:sp>
          <p:nvSpPr>
            <p:cNvPr id="1166" name="Google Shape;1166;p20"/>
            <p:cNvSpPr/>
            <p:nvPr/>
          </p:nvSpPr>
          <p:spPr>
            <a:xfrm>
              <a:off x="311750" y="1588238"/>
              <a:ext cx="12800" cy="9500"/>
            </a:xfrm>
            <a:custGeom>
              <a:avLst/>
              <a:gdLst/>
              <a:ahLst/>
              <a:cxnLst/>
              <a:rect l="l" t="t" r="r" b="b"/>
              <a:pathLst>
                <a:path w="512" h="380" extrusionOk="0">
                  <a:moveTo>
                    <a:pt x="265" y="0"/>
                  </a:moveTo>
                  <a:cubicBezTo>
                    <a:pt x="0" y="0"/>
                    <a:pt x="0" y="379"/>
                    <a:pt x="265" y="379"/>
                  </a:cubicBezTo>
                  <a:cubicBezTo>
                    <a:pt x="512" y="379"/>
                    <a:pt x="512" y="0"/>
                    <a:pt x="265" y="0"/>
                  </a:cubicBezTo>
                  <a:close/>
                </a:path>
              </a:pathLst>
            </a:custGeom>
            <a:solidFill>
              <a:srgbClr val="3C8DA0"/>
            </a:solidFill>
            <a:ln>
              <a:noFill/>
            </a:ln>
          </p:spPr>
          <p:txBody>
            <a:bodyPr spcFirstLastPara="1" wrap="square" lIns="91425" tIns="91425" rIns="91425" bIns="91425" anchor="ctr" anchorCtr="0">
              <a:noAutofit/>
            </a:bodyPr>
            <a:lstStyle/>
            <a:p>
              <a:endParaRPr/>
            </a:p>
          </p:txBody>
        </p:sp>
        <p:sp>
          <p:nvSpPr>
            <p:cNvPr id="1167" name="Google Shape;1167;p20"/>
            <p:cNvSpPr/>
            <p:nvPr/>
          </p:nvSpPr>
          <p:spPr>
            <a:xfrm>
              <a:off x="285675" y="1574488"/>
              <a:ext cx="20400" cy="15175"/>
            </a:xfrm>
            <a:custGeom>
              <a:avLst/>
              <a:gdLst/>
              <a:ahLst/>
              <a:cxnLst/>
              <a:rect l="l" t="t" r="r" b="b"/>
              <a:pathLst>
                <a:path w="816" h="607" extrusionOk="0">
                  <a:moveTo>
                    <a:pt x="398" y="0"/>
                  </a:moveTo>
                  <a:cubicBezTo>
                    <a:pt x="0" y="0"/>
                    <a:pt x="0" y="607"/>
                    <a:pt x="398" y="607"/>
                  </a:cubicBezTo>
                  <a:cubicBezTo>
                    <a:pt x="816" y="607"/>
                    <a:pt x="816" y="0"/>
                    <a:pt x="398" y="0"/>
                  </a:cubicBezTo>
                  <a:close/>
                </a:path>
              </a:pathLst>
            </a:custGeom>
            <a:solidFill>
              <a:srgbClr val="3C8DA0"/>
            </a:solidFill>
            <a:ln>
              <a:noFill/>
            </a:ln>
          </p:spPr>
          <p:txBody>
            <a:bodyPr spcFirstLastPara="1" wrap="square" lIns="91425" tIns="91425" rIns="91425" bIns="91425" anchor="ctr" anchorCtr="0">
              <a:noAutofit/>
            </a:bodyPr>
            <a:lstStyle/>
            <a:p>
              <a:endParaRPr/>
            </a:p>
          </p:txBody>
        </p:sp>
        <p:sp>
          <p:nvSpPr>
            <p:cNvPr id="1168" name="Google Shape;1168;p20"/>
            <p:cNvSpPr/>
            <p:nvPr/>
          </p:nvSpPr>
          <p:spPr>
            <a:xfrm>
              <a:off x="354400" y="1551263"/>
              <a:ext cx="9975" cy="8550"/>
            </a:xfrm>
            <a:custGeom>
              <a:avLst/>
              <a:gdLst/>
              <a:ahLst/>
              <a:cxnLst/>
              <a:rect l="l" t="t" r="r" b="b"/>
              <a:pathLst>
                <a:path w="399" h="342" extrusionOk="0">
                  <a:moveTo>
                    <a:pt x="209" y="0"/>
                  </a:moveTo>
                  <a:cubicBezTo>
                    <a:pt x="0" y="38"/>
                    <a:pt x="0" y="323"/>
                    <a:pt x="209" y="342"/>
                  </a:cubicBezTo>
                  <a:cubicBezTo>
                    <a:pt x="398" y="323"/>
                    <a:pt x="398" y="38"/>
                    <a:pt x="209" y="0"/>
                  </a:cubicBezTo>
                  <a:close/>
                </a:path>
              </a:pathLst>
            </a:custGeom>
            <a:solidFill>
              <a:srgbClr val="3C8DA0"/>
            </a:solidFill>
            <a:ln>
              <a:noFill/>
            </a:ln>
          </p:spPr>
          <p:txBody>
            <a:bodyPr spcFirstLastPara="1" wrap="square" lIns="91425" tIns="91425" rIns="91425" bIns="91425" anchor="ctr" anchorCtr="0">
              <a:noAutofit/>
            </a:bodyPr>
            <a:lstStyle/>
            <a:p>
              <a:endParaRPr/>
            </a:p>
          </p:txBody>
        </p:sp>
        <p:sp>
          <p:nvSpPr>
            <p:cNvPr id="1169" name="Google Shape;1169;p20"/>
            <p:cNvSpPr/>
            <p:nvPr/>
          </p:nvSpPr>
          <p:spPr>
            <a:xfrm>
              <a:off x="337800" y="1527563"/>
              <a:ext cx="13300" cy="11400"/>
            </a:xfrm>
            <a:custGeom>
              <a:avLst/>
              <a:gdLst/>
              <a:ahLst/>
              <a:cxnLst/>
              <a:rect l="l" t="t" r="r" b="b"/>
              <a:pathLst>
                <a:path w="532" h="456" extrusionOk="0">
                  <a:moveTo>
                    <a:pt x="266" y="1"/>
                  </a:moveTo>
                  <a:cubicBezTo>
                    <a:pt x="1" y="38"/>
                    <a:pt x="1" y="418"/>
                    <a:pt x="266" y="455"/>
                  </a:cubicBezTo>
                  <a:cubicBezTo>
                    <a:pt x="531" y="418"/>
                    <a:pt x="531" y="38"/>
                    <a:pt x="266" y="1"/>
                  </a:cubicBezTo>
                  <a:close/>
                </a:path>
              </a:pathLst>
            </a:custGeom>
            <a:solidFill>
              <a:srgbClr val="3C8DA0"/>
            </a:solidFill>
            <a:ln>
              <a:noFill/>
            </a:ln>
          </p:spPr>
          <p:txBody>
            <a:bodyPr spcFirstLastPara="1" wrap="square" lIns="91425" tIns="91425" rIns="91425" bIns="91425" anchor="ctr" anchorCtr="0">
              <a:noAutofit/>
            </a:bodyPr>
            <a:lstStyle/>
            <a:p>
              <a:endParaRPr/>
            </a:p>
          </p:txBody>
        </p:sp>
        <p:sp>
          <p:nvSpPr>
            <p:cNvPr id="1170" name="Google Shape;1170;p20"/>
            <p:cNvSpPr/>
            <p:nvPr/>
          </p:nvSpPr>
          <p:spPr>
            <a:xfrm>
              <a:off x="272875" y="1700063"/>
              <a:ext cx="23250" cy="18050"/>
            </a:xfrm>
            <a:custGeom>
              <a:avLst/>
              <a:gdLst/>
              <a:ahLst/>
              <a:cxnLst/>
              <a:rect l="l" t="t" r="r" b="b"/>
              <a:pathLst>
                <a:path w="930" h="722" extrusionOk="0">
                  <a:moveTo>
                    <a:pt x="474" y="1"/>
                  </a:moveTo>
                  <a:cubicBezTo>
                    <a:pt x="0" y="1"/>
                    <a:pt x="0" y="721"/>
                    <a:pt x="474" y="721"/>
                  </a:cubicBezTo>
                  <a:cubicBezTo>
                    <a:pt x="929" y="721"/>
                    <a:pt x="929" y="1"/>
                    <a:pt x="474" y="1"/>
                  </a:cubicBezTo>
                  <a:close/>
                </a:path>
              </a:pathLst>
            </a:custGeom>
            <a:solidFill>
              <a:srgbClr val="3C8DA0"/>
            </a:solidFill>
            <a:ln>
              <a:noFill/>
            </a:ln>
          </p:spPr>
          <p:txBody>
            <a:bodyPr spcFirstLastPara="1" wrap="square" lIns="91425" tIns="91425" rIns="91425" bIns="91425" anchor="ctr" anchorCtr="0">
              <a:noAutofit/>
            </a:bodyPr>
            <a:lstStyle/>
            <a:p>
              <a:endParaRPr/>
            </a:p>
          </p:txBody>
        </p:sp>
        <p:sp>
          <p:nvSpPr>
            <p:cNvPr id="1171" name="Google Shape;1171;p20"/>
            <p:cNvSpPr/>
            <p:nvPr/>
          </p:nvSpPr>
          <p:spPr>
            <a:xfrm>
              <a:off x="507000" y="1726138"/>
              <a:ext cx="3800" cy="3350"/>
            </a:xfrm>
            <a:custGeom>
              <a:avLst/>
              <a:gdLst/>
              <a:ahLst/>
              <a:cxnLst/>
              <a:rect l="l" t="t" r="r" b="b"/>
              <a:pathLst>
                <a:path w="152" h="134" extrusionOk="0">
                  <a:moveTo>
                    <a:pt x="76" y="0"/>
                  </a:moveTo>
                  <a:cubicBezTo>
                    <a:pt x="0" y="0"/>
                    <a:pt x="0" y="114"/>
                    <a:pt x="76" y="133"/>
                  </a:cubicBezTo>
                  <a:cubicBezTo>
                    <a:pt x="152" y="114"/>
                    <a:pt x="152" y="0"/>
                    <a:pt x="76" y="0"/>
                  </a:cubicBezTo>
                  <a:close/>
                </a:path>
              </a:pathLst>
            </a:custGeom>
            <a:solidFill>
              <a:srgbClr val="3C8DA0"/>
            </a:solidFill>
            <a:ln>
              <a:noFill/>
            </a:ln>
          </p:spPr>
          <p:txBody>
            <a:bodyPr spcFirstLastPara="1" wrap="square" lIns="91425" tIns="91425" rIns="91425" bIns="91425" anchor="ctr" anchorCtr="0">
              <a:noAutofit/>
            </a:bodyPr>
            <a:lstStyle/>
            <a:p>
              <a:endParaRPr/>
            </a:p>
          </p:txBody>
        </p:sp>
        <p:sp>
          <p:nvSpPr>
            <p:cNvPr id="1172" name="Google Shape;1172;p20"/>
            <p:cNvSpPr/>
            <p:nvPr/>
          </p:nvSpPr>
          <p:spPr>
            <a:xfrm>
              <a:off x="485200" y="1780638"/>
              <a:ext cx="18025" cy="13775"/>
            </a:xfrm>
            <a:custGeom>
              <a:avLst/>
              <a:gdLst/>
              <a:ahLst/>
              <a:cxnLst/>
              <a:rect l="l" t="t" r="r" b="b"/>
              <a:pathLst>
                <a:path w="721" h="551" extrusionOk="0">
                  <a:moveTo>
                    <a:pt x="360" y="1"/>
                  </a:moveTo>
                  <a:cubicBezTo>
                    <a:pt x="0" y="1"/>
                    <a:pt x="0" y="550"/>
                    <a:pt x="360" y="550"/>
                  </a:cubicBezTo>
                  <a:cubicBezTo>
                    <a:pt x="721" y="550"/>
                    <a:pt x="721" y="1"/>
                    <a:pt x="360" y="1"/>
                  </a:cubicBezTo>
                  <a:close/>
                </a:path>
              </a:pathLst>
            </a:custGeom>
            <a:solidFill>
              <a:srgbClr val="3C8DA0"/>
            </a:solidFill>
            <a:ln>
              <a:noFill/>
            </a:ln>
          </p:spPr>
          <p:txBody>
            <a:bodyPr spcFirstLastPara="1" wrap="square" lIns="91425" tIns="91425" rIns="91425" bIns="91425" anchor="ctr" anchorCtr="0">
              <a:noAutofit/>
            </a:bodyPr>
            <a:lstStyle/>
            <a:p>
              <a:endParaRPr/>
            </a:p>
          </p:txBody>
        </p:sp>
        <p:sp>
          <p:nvSpPr>
            <p:cNvPr id="1173" name="Google Shape;1173;p20"/>
            <p:cNvSpPr/>
            <p:nvPr/>
          </p:nvSpPr>
          <p:spPr>
            <a:xfrm>
              <a:off x="502250" y="1829463"/>
              <a:ext cx="9500" cy="6175"/>
            </a:xfrm>
            <a:custGeom>
              <a:avLst/>
              <a:gdLst/>
              <a:ahLst/>
              <a:cxnLst/>
              <a:rect l="l" t="t" r="r" b="b"/>
              <a:pathLst>
                <a:path w="380" h="247" extrusionOk="0">
                  <a:moveTo>
                    <a:pt x="114" y="0"/>
                  </a:moveTo>
                  <a:cubicBezTo>
                    <a:pt x="77" y="0"/>
                    <a:pt x="39" y="19"/>
                    <a:pt x="20" y="38"/>
                  </a:cubicBezTo>
                  <a:cubicBezTo>
                    <a:pt x="20" y="38"/>
                    <a:pt x="1" y="57"/>
                    <a:pt x="1" y="76"/>
                  </a:cubicBezTo>
                  <a:cubicBezTo>
                    <a:pt x="1" y="95"/>
                    <a:pt x="1" y="114"/>
                    <a:pt x="1" y="114"/>
                  </a:cubicBezTo>
                  <a:cubicBezTo>
                    <a:pt x="1" y="152"/>
                    <a:pt x="20" y="190"/>
                    <a:pt x="39" y="209"/>
                  </a:cubicBezTo>
                  <a:cubicBezTo>
                    <a:pt x="58" y="228"/>
                    <a:pt x="95" y="247"/>
                    <a:pt x="114" y="247"/>
                  </a:cubicBezTo>
                  <a:lnTo>
                    <a:pt x="266" y="247"/>
                  </a:lnTo>
                  <a:cubicBezTo>
                    <a:pt x="304" y="247"/>
                    <a:pt x="342" y="228"/>
                    <a:pt x="361" y="209"/>
                  </a:cubicBezTo>
                  <a:cubicBezTo>
                    <a:pt x="361" y="190"/>
                    <a:pt x="380" y="190"/>
                    <a:pt x="380" y="171"/>
                  </a:cubicBezTo>
                  <a:cubicBezTo>
                    <a:pt x="380" y="152"/>
                    <a:pt x="380" y="133"/>
                    <a:pt x="380" y="114"/>
                  </a:cubicBezTo>
                  <a:cubicBezTo>
                    <a:pt x="380" y="95"/>
                    <a:pt x="361" y="57"/>
                    <a:pt x="342" y="38"/>
                  </a:cubicBezTo>
                  <a:cubicBezTo>
                    <a:pt x="323" y="19"/>
                    <a:pt x="285" y="0"/>
                    <a:pt x="266" y="0"/>
                  </a:cubicBezTo>
                  <a:close/>
                </a:path>
              </a:pathLst>
            </a:custGeom>
            <a:solidFill>
              <a:srgbClr val="3C8DA0"/>
            </a:solidFill>
            <a:ln>
              <a:noFill/>
            </a:ln>
          </p:spPr>
          <p:txBody>
            <a:bodyPr spcFirstLastPara="1" wrap="square" lIns="91425" tIns="91425" rIns="91425" bIns="91425" anchor="ctr" anchorCtr="0">
              <a:noAutofit/>
            </a:bodyPr>
            <a:lstStyle/>
            <a:p>
              <a:endParaRPr/>
            </a:p>
          </p:txBody>
        </p:sp>
        <p:sp>
          <p:nvSpPr>
            <p:cNvPr id="1174" name="Google Shape;1174;p20"/>
            <p:cNvSpPr/>
            <p:nvPr/>
          </p:nvSpPr>
          <p:spPr>
            <a:xfrm>
              <a:off x="504150" y="1867838"/>
              <a:ext cx="24675" cy="18975"/>
            </a:xfrm>
            <a:custGeom>
              <a:avLst/>
              <a:gdLst/>
              <a:ahLst/>
              <a:cxnLst/>
              <a:rect l="l" t="t" r="r" b="b"/>
              <a:pathLst>
                <a:path w="987" h="759" extrusionOk="0">
                  <a:moveTo>
                    <a:pt x="493" y="1"/>
                  </a:moveTo>
                  <a:cubicBezTo>
                    <a:pt x="1" y="1"/>
                    <a:pt x="1" y="759"/>
                    <a:pt x="493" y="759"/>
                  </a:cubicBezTo>
                  <a:cubicBezTo>
                    <a:pt x="986" y="759"/>
                    <a:pt x="986" y="1"/>
                    <a:pt x="493" y="1"/>
                  </a:cubicBezTo>
                  <a:close/>
                </a:path>
              </a:pathLst>
            </a:custGeom>
            <a:solidFill>
              <a:srgbClr val="3C8DA0"/>
            </a:solidFill>
            <a:ln>
              <a:noFill/>
            </a:ln>
          </p:spPr>
          <p:txBody>
            <a:bodyPr spcFirstLastPara="1" wrap="square" lIns="91425" tIns="91425" rIns="91425" bIns="91425" anchor="ctr" anchorCtr="0">
              <a:noAutofit/>
            </a:bodyPr>
            <a:lstStyle/>
            <a:p>
              <a:endParaRPr/>
            </a:p>
          </p:txBody>
        </p:sp>
        <p:sp>
          <p:nvSpPr>
            <p:cNvPr id="1175" name="Google Shape;1175;p20"/>
            <p:cNvSpPr/>
            <p:nvPr/>
          </p:nvSpPr>
          <p:spPr>
            <a:xfrm>
              <a:off x="360075" y="1953883"/>
              <a:ext cx="20875" cy="17075"/>
            </a:xfrm>
            <a:custGeom>
              <a:avLst/>
              <a:gdLst/>
              <a:ahLst/>
              <a:cxnLst/>
              <a:rect l="l" t="t" r="r" b="b"/>
              <a:pathLst>
                <a:path w="835" h="683" extrusionOk="0">
                  <a:moveTo>
                    <a:pt x="418" y="0"/>
                  </a:moveTo>
                  <a:cubicBezTo>
                    <a:pt x="1" y="38"/>
                    <a:pt x="1" y="645"/>
                    <a:pt x="418" y="683"/>
                  </a:cubicBezTo>
                  <a:cubicBezTo>
                    <a:pt x="835" y="645"/>
                    <a:pt x="835" y="38"/>
                    <a:pt x="418" y="0"/>
                  </a:cubicBezTo>
                  <a:close/>
                </a:path>
              </a:pathLst>
            </a:custGeom>
            <a:solidFill>
              <a:srgbClr val="3C8DA0"/>
            </a:solidFill>
            <a:ln>
              <a:noFill/>
            </a:ln>
          </p:spPr>
          <p:txBody>
            <a:bodyPr spcFirstLastPara="1" wrap="square" lIns="91425" tIns="91425" rIns="91425" bIns="91425" anchor="ctr" anchorCtr="0">
              <a:noAutofit/>
            </a:bodyPr>
            <a:lstStyle/>
            <a:p>
              <a:endParaRPr/>
            </a:p>
          </p:txBody>
        </p:sp>
        <p:sp>
          <p:nvSpPr>
            <p:cNvPr id="1176" name="Google Shape;1176;p20"/>
            <p:cNvSpPr/>
            <p:nvPr/>
          </p:nvSpPr>
          <p:spPr>
            <a:xfrm>
              <a:off x="319325" y="1860263"/>
              <a:ext cx="16125" cy="12350"/>
            </a:xfrm>
            <a:custGeom>
              <a:avLst/>
              <a:gdLst/>
              <a:ahLst/>
              <a:cxnLst/>
              <a:rect l="l" t="t" r="r" b="b"/>
              <a:pathLst>
                <a:path w="645" h="494" extrusionOk="0">
                  <a:moveTo>
                    <a:pt x="247" y="0"/>
                  </a:moveTo>
                  <a:cubicBezTo>
                    <a:pt x="228" y="0"/>
                    <a:pt x="190" y="0"/>
                    <a:pt x="152" y="19"/>
                  </a:cubicBezTo>
                  <a:cubicBezTo>
                    <a:pt x="133" y="19"/>
                    <a:pt x="95" y="38"/>
                    <a:pt x="76" y="76"/>
                  </a:cubicBezTo>
                  <a:cubicBezTo>
                    <a:pt x="38" y="114"/>
                    <a:pt x="0" y="171"/>
                    <a:pt x="0" y="247"/>
                  </a:cubicBezTo>
                  <a:lnTo>
                    <a:pt x="0" y="304"/>
                  </a:lnTo>
                  <a:cubicBezTo>
                    <a:pt x="19" y="342"/>
                    <a:pt x="38" y="379"/>
                    <a:pt x="76" y="417"/>
                  </a:cubicBezTo>
                  <a:lnTo>
                    <a:pt x="114" y="455"/>
                  </a:lnTo>
                  <a:cubicBezTo>
                    <a:pt x="152" y="474"/>
                    <a:pt x="209" y="493"/>
                    <a:pt x="247" y="493"/>
                  </a:cubicBezTo>
                  <a:lnTo>
                    <a:pt x="398" y="493"/>
                  </a:lnTo>
                  <a:cubicBezTo>
                    <a:pt x="436" y="493"/>
                    <a:pt x="455" y="493"/>
                    <a:pt x="493" y="474"/>
                  </a:cubicBezTo>
                  <a:cubicBezTo>
                    <a:pt x="550" y="455"/>
                    <a:pt x="588" y="398"/>
                    <a:pt x="607" y="342"/>
                  </a:cubicBezTo>
                  <a:cubicBezTo>
                    <a:pt x="626" y="323"/>
                    <a:pt x="645" y="285"/>
                    <a:pt x="626" y="247"/>
                  </a:cubicBezTo>
                  <a:lnTo>
                    <a:pt x="626" y="190"/>
                  </a:lnTo>
                  <a:cubicBezTo>
                    <a:pt x="626" y="152"/>
                    <a:pt x="607" y="114"/>
                    <a:pt x="569" y="76"/>
                  </a:cubicBezTo>
                  <a:lnTo>
                    <a:pt x="531" y="38"/>
                  </a:lnTo>
                  <a:cubicBezTo>
                    <a:pt x="493" y="19"/>
                    <a:pt x="436" y="19"/>
                    <a:pt x="398" y="19"/>
                  </a:cubicBezTo>
                  <a:lnTo>
                    <a:pt x="398" y="0"/>
                  </a:lnTo>
                  <a:close/>
                </a:path>
              </a:pathLst>
            </a:custGeom>
            <a:solidFill>
              <a:srgbClr val="3C8DA0"/>
            </a:solidFill>
            <a:ln>
              <a:noFill/>
            </a:ln>
          </p:spPr>
          <p:txBody>
            <a:bodyPr spcFirstLastPara="1" wrap="square" lIns="91425" tIns="91425" rIns="91425" bIns="91425" anchor="ctr" anchorCtr="0">
              <a:noAutofit/>
            </a:bodyPr>
            <a:lstStyle/>
            <a:p>
              <a:endParaRPr/>
            </a:p>
          </p:txBody>
        </p:sp>
        <p:sp>
          <p:nvSpPr>
            <p:cNvPr id="1177" name="Google Shape;1177;p20"/>
            <p:cNvSpPr/>
            <p:nvPr/>
          </p:nvSpPr>
          <p:spPr>
            <a:xfrm>
              <a:off x="325475" y="1808138"/>
              <a:ext cx="15675" cy="11850"/>
            </a:xfrm>
            <a:custGeom>
              <a:avLst/>
              <a:gdLst/>
              <a:ahLst/>
              <a:cxnLst/>
              <a:rect l="l" t="t" r="r" b="b"/>
              <a:pathLst>
                <a:path w="627" h="474" extrusionOk="0">
                  <a:moveTo>
                    <a:pt x="304" y="0"/>
                  </a:moveTo>
                  <a:cubicBezTo>
                    <a:pt x="1" y="0"/>
                    <a:pt x="1" y="474"/>
                    <a:pt x="304" y="474"/>
                  </a:cubicBezTo>
                  <a:cubicBezTo>
                    <a:pt x="626" y="474"/>
                    <a:pt x="626" y="0"/>
                    <a:pt x="304" y="0"/>
                  </a:cubicBezTo>
                  <a:close/>
                </a:path>
              </a:pathLst>
            </a:custGeom>
            <a:solidFill>
              <a:srgbClr val="3C8DA0"/>
            </a:solidFill>
            <a:ln>
              <a:noFill/>
            </a:ln>
          </p:spPr>
          <p:txBody>
            <a:bodyPr spcFirstLastPara="1" wrap="square" lIns="91425" tIns="91425" rIns="91425" bIns="91425" anchor="ctr" anchorCtr="0">
              <a:noAutofit/>
            </a:bodyPr>
            <a:lstStyle/>
            <a:p>
              <a:endParaRPr/>
            </a:p>
          </p:txBody>
        </p:sp>
        <p:sp>
          <p:nvSpPr>
            <p:cNvPr id="1178" name="Google Shape;1178;p20"/>
            <p:cNvSpPr/>
            <p:nvPr/>
          </p:nvSpPr>
          <p:spPr>
            <a:xfrm>
              <a:off x="298950" y="1787738"/>
              <a:ext cx="8550" cy="7150"/>
            </a:xfrm>
            <a:custGeom>
              <a:avLst/>
              <a:gdLst/>
              <a:ahLst/>
              <a:cxnLst/>
              <a:rect l="l" t="t" r="r" b="b"/>
              <a:pathLst>
                <a:path w="342" h="286" extrusionOk="0">
                  <a:moveTo>
                    <a:pt x="171" y="1"/>
                  </a:moveTo>
                  <a:cubicBezTo>
                    <a:pt x="0" y="20"/>
                    <a:pt x="0" y="266"/>
                    <a:pt x="171" y="285"/>
                  </a:cubicBezTo>
                  <a:cubicBezTo>
                    <a:pt x="341" y="266"/>
                    <a:pt x="341" y="20"/>
                    <a:pt x="171" y="1"/>
                  </a:cubicBezTo>
                  <a:close/>
                </a:path>
              </a:pathLst>
            </a:custGeom>
            <a:solidFill>
              <a:srgbClr val="3C8DA0"/>
            </a:solidFill>
            <a:ln>
              <a:noFill/>
            </a:ln>
          </p:spPr>
          <p:txBody>
            <a:bodyPr spcFirstLastPara="1" wrap="square" lIns="91425" tIns="91425" rIns="91425" bIns="91425" anchor="ctr" anchorCtr="0">
              <a:noAutofit/>
            </a:bodyPr>
            <a:lstStyle/>
            <a:p>
              <a:endParaRPr/>
            </a:p>
          </p:txBody>
        </p:sp>
        <p:sp>
          <p:nvSpPr>
            <p:cNvPr id="1179" name="Google Shape;1179;p20"/>
            <p:cNvSpPr/>
            <p:nvPr/>
          </p:nvSpPr>
          <p:spPr>
            <a:xfrm>
              <a:off x="394558" y="1560904"/>
              <a:ext cx="21825" cy="16625"/>
            </a:xfrm>
            <a:custGeom>
              <a:avLst/>
              <a:gdLst/>
              <a:ahLst/>
              <a:cxnLst/>
              <a:rect l="l" t="t" r="r" b="b"/>
              <a:pathLst>
                <a:path w="873" h="665" extrusionOk="0">
                  <a:moveTo>
                    <a:pt x="437" y="1"/>
                  </a:moveTo>
                  <a:cubicBezTo>
                    <a:pt x="1" y="1"/>
                    <a:pt x="1" y="664"/>
                    <a:pt x="437" y="664"/>
                  </a:cubicBezTo>
                  <a:cubicBezTo>
                    <a:pt x="873" y="664"/>
                    <a:pt x="873" y="1"/>
                    <a:pt x="437" y="1"/>
                  </a:cubicBezTo>
                  <a:close/>
                </a:path>
              </a:pathLst>
            </a:custGeom>
            <a:solidFill>
              <a:srgbClr val="3C8DA0"/>
            </a:solidFill>
            <a:ln>
              <a:noFill/>
            </a:ln>
          </p:spPr>
          <p:txBody>
            <a:bodyPr spcFirstLastPara="1" wrap="square" lIns="91425" tIns="91425" rIns="91425" bIns="91425" anchor="ctr" anchorCtr="0">
              <a:noAutofit/>
            </a:bodyPr>
            <a:lstStyle/>
            <a:p>
              <a:endParaRPr/>
            </a:p>
          </p:txBody>
        </p:sp>
        <p:sp>
          <p:nvSpPr>
            <p:cNvPr id="1180" name="Google Shape;1180;p20"/>
            <p:cNvSpPr/>
            <p:nvPr/>
          </p:nvSpPr>
          <p:spPr>
            <a:xfrm>
              <a:off x="418850" y="1419395"/>
              <a:ext cx="23250" cy="18975"/>
            </a:xfrm>
            <a:custGeom>
              <a:avLst/>
              <a:gdLst/>
              <a:ahLst/>
              <a:cxnLst/>
              <a:rect l="l" t="t" r="r" b="b"/>
              <a:pathLst>
                <a:path w="930" h="759" extrusionOk="0">
                  <a:moveTo>
                    <a:pt x="474" y="0"/>
                  </a:moveTo>
                  <a:cubicBezTo>
                    <a:pt x="0" y="38"/>
                    <a:pt x="0" y="721"/>
                    <a:pt x="474" y="758"/>
                  </a:cubicBezTo>
                  <a:cubicBezTo>
                    <a:pt x="929" y="721"/>
                    <a:pt x="929" y="38"/>
                    <a:pt x="474" y="0"/>
                  </a:cubicBezTo>
                  <a:close/>
                </a:path>
              </a:pathLst>
            </a:custGeom>
            <a:solidFill>
              <a:srgbClr val="3C8DA0"/>
            </a:solidFill>
            <a:ln>
              <a:noFill/>
            </a:ln>
          </p:spPr>
          <p:txBody>
            <a:bodyPr spcFirstLastPara="1" wrap="square" lIns="91425" tIns="91425" rIns="91425" bIns="91425" anchor="ctr" anchorCtr="0">
              <a:noAutofit/>
            </a:bodyPr>
            <a:lstStyle/>
            <a:p>
              <a:endParaRPr/>
            </a:p>
          </p:txBody>
        </p:sp>
      </p:grpSp>
      <p:sp>
        <p:nvSpPr>
          <p:cNvPr id="1181" name="Google Shape;1181;p20"/>
          <p:cNvSpPr txBox="1">
            <a:spLocks noGrp="1"/>
          </p:cNvSpPr>
          <p:nvPr>
            <p:ph type="ctrTitle" idx="8"/>
          </p:nvPr>
        </p:nvSpPr>
        <p:spPr>
          <a:xfrm>
            <a:off x="736646" y="373025"/>
            <a:ext cx="7672500" cy="5778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800"/>
              <a:buNone/>
              <a:defRPr/>
            </a:lvl1pPr>
            <a:lvl2pPr lvl="1" algn="ctr" rtl="0">
              <a:spcBef>
                <a:spcPts val="0"/>
              </a:spcBef>
              <a:spcAft>
                <a:spcPts val="0"/>
              </a:spcAft>
              <a:buSzPts val="800"/>
              <a:buNone/>
              <a:defRPr sz="800"/>
            </a:lvl2pPr>
            <a:lvl3pPr lvl="2" algn="ctr" rtl="0">
              <a:spcBef>
                <a:spcPts val="0"/>
              </a:spcBef>
              <a:spcAft>
                <a:spcPts val="0"/>
              </a:spcAft>
              <a:buSzPts val="800"/>
              <a:buNone/>
              <a:defRPr sz="800"/>
            </a:lvl3pPr>
            <a:lvl4pPr lvl="3" algn="ctr" rtl="0">
              <a:spcBef>
                <a:spcPts val="0"/>
              </a:spcBef>
              <a:spcAft>
                <a:spcPts val="0"/>
              </a:spcAft>
              <a:buSzPts val="800"/>
              <a:buNone/>
              <a:defRPr sz="800"/>
            </a:lvl4pPr>
            <a:lvl5pPr lvl="4" algn="ctr" rtl="0">
              <a:spcBef>
                <a:spcPts val="0"/>
              </a:spcBef>
              <a:spcAft>
                <a:spcPts val="0"/>
              </a:spcAft>
              <a:buSzPts val="800"/>
              <a:buNone/>
              <a:defRPr sz="800"/>
            </a:lvl5pPr>
            <a:lvl6pPr lvl="5" algn="ctr" rtl="0">
              <a:spcBef>
                <a:spcPts val="0"/>
              </a:spcBef>
              <a:spcAft>
                <a:spcPts val="0"/>
              </a:spcAft>
              <a:buSzPts val="800"/>
              <a:buNone/>
              <a:defRPr sz="800"/>
            </a:lvl6pPr>
            <a:lvl7pPr lvl="6" algn="ctr" rtl="0">
              <a:spcBef>
                <a:spcPts val="0"/>
              </a:spcBef>
              <a:spcAft>
                <a:spcPts val="0"/>
              </a:spcAft>
              <a:buSzPts val="800"/>
              <a:buNone/>
              <a:defRPr sz="800"/>
            </a:lvl7pPr>
            <a:lvl8pPr lvl="7" algn="ctr" rtl="0">
              <a:spcBef>
                <a:spcPts val="0"/>
              </a:spcBef>
              <a:spcAft>
                <a:spcPts val="0"/>
              </a:spcAft>
              <a:buSzPts val="800"/>
              <a:buNone/>
              <a:defRPr sz="800"/>
            </a:lvl8pPr>
            <a:lvl9pPr lvl="8" algn="ctr" rtl="0">
              <a:spcBef>
                <a:spcPts val="0"/>
              </a:spcBef>
              <a:spcAft>
                <a:spcPts val="0"/>
              </a:spcAft>
              <a:buSzPts val="800"/>
              <a:buNone/>
              <a:defRPr sz="800"/>
            </a:lvl9pPr>
          </a:lstStyle>
          <a:p>
            <a:endParaRPr/>
          </a:p>
        </p:txBody>
      </p:sp>
      <p:sp>
        <p:nvSpPr>
          <p:cNvPr id="1182" name="Google Shape;1182;p20"/>
          <p:cNvSpPr/>
          <p:nvPr/>
        </p:nvSpPr>
        <p:spPr>
          <a:xfrm rot="3176794">
            <a:off x="7710596" y="4065984"/>
            <a:ext cx="2264986" cy="2165743"/>
          </a:xfrm>
          <a:custGeom>
            <a:avLst/>
            <a:gdLst/>
            <a:ahLst/>
            <a:cxnLst/>
            <a:rect l="l" t="t" r="r" b="b"/>
            <a:pathLst>
              <a:path w="21339" h="20404" extrusionOk="0">
                <a:moveTo>
                  <a:pt x="95" y="0"/>
                </a:moveTo>
                <a:cubicBezTo>
                  <a:pt x="50" y="0"/>
                  <a:pt x="0" y="36"/>
                  <a:pt x="12" y="93"/>
                </a:cubicBezTo>
                <a:cubicBezTo>
                  <a:pt x="485" y="2330"/>
                  <a:pt x="1054" y="4567"/>
                  <a:pt x="1680" y="6766"/>
                </a:cubicBezTo>
                <a:cubicBezTo>
                  <a:pt x="2324" y="8965"/>
                  <a:pt x="3045" y="11126"/>
                  <a:pt x="3822" y="13249"/>
                </a:cubicBezTo>
                <a:cubicBezTo>
                  <a:pt x="4220" y="14330"/>
                  <a:pt x="4618" y="15391"/>
                  <a:pt x="5054" y="16453"/>
                </a:cubicBezTo>
                <a:cubicBezTo>
                  <a:pt x="5225" y="16889"/>
                  <a:pt x="5433" y="17287"/>
                  <a:pt x="5699" y="17666"/>
                </a:cubicBezTo>
                <a:cubicBezTo>
                  <a:pt x="5926" y="17988"/>
                  <a:pt x="6267" y="18216"/>
                  <a:pt x="6646" y="18348"/>
                </a:cubicBezTo>
                <a:cubicBezTo>
                  <a:pt x="6705" y="18361"/>
                  <a:pt x="6764" y="18368"/>
                  <a:pt x="6823" y="18368"/>
                </a:cubicBezTo>
                <a:cubicBezTo>
                  <a:pt x="7107" y="18368"/>
                  <a:pt x="7384" y="18221"/>
                  <a:pt x="7556" y="17969"/>
                </a:cubicBezTo>
                <a:cubicBezTo>
                  <a:pt x="7746" y="17609"/>
                  <a:pt x="7784" y="17173"/>
                  <a:pt x="7708" y="16775"/>
                </a:cubicBezTo>
                <a:cubicBezTo>
                  <a:pt x="7519" y="15770"/>
                  <a:pt x="7253" y="14784"/>
                  <a:pt x="6893" y="13837"/>
                </a:cubicBezTo>
                <a:cubicBezTo>
                  <a:pt x="6248" y="11941"/>
                  <a:pt x="5414" y="9969"/>
                  <a:pt x="5528" y="7922"/>
                </a:cubicBezTo>
                <a:cubicBezTo>
                  <a:pt x="5543" y="7707"/>
                  <a:pt x="5559" y="7504"/>
                  <a:pt x="5594" y="7294"/>
                </a:cubicBezTo>
                <a:lnTo>
                  <a:pt x="5594" y="7294"/>
                </a:lnTo>
                <a:cubicBezTo>
                  <a:pt x="6312" y="7702"/>
                  <a:pt x="6661" y="8502"/>
                  <a:pt x="6893" y="9268"/>
                </a:cubicBezTo>
                <a:cubicBezTo>
                  <a:pt x="7234" y="10349"/>
                  <a:pt x="7519" y="11467"/>
                  <a:pt x="7822" y="12567"/>
                </a:cubicBezTo>
                <a:lnTo>
                  <a:pt x="8789" y="16036"/>
                </a:lnTo>
                <a:cubicBezTo>
                  <a:pt x="8940" y="16604"/>
                  <a:pt x="9111" y="17173"/>
                  <a:pt x="9263" y="17742"/>
                </a:cubicBezTo>
                <a:cubicBezTo>
                  <a:pt x="9376" y="18216"/>
                  <a:pt x="9509" y="18652"/>
                  <a:pt x="9699" y="19107"/>
                </a:cubicBezTo>
                <a:cubicBezTo>
                  <a:pt x="9966" y="19713"/>
                  <a:pt x="10452" y="20404"/>
                  <a:pt x="11172" y="20404"/>
                </a:cubicBezTo>
                <a:cubicBezTo>
                  <a:pt x="11217" y="20404"/>
                  <a:pt x="11263" y="20401"/>
                  <a:pt x="11310" y="20396"/>
                </a:cubicBezTo>
                <a:cubicBezTo>
                  <a:pt x="11708" y="20339"/>
                  <a:pt x="12068" y="20092"/>
                  <a:pt x="12258" y="19732"/>
                </a:cubicBezTo>
                <a:cubicBezTo>
                  <a:pt x="12485" y="19334"/>
                  <a:pt x="12580" y="18860"/>
                  <a:pt x="12504" y="18405"/>
                </a:cubicBezTo>
                <a:cubicBezTo>
                  <a:pt x="12390" y="17855"/>
                  <a:pt x="12239" y="17306"/>
                  <a:pt x="12030" y="16794"/>
                </a:cubicBezTo>
                <a:cubicBezTo>
                  <a:pt x="11841" y="16263"/>
                  <a:pt x="11651" y="15713"/>
                  <a:pt x="11462" y="15183"/>
                </a:cubicBezTo>
                <a:cubicBezTo>
                  <a:pt x="11101" y="14083"/>
                  <a:pt x="10779" y="12965"/>
                  <a:pt x="10457" y="11865"/>
                </a:cubicBezTo>
                <a:cubicBezTo>
                  <a:pt x="10154" y="10766"/>
                  <a:pt x="9869" y="9628"/>
                  <a:pt x="9623" y="8491"/>
                </a:cubicBezTo>
                <a:cubicBezTo>
                  <a:pt x="9414" y="7486"/>
                  <a:pt x="9168" y="6424"/>
                  <a:pt x="9414" y="5420"/>
                </a:cubicBezTo>
                <a:cubicBezTo>
                  <a:pt x="9462" y="5197"/>
                  <a:pt x="9536" y="5002"/>
                  <a:pt x="9626" y="4810"/>
                </a:cubicBezTo>
                <a:lnTo>
                  <a:pt x="9626" y="4810"/>
                </a:lnTo>
                <a:cubicBezTo>
                  <a:pt x="11118" y="5773"/>
                  <a:pt x="11814" y="7472"/>
                  <a:pt x="12239" y="9135"/>
                </a:cubicBezTo>
                <a:cubicBezTo>
                  <a:pt x="12485" y="10026"/>
                  <a:pt x="12637" y="10936"/>
                  <a:pt x="12807" y="11846"/>
                </a:cubicBezTo>
                <a:cubicBezTo>
                  <a:pt x="13035" y="13040"/>
                  <a:pt x="13300" y="14216"/>
                  <a:pt x="13623" y="15391"/>
                </a:cubicBezTo>
                <a:cubicBezTo>
                  <a:pt x="13945" y="16547"/>
                  <a:pt x="14324" y="17723"/>
                  <a:pt x="14741" y="18879"/>
                </a:cubicBezTo>
                <a:cubicBezTo>
                  <a:pt x="14912" y="19315"/>
                  <a:pt x="15063" y="19827"/>
                  <a:pt x="15480" y="20092"/>
                </a:cubicBezTo>
                <a:cubicBezTo>
                  <a:pt x="15595" y="20165"/>
                  <a:pt x="15723" y="20199"/>
                  <a:pt x="15849" y="20199"/>
                </a:cubicBezTo>
                <a:cubicBezTo>
                  <a:pt x="16119" y="20199"/>
                  <a:pt x="16382" y="20042"/>
                  <a:pt x="16485" y="19770"/>
                </a:cubicBezTo>
                <a:cubicBezTo>
                  <a:pt x="16694" y="19334"/>
                  <a:pt x="16675" y="18765"/>
                  <a:pt x="16656" y="18292"/>
                </a:cubicBezTo>
                <a:cubicBezTo>
                  <a:pt x="16637" y="17723"/>
                  <a:pt x="16542" y="17154"/>
                  <a:pt x="16428" y="16585"/>
                </a:cubicBezTo>
                <a:cubicBezTo>
                  <a:pt x="16125" y="15467"/>
                  <a:pt x="15746" y="14348"/>
                  <a:pt x="15291" y="13268"/>
                </a:cubicBezTo>
                <a:cubicBezTo>
                  <a:pt x="14419" y="10993"/>
                  <a:pt x="13793" y="8623"/>
                  <a:pt x="13433" y="6216"/>
                </a:cubicBezTo>
                <a:cubicBezTo>
                  <a:pt x="13360" y="5689"/>
                  <a:pt x="13392" y="4465"/>
                  <a:pt x="14163" y="4465"/>
                </a:cubicBezTo>
                <a:cubicBezTo>
                  <a:pt x="14197" y="4465"/>
                  <a:pt x="14231" y="4467"/>
                  <a:pt x="14267" y="4472"/>
                </a:cubicBezTo>
                <a:cubicBezTo>
                  <a:pt x="14741" y="4548"/>
                  <a:pt x="15025" y="5060"/>
                  <a:pt x="15234" y="5439"/>
                </a:cubicBezTo>
                <a:cubicBezTo>
                  <a:pt x="15499" y="5913"/>
                  <a:pt x="15727" y="6406"/>
                  <a:pt x="15935" y="6898"/>
                </a:cubicBezTo>
                <a:cubicBezTo>
                  <a:pt x="16732" y="8946"/>
                  <a:pt x="17111" y="11107"/>
                  <a:pt x="17452" y="13268"/>
                </a:cubicBezTo>
                <a:cubicBezTo>
                  <a:pt x="17623" y="14348"/>
                  <a:pt x="17793" y="15429"/>
                  <a:pt x="18002" y="16510"/>
                </a:cubicBezTo>
                <a:cubicBezTo>
                  <a:pt x="18096" y="17040"/>
                  <a:pt x="18229" y="17590"/>
                  <a:pt x="18362" y="18121"/>
                </a:cubicBezTo>
                <a:cubicBezTo>
                  <a:pt x="18476" y="18557"/>
                  <a:pt x="18627" y="19031"/>
                  <a:pt x="18968" y="19334"/>
                </a:cubicBezTo>
                <a:cubicBezTo>
                  <a:pt x="19197" y="19533"/>
                  <a:pt x="19456" y="19618"/>
                  <a:pt x="19715" y="19618"/>
                </a:cubicBezTo>
                <a:cubicBezTo>
                  <a:pt x="20273" y="19618"/>
                  <a:pt x="20833" y="19220"/>
                  <a:pt x="21092" y="18690"/>
                </a:cubicBezTo>
                <a:cubicBezTo>
                  <a:pt x="21300" y="18178"/>
                  <a:pt x="21338" y="17628"/>
                  <a:pt x="21205" y="17078"/>
                </a:cubicBezTo>
                <a:cubicBezTo>
                  <a:pt x="21111" y="16472"/>
                  <a:pt x="20902" y="15884"/>
                  <a:pt x="20731" y="15277"/>
                </a:cubicBezTo>
                <a:lnTo>
                  <a:pt x="18684" y="7903"/>
                </a:lnTo>
                <a:cubicBezTo>
                  <a:pt x="18514" y="7315"/>
                  <a:pt x="18362" y="6728"/>
                  <a:pt x="18191" y="6102"/>
                </a:cubicBezTo>
                <a:cubicBezTo>
                  <a:pt x="18162" y="6043"/>
                  <a:pt x="18106" y="6015"/>
                  <a:pt x="18051" y="6015"/>
                </a:cubicBezTo>
                <a:cubicBezTo>
                  <a:pt x="17966" y="6015"/>
                  <a:pt x="17884" y="6082"/>
                  <a:pt x="17907" y="6197"/>
                </a:cubicBezTo>
                <a:cubicBezTo>
                  <a:pt x="18589" y="8623"/>
                  <a:pt x="19253" y="11050"/>
                  <a:pt x="19935" y="13476"/>
                </a:cubicBezTo>
                <a:lnTo>
                  <a:pt x="20428" y="15315"/>
                </a:lnTo>
                <a:cubicBezTo>
                  <a:pt x="20599" y="15903"/>
                  <a:pt x="20788" y="16491"/>
                  <a:pt x="20902" y="17078"/>
                </a:cubicBezTo>
                <a:cubicBezTo>
                  <a:pt x="21016" y="17609"/>
                  <a:pt x="21035" y="18216"/>
                  <a:pt x="20750" y="18690"/>
                </a:cubicBezTo>
                <a:cubicBezTo>
                  <a:pt x="20542" y="19050"/>
                  <a:pt x="20144" y="19296"/>
                  <a:pt x="19727" y="19334"/>
                </a:cubicBezTo>
                <a:cubicBezTo>
                  <a:pt x="19253" y="19334"/>
                  <a:pt x="18950" y="18917"/>
                  <a:pt x="18798" y="18519"/>
                </a:cubicBezTo>
                <a:cubicBezTo>
                  <a:pt x="18627" y="18026"/>
                  <a:pt x="18495" y="17533"/>
                  <a:pt x="18400" y="17040"/>
                </a:cubicBezTo>
                <a:cubicBezTo>
                  <a:pt x="18172" y="15979"/>
                  <a:pt x="17983" y="14898"/>
                  <a:pt x="17812" y="13837"/>
                </a:cubicBezTo>
                <a:cubicBezTo>
                  <a:pt x="17452" y="11713"/>
                  <a:pt x="17130" y="9571"/>
                  <a:pt x="16428" y="7524"/>
                </a:cubicBezTo>
                <a:cubicBezTo>
                  <a:pt x="16239" y="7031"/>
                  <a:pt x="16049" y="6538"/>
                  <a:pt x="15822" y="6064"/>
                </a:cubicBezTo>
                <a:cubicBezTo>
                  <a:pt x="15632" y="5590"/>
                  <a:pt x="15386" y="5154"/>
                  <a:pt x="15082" y="4756"/>
                </a:cubicBezTo>
                <a:cubicBezTo>
                  <a:pt x="14841" y="4446"/>
                  <a:pt x="14506" y="4199"/>
                  <a:pt x="14120" y="4199"/>
                </a:cubicBezTo>
                <a:cubicBezTo>
                  <a:pt x="14081" y="4199"/>
                  <a:pt x="14042" y="4201"/>
                  <a:pt x="14002" y="4207"/>
                </a:cubicBezTo>
                <a:cubicBezTo>
                  <a:pt x="13661" y="4282"/>
                  <a:pt x="13395" y="4529"/>
                  <a:pt x="13281" y="4851"/>
                </a:cubicBezTo>
                <a:cubicBezTo>
                  <a:pt x="13149" y="5230"/>
                  <a:pt x="13092" y="5609"/>
                  <a:pt x="13130" y="6007"/>
                </a:cubicBezTo>
                <a:cubicBezTo>
                  <a:pt x="13187" y="6538"/>
                  <a:pt x="13281" y="7088"/>
                  <a:pt x="13395" y="7619"/>
                </a:cubicBezTo>
                <a:cubicBezTo>
                  <a:pt x="13623" y="8794"/>
                  <a:pt x="13907" y="9969"/>
                  <a:pt x="14267" y="11126"/>
                </a:cubicBezTo>
                <a:cubicBezTo>
                  <a:pt x="14608" y="12244"/>
                  <a:pt x="15044" y="13344"/>
                  <a:pt x="15442" y="14443"/>
                </a:cubicBezTo>
                <a:cubicBezTo>
                  <a:pt x="15879" y="15524"/>
                  <a:pt x="16182" y="16642"/>
                  <a:pt x="16333" y="17799"/>
                </a:cubicBezTo>
                <a:cubicBezTo>
                  <a:pt x="16409" y="18329"/>
                  <a:pt x="16390" y="18879"/>
                  <a:pt x="16296" y="19410"/>
                </a:cubicBezTo>
                <a:cubicBezTo>
                  <a:pt x="16277" y="19618"/>
                  <a:pt x="16144" y="19789"/>
                  <a:pt x="15973" y="19884"/>
                </a:cubicBezTo>
                <a:cubicBezTo>
                  <a:pt x="15943" y="19889"/>
                  <a:pt x="15912" y="19892"/>
                  <a:pt x="15882" y="19892"/>
                </a:cubicBezTo>
                <a:cubicBezTo>
                  <a:pt x="15710" y="19892"/>
                  <a:pt x="15558" y="19802"/>
                  <a:pt x="15461" y="19656"/>
                </a:cubicBezTo>
                <a:cubicBezTo>
                  <a:pt x="15329" y="19467"/>
                  <a:pt x="15215" y="19258"/>
                  <a:pt x="15139" y="19031"/>
                </a:cubicBezTo>
                <a:cubicBezTo>
                  <a:pt x="15025" y="18746"/>
                  <a:pt x="14912" y="18481"/>
                  <a:pt x="14817" y="18197"/>
                </a:cubicBezTo>
                <a:cubicBezTo>
                  <a:pt x="14608" y="17628"/>
                  <a:pt x="14419" y="17059"/>
                  <a:pt x="14248" y="16491"/>
                </a:cubicBezTo>
                <a:cubicBezTo>
                  <a:pt x="13888" y="15353"/>
                  <a:pt x="13566" y="14178"/>
                  <a:pt x="13300" y="13003"/>
                </a:cubicBezTo>
                <a:cubicBezTo>
                  <a:pt x="13073" y="12017"/>
                  <a:pt x="12921" y="11031"/>
                  <a:pt x="12694" y="10045"/>
                </a:cubicBezTo>
                <a:cubicBezTo>
                  <a:pt x="12334" y="8377"/>
                  <a:pt x="11822" y="6576"/>
                  <a:pt x="10590" y="5306"/>
                </a:cubicBezTo>
                <a:cubicBezTo>
                  <a:pt x="10305" y="5022"/>
                  <a:pt x="9983" y="4756"/>
                  <a:pt x="9623" y="4548"/>
                </a:cubicBezTo>
                <a:cubicBezTo>
                  <a:pt x="9603" y="4534"/>
                  <a:pt x="9580" y="4528"/>
                  <a:pt x="9558" y="4528"/>
                </a:cubicBezTo>
                <a:cubicBezTo>
                  <a:pt x="9517" y="4528"/>
                  <a:pt x="9477" y="4549"/>
                  <a:pt x="9452" y="4586"/>
                </a:cubicBezTo>
                <a:cubicBezTo>
                  <a:pt x="8978" y="5458"/>
                  <a:pt x="9016" y="6481"/>
                  <a:pt x="9168" y="7448"/>
                </a:cubicBezTo>
                <a:cubicBezTo>
                  <a:pt x="9338" y="8510"/>
                  <a:pt x="9604" y="9571"/>
                  <a:pt x="9869" y="10633"/>
                </a:cubicBezTo>
                <a:cubicBezTo>
                  <a:pt x="10438" y="12832"/>
                  <a:pt x="11101" y="14993"/>
                  <a:pt x="11879" y="17135"/>
                </a:cubicBezTo>
                <a:cubicBezTo>
                  <a:pt x="12182" y="18007"/>
                  <a:pt x="12618" y="19182"/>
                  <a:pt x="11784" y="19922"/>
                </a:cubicBezTo>
                <a:cubicBezTo>
                  <a:pt x="11612" y="20082"/>
                  <a:pt x="11386" y="20166"/>
                  <a:pt x="11158" y="20166"/>
                </a:cubicBezTo>
                <a:cubicBezTo>
                  <a:pt x="11008" y="20166"/>
                  <a:pt x="10858" y="20130"/>
                  <a:pt x="10722" y="20055"/>
                </a:cubicBezTo>
                <a:cubicBezTo>
                  <a:pt x="10400" y="19827"/>
                  <a:pt x="10172" y="19524"/>
                  <a:pt x="10021" y="19182"/>
                </a:cubicBezTo>
                <a:cubicBezTo>
                  <a:pt x="9831" y="18784"/>
                  <a:pt x="9699" y="18367"/>
                  <a:pt x="9585" y="17950"/>
                </a:cubicBezTo>
                <a:lnTo>
                  <a:pt x="9111" y="16244"/>
                </a:lnTo>
                <a:lnTo>
                  <a:pt x="8125" y="12832"/>
                </a:lnTo>
                <a:cubicBezTo>
                  <a:pt x="7822" y="11732"/>
                  <a:pt x="7519" y="10614"/>
                  <a:pt x="7177" y="9514"/>
                </a:cubicBezTo>
                <a:cubicBezTo>
                  <a:pt x="6950" y="8737"/>
                  <a:pt x="6665" y="7903"/>
                  <a:pt x="6059" y="7353"/>
                </a:cubicBezTo>
                <a:cubicBezTo>
                  <a:pt x="5907" y="7221"/>
                  <a:pt x="5737" y="7107"/>
                  <a:pt x="5547" y="7012"/>
                </a:cubicBezTo>
                <a:cubicBezTo>
                  <a:pt x="5534" y="7008"/>
                  <a:pt x="5519" y="7005"/>
                  <a:pt x="5505" y="7005"/>
                </a:cubicBezTo>
                <a:cubicBezTo>
                  <a:pt x="5457" y="7005"/>
                  <a:pt x="5410" y="7030"/>
                  <a:pt x="5395" y="7088"/>
                </a:cubicBezTo>
                <a:cubicBezTo>
                  <a:pt x="5054" y="9041"/>
                  <a:pt x="5661" y="10936"/>
                  <a:pt x="6305" y="12775"/>
                </a:cubicBezTo>
                <a:cubicBezTo>
                  <a:pt x="6628" y="13723"/>
                  <a:pt x="6988" y="14671"/>
                  <a:pt x="7253" y="15638"/>
                </a:cubicBezTo>
                <a:cubicBezTo>
                  <a:pt x="7386" y="16093"/>
                  <a:pt x="7481" y="16566"/>
                  <a:pt x="7537" y="17059"/>
                </a:cubicBezTo>
                <a:cubicBezTo>
                  <a:pt x="7556" y="17457"/>
                  <a:pt x="7481" y="17969"/>
                  <a:pt x="7064" y="18121"/>
                </a:cubicBezTo>
                <a:cubicBezTo>
                  <a:pt x="6994" y="18147"/>
                  <a:pt x="6924" y="18158"/>
                  <a:pt x="6855" y="18158"/>
                </a:cubicBezTo>
                <a:cubicBezTo>
                  <a:pt x="6568" y="18158"/>
                  <a:pt x="6295" y="17959"/>
                  <a:pt x="6097" y="17761"/>
                </a:cubicBezTo>
                <a:cubicBezTo>
                  <a:pt x="5774" y="17438"/>
                  <a:pt x="5547" y="17059"/>
                  <a:pt x="5376" y="16642"/>
                </a:cubicBezTo>
                <a:cubicBezTo>
                  <a:pt x="4959" y="15619"/>
                  <a:pt x="4561" y="14595"/>
                  <a:pt x="4182" y="13571"/>
                </a:cubicBezTo>
                <a:cubicBezTo>
                  <a:pt x="3405" y="11505"/>
                  <a:pt x="2703" y="9401"/>
                  <a:pt x="2059" y="7278"/>
                </a:cubicBezTo>
                <a:cubicBezTo>
                  <a:pt x="1414" y="5154"/>
                  <a:pt x="846" y="3012"/>
                  <a:pt x="334" y="851"/>
                </a:cubicBezTo>
                <a:cubicBezTo>
                  <a:pt x="277" y="586"/>
                  <a:pt x="220" y="320"/>
                  <a:pt x="163" y="55"/>
                </a:cubicBezTo>
                <a:cubicBezTo>
                  <a:pt x="156" y="17"/>
                  <a:pt x="126" y="0"/>
                  <a:pt x="95" y="0"/>
                </a:cubicBezTo>
                <a:close/>
              </a:path>
            </a:pathLst>
          </a:custGeom>
          <a:solidFill>
            <a:srgbClr val="3C8DA0"/>
          </a:solidFill>
          <a:ln>
            <a:noFill/>
          </a:ln>
        </p:spPr>
        <p:txBody>
          <a:bodyPr spcFirstLastPara="1" wrap="square" lIns="91425" tIns="91425" rIns="91425" bIns="91425" anchor="ctr" anchorCtr="0">
            <a:noAutofit/>
          </a:bodyPr>
          <a:lstStyle/>
          <a:p>
            <a:endParaRPr/>
          </a:p>
        </p:txBody>
      </p:sp>
    </p:spTree>
    <p:extLst>
      <p:ext uri="{BB962C8B-B14F-4D97-AF65-F5344CB8AC3E}">
        <p14:creationId xmlns:p14="http://schemas.microsoft.com/office/powerpoint/2010/main" val="405197163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Title and four columns 1">
  <p:cSld name="Title and four columns 1">
    <p:spTree>
      <p:nvGrpSpPr>
        <p:cNvPr id="1" name="Shape 1183"/>
        <p:cNvGrpSpPr/>
        <p:nvPr/>
      </p:nvGrpSpPr>
      <p:grpSpPr>
        <a:xfrm>
          <a:off x="0" y="0"/>
          <a:ext cx="0" cy="0"/>
          <a:chOff x="0" y="0"/>
          <a:chExt cx="0" cy="0"/>
        </a:xfrm>
      </p:grpSpPr>
      <p:sp>
        <p:nvSpPr>
          <p:cNvPr id="1184" name="Google Shape;1184;p21"/>
          <p:cNvSpPr txBox="1">
            <a:spLocks noGrp="1"/>
          </p:cNvSpPr>
          <p:nvPr>
            <p:ph type="title"/>
          </p:nvPr>
        </p:nvSpPr>
        <p:spPr>
          <a:xfrm>
            <a:off x="1698617" y="1400049"/>
            <a:ext cx="2867100" cy="527700"/>
          </a:xfrm>
          <a:prstGeom prst="rect">
            <a:avLst/>
          </a:prstGeom>
        </p:spPr>
        <p:txBody>
          <a:bodyPr spcFirstLastPara="1" wrap="square" lIns="91425" tIns="91425" rIns="91425" bIns="91425" anchor="ctr" anchorCtr="0">
            <a:noAutofit/>
          </a:bodyPr>
          <a:lstStyle>
            <a:lvl1pPr lvl="0" rtl="0">
              <a:spcBef>
                <a:spcPts val="0"/>
              </a:spcBef>
              <a:spcAft>
                <a:spcPts val="0"/>
              </a:spcAft>
              <a:buSzPts val="2400"/>
              <a:buNone/>
              <a:defRPr sz="1600"/>
            </a:lvl1pPr>
            <a:lvl2pPr lvl="1" algn="ctr" rtl="0">
              <a:spcBef>
                <a:spcPts val="0"/>
              </a:spcBef>
              <a:spcAft>
                <a:spcPts val="0"/>
              </a:spcAft>
              <a:buSzPts val="2400"/>
              <a:buNone/>
              <a:defRPr sz="2400"/>
            </a:lvl2pPr>
            <a:lvl3pPr lvl="2" algn="ctr" rtl="0">
              <a:spcBef>
                <a:spcPts val="0"/>
              </a:spcBef>
              <a:spcAft>
                <a:spcPts val="0"/>
              </a:spcAft>
              <a:buSzPts val="2400"/>
              <a:buNone/>
              <a:defRPr sz="2400"/>
            </a:lvl3pPr>
            <a:lvl4pPr lvl="3" algn="ctr" rtl="0">
              <a:spcBef>
                <a:spcPts val="0"/>
              </a:spcBef>
              <a:spcAft>
                <a:spcPts val="0"/>
              </a:spcAft>
              <a:buSzPts val="2400"/>
              <a:buNone/>
              <a:defRPr sz="2400"/>
            </a:lvl4pPr>
            <a:lvl5pPr lvl="4" algn="ctr" rtl="0">
              <a:spcBef>
                <a:spcPts val="0"/>
              </a:spcBef>
              <a:spcAft>
                <a:spcPts val="0"/>
              </a:spcAft>
              <a:buSzPts val="2400"/>
              <a:buNone/>
              <a:defRPr sz="2400"/>
            </a:lvl5pPr>
            <a:lvl6pPr lvl="5" algn="ctr" rtl="0">
              <a:spcBef>
                <a:spcPts val="0"/>
              </a:spcBef>
              <a:spcAft>
                <a:spcPts val="0"/>
              </a:spcAft>
              <a:buSzPts val="2400"/>
              <a:buNone/>
              <a:defRPr sz="2400"/>
            </a:lvl6pPr>
            <a:lvl7pPr lvl="6" algn="ctr" rtl="0">
              <a:spcBef>
                <a:spcPts val="0"/>
              </a:spcBef>
              <a:spcAft>
                <a:spcPts val="0"/>
              </a:spcAft>
              <a:buSzPts val="2400"/>
              <a:buNone/>
              <a:defRPr sz="2400"/>
            </a:lvl7pPr>
            <a:lvl8pPr lvl="7" algn="ctr" rtl="0">
              <a:spcBef>
                <a:spcPts val="0"/>
              </a:spcBef>
              <a:spcAft>
                <a:spcPts val="0"/>
              </a:spcAft>
              <a:buSzPts val="2400"/>
              <a:buNone/>
              <a:defRPr sz="2400"/>
            </a:lvl8pPr>
            <a:lvl9pPr lvl="8" algn="ctr" rtl="0">
              <a:spcBef>
                <a:spcPts val="0"/>
              </a:spcBef>
              <a:spcAft>
                <a:spcPts val="0"/>
              </a:spcAft>
              <a:buSzPts val="2400"/>
              <a:buNone/>
              <a:defRPr sz="2400"/>
            </a:lvl9pPr>
          </a:lstStyle>
          <a:p>
            <a:endParaRPr/>
          </a:p>
        </p:txBody>
      </p:sp>
      <p:sp>
        <p:nvSpPr>
          <p:cNvPr id="1185" name="Google Shape;1185;p21"/>
          <p:cNvSpPr txBox="1">
            <a:spLocks noGrp="1"/>
          </p:cNvSpPr>
          <p:nvPr>
            <p:ph type="subTitle" idx="1"/>
          </p:nvPr>
        </p:nvSpPr>
        <p:spPr>
          <a:xfrm>
            <a:off x="1698617" y="2015470"/>
            <a:ext cx="2867100" cy="9120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sz="1400"/>
            </a:lvl1pPr>
            <a:lvl2pPr lvl="1" algn="ctr" rtl="0">
              <a:lnSpc>
                <a:spcPct val="100000"/>
              </a:lnSpc>
              <a:spcBef>
                <a:spcPts val="160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sp>
        <p:nvSpPr>
          <p:cNvPr id="1186" name="Google Shape;1186;p21"/>
          <p:cNvSpPr txBox="1">
            <a:spLocks noGrp="1"/>
          </p:cNvSpPr>
          <p:nvPr>
            <p:ph type="title" idx="2"/>
          </p:nvPr>
        </p:nvSpPr>
        <p:spPr>
          <a:xfrm flipH="1">
            <a:off x="4593236" y="1400049"/>
            <a:ext cx="2867100" cy="527700"/>
          </a:xfrm>
          <a:prstGeom prst="rect">
            <a:avLst/>
          </a:prstGeom>
        </p:spPr>
        <p:txBody>
          <a:bodyPr spcFirstLastPara="1" wrap="square" lIns="91425" tIns="91425" rIns="91425" bIns="91425" anchor="ctr" anchorCtr="0">
            <a:noAutofit/>
          </a:bodyPr>
          <a:lstStyle>
            <a:lvl1pPr lvl="0" algn="r" rtl="0">
              <a:spcBef>
                <a:spcPts val="0"/>
              </a:spcBef>
              <a:spcAft>
                <a:spcPts val="0"/>
              </a:spcAft>
              <a:buSzPts val="2400"/>
              <a:buNone/>
              <a:defRPr sz="1600"/>
            </a:lvl1pPr>
            <a:lvl2pPr lvl="1" algn="ctr" rtl="0">
              <a:spcBef>
                <a:spcPts val="0"/>
              </a:spcBef>
              <a:spcAft>
                <a:spcPts val="0"/>
              </a:spcAft>
              <a:buSzPts val="2400"/>
              <a:buNone/>
              <a:defRPr sz="2400"/>
            </a:lvl2pPr>
            <a:lvl3pPr lvl="2" algn="ctr" rtl="0">
              <a:spcBef>
                <a:spcPts val="0"/>
              </a:spcBef>
              <a:spcAft>
                <a:spcPts val="0"/>
              </a:spcAft>
              <a:buSzPts val="2400"/>
              <a:buNone/>
              <a:defRPr sz="2400"/>
            </a:lvl3pPr>
            <a:lvl4pPr lvl="3" algn="ctr" rtl="0">
              <a:spcBef>
                <a:spcPts val="0"/>
              </a:spcBef>
              <a:spcAft>
                <a:spcPts val="0"/>
              </a:spcAft>
              <a:buSzPts val="2400"/>
              <a:buNone/>
              <a:defRPr sz="2400"/>
            </a:lvl4pPr>
            <a:lvl5pPr lvl="4" algn="ctr" rtl="0">
              <a:spcBef>
                <a:spcPts val="0"/>
              </a:spcBef>
              <a:spcAft>
                <a:spcPts val="0"/>
              </a:spcAft>
              <a:buSzPts val="2400"/>
              <a:buNone/>
              <a:defRPr sz="2400"/>
            </a:lvl5pPr>
            <a:lvl6pPr lvl="5" algn="ctr" rtl="0">
              <a:spcBef>
                <a:spcPts val="0"/>
              </a:spcBef>
              <a:spcAft>
                <a:spcPts val="0"/>
              </a:spcAft>
              <a:buSzPts val="2400"/>
              <a:buNone/>
              <a:defRPr sz="2400"/>
            </a:lvl6pPr>
            <a:lvl7pPr lvl="6" algn="ctr" rtl="0">
              <a:spcBef>
                <a:spcPts val="0"/>
              </a:spcBef>
              <a:spcAft>
                <a:spcPts val="0"/>
              </a:spcAft>
              <a:buSzPts val="2400"/>
              <a:buNone/>
              <a:defRPr sz="2400"/>
            </a:lvl7pPr>
            <a:lvl8pPr lvl="7" algn="ctr" rtl="0">
              <a:spcBef>
                <a:spcPts val="0"/>
              </a:spcBef>
              <a:spcAft>
                <a:spcPts val="0"/>
              </a:spcAft>
              <a:buSzPts val="2400"/>
              <a:buNone/>
              <a:defRPr sz="2400"/>
            </a:lvl8pPr>
            <a:lvl9pPr lvl="8" algn="ctr" rtl="0">
              <a:spcBef>
                <a:spcPts val="0"/>
              </a:spcBef>
              <a:spcAft>
                <a:spcPts val="0"/>
              </a:spcAft>
              <a:buSzPts val="2400"/>
              <a:buNone/>
              <a:defRPr sz="2400"/>
            </a:lvl9pPr>
          </a:lstStyle>
          <a:p>
            <a:endParaRPr/>
          </a:p>
        </p:txBody>
      </p:sp>
      <p:sp>
        <p:nvSpPr>
          <p:cNvPr id="1187" name="Google Shape;1187;p21"/>
          <p:cNvSpPr txBox="1">
            <a:spLocks noGrp="1"/>
          </p:cNvSpPr>
          <p:nvPr>
            <p:ph type="subTitle" idx="3"/>
          </p:nvPr>
        </p:nvSpPr>
        <p:spPr>
          <a:xfrm>
            <a:off x="4593236" y="2015470"/>
            <a:ext cx="2867100" cy="912000"/>
          </a:xfrm>
          <a:prstGeom prst="rect">
            <a:avLst/>
          </a:prstGeom>
        </p:spPr>
        <p:txBody>
          <a:bodyPr spcFirstLastPara="1" wrap="square" lIns="91425" tIns="91425" rIns="91425" bIns="91425" anchor="t" anchorCtr="0">
            <a:noAutofit/>
          </a:bodyPr>
          <a:lstStyle>
            <a:lvl1pPr lvl="0" algn="r" rtl="0">
              <a:lnSpc>
                <a:spcPct val="100000"/>
              </a:lnSpc>
              <a:spcBef>
                <a:spcPts val="0"/>
              </a:spcBef>
              <a:spcAft>
                <a:spcPts val="0"/>
              </a:spcAft>
              <a:buSzPts val="1400"/>
              <a:buNone/>
              <a:defRPr sz="1400"/>
            </a:lvl1pPr>
            <a:lvl2pPr lvl="1" algn="ctr" rtl="0">
              <a:lnSpc>
                <a:spcPct val="100000"/>
              </a:lnSpc>
              <a:spcBef>
                <a:spcPts val="160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sp>
        <p:nvSpPr>
          <p:cNvPr id="1188" name="Google Shape;1188;p21"/>
          <p:cNvSpPr txBox="1">
            <a:spLocks noGrp="1"/>
          </p:cNvSpPr>
          <p:nvPr>
            <p:ph type="title" idx="4"/>
          </p:nvPr>
        </p:nvSpPr>
        <p:spPr>
          <a:xfrm>
            <a:off x="1698617" y="3004407"/>
            <a:ext cx="2867100" cy="527700"/>
          </a:xfrm>
          <a:prstGeom prst="rect">
            <a:avLst/>
          </a:prstGeom>
        </p:spPr>
        <p:txBody>
          <a:bodyPr spcFirstLastPara="1" wrap="square" lIns="91425" tIns="91425" rIns="91425" bIns="91425" anchor="ctr" anchorCtr="0">
            <a:noAutofit/>
          </a:bodyPr>
          <a:lstStyle>
            <a:lvl1pPr lvl="0" rtl="0">
              <a:spcBef>
                <a:spcPts val="0"/>
              </a:spcBef>
              <a:spcAft>
                <a:spcPts val="0"/>
              </a:spcAft>
              <a:buSzPts val="2400"/>
              <a:buNone/>
              <a:defRPr sz="1600"/>
            </a:lvl1pPr>
            <a:lvl2pPr lvl="1" algn="ctr" rtl="0">
              <a:spcBef>
                <a:spcPts val="0"/>
              </a:spcBef>
              <a:spcAft>
                <a:spcPts val="0"/>
              </a:spcAft>
              <a:buSzPts val="2400"/>
              <a:buNone/>
              <a:defRPr sz="2400"/>
            </a:lvl2pPr>
            <a:lvl3pPr lvl="2" algn="ctr" rtl="0">
              <a:spcBef>
                <a:spcPts val="0"/>
              </a:spcBef>
              <a:spcAft>
                <a:spcPts val="0"/>
              </a:spcAft>
              <a:buSzPts val="2400"/>
              <a:buNone/>
              <a:defRPr sz="2400"/>
            </a:lvl3pPr>
            <a:lvl4pPr lvl="3" algn="ctr" rtl="0">
              <a:spcBef>
                <a:spcPts val="0"/>
              </a:spcBef>
              <a:spcAft>
                <a:spcPts val="0"/>
              </a:spcAft>
              <a:buSzPts val="2400"/>
              <a:buNone/>
              <a:defRPr sz="2400"/>
            </a:lvl4pPr>
            <a:lvl5pPr lvl="4" algn="ctr" rtl="0">
              <a:spcBef>
                <a:spcPts val="0"/>
              </a:spcBef>
              <a:spcAft>
                <a:spcPts val="0"/>
              </a:spcAft>
              <a:buSzPts val="2400"/>
              <a:buNone/>
              <a:defRPr sz="2400"/>
            </a:lvl5pPr>
            <a:lvl6pPr lvl="5" algn="ctr" rtl="0">
              <a:spcBef>
                <a:spcPts val="0"/>
              </a:spcBef>
              <a:spcAft>
                <a:spcPts val="0"/>
              </a:spcAft>
              <a:buSzPts val="2400"/>
              <a:buNone/>
              <a:defRPr sz="2400"/>
            </a:lvl6pPr>
            <a:lvl7pPr lvl="6" algn="ctr" rtl="0">
              <a:spcBef>
                <a:spcPts val="0"/>
              </a:spcBef>
              <a:spcAft>
                <a:spcPts val="0"/>
              </a:spcAft>
              <a:buSzPts val="2400"/>
              <a:buNone/>
              <a:defRPr sz="2400"/>
            </a:lvl7pPr>
            <a:lvl8pPr lvl="7" algn="ctr" rtl="0">
              <a:spcBef>
                <a:spcPts val="0"/>
              </a:spcBef>
              <a:spcAft>
                <a:spcPts val="0"/>
              </a:spcAft>
              <a:buSzPts val="2400"/>
              <a:buNone/>
              <a:defRPr sz="2400"/>
            </a:lvl8pPr>
            <a:lvl9pPr lvl="8" algn="ctr" rtl="0">
              <a:spcBef>
                <a:spcPts val="0"/>
              </a:spcBef>
              <a:spcAft>
                <a:spcPts val="0"/>
              </a:spcAft>
              <a:buSzPts val="2400"/>
              <a:buNone/>
              <a:defRPr sz="2400"/>
            </a:lvl9pPr>
          </a:lstStyle>
          <a:p>
            <a:endParaRPr/>
          </a:p>
        </p:txBody>
      </p:sp>
      <p:sp>
        <p:nvSpPr>
          <p:cNvPr id="1189" name="Google Shape;1189;p21"/>
          <p:cNvSpPr txBox="1">
            <a:spLocks noGrp="1"/>
          </p:cNvSpPr>
          <p:nvPr>
            <p:ph type="subTitle" idx="5"/>
          </p:nvPr>
        </p:nvSpPr>
        <p:spPr>
          <a:xfrm>
            <a:off x="1698617" y="3619626"/>
            <a:ext cx="2867100" cy="9120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sz="1400"/>
            </a:lvl1pPr>
            <a:lvl2pPr lvl="1" algn="ctr" rtl="0">
              <a:lnSpc>
                <a:spcPct val="100000"/>
              </a:lnSpc>
              <a:spcBef>
                <a:spcPts val="160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sp>
        <p:nvSpPr>
          <p:cNvPr id="1190" name="Google Shape;1190;p21"/>
          <p:cNvSpPr txBox="1">
            <a:spLocks noGrp="1"/>
          </p:cNvSpPr>
          <p:nvPr>
            <p:ph type="title" idx="6"/>
          </p:nvPr>
        </p:nvSpPr>
        <p:spPr>
          <a:xfrm flipH="1">
            <a:off x="4593236" y="3004407"/>
            <a:ext cx="2867100" cy="527700"/>
          </a:xfrm>
          <a:prstGeom prst="rect">
            <a:avLst/>
          </a:prstGeom>
        </p:spPr>
        <p:txBody>
          <a:bodyPr spcFirstLastPara="1" wrap="square" lIns="91425" tIns="91425" rIns="91425" bIns="91425" anchor="ctr" anchorCtr="0">
            <a:noAutofit/>
          </a:bodyPr>
          <a:lstStyle>
            <a:lvl1pPr lvl="0" algn="r" rtl="0">
              <a:spcBef>
                <a:spcPts val="0"/>
              </a:spcBef>
              <a:spcAft>
                <a:spcPts val="0"/>
              </a:spcAft>
              <a:buSzPts val="2400"/>
              <a:buNone/>
              <a:defRPr sz="1600"/>
            </a:lvl1pPr>
            <a:lvl2pPr lvl="1" algn="ctr" rtl="0">
              <a:spcBef>
                <a:spcPts val="0"/>
              </a:spcBef>
              <a:spcAft>
                <a:spcPts val="0"/>
              </a:spcAft>
              <a:buSzPts val="2400"/>
              <a:buNone/>
              <a:defRPr sz="2400"/>
            </a:lvl2pPr>
            <a:lvl3pPr lvl="2" algn="ctr" rtl="0">
              <a:spcBef>
                <a:spcPts val="0"/>
              </a:spcBef>
              <a:spcAft>
                <a:spcPts val="0"/>
              </a:spcAft>
              <a:buSzPts val="2400"/>
              <a:buNone/>
              <a:defRPr sz="2400"/>
            </a:lvl3pPr>
            <a:lvl4pPr lvl="3" algn="ctr" rtl="0">
              <a:spcBef>
                <a:spcPts val="0"/>
              </a:spcBef>
              <a:spcAft>
                <a:spcPts val="0"/>
              </a:spcAft>
              <a:buSzPts val="2400"/>
              <a:buNone/>
              <a:defRPr sz="2400"/>
            </a:lvl4pPr>
            <a:lvl5pPr lvl="4" algn="ctr" rtl="0">
              <a:spcBef>
                <a:spcPts val="0"/>
              </a:spcBef>
              <a:spcAft>
                <a:spcPts val="0"/>
              </a:spcAft>
              <a:buSzPts val="2400"/>
              <a:buNone/>
              <a:defRPr sz="2400"/>
            </a:lvl5pPr>
            <a:lvl6pPr lvl="5" algn="ctr" rtl="0">
              <a:spcBef>
                <a:spcPts val="0"/>
              </a:spcBef>
              <a:spcAft>
                <a:spcPts val="0"/>
              </a:spcAft>
              <a:buSzPts val="2400"/>
              <a:buNone/>
              <a:defRPr sz="2400"/>
            </a:lvl6pPr>
            <a:lvl7pPr lvl="6" algn="ctr" rtl="0">
              <a:spcBef>
                <a:spcPts val="0"/>
              </a:spcBef>
              <a:spcAft>
                <a:spcPts val="0"/>
              </a:spcAft>
              <a:buSzPts val="2400"/>
              <a:buNone/>
              <a:defRPr sz="2400"/>
            </a:lvl7pPr>
            <a:lvl8pPr lvl="7" algn="ctr" rtl="0">
              <a:spcBef>
                <a:spcPts val="0"/>
              </a:spcBef>
              <a:spcAft>
                <a:spcPts val="0"/>
              </a:spcAft>
              <a:buSzPts val="2400"/>
              <a:buNone/>
              <a:defRPr sz="2400"/>
            </a:lvl8pPr>
            <a:lvl9pPr lvl="8" algn="ctr" rtl="0">
              <a:spcBef>
                <a:spcPts val="0"/>
              </a:spcBef>
              <a:spcAft>
                <a:spcPts val="0"/>
              </a:spcAft>
              <a:buSzPts val="2400"/>
              <a:buNone/>
              <a:defRPr sz="2400"/>
            </a:lvl9pPr>
          </a:lstStyle>
          <a:p>
            <a:endParaRPr/>
          </a:p>
        </p:txBody>
      </p:sp>
      <p:sp>
        <p:nvSpPr>
          <p:cNvPr id="1191" name="Google Shape;1191;p21"/>
          <p:cNvSpPr txBox="1">
            <a:spLocks noGrp="1"/>
          </p:cNvSpPr>
          <p:nvPr>
            <p:ph type="subTitle" idx="7"/>
          </p:nvPr>
        </p:nvSpPr>
        <p:spPr>
          <a:xfrm>
            <a:off x="4593236" y="3619626"/>
            <a:ext cx="2867100" cy="912000"/>
          </a:xfrm>
          <a:prstGeom prst="rect">
            <a:avLst/>
          </a:prstGeom>
        </p:spPr>
        <p:txBody>
          <a:bodyPr spcFirstLastPara="1" wrap="square" lIns="91425" tIns="91425" rIns="91425" bIns="91425" anchor="t" anchorCtr="0">
            <a:noAutofit/>
          </a:bodyPr>
          <a:lstStyle>
            <a:lvl1pPr lvl="0" algn="r" rtl="0">
              <a:lnSpc>
                <a:spcPct val="100000"/>
              </a:lnSpc>
              <a:spcBef>
                <a:spcPts val="0"/>
              </a:spcBef>
              <a:spcAft>
                <a:spcPts val="0"/>
              </a:spcAft>
              <a:buSzPts val="1400"/>
              <a:buNone/>
              <a:defRPr sz="1400"/>
            </a:lvl1pPr>
            <a:lvl2pPr lvl="1" algn="ctr" rtl="0">
              <a:lnSpc>
                <a:spcPct val="100000"/>
              </a:lnSpc>
              <a:spcBef>
                <a:spcPts val="160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pic>
        <p:nvPicPr>
          <p:cNvPr id="1192" name="Google Shape;1192;p21"/>
          <p:cNvPicPr preferRelativeResize="0"/>
          <p:nvPr/>
        </p:nvPicPr>
        <p:blipFill>
          <a:blip r:embed="rId2">
            <a:alphaModFix amt="47000"/>
          </a:blip>
          <a:stretch>
            <a:fillRect/>
          </a:stretch>
        </p:blipFill>
        <p:spPr>
          <a:xfrm rot="1331770">
            <a:off x="-1977764" y="3821949"/>
            <a:ext cx="2989902" cy="2468226"/>
          </a:xfrm>
          <a:prstGeom prst="rect">
            <a:avLst/>
          </a:prstGeom>
          <a:noFill/>
          <a:ln>
            <a:noFill/>
          </a:ln>
        </p:spPr>
      </p:pic>
      <p:grpSp>
        <p:nvGrpSpPr>
          <p:cNvPr id="1193" name="Google Shape;1193;p21"/>
          <p:cNvGrpSpPr/>
          <p:nvPr/>
        </p:nvGrpSpPr>
        <p:grpSpPr>
          <a:xfrm rot="-987768">
            <a:off x="-733895" y="3875634"/>
            <a:ext cx="1344359" cy="1995308"/>
            <a:chOff x="272875" y="1527563"/>
            <a:chExt cx="255950" cy="455000"/>
          </a:xfrm>
        </p:grpSpPr>
        <p:sp>
          <p:nvSpPr>
            <p:cNvPr id="1194" name="Google Shape;1194;p21"/>
            <p:cNvSpPr/>
            <p:nvPr/>
          </p:nvSpPr>
          <p:spPr>
            <a:xfrm>
              <a:off x="471925" y="1963988"/>
              <a:ext cx="26575" cy="18575"/>
            </a:xfrm>
            <a:custGeom>
              <a:avLst/>
              <a:gdLst/>
              <a:ahLst/>
              <a:cxnLst/>
              <a:rect l="l" t="t" r="r" b="b"/>
              <a:pathLst>
                <a:path w="1063" h="743" extrusionOk="0">
                  <a:moveTo>
                    <a:pt x="724" y="0"/>
                  </a:moveTo>
                  <a:cubicBezTo>
                    <a:pt x="636" y="0"/>
                    <a:pt x="547" y="14"/>
                    <a:pt x="512" y="41"/>
                  </a:cubicBezTo>
                  <a:cubicBezTo>
                    <a:pt x="323" y="230"/>
                    <a:pt x="152" y="420"/>
                    <a:pt x="0" y="628"/>
                  </a:cubicBezTo>
                  <a:lnTo>
                    <a:pt x="57" y="742"/>
                  </a:lnTo>
                  <a:cubicBezTo>
                    <a:pt x="247" y="742"/>
                    <a:pt x="436" y="704"/>
                    <a:pt x="626" y="647"/>
                  </a:cubicBezTo>
                  <a:cubicBezTo>
                    <a:pt x="929" y="496"/>
                    <a:pt x="1062" y="249"/>
                    <a:pt x="948" y="60"/>
                  </a:cubicBezTo>
                  <a:cubicBezTo>
                    <a:pt x="928" y="19"/>
                    <a:pt x="826" y="0"/>
                    <a:pt x="724" y="0"/>
                  </a:cubicBezTo>
                  <a:close/>
                </a:path>
              </a:pathLst>
            </a:custGeom>
            <a:solidFill>
              <a:srgbClr val="3C8DA0"/>
            </a:solidFill>
            <a:ln>
              <a:noFill/>
            </a:ln>
          </p:spPr>
          <p:txBody>
            <a:bodyPr spcFirstLastPara="1" wrap="square" lIns="91425" tIns="91425" rIns="91425" bIns="91425" anchor="ctr" anchorCtr="0">
              <a:noAutofit/>
            </a:bodyPr>
            <a:lstStyle/>
            <a:p>
              <a:endParaRPr/>
            </a:p>
          </p:txBody>
        </p:sp>
        <p:sp>
          <p:nvSpPr>
            <p:cNvPr id="1195" name="Google Shape;1195;p21"/>
            <p:cNvSpPr/>
            <p:nvPr/>
          </p:nvSpPr>
          <p:spPr>
            <a:xfrm>
              <a:off x="366725" y="1787738"/>
              <a:ext cx="29875" cy="22300"/>
            </a:xfrm>
            <a:custGeom>
              <a:avLst/>
              <a:gdLst/>
              <a:ahLst/>
              <a:cxnLst/>
              <a:rect l="l" t="t" r="r" b="b"/>
              <a:pathLst>
                <a:path w="1195" h="892" extrusionOk="0">
                  <a:moveTo>
                    <a:pt x="607" y="1"/>
                  </a:moveTo>
                  <a:cubicBezTo>
                    <a:pt x="0" y="1"/>
                    <a:pt x="0" y="892"/>
                    <a:pt x="607" y="892"/>
                  </a:cubicBezTo>
                  <a:cubicBezTo>
                    <a:pt x="1194" y="892"/>
                    <a:pt x="1194" y="1"/>
                    <a:pt x="607" y="1"/>
                  </a:cubicBezTo>
                  <a:close/>
                </a:path>
              </a:pathLst>
            </a:custGeom>
            <a:solidFill>
              <a:srgbClr val="3C8DA0"/>
            </a:solidFill>
            <a:ln>
              <a:noFill/>
            </a:ln>
          </p:spPr>
          <p:txBody>
            <a:bodyPr spcFirstLastPara="1" wrap="square" lIns="91425" tIns="91425" rIns="91425" bIns="91425" anchor="ctr" anchorCtr="0">
              <a:noAutofit/>
            </a:bodyPr>
            <a:lstStyle/>
            <a:p>
              <a:endParaRPr/>
            </a:p>
          </p:txBody>
        </p:sp>
        <p:sp>
          <p:nvSpPr>
            <p:cNvPr id="1196" name="Google Shape;1196;p21"/>
            <p:cNvSpPr/>
            <p:nvPr/>
          </p:nvSpPr>
          <p:spPr>
            <a:xfrm>
              <a:off x="380450" y="1835613"/>
              <a:ext cx="9975" cy="8550"/>
            </a:xfrm>
            <a:custGeom>
              <a:avLst/>
              <a:gdLst/>
              <a:ahLst/>
              <a:cxnLst/>
              <a:rect l="l" t="t" r="r" b="b"/>
              <a:pathLst>
                <a:path w="399" h="342" extrusionOk="0">
                  <a:moveTo>
                    <a:pt x="209" y="1"/>
                  </a:moveTo>
                  <a:cubicBezTo>
                    <a:pt x="1" y="38"/>
                    <a:pt x="1" y="323"/>
                    <a:pt x="209" y="342"/>
                  </a:cubicBezTo>
                  <a:cubicBezTo>
                    <a:pt x="399" y="323"/>
                    <a:pt x="399" y="38"/>
                    <a:pt x="209" y="1"/>
                  </a:cubicBezTo>
                  <a:close/>
                </a:path>
              </a:pathLst>
            </a:custGeom>
            <a:solidFill>
              <a:srgbClr val="3C8DA0"/>
            </a:solidFill>
            <a:ln>
              <a:noFill/>
            </a:ln>
          </p:spPr>
          <p:txBody>
            <a:bodyPr spcFirstLastPara="1" wrap="square" lIns="91425" tIns="91425" rIns="91425" bIns="91425" anchor="ctr" anchorCtr="0">
              <a:noAutofit/>
            </a:bodyPr>
            <a:lstStyle/>
            <a:p>
              <a:endParaRPr/>
            </a:p>
          </p:txBody>
        </p:sp>
        <p:sp>
          <p:nvSpPr>
            <p:cNvPr id="1197" name="Google Shape;1197;p21"/>
            <p:cNvSpPr/>
            <p:nvPr/>
          </p:nvSpPr>
          <p:spPr>
            <a:xfrm>
              <a:off x="416475" y="1837513"/>
              <a:ext cx="5700" cy="4750"/>
            </a:xfrm>
            <a:custGeom>
              <a:avLst/>
              <a:gdLst/>
              <a:ahLst/>
              <a:cxnLst/>
              <a:rect l="l" t="t" r="r" b="b"/>
              <a:pathLst>
                <a:path w="228" h="190" extrusionOk="0">
                  <a:moveTo>
                    <a:pt x="114" y="0"/>
                  </a:moveTo>
                  <a:cubicBezTo>
                    <a:pt x="0" y="19"/>
                    <a:pt x="0" y="171"/>
                    <a:pt x="114" y="190"/>
                  </a:cubicBezTo>
                  <a:cubicBezTo>
                    <a:pt x="228" y="171"/>
                    <a:pt x="228" y="19"/>
                    <a:pt x="114" y="0"/>
                  </a:cubicBezTo>
                  <a:close/>
                </a:path>
              </a:pathLst>
            </a:custGeom>
            <a:solidFill>
              <a:srgbClr val="3C8DA0"/>
            </a:solidFill>
            <a:ln>
              <a:noFill/>
            </a:ln>
          </p:spPr>
          <p:txBody>
            <a:bodyPr spcFirstLastPara="1" wrap="square" lIns="91425" tIns="91425" rIns="91425" bIns="91425" anchor="ctr" anchorCtr="0">
              <a:noAutofit/>
            </a:bodyPr>
            <a:lstStyle/>
            <a:p>
              <a:endParaRPr/>
            </a:p>
          </p:txBody>
        </p:sp>
        <p:sp>
          <p:nvSpPr>
            <p:cNvPr id="1198" name="Google Shape;1198;p21"/>
            <p:cNvSpPr/>
            <p:nvPr/>
          </p:nvSpPr>
          <p:spPr>
            <a:xfrm>
              <a:off x="415525" y="1877788"/>
              <a:ext cx="7600" cy="10675"/>
            </a:xfrm>
            <a:custGeom>
              <a:avLst/>
              <a:gdLst/>
              <a:ahLst/>
              <a:cxnLst/>
              <a:rect l="l" t="t" r="r" b="b"/>
              <a:pathLst>
                <a:path w="304" h="427" extrusionOk="0">
                  <a:moveTo>
                    <a:pt x="171" y="1"/>
                  </a:moveTo>
                  <a:cubicBezTo>
                    <a:pt x="133" y="1"/>
                    <a:pt x="95" y="20"/>
                    <a:pt x="76" y="39"/>
                  </a:cubicBezTo>
                  <a:lnTo>
                    <a:pt x="57" y="77"/>
                  </a:lnTo>
                  <a:cubicBezTo>
                    <a:pt x="38" y="95"/>
                    <a:pt x="38" y="114"/>
                    <a:pt x="38" y="133"/>
                  </a:cubicBezTo>
                  <a:lnTo>
                    <a:pt x="20" y="133"/>
                  </a:lnTo>
                  <a:cubicBezTo>
                    <a:pt x="20" y="190"/>
                    <a:pt x="20" y="228"/>
                    <a:pt x="1" y="285"/>
                  </a:cubicBezTo>
                  <a:cubicBezTo>
                    <a:pt x="1" y="304"/>
                    <a:pt x="1" y="323"/>
                    <a:pt x="20" y="342"/>
                  </a:cubicBezTo>
                  <a:cubicBezTo>
                    <a:pt x="20" y="361"/>
                    <a:pt x="38" y="380"/>
                    <a:pt x="38" y="380"/>
                  </a:cubicBezTo>
                  <a:cubicBezTo>
                    <a:pt x="57" y="399"/>
                    <a:pt x="76" y="418"/>
                    <a:pt x="95" y="418"/>
                  </a:cubicBezTo>
                  <a:cubicBezTo>
                    <a:pt x="108" y="418"/>
                    <a:pt x="121" y="426"/>
                    <a:pt x="133" y="426"/>
                  </a:cubicBezTo>
                  <a:cubicBezTo>
                    <a:pt x="140" y="426"/>
                    <a:pt x="146" y="424"/>
                    <a:pt x="152" y="418"/>
                  </a:cubicBezTo>
                  <a:lnTo>
                    <a:pt x="190" y="418"/>
                  </a:lnTo>
                  <a:cubicBezTo>
                    <a:pt x="209" y="418"/>
                    <a:pt x="228" y="418"/>
                    <a:pt x="247" y="399"/>
                  </a:cubicBezTo>
                  <a:cubicBezTo>
                    <a:pt x="285" y="361"/>
                    <a:pt x="285" y="323"/>
                    <a:pt x="285" y="285"/>
                  </a:cubicBezTo>
                  <a:lnTo>
                    <a:pt x="285" y="133"/>
                  </a:lnTo>
                  <a:cubicBezTo>
                    <a:pt x="304" y="114"/>
                    <a:pt x="304" y="95"/>
                    <a:pt x="285" y="95"/>
                  </a:cubicBezTo>
                  <a:cubicBezTo>
                    <a:pt x="285" y="77"/>
                    <a:pt x="285" y="58"/>
                    <a:pt x="266" y="39"/>
                  </a:cubicBezTo>
                  <a:cubicBezTo>
                    <a:pt x="228" y="20"/>
                    <a:pt x="209" y="1"/>
                    <a:pt x="171" y="1"/>
                  </a:cubicBezTo>
                  <a:close/>
                </a:path>
              </a:pathLst>
            </a:custGeom>
            <a:solidFill>
              <a:srgbClr val="3C8DA0"/>
            </a:solidFill>
            <a:ln>
              <a:noFill/>
            </a:ln>
          </p:spPr>
          <p:txBody>
            <a:bodyPr spcFirstLastPara="1" wrap="square" lIns="91425" tIns="91425" rIns="91425" bIns="91425" anchor="ctr" anchorCtr="0">
              <a:noAutofit/>
            </a:bodyPr>
            <a:lstStyle/>
            <a:p>
              <a:endParaRPr/>
            </a:p>
          </p:txBody>
        </p:sp>
        <p:sp>
          <p:nvSpPr>
            <p:cNvPr id="1199" name="Google Shape;1199;p21"/>
            <p:cNvSpPr/>
            <p:nvPr/>
          </p:nvSpPr>
          <p:spPr>
            <a:xfrm>
              <a:off x="432600" y="1937038"/>
              <a:ext cx="10450" cy="8075"/>
            </a:xfrm>
            <a:custGeom>
              <a:avLst/>
              <a:gdLst/>
              <a:ahLst/>
              <a:cxnLst/>
              <a:rect l="l" t="t" r="r" b="b"/>
              <a:pathLst>
                <a:path w="418" h="323" extrusionOk="0">
                  <a:moveTo>
                    <a:pt x="209" y="0"/>
                  </a:moveTo>
                  <a:cubicBezTo>
                    <a:pt x="0" y="0"/>
                    <a:pt x="0" y="323"/>
                    <a:pt x="209" y="323"/>
                  </a:cubicBezTo>
                  <a:cubicBezTo>
                    <a:pt x="417" y="323"/>
                    <a:pt x="417" y="0"/>
                    <a:pt x="209" y="0"/>
                  </a:cubicBezTo>
                  <a:close/>
                </a:path>
              </a:pathLst>
            </a:custGeom>
            <a:solidFill>
              <a:srgbClr val="3C8DA0"/>
            </a:solidFill>
            <a:ln>
              <a:noFill/>
            </a:ln>
          </p:spPr>
          <p:txBody>
            <a:bodyPr spcFirstLastPara="1" wrap="square" lIns="91425" tIns="91425" rIns="91425" bIns="91425" anchor="ctr" anchorCtr="0">
              <a:noAutofit/>
            </a:bodyPr>
            <a:lstStyle/>
            <a:p>
              <a:endParaRPr/>
            </a:p>
          </p:txBody>
        </p:sp>
        <p:sp>
          <p:nvSpPr>
            <p:cNvPr id="1200" name="Google Shape;1200;p21"/>
            <p:cNvSpPr/>
            <p:nvPr/>
          </p:nvSpPr>
          <p:spPr>
            <a:xfrm>
              <a:off x="452025" y="1974938"/>
              <a:ext cx="9500" cy="7150"/>
            </a:xfrm>
            <a:custGeom>
              <a:avLst/>
              <a:gdLst/>
              <a:ahLst/>
              <a:cxnLst/>
              <a:rect l="l" t="t" r="r" b="b"/>
              <a:pathLst>
                <a:path w="380" h="286" extrusionOk="0">
                  <a:moveTo>
                    <a:pt x="190" y="1"/>
                  </a:moveTo>
                  <a:cubicBezTo>
                    <a:pt x="0" y="1"/>
                    <a:pt x="0" y="285"/>
                    <a:pt x="190" y="285"/>
                  </a:cubicBezTo>
                  <a:cubicBezTo>
                    <a:pt x="379" y="285"/>
                    <a:pt x="379" y="1"/>
                    <a:pt x="190" y="1"/>
                  </a:cubicBezTo>
                  <a:close/>
                </a:path>
              </a:pathLst>
            </a:custGeom>
            <a:solidFill>
              <a:srgbClr val="3C8DA0"/>
            </a:solidFill>
            <a:ln>
              <a:noFill/>
            </a:ln>
          </p:spPr>
          <p:txBody>
            <a:bodyPr spcFirstLastPara="1" wrap="square" lIns="91425" tIns="91425" rIns="91425" bIns="91425" anchor="ctr" anchorCtr="0">
              <a:noAutofit/>
            </a:bodyPr>
            <a:lstStyle/>
            <a:p>
              <a:endParaRPr/>
            </a:p>
          </p:txBody>
        </p:sp>
        <p:sp>
          <p:nvSpPr>
            <p:cNvPr id="1201" name="Google Shape;1201;p21"/>
            <p:cNvSpPr/>
            <p:nvPr/>
          </p:nvSpPr>
          <p:spPr>
            <a:xfrm>
              <a:off x="472875" y="1918538"/>
              <a:ext cx="19925" cy="15200"/>
            </a:xfrm>
            <a:custGeom>
              <a:avLst/>
              <a:gdLst/>
              <a:ahLst/>
              <a:cxnLst/>
              <a:rect l="l" t="t" r="r" b="b"/>
              <a:pathLst>
                <a:path w="797" h="608" extrusionOk="0">
                  <a:moveTo>
                    <a:pt x="398" y="1"/>
                  </a:moveTo>
                  <a:cubicBezTo>
                    <a:pt x="0" y="1"/>
                    <a:pt x="0" y="608"/>
                    <a:pt x="398" y="608"/>
                  </a:cubicBezTo>
                  <a:cubicBezTo>
                    <a:pt x="797" y="608"/>
                    <a:pt x="797" y="1"/>
                    <a:pt x="398" y="1"/>
                  </a:cubicBezTo>
                  <a:close/>
                </a:path>
              </a:pathLst>
            </a:custGeom>
            <a:solidFill>
              <a:srgbClr val="3C8DA0"/>
            </a:solidFill>
            <a:ln>
              <a:noFill/>
            </a:ln>
          </p:spPr>
          <p:txBody>
            <a:bodyPr spcFirstLastPara="1" wrap="square" lIns="91425" tIns="91425" rIns="91425" bIns="91425" anchor="ctr" anchorCtr="0">
              <a:noAutofit/>
            </a:bodyPr>
            <a:lstStyle/>
            <a:p>
              <a:endParaRPr/>
            </a:p>
          </p:txBody>
        </p:sp>
        <p:sp>
          <p:nvSpPr>
            <p:cNvPr id="1202" name="Google Shape;1202;p21"/>
            <p:cNvSpPr/>
            <p:nvPr/>
          </p:nvSpPr>
          <p:spPr>
            <a:xfrm>
              <a:off x="444900" y="1890113"/>
              <a:ext cx="16150" cy="11875"/>
            </a:xfrm>
            <a:custGeom>
              <a:avLst/>
              <a:gdLst/>
              <a:ahLst/>
              <a:cxnLst/>
              <a:rect l="l" t="t" r="r" b="b"/>
              <a:pathLst>
                <a:path w="646" h="475" extrusionOk="0">
                  <a:moveTo>
                    <a:pt x="323" y="1"/>
                  </a:moveTo>
                  <a:cubicBezTo>
                    <a:pt x="1" y="1"/>
                    <a:pt x="1" y="475"/>
                    <a:pt x="323" y="475"/>
                  </a:cubicBezTo>
                  <a:cubicBezTo>
                    <a:pt x="645" y="475"/>
                    <a:pt x="645" y="1"/>
                    <a:pt x="323" y="1"/>
                  </a:cubicBezTo>
                  <a:close/>
                </a:path>
              </a:pathLst>
            </a:custGeom>
            <a:solidFill>
              <a:srgbClr val="3C8DA0"/>
            </a:solidFill>
            <a:ln>
              <a:noFill/>
            </a:ln>
          </p:spPr>
          <p:txBody>
            <a:bodyPr spcFirstLastPara="1" wrap="square" lIns="91425" tIns="91425" rIns="91425" bIns="91425" anchor="ctr" anchorCtr="0">
              <a:noAutofit/>
            </a:bodyPr>
            <a:lstStyle/>
            <a:p>
              <a:endParaRPr/>
            </a:p>
          </p:txBody>
        </p:sp>
        <p:sp>
          <p:nvSpPr>
            <p:cNvPr id="1203" name="Google Shape;1203;p21"/>
            <p:cNvSpPr/>
            <p:nvPr/>
          </p:nvSpPr>
          <p:spPr>
            <a:xfrm>
              <a:off x="398475" y="1905288"/>
              <a:ext cx="11875" cy="11400"/>
            </a:xfrm>
            <a:custGeom>
              <a:avLst/>
              <a:gdLst/>
              <a:ahLst/>
              <a:cxnLst/>
              <a:rect l="l" t="t" r="r" b="b"/>
              <a:pathLst>
                <a:path w="475" h="456" extrusionOk="0">
                  <a:moveTo>
                    <a:pt x="228" y="0"/>
                  </a:moveTo>
                  <a:cubicBezTo>
                    <a:pt x="0" y="57"/>
                    <a:pt x="0" y="398"/>
                    <a:pt x="228" y="455"/>
                  </a:cubicBezTo>
                  <a:cubicBezTo>
                    <a:pt x="474" y="398"/>
                    <a:pt x="474" y="57"/>
                    <a:pt x="228" y="0"/>
                  </a:cubicBezTo>
                  <a:close/>
                </a:path>
              </a:pathLst>
            </a:custGeom>
            <a:solidFill>
              <a:srgbClr val="3C8DA0"/>
            </a:solidFill>
            <a:ln>
              <a:noFill/>
            </a:ln>
          </p:spPr>
          <p:txBody>
            <a:bodyPr spcFirstLastPara="1" wrap="square" lIns="91425" tIns="91425" rIns="91425" bIns="91425" anchor="ctr" anchorCtr="0">
              <a:noAutofit/>
            </a:bodyPr>
            <a:lstStyle/>
            <a:p>
              <a:endParaRPr/>
            </a:p>
          </p:txBody>
        </p:sp>
        <p:sp>
          <p:nvSpPr>
            <p:cNvPr id="1204" name="Google Shape;1204;p21"/>
            <p:cNvSpPr/>
            <p:nvPr/>
          </p:nvSpPr>
          <p:spPr>
            <a:xfrm>
              <a:off x="454400" y="1849363"/>
              <a:ext cx="11850" cy="11400"/>
            </a:xfrm>
            <a:custGeom>
              <a:avLst/>
              <a:gdLst/>
              <a:ahLst/>
              <a:cxnLst/>
              <a:rect l="l" t="t" r="r" b="b"/>
              <a:pathLst>
                <a:path w="474" h="456" extrusionOk="0">
                  <a:moveTo>
                    <a:pt x="246" y="0"/>
                  </a:moveTo>
                  <a:cubicBezTo>
                    <a:pt x="0" y="57"/>
                    <a:pt x="0" y="398"/>
                    <a:pt x="246" y="455"/>
                  </a:cubicBezTo>
                  <a:cubicBezTo>
                    <a:pt x="474" y="398"/>
                    <a:pt x="474" y="57"/>
                    <a:pt x="246" y="0"/>
                  </a:cubicBezTo>
                  <a:close/>
                </a:path>
              </a:pathLst>
            </a:custGeom>
            <a:solidFill>
              <a:srgbClr val="3C8DA0"/>
            </a:solidFill>
            <a:ln>
              <a:noFill/>
            </a:ln>
          </p:spPr>
          <p:txBody>
            <a:bodyPr spcFirstLastPara="1" wrap="square" lIns="91425" tIns="91425" rIns="91425" bIns="91425" anchor="ctr" anchorCtr="0">
              <a:noAutofit/>
            </a:bodyPr>
            <a:lstStyle/>
            <a:p>
              <a:endParaRPr/>
            </a:p>
          </p:txBody>
        </p:sp>
        <p:sp>
          <p:nvSpPr>
            <p:cNvPr id="1205" name="Google Shape;1205;p21"/>
            <p:cNvSpPr/>
            <p:nvPr/>
          </p:nvSpPr>
          <p:spPr>
            <a:xfrm>
              <a:off x="428800" y="1830863"/>
              <a:ext cx="14725" cy="11400"/>
            </a:xfrm>
            <a:custGeom>
              <a:avLst/>
              <a:gdLst/>
              <a:ahLst/>
              <a:cxnLst/>
              <a:rect l="l" t="t" r="r" b="b"/>
              <a:pathLst>
                <a:path w="589" h="456" extrusionOk="0">
                  <a:moveTo>
                    <a:pt x="228" y="1"/>
                  </a:moveTo>
                  <a:cubicBezTo>
                    <a:pt x="190" y="1"/>
                    <a:pt x="171" y="1"/>
                    <a:pt x="133" y="20"/>
                  </a:cubicBezTo>
                  <a:cubicBezTo>
                    <a:pt x="114" y="39"/>
                    <a:pt x="76" y="39"/>
                    <a:pt x="57" y="77"/>
                  </a:cubicBezTo>
                  <a:cubicBezTo>
                    <a:pt x="38" y="96"/>
                    <a:pt x="19" y="115"/>
                    <a:pt x="19" y="153"/>
                  </a:cubicBezTo>
                  <a:cubicBezTo>
                    <a:pt x="0" y="172"/>
                    <a:pt x="0" y="209"/>
                    <a:pt x="0" y="228"/>
                  </a:cubicBezTo>
                  <a:lnTo>
                    <a:pt x="0" y="285"/>
                  </a:lnTo>
                  <a:cubicBezTo>
                    <a:pt x="0" y="323"/>
                    <a:pt x="19" y="361"/>
                    <a:pt x="57" y="399"/>
                  </a:cubicBezTo>
                  <a:lnTo>
                    <a:pt x="95" y="437"/>
                  </a:lnTo>
                  <a:cubicBezTo>
                    <a:pt x="133" y="456"/>
                    <a:pt x="171" y="456"/>
                    <a:pt x="209" y="456"/>
                  </a:cubicBezTo>
                  <a:lnTo>
                    <a:pt x="209" y="437"/>
                  </a:lnTo>
                  <a:lnTo>
                    <a:pt x="361" y="437"/>
                  </a:lnTo>
                  <a:cubicBezTo>
                    <a:pt x="398" y="437"/>
                    <a:pt x="417" y="437"/>
                    <a:pt x="455" y="418"/>
                  </a:cubicBezTo>
                  <a:cubicBezTo>
                    <a:pt x="474" y="418"/>
                    <a:pt x="493" y="399"/>
                    <a:pt x="531" y="380"/>
                  </a:cubicBezTo>
                  <a:cubicBezTo>
                    <a:pt x="550" y="361"/>
                    <a:pt x="569" y="342"/>
                    <a:pt x="569" y="304"/>
                  </a:cubicBezTo>
                  <a:cubicBezTo>
                    <a:pt x="588" y="285"/>
                    <a:pt x="588" y="247"/>
                    <a:pt x="588" y="228"/>
                  </a:cubicBezTo>
                  <a:lnTo>
                    <a:pt x="588" y="172"/>
                  </a:lnTo>
                  <a:cubicBezTo>
                    <a:pt x="569" y="134"/>
                    <a:pt x="550" y="96"/>
                    <a:pt x="531" y="58"/>
                  </a:cubicBezTo>
                  <a:lnTo>
                    <a:pt x="493" y="39"/>
                  </a:lnTo>
                  <a:cubicBezTo>
                    <a:pt x="455" y="20"/>
                    <a:pt x="417" y="1"/>
                    <a:pt x="380" y="1"/>
                  </a:cubicBezTo>
                  <a:close/>
                </a:path>
              </a:pathLst>
            </a:custGeom>
            <a:solidFill>
              <a:srgbClr val="3C8DA0"/>
            </a:solidFill>
            <a:ln>
              <a:noFill/>
            </a:ln>
          </p:spPr>
          <p:txBody>
            <a:bodyPr spcFirstLastPara="1" wrap="square" lIns="91425" tIns="91425" rIns="91425" bIns="91425" anchor="ctr" anchorCtr="0">
              <a:noAutofit/>
            </a:bodyPr>
            <a:lstStyle/>
            <a:p>
              <a:endParaRPr/>
            </a:p>
          </p:txBody>
        </p:sp>
        <p:sp>
          <p:nvSpPr>
            <p:cNvPr id="1206" name="Google Shape;1206;p21"/>
            <p:cNvSpPr/>
            <p:nvPr/>
          </p:nvSpPr>
          <p:spPr>
            <a:xfrm>
              <a:off x="440175" y="1765463"/>
              <a:ext cx="18025" cy="14725"/>
            </a:xfrm>
            <a:custGeom>
              <a:avLst/>
              <a:gdLst/>
              <a:ahLst/>
              <a:cxnLst/>
              <a:rect l="l" t="t" r="r" b="b"/>
              <a:pathLst>
                <a:path w="721" h="589" extrusionOk="0">
                  <a:moveTo>
                    <a:pt x="361" y="1"/>
                  </a:moveTo>
                  <a:cubicBezTo>
                    <a:pt x="0" y="20"/>
                    <a:pt x="0" y="551"/>
                    <a:pt x="361" y="589"/>
                  </a:cubicBezTo>
                  <a:cubicBezTo>
                    <a:pt x="721" y="551"/>
                    <a:pt x="721" y="20"/>
                    <a:pt x="361" y="1"/>
                  </a:cubicBezTo>
                  <a:close/>
                </a:path>
              </a:pathLst>
            </a:custGeom>
            <a:solidFill>
              <a:srgbClr val="3C8DA0"/>
            </a:solidFill>
            <a:ln>
              <a:noFill/>
            </a:ln>
          </p:spPr>
          <p:txBody>
            <a:bodyPr spcFirstLastPara="1" wrap="square" lIns="91425" tIns="91425" rIns="91425" bIns="91425" anchor="ctr" anchorCtr="0">
              <a:noAutofit/>
            </a:bodyPr>
            <a:lstStyle/>
            <a:p>
              <a:endParaRPr/>
            </a:p>
          </p:txBody>
        </p:sp>
        <p:sp>
          <p:nvSpPr>
            <p:cNvPr id="1207" name="Google Shape;1207;p21"/>
            <p:cNvSpPr/>
            <p:nvPr/>
          </p:nvSpPr>
          <p:spPr>
            <a:xfrm>
              <a:off x="385200" y="1777313"/>
              <a:ext cx="15650" cy="13300"/>
            </a:xfrm>
            <a:custGeom>
              <a:avLst/>
              <a:gdLst/>
              <a:ahLst/>
              <a:cxnLst/>
              <a:rect l="l" t="t" r="r" b="b"/>
              <a:pathLst>
                <a:path w="626" h="532" extrusionOk="0">
                  <a:moveTo>
                    <a:pt x="323" y="1"/>
                  </a:moveTo>
                  <a:cubicBezTo>
                    <a:pt x="0" y="39"/>
                    <a:pt x="0" y="494"/>
                    <a:pt x="323" y="532"/>
                  </a:cubicBezTo>
                  <a:cubicBezTo>
                    <a:pt x="626" y="494"/>
                    <a:pt x="626" y="39"/>
                    <a:pt x="323" y="1"/>
                  </a:cubicBezTo>
                  <a:close/>
                </a:path>
              </a:pathLst>
            </a:custGeom>
            <a:solidFill>
              <a:srgbClr val="3C8DA0"/>
            </a:solidFill>
            <a:ln>
              <a:noFill/>
            </a:ln>
          </p:spPr>
          <p:txBody>
            <a:bodyPr spcFirstLastPara="1" wrap="square" lIns="91425" tIns="91425" rIns="91425" bIns="91425" anchor="ctr" anchorCtr="0">
              <a:noAutofit/>
            </a:bodyPr>
            <a:lstStyle/>
            <a:p>
              <a:endParaRPr/>
            </a:p>
          </p:txBody>
        </p:sp>
        <p:sp>
          <p:nvSpPr>
            <p:cNvPr id="1208" name="Google Shape;1208;p21"/>
            <p:cNvSpPr/>
            <p:nvPr/>
          </p:nvSpPr>
          <p:spPr>
            <a:xfrm>
              <a:off x="399875" y="1703388"/>
              <a:ext cx="16150" cy="11875"/>
            </a:xfrm>
            <a:custGeom>
              <a:avLst/>
              <a:gdLst/>
              <a:ahLst/>
              <a:cxnLst/>
              <a:rect l="l" t="t" r="r" b="b"/>
              <a:pathLst>
                <a:path w="646" h="475" extrusionOk="0">
                  <a:moveTo>
                    <a:pt x="323" y="1"/>
                  </a:moveTo>
                  <a:cubicBezTo>
                    <a:pt x="1" y="1"/>
                    <a:pt x="1" y="474"/>
                    <a:pt x="323" y="474"/>
                  </a:cubicBezTo>
                  <a:cubicBezTo>
                    <a:pt x="646" y="474"/>
                    <a:pt x="646" y="1"/>
                    <a:pt x="323" y="1"/>
                  </a:cubicBezTo>
                  <a:close/>
                </a:path>
              </a:pathLst>
            </a:custGeom>
            <a:solidFill>
              <a:srgbClr val="3C8DA0"/>
            </a:solidFill>
            <a:ln>
              <a:noFill/>
            </a:ln>
          </p:spPr>
          <p:txBody>
            <a:bodyPr spcFirstLastPara="1" wrap="square" lIns="91425" tIns="91425" rIns="91425" bIns="91425" anchor="ctr" anchorCtr="0">
              <a:noAutofit/>
            </a:bodyPr>
            <a:lstStyle/>
            <a:p>
              <a:endParaRPr/>
            </a:p>
          </p:txBody>
        </p:sp>
        <p:sp>
          <p:nvSpPr>
            <p:cNvPr id="1209" name="Google Shape;1209;p21"/>
            <p:cNvSpPr/>
            <p:nvPr/>
          </p:nvSpPr>
          <p:spPr>
            <a:xfrm>
              <a:off x="354400" y="1709538"/>
              <a:ext cx="17550" cy="14250"/>
            </a:xfrm>
            <a:custGeom>
              <a:avLst/>
              <a:gdLst/>
              <a:ahLst/>
              <a:cxnLst/>
              <a:rect l="l" t="t" r="r" b="b"/>
              <a:pathLst>
                <a:path w="702" h="570" extrusionOk="0">
                  <a:moveTo>
                    <a:pt x="341" y="1"/>
                  </a:moveTo>
                  <a:cubicBezTo>
                    <a:pt x="0" y="20"/>
                    <a:pt x="0" y="532"/>
                    <a:pt x="341" y="570"/>
                  </a:cubicBezTo>
                  <a:cubicBezTo>
                    <a:pt x="702" y="532"/>
                    <a:pt x="702" y="20"/>
                    <a:pt x="341" y="1"/>
                  </a:cubicBezTo>
                  <a:close/>
                </a:path>
              </a:pathLst>
            </a:custGeom>
            <a:solidFill>
              <a:srgbClr val="3C8DA0"/>
            </a:solidFill>
            <a:ln>
              <a:noFill/>
            </a:ln>
          </p:spPr>
          <p:txBody>
            <a:bodyPr spcFirstLastPara="1" wrap="square" lIns="91425" tIns="91425" rIns="91425" bIns="91425" anchor="ctr" anchorCtr="0">
              <a:noAutofit/>
            </a:bodyPr>
            <a:lstStyle/>
            <a:p>
              <a:endParaRPr/>
            </a:p>
          </p:txBody>
        </p:sp>
        <p:sp>
          <p:nvSpPr>
            <p:cNvPr id="1210" name="Google Shape;1210;p21"/>
            <p:cNvSpPr/>
            <p:nvPr/>
          </p:nvSpPr>
          <p:spPr>
            <a:xfrm>
              <a:off x="338275" y="1701963"/>
              <a:ext cx="19450" cy="14250"/>
            </a:xfrm>
            <a:custGeom>
              <a:avLst/>
              <a:gdLst/>
              <a:ahLst/>
              <a:cxnLst/>
              <a:rect l="l" t="t" r="r" b="b"/>
              <a:pathLst>
                <a:path w="778" h="570" extrusionOk="0">
                  <a:moveTo>
                    <a:pt x="416" y="0"/>
                  </a:moveTo>
                  <a:cubicBezTo>
                    <a:pt x="411" y="0"/>
                    <a:pt x="405" y="0"/>
                    <a:pt x="399" y="1"/>
                  </a:cubicBezTo>
                  <a:cubicBezTo>
                    <a:pt x="1" y="1"/>
                    <a:pt x="1" y="569"/>
                    <a:pt x="399" y="569"/>
                  </a:cubicBezTo>
                  <a:cubicBezTo>
                    <a:pt x="772" y="569"/>
                    <a:pt x="778" y="0"/>
                    <a:pt x="416" y="0"/>
                  </a:cubicBezTo>
                  <a:close/>
                </a:path>
              </a:pathLst>
            </a:custGeom>
            <a:solidFill>
              <a:srgbClr val="3C8DA0"/>
            </a:solidFill>
            <a:ln>
              <a:noFill/>
            </a:ln>
          </p:spPr>
          <p:txBody>
            <a:bodyPr spcFirstLastPara="1" wrap="square" lIns="91425" tIns="91425" rIns="91425" bIns="91425" anchor="ctr" anchorCtr="0">
              <a:noAutofit/>
            </a:bodyPr>
            <a:lstStyle/>
            <a:p>
              <a:endParaRPr/>
            </a:p>
          </p:txBody>
        </p:sp>
        <p:sp>
          <p:nvSpPr>
            <p:cNvPr id="1211" name="Google Shape;1211;p21"/>
            <p:cNvSpPr/>
            <p:nvPr/>
          </p:nvSpPr>
          <p:spPr>
            <a:xfrm>
              <a:off x="388050" y="1631363"/>
              <a:ext cx="17550" cy="13750"/>
            </a:xfrm>
            <a:custGeom>
              <a:avLst/>
              <a:gdLst/>
              <a:ahLst/>
              <a:cxnLst/>
              <a:rect l="l" t="t" r="r" b="b"/>
              <a:pathLst>
                <a:path w="702" h="550" extrusionOk="0">
                  <a:moveTo>
                    <a:pt x="360" y="0"/>
                  </a:moveTo>
                  <a:cubicBezTo>
                    <a:pt x="0" y="0"/>
                    <a:pt x="0" y="550"/>
                    <a:pt x="360" y="550"/>
                  </a:cubicBezTo>
                  <a:cubicBezTo>
                    <a:pt x="701" y="550"/>
                    <a:pt x="701" y="0"/>
                    <a:pt x="360" y="0"/>
                  </a:cubicBezTo>
                  <a:close/>
                </a:path>
              </a:pathLst>
            </a:custGeom>
            <a:solidFill>
              <a:srgbClr val="3C8DA0"/>
            </a:solidFill>
            <a:ln>
              <a:noFill/>
            </a:ln>
          </p:spPr>
          <p:txBody>
            <a:bodyPr spcFirstLastPara="1" wrap="square" lIns="91425" tIns="91425" rIns="91425" bIns="91425" anchor="ctr" anchorCtr="0">
              <a:noAutofit/>
            </a:bodyPr>
            <a:lstStyle/>
            <a:p>
              <a:endParaRPr/>
            </a:p>
          </p:txBody>
        </p:sp>
        <p:sp>
          <p:nvSpPr>
            <p:cNvPr id="1212" name="Google Shape;1212;p21"/>
            <p:cNvSpPr/>
            <p:nvPr/>
          </p:nvSpPr>
          <p:spPr>
            <a:xfrm>
              <a:off x="297525" y="1637988"/>
              <a:ext cx="18975" cy="14725"/>
            </a:xfrm>
            <a:custGeom>
              <a:avLst/>
              <a:gdLst/>
              <a:ahLst/>
              <a:cxnLst/>
              <a:rect l="l" t="t" r="r" b="b"/>
              <a:pathLst>
                <a:path w="759" h="589" extrusionOk="0">
                  <a:moveTo>
                    <a:pt x="379" y="0"/>
                  </a:moveTo>
                  <a:cubicBezTo>
                    <a:pt x="0" y="0"/>
                    <a:pt x="0" y="588"/>
                    <a:pt x="379" y="588"/>
                  </a:cubicBezTo>
                  <a:cubicBezTo>
                    <a:pt x="759" y="588"/>
                    <a:pt x="759" y="0"/>
                    <a:pt x="379" y="0"/>
                  </a:cubicBezTo>
                  <a:close/>
                </a:path>
              </a:pathLst>
            </a:custGeom>
            <a:solidFill>
              <a:srgbClr val="3C8DA0"/>
            </a:solidFill>
            <a:ln>
              <a:noFill/>
            </a:ln>
          </p:spPr>
          <p:txBody>
            <a:bodyPr spcFirstLastPara="1" wrap="square" lIns="91425" tIns="91425" rIns="91425" bIns="91425" anchor="ctr" anchorCtr="0">
              <a:noAutofit/>
            </a:bodyPr>
            <a:lstStyle/>
            <a:p>
              <a:endParaRPr/>
            </a:p>
          </p:txBody>
        </p:sp>
        <p:sp>
          <p:nvSpPr>
            <p:cNvPr id="1213" name="Google Shape;1213;p21"/>
            <p:cNvSpPr/>
            <p:nvPr/>
          </p:nvSpPr>
          <p:spPr>
            <a:xfrm>
              <a:off x="356275" y="1585363"/>
              <a:ext cx="20875" cy="15675"/>
            </a:xfrm>
            <a:custGeom>
              <a:avLst/>
              <a:gdLst/>
              <a:ahLst/>
              <a:cxnLst/>
              <a:rect l="l" t="t" r="r" b="b"/>
              <a:pathLst>
                <a:path w="835" h="627" extrusionOk="0">
                  <a:moveTo>
                    <a:pt x="436" y="1"/>
                  </a:moveTo>
                  <a:cubicBezTo>
                    <a:pt x="430" y="1"/>
                    <a:pt x="424" y="1"/>
                    <a:pt x="418" y="1"/>
                  </a:cubicBezTo>
                  <a:cubicBezTo>
                    <a:pt x="1" y="1"/>
                    <a:pt x="1" y="627"/>
                    <a:pt x="418" y="627"/>
                  </a:cubicBezTo>
                  <a:cubicBezTo>
                    <a:pt x="829" y="627"/>
                    <a:pt x="835" y="1"/>
                    <a:pt x="436" y="1"/>
                  </a:cubicBezTo>
                  <a:close/>
                </a:path>
              </a:pathLst>
            </a:custGeom>
            <a:solidFill>
              <a:srgbClr val="3C8DA0"/>
            </a:solidFill>
            <a:ln>
              <a:noFill/>
            </a:ln>
          </p:spPr>
          <p:txBody>
            <a:bodyPr spcFirstLastPara="1" wrap="square" lIns="91425" tIns="91425" rIns="91425" bIns="91425" anchor="ctr" anchorCtr="0">
              <a:noAutofit/>
            </a:bodyPr>
            <a:lstStyle/>
            <a:p>
              <a:endParaRPr/>
            </a:p>
          </p:txBody>
        </p:sp>
        <p:sp>
          <p:nvSpPr>
            <p:cNvPr id="1214" name="Google Shape;1214;p21"/>
            <p:cNvSpPr/>
            <p:nvPr/>
          </p:nvSpPr>
          <p:spPr>
            <a:xfrm>
              <a:off x="311750" y="1588238"/>
              <a:ext cx="12800" cy="9500"/>
            </a:xfrm>
            <a:custGeom>
              <a:avLst/>
              <a:gdLst/>
              <a:ahLst/>
              <a:cxnLst/>
              <a:rect l="l" t="t" r="r" b="b"/>
              <a:pathLst>
                <a:path w="512" h="380" extrusionOk="0">
                  <a:moveTo>
                    <a:pt x="265" y="0"/>
                  </a:moveTo>
                  <a:cubicBezTo>
                    <a:pt x="0" y="0"/>
                    <a:pt x="0" y="379"/>
                    <a:pt x="265" y="379"/>
                  </a:cubicBezTo>
                  <a:cubicBezTo>
                    <a:pt x="512" y="379"/>
                    <a:pt x="512" y="0"/>
                    <a:pt x="265" y="0"/>
                  </a:cubicBezTo>
                  <a:close/>
                </a:path>
              </a:pathLst>
            </a:custGeom>
            <a:solidFill>
              <a:srgbClr val="3C8DA0"/>
            </a:solidFill>
            <a:ln>
              <a:noFill/>
            </a:ln>
          </p:spPr>
          <p:txBody>
            <a:bodyPr spcFirstLastPara="1" wrap="square" lIns="91425" tIns="91425" rIns="91425" bIns="91425" anchor="ctr" anchorCtr="0">
              <a:noAutofit/>
            </a:bodyPr>
            <a:lstStyle/>
            <a:p>
              <a:endParaRPr/>
            </a:p>
          </p:txBody>
        </p:sp>
        <p:sp>
          <p:nvSpPr>
            <p:cNvPr id="1215" name="Google Shape;1215;p21"/>
            <p:cNvSpPr/>
            <p:nvPr/>
          </p:nvSpPr>
          <p:spPr>
            <a:xfrm>
              <a:off x="285675" y="1574488"/>
              <a:ext cx="20400" cy="15175"/>
            </a:xfrm>
            <a:custGeom>
              <a:avLst/>
              <a:gdLst/>
              <a:ahLst/>
              <a:cxnLst/>
              <a:rect l="l" t="t" r="r" b="b"/>
              <a:pathLst>
                <a:path w="816" h="607" extrusionOk="0">
                  <a:moveTo>
                    <a:pt x="398" y="0"/>
                  </a:moveTo>
                  <a:cubicBezTo>
                    <a:pt x="0" y="0"/>
                    <a:pt x="0" y="607"/>
                    <a:pt x="398" y="607"/>
                  </a:cubicBezTo>
                  <a:cubicBezTo>
                    <a:pt x="816" y="607"/>
                    <a:pt x="816" y="0"/>
                    <a:pt x="398" y="0"/>
                  </a:cubicBezTo>
                  <a:close/>
                </a:path>
              </a:pathLst>
            </a:custGeom>
            <a:solidFill>
              <a:srgbClr val="3C8DA0"/>
            </a:solidFill>
            <a:ln>
              <a:noFill/>
            </a:ln>
          </p:spPr>
          <p:txBody>
            <a:bodyPr spcFirstLastPara="1" wrap="square" lIns="91425" tIns="91425" rIns="91425" bIns="91425" anchor="ctr" anchorCtr="0">
              <a:noAutofit/>
            </a:bodyPr>
            <a:lstStyle/>
            <a:p>
              <a:endParaRPr/>
            </a:p>
          </p:txBody>
        </p:sp>
        <p:sp>
          <p:nvSpPr>
            <p:cNvPr id="1216" name="Google Shape;1216;p21"/>
            <p:cNvSpPr/>
            <p:nvPr/>
          </p:nvSpPr>
          <p:spPr>
            <a:xfrm>
              <a:off x="354400" y="1551263"/>
              <a:ext cx="9975" cy="8550"/>
            </a:xfrm>
            <a:custGeom>
              <a:avLst/>
              <a:gdLst/>
              <a:ahLst/>
              <a:cxnLst/>
              <a:rect l="l" t="t" r="r" b="b"/>
              <a:pathLst>
                <a:path w="399" h="342" extrusionOk="0">
                  <a:moveTo>
                    <a:pt x="209" y="0"/>
                  </a:moveTo>
                  <a:cubicBezTo>
                    <a:pt x="0" y="38"/>
                    <a:pt x="0" y="323"/>
                    <a:pt x="209" y="342"/>
                  </a:cubicBezTo>
                  <a:cubicBezTo>
                    <a:pt x="398" y="323"/>
                    <a:pt x="398" y="38"/>
                    <a:pt x="209" y="0"/>
                  </a:cubicBezTo>
                  <a:close/>
                </a:path>
              </a:pathLst>
            </a:custGeom>
            <a:solidFill>
              <a:srgbClr val="3C8DA0"/>
            </a:solidFill>
            <a:ln>
              <a:noFill/>
            </a:ln>
          </p:spPr>
          <p:txBody>
            <a:bodyPr spcFirstLastPara="1" wrap="square" lIns="91425" tIns="91425" rIns="91425" bIns="91425" anchor="ctr" anchorCtr="0">
              <a:noAutofit/>
            </a:bodyPr>
            <a:lstStyle/>
            <a:p>
              <a:endParaRPr/>
            </a:p>
          </p:txBody>
        </p:sp>
        <p:sp>
          <p:nvSpPr>
            <p:cNvPr id="1217" name="Google Shape;1217;p21"/>
            <p:cNvSpPr/>
            <p:nvPr/>
          </p:nvSpPr>
          <p:spPr>
            <a:xfrm>
              <a:off x="337800" y="1527563"/>
              <a:ext cx="13300" cy="11400"/>
            </a:xfrm>
            <a:custGeom>
              <a:avLst/>
              <a:gdLst/>
              <a:ahLst/>
              <a:cxnLst/>
              <a:rect l="l" t="t" r="r" b="b"/>
              <a:pathLst>
                <a:path w="532" h="456" extrusionOk="0">
                  <a:moveTo>
                    <a:pt x="266" y="1"/>
                  </a:moveTo>
                  <a:cubicBezTo>
                    <a:pt x="1" y="38"/>
                    <a:pt x="1" y="418"/>
                    <a:pt x="266" y="455"/>
                  </a:cubicBezTo>
                  <a:cubicBezTo>
                    <a:pt x="531" y="418"/>
                    <a:pt x="531" y="38"/>
                    <a:pt x="266" y="1"/>
                  </a:cubicBezTo>
                  <a:close/>
                </a:path>
              </a:pathLst>
            </a:custGeom>
            <a:solidFill>
              <a:srgbClr val="3C8DA0"/>
            </a:solidFill>
            <a:ln>
              <a:noFill/>
            </a:ln>
          </p:spPr>
          <p:txBody>
            <a:bodyPr spcFirstLastPara="1" wrap="square" lIns="91425" tIns="91425" rIns="91425" bIns="91425" anchor="ctr" anchorCtr="0">
              <a:noAutofit/>
            </a:bodyPr>
            <a:lstStyle/>
            <a:p>
              <a:endParaRPr/>
            </a:p>
          </p:txBody>
        </p:sp>
        <p:sp>
          <p:nvSpPr>
            <p:cNvPr id="1218" name="Google Shape;1218;p21"/>
            <p:cNvSpPr/>
            <p:nvPr/>
          </p:nvSpPr>
          <p:spPr>
            <a:xfrm>
              <a:off x="272875" y="1700063"/>
              <a:ext cx="23250" cy="18050"/>
            </a:xfrm>
            <a:custGeom>
              <a:avLst/>
              <a:gdLst/>
              <a:ahLst/>
              <a:cxnLst/>
              <a:rect l="l" t="t" r="r" b="b"/>
              <a:pathLst>
                <a:path w="930" h="722" extrusionOk="0">
                  <a:moveTo>
                    <a:pt x="474" y="1"/>
                  </a:moveTo>
                  <a:cubicBezTo>
                    <a:pt x="0" y="1"/>
                    <a:pt x="0" y="721"/>
                    <a:pt x="474" y="721"/>
                  </a:cubicBezTo>
                  <a:cubicBezTo>
                    <a:pt x="929" y="721"/>
                    <a:pt x="929" y="1"/>
                    <a:pt x="474" y="1"/>
                  </a:cubicBezTo>
                  <a:close/>
                </a:path>
              </a:pathLst>
            </a:custGeom>
            <a:solidFill>
              <a:srgbClr val="3C8DA0"/>
            </a:solidFill>
            <a:ln>
              <a:noFill/>
            </a:ln>
          </p:spPr>
          <p:txBody>
            <a:bodyPr spcFirstLastPara="1" wrap="square" lIns="91425" tIns="91425" rIns="91425" bIns="91425" anchor="ctr" anchorCtr="0">
              <a:noAutofit/>
            </a:bodyPr>
            <a:lstStyle/>
            <a:p>
              <a:endParaRPr/>
            </a:p>
          </p:txBody>
        </p:sp>
        <p:sp>
          <p:nvSpPr>
            <p:cNvPr id="1219" name="Google Shape;1219;p21"/>
            <p:cNvSpPr/>
            <p:nvPr/>
          </p:nvSpPr>
          <p:spPr>
            <a:xfrm>
              <a:off x="507000" y="1726138"/>
              <a:ext cx="3800" cy="3350"/>
            </a:xfrm>
            <a:custGeom>
              <a:avLst/>
              <a:gdLst/>
              <a:ahLst/>
              <a:cxnLst/>
              <a:rect l="l" t="t" r="r" b="b"/>
              <a:pathLst>
                <a:path w="152" h="134" extrusionOk="0">
                  <a:moveTo>
                    <a:pt x="76" y="0"/>
                  </a:moveTo>
                  <a:cubicBezTo>
                    <a:pt x="0" y="0"/>
                    <a:pt x="0" y="114"/>
                    <a:pt x="76" y="133"/>
                  </a:cubicBezTo>
                  <a:cubicBezTo>
                    <a:pt x="152" y="114"/>
                    <a:pt x="152" y="0"/>
                    <a:pt x="76" y="0"/>
                  </a:cubicBezTo>
                  <a:close/>
                </a:path>
              </a:pathLst>
            </a:custGeom>
            <a:solidFill>
              <a:srgbClr val="3C8DA0"/>
            </a:solidFill>
            <a:ln>
              <a:noFill/>
            </a:ln>
          </p:spPr>
          <p:txBody>
            <a:bodyPr spcFirstLastPara="1" wrap="square" lIns="91425" tIns="91425" rIns="91425" bIns="91425" anchor="ctr" anchorCtr="0">
              <a:noAutofit/>
            </a:bodyPr>
            <a:lstStyle/>
            <a:p>
              <a:endParaRPr/>
            </a:p>
          </p:txBody>
        </p:sp>
        <p:sp>
          <p:nvSpPr>
            <p:cNvPr id="1220" name="Google Shape;1220;p21"/>
            <p:cNvSpPr/>
            <p:nvPr/>
          </p:nvSpPr>
          <p:spPr>
            <a:xfrm>
              <a:off x="485200" y="1780638"/>
              <a:ext cx="18025" cy="13775"/>
            </a:xfrm>
            <a:custGeom>
              <a:avLst/>
              <a:gdLst/>
              <a:ahLst/>
              <a:cxnLst/>
              <a:rect l="l" t="t" r="r" b="b"/>
              <a:pathLst>
                <a:path w="721" h="551" extrusionOk="0">
                  <a:moveTo>
                    <a:pt x="360" y="1"/>
                  </a:moveTo>
                  <a:cubicBezTo>
                    <a:pt x="0" y="1"/>
                    <a:pt x="0" y="550"/>
                    <a:pt x="360" y="550"/>
                  </a:cubicBezTo>
                  <a:cubicBezTo>
                    <a:pt x="721" y="550"/>
                    <a:pt x="721" y="1"/>
                    <a:pt x="360" y="1"/>
                  </a:cubicBezTo>
                  <a:close/>
                </a:path>
              </a:pathLst>
            </a:custGeom>
            <a:solidFill>
              <a:srgbClr val="3C8DA0"/>
            </a:solidFill>
            <a:ln>
              <a:noFill/>
            </a:ln>
          </p:spPr>
          <p:txBody>
            <a:bodyPr spcFirstLastPara="1" wrap="square" lIns="91425" tIns="91425" rIns="91425" bIns="91425" anchor="ctr" anchorCtr="0">
              <a:noAutofit/>
            </a:bodyPr>
            <a:lstStyle/>
            <a:p>
              <a:endParaRPr/>
            </a:p>
          </p:txBody>
        </p:sp>
        <p:sp>
          <p:nvSpPr>
            <p:cNvPr id="1221" name="Google Shape;1221;p21"/>
            <p:cNvSpPr/>
            <p:nvPr/>
          </p:nvSpPr>
          <p:spPr>
            <a:xfrm>
              <a:off x="502250" y="1829463"/>
              <a:ext cx="9500" cy="6175"/>
            </a:xfrm>
            <a:custGeom>
              <a:avLst/>
              <a:gdLst/>
              <a:ahLst/>
              <a:cxnLst/>
              <a:rect l="l" t="t" r="r" b="b"/>
              <a:pathLst>
                <a:path w="380" h="247" extrusionOk="0">
                  <a:moveTo>
                    <a:pt x="114" y="0"/>
                  </a:moveTo>
                  <a:cubicBezTo>
                    <a:pt x="77" y="0"/>
                    <a:pt x="39" y="19"/>
                    <a:pt x="20" y="38"/>
                  </a:cubicBezTo>
                  <a:cubicBezTo>
                    <a:pt x="20" y="38"/>
                    <a:pt x="1" y="57"/>
                    <a:pt x="1" y="76"/>
                  </a:cubicBezTo>
                  <a:cubicBezTo>
                    <a:pt x="1" y="95"/>
                    <a:pt x="1" y="114"/>
                    <a:pt x="1" y="114"/>
                  </a:cubicBezTo>
                  <a:cubicBezTo>
                    <a:pt x="1" y="152"/>
                    <a:pt x="20" y="190"/>
                    <a:pt x="39" y="209"/>
                  </a:cubicBezTo>
                  <a:cubicBezTo>
                    <a:pt x="58" y="228"/>
                    <a:pt x="95" y="247"/>
                    <a:pt x="114" y="247"/>
                  </a:cubicBezTo>
                  <a:lnTo>
                    <a:pt x="266" y="247"/>
                  </a:lnTo>
                  <a:cubicBezTo>
                    <a:pt x="304" y="247"/>
                    <a:pt x="342" y="228"/>
                    <a:pt x="361" y="209"/>
                  </a:cubicBezTo>
                  <a:cubicBezTo>
                    <a:pt x="361" y="190"/>
                    <a:pt x="380" y="190"/>
                    <a:pt x="380" y="171"/>
                  </a:cubicBezTo>
                  <a:cubicBezTo>
                    <a:pt x="380" y="152"/>
                    <a:pt x="380" y="133"/>
                    <a:pt x="380" y="114"/>
                  </a:cubicBezTo>
                  <a:cubicBezTo>
                    <a:pt x="380" y="95"/>
                    <a:pt x="361" y="57"/>
                    <a:pt x="342" y="38"/>
                  </a:cubicBezTo>
                  <a:cubicBezTo>
                    <a:pt x="323" y="19"/>
                    <a:pt x="285" y="0"/>
                    <a:pt x="266" y="0"/>
                  </a:cubicBezTo>
                  <a:close/>
                </a:path>
              </a:pathLst>
            </a:custGeom>
            <a:solidFill>
              <a:srgbClr val="3C8DA0"/>
            </a:solidFill>
            <a:ln>
              <a:noFill/>
            </a:ln>
          </p:spPr>
          <p:txBody>
            <a:bodyPr spcFirstLastPara="1" wrap="square" lIns="91425" tIns="91425" rIns="91425" bIns="91425" anchor="ctr" anchorCtr="0">
              <a:noAutofit/>
            </a:bodyPr>
            <a:lstStyle/>
            <a:p>
              <a:endParaRPr/>
            </a:p>
          </p:txBody>
        </p:sp>
        <p:sp>
          <p:nvSpPr>
            <p:cNvPr id="1222" name="Google Shape;1222;p21"/>
            <p:cNvSpPr/>
            <p:nvPr/>
          </p:nvSpPr>
          <p:spPr>
            <a:xfrm>
              <a:off x="504150" y="1867838"/>
              <a:ext cx="24675" cy="18975"/>
            </a:xfrm>
            <a:custGeom>
              <a:avLst/>
              <a:gdLst/>
              <a:ahLst/>
              <a:cxnLst/>
              <a:rect l="l" t="t" r="r" b="b"/>
              <a:pathLst>
                <a:path w="987" h="759" extrusionOk="0">
                  <a:moveTo>
                    <a:pt x="493" y="1"/>
                  </a:moveTo>
                  <a:cubicBezTo>
                    <a:pt x="1" y="1"/>
                    <a:pt x="1" y="759"/>
                    <a:pt x="493" y="759"/>
                  </a:cubicBezTo>
                  <a:cubicBezTo>
                    <a:pt x="986" y="759"/>
                    <a:pt x="986" y="1"/>
                    <a:pt x="493" y="1"/>
                  </a:cubicBezTo>
                  <a:close/>
                </a:path>
              </a:pathLst>
            </a:custGeom>
            <a:solidFill>
              <a:srgbClr val="3C8DA0"/>
            </a:solidFill>
            <a:ln>
              <a:noFill/>
            </a:ln>
          </p:spPr>
          <p:txBody>
            <a:bodyPr spcFirstLastPara="1" wrap="square" lIns="91425" tIns="91425" rIns="91425" bIns="91425" anchor="ctr" anchorCtr="0">
              <a:noAutofit/>
            </a:bodyPr>
            <a:lstStyle/>
            <a:p>
              <a:endParaRPr/>
            </a:p>
          </p:txBody>
        </p:sp>
        <p:sp>
          <p:nvSpPr>
            <p:cNvPr id="1223" name="Google Shape;1223;p21"/>
            <p:cNvSpPr/>
            <p:nvPr/>
          </p:nvSpPr>
          <p:spPr>
            <a:xfrm>
              <a:off x="360075" y="1880163"/>
              <a:ext cx="20875" cy="17075"/>
            </a:xfrm>
            <a:custGeom>
              <a:avLst/>
              <a:gdLst/>
              <a:ahLst/>
              <a:cxnLst/>
              <a:rect l="l" t="t" r="r" b="b"/>
              <a:pathLst>
                <a:path w="835" h="683" extrusionOk="0">
                  <a:moveTo>
                    <a:pt x="418" y="0"/>
                  </a:moveTo>
                  <a:cubicBezTo>
                    <a:pt x="1" y="38"/>
                    <a:pt x="1" y="645"/>
                    <a:pt x="418" y="683"/>
                  </a:cubicBezTo>
                  <a:cubicBezTo>
                    <a:pt x="835" y="645"/>
                    <a:pt x="835" y="38"/>
                    <a:pt x="418" y="0"/>
                  </a:cubicBezTo>
                  <a:close/>
                </a:path>
              </a:pathLst>
            </a:custGeom>
            <a:solidFill>
              <a:srgbClr val="3C8DA0"/>
            </a:solidFill>
            <a:ln>
              <a:noFill/>
            </a:ln>
          </p:spPr>
          <p:txBody>
            <a:bodyPr spcFirstLastPara="1" wrap="square" lIns="91425" tIns="91425" rIns="91425" bIns="91425" anchor="ctr" anchorCtr="0">
              <a:noAutofit/>
            </a:bodyPr>
            <a:lstStyle/>
            <a:p>
              <a:endParaRPr/>
            </a:p>
          </p:txBody>
        </p:sp>
        <p:sp>
          <p:nvSpPr>
            <p:cNvPr id="1224" name="Google Shape;1224;p21"/>
            <p:cNvSpPr/>
            <p:nvPr/>
          </p:nvSpPr>
          <p:spPr>
            <a:xfrm>
              <a:off x="319325" y="1860263"/>
              <a:ext cx="16125" cy="12350"/>
            </a:xfrm>
            <a:custGeom>
              <a:avLst/>
              <a:gdLst/>
              <a:ahLst/>
              <a:cxnLst/>
              <a:rect l="l" t="t" r="r" b="b"/>
              <a:pathLst>
                <a:path w="645" h="494" extrusionOk="0">
                  <a:moveTo>
                    <a:pt x="247" y="0"/>
                  </a:moveTo>
                  <a:cubicBezTo>
                    <a:pt x="228" y="0"/>
                    <a:pt x="190" y="0"/>
                    <a:pt x="152" y="19"/>
                  </a:cubicBezTo>
                  <a:cubicBezTo>
                    <a:pt x="133" y="19"/>
                    <a:pt x="95" y="38"/>
                    <a:pt x="76" y="76"/>
                  </a:cubicBezTo>
                  <a:cubicBezTo>
                    <a:pt x="38" y="114"/>
                    <a:pt x="0" y="171"/>
                    <a:pt x="0" y="247"/>
                  </a:cubicBezTo>
                  <a:lnTo>
                    <a:pt x="0" y="304"/>
                  </a:lnTo>
                  <a:cubicBezTo>
                    <a:pt x="19" y="342"/>
                    <a:pt x="38" y="379"/>
                    <a:pt x="76" y="417"/>
                  </a:cubicBezTo>
                  <a:lnTo>
                    <a:pt x="114" y="455"/>
                  </a:lnTo>
                  <a:cubicBezTo>
                    <a:pt x="152" y="474"/>
                    <a:pt x="209" y="493"/>
                    <a:pt x="247" y="493"/>
                  </a:cubicBezTo>
                  <a:lnTo>
                    <a:pt x="398" y="493"/>
                  </a:lnTo>
                  <a:cubicBezTo>
                    <a:pt x="436" y="493"/>
                    <a:pt x="455" y="493"/>
                    <a:pt x="493" y="474"/>
                  </a:cubicBezTo>
                  <a:cubicBezTo>
                    <a:pt x="550" y="455"/>
                    <a:pt x="588" y="398"/>
                    <a:pt x="607" y="342"/>
                  </a:cubicBezTo>
                  <a:cubicBezTo>
                    <a:pt x="626" y="323"/>
                    <a:pt x="645" y="285"/>
                    <a:pt x="626" y="247"/>
                  </a:cubicBezTo>
                  <a:lnTo>
                    <a:pt x="626" y="190"/>
                  </a:lnTo>
                  <a:cubicBezTo>
                    <a:pt x="626" y="152"/>
                    <a:pt x="607" y="114"/>
                    <a:pt x="569" y="76"/>
                  </a:cubicBezTo>
                  <a:lnTo>
                    <a:pt x="531" y="38"/>
                  </a:lnTo>
                  <a:cubicBezTo>
                    <a:pt x="493" y="19"/>
                    <a:pt x="436" y="19"/>
                    <a:pt x="398" y="19"/>
                  </a:cubicBezTo>
                  <a:lnTo>
                    <a:pt x="398" y="0"/>
                  </a:lnTo>
                  <a:close/>
                </a:path>
              </a:pathLst>
            </a:custGeom>
            <a:solidFill>
              <a:srgbClr val="3C8DA0"/>
            </a:solidFill>
            <a:ln>
              <a:noFill/>
            </a:ln>
          </p:spPr>
          <p:txBody>
            <a:bodyPr spcFirstLastPara="1" wrap="square" lIns="91425" tIns="91425" rIns="91425" bIns="91425" anchor="ctr" anchorCtr="0">
              <a:noAutofit/>
            </a:bodyPr>
            <a:lstStyle/>
            <a:p>
              <a:endParaRPr/>
            </a:p>
          </p:txBody>
        </p:sp>
        <p:sp>
          <p:nvSpPr>
            <p:cNvPr id="1225" name="Google Shape;1225;p21"/>
            <p:cNvSpPr/>
            <p:nvPr/>
          </p:nvSpPr>
          <p:spPr>
            <a:xfrm>
              <a:off x="325475" y="1808138"/>
              <a:ext cx="15675" cy="11850"/>
            </a:xfrm>
            <a:custGeom>
              <a:avLst/>
              <a:gdLst/>
              <a:ahLst/>
              <a:cxnLst/>
              <a:rect l="l" t="t" r="r" b="b"/>
              <a:pathLst>
                <a:path w="627" h="474" extrusionOk="0">
                  <a:moveTo>
                    <a:pt x="304" y="0"/>
                  </a:moveTo>
                  <a:cubicBezTo>
                    <a:pt x="1" y="0"/>
                    <a:pt x="1" y="474"/>
                    <a:pt x="304" y="474"/>
                  </a:cubicBezTo>
                  <a:cubicBezTo>
                    <a:pt x="626" y="474"/>
                    <a:pt x="626" y="0"/>
                    <a:pt x="304" y="0"/>
                  </a:cubicBezTo>
                  <a:close/>
                </a:path>
              </a:pathLst>
            </a:custGeom>
            <a:solidFill>
              <a:srgbClr val="3C8DA0"/>
            </a:solidFill>
            <a:ln>
              <a:noFill/>
            </a:ln>
          </p:spPr>
          <p:txBody>
            <a:bodyPr spcFirstLastPara="1" wrap="square" lIns="91425" tIns="91425" rIns="91425" bIns="91425" anchor="ctr" anchorCtr="0">
              <a:noAutofit/>
            </a:bodyPr>
            <a:lstStyle/>
            <a:p>
              <a:endParaRPr/>
            </a:p>
          </p:txBody>
        </p:sp>
        <p:sp>
          <p:nvSpPr>
            <p:cNvPr id="1226" name="Google Shape;1226;p21"/>
            <p:cNvSpPr/>
            <p:nvPr/>
          </p:nvSpPr>
          <p:spPr>
            <a:xfrm>
              <a:off x="298950" y="1787738"/>
              <a:ext cx="8550" cy="7150"/>
            </a:xfrm>
            <a:custGeom>
              <a:avLst/>
              <a:gdLst/>
              <a:ahLst/>
              <a:cxnLst/>
              <a:rect l="l" t="t" r="r" b="b"/>
              <a:pathLst>
                <a:path w="342" h="286" extrusionOk="0">
                  <a:moveTo>
                    <a:pt x="171" y="1"/>
                  </a:moveTo>
                  <a:cubicBezTo>
                    <a:pt x="0" y="20"/>
                    <a:pt x="0" y="266"/>
                    <a:pt x="171" y="285"/>
                  </a:cubicBezTo>
                  <a:cubicBezTo>
                    <a:pt x="341" y="266"/>
                    <a:pt x="341" y="20"/>
                    <a:pt x="171" y="1"/>
                  </a:cubicBezTo>
                  <a:close/>
                </a:path>
              </a:pathLst>
            </a:custGeom>
            <a:solidFill>
              <a:srgbClr val="3C8DA0"/>
            </a:solidFill>
            <a:ln>
              <a:noFill/>
            </a:ln>
          </p:spPr>
          <p:txBody>
            <a:bodyPr spcFirstLastPara="1" wrap="square" lIns="91425" tIns="91425" rIns="91425" bIns="91425" anchor="ctr" anchorCtr="0">
              <a:noAutofit/>
            </a:bodyPr>
            <a:lstStyle/>
            <a:p>
              <a:endParaRPr/>
            </a:p>
          </p:txBody>
        </p:sp>
        <p:sp>
          <p:nvSpPr>
            <p:cNvPr id="1227" name="Google Shape;1227;p21"/>
            <p:cNvSpPr/>
            <p:nvPr/>
          </p:nvSpPr>
          <p:spPr>
            <a:xfrm>
              <a:off x="445850" y="1622338"/>
              <a:ext cx="21825" cy="16625"/>
            </a:xfrm>
            <a:custGeom>
              <a:avLst/>
              <a:gdLst/>
              <a:ahLst/>
              <a:cxnLst/>
              <a:rect l="l" t="t" r="r" b="b"/>
              <a:pathLst>
                <a:path w="873" h="665" extrusionOk="0">
                  <a:moveTo>
                    <a:pt x="437" y="1"/>
                  </a:moveTo>
                  <a:cubicBezTo>
                    <a:pt x="1" y="1"/>
                    <a:pt x="1" y="664"/>
                    <a:pt x="437" y="664"/>
                  </a:cubicBezTo>
                  <a:cubicBezTo>
                    <a:pt x="873" y="664"/>
                    <a:pt x="873" y="1"/>
                    <a:pt x="437" y="1"/>
                  </a:cubicBezTo>
                  <a:close/>
                </a:path>
              </a:pathLst>
            </a:custGeom>
            <a:solidFill>
              <a:srgbClr val="3C8DA0"/>
            </a:solidFill>
            <a:ln>
              <a:noFill/>
            </a:ln>
          </p:spPr>
          <p:txBody>
            <a:bodyPr spcFirstLastPara="1" wrap="square" lIns="91425" tIns="91425" rIns="91425" bIns="91425" anchor="ctr" anchorCtr="0">
              <a:noAutofit/>
            </a:bodyPr>
            <a:lstStyle/>
            <a:p>
              <a:endParaRPr/>
            </a:p>
          </p:txBody>
        </p:sp>
        <p:sp>
          <p:nvSpPr>
            <p:cNvPr id="1228" name="Google Shape;1228;p21"/>
            <p:cNvSpPr/>
            <p:nvPr/>
          </p:nvSpPr>
          <p:spPr>
            <a:xfrm>
              <a:off x="418850" y="1542263"/>
              <a:ext cx="23250" cy="18975"/>
            </a:xfrm>
            <a:custGeom>
              <a:avLst/>
              <a:gdLst/>
              <a:ahLst/>
              <a:cxnLst/>
              <a:rect l="l" t="t" r="r" b="b"/>
              <a:pathLst>
                <a:path w="930" h="759" extrusionOk="0">
                  <a:moveTo>
                    <a:pt x="474" y="0"/>
                  </a:moveTo>
                  <a:cubicBezTo>
                    <a:pt x="0" y="38"/>
                    <a:pt x="0" y="721"/>
                    <a:pt x="474" y="758"/>
                  </a:cubicBezTo>
                  <a:cubicBezTo>
                    <a:pt x="929" y="721"/>
                    <a:pt x="929" y="38"/>
                    <a:pt x="474" y="0"/>
                  </a:cubicBezTo>
                  <a:close/>
                </a:path>
              </a:pathLst>
            </a:custGeom>
            <a:solidFill>
              <a:srgbClr val="3C8DA0"/>
            </a:solidFill>
            <a:ln>
              <a:noFill/>
            </a:ln>
          </p:spPr>
          <p:txBody>
            <a:bodyPr spcFirstLastPara="1" wrap="square" lIns="91425" tIns="91425" rIns="91425" bIns="91425" anchor="ctr" anchorCtr="0">
              <a:noAutofit/>
            </a:bodyPr>
            <a:lstStyle/>
            <a:p>
              <a:endParaRPr/>
            </a:p>
          </p:txBody>
        </p:sp>
      </p:grpSp>
      <p:pic>
        <p:nvPicPr>
          <p:cNvPr id="1229" name="Google Shape;1229;p21"/>
          <p:cNvPicPr preferRelativeResize="0"/>
          <p:nvPr/>
        </p:nvPicPr>
        <p:blipFill>
          <a:blip r:embed="rId3">
            <a:alphaModFix amt="74000"/>
          </a:blip>
          <a:stretch>
            <a:fillRect/>
          </a:stretch>
        </p:blipFill>
        <p:spPr>
          <a:xfrm flipH="1">
            <a:off x="7809444" y="4139664"/>
            <a:ext cx="2894870" cy="2593321"/>
          </a:xfrm>
          <a:prstGeom prst="rect">
            <a:avLst/>
          </a:prstGeom>
          <a:noFill/>
          <a:ln>
            <a:noFill/>
          </a:ln>
        </p:spPr>
      </p:pic>
      <p:pic>
        <p:nvPicPr>
          <p:cNvPr id="1230" name="Google Shape;1230;p21"/>
          <p:cNvPicPr preferRelativeResize="0"/>
          <p:nvPr/>
        </p:nvPicPr>
        <p:blipFill>
          <a:blip r:embed="rId4">
            <a:alphaModFix amt="62000"/>
          </a:blip>
          <a:stretch>
            <a:fillRect/>
          </a:stretch>
        </p:blipFill>
        <p:spPr>
          <a:xfrm rot="9368145" flipH="1">
            <a:off x="-1509155" y="-1246007"/>
            <a:ext cx="2894870" cy="2593321"/>
          </a:xfrm>
          <a:prstGeom prst="rect">
            <a:avLst/>
          </a:prstGeom>
          <a:noFill/>
          <a:ln>
            <a:noFill/>
          </a:ln>
        </p:spPr>
      </p:pic>
      <p:grpSp>
        <p:nvGrpSpPr>
          <p:cNvPr id="1231" name="Google Shape;1231;p21"/>
          <p:cNvGrpSpPr/>
          <p:nvPr/>
        </p:nvGrpSpPr>
        <p:grpSpPr>
          <a:xfrm rot="5400065">
            <a:off x="8667137" y="-1129839"/>
            <a:ext cx="1344377" cy="1995312"/>
            <a:chOff x="272875" y="1527563"/>
            <a:chExt cx="255950" cy="455000"/>
          </a:xfrm>
        </p:grpSpPr>
        <p:sp>
          <p:nvSpPr>
            <p:cNvPr id="1232" name="Google Shape;1232;p21"/>
            <p:cNvSpPr/>
            <p:nvPr/>
          </p:nvSpPr>
          <p:spPr>
            <a:xfrm>
              <a:off x="471925" y="1963988"/>
              <a:ext cx="26575" cy="18575"/>
            </a:xfrm>
            <a:custGeom>
              <a:avLst/>
              <a:gdLst/>
              <a:ahLst/>
              <a:cxnLst/>
              <a:rect l="l" t="t" r="r" b="b"/>
              <a:pathLst>
                <a:path w="1063" h="743" extrusionOk="0">
                  <a:moveTo>
                    <a:pt x="724" y="0"/>
                  </a:moveTo>
                  <a:cubicBezTo>
                    <a:pt x="636" y="0"/>
                    <a:pt x="547" y="14"/>
                    <a:pt x="512" y="41"/>
                  </a:cubicBezTo>
                  <a:cubicBezTo>
                    <a:pt x="323" y="230"/>
                    <a:pt x="152" y="420"/>
                    <a:pt x="0" y="628"/>
                  </a:cubicBezTo>
                  <a:lnTo>
                    <a:pt x="57" y="742"/>
                  </a:lnTo>
                  <a:cubicBezTo>
                    <a:pt x="247" y="742"/>
                    <a:pt x="436" y="704"/>
                    <a:pt x="626" y="647"/>
                  </a:cubicBezTo>
                  <a:cubicBezTo>
                    <a:pt x="929" y="496"/>
                    <a:pt x="1062" y="249"/>
                    <a:pt x="948" y="60"/>
                  </a:cubicBezTo>
                  <a:cubicBezTo>
                    <a:pt x="928" y="19"/>
                    <a:pt x="826" y="0"/>
                    <a:pt x="724" y="0"/>
                  </a:cubicBezTo>
                  <a:close/>
                </a:path>
              </a:pathLst>
            </a:custGeom>
            <a:solidFill>
              <a:srgbClr val="3C8DA0"/>
            </a:solidFill>
            <a:ln>
              <a:noFill/>
            </a:ln>
          </p:spPr>
          <p:txBody>
            <a:bodyPr spcFirstLastPara="1" wrap="square" lIns="91425" tIns="91425" rIns="91425" bIns="91425" anchor="ctr" anchorCtr="0">
              <a:noAutofit/>
            </a:bodyPr>
            <a:lstStyle/>
            <a:p>
              <a:endParaRPr/>
            </a:p>
          </p:txBody>
        </p:sp>
        <p:sp>
          <p:nvSpPr>
            <p:cNvPr id="1233" name="Google Shape;1233;p21"/>
            <p:cNvSpPr/>
            <p:nvPr/>
          </p:nvSpPr>
          <p:spPr>
            <a:xfrm>
              <a:off x="366725" y="1787738"/>
              <a:ext cx="29875" cy="22300"/>
            </a:xfrm>
            <a:custGeom>
              <a:avLst/>
              <a:gdLst/>
              <a:ahLst/>
              <a:cxnLst/>
              <a:rect l="l" t="t" r="r" b="b"/>
              <a:pathLst>
                <a:path w="1195" h="892" extrusionOk="0">
                  <a:moveTo>
                    <a:pt x="607" y="1"/>
                  </a:moveTo>
                  <a:cubicBezTo>
                    <a:pt x="0" y="1"/>
                    <a:pt x="0" y="892"/>
                    <a:pt x="607" y="892"/>
                  </a:cubicBezTo>
                  <a:cubicBezTo>
                    <a:pt x="1194" y="892"/>
                    <a:pt x="1194" y="1"/>
                    <a:pt x="607" y="1"/>
                  </a:cubicBezTo>
                  <a:close/>
                </a:path>
              </a:pathLst>
            </a:custGeom>
            <a:solidFill>
              <a:srgbClr val="3C8DA0"/>
            </a:solidFill>
            <a:ln>
              <a:noFill/>
            </a:ln>
          </p:spPr>
          <p:txBody>
            <a:bodyPr spcFirstLastPara="1" wrap="square" lIns="91425" tIns="91425" rIns="91425" bIns="91425" anchor="ctr" anchorCtr="0">
              <a:noAutofit/>
            </a:bodyPr>
            <a:lstStyle/>
            <a:p>
              <a:endParaRPr/>
            </a:p>
          </p:txBody>
        </p:sp>
        <p:sp>
          <p:nvSpPr>
            <p:cNvPr id="1234" name="Google Shape;1234;p21"/>
            <p:cNvSpPr/>
            <p:nvPr/>
          </p:nvSpPr>
          <p:spPr>
            <a:xfrm>
              <a:off x="380450" y="1835613"/>
              <a:ext cx="9975" cy="8550"/>
            </a:xfrm>
            <a:custGeom>
              <a:avLst/>
              <a:gdLst/>
              <a:ahLst/>
              <a:cxnLst/>
              <a:rect l="l" t="t" r="r" b="b"/>
              <a:pathLst>
                <a:path w="399" h="342" extrusionOk="0">
                  <a:moveTo>
                    <a:pt x="209" y="1"/>
                  </a:moveTo>
                  <a:cubicBezTo>
                    <a:pt x="1" y="38"/>
                    <a:pt x="1" y="323"/>
                    <a:pt x="209" y="342"/>
                  </a:cubicBezTo>
                  <a:cubicBezTo>
                    <a:pt x="399" y="323"/>
                    <a:pt x="399" y="38"/>
                    <a:pt x="209" y="1"/>
                  </a:cubicBezTo>
                  <a:close/>
                </a:path>
              </a:pathLst>
            </a:custGeom>
            <a:solidFill>
              <a:srgbClr val="3C8DA0"/>
            </a:solidFill>
            <a:ln>
              <a:noFill/>
            </a:ln>
          </p:spPr>
          <p:txBody>
            <a:bodyPr spcFirstLastPara="1" wrap="square" lIns="91425" tIns="91425" rIns="91425" bIns="91425" anchor="ctr" anchorCtr="0">
              <a:noAutofit/>
            </a:bodyPr>
            <a:lstStyle/>
            <a:p>
              <a:endParaRPr/>
            </a:p>
          </p:txBody>
        </p:sp>
        <p:sp>
          <p:nvSpPr>
            <p:cNvPr id="1235" name="Google Shape;1235;p21"/>
            <p:cNvSpPr/>
            <p:nvPr/>
          </p:nvSpPr>
          <p:spPr>
            <a:xfrm>
              <a:off x="416475" y="1837513"/>
              <a:ext cx="5700" cy="4750"/>
            </a:xfrm>
            <a:custGeom>
              <a:avLst/>
              <a:gdLst/>
              <a:ahLst/>
              <a:cxnLst/>
              <a:rect l="l" t="t" r="r" b="b"/>
              <a:pathLst>
                <a:path w="228" h="190" extrusionOk="0">
                  <a:moveTo>
                    <a:pt x="114" y="0"/>
                  </a:moveTo>
                  <a:cubicBezTo>
                    <a:pt x="0" y="19"/>
                    <a:pt x="0" y="171"/>
                    <a:pt x="114" y="190"/>
                  </a:cubicBezTo>
                  <a:cubicBezTo>
                    <a:pt x="228" y="171"/>
                    <a:pt x="228" y="19"/>
                    <a:pt x="114" y="0"/>
                  </a:cubicBezTo>
                  <a:close/>
                </a:path>
              </a:pathLst>
            </a:custGeom>
            <a:solidFill>
              <a:srgbClr val="3C8DA0"/>
            </a:solidFill>
            <a:ln>
              <a:noFill/>
            </a:ln>
          </p:spPr>
          <p:txBody>
            <a:bodyPr spcFirstLastPara="1" wrap="square" lIns="91425" tIns="91425" rIns="91425" bIns="91425" anchor="ctr" anchorCtr="0">
              <a:noAutofit/>
            </a:bodyPr>
            <a:lstStyle/>
            <a:p>
              <a:endParaRPr/>
            </a:p>
          </p:txBody>
        </p:sp>
        <p:sp>
          <p:nvSpPr>
            <p:cNvPr id="1236" name="Google Shape;1236;p21"/>
            <p:cNvSpPr/>
            <p:nvPr/>
          </p:nvSpPr>
          <p:spPr>
            <a:xfrm>
              <a:off x="415525" y="1877788"/>
              <a:ext cx="7600" cy="10675"/>
            </a:xfrm>
            <a:custGeom>
              <a:avLst/>
              <a:gdLst/>
              <a:ahLst/>
              <a:cxnLst/>
              <a:rect l="l" t="t" r="r" b="b"/>
              <a:pathLst>
                <a:path w="304" h="427" extrusionOk="0">
                  <a:moveTo>
                    <a:pt x="171" y="1"/>
                  </a:moveTo>
                  <a:cubicBezTo>
                    <a:pt x="133" y="1"/>
                    <a:pt x="95" y="20"/>
                    <a:pt x="76" y="39"/>
                  </a:cubicBezTo>
                  <a:lnTo>
                    <a:pt x="57" y="77"/>
                  </a:lnTo>
                  <a:cubicBezTo>
                    <a:pt x="38" y="95"/>
                    <a:pt x="38" y="114"/>
                    <a:pt x="38" y="133"/>
                  </a:cubicBezTo>
                  <a:lnTo>
                    <a:pt x="20" y="133"/>
                  </a:lnTo>
                  <a:cubicBezTo>
                    <a:pt x="20" y="190"/>
                    <a:pt x="20" y="228"/>
                    <a:pt x="1" y="285"/>
                  </a:cubicBezTo>
                  <a:cubicBezTo>
                    <a:pt x="1" y="304"/>
                    <a:pt x="1" y="323"/>
                    <a:pt x="20" y="342"/>
                  </a:cubicBezTo>
                  <a:cubicBezTo>
                    <a:pt x="20" y="361"/>
                    <a:pt x="38" y="380"/>
                    <a:pt x="38" y="380"/>
                  </a:cubicBezTo>
                  <a:cubicBezTo>
                    <a:pt x="57" y="399"/>
                    <a:pt x="76" y="418"/>
                    <a:pt x="95" y="418"/>
                  </a:cubicBezTo>
                  <a:cubicBezTo>
                    <a:pt x="108" y="418"/>
                    <a:pt x="121" y="426"/>
                    <a:pt x="133" y="426"/>
                  </a:cubicBezTo>
                  <a:cubicBezTo>
                    <a:pt x="140" y="426"/>
                    <a:pt x="146" y="424"/>
                    <a:pt x="152" y="418"/>
                  </a:cubicBezTo>
                  <a:lnTo>
                    <a:pt x="190" y="418"/>
                  </a:lnTo>
                  <a:cubicBezTo>
                    <a:pt x="209" y="418"/>
                    <a:pt x="228" y="418"/>
                    <a:pt x="247" y="399"/>
                  </a:cubicBezTo>
                  <a:cubicBezTo>
                    <a:pt x="285" y="361"/>
                    <a:pt x="285" y="323"/>
                    <a:pt x="285" y="285"/>
                  </a:cubicBezTo>
                  <a:lnTo>
                    <a:pt x="285" y="133"/>
                  </a:lnTo>
                  <a:cubicBezTo>
                    <a:pt x="304" y="114"/>
                    <a:pt x="304" y="95"/>
                    <a:pt x="285" y="95"/>
                  </a:cubicBezTo>
                  <a:cubicBezTo>
                    <a:pt x="285" y="77"/>
                    <a:pt x="285" y="58"/>
                    <a:pt x="266" y="39"/>
                  </a:cubicBezTo>
                  <a:cubicBezTo>
                    <a:pt x="228" y="20"/>
                    <a:pt x="209" y="1"/>
                    <a:pt x="171" y="1"/>
                  </a:cubicBezTo>
                  <a:close/>
                </a:path>
              </a:pathLst>
            </a:custGeom>
            <a:solidFill>
              <a:srgbClr val="3C8DA0"/>
            </a:solidFill>
            <a:ln>
              <a:noFill/>
            </a:ln>
          </p:spPr>
          <p:txBody>
            <a:bodyPr spcFirstLastPara="1" wrap="square" lIns="91425" tIns="91425" rIns="91425" bIns="91425" anchor="ctr" anchorCtr="0">
              <a:noAutofit/>
            </a:bodyPr>
            <a:lstStyle/>
            <a:p>
              <a:endParaRPr/>
            </a:p>
          </p:txBody>
        </p:sp>
        <p:sp>
          <p:nvSpPr>
            <p:cNvPr id="1237" name="Google Shape;1237;p21"/>
            <p:cNvSpPr/>
            <p:nvPr/>
          </p:nvSpPr>
          <p:spPr>
            <a:xfrm>
              <a:off x="432600" y="1937038"/>
              <a:ext cx="10450" cy="8075"/>
            </a:xfrm>
            <a:custGeom>
              <a:avLst/>
              <a:gdLst/>
              <a:ahLst/>
              <a:cxnLst/>
              <a:rect l="l" t="t" r="r" b="b"/>
              <a:pathLst>
                <a:path w="418" h="323" extrusionOk="0">
                  <a:moveTo>
                    <a:pt x="209" y="0"/>
                  </a:moveTo>
                  <a:cubicBezTo>
                    <a:pt x="0" y="0"/>
                    <a:pt x="0" y="323"/>
                    <a:pt x="209" y="323"/>
                  </a:cubicBezTo>
                  <a:cubicBezTo>
                    <a:pt x="417" y="323"/>
                    <a:pt x="417" y="0"/>
                    <a:pt x="209" y="0"/>
                  </a:cubicBezTo>
                  <a:close/>
                </a:path>
              </a:pathLst>
            </a:custGeom>
            <a:solidFill>
              <a:srgbClr val="3C8DA0"/>
            </a:solidFill>
            <a:ln>
              <a:noFill/>
            </a:ln>
          </p:spPr>
          <p:txBody>
            <a:bodyPr spcFirstLastPara="1" wrap="square" lIns="91425" tIns="91425" rIns="91425" bIns="91425" anchor="ctr" anchorCtr="0">
              <a:noAutofit/>
            </a:bodyPr>
            <a:lstStyle/>
            <a:p>
              <a:endParaRPr/>
            </a:p>
          </p:txBody>
        </p:sp>
        <p:sp>
          <p:nvSpPr>
            <p:cNvPr id="1238" name="Google Shape;1238;p21"/>
            <p:cNvSpPr/>
            <p:nvPr/>
          </p:nvSpPr>
          <p:spPr>
            <a:xfrm>
              <a:off x="452025" y="1974938"/>
              <a:ext cx="9500" cy="7150"/>
            </a:xfrm>
            <a:custGeom>
              <a:avLst/>
              <a:gdLst/>
              <a:ahLst/>
              <a:cxnLst/>
              <a:rect l="l" t="t" r="r" b="b"/>
              <a:pathLst>
                <a:path w="380" h="286" extrusionOk="0">
                  <a:moveTo>
                    <a:pt x="190" y="1"/>
                  </a:moveTo>
                  <a:cubicBezTo>
                    <a:pt x="0" y="1"/>
                    <a:pt x="0" y="285"/>
                    <a:pt x="190" y="285"/>
                  </a:cubicBezTo>
                  <a:cubicBezTo>
                    <a:pt x="379" y="285"/>
                    <a:pt x="379" y="1"/>
                    <a:pt x="190" y="1"/>
                  </a:cubicBezTo>
                  <a:close/>
                </a:path>
              </a:pathLst>
            </a:custGeom>
            <a:solidFill>
              <a:srgbClr val="3C8DA0"/>
            </a:solidFill>
            <a:ln>
              <a:noFill/>
            </a:ln>
          </p:spPr>
          <p:txBody>
            <a:bodyPr spcFirstLastPara="1" wrap="square" lIns="91425" tIns="91425" rIns="91425" bIns="91425" anchor="ctr" anchorCtr="0">
              <a:noAutofit/>
            </a:bodyPr>
            <a:lstStyle/>
            <a:p>
              <a:endParaRPr/>
            </a:p>
          </p:txBody>
        </p:sp>
        <p:sp>
          <p:nvSpPr>
            <p:cNvPr id="1239" name="Google Shape;1239;p21"/>
            <p:cNvSpPr/>
            <p:nvPr/>
          </p:nvSpPr>
          <p:spPr>
            <a:xfrm>
              <a:off x="472875" y="1918538"/>
              <a:ext cx="19925" cy="15200"/>
            </a:xfrm>
            <a:custGeom>
              <a:avLst/>
              <a:gdLst/>
              <a:ahLst/>
              <a:cxnLst/>
              <a:rect l="l" t="t" r="r" b="b"/>
              <a:pathLst>
                <a:path w="797" h="608" extrusionOk="0">
                  <a:moveTo>
                    <a:pt x="398" y="1"/>
                  </a:moveTo>
                  <a:cubicBezTo>
                    <a:pt x="0" y="1"/>
                    <a:pt x="0" y="608"/>
                    <a:pt x="398" y="608"/>
                  </a:cubicBezTo>
                  <a:cubicBezTo>
                    <a:pt x="797" y="608"/>
                    <a:pt x="797" y="1"/>
                    <a:pt x="398" y="1"/>
                  </a:cubicBezTo>
                  <a:close/>
                </a:path>
              </a:pathLst>
            </a:custGeom>
            <a:solidFill>
              <a:srgbClr val="3C8DA0"/>
            </a:solidFill>
            <a:ln>
              <a:noFill/>
            </a:ln>
          </p:spPr>
          <p:txBody>
            <a:bodyPr spcFirstLastPara="1" wrap="square" lIns="91425" tIns="91425" rIns="91425" bIns="91425" anchor="ctr" anchorCtr="0">
              <a:noAutofit/>
            </a:bodyPr>
            <a:lstStyle/>
            <a:p>
              <a:endParaRPr/>
            </a:p>
          </p:txBody>
        </p:sp>
        <p:sp>
          <p:nvSpPr>
            <p:cNvPr id="1240" name="Google Shape;1240;p21"/>
            <p:cNvSpPr/>
            <p:nvPr/>
          </p:nvSpPr>
          <p:spPr>
            <a:xfrm>
              <a:off x="444900" y="1890113"/>
              <a:ext cx="16150" cy="11875"/>
            </a:xfrm>
            <a:custGeom>
              <a:avLst/>
              <a:gdLst/>
              <a:ahLst/>
              <a:cxnLst/>
              <a:rect l="l" t="t" r="r" b="b"/>
              <a:pathLst>
                <a:path w="646" h="475" extrusionOk="0">
                  <a:moveTo>
                    <a:pt x="323" y="1"/>
                  </a:moveTo>
                  <a:cubicBezTo>
                    <a:pt x="1" y="1"/>
                    <a:pt x="1" y="475"/>
                    <a:pt x="323" y="475"/>
                  </a:cubicBezTo>
                  <a:cubicBezTo>
                    <a:pt x="645" y="475"/>
                    <a:pt x="645" y="1"/>
                    <a:pt x="323" y="1"/>
                  </a:cubicBezTo>
                  <a:close/>
                </a:path>
              </a:pathLst>
            </a:custGeom>
            <a:solidFill>
              <a:srgbClr val="3C8DA0"/>
            </a:solidFill>
            <a:ln>
              <a:noFill/>
            </a:ln>
          </p:spPr>
          <p:txBody>
            <a:bodyPr spcFirstLastPara="1" wrap="square" lIns="91425" tIns="91425" rIns="91425" bIns="91425" anchor="ctr" anchorCtr="0">
              <a:noAutofit/>
            </a:bodyPr>
            <a:lstStyle/>
            <a:p>
              <a:endParaRPr/>
            </a:p>
          </p:txBody>
        </p:sp>
        <p:sp>
          <p:nvSpPr>
            <p:cNvPr id="1241" name="Google Shape;1241;p21"/>
            <p:cNvSpPr/>
            <p:nvPr/>
          </p:nvSpPr>
          <p:spPr>
            <a:xfrm>
              <a:off x="398475" y="1905288"/>
              <a:ext cx="11875" cy="11400"/>
            </a:xfrm>
            <a:custGeom>
              <a:avLst/>
              <a:gdLst/>
              <a:ahLst/>
              <a:cxnLst/>
              <a:rect l="l" t="t" r="r" b="b"/>
              <a:pathLst>
                <a:path w="475" h="456" extrusionOk="0">
                  <a:moveTo>
                    <a:pt x="228" y="0"/>
                  </a:moveTo>
                  <a:cubicBezTo>
                    <a:pt x="0" y="57"/>
                    <a:pt x="0" y="398"/>
                    <a:pt x="228" y="455"/>
                  </a:cubicBezTo>
                  <a:cubicBezTo>
                    <a:pt x="474" y="398"/>
                    <a:pt x="474" y="57"/>
                    <a:pt x="228" y="0"/>
                  </a:cubicBezTo>
                  <a:close/>
                </a:path>
              </a:pathLst>
            </a:custGeom>
            <a:solidFill>
              <a:srgbClr val="3C8DA0"/>
            </a:solidFill>
            <a:ln>
              <a:noFill/>
            </a:ln>
          </p:spPr>
          <p:txBody>
            <a:bodyPr spcFirstLastPara="1" wrap="square" lIns="91425" tIns="91425" rIns="91425" bIns="91425" anchor="ctr" anchorCtr="0">
              <a:noAutofit/>
            </a:bodyPr>
            <a:lstStyle/>
            <a:p>
              <a:endParaRPr/>
            </a:p>
          </p:txBody>
        </p:sp>
        <p:sp>
          <p:nvSpPr>
            <p:cNvPr id="1242" name="Google Shape;1242;p21"/>
            <p:cNvSpPr/>
            <p:nvPr/>
          </p:nvSpPr>
          <p:spPr>
            <a:xfrm>
              <a:off x="454400" y="1849363"/>
              <a:ext cx="11850" cy="11400"/>
            </a:xfrm>
            <a:custGeom>
              <a:avLst/>
              <a:gdLst/>
              <a:ahLst/>
              <a:cxnLst/>
              <a:rect l="l" t="t" r="r" b="b"/>
              <a:pathLst>
                <a:path w="474" h="456" extrusionOk="0">
                  <a:moveTo>
                    <a:pt x="246" y="0"/>
                  </a:moveTo>
                  <a:cubicBezTo>
                    <a:pt x="0" y="57"/>
                    <a:pt x="0" y="398"/>
                    <a:pt x="246" y="455"/>
                  </a:cubicBezTo>
                  <a:cubicBezTo>
                    <a:pt x="474" y="398"/>
                    <a:pt x="474" y="57"/>
                    <a:pt x="246" y="0"/>
                  </a:cubicBezTo>
                  <a:close/>
                </a:path>
              </a:pathLst>
            </a:custGeom>
            <a:solidFill>
              <a:srgbClr val="3C8DA0"/>
            </a:solidFill>
            <a:ln>
              <a:noFill/>
            </a:ln>
          </p:spPr>
          <p:txBody>
            <a:bodyPr spcFirstLastPara="1" wrap="square" lIns="91425" tIns="91425" rIns="91425" bIns="91425" anchor="ctr" anchorCtr="0">
              <a:noAutofit/>
            </a:bodyPr>
            <a:lstStyle/>
            <a:p>
              <a:endParaRPr/>
            </a:p>
          </p:txBody>
        </p:sp>
        <p:sp>
          <p:nvSpPr>
            <p:cNvPr id="1243" name="Google Shape;1243;p21"/>
            <p:cNvSpPr/>
            <p:nvPr/>
          </p:nvSpPr>
          <p:spPr>
            <a:xfrm>
              <a:off x="428800" y="1830863"/>
              <a:ext cx="14725" cy="11400"/>
            </a:xfrm>
            <a:custGeom>
              <a:avLst/>
              <a:gdLst/>
              <a:ahLst/>
              <a:cxnLst/>
              <a:rect l="l" t="t" r="r" b="b"/>
              <a:pathLst>
                <a:path w="589" h="456" extrusionOk="0">
                  <a:moveTo>
                    <a:pt x="228" y="1"/>
                  </a:moveTo>
                  <a:cubicBezTo>
                    <a:pt x="190" y="1"/>
                    <a:pt x="171" y="1"/>
                    <a:pt x="133" y="20"/>
                  </a:cubicBezTo>
                  <a:cubicBezTo>
                    <a:pt x="114" y="39"/>
                    <a:pt x="76" y="39"/>
                    <a:pt x="57" y="77"/>
                  </a:cubicBezTo>
                  <a:cubicBezTo>
                    <a:pt x="38" y="96"/>
                    <a:pt x="19" y="115"/>
                    <a:pt x="19" y="153"/>
                  </a:cubicBezTo>
                  <a:cubicBezTo>
                    <a:pt x="0" y="172"/>
                    <a:pt x="0" y="209"/>
                    <a:pt x="0" y="228"/>
                  </a:cubicBezTo>
                  <a:lnTo>
                    <a:pt x="0" y="285"/>
                  </a:lnTo>
                  <a:cubicBezTo>
                    <a:pt x="0" y="323"/>
                    <a:pt x="19" y="361"/>
                    <a:pt x="57" y="399"/>
                  </a:cubicBezTo>
                  <a:lnTo>
                    <a:pt x="95" y="437"/>
                  </a:lnTo>
                  <a:cubicBezTo>
                    <a:pt x="133" y="456"/>
                    <a:pt x="171" y="456"/>
                    <a:pt x="209" y="456"/>
                  </a:cubicBezTo>
                  <a:lnTo>
                    <a:pt x="209" y="437"/>
                  </a:lnTo>
                  <a:lnTo>
                    <a:pt x="361" y="437"/>
                  </a:lnTo>
                  <a:cubicBezTo>
                    <a:pt x="398" y="437"/>
                    <a:pt x="417" y="437"/>
                    <a:pt x="455" y="418"/>
                  </a:cubicBezTo>
                  <a:cubicBezTo>
                    <a:pt x="474" y="418"/>
                    <a:pt x="493" y="399"/>
                    <a:pt x="531" y="380"/>
                  </a:cubicBezTo>
                  <a:cubicBezTo>
                    <a:pt x="550" y="361"/>
                    <a:pt x="569" y="342"/>
                    <a:pt x="569" y="304"/>
                  </a:cubicBezTo>
                  <a:cubicBezTo>
                    <a:pt x="588" y="285"/>
                    <a:pt x="588" y="247"/>
                    <a:pt x="588" y="228"/>
                  </a:cubicBezTo>
                  <a:lnTo>
                    <a:pt x="588" y="172"/>
                  </a:lnTo>
                  <a:cubicBezTo>
                    <a:pt x="569" y="134"/>
                    <a:pt x="550" y="96"/>
                    <a:pt x="531" y="58"/>
                  </a:cubicBezTo>
                  <a:lnTo>
                    <a:pt x="493" y="39"/>
                  </a:lnTo>
                  <a:cubicBezTo>
                    <a:pt x="455" y="20"/>
                    <a:pt x="417" y="1"/>
                    <a:pt x="380" y="1"/>
                  </a:cubicBezTo>
                  <a:close/>
                </a:path>
              </a:pathLst>
            </a:custGeom>
            <a:solidFill>
              <a:srgbClr val="3C8DA0"/>
            </a:solidFill>
            <a:ln>
              <a:noFill/>
            </a:ln>
          </p:spPr>
          <p:txBody>
            <a:bodyPr spcFirstLastPara="1" wrap="square" lIns="91425" tIns="91425" rIns="91425" bIns="91425" anchor="ctr" anchorCtr="0">
              <a:noAutofit/>
            </a:bodyPr>
            <a:lstStyle/>
            <a:p>
              <a:endParaRPr/>
            </a:p>
          </p:txBody>
        </p:sp>
        <p:sp>
          <p:nvSpPr>
            <p:cNvPr id="1244" name="Google Shape;1244;p21"/>
            <p:cNvSpPr/>
            <p:nvPr/>
          </p:nvSpPr>
          <p:spPr>
            <a:xfrm>
              <a:off x="440175" y="1765463"/>
              <a:ext cx="18025" cy="14725"/>
            </a:xfrm>
            <a:custGeom>
              <a:avLst/>
              <a:gdLst/>
              <a:ahLst/>
              <a:cxnLst/>
              <a:rect l="l" t="t" r="r" b="b"/>
              <a:pathLst>
                <a:path w="721" h="589" extrusionOk="0">
                  <a:moveTo>
                    <a:pt x="361" y="1"/>
                  </a:moveTo>
                  <a:cubicBezTo>
                    <a:pt x="0" y="20"/>
                    <a:pt x="0" y="551"/>
                    <a:pt x="361" y="589"/>
                  </a:cubicBezTo>
                  <a:cubicBezTo>
                    <a:pt x="721" y="551"/>
                    <a:pt x="721" y="20"/>
                    <a:pt x="361" y="1"/>
                  </a:cubicBezTo>
                  <a:close/>
                </a:path>
              </a:pathLst>
            </a:custGeom>
            <a:solidFill>
              <a:srgbClr val="3C8DA0"/>
            </a:solidFill>
            <a:ln>
              <a:noFill/>
            </a:ln>
          </p:spPr>
          <p:txBody>
            <a:bodyPr spcFirstLastPara="1" wrap="square" lIns="91425" tIns="91425" rIns="91425" bIns="91425" anchor="ctr" anchorCtr="0">
              <a:noAutofit/>
            </a:bodyPr>
            <a:lstStyle/>
            <a:p>
              <a:endParaRPr/>
            </a:p>
          </p:txBody>
        </p:sp>
        <p:sp>
          <p:nvSpPr>
            <p:cNvPr id="1245" name="Google Shape;1245;p21"/>
            <p:cNvSpPr/>
            <p:nvPr/>
          </p:nvSpPr>
          <p:spPr>
            <a:xfrm>
              <a:off x="385200" y="1777313"/>
              <a:ext cx="15650" cy="13300"/>
            </a:xfrm>
            <a:custGeom>
              <a:avLst/>
              <a:gdLst/>
              <a:ahLst/>
              <a:cxnLst/>
              <a:rect l="l" t="t" r="r" b="b"/>
              <a:pathLst>
                <a:path w="626" h="532" extrusionOk="0">
                  <a:moveTo>
                    <a:pt x="323" y="1"/>
                  </a:moveTo>
                  <a:cubicBezTo>
                    <a:pt x="0" y="39"/>
                    <a:pt x="0" y="494"/>
                    <a:pt x="323" y="532"/>
                  </a:cubicBezTo>
                  <a:cubicBezTo>
                    <a:pt x="626" y="494"/>
                    <a:pt x="626" y="39"/>
                    <a:pt x="323" y="1"/>
                  </a:cubicBezTo>
                  <a:close/>
                </a:path>
              </a:pathLst>
            </a:custGeom>
            <a:solidFill>
              <a:srgbClr val="3C8DA0"/>
            </a:solidFill>
            <a:ln>
              <a:noFill/>
            </a:ln>
          </p:spPr>
          <p:txBody>
            <a:bodyPr spcFirstLastPara="1" wrap="square" lIns="91425" tIns="91425" rIns="91425" bIns="91425" anchor="ctr" anchorCtr="0">
              <a:noAutofit/>
            </a:bodyPr>
            <a:lstStyle/>
            <a:p>
              <a:endParaRPr/>
            </a:p>
          </p:txBody>
        </p:sp>
        <p:sp>
          <p:nvSpPr>
            <p:cNvPr id="1246" name="Google Shape;1246;p21"/>
            <p:cNvSpPr/>
            <p:nvPr/>
          </p:nvSpPr>
          <p:spPr>
            <a:xfrm>
              <a:off x="399875" y="1703388"/>
              <a:ext cx="16150" cy="11875"/>
            </a:xfrm>
            <a:custGeom>
              <a:avLst/>
              <a:gdLst/>
              <a:ahLst/>
              <a:cxnLst/>
              <a:rect l="l" t="t" r="r" b="b"/>
              <a:pathLst>
                <a:path w="646" h="475" extrusionOk="0">
                  <a:moveTo>
                    <a:pt x="323" y="1"/>
                  </a:moveTo>
                  <a:cubicBezTo>
                    <a:pt x="1" y="1"/>
                    <a:pt x="1" y="474"/>
                    <a:pt x="323" y="474"/>
                  </a:cubicBezTo>
                  <a:cubicBezTo>
                    <a:pt x="646" y="474"/>
                    <a:pt x="646" y="1"/>
                    <a:pt x="323" y="1"/>
                  </a:cubicBezTo>
                  <a:close/>
                </a:path>
              </a:pathLst>
            </a:custGeom>
            <a:solidFill>
              <a:srgbClr val="3C8DA0"/>
            </a:solidFill>
            <a:ln>
              <a:noFill/>
            </a:ln>
          </p:spPr>
          <p:txBody>
            <a:bodyPr spcFirstLastPara="1" wrap="square" lIns="91425" tIns="91425" rIns="91425" bIns="91425" anchor="ctr" anchorCtr="0">
              <a:noAutofit/>
            </a:bodyPr>
            <a:lstStyle/>
            <a:p>
              <a:endParaRPr/>
            </a:p>
          </p:txBody>
        </p:sp>
        <p:sp>
          <p:nvSpPr>
            <p:cNvPr id="1247" name="Google Shape;1247;p21"/>
            <p:cNvSpPr/>
            <p:nvPr/>
          </p:nvSpPr>
          <p:spPr>
            <a:xfrm>
              <a:off x="354400" y="1709538"/>
              <a:ext cx="17550" cy="14250"/>
            </a:xfrm>
            <a:custGeom>
              <a:avLst/>
              <a:gdLst/>
              <a:ahLst/>
              <a:cxnLst/>
              <a:rect l="l" t="t" r="r" b="b"/>
              <a:pathLst>
                <a:path w="702" h="570" extrusionOk="0">
                  <a:moveTo>
                    <a:pt x="341" y="1"/>
                  </a:moveTo>
                  <a:cubicBezTo>
                    <a:pt x="0" y="20"/>
                    <a:pt x="0" y="532"/>
                    <a:pt x="341" y="570"/>
                  </a:cubicBezTo>
                  <a:cubicBezTo>
                    <a:pt x="702" y="532"/>
                    <a:pt x="702" y="20"/>
                    <a:pt x="341" y="1"/>
                  </a:cubicBezTo>
                  <a:close/>
                </a:path>
              </a:pathLst>
            </a:custGeom>
            <a:solidFill>
              <a:srgbClr val="3C8DA0"/>
            </a:solidFill>
            <a:ln>
              <a:noFill/>
            </a:ln>
          </p:spPr>
          <p:txBody>
            <a:bodyPr spcFirstLastPara="1" wrap="square" lIns="91425" tIns="91425" rIns="91425" bIns="91425" anchor="ctr" anchorCtr="0">
              <a:noAutofit/>
            </a:bodyPr>
            <a:lstStyle/>
            <a:p>
              <a:endParaRPr/>
            </a:p>
          </p:txBody>
        </p:sp>
        <p:sp>
          <p:nvSpPr>
            <p:cNvPr id="1248" name="Google Shape;1248;p21"/>
            <p:cNvSpPr/>
            <p:nvPr/>
          </p:nvSpPr>
          <p:spPr>
            <a:xfrm>
              <a:off x="338275" y="1701963"/>
              <a:ext cx="19450" cy="14250"/>
            </a:xfrm>
            <a:custGeom>
              <a:avLst/>
              <a:gdLst/>
              <a:ahLst/>
              <a:cxnLst/>
              <a:rect l="l" t="t" r="r" b="b"/>
              <a:pathLst>
                <a:path w="778" h="570" extrusionOk="0">
                  <a:moveTo>
                    <a:pt x="416" y="0"/>
                  </a:moveTo>
                  <a:cubicBezTo>
                    <a:pt x="411" y="0"/>
                    <a:pt x="405" y="0"/>
                    <a:pt x="399" y="1"/>
                  </a:cubicBezTo>
                  <a:cubicBezTo>
                    <a:pt x="1" y="1"/>
                    <a:pt x="1" y="569"/>
                    <a:pt x="399" y="569"/>
                  </a:cubicBezTo>
                  <a:cubicBezTo>
                    <a:pt x="772" y="569"/>
                    <a:pt x="778" y="0"/>
                    <a:pt x="416" y="0"/>
                  </a:cubicBezTo>
                  <a:close/>
                </a:path>
              </a:pathLst>
            </a:custGeom>
            <a:solidFill>
              <a:srgbClr val="3C8DA0"/>
            </a:solidFill>
            <a:ln>
              <a:noFill/>
            </a:ln>
          </p:spPr>
          <p:txBody>
            <a:bodyPr spcFirstLastPara="1" wrap="square" lIns="91425" tIns="91425" rIns="91425" bIns="91425" anchor="ctr" anchorCtr="0">
              <a:noAutofit/>
            </a:bodyPr>
            <a:lstStyle/>
            <a:p>
              <a:endParaRPr/>
            </a:p>
          </p:txBody>
        </p:sp>
        <p:sp>
          <p:nvSpPr>
            <p:cNvPr id="1249" name="Google Shape;1249;p21"/>
            <p:cNvSpPr/>
            <p:nvPr/>
          </p:nvSpPr>
          <p:spPr>
            <a:xfrm>
              <a:off x="388050" y="1631363"/>
              <a:ext cx="17550" cy="13750"/>
            </a:xfrm>
            <a:custGeom>
              <a:avLst/>
              <a:gdLst/>
              <a:ahLst/>
              <a:cxnLst/>
              <a:rect l="l" t="t" r="r" b="b"/>
              <a:pathLst>
                <a:path w="702" h="550" extrusionOk="0">
                  <a:moveTo>
                    <a:pt x="360" y="0"/>
                  </a:moveTo>
                  <a:cubicBezTo>
                    <a:pt x="0" y="0"/>
                    <a:pt x="0" y="550"/>
                    <a:pt x="360" y="550"/>
                  </a:cubicBezTo>
                  <a:cubicBezTo>
                    <a:pt x="701" y="550"/>
                    <a:pt x="701" y="0"/>
                    <a:pt x="360" y="0"/>
                  </a:cubicBezTo>
                  <a:close/>
                </a:path>
              </a:pathLst>
            </a:custGeom>
            <a:solidFill>
              <a:srgbClr val="3C8DA0"/>
            </a:solidFill>
            <a:ln>
              <a:noFill/>
            </a:ln>
          </p:spPr>
          <p:txBody>
            <a:bodyPr spcFirstLastPara="1" wrap="square" lIns="91425" tIns="91425" rIns="91425" bIns="91425" anchor="ctr" anchorCtr="0">
              <a:noAutofit/>
            </a:bodyPr>
            <a:lstStyle/>
            <a:p>
              <a:endParaRPr/>
            </a:p>
          </p:txBody>
        </p:sp>
        <p:sp>
          <p:nvSpPr>
            <p:cNvPr id="1250" name="Google Shape;1250;p21"/>
            <p:cNvSpPr/>
            <p:nvPr/>
          </p:nvSpPr>
          <p:spPr>
            <a:xfrm>
              <a:off x="297525" y="1637988"/>
              <a:ext cx="18975" cy="14725"/>
            </a:xfrm>
            <a:custGeom>
              <a:avLst/>
              <a:gdLst/>
              <a:ahLst/>
              <a:cxnLst/>
              <a:rect l="l" t="t" r="r" b="b"/>
              <a:pathLst>
                <a:path w="759" h="589" extrusionOk="0">
                  <a:moveTo>
                    <a:pt x="379" y="0"/>
                  </a:moveTo>
                  <a:cubicBezTo>
                    <a:pt x="0" y="0"/>
                    <a:pt x="0" y="588"/>
                    <a:pt x="379" y="588"/>
                  </a:cubicBezTo>
                  <a:cubicBezTo>
                    <a:pt x="759" y="588"/>
                    <a:pt x="759" y="0"/>
                    <a:pt x="379" y="0"/>
                  </a:cubicBezTo>
                  <a:close/>
                </a:path>
              </a:pathLst>
            </a:custGeom>
            <a:solidFill>
              <a:srgbClr val="3C8DA0"/>
            </a:solidFill>
            <a:ln>
              <a:noFill/>
            </a:ln>
          </p:spPr>
          <p:txBody>
            <a:bodyPr spcFirstLastPara="1" wrap="square" lIns="91425" tIns="91425" rIns="91425" bIns="91425" anchor="ctr" anchorCtr="0">
              <a:noAutofit/>
            </a:bodyPr>
            <a:lstStyle/>
            <a:p>
              <a:endParaRPr/>
            </a:p>
          </p:txBody>
        </p:sp>
        <p:sp>
          <p:nvSpPr>
            <p:cNvPr id="1251" name="Google Shape;1251;p21"/>
            <p:cNvSpPr/>
            <p:nvPr/>
          </p:nvSpPr>
          <p:spPr>
            <a:xfrm>
              <a:off x="356275" y="1585363"/>
              <a:ext cx="20875" cy="15675"/>
            </a:xfrm>
            <a:custGeom>
              <a:avLst/>
              <a:gdLst/>
              <a:ahLst/>
              <a:cxnLst/>
              <a:rect l="l" t="t" r="r" b="b"/>
              <a:pathLst>
                <a:path w="835" h="627" extrusionOk="0">
                  <a:moveTo>
                    <a:pt x="436" y="1"/>
                  </a:moveTo>
                  <a:cubicBezTo>
                    <a:pt x="430" y="1"/>
                    <a:pt x="424" y="1"/>
                    <a:pt x="418" y="1"/>
                  </a:cubicBezTo>
                  <a:cubicBezTo>
                    <a:pt x="1" y="1"/>
                    <a:pt x="1" y="627"/>
                    <a:pt x="418" y="627"/>
                  </a:cubicBezTo>
                  <a:cubicBezTo>
                    <a:pt x="829" y="627"/>
                    <a:pt x="835" y="1"/>
                    <a:pt x="436" y="1"/>
                  </a:cubicBezTo>
                  <a:close/>
                </a:path>
              </a:pathLst>
            </a:custGeom>
            <a:solidFill>
              <a:srgbClr val="3C8DA0"/>
            </a:solidFill>
            <a:ln>
              <a:noFill/>
            </a:ln>
          </p:spPr>
          <p:txBody>
            <a:bodyPr spcFirstLastPara="1" wrap="square" lIns="91425" tIns="91425" rIns="91425" bIns="91425" anchor="ctr" anchorCtr="0">
              <a:noAutofit/>
            </a:bodyPr>
            <a:lstStyle/>
            <a:p>
              <a:endParaRPr/>
            </a:p>
          </p:txBody>
        </p:sp>
        <p:sp>
          <p:nvSpPr>
            <p:cNvPr id="1252" name="Google Shape;1252;p21"/>
            <p:cNvSpPr/>
            <p:nvPr/>
          </p:nvSpPr>
          <p:spPr>
            <a:xfrm>
              <a:off x="311750" y="1588238"/>
              <a:ext cx="12800" cy="9500"/>
            </a:xfrm>
            <a:custGeom>
              <a:avLst/>
              <a:gdLst/>
              <a:ahLst/>
              <a:cxnLst/>
              <a:rect l="l" t="t" r="r" b="b"/>
              <a:pathLst>
                <a:path w="512" h="380" extrusionOk="0">
                  <a:moveTo>
                    <a:pt x="265" y="0"/>
                  </a:moveTo>
                  <a:cubicBezTo>
                    <a:pt x="0" y="0"/>
                    <a:pt x="0" y="379"/>
                    <a:pt x="265" y="379"/>
                  </a:cubicBezTo>
                  <a:cubicBezTo>
                    <a:pt x="512" y="379"/>
                    <a:pt x="512" y="0"/>
                    <a:pt x="265" y="0"/>
                  </a:cubicBezTo>
                  <a:close/>
                </a:path>
              </a:pathLst>
            </a:custGeom>
            <a:solidFill>
              <a:srgbClr val="3C8DA0"/>
            </a:solidFill>
            <a:ln>
              <a:noFill/>
            </a:ln>
          </p:spPr>
          <p:txBody>
            <a:bodyPr spcFirstLastPara="1" wrap="square" lIns="91425" tIns="91425" rIns="91425" bIns="91425" anchor="ctr" anchorCtr="0">
              <a:noAutofit/>
            </a:bodyPr>
            <a:lstStyle/>
            <a:p>
              <a:endParaRPr/>
            </a:p>
          </p:txBody>
        </p:sp>
        <p:sp>
          <p:nvSpPr>
            <p:cNvPr id="1253" name="Google Shape;1253;p21"/>
            <p:cNvSpPr/>
            <p:nvPr/>
          </p:nvSpPr>
          <p:spPr>
            <a:xfrm>
              <a:off x="285675" y="1574488"/>
              <a:ext cx="20400" cy="15175"/>
            </a:xfrm>
            <a:custGeom>
              <a:avLst/>
              <a:gdLst/>
              <a:ahLst/>
              <a:cxnLst/>
              <a:rect l="l" t="t" r="r" b="b"/>
              <a:pathLst>
                <a:path w="816" h="607" extrusionOk="0">
                  <a:moveTo>
                    <a:pt x="398" y="0"/>
                  </a:moveTo>
                  <a:cubicBezTo>
                    <a:pt x="0" y="0"/>
                    <a:pt x="0" y="607"/>
                    <a:pt x="398" y="607"/>
                  </a:cubicBezTo>
                  <a:cubicBezTo>
                    <a:pt x="816" y="607"/>
                    <a:pt x="816" y="0"/>
                    <a:pt x="398" y="0"/>
                  </a:cubicBezTo>
                  <a:close/>
                </a:path>
              </a:pathLst>
            </a:custGeom>
            <a:solidFill>
              <a:srgbClr val="3C8DA0"/>
            </a:solidFill>
            <a:ln>
              <a:noFill/>
            </a:ln>
          </p:spPr>
          <p:txBody>
            <a:bodyPr spcFirstLastPara="1" wrap="square" lIns="91425" tIns="91425" rIns="91425" bIns="91425" anchor="ctr" anchorCtr="0">
              <a:noAutofit/>
            </a:bodyPr>
            <a:lstStyle/>
            <a:p>
              <a:endParaRPr/>
            </a:p>
          </p:txBody>
        </p:sp>
        <p:sp>
          <p:nvSpPr>
            <p:cNvPr id="1254" name="Google Shape;1254;p21"/>
            <p:cNvSpPr/>
            <p:nvPr/>
          </p:nvSpPr>
          <p:spPr>
            <a:xfrm>
              <a:off x="354400" y="1551263"/>
              <a:ext cx="9975" cy="8550"/>
            </a:xfrm>
            <a:custGeom>
              <a:avLst/>
              <a:gdLst/>
              <a:ahLst/>
              <a:cxnLst/>
              <a:rect l="l" t="t" r="r" b="b"/>
              <a:pathLst>
                <a:path w="399" h="342" extrusionOk="0">
                  <a:moveTo>
                    <a:pt x="209" y="0"/>
                  </a:moveTo>
                  <a:cubicBezTo>
                    <a:pt x="0" y="38"/>
                    <a:pt x="0" y="323"/>
                    <a:pt x="209" y="342"/>
                  </a:cubicBezTo>
                  <a:cubicBezTo>
                    <a:pt x="398" y="323"/>
                    <a:pt x="398" y="38"/>
                    <a:pt x="209" y="0"/>
                  </a:cubicBezTo>
                  <a:close/>
                </a:path>
              </a:pathLst>
            </a:custGeom>
            <a:solidFill>
              <a:srgbClr val="3C8DA0"/>
            </a:solidFill>
            <a:ln>
              <a:noFill/>
            </a:ln>
          </p:spPr>
          <p:txBody>
            <a:bodyPr spcFirstLastPara="1" wrap="square" lIns="91425" tIns="91425" rIns="91425" bIns="91425" anchor="ctr" anchorCtr="0">
              <a:noAutofit/>
            </a:bodyPr>
            <a:lstStyle/>
            <a:p>
              <a:endParaRPr/>
            </a:p>
          </p:txBody>
        </p:sp>
        <p:sp>
          <p:nvSpPr>
            <p:cNvPr id="1255" name="Google Shape;1255;p21"/>
            <p:cNvSpPr/>
            <p:nvPr/>
          </p:nvSpPr>
          <p:spPr>
            <a:xfrm>
              <a:off x="337800" y="1527563"/>
              <a:ext cx="13300" cy="11400"/>
            </a:xfrm>
            <a:custGeom>
              <a:avLst/>
              <a:gdLst/>
              <a:ahLst/>
              <a:cxnLst/>
              <a:rect l="l" t="t" r="r" b="b"/>
              <a:pathLst>
                <a:path w="532" h="456" extrusionOk="0">
                  <a:moveTo>
                    <a:pt x="266" y="1"/>
                  </a:moveTo>
                  <a:cubicBezTo>
                    <a:pt x="1" y="38"/>
                    <a:pt x="1" y="418"/>
                    <a:pt x="266" y="455"/>
                  </a:cubicBezTo>
                  <a:cubicBezTo>
                    <a:pt x="531" y="418"/>
                    <a:pt x="531" y="38"/>
                    <a:pt x="266" y="1"/>
                  </a:cubicBezTo>
                  <a:close/>
                </a:path>
              </a:pathLst>
            </a:custGeom>
            <a:solidFill>
              <a:srgbClr val="3C8DA0"/>
            </a:solidFill>
            <a:ln>
              <a:noFill/>
            </a:ln>
          </p:spPr>
          <p:txBody>
            <a:bodyPr spcFirstLastPara="1" wrap="square" lIns="91425" tIns="91425" rIns="91425" bIns="91425" anchor="ctr" anchorCtr="0">
              <a:noAutofit/>
            </a:bodyPr>
            <a:lstStyle/>
            <a:p>
              <a:endParaRPr/>
            </a:p>
          </p:txBody>
        </p:sp>
        <p:sp>
          <p:nvSpPr>
            <p:cNvPr id="1256" name="Google Shape;1256;p21"/>
            <p:cNvSpPr/>
            <p:nvPr/>
          </p:nvSpPr>
          <p:spPr>
            <a:xfrm>
              <a:off x="272875" y="1700063"/>
              <a:ext cx="23250" cy="18050"/>
            </a:xfrm>
            <a:custGeom>
              <a:avLst/>
              <a:gdLst/>
              <a:ahLst/>
              <a:cxnLst/>
              <a:rect l="l" t="t" r="r" b="b"/>
              <a:pathLst>
                <a:path w="930" h="722" extrusionOk="0">
                  <a:moveTo>
                    <a:pt x="474" y="1"/>
                  </a:moveTo>
                  <a:cubicBezTo>
                    <a:pt x="0" y="1"/>
                    <a:pt x="0" y="721"/>
                    <a:pt x="474" y="721"/>
                  </a:cubicBezTo>
                  <a:cubicBezTo>
                    <a:pt x="929" y="721"/>
                    <a:pt x="929" y="1"/>
                    <a:pt x="474" y="1"/>
                  </a:cubicBezTo>
                  <a:close/>
                </a:path>
              </a:pathLst>
            </a:custGeom>
            <a:solidFill>
              <a:srgbClr val="3C8DA0"/>
            </a:solidFill>
            <a:ln>
              <a:noFill/>
            </a:ln>
          </p:spPr>
          <p:txBody>
            <a:bodyPr spcFirstLastPara="1" wrap="square" lIns="91425" tIns="91425" rIns="91425" bIns="91425" anchor="ctr" anchorCtr="0">
              <a:noAutofit/>
            </a:bodyPr>
            <a:lstStyle/>
            <a:p>
              <a:endParaRPr/>
            </a:p>
          </p:txBody>
        </p:sp>
        <p:sp>
          <p:nvSpPr>
            <p:cNvPr id="1257" name="Google Shape;1257;p21"/>
            <p:cNvSpPr/>
            <p:nvPr/>
          </p:nvSpPr>
          <p:spPr>
            <a:xfrm>
              <a:off x="507000" y="1726138"/>
              <a:ext cx="3800" cy="3350"/>
            </a:xfrm>
            <a:custGeom>
              <a:avLst/>
              <a:gdLst/>
              <a:ahLst/>
              <a:cxnLst/>
              <a:rect l="l" t="t" r="r" b="b"/>
              <a:pathLst>
                <a:path w="152" h="134" extrusionOk="0">
                  <a:moveTo>
                    <a:pt x="76" y="0"/>
                  </a:moveTo>
                  <a:cubicBezTo>
                    <a:pt x="0" y="0"/>
                    <a:pt x="0" y="114"/>
                    <a:pt x="76" y="133"/>
                  </a:cubicBezTo>
                  <a:cubicBezTo>
                    <a:pt x="152" y="114"/>
                    <a:pt x="152" y="0"/>
                    <a:pt x="76" y="0"/>
                  </a:cubicBezTo>
                  <a:close/>
                </a:path>
              </a:pathLst>
            </a:custGeom>
            <a:solidFill>
              <a:srgbClr val="3C8DA0"/>
            </a:solidFill>
            <a:ln>
              <a:noFill/>
            </a:ln>
          </p:spPr>
          <p:txBody>
            <a:bodyPr spcFirstLastPara="1" wrap="square" lIns="91425" tIns="91425" rIns="91425" bIns="91425" anchor="ctr" anchorCtr="0">
              <a:noAutofit/>
            </a:bodyPr>
            <a:lstStyle/>
            <a:p>
              <a:endParaRPr/>
            </a:p>
          </p:txBody>
        </p:sp>
        <p:sp>
          <p:nvSpPr>
            <p:cNvPr id="1258" name="Google Shape;1258;p21"/>
            <p:cNvSpPr/>
            <p:nvPr/>
          </p:nvSpPr>
          <p:spPr>
            <a:xfrm>
              <a:off x="485200" y="1780638"/>
              <a:ext cx="18025" cy="13775"/>
            </a:xfrm>
            <a:custGeom>
              <a:avLst/>
              <a:gdLst/>
              <a:ahLst/>
              <a:cxnLst/>
              <a:rect l="l" t="t" r="r" b="b"/>
              <a:pathLst>
                <a:path w="721" h="551" extrusionOk="0">
                  <a:moveTo>
                    <a:pt x="360" y="1"/>
                  </a:moveTo>
                  <a:cubicBezTo>
                    <a:pt x="0" y="1"/>
                    <a:pt x="0" y="550"/>
                    <a:pt x="360" y="550"/>
                  </a:cubicBezTo>
                  <a:cubicBezTo>
                    <a:pt x="721" y="550"/>
                    <a:pt x="721" y="1"/>
                    <a:pt x="360" y="1"/>
                  </a:cubicBezTo>
                  <a:close/>
                </a:path>
              </a:pathLst>
            </a:custGeom>
            <a:solidFill>
              <a:srgbClr val="3C8DA0"/>
            </a:solidFill>
            <a:ln>
              <a:noFill/>
            </a:ln>
          </p:spPr>
          <p:txBody>
            <a:bodyPr spcFirstLastPara="1" wrap="square" lIns="91425" tIns="91425" rIns="91425" bIns="91425" anchor="ctr" anchorCtr="0">
              <a:noAutofit/>
            </a:bodyPr>
            <a:lstStyle/>
            <a:p>
              <a:endParaRPr/>
            </a:p>
          </p:txBody>
        </p:sp>
        <p:sp>
          <p:nvSpPr>
            <p:cNvPr id="1259" name="Google Shape;1259;p21"/>
            <p:cNvSpPr/>
            <p:nvPr/>
          </p:nvSpPr>
          <p:spPr>
            <a:xfrm>
              <a:off x="502250" y="1829463"/>
              <a:ext cx="9500" cy="6175"/>
            </a:xfrm>
            <a:custGeom>
              <a:avLst/>
              <a:gdLst/>
              <a:ahLst/>
              <a:cxnLst/>
              <a:rect l="l" t="t" r="r" b="b"/>
              <a:pathLst>
                <a:path w="380" h="247" extrusionOk="0">
                  <a:moveTo>
                    <a:pt x="114" y="0"/>
                  </a:moveTo>
                  <a:cubicBezTo>
                    <a:pt x="77" y="0"/>
                    <a:pt x="39" y="19"/>
                    <a:pt x="20" y="38"/>
                  </a:cubicBezTo>
                  <a:cubicBezTo>
                    <a:pt x="20" y="38"/>
                    <a:pt x="1" y="57"/>
                    <a:pt x="1" y="76"/>
                  </a:cubicBezTo>
                  <a:cubicBezTo>
                    <a:pt x="1" y="95"/>
                    <a:pt x="1" y="114"/>
                    <a:pt x="1" y="114"/>
                  </a:cubicBezTo>
                  <a:cubicBezTo>
                    <a:pt x="1" y="152"/>
                    <a:pt x="20" y="190"/>
                    <a:pt x="39" y="209"/>
                  </a:cubicBezTo>
                  <a:cubicBezTo>
                    <a:pt x="58" y="228"/>
                    <a:pt x="95" y="247"/>
                    <a:pt x="114" y="247"/>
                  </a:cubicBezTo>
                  <a:lnTo>
                    <a:pt x="266" y="247"/>
                  </a:lnTo>
                  <a:cubicBezTo>
                    <a:pt x="304" y="247"/>
                    <a:pt x="342" y="228"/>
                    <a:pt x="361" y="209"/>
                  </a:cubicBezTo>
                  <a:cubicBezTo>
                    <a:pt x="361" y="190"/>
                    <a:pt x="380" y="190"/>
                    <a:pt x="380" y="171"/>
                  </a:cubicBezTo>
                  <a:cubicBezTo>
                    <a:pt x="380" y="152"/>
                    <a:pt x="380" y="133"/>
                    <a:pt x="380" y="114"/>
                  </a:cubicBezTo>
                  <a:cubicBezTo>
                    <a:pt x="380" y="95"/>
                    <a:pt x="361" y="57"/>
                    <a:pt x="342" y="38"/>
                  </a:cubicBezTo>
                  <a:cubicBezTo>
                    <a:pt x="323" y="19"/>
                    <a:pt x="285" y="0"/>
                    <a:pt x="266" y="0"/>
                  </a:cubicBezTo>
                  <a:close/>
                </a:path>
              </a:pathLst>
            </a:custGeom>
            <a:solidFill>
              <a:srgbClr val="3C8DA0"/>
            </a:solidFill>
            <a:ln>
              <a:noFill/>
            </a:ln>
          </p:spPr>
          <p:txBody>
            <a:bodyPr spcFirstLastPara="1" wrap="square" lIns="91425" tIns="91425" rIns="91425" bIns="91425" anchor="ctr" anchorCtr="0">
              <a:noAutofit/>
            </a:bodyPr>
            <a:lstStyle/>
            <a:p>
              <a:endParaRPr/>
            </a:p>
          </p:txBody>
        </p:sp>
        <p:sp>
          <p:nvSpPr>
            <p:cNvPr id="1260" name="Google Shape;1260;p21"/>
            <p:cNvSpPr/>
            <p:nvPr/>
          </p:nvSpPr>
          <p:spPr>
            <a:xfrm>
              <a:off x="504150" y="1867838"/>
              <a:ext cx="24675" cy="18975"/>
            </a:xfrm>
            <a:custGeom>
              <a:avLst/>
              <a:gdLst/>
              <a:ahLst/>
              <a:cxnLst/>
              <a:rect l="l" t="t" r="r" b="b"/>
              <a:pathLst>
                <a:path w="987" h="759" extrusionOk="0">
                  <a:moveTo>
                    <a:pt x="493" y="1"/>
                  </a:moveTo>
                  <a:cubicBezTo>
                    <a:pt x="1" y="1"/>
                    <a:pt x="1" y="759"/>
                    <a:pt x="493" y="759"/>
                  </a:cubicBezTo>
                  <a:cubicBezTo>
                    <a:pt x="986" y="759"/>
                    <a:pt x="986" y="1"/>
                    <a:pt x="493" y="1"/>
                  </a:cubicBezTo>
                  <a:close/>
                </a:path>
              </a:pathLst>
            </a:custGeom>
            <a:solidFill>
              <a:srgbClr val="3C8DA0"/>
            </a:solidFill>
            <a:ln>
              <a:noFill/>
            </a:ln>
          </p:spPr>
          <p:txBody>
            <a:bodyPr spcFirstLastPara="1" wrap="square" lIns="91425" tIns="91425" rIns="91425" bIns="91425" anchor="ctr" anchorCtr="0">
              <a:noAutofit/>
            </a:bodyPr>
            <a:lstStyle/>
            <a:p>
              <a:endParaRPr/>
            </a:p>
          </p:txBody>
        </p:sp>
        <p:sp>
          <p:nvSpPr>
            <p:cNvPr id="1261" name="Google Shape;1261;p21"/>
            <p:cNvSpPr/>
            <p:nvPr/>
          </p:nvSpPr>
          <p:spPr>
            <a:xfrm>
              <a:off x="360075" y="1880163"/>
              <a:ext cx="20875" cy="17075"/>
            </a:xfrm>
            <a:custGeom>
              <a:avLst/>
              <a:gdLst/>
              <a:ahLst/>
              <a:cxnLst/>
              <a:rect l="l" t="t" r="r" b="b"/>
              <a:pathLst>
                <a:path w="835" h="683" extrusionOk="0">
                  <a:moveTo>
                    <a:pt x="418" y="0"/>
                  </a:moveTo>
                  <a:cubicBezTo>
                    <a:pt x="1" y="38"/>
                    <a:pt x="1" y="645"/>
                    <a:pt x="418" y="683"/>
                  </a:cubicBezTo>
                  <a:cubicBezTo>
                    <a:pt x="835" y="645"/>
                    <a:pt x="835" y="38"/>
                    <a:pt x="418" y="0"/>
                  </a:cubicBezTo>
                  <a:close/>
                </a:path>
              </a:pathLst>
            </a:custGeom>
            <a:solidFill>
              <a:srgbClr val="3C8DA0"/>
            </a:solidFill>
            <a:ln>
              <a:noFill/>
            </a:ln>
          </p:spPr>
          <p:txBody>
            <a:bodyPr spcFirstLastPara="1" wrap="square" lIns="91425" tIns="91425" rIns="91425" bIns="91425" anchor="ctr" anchorCtr="0">
              <a:noAutofit/>
            </a:bodyPr>
            <a:lstStyle/>
            <a:p>
              <a:endParaRPr/>
            </a:p>
          </p:txBody>
        </p:sp>
        <p:sp>
          <p:nvSpPr>
            <p:cNvPr id="1262" name="Google Shape;1262;p21"/>
            <p:cNvSpPr/>
            <p:nvPr/>
          </p:nvSpPr>
          <p:spPr>
            <a:xfrm>
              <a:off x="319325" y="1860263"/>
              <a:ext cx="16125" cy="12350"/>
            </a:xfrm>
            <a:custGeom>
              <a:avLst/>
              <a:gdLst/>
              <a:ahLst/>
              <a:cxnLst/>
              <a:rect l="l" t="t" r="r" b="b"/>
              <a:pathLst>
                <a:path w="645" h="494" extrusionOk="0">
                  <a:moveTo>
                    <a:pt x="247" y="0"/>
                  </a:moveTo>
                  <a:cubicBezTo>
                    <a:pt x="228" y="0"/>
                    <a:pt x="190" y="0"/>
                    <a:pt x="152" y="19"/>
                  </a:cubicBezTo>
                  <a:cubicBezTo>
                    <a:pt x="133" y="19"/>
                    <a:pt x="95" y="38"/>
                    <a:pt x="76" y="76"/>
                  </a:cubicBezTo>
                  <a:cubicBezTo>
                    <a:pt x="38" y="114"/>
                    <a:pt x="0" y="171"/>
                    <a:pt x="0" y="247"/>
                  </a:cubicBezTo>
                  <a:lnTo>
                    <a:pt x="0" y="304"/>
                  </a:lnTo>
                  <a:cubicBezTo>
                    <a:pt x="19" y="342"/>
                    <a:pt x="38" y="379"/>
                    <a:pt x="76" y="417"/>
                  </a:cubicBezTo>
                  <a:lnTo>
                    <a:pt x="114" y="455"/>
                  </a:lnTo>
                  <a:cubicBezTo>
                    <a:pt x="152" y="474"/>
                    <a:pt x="209" y="493"/>
                    <a:pt x="247" y="493"/>
                  </a:cubicBezTo>
                  <a:lnTo>
                    <a:pt x="398" y="493"/>
                  </a:lnTo>
                  <a:cubicBezTo>
                    <a:pt x="436" y="493"/>
                    <a:pt x="455" y="493"/>
                    <a:pt x="493" y="474"/>
                  </a:cubicBezTo>
                  <a:cubicBezTo>
                    <a:pt x="550" y="455"/>
                    <a:pt x="588" y="398"/>
                    <a:pt x="607" y="342"/>
                  </a:cubicBezTo>
                  <a:cubicBezTo>
                    <a:pt x="626" y="323"/>
                    <a:pt x="645" y="285"/>
                    <a:pt x="626" y="247"/>
                  </a:cubicBezTo>
                  <a:lnTo>
                    <a:pt x="626" y="190"/>
                  </a:lnTo>
                  <a:cubicBezTo>
                    <a:pt x="626" y="152"/>
                    <a:pt x="607" y="114"/>
                    <a:pt x="569" y="76"/>
                  </a:cubicBezTo>
                  <a:lnTo>
                    <a:pt x="531" y="38"/>
                  </a:lnTo>
                  <a:cubicBezTo>
                    <a:pt x="493" y="19"/>
                    <a:pt x="436" y="19"/>
                    <a:pt x="398" y="19"/>
                  </a:cubicBezTo>
                  <a:lnTo>
                    <a:pt x="398" y="0"/>
                  </a:lnTo>
                  <a:close/>
                </a:path>
              </a:pathLst>
            </a:custGeom>
            <a:solidFill>
              <a:srgbClr val="3C8DA0"/>
            </a:solidFill>
            <a:ln>
              <a:noFill/>
            </a:ln>
          </p:spPr>
          <p:txBody>
            <a:bodyPr spcFirstLastPara="1" wrap="square" lIns="91425" tIns="91425" rIns="91425" bIns="91425" anchor="ctr" anchorCtr="0">
              <a:noAutofit/>
            </a:bodyPr>
            <a:lstStyle/>
            <a:p>
              <a:endParaRPr/>
            </a:p>
          </p:txBody>
        </p:sp>
        <p:sp>
          <p:nvSpPr>
            <p:cNvPr id="1263" name="Google Shape;1263;p21"/>
            <p:cNvSpPr/>
            <p:nvPr/>
          </p:nvSpPr>
          <p:spPr>
            <a:xfrm>
              <a:off x="325475" y="1808138"/>
              <a:ext cx="15675" cy="11850"/>
            </a:xfrm>
            <a:custGeom>
              <a:avLst/>
              <a:gdLst/>
              <a:ahLst/>
              <a:cxnLst/>
              <a:rect l="l" t="t" r="r" b="b"/>
              <a:pathLst>
                <a:path w="627" h="474" extrusionOk="0">
                  <a:moveTo>
                    <a:pt x="304" y="0"/>
                  </a:moveTo>
                  <a:cubicBezTo>
                    <a:pt x="1" y="0"/>
                    <a:pt x="1" y="474"/>
                    <a:pt x="304" y="474"/>
                  </a:cubicBezTo>
                  <a:cubicBezTo>
                    <a:pt x="626" y="474"/>
                    <a:pt x="626" y="0"/>
                    <a:pt x="304" y="0"/>
                  </a:cubicBezTo>
                  <a:close/>
                </a:path>
              </a:pathLst>
            </a:custGeom>
            <a:solidFill>
              <a:srgbClr val="3C8DA0"/>
            </a:solidFill>
            <a:ln>
              <a:noFill/>
            </a:ln>
          </p:spPr>
          <p:txBody>
            <a:bodyPr spcFirstLastPara="1" wrap="square" lIns="91425" tIns="91425" rIns="91425" bIns="91425" anchor="ctr" anchorCtr="0">
              <a:noAutofit/>
            </a:bodyPr>
            <a:lstStyle/>
            <a:p>
              <a:endParaRPr/>
            </a:p>
          </p:txBody>
        </p:sp>
        <p:sp>
          <p:nvSpPr>
            <p:cNvPr id="1264" name="Google Shape;1264;p21"/>
            <p:cNvSpPr/>
            <p:nvPr/>
          </p:nvSpPr>
          <p:spPr>
            <a:xfrm>
              <a:off x="298950" y="1787738"/>
              <a:ext cx="8550" cy="7150"/>
            </a:xfrm>
            <a:custGeom>
              <a:avLst/>
              <a:gdLst/>
              <a:ahLst/>
              <a:cxnLst/>
              <a:rect l="l" t="t" r="r" b="b"/>
              <a:pathLst>
                <a:path w="342" h="286" extrusionOk="0">
                  <a:moveTo>
                    <a:pt x="171" y="1"/>
                  </a:moveTo>
                  <a:cubicBezTo>
                    <a:pt x="0" y="20"/>
                    <a:pt x="0" y="266"/>
                    <a:pt x="171" y="285"/>
                  </a:cubicBezTo>
                  <a:cubicBezTo>
                    <a:pt x="341" y="266"/>
                    <a:pt x="341" y="20"/>
                    <a:pt x="171" y="1"/>
                  </a:cubicBezTo>
                  <a:close/>
                </a:path>
              </a:pathLst>
            </a:custGeom>
            <a:solidFill>
              <a:srgbClr val="3C8DA0"/>
            </a:solidFill>
            <a:ln>
              <a:noFill/>
            </a:ln>
          </p:spPr>
          <p:txBody>
            <a:bodyPr spcFirstLastPara="1" wrap="square" lIns="91425" tIns="91425" rIns="91425" bIns="91425" anchor="ctr" anchorCtr="0">
              <a:noAutofit/>
            </a:bodyPr>
            <a:lstStyle/>
            <a:p>
              <a:endParaRPr/>
            </a:p>
          </p:txBody>
        </p:sp>
        <p:sp>
          <p:nvSpPr>
            <p:cNvPr id="1265" name="Google Shape;1265;p21"/>
            <p:cNvSpPr/>
            <p:nvPr/>
          </p:nvSpPr>
          <p:spPr>
            <a:xfrm>
              <a:off x="445850" y="1622338"/>
              <a:ext cx="21825" cy="16625"/>
            </a:xfrm>
            <a:custGeom>
              <a:avLst/>
              <a:gdLst/>
              <a:ahLst/>
              <a:cxnLst/>
              <a:rect l="l" t="t" r="r" b="b"/>
              <a:pathLst>
                <a:path w="873" h="665" extrusionOk="0">
                  <a:moveTo>
                    <a:pt x="437" y="1"/>
                  </a:moveTo>
                  <a:cubicBezTo>
                    <a:pt x="1" y="1"/>
                    <a:pt x="1" y="664"/>
                    <a:pt x="437" y="664"/>
                  </a:cubicBezTo>
                  <a:cubicBezTo>
                    <a:pt x="873" y="664"/>
                    <a:pt x="873" y="1"/>
                    <a:pt x="437" y="1"/>
                  </a:cubicBezTo>
                  <a:close/>
                </a:path>
              </a:pathLst>
            </a:custGeom>
            <a:solidFill>
              <a:srgbClr val="3C8DA0"/>
            </a:solidFill>
            <a:ln>
              <a:noFill/>
            </a:ln>
          </p:spPr>
          <p:txBody>
            <a:bodyPr spcFirstLastPara="1" wrap="square" lIns="91425" tIns="91425" rIns="91425" bIns="91425" anchor="ctr" anchorCtr="0">
              <a:noAutofit/>
            </a:bodyPr>
            <a:lstStyle/>
            <a:p>
              <a:endParaRPr/>
            </a:p>
          </p:txBody>
        </p:sp>
        <p:sp>
          <p:nvSpPr>
            <p:cNvPr id="1266" name="Google Shape;1266;p21"/>
            <p:cNvSpPr/>
            <p:nvPr/>
          </p:nvSpPr>
          <p:spPr>
            <a:xfrm>
              <a:off x="418850" y="1542263"/>
              <a:ext cx="23250" cy="18975"/>
            </a:xfrm>
            <a:custGeom>
              <a:avLst/>
              <a:gdLst/>
              <a:ahLst/>
              <a:cxnLst/>
              <a:rect l="l" t="t" r="r" b="b"/>
              <a:pathLst>
                <a:path w="930" h="759" extrusionOk="0">
                  <a:moveTo>
                    <a:pt x="474" y="0"/>
                  </a:moveTo>
                  <a:cubicBezTo>
                    <a:pt x="0" y="38"/>
                    <a:pt x="0" y="721"/>
                    <a:pt x="474" y="758"/>
                  </a:cubicBezTo>
                  <a:cubicBezTo>
                    <a:pt x="929" y="721"/>
                    <a:pt x="929" y="38"/>
                    <a:pt x="474" y="0"/>
                  </a:cubicBezTo>
                  <a:close/>
                </a:path>
              </a:pathLst>
            </a:custGeom>
            <a:solidFill>
              <a:srgbClr val="3C8DA0"/>
            </a:solidFill>
            <a:ln>
              <a:noFill/>
            </a:ln>
          </p:spPr>
          <p:txBody>
            <a:bodyPr spcFirstLastPara="1" wrap="square" lIns="91425" tIns="91425" rIns="91425" bIns="91425" anchor="ctr" anchorCtr="0">
              <a:noAutofit/>
            </a:bodyPr>
            <a:lstStyle/>
            <a:p>
              <a:endParaRPr/>
            </a:p>
          </p:txBody>
        </p:sp>
      </p:grpSp>
      <p:pic>
        <p:nvPicPr>
          <p:cNvPr id="1267" name="Google Shape;1267;p21"/>
          <p:cNvPicPr preferRelativeResize="0"/>
          <p:nvPr/>
        </p:nvPicPr>
        <p:blipFill>
          <a:blip r:embed="rId2">
            <a:alphaModFix amt="47000"/>
          </a:blip>
          <a:stretch>
            <a:fillRect/>
          </a:stretch>
        </p:blipFill>
        <p:spPr>
          <a:xfrm rot="-10643014">
            <a:off x="7943421" y="-1509312"/>
            <a:ext cx="2989903" cy="2468227"/>
          </a:xfrm>
          <a:prstGeom prst="rect">
            <a:avLst/>
          </a:prstGeom>
          <a:noFill/>
          <a:ln>
            <a:noFill/>
          </a:ln>
        </p:spPr>
      </p:pic>
      <p:sp>
        <p:nvSpPr>
          <p:cNvPr id="1268" name="Google Shape;1268;p21"/>
          <p:cNvSpPr txBox="1">
            <a:spLocks noGrp="1"/>
          </p:cNvSpPr>
          <p:nvPr>
            <p:ph type="ctrTitle" idx="8"/>
          </p:nvPr>
        </p:nvSpPr>
        <p:spPr>
          <a:xfrm>
            <a:off x="736646" y="373025"/>
            <a:ext cx="7672500" cy="5778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800"/>
              <a:buNone/>
              <a:defRPr/>
            </a:lvl1pPr>
            <a:lvl2pPr lvl="1" algn="ctr" rtl="0">
              <a:spcBef>
                <a:spcPts val="0"/>
              </a:spcBef>
              <a:spcAft>
                <a:spcPts val="0"/>
              </a:spcAft>
              <a:buSzPts val="800"/>
              <a:buNone/>
              <a:defRPr sz="800"/>
            </a:lvl2pPr>
            <a:lvl3pPr lvl="2" algn="ctr" rtl="0">
              <a:spcBef>
                <a:spcPts val="0"/>
              </a:spcBef>
              <a:spcAft>
                <a:spcPts val="0"/>
              </a:spcAft>
              <a:buSzPts val="800"/>
              <a:buNone/>
              <a:defRPr sz="800"/>
            </a:lvl3pPr>
            <a:lvl4pPr lvl="3" algn="ctr" rtl="0">
              <a:spcBef>
                <a:spcPts val="0"/>
              </a:spcBef>
              <a:spcAft>
                <a:spcPts val="0"/>
              </a:spcAft>
              <a:buSzPts val="800"/>
              <a:buNone/>
              <a:defRPr sz="800"/>
            </a:lvl4pPr>
            <a:lvl5pPr lvl="4" algn="ctr" rtl="0">
              <a:spcBef>
                <a:spcPts val="0"/>
              </a:spcBef>
              <a:spcAft>
                <a:spcPts val="0"/>
              </a:spcAft>
              <a:buSzPts val="800"/>
              <a:buNone/>
              <a:defRPr sz="800"/>
            </a:lvl5pPr>
            <a:lvl6pPr lvl="5" algn="ctr" rtl="0">
              <a:spcBef>
                <a:spcPts val="0"/>
              </a:spcBef>
              <a:spcAft>
                <a:spcPts val="0"/>
              </a:spcAft>
              <a:buSzPts val="800"/>
              <a:buNone/>
              <a:defRPr sz="800"/>
            </a:lvl6pPr>
            <a:lvl7pPr lvl="6" algn="ctr" rtl="0">
              <a:spcBef>
                <a:spcPts val="0"/>
              </a:spcBef>
              <a:spcAft>
                <a:spcPts val="0"/>
              </a:spcAft>
              <a:buSzPts val="800"/>
              <a:buNone/>
              <a:defRPr sz="800"/>
            </a:lvl7pPr>
            <a:lvl8pPr lvl="7" algn="ctr" rtl="0">
              <a:spcBef>
                <a:spcPts val="0"/>
              </a:spcBef>
              <a:spcAft>
                <a:spcPts val="0"/>
              </a:spcAft>
              <a:buSzPts val="800"/>
              <a:buNone/>
              <a:defRPr sz="800"/>
            </a:lvl8pPr>
            <a:lvl9pPr lvl="8" algn="ctr" rtl="0">
              <a:spcBef>
                <a:spcPts val="0"/>
              </a:spcBef>
              <a:spcAft>
                <a:spcPts val="0"/>
              </a:spcAft>
              <a:buSzPts val="800"/>
              <a:buNone/>
              <a:defRPr sz="800"/>
            </a:lvl9pPr>
          </a:lstStyle>
          <a:p>
            <a:endParaRPr/>
          </a:p>
        </p:txBody>
      </p:sp>
      <p:sp>
        <p:nvSpPr>
          <p:cNvPr id="1269" name="Google Shape;1269;p21"/>
          <p:cNvSpPr/>
          <p:nvPr/>
        </p:nvSpPr>
        <p:spPr>
          <a:xfrm rot="-7373435">
            <a:off x="-1518218" y="3027895"/>
            <a:ext cx="2265005" cy="2165760"/>
          </a:xfrm>
          <a:custGeom>
            <a:avLst/>
            <a:gdLst/>
            <a:ahLst/>
            <a:cxnLst/>
            <a:rect l="l" t="t" r="r" b="b"/>
            <a:pathLst>
              <a:path w="21339" h="20404" extrusionOk="0">
                <a:moveTo>
                  <a:pt x="95" y="0"/>
                </a:moveTo>
                <a:cubicBezTo>
                  <a:pt x="50" y="0"/>
                  <a:pt x="0" y="36"/>
                  <a:pt x="12" y="93"/>
                </a:cubicBezTo>
                <a:cubicBezTo>
                  <a:pt x="485" y="2330"/>
                  <a:pt x="1054" y="4567"/>
                  <a:pt x="1680" y="6766"/>
                </a:cubicBezTo>
                <a:cubicBezTo>
                  <a:pt x="2324" y="8965"/>
                  <a:pt x="3045" y="11126"/>
                  <a:pt x="3822" y="13249"/>
                </a:cubicBezTo>
                <a:cubicBezTo>
                  <a:pt x="4220" y="14330"/>
                  <a:pt x="4618" y="15391"/>
                  <a:pt x="5054" y="16453"/>
                </a:cubicBezTo>
                <a:cubicBezTo>
                  <a:pt x="5225" y="16889"/>
                  <a:pt x="5433" y="17287"/>
                  <a:pt x="5699" y="17666"/>
                </a:cubicBezTo>
                <a:cubicBezTo>
                  <a:pt x="5926" y="17988"/>
                  <a:pt x="6267" y="18216"/>
                  <a:pt x="6646" y="18348"/>
                </a:cubicBezTo>
                <a:cubicBezTo>
                  <a:pt x="6705" y="18361"/>
                  <a:pt x="6764" y="18368"/>
                  <a:pt x="6823" y="18368"/>
                </a:cubicBezTo>
                <a:cubicBezTo>
                  <a:pt x="7107" y="18368"/>
                  <a:pt x="7384" y="18221"/>
                  <a:pt x="7556" y="17969"/>
                </a:cubicBezTo>
                <a:cubicBezTo>
                  <a:pt x="7746" y="17609"/>
                  <a:pt x="7784" y="17173"/>
                  <a:pt x="7708" y="16775"/>
                </a:cubicBezTo>
                <a:cubicBezTo>
                  <a:pt x="7519" y="15770"/>
                  <a:pt x="7253" y="14784"/>
                  <a:pt x="6893" y="13837"/>
                </a:cubicBezTo>
                <a:cubicBezTo>
                  <a:pt x="6248" y="11941"/>
                  <a:pt x="5414" y="9969"/>
                  <a:pt x="5528" y="7922"/>
                </a:cubicBezTo>
                <a:cubicBezTo>
                  <a:pt x="5543" y="7707"/>
                  <a:pt x="5559" y="7504"/>
                  <a:pt x="5594" y="7294"/>
                </a:cubicBezTo>
                <a:lnTo>
                  <a:pt x="5594" y="7294"/>
                </a:lnTo>
                <a:cubicBezTo>
                  <a:pt x="6312" y="7702"/>
                  <a:pt x="6661" y="8502"/>
                  <a:pt x="6893" y="9268"/>
                </a:cubicBezTo>
                <a:cubicBezTo>
                  <a:pt x="7234" y="10349"/>
                  <a:pt x="7519" y="11467"/>
                  <a:pt x="7822" y="12567"/>
                </a:cubicBezTo>
                <a:lnTo>
                  <a:pt x="8789" y="16036"/>
                </a:lnTo>
                <a:cubicBezTo>
                  <a:pt x="8940" y="16604"/>
                  <a:pt x="9111" y="17173"/>
                  <a:pt x="9263" y="17742"/>
                </a:cubicBezTo>
                <a:cubicBezTo>
                  <a:pt x="9376" y="18216"/>
                  <a:pt x="9509" y="18652"/>
                  <a:pt x="9699" y="19107"/>
                </a:cubicBezTo>
                <a:cubicBezTo>
                  <a:pt x="9966" y="19713"/>
                  <a:pt x="10452" y="20404"/>
                  <a:pt x="11172" y="20404"/>
                </a:cubicBezTo>
                <a:cubicBezTo>
                  <a:pt x="11217" y="20404"/>
                  <a:pt x="11263" y="20401"/>
                  <a:pt x="11310" y="20396"/>
                </a:cubicBezTo>
                <a:cubicBezTo>
                  <a:pt x="11708" y="20339"/>
                  <a:pt x="12068" y="20092"/>
                  <a:pt x="12258" y="19732"/>
                </a:cubicBezTo>
                <a:cubicBezTo>
                  <a:pt x="12485" y="19334"/>
                  <a:pt x="12580" y="18860"/>
                  <a:pt x="12504" y="18405"/>
                </a:cubicBezTo>
                <a:cubicBezTo>
                  <a:pt x="12390" y="17855"/>
                  <a:pt x="12239" y="17306"/>
                  <a:pt x="12030" y="16794"/>
                </a:cubicBezTo>
                <a:cubicBezTo>
                  <a:pt x="11841" y="16263"/>
                  <a:pt x="11651" y="15713"/>
                  <a:pt x="11462" y="15183"/>
                </a:cubicBezTo>
                <a:cubicBezTo>
                  <a:pt x="11101" y="14083"/>
                  <a:pt x="10779" y="12965"/>
                  <a:pt x="10457" y="11865"/>
                </a:cubicBezTo>
                <a:cubicBezTo>
                  <a:pt x="10154" y="10766"/>
                  <a:pt x="9869" y="9628"/>
                  <a:pt x="9623" y="8491"/>
                </a:cubicBezTo>
                <a:cubicBezTo>
                  <a:pt x="9414" y="7486"/>
                  <a:pt x="9168" y="6424"/>
                  <a:pt x="9414" y="5420"/>
                </a:cubicBezTo>
                <a:cubicBezTo>
                  <a:pt x="9462" y="5197"/>
                  <a:pt x="9536" y="5002"/>
                  <a:pt x="9626" y="4810"/>
                </a:cubicBezTo>
                <a:lnTo>
                  <a:pt x="9626" y="4810"/>
                </a:lnTo>
                <a:cubicBezTo>
                  <a:pt x="11118" y="5773"/>
                  <a:pt x="11814" y="7472"/>
                  <a:pt x="12239" y="9135"/>
                </a:cubicBezTo>
                <a:cubicBezTo>
                  <a:pt x="12485" y="10026"/>
                  <a:pt x="12637" y="10936"/>
                  <a:pt x="12807" y="11846"/>
                </a:cubicBezTo>
                <a:cubicBezTo>
                  <a:pt x="13035" y="13040"/>
                  <a:pt x="13300" y="14216"/>
                  <a:pt x="13623" y="15391"/>
                </a:cubicBezTo>
                <a:cubicBezTo>
                  <a:pt x="13945" y="16547"/>
                  <a:pt x="14324" y="17723"/>
                  <a:pt x="14741" y="18879"/>
                </a:cubicBezTo>
                <a:cubicBezTo>
                  <a:pt x="14912" y="19315"/>
                  <a:pt x="15063" y="19827"/>
                  <a:pt x="15480" y="20092"/>
                </a:cubicBezTo>
                <a:cubicBezTo>
                  <a:pt x="15595" y="20165"/>
                  <a:pt x="15723" y="20199"/>
                  <a:pt x="15849" y="20199"/>
                </a:cubicBezTo>
                <a:cubicBezTo>
                  <a:pt x="16119" y="20199"/>
                  <a:pt x="16382" y="20042"/>
                  <a:pt x="16485" y="19770"/>
                </a:cubicBezTo>
                <a:cubicBezTo>
                  <a:pt x="16694" y="19334"/>
                  <a:pt x="16675" y="18765"/>
                  <a:pt x="16656" y="18292"/>
                </a:cubicBezTo>
                <a:cubicBezTo>
                  <a:pt x="16637" y="17723"/>
                  <a:pt x="16542" y="17154"/>
                  <a:pt x="16428" y="16585"/>
                </a:cubicBezTo>
                <a:cubicBezTo>
                  <a:pt x="16125" y="15467"/>
                  <a:pt x="15746" y="14348"/>
                  <a:pt x="15291" y="13268"/>
                </a:cubicBezTo>
                <a:cubicBezTo>
                  <a:pt x="14419" y="10993"/>
                  <a:pt x="13793" y="8623"/>
                  <a:pt x="13433" y="6216"/>
                </a:cubicBezTo>
                <a:cubicBezTo>
                  <a:pt x="13360" y="5689"/>
                  <a:pt x="13392" y="4465"/>
                  <a:pt x="14163" y="4465"/>
                </a:cubicBezTo>
                <a:cubicBezTo>
                  <a:pt x="14197" y="4465"/>
                  <a:pt x="14231" y="4467"/>
                  <a:pt x="14267" y="4472"/>
                </a:cubicBezTo>
                <a:cubicBezTo>
                  <a:pt x="14741" y="4548"/>
                  <a:pt x="15025" y="5060"/>
                  <a:pt x="15234" y="5439"/>
                </a:cubicBezTo>
                <a:cubicBezTo>
                  <a:pt x="15499" y="5913"/>
                  <a:pt x="15727" y="6406"/>
                  <a:pt x="15935" y="6898"/>
                </a:cubicBezTo>
                <a:cubicBezTo>
                  <a:pt x="16732" y="8946"/>
                  <a:pt x="17111" y="11107"/>
                  <a:pt x="17452" y="13268"/>
                </a:cubicBezTo>
                <a:cubicBezTo>
                  <a:pt x="17623" y="14348"/>
                  <a:pt x="17793" y="15429"/>
                  <a:pt x="18002" y="16510"/>
                </a:cubicBezTo>
                <a:cubicBezTo>
                  <a:pt x="18096" y="17040"/>
                  <a:pt x="18229" y="17590"/>
                  <a:pt x="18362" y="18121"/>
                </a:cubicBezTo>
                <a:cubicBezTo>
                  <a:pt x="18476" y="18557"/>
                  <a:pt x="18627" y="19031"/>
                  <a:pt x="18968" y="19334"/>
                </a:cubicBezTo>
                <a:cubicBezTo>
                  <a:pt x="19197" y="19533"/>
                  <a:pt x="19456" y="19618"/>
                  <a:pt x="19715" y="19618"/>
                </a:cubicBezTo>
                <a:cubicBezTo>
                  <a:pt x="20273" y="19618"/>
                  <a:pt x="20833" y="19220"/>
                  <a:pt x="21092" y="18690"/>
                </a:cubicBezTo>
                <a:cubicBezTo>
                  <a:pt x="21300" y="18178"/>
                  <a:pt x="21338" y="17628"/>
                  <a:pt x="21205" y="17078"/>
                </a:cubicBezTo>
                <a:cubicBezTo>
                  <a:pt x="21111" y="16472"/>
                  <a:pt x="20902" y="15884"/>
                  <a:pt x="20731" y="15277"/>
                </a:cubicBezTo>
                <a:lnTo>
                  <a:pt x="18684" y="7903"/>
                </a:lnTo>
                <a:cubicBezTo>
                  <a:pt x="18514" y="7315"/>
                  <a:pt x="18362" y="6728"/>
                  <a:pt x="18191" y="6102"/>
                </a:cubicBezTo>
                <a:cubicBezTo>
                  <a:pt x="18162" y="6043"/>
                  <a:pt x="18106" y="6015"/>
                  <a:pt x="18051" y="6015"/>
                </a:cubicBezTo>
                <a:cubicBezTo>
                  <a:pt x="17966" y="6015"/>
                  <a:pt x="17884" y="6082"/>
                  <a:pt x="17907" y="6197"/>
                </a:cubicBezTo>
                <a:cubicBezTo>
                  <a:pt x="18589" y="8623"/>
                  <a:pt x="19253" y="11050"/>
                  <a:pt x="19935" y="13476"/>
                </a:cubicBezTo>
                <a:lnTo>
                  <a:pt x="20428" y="15315"/>
                </a:lnTo>
                <a:cubicBezTo>
                  <a:pt x="20599" y="15903"/>
                  <a:pt x="20788" y="16491"/>
                  <a:pt x="20902" y="17078"/>
                </a:cubicBezTo>
                <a:cubicBezTo>
                  <a:pt x="21016" y="17609"/>
                  <a:pt x="21035" y="18216"/>
                  <a:pt x="20750" y="18690"/>
                </a:cubicBezTo>
                <a:cubicBezTo>
                  <a:pt x="20542" y="19050"/>
                  <a:pt x="20144" y="19296"/>
                  <a:pt x="19727" y="19334"/>
                </a:cubicBezTo>
                <a:cubicBezTo>
                  <a:pt x="19253" y="19334"/>
                  <a:pt x="18950" y="18917"/>
                  <a:pt x="18798" y="18519"/>
                </a:cubicBezTo>
                <a:cubicBezTo>
                  <a:pt x="18627" y="18026"/>
                  <a:pt x="18495" y="17533"/>
                  <a:pt x="18400" y="17040"/>
                </a:cubicBezTo>
                <a:cubicBezTo>
                  <a:pt x="18172" y="15979"/>
                  <a:pt x="17983" y="14898"/>
                  <a:pt x="17812" y="13837"/>
                </a:cubicBezTo>
                <a:cubicBezTo>
                  <a:pt x="17452" y="11713"/>
                  <a:pt x="17130" y="9571"/>
                  <a:pt x="16428" y="7524"/>
                </a:cubicBezTo>
                <a:cubicBezTo>
                  <a:pt x="16239" y="7031"/>
                  <a:pt x="16049" y="6538"/>
                  <a:pt x="15822" y="6064"/>
                </a:cubicBezTo>
                <a:cubicBezTo>
                  <a:pt x="15632" y="5590"/>
                  <a:pt x="15386" y="5154"/>
                  <a:pt x="15082" y="4756"/>
                </a:cubicBezTo>
                <a:cubicBezTo>
                  <a:pt x="14841" y="4446"/>
                  <a:pt x="14506" y="4199"/>
                  <a:pt x="14120" y="4199"/>
                </a:cubicBezTo>
                <a:cubicBezTo>
                  <a:pt x="14081" y="4199"/>
                  <a:pt x="14042" y="4201"/>
                  <a:pt x="14002" y="4207"/>
                </a:cubicBezTo>
                <a:cubicBezTo>
                  <a:pt x="13661" y="4282"/>
                  <a:pt x="13395" y="4529"/>
                  <a:pt x="13281" y="4851"/>
                </a:cubicBezTo>
                <a:cubicBezTo>
                  <a:pt x="13149" y="5230"/>
                  <a:pt x="13092" y="5609"/>
                  <a:pt x="13130" y="6007"/>
                </a:cubicBezTo>
                <a:cubicBezTo>
                  <a:pt x="13187" y="6538"/>
                  <a:pt x="13281" y="7088"/>
                  <a:pt x="13395" y="7619"/>
                </a:cubicBezTo>
                <a:cubicBezTo>
                  <a:pt x="13623" y="8794"/>
                  <a:pt x="13907" y="9969"/>
                  <a:pt x="14267" y="11126"/>
                </a:cubicBezTo>
                <a:cubicBezTo>
                  <a:pt x="14608" y="12244"/>
                  <a:pt x="15044" y="13344"/>
                  <a:pt x="15442" y="14443"/>
                </a:cubicBezTo>
                <a:cubicBezTo>
                  <a:pt x="15879" y="15524"/>
                  <a:pt x="16182" y="16642"/>
                  <a:pt x="16333" y="17799"/>
                </a:cubicBezTo>
                <a:cubicBezTo>
                  <a:pt x="16409" y="18329"/>
                  <a:pt x="16390" y="18879"/>
                  <a:pt x="16296" y="19410"/>
                </a:cubicBezTo>
                <a:cubicBezTo>
                  <a:pt x="16277" y="19618"/>
                  <a:pt x="16144" y="19789"/>
                  <a:pt x="15973" y="19884"/>
                </a:cubicBezTo>
                <a:cubicBezTo>
                  <a:pt x="15943" y="19889"/>
                  <a:pt x="15912" y="19892"/>
                  <a:pt x="15882" y="19892"/>
                </a:cubicBezTo>
                <a:cubicBezTo>
                  <a:pt x="15710" y="19892"/>
                  <a:pt x="15558" y="19802"/>
                  <a:pt x="15461" y="19656"/>
                </a:cubicBezTo>
                <a:cubicBezTo>
                  <a:pt x="15329" y="19467"/>
                  <a:pt x="15215" y="19258"/>
                  <a:pt x="15139" y="19031"/>
                </a:cubicBezTo>
                <a:cubicBezTo>
                  <a:pt x="15025" y="18746"/>
                  <a:pt x="14912" y="18481"/>
                  <a:pt x="14817" y="18197"/>
                </a:cubicBezTo>
                <a:cubicBezTo>
                  <a:pt x="14608" y="17628"/>
                  <a:pt x="14419" y="17059"/>
                  <a:pt x="14248" y="16491"/>
                </a:cubicBezTo>
                <a:cubicBezTo>
                  <a:pt x="13888" y="15353"/>
                  <a:pt x="13566" y="14178"/>
                  <a:pt x="13300" y="13003"/>
                </a:cubicBezTo>
                <a:cubicBezTo>
                  <a:pt x="13073" y="12017"/>
                  <a:pt x="12921" y="11031"/>
                  <a:pt x="12694" y="10045"/>
                </a:cubicBezTo>
                <a:cubicBezTo>
                  <a:pt x="12334" y="8377"/>
                  <a:pt x="11822" y="6576"/>
                  <a:pt x="10590" y="5306"/>
                </a:cubicBezTo>
                <a:cubicBezTo>
                  <a:pt x="10305" y="5022"/>
                  <a:pt x="9983" y="4756"/>
                  <a:pt x="9623" y="4548"/>
                </a:cubicBezTo>
                <a:cubicBezTo>
                  <a:pt x="9603" y="4534"/>
                  <a:pt x="9580" y="4528"/>
                  <a:pt x="9558" y="4528"/>
                </a:cubicBezTo>
                <a:cubicBezTo>
                  <a:pt x="9517" y="4528"/>
                  <a:pt x="9477" y="4549"/>
                  <a:pt x="9452" y="4586"/>
                </a:cubicBezTo>
                <a:cubicBezTo>
                  <a:pt x="8978" y="5458"/>
                  <a:pt x="9016" y="6481"/>
                  <a:pt x="9168" y="7448"/>
                </a:cubicBezTo>
                <a:cubicBezTo>
                  <a:pt x="9338" y="8510"/>
                  <a:pt x="9604" y="9571"/>
                  <a:pt x="9869" y="10633"/>
                </a:cubicBezTo>
                <a:cubicBezTo>
                  <a:pt x="10438" y="12832"/>
                  <a:pt x="11101" y="14993"/>
                  <a:pt x="11879" y="17135"/>
                </a:cubicBezTo>
                <a:cubicBezTo>
                  <a:pt x="12182" y="18007"/>
                  <a:pt x="12618" y="19182"/>
                  <a:pt x="11784" y="19922"/>
                </a:cubicBezTo>
                <a:cubicBezTo>
                  <a:pt x="11612" y="20082"/>
                  <a:pt x="11386" y="20166"/>
                  <a:pt x="11158" y="20166"/>
                </a:cubicBezTo>
                <a:cubicBezTo>
                  <a:pt x="11008" y="20166"/>
                  <a:pt x="10858" y="20130"/>
                  <a:pt x="10722" y="20055"/>
                </a:cubicBezTo>
                <a:cubicBezTo>
                  <a:pt x="10400" y="19827"/>
                  <a:pt x="10172" y="19524"/>
                  <a:pt x="10021" y="19182"/>
                </a:cubicBezTo>
                <a:cubicBezTo>
                  <a:pt x="9831" y="18784"/>
                  <a:pt x="9699" y="18367"/>
                  <a:pt x="9585" y="17950"/>
                </a:cubicBezTo>
                <a:lnTo>
                  <a:pt x="9111" y="16244"/>
                </a:lnTo>
                <a:lnTo>
                  <a:pt x="8125" y="12832"/>
                </a:lnTo>
                <a:cubicBezTo>
                  <a:pt x="7822" y="11732"/>
                  <a:pt x="7519" y="10614"/>
                  <a:pt x="7177" y="9514"/>
                </a:cubicBezTo>
                <a:cubicBezTo>
                  <a:pt x="6950" y="8737"/>
                  <a:pt x="6665" y="7903"/>
                  <a:pt x="6059" y="7353"/>
                </a:cubicBezTo>
                <a:cubicBezTo>
                  <a:pt x="5907" y="7221"/>
                  <a:pt x="5737" y="7107"/>
                  <a:pt x="5547" y="7012"/>
                </a:cubicBezTo>
                <a:cubicBezTo>
                  <a:pt x="5534" y="7008"/>
                  <a:pt x="5519" y="7005"/>
                  <a:pt x="5505" y="7005"/>
                </a:cubicBezTo>
                <a:cubicBezTo>
                  <a:pt x="5457" y="7005"/>
                  <a:pt x="5410" y="7030"/>
                  <a:pt x="5395" y="7088"/>
                </a:cubicBezTo>
                <a:cubicBezTo>
                  <a:pt x="5054" y="9041"/>
                  <a:pt x="5661" y="10936"/>
                  <a:pt x="6305" y="12775"/>
                </a:cubicBezTo>
                <a:cubicBezTo>
                  <a:pt x="6628" y="13723"/>
                  <a:pt x="6988" y="14671"/>
                  <a:pt x="7253" y="15638"/>
                </a:cubicBezTo>
                <a:cubicBezTo>
                  <a:pt x="7386" y="16093"/>
                  <a:pt x="7481" y="16566"/>
                  <a:pt x="7537" y="17059"/>
                </a:cubicBezTo>
                <a:cubicBezTo>
                  <a:pt x="7556" y="17457"/>
                  <a:pt x="7481" y="17969"/>
                  <a:pt x="7064" y="18121"/>
                </a:cubicBezTo>
                <a:cubicBezTo>
                  <a:pt x="6994" y="18147"/>
                  <a:pt x="6924" y="18158"/>
                  <a:pt x="6855" y="18158"/>
                </a:cubicBezTo>
                <a:cubicBezTo>
                  <a:pt x="6568" y="18158"/>
                  <a:pt x="6295" y="17959"/>
                  <a:pt x="6097" y="17761"/>
                </a:cubicBezTo>
                <a:cubicBezTo>
                  <a:pt x="5774" y="17438"/>
                  <a:pt x="5547" y="17059"/>
                  <a:pt x="5376" y="16642"/>
                </a:cubicBezTo>
                <a:cubicBezTo>
                  <a:pt x="4959" y="15619"/>
                  <a:pt x="4561" y="14595"/>
                  <a:pt x="4182" y="13571"/>
                </a:cubicBezTo>
                <a:cubicBezTo>
                  <a:pt x="3405" y="11505"/>
                  <a:pt x="2703" y="9401"/>
                  <a:pt x="2059" y="7278"/>
                </a:cubicBezTo>
                <a:cubicBezTo>
                  <a:pt x="1414" y="5154"/>
                  <a:pt x="846" y="3012"/>
                  <a:pt x="334" y="851"/>
                </a:cubicBezTo>
                <a:cubicBezTo>
                  <a:pt x="277" y="586"/>
                  <a:pt x="220" y="320"/>
                  <a:pt x="163" y="55"/>
                </a:cubicBezTo>
                <a:cubicBezTo>
                  <a:pt x="156" y="17"/>
                  <a:pt x="126" y="0"/>
                  <a:pt x="95" y="0"/>
                </a:cubicBezTo>
                <a:close/>
              </a:path>
            </a:pathLst>
          </a:custGeom>
          <a:solidFill>
            <a:srgbClr val="3C8DA0"/>
          </a:solidFill>
          <a:ln>
            <a:noFill/>
          </a:ln>
        </p:spPr>
        <p:txBody>
          <a:bodyPr spcFirstLastPara="1" wrap="square" lIns="91425" tIns="91425" rIns="91425" bIns="91425" anchor="ctr" anchorCtr="0">
            <a:noAutofit/>
          </a:bodyPr>
          <a:lstStyle/>
          <a:p>
            <a:endParaRPr/>
          </a:p>
        </p:txBody>
      </p:sp>
    </p:spTree>
    <p:extLst>
      <p:ext uri="{BB962C8B-B14F-4D97-AF65-F5344CB8AC3E}">
        <p14:creationId xmlns:p14="http://schemas.microsoft.com/office/powerpoint/2010/main" val="1857183393"/>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matchingName="Title only 5">
  <p:cSld name="Title only 5">
    <p:spTree>
      <p:nvGrpSpPr>
        <p:cNvPr id="1" name="Shape 1360"/>
        <p:cNvGrpSpPr/>
        <p:nvPr/>
      </p:nvGrpSpPr>
      <p:grpSpPr>
        <a:xfrm>
          <a:off x="0" y="0"/>
          <a:ext cx="0" cy="0"/>
          <a:chOff x="0" y="0"/>
          <a:chExt cx="0" cy="0"/>
        </a:xfrm>
      </p:grpSpPr>
      <p:pic>
        <p:nvPicPr>
          <p:cNvPr id="1361" name="Google Shape;1361;p23"/>
          <p:cNvPicPr preferRelativeResize="0"/>
          <p:nvPr/>
        </p:nvPicPr>
        <p:blipFill>
          <a:blip r:embed="rId2">
            <a:alphaModFix amt="66000"/>
          </a:blip>
          <a:stretch>
            <a:fillRect/>
          </a:stretch>
        </p:blipFill>
        <p:spPr>
          <a:xfrm rot="-2343514" flipH="1">
            <a:off x="-1641553" y="-1719908"/>
            <a:ext cx="3297389" cy="2276638"/>
          </a:xfrm>
          <a:prstGeom prst="rect">
            <a:avLst/>
          </a:prstGeom>
          <a:noFill/>
          <a:ln>
            <a:noFill/>
          </a:ln>
        </p:spPr>
      </p:pic>
      <p:grpSp>
        <p:nvGrpSpPr>
          <p:cNvPr id="1362" name="Google Shape;1362;p23"/>
          <p:cNvGrpSpPr/>
          <p:nvPr/>
        </p:nvGrpSpPr>
        <p:grpSpPr>
          <a:xfrm rot="-8099954">
            <a:off x="-459577" y="-1021623"/>
            <a:ext cx="1344367" cy="1995327"/>
            <a:chOff x="272875" y="1527563"/>
            <a:chExt cx="255950" cy="455000"/>
          </a:xfrm>
        </p:grpSpPr>
        <p:sp>
          <p:nvSpPr>
            <p:cNvPr id="1363" name="Google Shape;1363;p23"/>
            <p:cNvSpPr/>
            <p:nvPr/>
          </p:nvSpPr>
          <p:spPr>
            <a:xfrm>
              <a:off x="471925" y="1963988"/>
              <a:ext cx="26575" cy="18575"/>
            </a:xfrm>
            <a:custGeom>
              <a:avLst/>
              <a:gdLst/>
              <a:ahLst/>
              <a:cxnLst/>
              <a:rect l="l" t="t" r="r" b="b"/>
              <a:pathLst>
                <a:path w="1063" h="743" extrusionOk="0">
                  <a:moveTo>
                    <a:pt x="724" y="0"/>
                  </a:moveTo>
                  <a:cubicBezTo>
                    <a:pt x="636" y="0"/>
                    <a:pt x="547" y="14"/>
                    <a:pt x="512" y="41"/>
                  </a:cubicBezTo>
                  <a:cubicBezTo>
                    <a:pt x="323" y="230"/>
                    <a:pt x="152" y="420"/>
                    <a:pt x="0" y="628"/>
                  </a:cubicBezTo>
                  <a:lnTo>
                    <a:pt x="57" y="742"/>
                  </a:lnTo>
                  <a:cubicBezTo>
                    <a:pt x="247" y="742"/>
                    <a:pt x="436" y="704"/>
                    <a:pt x="626" y="647"/>
                  </a:cubicBezTo>
                  <a:cubicBezTo>
                    <a:pt x="929" y="496"/>
                    <a:pt x="1062" y="249"/>
                    <a:pt x="948" y="60"/>
                  </a:cubicBezTo>
                  <a:cubicBezTo>
                    <a:pt x="928" y="19"/>
                    <a:pt x="826" y="0"/>
                    <a:pt x="724" y="0"/>
                  </a:cubicBezTo>
                  <a:close/>
                </a:path>
              </a:pathLst>
            </a:custGeom>
            <a:solidFill>
              <a:srgbClr val="3C8DA0"/>
            </a:solidFill>
            <a:ln>
              <a:noFill/>
            </a:ln>
          </p:spPr>
          <p:txBody>
            <a:bodyPr spcFirstLastPara="1" wrap="square" lIns="91425" tIns="91425" rIns="91425" bIns="91425" anchor="ctr" anchorCtr="0">
              <a:noAutofit/>
            </a:bodyPr>
            <a:lstStyle/>
            <a:p>
              <a:endParaRPr/>
            </a:p>
          </p:txBody>
        </p:sp>
        <p:sp>
          <p:nvSpPr>
            <p:cNvPr id="1364" name="Google Shape;1364;p23"/>
            <p:cNvSpPr/>
            <p:nvPr/>
          </p:nvSpPr>
          <p:spPr>
            <a:xfrm>
              <a:off x="366725" y="1787738"/>
              <a:ext cx="29875" cy="22300"/>
            </a:xfrm>
            <a:custGeom>
              <a:avLst/>
              <a:gdLst/>
              <a:ahLst/>
              <a:cxnLst/>
              <a:rect l="l" t="t" r="r" b="b"/>
              <a:pathLst>
                <a:path w="1195" h="892" extrusionOk="0">
                  <a:moveTo>
                    <a:pt x="607" y="1"/>
                  </a:moveTo>
                  <a:cubicBezTo>
                    <a:pt x="0" y="1"/>
                    <a:pt x="0" y="892"/>
                    <a:pt x="607" y="892"/>
                  </a:cubicBezTo>
                  <a:cubicBezTo>
                    <a:pt x="1194" y="892"/>
                    <a:pt x="1194" y="1"/>
                    <a:pt x="607" y="1"/>
                  </a:cubicBezTo>
                  <a:close/>
                </a:path>
              </a:pathLst>
            </a:custGeom>
            <a:solidFill>
              <a:srgbClr val="3C8DA0"/>
            </a:solidFill>
            <a:ln>
              <a:noFill/>
            </a:ln>
          </p:spPr>
          <p:txBody>
            <a:bodyPr spcFirstLastPara="1" wrap="square" lIns="91425" tIns="91425" rIns="91425" bIns="91425" anchor="ctr" anchorCtr="0">
              <a:noAutofit/>
            </a:bodyPr>
            <a:lstStyle/>
            <a:p>
              <a:endParaRPr/>
            </a:p>
          </p:txBody>
        </p:sp>
        <p:sp>
          <p:nvSpPr>
            <p:cNvPr id="1365" name="Google Shape;1365;p23"/>
            <p:cNvSpPr/>
            <p:nvPr/>
          </p:nvSpPr>
          <p:spPr>
            <a:xfrm>
              <a:off x="380450" y="1835613"/>
              <a:ext cx="9975" cy="8550"/>
            </a:xfrm>
            <a:custGeom>
              <a:avLst/>
              <a:gdLst/>
              <a:ahLst/>
              <a:cxnLst/>
              <a:rect l="l" t="t" r="r" b="b"/>
              <a:pathLst>
                <a:path w="399" h="342" extrusionOk="0">
                  <a:moveTo>
                    <a:pt x="209" y="1"/>
                  </a:moveTo>
                  <a:cubicBezTo>
                    <a:pt x="1" y="38"/>
                    <a:pt x="1" y="323"/>
                    <a:pt x="209" y="342"/>
                  </a:cubicBezTo>
                  <a:cubicBezTo>
                    <a:pt x="399" y="323"/>
                    <a:pt x="399" y="38"/>
                    <a:pt x="209" y="1"/>
                  </a:cubicBezTo>
                  <a:close/>
                </a:path>
              </a:pathLst>
            </a:custGeom>
            <a:solidFill>
              <a:srgbClr val="3C8DA0"/>
            </a:solidFill>
            <a:ln>
              <a:noFill/>
            </a:ln>
          </p:spPr>
          <p:txBody>
            <a:bodyPr spcFirstLastPara="1" wrap="square" lIns="91425" tIns="91425" rIns="91425" bIns="91425" anchor="ctr" anchorCtr="0">
              <a:noAutofit/>
            </a:bodyPr>
            <a:lstStyle/>
            <a:p>
              <a:endParaRPr/>
            </a:p>
          </p:txBody>
        </p:sp>
        <p:sp>
          <p:nvSpPr>
            <p:cNvPr id="1366" name="Google Shape;1366;p23"/>
            <p:cNvSpPr/>
            <p:nvPr/>
          </p:nvSpPr>
          <p:spPr>
            <a:xfrm>
              <a:off x="416475" y="1837513"/>
              <a:ext cx="5700" cy="4750"/>
            </a:xfrm>
            <a:custGeom>
              <a:avLst/>
              <a:gdLst/>
              <a:ahLst/>
              <a:cxnLst/>
              <a:rect l="l" t="t" r="r" b="b"/>
              <a:pathLst>
                <a:path w="228" h="190" extrusionOk="0">
                  <a:moveTo>
                    <a:pt x="114" y="0"/>
                  </a:moveTo>
                  <a:cubicBezTo>
                    <a:pt x="0" y="19"/>
                    <a:pt x="0" y="171"/>
                    <a:pt x="114" y="190"/>
                  </a:cubicBezTo>
                  <a:cubicBezTo>
                    <a:pt x="228" y="171"/>
                    <a:pt x="228" y="19"/>
                    <a:pt x="114" y="0"/>
                  </a:cubicBezTo>
                  <a:close/>
                </a:path>
              </a:pathLst>
            </a:custGeom>
            <a:solidFill>
              <a:srgbClr val="3C8DA0"/>
            </a:solidFill>
            <a:ln>
              <a:noFill/>
            </a:ln>
          </p:spPr>
          <p:txBody>
            <a:bodyPr spcFirstLastPara="1" wrap="square" lIns="91425" tIns="91425" rIns="91425" bIns="91425" anchor="ctr" anchorCtr="0">
              <a:noAutofit/>
            </a:bodyPr>
            <a:lstStyle/>
            <a:p>
              <a:endParaRPr/>
            </a:p>
          </p:txBody>
        </p:sp>
        <p:sp>
          <p:nvSpPr>
            <p:cNvPr id="1367" name="Google Shape;1367;p23"/>
            <p:cNvSpPr/>
            <p:nvPr/>
          </p:nvSpPr>
          <p:spPr>
            <a:xfrm>
              <a:off x="415525" y="1877788"/>
              <a:ext cx="7600" cy="10675"/>
            </a:xfrm>
            <a:custGeom>
              <a:avLst/>
              <a:gdLst/>
              <a:ahLst/>
              <a:cxnLst/>
              <a:rect l="l" t="t" r="r" b="b"/>
              <a:pathLst>
                <a:path w="304" h="427" extrusionOk="0">
                  <a:moveTo>
                    <a:pt x="171" y="1"/>
                  </a:moveTo>
                  <a:cubicBezTo>
                    <a:pt x="133" y="1"/>
                    <a:pt x="95" y="20"/>
                    <a:pt x="76" y="39"/>
                  </a:cubicBezTo>
                  <a:lnTo>
                    <a:pt x="57" y="77"/>
                  </a:lnTo>
                  <a:cubicBezTo>
                    <a:pt x="38" y="95"/>
                    <a:pt x="38" y="114"/>
                    <a:pt x="38" y="133"/>
                  </a:cubicBezTo>
                  <a:lnTo>
                    <a:pt x="20" y="133"/>
                  </a:lnTo>
                  <a:cubicBezTo>
                    <a:pt x="20" y="190"/>
                    <a:pt x="20" y="228"/>
                    <a:pt x="1" y="285"/>
                  </a:cubicBezTo>
                  <a:cubicBezTo>
                    <a:pt x="1" y="304"/>
                    <a:pt x="1" y="323"/>
                    <a:pt x="20" y="342"/>
                  </a:cubicBezTo>
                  <a:cubicBezTo>
                    <a:pt x="20" y="361"/>
                    <a:pt x="38" y="380"/>
                    <a:pt x="38" y="380"/>
                  </a:cubicBezTo>
                  <a:cubicBezTo>
                    <a:pt x="57" y="399"/>
                    <a:pt x="76" y="418"/>
                    <a:pt x="95" y="418"/>
                  </a:cubicBezTo>
                  <a:cubicBezTo>
                    <a:pt x="108" y="418"/>
                    <a:pt x="121" y="426"/>
                    <a:pt x="133" y="426"/>
                  </a:cubicBezTo>
                  <a:cubicBezTo>
                    <a:pt x="140" y="426"/>
                    <a:pt x="146" y="424"/>
                    <a:pt x="152" y="418"/>
                  </a:cubicBezTo>
                  <a:lnTo>
                    <a:pt x="190" y="418"/>
                  </a:lnTo>
                  <a:cubicBezTo>
                    <a:pt x="209" y="418"/>
                    <a:pt x="228" y="418"/>
                    <a:pt x="247" y="399"/>
                  </a:cubicBezTo>
                  <a:cubicBezTo>
                    <a:pt x="285" y="361"/>
                    <a:pt x="285" y="323"/>
                    <a:pt x="285" y="285"/>
                  </a:cubicBezTo>
                  <a:lnTo>
                    <a:pt x="285" y="133"/>
                  </a:lnTo>
                  <a:cubicBezTo>
                    <a:pt x="304" y="114"/>
                    <a:pt x="304" y="95"/>
                    <a:pt x="285" y="95"/>
                  </a:cubicBezTo>
                  <a:cubicBezTo>
                    <a:pt x="285" y="77"/>
                    <a:pt x="285" y="58"/>
                    <a:pt x="266" y="39"/>
                  </a:cubicBezTo>
                  <a:cubicBezTo>
                    <a:pt x="228" y="20"/>
                    <a:pt x="209" y="1"/>
                    <a:pt x="171" y="1"/>
                  </a:cubicBezTo>
                  <a:close/>
                </a:path>
              </a:pathLst>
            </a:custGeom>
            <a:solidFill>
              <a:srgbClr val="3C8DA0"/>
            </a:solidFill>
            <a:ln>
              <a:noFill/>
            </a:ln>
          </p:spPr>
          <p:txBody>
            <a:bodyPr spcFirstLastPara="1" wrap="square" lIns="91425" tIns="91425" rIns="91425" bIns="91425" anchor="ctr" anchorCtr="0">
              <a:noAutofit/>
            </a:bodyPr>
            <a:lstStyle/>
            <a:p>
              <a:endParaRPr/>
            </a:p>
          </p:txBody>
        </p:sp>
        <p:sp>
          <p:nvSpPr>
            <p:cNvPr id="1368" name="Google Shape;1368;p23"/>
            <p:cNvSpPr/>
            <p:nvPr/>
          </p:nvSpPr>
          <p:spPr>
            <a:xfrm>
              <a:off x="432600" y="1937038"/>
              <a:ext cx="10450" cy="8075"/>
            </a:xfrm>
            <a:custGeom>
              <a:avLst/>
              <a:gdLst/>
              <a:ahLst/>
              <a:cxnLst/>
              <a:rect l="l" t="t" r="r" b="b"/>
              <a:pathLst>
                <a:path w="418" h="323" extrusionOk="0">
                  <a:moveTo>
                    <a:pt x="209" y="0"/>
                  </a:moveTo>
                  <a:cubicBezTo>
                    <a:pt x="0" y="0"/>
                    <a:pt x="0" y="323"/>
                    <a:pt x="209" y="323"/>
                  </a:cubicBezTo>
                  <a:cubicBezTo>
                    <a:pt x="417" y="323"/>
                    <a:pt x="417" y="0"/>
                    <a:pt x="209" y="0"/>
                  </a:cubicBezTo>
                  <a:close/>
                </a:path>
              </a:pathLst>
            </a:custGeom>
            <a:solidFill>
              <a:srgbClr val="3C8DA0"/>
            </a:solidFill>
            <a:ln>
              <a:noFill/>
            </a:ln>
          </p:spPr>
          <p:txBody>
            <a:bodyPr spcFirstLastPara="1" wrap="square" lIns="91425" tIns="91425" rIns="91425" bIns="91425" anchor="ctr" anchorCtr="0">
              <a:noAutofit/>
            </a:bodyPr>
            <a:lstStyle/>
            <a:p>
              <a:endParaRPr/>
            </a:p>
          </p:txBody>
        </p:sp>
        <p:sp>
          <p:nvSpPr>
            <p:cNvPr id="1369" name="Google Shape;1369;p23"/>
            <p:cNvSpPr/>
            <p:nvPr/>
          </p:nvSpPr>
          <p:spPr>
            <a:xfrm>
              <a:off x="452025" y="1974938"/>
              <a:ext cx="9500" cy="7150"/>
            </a:xfrm>
            <a:custGeom>
              <a:avLst/>
              <a:gdLst/>
              <a:ahLst/>
              <a:cxnLst/>
              <a:rect l="l" t="t" r="r" b="b"/>
              <a:pathLst>
                <a:path w="380" h="286" extrusionOk="0">
                  <a:moveTo>
                    <a:pt x="190" y="1"/>
                  </a:moveTo>
                  <a:cubicBezTo>
                    <a:pt x="0" y="1"/>
                    <a:pt x="0" y="285"/>
                    <a:pt x="190" y="285"/>
                  </a:cubicBezTo>
                  <a:cubicBezTo>
                    <a:pt x="379" y="285"/>
                    <a:pt x="379" y="1"/>
                    <a:pt x="190" y="1"/>
                  </a:cubicBezTo>
                  <a:close/>
                </a:path>
              </a:pathLst>
            </a:custGeom>
            <a:solidFill>
              <a:srgbClr val="3C8DA0"/>
            </a:solidFill>
            <a:ln>
              <a:noFill/>
            </a:ln>
          </p:spPr>
          <p:txBody>
            <a:bodyPr spcFirstLastPara="1" wrap="square" lIns="91425" tIns="91425" rIns="91425" bIns="91425" anchor="ctr" anchorCtr="0">
              <a:noAutofit/>
            </a:bodyPr>
            <a:lstStyle/>
            <a:p>
              <a:endParaRPr/>
            </a:p>
          </p:txBody>
        </p:sp>
        <p:sp>
          <p:nvSpPr>
            <p:cNvPr id="1370" name="Google Shape;1370;p23"/>
            <p:cNvSpPr/>
            <p:nvPr/>
          </p:nvSpPr>
          <p:spPr>
            <a:xfrm>
              <a:off x="472875" y="1918538"/>
              <a:ext cx="19925" cy="15200"/>
            </a:xfrm>
            <a:custGeom>
              <a:avLst/>
              <a:gdLst/>
              <a:ahLst/>
              <a:cxnLst/>
              <a:rect l="l" t="t" r="r" b="b"/>
              <a:pathLst>
                <a:path w="797" h="608" extrusionOk="0">
                  <a:moveTo>
                    <a:pt x="398" y="1"/>
                  </a:moveTo>
                  <a:cubicBezTo>
                    <a:pt x="0" y="1"/>
                    <a:pt x="0" y="608"/>
                    <a:pt x="398" y="608"/>
                  </a:cubicBezTo>
                  <a:cubicBezTo>
                    <a:pt x="797" y="608"/>
                    <a:pt x="797" y="1"/>
                    <a:pt x="398" y="1"/>
                  </a:cubicBezTo>
                  <a:close/>
                </a:path>
              </a:pathLst>
            </a:custGeom>
            <a:solidFill>
              <a:srgbClr val="3C8DA0"/>
            </a:solidFill>
            <a:ln>
              <a:noFill/>
            </a:ln>
          </p:spPr>
          <p:txBody>
            <a:bodyPr spcFirstLastPara="1" wrap="square" lIns="91425" tIns="91425" rIns="91425" bIns="91425" anchor="ctr" anchorCtr="0">
              <a:noAutofit/>
            </a:bodyPr>
            <a:lstStyle/>
            <a:p>
              <a:endParaRPr/>
            </a:p>
          </p:txBody>
        </p:sp>
        <p:sp>
          <p:nvSpPr>
            <p:cNvPr id="1371" name="Google Shape;1371;p23"/>
            <p:cNvSpPr/>
            <p:nvPr/>
          </p:nvSpPr>
          <p:spPr>
            <a:xfrm>
              <a:off x="444900" y="1890113"/>
              <a:ext cx="16150" cy="11875"/>
            </a:xfrm>
            <a:custGeom>
              <a:avLst/>
              <a:gdLst/>
              <a:ahLst/>
              <a:cxnLst/>
              <a:rect l="l" t="t" r="r" b="b"/>
              <a:pathLst>
                <a:path w="646" h="475" extrusionOk="0">
                  <a:moveTo>
                    <a:pt x="323" y="1"/>
                  </a:moveTo>
                  <a:cubicBezTo>
                    <a:pt x="1" y="1"/>
                    <a:pt x="1" y="475"/>
                    <a:pt x="323" y="475"/>
                  </a:cubicBezTo>
                  <a:cubicBezTo>
                    <a:pt x="645" y="475"/>
                    <a:pt x="645" y="1"/>
                    <a:pt x="323" y="1"/>
                  </a:cubicBezTo>
                  <a:close/>
                </a:path>
              </a:pathLst>
            </a:custGeom>
            <a:solidFill>
              <a:srgbClr val="3C8DA0"/>
            </a:solidFill>
            <a:ln>
              <a:noFill/>
            </a:ln>
          </p:spPr>
          <p:txBody>
            <a:bodyPr spcFirstLastPara="1" wrap="square" lIns="91425" tIns="91425" rIns="91425" bIns="91425" anchor="ctr" anchorCtr="0">
              <a:noAutofit/>
            </a:bodyPr>
            <a:lstStyle/>
            <a:p>
              <a:endParaRPr/>
            </a:p>
          </p:txBody>
        </p:sp>
        <p:sp>
          <p:nvSpPr>
            <p:cNvPr id="1372" name="Google Shape;1372;p23"/>
            <p:cNvSpPr/>
            <p:nvPr/>
          </p:nvSpPr>
          <p:spPr>
            <a:xfrm>
              <a:off x="398475" y="1905288"/>
              <a:ext cx="11875" cy="11400"/>
            </a:xfrm>
            <a:custGeom>
              <a:avLst/>
              <a:gdLst/>
              <a:ahLst/>
              <a:cxnLst/>
              <a:rect l="l" t="t" r="r" b="b"/>
              <a:pathLst>
                <a:path w="475" h="456" extrusionOk="0">
                  <a:moveTo>
                    <a:pt x="228" y="0"/>
                  </a:moveTo>
                  <a:cubicBezTo>
                    <a:pt x="0" y="57"/>
                    <a:pt x="0" y="398"/>
                    <a:pt x="228" y="455"/>
                  </a:cubicBezTo>
                  <a:cubicBezTo>
                    <a:pt x="474" y="398"/>
                    <a:pt x="474" y="57"/>
                    <a:pt x="228" y="0"/>
                  </a:cubicBezTo>
                  <a:close/>
                </a:path>
              </a:pathLst>
            </a:custGeom>
            <a:solidFill>
              <a:srgbClr val="3C8DA0"/>
            </a:solidFill>
            <a:ln>
              <a:noFill/>
            </a:ln>
          </p:spPr>
          <p:txBody>
            <a:bodyPr spcFirstLastPara="1" wrap="square" lIns="91425" tIns="91425" rIns="91425" bIns="91425" anchor="ctr" anchorCtr="0">
              <a:noAutofit/>
            </a:bodyPr>
            <a:lstStyle/>
            <a:p>
              <a:endParaRPr/>
            </a:p>
          </p:txBody>
        </p:sp>
        <p:sp>
          <p:nvSpPr>
            <p:cNvPr id="1373" name="Google Shape;1373;p23"/>
            <p:cNvSpPr/>
            <p:nvPr/>
          </p:nvSpPr>
          <p:spPr>
            <a:xfrm>
              <a:off x="454400" y="1849363"/>
              <a:ext cx="11850" cy="11400"/>
            </a:xfrm>
            <a:custGeom>
              <a:avLst/>
              <a:gdLst/>
              <a:ahLst/>
              <a:cxnLst/>
              <a:rect l="l" t="t" r="r" b="b"/>
              <a:pathLst>
                <a:path w="474" h="456" extrusionOk="0">
                  <a:moveTo>
                    <a:pt x="246" y="0"/>
                  </a:moveTo>
                  <a:cubicBezTo>
                    <a:pt x="0" y="57"/>
                    <a:pt x="0" y="398"/>
                    <a:pt x="246" y="455"/>
                  </a:cubicBezTo>
                  <a:cubicBezTo>
                    <a:pt x="474" y="398"/>
                    <a:pt x="474" y="57"/>
                    <a:pt x="246" y="0"/>
                  </a:cubicBezTo>
                  <a:close/>
                </a:path>
              </a:pathLst>
            </a:custGeom>
            <a:solidFill>
              <a:srgbClr val="3C8DA0"/>
            </a:solidFill>
            <a:ln>
              <a:noFill/>
            </a:ln>
          </p:spPr>
          <p:txBody>
            <a:bodyPr spcFirstLastPara="1" wrap="square" lIns="91425" tIns="91425" rIns="91425" bIns="91425" anchor="ctr" anchorCtr="0">
              <a:noAutofit/>
            </a:bodyPr>
            <a:lstStyle/>
            <a:p>
              <a:endParaRPr/>
            </a:p>
          </p:txBody>
        </p:sp>
        <p:sp>
          <p:nvSpPr>
            <p:cNvPr id="1374" name="Google Shape;1374;p23"/>
            <p:cNvSpPr/>
            <p:nvPr/>
          </p:nvSpPr>
          <p:spPr>
            <a:xfrm>
              <a:off x="428800" y="1830863"/>
              <a:ext cx="14725" cy="11400"/>
            </a:xfrm>
            <a:custGeom>
              <a:avLst/>
              <a:gdLst/>
              <a:ahLst/>
              <a:cxnLst/>
              <a:rect l="l" t="t" r="r" b="b"/>
              <a:pathLst>
                <a:path w="589" h="456" extrusionOk="0">
                  <a:moveTo>
                    <a:pt x="228" y="1"/>
                  </a:moveTo>
                  <a:cubicBezTo>
                    <a:pt x="190" y="1"/>
                    <a:pt x="171" y="1"/>
                    <a:pt x="133" y="20"/>
                  </a:cubicBezTo>
                  <a:cubicBezTo>
                    <a:pt x="114" y="39"/>
                    <a:pt x="76" y="39"/>
                    <a:pt x="57" y="77"/>
                  </a:cubicBezTo>
                  <a:cubicBezTo>
                    <a:pt x="38" y="96"/>
                    <a:pt x="19" y="115"/>
                    <a:pt x="19" y="153"/>
                  </a:cubicBezTo>
                  <a:cubicBezTo>
                    <a:pt x="0" y="172"/>
                    <a:pt x="0" y="209"/>
                    <a:pt x="0" y="228"/>
                  </a:cubicBezTo>
                  <a:lnTo>
                    <a:pt x="0" y="285"/>
                  </a:lnTo>
                  <a:cubicBezTo>
                    <a:pt x="0" y="323"/>
                    <a:pt x="19" y="361"/>
                    <a:pt x="57" y="399"/>
                  </a:cubicBezTo>
                  <a:lnTo>
                    <a:pt x="95" y="437"/>
                  </a:lnTo>
                  <a:cubicBezTo>
                    <a:pt x="133" y="456"/>
                    <a:pt x="171" y="456"/>
                    <a:pt x="209" y="456"/>
                  </a:cubicBezTo>
                  <a:lnTo>
                    <a:pt x="209" y="437"/>
                  </a:lnTo>
                  <a:lnTo>
                    <a:pt x="361" y="437"/>
                  </a:lnTo>
                  <a:cubicBezTo>
                    <a:pt x="398" y="437"/>
                    <a:pt x="417" y="437"/>
                    <a:pt x="455" y="418"/>
                  </a:cubicBezTo>
                  <a:cubicBezTo>
                    <a:pt x="474" y="418"/>
                    <a:pt x="493" y="399"/>
                    <a:pt x="531" y="380"/>
                  </a:cubicBezTo>
                  <a:cubicBezTo>
                    <a:pt x="550" y="361"/>
                    <a:pt x="569" y="342"/>
                    <a:pt x="569" y="304"/>
                  </a:cubicBezTo>
                  <a:cubicBezTo>
                    <a:pt x="588" y="285"/>
                    <a:pt x="588" y="247"/>
                    <a:pt x="588" y="228"/>
                  </a:cubicBezTo>
                  <a:lnTo>
                    <a:pt x="588" y="172"/>
                  </a:lnTo>
                  <a:cubicBezTo>
                    <a:pt x="569" y="134"/>
                    <a:pt x="550" y="96"/>
                    <a:pt x="531" y="58"/>
                  </a:cubicBezTo>
                  <a:lnTo>
                    <a:pt x="493" y="39"/>
                  </a:lnTo>
                  <a:cubicBezTo>
                    <a:pt x="455" y="20"/>
                    <a:pt x="417" y="1"/>
                    <a:pt x="380" y="1"/>
                  </a:cubicBezTo>
                  <a:close/>
                </a:path>
              </a:pathLst>
            </a:custGeom>
            <a:solidFill>
              <a:srgbClr val="3C8DA0"/>
            </a:solidFill>
            <a:ln>
              <a:noFill/>
            </a:ln>
          </p:spPr>
          <p:txBody>
            <a:bodyPr spcFirstLastPara="1" wrap="square" lIns="91425" tIns="91425" rIns="91425" bIns="91425" anchor="ctr" anchorCtr="0">
              <a:noAutofit/>
            </a:bodyPr>
            <a:lstStyle/>
            <a:p>
              <a:endParaRPr/>
            </a:p>
          </p:txBody>
        </p:sp>
        <p:sp>
          <p:nvSpPr>
            <p:cNvPr id="1375" name="Google Shape;1375;p23"/>
            <p:cNvSpPr/>
            <p:nvPr/>
          </p:nvSpPr>
          <p:spPr>
            <a:xfrm>
              <a:off x="440175" y="1765463"/>
              <a:ext cx="18025" cy="14725"/>
            </a:xfrm>
            <a:custGeom>
              <a:avLst/>
              <a:gdLst/>
              <a:ahLst/>
              <a:cxnLst/>
              <a:rect l="l" t="t" r="r" b="b"/>
              <a:pathLst>
                <a:path w="721" h="589" extrusionOk="0">
                  <a:moveTo>
                    <a:pt x="361" y="1"/>
                  </a:moveTo>
                  <a:cubicBezTo>
                    <a:pt x="0" y="20"/>
                    <a:pt x="0" y="551"/>
                    <a:pt x="361" y="589"/>
                  </a:cubicBezTo>
                  <a:cubicBezTo>
                    <a:pt x="721" y="551"/>
                    <a:pt x="721" y="20"/>
                    <a:pt x="361" y="1"/>
                  </a:cubicBezTo>
                  <a:close/>
                </a:path>
              </a:pathLst>
            </a:custGeom>
            <a:solidFill>
              <a:srgbClr val="3C8DA0"/>
            </a:solidFill>
            <a:ln>
              <a:noFill/>
            </a:ln>
          </p:spPr>
          <p:txBody>
            <a:bodyPr spcFirstLastPara="1" wrap="square" lIns="91425" tIns="91425" rIns="91425" bIns="91425" anchor="ctr" anchorCtr="0">
              <a:noAutofit/>
            </a:bodyPr>
            <a:lstStyle/>
            <a:p>
              <a:endParaRPr/>
            </a:p>
          </p:txBody>
        </p:sp>
        <p:sp>
          <p:nvSpPr>
            <p:cNvPr id="1376" name="Google Shape;1376;p23"/>
            <p:cNvSpPr/>
            <p:nvPr/>
          </p:nvSpPr>
          <p:spPr>
            <a:xfrm>
              <a:off x="385200" y="1777313"/>
              <a:ext cx="15650" cy="13300"/>
            </a:xfrm>
            <a:custGeom>
              <a:avLst/>
              <a:gdLst/>
              <a:ahLst/>
              <a:cxnLst/>
              <a:rect l="l" t="t" r="r" b="b"/>
              <a:pathLst>
                <a:path w="626" h="532" extrusionOk="0">
                  <a:moveTo>
                    <a:pt x="323" y="1"/>
                  </a:moveTo>
                  <a:cubicBezTo>
                    <a:pt x="0" y="39"/>
                    <a:pt x="0" y="494"/>
                    <a:pt x="323" y="532"/>
                  </a:cubicBezTo>
                  <a:cubicBezTo>
                    <a:pt x="626" y="494"/>
                    <a:pt x="626" y="39"/>
                    <a:pt x="323" y="1"/>
                  </a:cubicBezTo>
                  <a:close/>
                </a:path>
              </a:pathLst>
            </a:custGeom>
            <a:solidFill>
              <a:srgbClr val="3C8DA0"/>
            </a:solidFill>
            <a:ln>
              <a:noFill/>
            </a:ln>
          </p:spPr>
          <p:txBody>
            <a:bodyPr spcFirstLastPara="1" wrap="square" lIns="91425" tIns="91425" rIns="91425" bIns="91425" anchor="ctr" anchorCtr="0">
              <a:noAutofit/>
            </a:bodyPr>
            <a:lstStyle/>
            <a:p>
              <a:endParaRPr/>
            </a:p>
          </p:txBody>
        </p:sp>
        <p:sp>
          <p:nvSpPr>
            <p:cNvPr id="1377" name="Google Shape;1377;p23"/>
            <p:cNvSpPr/>
            <p:nvPr/>
          </p:nvSpPr>
          <p:spPr>
            <a:xfrm>
              <a:off x="399875" y="1703388"/>
              <a:ext cx="16150" cy="11875"/>
            </a:xfrm>
            <a:custGeom>
              <a:avLst/>
              <a:gdLst/>
              <a:ahLst/>
              <a:cxnLst/>
              <a:rect l="l" t="t" r="r" b="b"/>
              <a:pathLst>
                <a:path w="646" h="475" extrusionOk="0">
                  <a:moveTo>
                    <a:pt x="323" y="1"/>
                  </a:moveTo>
                  <a:cubicBezTo>
                    <a:pt x="1" y="1"/>
                    <a:pt x="1" y="474"/>
                    <a:pt x="323" y="474"/>
                  </a:cubicBezTo>
                  <a:cubicBezTo>
                    <a:pt x="646" y="474"/>
                    <a:pt x="646" y="1"/>
                    <a:pt x="323" y="1"/>
                  </a:cubicBezTo>
                  <a:close/>
                </a:path>
              </a:pathLst>
            </a:custGeom>
            <a:solidFill>
              <a:srgbClr val="3C8DA0"/>
            </a:solidFill>
            <a:ln>
              <a:noFill/>
            </a:ln>
          </p:spPr>
          <p:txBody>
            <a:bodyPr spcFirstLastPara="1" wrap="square" lIns="91425" tIns="91425" rIns="91425" bIns="91425" anchor="ctr" anchorCtr="0">
              <a:noAutofit/>
            </a:bodyPr>
            <a:lstStyle/>
            <a:p>
              <a:endParaRPr/>
            </a:p>
          </p:txBody>
        </p:sp>
        <p:sp>
          <p:nvSpPr>
            <p:cNvPr id="1378" name="Google Shape;1378;p23"/>
            <p:cNvSpPr/>
            <p:nvPr/>
          </p:nvSpPr>
          <p:spPr>
            <a:xfrm>
              <a:off x="354400" y="1709538"/>
              <a:ext cx="17550" cy="14250"/>
            </a:xfrm>
            <a:custGeom>
              <a:avLst/>
              <a:gdLst/>
              <a:ahLst/>
              <a:cxnLst/>
              <a:rect l="l" t="t" r="r" b="b"/>
              <a:pathLst>
                <a:path w="702" h="570" extrusionOk="0">
                  <a:moveTo>
                    <a:pt x="341" y="1"/>
                  </a:moveTo>
                  <a:cubicBezTo>
                    <a:pt x="0" y="20"/>
                    <a:pt x="0" y="532"/>
                    <a:pt x="341" y="570"/>
                  </a:cubicBezTo>
                  <a:cubicBezTo>
                    <a:pt x="702" y="532"/>
                    <a:pt x="702" y="20"/>
                    <a:pt x="341" y="1"/>
                  </a:cubicBezTo>
                  <a:close/>
                </a:path>
              </a:pathLst>
            </a:custGeom>
            <a:solidFill>
              <a:srgbClr val="3C8DA0"/>
            </a:solidFill>
            <a:ln>
              <a:noFill/>
            </a:ln>
          </p:spPr>
          <p:txBody>
            <a:bodyPr spcFirstLastPara="1" wrap="square" lIns="91425" tIns="91425" rIns="91425" bIns="91425" anchor="ctr" anchorCtr="0">
              <a:noAutofit/>
            </a:bodyPr>
            <a:lstStyle/>
            <a:p>
              <a:endParaRPr/>
            </a:p>
          </p:txBody>
        </p:sp>
        <p:sp>
          <p:nvSpPr>
            <p:cNvPr id="1379" name="Google Shape;1379;p23"/>
            <p:cNvSpPr/>
            <p:nvPr/>
          </p:nvSpPr>
          <p:spPr>
            <a:xfrm>
              <a:off x="338275" y="1701963"/>
              <a:ext cx="19450" cy="14250"/>
            </a:xfrm>
            <a:custGeom>
              <a:avLst/>
              <a:gdLst/>
              <a:ahLst/>
              <a:cxnLst/>
              <a:rect l="l" t="t" r="r" b="b"/>
              <a:pathLst>
                <a:path w="778" h="570" extrusionOk="0">
                  <a:moveTo>
                    <a:pt x="416" y="0"/>
                  </a:moveTo>
                  <a:cubicBezTo>
                    <a:pt x="411" y="0"/>
                    <a:pt x="405" y="0"/>
                    <a:pt x="399" y="1"/>
                  </a:cubicBezTo>
                  <a:cubicBezTo>
                    <a:pt x="1" y="1"/>
                    <a:pt x="1" y="569"/>
                    <a:pt x="399" y="569"/>
                  </a:cubicBezTo>
                  <a:cubicBezTo>
                    <a:pt x="772" y="569"/>
                    <a:pt x="778" y="0"/>
                    <a:pt x="416" y="0"/>
                  </a:cubicBezTo>
                  <a:close/>
                </a:path>
              </a:pathLst>
            </a:custGeom>
            <a:solidFill>
              <a:srgbClr val="3C8DA0"/>
            </a:solidFill>
            <a:ln>
              <a:noFill/>
            </a:ln>
          </p:spPr>
          <p:txBody>
            <a:bodyPr spcFirstLastPara="1" wrap="square" lIns="91425" tIns="91425" rIns="91425" bIns="91425" anchor="ctr" anchorCtr="0">
              <a:noAutofit/>
            </a:bodyPr>
            <a:lstStyle/>
            <a:p>
              <a:endParaRPr/>
            </a:p>
          </p:txBody>
        </p:sp>
        <p:sp>
          <p:nvSpPr>
            <p:cNvPr id="1380" name="Google Shape;1380;p23"/>
            <p:cNvSpPr/>
            <p:nvPr/>
          </p:nvSpPr>
          <p:spPr>
            <a:xfrm>
              <a:off x="388050" y="1631363"/>
              <a:ext cx="17550" cy="13750"/>
            </a:xfrm>
            <a:custGeom>
              <a:avLst/>
              <a:gdLst/>
              <a:ahLst/>
              <a:cxnLst/>
              <a:rect l="l" t="t" r="r" b="b"/>
              <a:pathLst>
                <a:path w="702" h="550" extrusionOk="0">
                  <a:moveTo>
                    <a:pt x="360" y="0"/>
                  </a:moveTo>
                  <a:cubicBezTo>
                    <a:pt x="0" y="0"/>
                    <a:pt x="0" y="550"/>
                    <a:pt x="360" y="550"/>
                  </a:cubicBezTo>
                  <a:cubicBezTo>
                    <a:pt x="701" y="550"/>
                    <a:pt x="701" y="0"/>
                    <a:pt x="360" y="0"/>
                  </a:cubicBezTo>
                  <a:close/>
                </a:path>
              </a:pathLst>
            </a:custGeom>
            <a:solidFill>
              <a:srgbClr val="3C8DA0"/>
            </a:solidFill>
            <a:ln>
              <a:noFill/>
            </a:ln>
          </p:spPr>
          <p:txBody>
            <a:bodyPr spcFirstLastPara="1" wrap="square" lIns="91425" tIns="91425" rIns="91425" bIns="91425" anchor="ctr" anchorCtr="0">
              <a:noAutofit/>
            </a:bodyPr>
            <a:lstStyle/>
            <a:p>
              <a:endParaRPr/>
            </a:p>
          </p:txBody>
        </p:sp>
        <p:sp>
          <p:nvSpPr>
            <p:cNvPr id="1381" name="Google Shape;1381;p23"/>
            <p:cNvSpPr/>
            <p:nvPr/>
          </p:nvSpPr>
          <p:spPr>
            <a:xfrm>
              <a:off x="297525" y="1637988"/>
              <a:ext cx="18975" cy="14725"/>
            </a:xfrm>
            <a:custGeom>
              <a:avLst/>
              <a:gdLst/>
              <a:ahLst/>
              <a:cxnLst/>
              <a:rect l="l" t="t" r="r" b="b"/>
              <a:pathLst>
                <a:path w="759" h="589" extrusionOk="0">
                  <a:moveTo>
                    <a:pt x="379" y="0"/>
                  </a:moveTo>
                  <a:cubicBezTo>
                    <a:pt x="0" y="0"/>
                    <a:pt x="0" y="588"/>
                    <a:pt x="379" y="588"/>
                  </a:cubicBezTo>
                  <a:cubicBezTo>
                    <a:pt x="759" y="588"/>
                    <a:pt x="759" y="0"/>
                    <a:pt x="379" y="0"/>
                  </a:cubicBezTo>
                  <a:close/>
                </a:path>
              </a:pathLst>
            </a:custGeom>
            <a:solidFill>
              <a:srgbClr val="3C8DA0"/>
            </a:solidFill>
            <a:ln>
              <a:noFill/>
            </a:ln>
          </p:spPr>
          <p:txBody>
            <a:bodyPr spcFirstLastPara="1" wrap="square" lIns="91425" tIns="91425" rIns="91425" bIns="91425" anchor="ctr" anchorCtr="0">
              <a:noAutofit/>
            </a:bodyPr>
            <a:lstStyle/>
            <a:p>
              <a:endParaRPr/>
            </a:p>
          </p:txBody>
        </p:sp>
        <p:sp>
          <p:nvSpPr>
            <p:cNvPr id="1382" name="Google Shape;1382;p23"/>
            <p:cNvSpPr/>
            <p:nvPr/>
          </p:nvSpPr>
          <p:spPr>
            <a:xfrm>
              <a:off x="356275" y="1585363"/>
              <a:ext cx="20875" cy="15675"/>
            </a:xfrm>
            <a:custGeom>
              <a:avLst/>
              <a:gdLst/>
              <a:ahLst/>
              <a:cxnLst/>
              <a:rect l="l" t="t" r="r" b="b"/>
              <a:pathLst>
                <a:path w="835" h="627" extrusionOk="0">
                  <a:moveTo>
                    <a:pt x="436" y="1"/>
                  </a:moveTo>
                  <a:cubicBezTo>
                    <a:pt x="430" y="1"/>
                    <a:pt x="424" y="1"/>
                    <a:pt x="418" y="1"/>
                  </a:cubicBezTo>
                  <a:cubicBezTo>
                    <a:pt x="1" y="1"/>
                    <a:pt x="1" y="627"/>
                    <a:pt x="418" y="627"/>
                  </a:cubicBezTo>
                  <a:cubicBezTo>
                    <a:pt x="829" y="627"/>
                    <a:pt x="835" y="1"/>
                    <a:pt x="436" y="1"/>
                  </a:cubicBezTo>
                  <a:close/>
                </a:path>
              </a:pathLst>
            </a:custGeom>
            <a:solidFill>
              <a:srgbClr val="3C8DA0"/>
            </a:solidFill>
            <a:ln>
              <a:noFill/>
            </a:ln>
          </p:spPr>
          <p:txBody>
            <a:bodyPr spcFirstLastPara="1" wrap="square" lIns="91425" tIns="91425" rIns="91425" bIns="91425" anchor="ctr" anchorCtr="0">
              <a:noAutofit/>
            </a:bodyPr>
            <a:lstStyle/>
            <a:p>
              <a:endParaRPr/>
            </a:p>
          </p:txBody>
        </p:sp>
        <p:sp>
          <p:nvSpPr>
            <p:cNvPr id="1383" name="Google Shape;1383;p23"/>
            <p:cNvSpPr/>
            <p:nvPr/>
          </p:nvSpPr>
          <p:spPr>
            <a:xfrm>
              <a:off x="311750" y="1588238"/>
              <a:ext cx="12800" cy="9500"/>
            </a:xfrm>
            <a:custGeom>
              <a:avLst/>
              <a:gdLst/>
              <a:ahLst/>
              <a:cxnLst/>
              <a:rect l="l" t="t" r="r" b="b"/>
              <a:pathLst>
                <a:path w="512" h="380" extrusionOk="0">
                  <a:moveTo>
                    <a:pt x="265" y="0"/>
                  </a:moveTo>
                  <a:cubicBezTo>
                    <a:pt x="0" y="0"/>
                    <a:pt x="0" y="379"/>
                    <a:pt x="265" y="379"/>
                  </a:cubicBezTo>
                  <a:cubicBezTo>
                    <a:pt x="512" y="379"/>
                    <a:pt x="512" y="0"/>
                    <a:pt x="265" y="0"/>
                  </a:cubicBezTo>
                  <a:close/>
                </a:path>
              </a:pathLst>
            </a:custGeom>
            <a:solidFill>
              <a:srgbClr val="3C8DA0"/>
            </a:solidFill>
            <a:ln>
              <a:noFill/>
            </a:ln>
          </p:spPr>
          <p:txBody>
            <a:bodyPr spcFirstLastPara="1" wrap="square" lIns="91425" tIns="91425" rIns="91425" bIns="91425" anchor="ctr" anchorCtr="0">
              <a:noAutofit/>
            </a:bodyPr>
            <a:lstStyle/>
            <a:p>
              <a:endParaRPr/>
            </a:p>
          </p:txBody>
        </p:sp>
        <p:sp>
          <p:nvSpPr>
            <p:cNvPr id="1384" name="Google Shape;1384;p23"/>
            <p:cNvSpPr/>
            <p:nvPr/>
          </p:nvSpPr>
          <p:spPr>
            <a:xfrm>
              <a:off x="285675" y="1574488"/>
              <a:ext cx="20400" cy="15175"/>
            </a:xfrm>
            <a:custGeom>
              <a:avLst/>
              <a:gdLst/>
              <a:ahLst/>
              <a:cxnLst/>
              <a:rect l="l" t="t" r="r" b="b"/>
              <a:pathLst>
                <a:path w="816" h="607" extrusionOk="0">
                  <a:moveTo>
                    <a:pt x="398" y="0"/>
                  </a:moveTo>
                  <a:cubicBezTo>
                    <a:pt x="0" y="0"/>
                    <a:pt x="0" y="607"/>
                    <a:pt x="398" y="607"/>
                  </a:cubicBezTo>
                  <a:cubicBezTo>
                    <a:pt x="816" y="607"/>
                    <a:pt x="816" y="0"/>
                    <a:pt x="398" y="0"/>
                  </a:cubicBezTo>
                  <a:close/>
                </a:path>
              </a:pathLst>
            </a:custGeom>
            <a:solidFill>
              <a:srgbClr val="3C8DA0"/>
            </a:solidFill>
            <a:ln>
              <a:noFill/>
            </a:ln>
          </p:spPr>
          <p:txBody>
            <a:bodyPr spcFirstLastPara="1" wrap="square" lIns="91425" tIns="91425" rIns="91425" bIns="91425" anchor="ctr" anchorCtr="0">
              <a:noAutofit/>
            </a:bodyPr>
            <a:lstStyle/>
            <a:p>
              <a:endParaRPr/>
            </a:p>
          </p:txBody>
        </p:sp>
        <p:sp>
          <p:nvSpPr>
            <p:cNvPr id="1385" name="Google Shape;1385;p23"/>
            <p:cNvSpPr/>
            <p:nvPr/>
          </p:nvSpPr>
          <p:spPr>
            <a:xfrm>
              <a:off x="354400" y="1551263"/>
              <a:ext cx="9975" cy="8550"/>
            </a:xfrm>
            <a:custGeom>
              <a:avLst/>
              <a:gdLst/>
              <a:ahLst/>
              <a:cxnLst/>
              <a:rect l="l" t="t" r="r" b="b"/>
              <a:pathLst>
                <a:path w="399" h="342" extrusionOk="0">
                  <a:moveTo>
                    <a:pt x="209" y="0"/>
                  </a:moveTo>
                  <a:cubicBezTo>
                    <a:pt x="0" y="38"/>
                    <a:pt x="0" y="323"/>
                    <a:pt x="209" y="342"/>
                  </a:cubicBezTo>
                  <a:cubicBezTo>
                    <a:pt x="398" y="323"/>
                    <a:pt x="398" y="38"/>
                    <a:pt x="209" y="0"/>
                  </a:cubicBezTo>
                  <a:close/>
                </a:path>
              </a:pathLst>
            </a:custGeom>
            <a:solidFill>
              <a:srgbClr val="3C8DA0"/>
            </a:solidFill>
            <a:ln>
              <a:noFill/>
            </a:ln>
          </p:spPr>
          <p:txBody>
            <a:bodyPr spcFirstLastPara="1" wrap="square" lIns="91425" tIns="91425" rIns="91425" bIns="91425" anchor="ctr" anchorCtr="0">
              <a:noAutofit/>
            </a:bodyPr>
            <a:lstStyle/>
            <a:p>
              <a:endParaRPr/>
            </a:p>
          </p:txBody>
        </p:sp>
        <p:sp>
          <p:nvSpPr>
            <p:cNvPr id="1386" name="Google Shape;1386;p23"/>
            <p:cNvSpPr/>
            <p:nvPr/>
          </p:nvSpPr>
          <p:spPr>
            <a:xfrm>
              <a:off x="337800" y="1527563"/>
              <a:ext cx="13300" cy="11400"/>
            </a:xfrm>
            <a:custGeom>
              <a:avLst/>
              <a:gdLst/>
              <a:ahLst/>
              <a:cxnLst/>
              <a:rect l="l" t="t" r="r" b="b"/>
              <a:pathLst>
                <a:path w="532" h="456" extrusionOk="0">
                  <a:moveTo>
                    <a:pt x="266" y="1"/>
                  </a:moveTo>
                  <a:cubicBezTo>
                    <a:pt x="1" y="38"/>
                    <a:pt x="1" y="418"/>
                    <a:pt x="266" y="455"/>
                  </a:cubicBezTo>
                  <a:cubicBezTo>
                    <a:pt x="531" y="418"/>
                    <a:pt x="531" y="38"/>
                    <a:pt x="266" y="1"/>
                  </a:cubicBezTo>
                  <a:close/>
                </a:path>
              </a:pathLst>
            </a:custGeom>
            <a:solidFill>
              <a:srgbClr val="3C8DA0"/>
            </a:solidFill>
            <a:ln>
              <a:noFill/>
            </a:ln>
          </p:spPr>
          <p:txBody>
            <a:bodyPr spcFirstLastPara="1" wrap="square" lIns="91425" tIns="91425" rIns="91425" bIns="91425" anchor="ctr" anchorCtr="0">
              <a:noAutofit/>
            </a:bodyPr>
            <a:lstStyle/>
            <a:p>
              <a:endParaRPr/>
            </a:p>
          </p:txBody>
        </p:sp>
        <p:sp>
          <p:nvSpPr>
            <p:cNvPr id="1387" name="Google Shape;1387;p23"/>
            <p:cNvSpPr/>
            <p:nvPr/>
          </p:nvSpPr>
          <p:spPr>
            <a:xfrm>
              <a:off x="272875" y="1700063"/>
              <a:ext cx="23250" cy="18050"/>
            </a:xfrm>
            <a:custGeom>
              <a:avLst/>
              <a:gdLst/>
              <a:ahLst/>
              <a:cxnLst/>
              <a:rect l="l" t="t" r="r" b="b"/>
              <a:pathLst>
                <a:path w="930" h="722" extrusionOk="0">
                  <a:moveTo>
                    <a:pt x="474" y="1"/>
                  </a:moveTo>
                  <a:cubicBezTo>
                    <a:pt x="0" y="1"/>
                    <a:pt x="0" y="721"/>
                    <a:pt x="474" y="721"/>
                  </a:cubicBezTo>
                  <a:cubicBezTo>
                    <a:pt x="929" y="721"/>
                    <a:pt x="929" y="1"/>
                    <a:pt x="474" y="1"/>
                  </a:cubicBezTo>
                  <a:close/>
                </a:path>
              </a:pathLst>
            </a:custGeom>
            <a:solidFill>
              <a:srgbClr val="3C8DA0"/>
            </a:solidFill>
            <a:ln>
              <a:noFill/>
            </a:ln>
          </p:spPr>
          <p:txBody>
            <a:bodyPr spcFirstLastPara="1" wrap="square" lIns="91425" tIns="91425" rIns="91425" bIns="91425" anchor="ctr" anchorCtr="0">
              <a:noAutofit/>
            </a:bodyPr>
            <a:lstStyle/>
            <a:p>
              <a:endParaRPr/>
            </a:p>
          </p:txBody>
        </p:sp>
        <p:sp>
          <p:nvSpPr>
            <p:cNvPr id="1388" name="Google Shape;1388;p23"/>
            <p:cNvSpPr/>
            <p:nvPr/>
          </p:nvSpPr>
          <p:spPr>
            <a:xfrm>
              <a:off x="507000" y="1726138"/>
              <a:ext cx="3800" cy="3350"/>
            </a:xfrm>
            <a:custGeom>
              <a:avLst/>
              <a:gdLst/>
              <a:ahLst/>
              <a:cxnLst/>
              <a:rect l="l" t="t" r="r" b="b"/>
              <a:pathLst>
                <a:path w="152" h="134" extrusionOk="0">
                  <a:moveTo>
                    <a:pt x="76" y="0"/>
                  </a:moveTo>
                  <a:cubicBezTo>
                    <a:pt x="0" y="0"/>
                    <a:pt x="0" y="114"/>
                    <a:pt x="76" y="133"/>
                  </a:cubicBezTo>
                  <a:cubicBezTo>
                    <a:pt x="152" y="114"/>
                    <a:pt x="152" y="0"/>
                    <a:pt x="76" y="0"/>
                  </a:cubicBezTo>
                  <a:close/>
                </a:path>
              </a:pathLst>
            </a:custGeom>
            <a:solidFill>
              <a:srgbClr val="3C8DA0"/>
            </a:solidFill>
            <a:ln>
              <a:noFill/>
            </a:ln>
          </p:spPr>
          <p:txBody>
            <a:bodyPr spcFirstLastPara="1" wrap="square" lIns="91425" tIns="91425" rIns="91425" bIns="91425" anchor="ctr" anchorCtr="0">
              <a:noAutofit/>
            </a:bodyPr>
            <a:lstStyle/>
            <a:p>
              <a:endParaRPr/>
            </a:p>
          </p:txBody>
        </p:sp>
        <p:sp>
          <p:nvSpPr>
            <p:cNvPr id="1389" name="Google Shape;1389;p23"/>
            <p:cNvSpPr/>
            <p:nvPr/>
          </p:nvSpPr>
          <p:spPr>
            <a:xfrm>
              <a:off x="485200" y="1780638"/>
              <a:ext cx="18025" cy="13775"/>
            </a:xfrm>
            <a:custGeom>
              <a:avLst/>
              <a:gdLst/>
              <a:ahLst/>
              <a:cxnLst/>
              <a:rect l="l" t="t" r="r" b="b"/>
              <a:pathLst>
                <a:path w="721" h="551" extrusionOk="0">
                  <a:moveTo>
                    <a:pt x="360" y="1"/>
                  </a:moveTo>
                  <a:cubicBezTo>
                    <a:pt x="0" y="1"/>
                    <a:pt x="0" y="550"/>
                    <a:pt x="360" y="550"/>
                  </a:cubicBezTo>
                  <a:cubicBezTo>
                    <a:pt x="721" y="550"/>
                    <a:pt x="721" y="1"/>
                    <a:pt x="360" y="1"/>
                  </a:cubicBezTo>
                  <a:close/>
                </a:path>
              </a:pathLst>
            </a:custGeom>
            <a:solidFill>
              <a:srgbClr val="3C8DA0"/>
            </a:solidFill>
            <a:ln>
              <a:noFill/>
            </a:ln>
          </p:spPr>
          <p:txBody>
            <a:bodyPr spcFirstLastPara="1" wrap="square" lIns="91425" tIns="91425" rIns="91425" bIns="91425" anchor="ctr" anchorCtr="0">
              <a:noAutofit/>
            </a:bodyPr>
            <a:lstStyle/>
            <a:p>
              <a:endParaRPr/>
            </a:p>
          </p:txBody>
        </p:sp>
        <p:sp>
          <p:nvSpPr>
            <p:cNvPr id="1390" name="Google Shape;1390;p23"/>
            <p:cNvSpPr/>
            <p:nvPr/>
          </p:nvSpPr>
          <p:spPr>
            <a:xfrm>
              <a:off x="502250" y="1829463"/>
              <a:ext cx="9500" cy="6175"/>
            </a:xfrm>
            <a:custGeom>
              <a:avLst/>
              <a:gdLst/>
              <a:ahLst/>
              <a:cxnLst/>
              <a:rect l="l" t="t" r="r" b="b"/>
              <a:pathLst>
                <a:path w="380" h="247" extrusionOk="0">
                  <a:moveTo>
                    <a:pt x="114" y="0"/>
                  </a:moveTo>
                  <a:cubicBezTo>
                    <a:pt x="77" y="0"/>
                    <a:pt x="39" y="19"/>
                    <a:pt x="20" y="38"/>
                  </a:cubicBezTo>
                  <a:cubicBezTo>
                    <a:pt x="20" y="38"/>
                    <a:pt x="1" y="57"/>
                    <a:pt x="1" y="76"/>
                  </a:cubicBezTo>
                  <a:cubicBezTo>
                    <a:pt x="1" y="95"/>
                    <a:pt x="1" y="114"/>
                    <a:pt x="1" y="114"/>
                  </a:cubicBezTo>
                  <a:cubicBezTo>
                    <a:pt x="1" y="152"/>
                    <a:pt x="20" y="190"/>
                    <a:pt x="39" y="209"/>
                  </a:cubicBezTo>
                  <a:cubicBezTo>
                    <a:pt x="58" y="228"/>
                    <a:pt x="95" y="247"/>
                    <a:pt x="114" y="247"/>
                  </a:cubicBezTo>
                  <a:lnTo>
                    <a:pt x="266" y="247"/>
                  </a:lnTo>
                  <a:cubicBezTo>
                    <a:pt x="304" y="247"/>
                    <a:pt x="342" y="228"/>
                    <a:pt x="361" y="209"/>
                  </a:cubicBezTo>
                  <a:cubicBezTo>
                    <a:pt x="361" y="190"/>
                    <a:pt x="380" y="190"/>
                    <a:pt x="380" y="171"/>
                  </a:cubicBezTo>
                  <a:cubicBezTo>
                    <a:pt x="380" y="152"/>
                    <a:pt x="380" y="133"/>
                    <a:pt x="380" y="114"/>
                  </a:cubicBezTo>
                  <a:cubicBezTo>
                    <a:pt x="380" y="95"/>
                    <a:pt x="361" y="57"/>
                    <a:pt x="342" y="38"/>
                  </a:cubicBezTo>
                  <a:cubicBezTo>
                    <a:pt x="323" y="19"/>
                    <a:pt x="285" y="0"/>
                    <a:pt x="266" y="0"/>
                  </a:cubicBezTo>
                  <a:close/>
                </a:path>
              </a:pathLst>
            </a:custGeom>
            <a:solidFill>
              <a:srgbClr val="3C8DA0"/>
            </a:solidFill>
            <a:ln>
              <a:noFill/>
            </a:ln>
          </p:spPr>
          <p:txBody>
            <a:bodyPr spcFirstLastPara="1" wrap="square" lIns="91425" tIns="91425" rIns="91425" bIns="91425" anchor="ctr" anchorCtr="0">
              <a:noAutofit/>
            </a:bodyPr>
            <a:lstStyle/>
            <a:p>
              <a:endParaRPr/>
            </a:p>
          </p:txBody>
        </p:sp>
        <p:sp>
          <p:nvSpPr>
            <p:cNvPr id="1391" name="Google Shape;1391;p23"/>
            <p:cNvSpPr/>
            <p:nvPr/>
          </p:nvSpPr>
          <p:spPr>
            <a:xfrm>
              <a:off x="504150" y="1867838"/>
              <a:ext cx="24675" cy="18975"/>
            </a:xfrm>
            <a:custGeom>
              <a:avLst/>
              <a:gdLst/>
              <a:ahLst/>
              <a:cxnLst/>
              <a:rect l="l" t="t" r="r" b="b"/>
              <a:pathLst>
                <a:path w="987" h="759" extrusionOk="0">
                  <a:moveTo>
                    <a:pt x="493" y="1"/>
                  </a:moveTo>
                  <a:cubicBezTo>
                    <a:pt x="1" y="1"/>
                    <a:pt x="1" y="759"/>
                    <a:pt x="493" y="759"/>
                  </a:cubicBezTo>
                  <a:cubicBezTo>
                    <a:pt x="986" y="759"/>
                    <a:pt x="986" y="1"/>
                    <a:pt x="493" y="1"/>
                  </a:cubicBezTo>
                  <a:close/>
                </a:path>
              </a:pathLst>
            </a:custGeom>
            <a:solidFill>
              <a:srgbClr val="3C8DA0"/>
            </a:solidFill>
            <a:ln>
              <a:noFill/>
            </a:ln>
          </p:spPr>
          <p:txBody>
            <a:bodyPr spcFirstLastPara="1" wrap="square" lIns="91425" tIns="91425" rIns="91425" bIns="91425" anchor="ctr" anchorCtr="0">
              <a:noAutofit/>
            </a:bodyPr>
            <a:lstStyle/>
            <a:p>
              <a:endParaRPr/>
            </a:p>
          </p:txBody>
        </p:sp>
        <p:sp>
          <p:nvSpPr>
            <p:cNvPr id="1392" name="Google Shape;1392;p23"/>
            <p:cNvSpPr/>
            <p:nvPr/>
          </p:nvSpPr>
          <p:spPr>
            <a:xfrm>
              <a:off x="360075" y="1880163"/>
              <a:ext cx="20875" cy="17075"/>
            </a:xfrm>
            <a:custGeom>
              <a:avLst/>
              <a:gdLst/>
              <a:ahLst/>
              <a:cxnLst/>
              <a:rect l="l" t="t" r="r" b="b"/>
              <a:pathLst>
                <a:path w="835" h="683" extrusionOk="0">
                  <a:moveTo>
                    <a:pt x="418" y="0"/>
                  </a:moveTo>
                  <a:cubicBezTo>
                    <a:pt x="1" y="38"/>
                    <a:pt x="1" y="645"/>
                    <a:pt x="418" y="683"/>
                  </a:cubicBezTo>
                  <a:cubicBezTo>
                    <a:pt x="835" y="645"/>
                    <a:pt x="835" y="38"/>
                    <a:pt x="418" y="0"/>
                  </a:cubicBezTo>
                  <a:close/>
                </a:path>
              </a:pathLst>
            </a:custGeom>
            <a:solidFill>
              <a:srgbClr val="3C8DA0"/>
            </a:solidFill>
            <a:ln>
              <a:noFill/>
            </a:ln>
          </p:spPr>
          <p:txBody>
            <a:bodyPr spcFirstLastPara="1" wrap="square" lIns="91425" tIns="91425" rIns="91425" bIns="91425" anchor="ctr" anchorCtr="0">
              <a:noAutofit/>
            </a:bodyPr>
            <a:lstStyle/>
            <a:p>
              <a:endParaRPr/>
            </a:p>
          </p:txBody>
        </p:sp>
        <p:sp>
          <p:nvSpPr>
            <p:cNvPr id="1393" name="Google Shape;1393;p23"/>
            <p:cNvSpPr/>
            <p:nvPr/>
          </p:nvSpPr>
          <p:spPr>
            <a:xfrm>
              <a:off x="319325" y="1860263"/>
              <a:ext cx="16125" cy="12350"/>
            </a:xfrm>
            <a:custGeom>
              <a:avLst/>
              <a:gdLst/>
              <a:ahLst/>
              <a:cxnLst/>
              <a:rect l="l" t="t" r="r" b="b"/>
              <a:pathLst>
                <a:path w="645" h="494" extrusionOk="0">
                  <a:moveTo>
                    <a:pt x="247" y="0"/>
                  </a:moveTo>
                  <a:cubicBezTo>
                    <a:pt x="228" y="0"/>
                    <a:pt x="190" y="0"/>
                    <a:pt x="152" y="19"/>
                  </a:cubicBezTo>
                  <a:cubicBezTo>
                    <a:pt x="133" y="19"/>
                    <a:pt x="95" y="38"/>
                    <a:pt x="76" y="76"/>
                  </a:cubicBezTo>
                  <a:cubicBezTo>
                    <a:pt x="38" y="114"/>
                    <a:pt x="0" y="171"/>
                    <a:pt x="0" y="247"/>
                  </a:cubicBezTo>
                  <a:lnTo>
                    <a:pt x="0" y="304"/>
                  </a:lnTo>
                  <a:cubicBezTo>
                    <a:pt x="19" y="342"/>
                    <a:pt x="38" y="379"/>
                    <a:pt x="76" y="417"/>
                  </a:cubicBezTo>
                  <a:lnTo>
                    <a:pt x="114" y="455"/>
                  </a:lnTo>
                  <a:cubicBezTo>
                    <a:pt x="152" y="474"/>
                    <a:pt x="209" y="493"/>
                    <a:pt x="247" y="493"/>
                  </a:cubicBezTo>
                  <a:lnTo>
                    <a:pt x="398" y="493"/>
                  </a:lnTo>
                  <a:cubicBezTo>
                    <a:pt x="436" y="493"/>
                    <a:pt x="455" y="493"/>
                    <a:pt x="493" y="474"/>
                  </a:cubicBezTo>
                  <a:cubicBezTo>
                    <a:pt x="550" y="455"/>
                    <a:pt x="588" y="398"/>
                    <a:pt x="607" y="342"/>
                  </a:cubicBezTo>
                  <a:cubicBezTo>
                    <a:pt x="626" y="323"/>
                    <a:pt x="645" y="285"/>
                    <a:pt x="626" y="247"/>
                  </a:cubicBezTo>
                  <a:lnTo>
                    <a:pt x="626" y="190"/>
                  </a:lnTo>
                  <a:cubicBezTo>
                    <a:pt x="626" y="152"/>
                    <a:pt x="607" y="114"/>
                    <a:pt x="569" y="76"/>
                  </a:cubicBezTo>
                  <a:lnTo>
                    <a:pt x="531" y="38"/>
                  </a:lnTo>
                  <a:cubicBezTo>
                    <a:pt x="493" y="19"/>
                    <a:pt x="436" y="19"/>
                    <a:pt x="398" y="19"/>
                  </a:cubicBezTo>
                  <a:lnTo>
                    <a:pt x="398" y="0"/>
                  </a:lnTo>
                  <a:close/>
                </a:path>
              </a:pathLst>
            </a:custGeom>
            <a:solidFill>
              <a:srgbClr val="3C8DA0"/>
            </a:solidFill>
            <a:ln>
              <a:noFill/>
            </a:ln>
          </p:spPr>
          <p:txBody>
            <a:bodyPr spcFirstLastPara="1" wrap="square" lIns="91425" tIns="91425" rIns="91425" bIns="91425" anchor="ctr" anchorCtr="0">
              <a:noAutofit/>
            </a:bodyPr>
            <a:lstStyle/>
            <a:p>
              <a:endParaRPr/>
            </a:p>
          </p:txBody>
        </p:sp>
        <p:sp>
          <p:nvSpPr>
            <p:cNvPr id="1394" name="Google Shape;1394;p23"/>
            <p:cNvSpPr/>
            <p:nvPr/>
          </p:nvSpPr>
          <p:spPr>
            <a:xfrm>
              <a:off x="325475" y="1808138"/>
              <a:ext cx="15675" cy="11850"/>
            </a:xfrm>
            <a:custGeom>
              <a:avLst/>
              <a:gdLst/>
              <a:ahLst/>
              <a:cxnLst/>
              <a:rect l="l" t="t" r="r" b="b"/>
              <a:pathLst>
                <a:path w="627" h="474" extrusionOk="0">
                  <a:moveTo>
                    <a:pt x="304" y="0"/>
                  </a:moveTo>
                  <a:cubicBezTo>
                    <a:pt x="1" y="0"/>
                    <a:pt x="1" y="474"/>
                    <a:pt x="304" y="474"/>
                  </a:cubicBezTo>
                  <a:cubicBezTo>
                    <a:pt x="626" y="474"/>
                    <a:pt x="626" y="0"/>
                    <a:pt x="304" y="0"/>
                  </a:cubicBezTo>
                  <a:close/>
                </a:path>
              </a:pathLst>
            </a:custGeom>
            <a:solidFill>
              <a:srgbClr val="3C8DA0"/>
            </a:solidFill>
            <a:ln>
              <a:noFill/>
            </a:ln>
          </p:spPr>
          <p:txBody>
            <a:bodyPr spcFirstLastPara="1" wrap="square" lIns="91425" tIns="91425" rIns="91425" bIns="91425" anchor="ctr" anchorCtr="0">
              <a:noAutofit/>
            </a:bodyPr>
            <a:lstStyle/>
            <a:p>
              <a:endParaRPr/>
            </a:p>
          </p:txBody>
        </p:sp>
        <p:sp>
          <p:nvSpPr>
            <p:cNvPr id="1395" name="Google Shape;1395;p23"/>
            <p:cNvSpPr/>
            <p:nvPr/>
          </p:nvSpPr>
          <p:spPr>
            <a:xfrm>
              <a:off x="298950" y="1787738"/>
              <a:ext cx="8550" cy="7150"/>
            </a:xfrm>
            <a:custGeom>
              <a:avLst/>
              <a:gdLst/>
              <a:ahLst/>
              <a:cxnLst/>
              <a:rect l="l" t="t" r="r" b="b"/>
              <a:pathLst>
                <a:path w="342" h="286" extrusionOk="0">
                  <a:moveTo>
                    <a:pt x="171" y="1"/>
                  </a:moveTo>
                  <a:cubicBezTo>
                    <a:pt x="0" y="20"/>
                    <a:pt x="0" y="266"/>
                    <a:pt x="171" y="285"/>
                  </a:cubicBezTo>
                  <a:cubicBezTo>
                    <a:pt x="341" y="266"/>
                    <a:pt x="341" y="20"/>
                    <a:pt x="171" y="1"/>
                  </a:cubicBezTo>
                  <a:close/>
                </a:path>
              </a:pathLst>
            </a:custGeom>
            <a:solidFill>
              <a:srgbClr val="3C8DA0"/>
            </a:solidFill>
            <a:ln>
              <a:noFill/>
            </a:ln>
          </p:spPr>
          <p:txBody>
            <a:bodyPr spcFirstLastPara="1" wrap="square" lIns="91425" tIns="91425" rIns="91425" bIns="91425" anchor="ctr" anchorCtr="0">
              <a:noAutofit/>
            </a:bodyPr>
            <a:lstStyle/>
            <a:p>
              <a:endParaRPr/>
            </a:p>
          </p:txBody>
        </p:sp>
        <p:sp>
          <p:nvSpPr>
            <p:cNvPr id="1396" name="Google Shape;1396;p23"/>
            <p:cNvSpPr/>
            <p:nvPr/>
          </p:nvSpPr>
          <p:spPr>
            <a:xfrm>
              <a:off x="445850" y="1622338"/>
              <a:ext cx="21825" cy="16625"/>
            </a:xfrm>
            <a:custGeom>
              <a:avLst/>
              <a:gdLst/>
              <a:ahLst/>
              <a:cxnLst/>
              <a:rect l="l" t="t" r="r" b="b"/>
              <a:pathLst>
                <a:path w="873" h="665" extrusionOk="0">
                  <a:moveTo>
                    <a:pt x="437" y="1"/>
                  </a:moveTo>
                  <a:cubicBezTo>
                    <a:pt x="1" y="1"/>
                    <a:pt x="1" y="664"/>
                    <a:pt x="437" y="664"/>
                  </a:cubicBezTo>
                  <a:cubicBezTo>
                    <a:pt x="873" y="664"/>
                    <a:pt x="873" y="1"/>
                    <a:pt x="437" y="1"/>
                  </a:cubicBezTo>
                  <a:close/>
                </a:path>
              </a:pathLst>
            </a:custGeom>
            <a:solidFill>
              <a:srgbClr val="3C8DA0"/>
            </a:solidFill>
            <a:ln>
              <a:noFill/>
            </a:ln>
          </p:spPr>
          <p:txBody>
            <a:bodyPr spcFirstLastPara="1" wrap="square" lIns="91425" tIns="91425" rIns="91425" bIns="91425" anchor="ctr" anchorCtr="0">
              <a:noAutofit/>
            </a:bodyPr>
            <a:lstStyle/>
            <a:p>
              <a:endParaRPr/>
            </a:p>
          </p:txBody>
        </p:sp>
        <p:sp>
          <p:nvSpPr>
            <p:cNvPr id="1397" name="Google Shape;1397;p23"/>
            <p:cNvSpPr/>
            <p:nvPr/>
          </p:nvSpPr>
          <p:spPr>
            <a:xfrm>
              <a:off x="418850" y="1542263"/>
              <a:ext cx="23250" cy="18975"/>
            </a:xfrm>
            <a:custGeom>
              <a:avLst/>
              <a:gdLst/>
              <a:ahLst/>
              <a:cxnLst/>
              <a:rect l="l" t="t" r="r" b="b"/>
              <a:pathLst>
                <a:path w="930" h="759" extrusionOk="0">
                  <a:moveTo>
                    <a:pt x="474" y="0"/>
                  </a:moveTo>
                  <a:cubicBezTo>
                    <a:pt x="0" y="38"/>
                    <a:pt x="0" y="721"/>
                    <a:pt x="474" y="758"/>
                  </a:cubicBezTo>
                  <a:cubicBezTo>
                    <a:pt x="929" y="721"/>
                    <a:pt x="929" y="38"/>
                    <a:pt x="474" y="0"/>
                  </a:cubicBezTo>
                  <a:close/>
                </a:path>
              </a:pathLst>
            </a:custGeom>
            <a:solidFill>
              <a:srgbClr val="3C8DA0"/>
            </a:solidFill>
            <a:ln>
              <a:noFill/>
            </a:ln>
          </p:spPr>
          <p:txBody>
            <a:bodyPr spcFirstLastPara="1" wrap="square" lIns="91425" tIns="91425" rIns="91425" bIns="91425" anchor="ctr" anchorCtr="0">
              <a:noAutofit/>
            </a:bodyPr>
            <a:lstStyle/>
            <a:p>
              <a:endParaRPr/>
            </a:p>
          </p:txBody>
        </p:sp>
      </p:grpSp>
      <p:pic>
        <p:nvPicPr>
          <p:cNvPr id="1398" name="Google Shape;1398;p23"/>
          <p:cNvPicPr preferRelativeResize="0"/>
          <p:nvPr/>
        </p:nvPicPr>
        <p:blipFill>
          <a:blip r:embed="rId3">
            <a:alphaModFix amt="74000"/>
          </a:blip>
          <a:stretch>
            <a:fillRect/>
          </a:stretch>
        </p:blipFill>
        <p:spPr>
          <a:xfrm rot="4990199" flipH="1">
            <a:off x="-1127360" y="4108621"/>
            <a:ext cx="2894870" cy="2593321"/>
          </a:xfrm>
          <a:prstGeom prst="rect">
            <a:avLst/>
          </a:prstGeom>
          <a:noFill/>
          <a:ln>
            <a:noFill/>
          </a:ln>
        </p:spPr>
      </p:pic>
      <p:pic>
        <p:nvPicPr>
          <p:cNvPr id="1399" name="Google Shape;1399;p23"/>
          <p:cNvPicPr preferRelativeResize="0"/>
          <p:nvPr/>
        </p:nvPicPr>
        <p:blipFill>
          <a:blip r:embed="rId4">
            <a:alphaModFix amt="74000"/>
          </a:blip>
          <a:stretch>
            <a:fillRect/>
          </a:stretch>
        </p:blipFill>
        <p:spPr>
          <a:xfrm rot="4990199" flipH="1">
            <a:off x="7307615" y="-922016"/>
            <a:ext cx="2894870" cy="2593321"/>
          </a:xfrm>
          <a:prstGeom prst="rect">
            <a:avLst/>
          </a:prstGeom>
          <a:noFill/>
          <a:ln>
            <a:noFill/>
          </a:ln>
        </p:spPr>
      </p:pic>
      <p:sp>
        <p:nvSpPr>
          <p:cNvPr id="1400" name="Google Shape;1400;p23"/>
          <p:cNvSpPr txBox="1">
            <a:spLocks noGrp="1"/>
          </p:cNvSpPr>
          <p:nvPr>
            <p:ph type="ctrTitle"/>
          </p:nvPr>
        </p:nvSpPr>
        <p:spPr>
          <a:xfrm>
            <a:off x="736646" y="373025"/>
            <a:ext cx="7672500" cy="5778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800"/>
              <a:buNone/>
              <a:defRPr/>
            </a:lvl1pPr>
            <a:lvl2pPr lvl="1" algn="ctr" rtl="0">
              <a:spcBef>
                <a:spcPts val="0"/>
              </a:spcBef>
              <a:spcAft>
                <a:spcPts val="0"/>
              </a:spcAft>
              <a:buSzPts val="800"/>
              <a:buNone/>
              <a:defRPr sz="800"/>
            </a:lvl2pPr>
            <a:lvl3pPr lvl="2" algn="ctr" rtl="0">
              <a:spcBef>
                <a:spcPts val="0"/>
              </a:spcBef>
              <a:spcAft>
                <a:spcPts val="0"/>
              </a:spcAft>
              <a:buSzPts val="800"/>
              <a:buNone/>
              <a:defRPr sz="800"/>
            </a:lvl3pPr>
            <a:lvl4pPr lvl="3" algn="ctr" rtl="0">
              <a:spcBef>
                <a:spcPts val="0"/>
              </a:spcBef>
              <a:spcAft>
                <a:spcPts val="0"/>
              </a:spcAft>
              <a:buSzPts val="800"/>
              <a:buNone/>
              <a:defRPr sz="800"/>
            </a:lvl4pPr>
            <a:lvl5pPr lvl="4" algn="ctr" rtl="0">
              <a:spcBef>
                <a:spcPts val="0"/>
              </a:spcBef>
              <a:spcAft>
                <a:spcPts val="0"/>
              </a:spcAft>
              <a:buSzPts val="800"/>
              <a:buNone/>
              <a:defRPr sz="800"/>
            </a:lvl5pPr>
            <a:lvl6pPr lvl="5" algn="ctr" rtl="0">
              <a:spcBef>
                <a:spcPts val="0"/>
              </a:spcBef>
              <a:spcAft>
                <a:spcPts val="0"/>
              </a:spcAft>
              <a:buSzPts val="800"/>
              <a:buNone/>
              <a:defRPr sz="800"/>
            </a:lvl6pPr>
            <a:lvl7pPr lvl="6" algn="ctr" rtl="0">
              <a:spcBef>
                <a:spcPts val="0"/>
              </a:spcBef>
              <a:spcAft>
                <a:spcPts val="0"/>
              </a:spcAft>
              <a:buSzPts val="800"/>
              <a:buNone/>
              <a:defRPr sz="800"/>
            </a:lvl7pPr>
            <a:lvl8pPr lvl="7" algn="ctr" rtl="0">
              <a:spcBef>
                <a:spcPts val="0"/>
              </a:spcBef>
              <a:spcAft>
                <a:spcPts val="0"/>
              </a:spcAft>
              <a:buSzPts val="800"/>
              <a:buNone/>
              <a:defRPr sz="800"/>
            </a:lvl8pPr>
            <a:lvl9pPr lvl="8" algn="ctr" rtl="0">
              <a:spcBef>
                <a:spcPts val="0"/>
              </a:spcBef>
              <a:spcAft>
                <a:spcPts val="0"/>
              </a:spcAft>
              <a:buSzPts val="800"/>
              <a:buNone/>
              <a:defRPr sz="800"/>
            </a:lvl9pPr>
          </a:lstStyle>
          <a:p>
            <a:endParaRPr/>
          </a:p>
        </p:txBody>
      </p:sp>
      <p:sp>
        <p:nvSpPr>
          <p:cNvPr id="1401" name="Google Shape;1401;p23"/>
          <p:cNvSpPr/>
          <p:nvPr/>
        </p:nvSpPr>
        <p:spPr>
          <a:xfrm rot="231922" flipH="1">
            <a:off x="7473457" y="-6437207"/>
            <a:ext cx="4623938" cy="7256951"/>
          </a:xfrm>
          <a:custGeom>
            <a:avLst/>
            <a:gdLst/>
            <a:ahLst/>
            <a:cxnLst/>
            <a:rect l="l" t="t" r="r" b="b"/>
            <a:pathLst>
              <a:path w="55812" h="94461" extrusionOk="0">
                <a:moveTo>
                  <a:pt x="36054" y="83719"/>
                </a:moveTo>
                <a:cubicBezTo>
                  <a:pt x="36059" y="85810"/>
                  <a:pt x="36230" y="87883"/>
                  <a:pt x="36585" y="89937"/>
                </a:cubicBezTo>
                <a:cubicBezTo>
                  <a:pt x="36680" y="90449"/>
                  <a:pt x="36775" y="90942"/>
                  <a:pt x="36888" y="91454"/>
                </a:cubicBezTo>
                <a:cubicBezTo>
                  <a:pt x="36926" y="91719"/>
                  <a:pt x="37002" y="91984"/>
                  <a:pt x="37059" y="92250"/>
                </a:cubicBezTo>
                <a:cubicBezTo>
                  <a:pt x="37097" y="92439"/>
                  <a:pt x="37305" y="92856"/>
                  <a:pt x="37211" y="93046"/>
                </a:cubicBezTo>
                <a:cubicBezTo>
                  <a:pt x="37154" y="93160"/>
                  <a:pt x="36831" y="93255"/>
                  <a:pt x="36718" y="93311"/>
                </a:cubicBezTo>
                <a:cubicBezTo>
                  <a:pt x="36509" y="93425"/>
                  <a:pt x="36282" y="93539"/>
                  <a:pt x="36035" y="93634"/>
                </a:cubicBezTo>
                <a:cubicBezTo>
                  <a:pt x="35599" y="93804"/>
                  <a:pt x="35144" y="93937"/>
                  <a:pt x="34689" y="93994"/>
                </a:cubicBezTo>
                <a:cubicBezTo>
                  <a:pt x="34597" y="94004"/>
                  <a:pt x="34505" y="94009"/>
                  <a:pt x="34414" y="94009"/>
                </a:cubicBezTo>
                <a:cubicBezTo>
                  <a:pt x="33623" y="94009"/>
                  <a:pt x="32889" y="93638"/>
                  <a:pt x="32566" y="92856"/>
                </a:cubicBezTo>
                <a:cubicBezTo>
                  <a:pt x="32244" y="92041"/>
                  <a:pt x="32471" y="91093"/>
                  <a:pt x="32756" y="90297"/>
                </a:cubicBezTo>
                <a:cubicBezTo>
                  <a:pt x="33362" y="88572"/>
                  <a:pt x="34234" y="86923"/>
                  <a:pt x="35125" y="85331"/>
                </a:cubicBezTo>
                <a:cubicBezTo>
                  <a:pt x="35426" y="84788"/>
                  <a:pt x="35736" y="84251"/>
                  <a:pt x="36054" y="83719"/>
                </a:cubicBezTo>
                <a:close/>
                <a:moveTo>
                  <a:pt x="43850" y="72899"/>
                </a:moveTo>
                <a:cubicBezTo>
                  <a:pt x="43926" y="74041"/>
                  <a:pt x="43988" y="75183"/>
                  <a:pt x="44035" y="76326"/>
                </a:cubicBezTo>
                <a:cubicBezTo>
                  <a:pt x="44111" y="78487"/>
                  <a:pt x="44149" y="80629"/>
                  <a:pt x="44130" y="82790"/>
                </a:cubicBezTo>
                <a:cubicBezTo>
                  <a:pt x="44111" y="83871"/>
                  <a:pt x="44092" y="84970"/>
                  <a:pt x="44054" y="86051"/>
                </a:cubicBezTo>
                <a:cubicBezTo>
                  <a:pt x="44016" y="87037"/>
                  <a:pt x="44092" y="88117"/>
                  <a:pt x="43864" y="89065"/>
                </a:cubicBezTo>
                <a:cubicBezTo>
                  <a:pt x="43789" y="89463"/>
                  <a:pt x="43599" y="89823"/>
                  <a:pt x="43334" y="90127"/>
                </a:cubicBezTo>
                <a:cubicBezTo>
                  <a:pt x="43194" y="90249"/>
                  <a:pt x="43052" y="90301"/>
                  <a:pt x="42914" y="90301"/>
                </a:cubicBezTo>
                <a:cubicBezTo>
                  <a:pt x="42585" y="90301"/>
                  <a:pt x="42287" y="90001"/>
                  <a:pt x="42139" y="89653"/>
                </a:cubicBezTo>
                <a:cubicBezTo>
                  <a:pt x="41874" y="88970"/>
                  <a:pt x="41760" y="88193"/>
                  <a:pt x="41609" y="87473"/>
                </a:cubicBezTo>
                <a:cubicBezTo>
                  <a:pt x="41324" y="86165"/>
                  <a:pt x="41021" y="84724"/>
                  <a:pt x="40149" y="83643"/>
                </a:cubicBezTo>
                <a:cubicBezTo>
                  <a:pt x="39770" y="83169"/>
                  <a:pt x="39277" y="82809"/>
                  <a:pt x="38708" y="82582"/>
                </a:cubicBezTo>
                <a:cubicBezTo>
                  <a:pt x="38695" y="82577"/>
                  <a:pt x="38683" y="82574"/>
                  <a:pt x="38671" y="82574"/>
                </a:cubicBezTo>
                <a:cubicBezTo>
                  <a:pt x="38594" y="82574"/>
                  <a:pt x="38540" y="82668"/>
                  <a:pt x="38557" y="82733"/>
                </a:cubicBezTo>
                <a:cubicBezTo>
                  <a:pt x="38917" y="84667"/>
                  <a:pt x="39277" y="86601"/>
                  <a:pt x="39618" y="88534"/>
                </a:cubicBezTo>
                <a:lnTo>
                  <a:pt x="40149" y="91397"/>
                </a:lnTo>
                <a:cubicBezTo>
                  <a:pt x="40263" y="92136"/>
                  <a:pt x="40452" y="92875"/>
                  <a:pt x="40187" y="93596"/>
                </a:cubicBezTo>
                <a:cubicBezTo>
                  <a:pt x="40092" y="93861"/>
                  <a:pt x="39921" y="94183"/>
                  <a:pt x="39618" y="94240"/>
                </a:cubicBezTo>
                <a:cubicBezTo>
                  <a:pt x="39604" y="94243"/>
                  <a:pt x="39590" y="94244"/>
                  <a:pt x="39576" y="94244"/>
                </a:cubicBezTo>
                <a:cubicBezTo>
                  <a:pt x="39294" y="94244"/>
                  <a:pt x="39081" y="93717"/>
                  <a:pt x="38955" y="93482"/>
                </a:cubicBezTo>
                <a:cubicBezTo>
                  <a:pt x="38670" y="92856"/>
                  <a:pt x="38462" y="92193"/>
                  <a:pt x="38348" y="91511"/>
                </a:cubicBezTo>
                <a:cubicBezTo>
                  <a:pt x="38083" y="90146"/>
                  <a:pt x="38045" y="88762"/>
                  <a:pt x="37855" y="87397"/>
                </a:cubicBezTo>
                <a:cubicBezTo>
                  <a:pt x="37647" y="85994"/>
                  <a:pt x="37230" y="84610"/>
                  <a:pt x="36244" y="83549"/>
                </a:cubicBezTo>
                <a:cubicBezTo>
                  <a:pt x="36227" y="83526"/>
                  <a:pt x="36203" y="83515"/>
                  <a:pt x="36178" y="83514"/>
                </a:cubicBezTo>
                <a:lnTo>
                  <a:pt x="36178" y="83514"/>
                </a:lnTo>
                <a:cubicBezTo>
                  <a:pt x="38436" y="79777"/>
                  <a:pt x="41102" y="76305"/>
                  <a:pt x="43850" y="72899"/>
                </a:cubicBezTo>
                <a:close/>
                <a:moveTo>
                  <a:pt x="124" y="0"/>
                </a:moveTo>
                <a:cubicBezTo>
                  <a:pt x="60" y="0"/>
                  <a:pt x="1" y="49"/>
                  <a:pt x="36" y="119"/>
                </a:cubicBezTo>
                <a:lnTo>
                  <a:pt x="17" y="119"/>
                </a:lnTo>
                <a:cubicBezTo>
                  <a:pt x="2955" y="8498"/>
                  <a:pt x="5989" y="16839"/>
                  <a:pt x="9135" y="25123"/>
                </a:cubicBezTo>
                <a:cubicBezTo>
                  <a:pt x="9894" y="27152"/>
                  <a:pt x="10671" y="29180"/>
                  <a:pt x="11467" y="31208"/>
                </a:cubicBezTo>
                <a:cubicBezTo>
                  <a:pt x="12168" y="33028"/>
                  <a:pt x="12794" y="34905"/>
                  <a:pt x="13647" y="36649"/>
                </a:cubicBezTo>
                <a:cubicBezTo>
                  <a:pt x="14292" y="37976"/>
                  <a:pt x="15221" y="39246"/>
                  <a:pt x="16623" y="39796"/>
                </a:cubicBezTo>
                <a:cubicBezTo>
                  <a:pt x="17283" y="40054"/>
                  <a:pt x="17979" y="40142"/>
                  <a:pt x="18690" y="40142"/>
                </a:cubicBezTo>
                <a:cubicBezTo>
                  <a:pt x="19959" y="40142"/>
                  <a:pt x="21272" y="39862"/>
                  <a:pt x="22500" y="39777"/>
                </a:cubicBezTo>
                <a:cubicBezTo>
                  <a:pt x="23246" y="39726"/>
                  <a:pt x="23995" y="39701"/>
                  <a:pt x="24747" y="39701"/>
                </a:cubicBezTo>
                <a:cubicBezTo>
                  <a:pt x="26249" y="39701"/>
                  <a:pt x="27757" y="39802"/>
                  <a:pt x="29249" y="40004"/>
                </a:cubicBezTo>
                <a:cubicBezTo>
                  <a:pt x="31106" y="40270"/>
                  <a:pt x="33021" y="40668"/>
                  <a:pt x="34727" y="41502"/>
                </a:cubicBezTo>
                <a:cubicBezTo>
                  <a:pt x="36433" y="42317"/>
                  <a:pt x="37836" y="43682"/>
                  <a:pt x="38708" y="45350"/>
                </a:cubicBezTo>
                <a:cubicBezTo>
                  <a:pt x="39580" y="46981"/>
                  <a:pt x="40054" y="48782"/>
                  <a:pt x="40471" y="50545"/>
                </a:cubicBezTo>
                <a:cubicBezTo>
                  <a:pt x="42179" y="57664"/>
                  <a:pt x="43282" y="64918"/>
                  <a:pt x="43803" y="72216"/>
                </a:cubicBezTo>
                <a:lnTo>
                  <a:pt x="43803" y="72216"/>
                </a:lnTo>
                <a:cubicBezTo>
                  <a:pt x="43494" y="72599"/>
                  <a:pt x="43186" y="72983"/>
                  <a:pt x="42879" y="73369"/>
                </a:cubicBezTo>
                <a:cubicBezTo>
                  <a:pt x="40831" y="75966"/>
                  <a:pt x="38822" y="78601"/>
                  <a:pt x="37021" y="81387"/>
                </a:cubicBezTo>
                <a:cubicBezTo>
                  <a:pt x="35277" y="84098"/>
                  <a:pt x="33571" y="87018"/>
                  <a:pt x="32471" y="90070"/>
                </a:cubicBezTo>
                <a:cubicBezTo>
                  <a:pt x="31997" y="91359"/>
                  <a:pt x="31770" y="93198"/>
                  <a:pt x="33154" y="94013"/>
                </a:cubicBezTo>
                <a:cubicBezTo>
                  <a:pt x="33534" y="94235"/>
                  <a:pt x="33946" y="94326"/>
                  <a:pt x="34367" y="94326"/>
                </a:cubicBezTo>
                <a:cubicBezTo>
                  <a:pt x="35456" y="94326"/>
                  <a:pt x="36609" y="93717"/>
                  <a:pt x="37457" y="93198"/>
                </a:cubicBezTo>
                <a:cubicBezTo>
                  <a:pt x="37514" y="93160"/>
                  <a:pt x="37533" y="93103"/>
                  <a:pt x="37514" y="93046"/>
                </a:cubicBezTo>
                <a:cubicBezTo>
                  <a:pt x="36725" y="90076"/>
                  <a:pt x="36309" y="87016"/>
                  <a:pt x="36300" y="83937"/>
                </a:cubicBezTo>
                <a:lnTo>
                  <a:pt x="36300" y="83937"/>
                </a:lnTo>
                <a:cubicBezTo>
                  <a:pt x="38208" y="86250"/>
                  <a:pt x="37579" y="89653"/>
                  <a:pt x="38348" y="92383"/>
                </a:cubicBezTo>
                <a:cubicBezTo>
                  <a:pt x="38500" y="93065"/>
                  <a:pt x="38803" y="93710"/>
                  <a:pt x="39201" y="94297"/>
                </a:cubicBezTo>
                <a:cubicBezTo>
                  <a:pt x="39289" y="94413"/>
                  <a:pt x="39407" y="94460"/>
                  <a:pt x="39532" y="94460"/>
                </a:cubicBezTo>
                <a:cubicBezTo>
                  <a:pt x="39756" y="94460"/>
                  <a:pt x="40003" y="94309"/>
                  <a:pt x="40149" y="94127"/>
                </a:cubicBezTo>
                <a:cubicBezTo>
                  <a:pt x="40490" y="93728"/>
                  <a:pt x="40566" y="93103"/>
                  <a:pt x="40547" y="92591"/>
                </a:cubicBezTo>
                <a:cubicBezTo>
                  <a:pt x="40509" y="91681"/>
                  <a:pt x="40244" y="90752"/>
                  <a:pt x="40092" y="89861"/>
                </a:cubicBezTo>
                <a:cubicBezTo>
                  <a:pt x="39670" y="87551"/>
                  <a:pt x="39266" y="85241"/>
                  <a:pt x="38846" y="82914"/>
                </a:cubicBezTo>
                <a:lnTo>
                  <a:pt x="38846" y="82914"/>
                </a:lnTo>
                <a:cubicBezTo>
                  <a:pt x="40217" y="83575"/>
                  <a:pt x="40753" y="85091"/>
                  <a:pt x="41116" y="86487"/>
                </a:cubicBezTo>
                <a:cubicBezTo>
                  <a:pt x="41305" y="87245"/>
                  <a:pt x="41438" y="88022"/>
                  <a:pt x="41628" y="88781"/>
                </a:cubicBezTo>
                <a:cubicBezTo>
                  <a:pt x="41760" y="89349"/>
                  <a:pt x="41874" y="90146"/>
                  <a:pt x="42443" y="90468"/>
                </a:cubicBezTo>
                <a:cubicBezTo>
                  <a:pt x="42589" y="90550"/>
                  <a:pt x="42735" y="90587"/>
                  <a:pt x="42876" y="90587"/>
                </a:cubicBezTo>
                <a:cubicBezTo>
                  <a:pt x="43193" y="90587"/>
                  <a:pt x="43484" y="90402"/>
                  <a:pt x="43694" y="90127"/>
                </a:cubicBezTo>
                <a:cubicBezTo>
                  <a:pt x="44168" y="89539"/>
                  <a:pt x="44225" y="88781"/>
                  <a:pt x="44263" y="88060"/>
                </a:cubicBezTo>
                <a:cubicBezTo>
                  <a:pt x="44376" y="85842"/>
                  <a:pt x="44433" y="83624"/>
                  <a:pt x="44433" y="81425"/>
                </a:cubicBezTo>
                <a:cubicBezTo>
                  <a:pt x="44433" y="78462"/>
                  <a:pt x="44333" y="75502"/>
                  <a:pt x="44134" y="72549"/>
                </a:cubicBezTo>
                <a:lnTo>
                  <a:pt x="44134" y="72549"/>
                </a:lnTo>
                <a:cubicBezTo>
                  <a:pt x="45525" y="70831"/>
                  <a:pt x="46934" y="69129"/>
                  <a:pt x="48319" y="67416"/>
                </a:cubicBezTo>
                <a:cubicBezTo>
                  <a:pt x="50916" y="64213"/>
                  <a:pt x="53457" y="60952"/>
                  <a:pt x="55694" y="57464"/>
                </a:cubicBezTo>
                <a:cubicBezTo>
                  <a:pt x="55812" y="57293"/>
                  <a:pt x="55657" y="57122"/>
                  <a:pt x="55493" y="57122"/>
                </a:cubicBezTo>
                <a:cubicBezTo>
                  <a:pt x="55421" y="57122"/>
                  <a:pt x="55348" y="57155"/>
                  <a:pt x="55295" y="57236"/>
                </a:cubicBezTo>
                <a:cubicBezTo>
                  <a:pt x="51966" y="62402"/>
                  <a:pt x="47953" y="67087"/>
                  <a:pt x="44086" y="71866"/>
                </a:cubicBezTo>
                <a:lnTo>
                  <a:pt x="44086" y="71866"/>
                </a:lnTo>
                <a:cubicBezTo>
                  <a:pt x="43682" y="66321"/>
                  <a:pt x="42926" y="60806"/>
                  <a:pt x="41817" y="55360"/>
                </a:cubicBezTo>
                <a:cubicBezTo>
                  <a:pt x="41400" y="53255"/>
                  <a:pt x="40945" y="51132"/>
                  <a:pt x="40376" y="49066"/>
                </a:cubicBezTo>
                <a:cubicBezTo>
                  <a:pt x="39921" y="47379"/>
                  <a:pt x="39315" y="45673"/>
                  <a:pt x="38310" y="44213"/>
                </a:cubicBezTo>
                <a:cubicBezTo>
                  <a:pt x="36130" y="41104"/>
                  <a:pt x="32301" y="40175"/>
                  <a:pt x="28737" y="39739"/>
                </a:cubicBezTo>
                <a:cubicBezTo>
                  <a:pt x="27406" y="39567"/>
                  <a:pt x="26076" y="39485"/>
                  <a:pt x="24745" y="39485"/>
                </a:cubicBezTo>
                <a:cubicBezTo>
                  <a:pt x="23877" y="39485"/>
                  <a:pt x="23008" y="39520"/>
                  <a:pt x="22140" y="39587"/>
                </a:cubicBezTo>
                <a:cubicBezTo>
                  <a:pt x="21041" y="39680"/>
                  <a:pt x="19854" y="39911"/>
                  <a:pt x="18707" y="39911"/>
                </a:cubicBezTo>
                <a:cubicBezTo>
                  <a:pt x="17736" y="39911"/>
                  <a:pt x="16794" y="39745"/>
                  <a:pt x="15960" y="39189"/>
                </a:cubicBezTo>
                <a:cubicBezTo>
                  <a:pt x="14519" y="38204"/>
                  <a:pt x="13780" y="36479"/>
                  <a:pt x="13173" y="34924"/>
                </a:cubicBezTo>
                <a:cubicBezTo>
                  <a:pt x="12339" y="32820"/>
                  <a:pt x="11543" y="30735"/>
                  <a:pt x="10728" y="28630"/>
                </a:cubicBezTo>
                <a:cubicBezTo>
                  <a:pt x="7505" y="20194"/>
                  <a:pt x="4377" y="11721"/>
                  <a:pt x="1344" y="3228"/>
                </a:cubicBezTo>
                <a:cubicBezTo>
                  <a:pt x="965" y="2166"/>
                  <a:pt x="586" y="1124"/>
                  <a:pt x="226" y="62"/>
                </a:cubicBezTo>
                <a:cubicBezTo>
                  <a:pt x="204" y="19"/>
                  <a:pt x="163" y="0"/>
                  <a:pt x="124" y="0"/>
                </a:cubicBezTo>
                <a:close/>
              </a:path>
            </a:pathLst>
          </a:custGeom>
          <a:solidFill>
            <a:srgbClr val="1C5F6F"/>
          </a:solidFill>
          <a:ln>
            <a:noFill/>
          </a:ln>
        </p:spPr>
        <p:txBody>
          <a:bodyPr spcFirstLastPara="1" wrap="square" lIns="91425" tIns="91425" rIns="91425" bIns="91425" anchor="ctr" anchorCtr="0">
            <a:noAutofit/>
          </a:bodyPr>
          <a:lstStyle/>
          <a:p>
            <a:endParaRPr/>
          </a:p>
        </p:txBody>
      </p:sp>
      <p:pic>
        <p:nvPicPr>
          <p:cNvPr id="1402" name="Google Shape;1402;p23"/>
          <p:cNvPicPr preferRelativeResize="0"/>
          <p:nvPr/>
        </p:nvPicPr>
        <p:blipFill>
          <a:blip r:embed="rId2">
            <a:alphaModFix amt="66000"/>
          </a:blip>
          <a:stretch>
            <a:fillRect/>
          </a:stretch>
        </p:blipFill>
        <p:spPr>
          <a:xfrm rot="-2343514" flipH="1">
            <a:off x="7272347" y="3430567"/>
            <a:ext cx="3297389" cy="2276638"/>
          </a:xfrm>
          <a:prstGeom prst="rect">
            <a:avLst/>
          </a:prstGeom>
          <a:noFill/>
          <a:ln>
            <a:noFill/>
          </a:ln>
        </p:spPr>
      </p:pic>
      <p:grpSp>
        <p:nvGrpSpPr>
          <p:cNvPr id="1403" name="Google Shape;1403;p23"/>
          <p:cNvGrpSpPr/>
          <p:nvPr/>
        </p:nvGrpSpPr>
        <p:grpSpPr>
          <a:xfrm rot="-8099954">
            <a:off x="8454323" y="4128852"/>
            <a:ext cx="1344367" cy="1995327"/>
            <a:chOff x="272875" y="1527563"/>
            <a:chExt cx="255950" cy="455000"/>
          </a:xfrm>
        </p:grpSpPr>
        <p:sp>
          <p:nvSpPr>
            <p:cNvPr id="1404" name="Google Shape;1404;p23"/>
            <p:cNvSpPr/>
            <p:nvPr/>
          </p:nvSpPr>
          <p:spPr>
            <a:xfrm>
              <a:off x="471925" y="1963988"/>
              <a:ext cx="26575" cy="18575"/>
            </a:xfrm>
            <a:custGeom>
              <a:avLst/>
              <a:gdLst/>
              <a:ahLst/>
              <a:cxnLst/>
              <a:rect l="l" t="t" r="r" b="b"/>
              <a:pathLst>
                <a:path w="1063" h="743" extrusionOk="0">
                  <a:moveTo>
                    <a:pt x="724" y="0"/>
                  </a:moveTo>
                  <a:cubicBezTo>
                    <a:pt x="636" y="0"/>
                    <a:pt x="547" y="14"/>
                    <a:pt x="512" y="41"/>
                  </a:cubicBezTo>
                  <a:cubicBezTo>
                    <a:pt x="323" y="230"/>
                    <a:pt x="152" y="420"/>
                    <a:pt x="0" y="628"/>
                  </a:cubicBezTo>
                  <a:lnTo>
                    <a:pt x="57" y="742"/>
                  </a:lnTo>
                  <a:cubicBezTo>
                    <a:pt x="247" y="742"/>
                    <a:pt x="436" y="704"/>
                    <a:pt x="626" y="647"/>
                  </a:cubicBezTo>
                  <a:cubicBezTo>
                    <a:pt x="929" y="496"/>
                    <a:pt x="1062" y="249"/>
                    <a:pt x="948" y="60"/>
                  </a:cubicBezTo>
                  <a:cubicBezTo>
                    <a:pt x="928" y="19"/>
                    <a:pt x="826" y="0"/>
                    <a:pt x="724" y="0"/>
                  </a:cubicBezTo>
                  <a:close/>
                </a:path>
              </a:pathLst>
            </a:custGeom>
            <a:solidFill>
              <a:srgbClr val="3C8DA0"/>
            </a:solidFill>
            <a:ln>
              <a:noFill/>
            </a:ln>
          </p:spPr>
          <p:txBody>
            <a:bodyPr spcFirstLastPara="1" wrap="square" lIns="91425" tIns="91425" rIns="91425" bIns="91425" anchor="ctr" anchorCtr="0">
              <a:noAutofit/>
            </a:bodyPr>
            <a:lstStyle/>
            <a:p>
              <a:endParaRPr/>
            </a:p>
          </p:txBody>
        </p:sp>
        <p:sp>
          <p:nvSpPr>
            <p:cNvPr id="1405" name="Google Shape;1405;p23"/>
            <p:cNvSpPr/>
            <p:nvPr/>
          </p:nvSpPr>
          <p:spPr>
            <a:xfrm>
              <a:off x="366725" y="1787738"/>
              <a:ext cx="29875" cy="22300"/>
            </a:xfrm>
            <a:custGeom>
              <a:avLst/>
              <a:gdLst/>
              <a:ahLst/>
              <a:cxnLst/>
              <a:rect l="l" t="t" r="r" b="b"/>
              <a:pathLst>
                <a:path w="1195" h="892" extrusionOk="0">
                  <a:moveTo>
                    <a:pt x="607" y="1"/>
                  </a:moveTo>
                  <a:cubicBezTo>
                    <a:pt x="0" y="1"/>
                    <a:pt x="0" y="892"/>
                    <a:pt x="607" y="892"/>
                  </a:cubicBezTo>
                  <a:cubicBezTo>
                    <a:pt x="1194" y="892"/>
                    <a:pt x="1194" y="1"/>
                    <a:pt x="607" y="1"/>
                  </a:cubicBezTo>
                  <a:close/>
                </a:path>
              </a:pathLst>
            </a:custGeom>
            <a:solidFill>
              <a:srgbClr val="3C8DA0"/>
            </a:solidFill>
            <a:ln>
              <a:noFill/>
            </a:ln>
          </p:spPr>
          <p:txBody>
            <a:bodyPr spcFirstLastPara="1" wrap="square" lIns="91425" tIns="91425" rIns="91425" bIns="91425" anchor="ctr" anchorCtr="0">
              <a:noAutofit/>
            </a:bodyPr>
            <a:lstStyle/>
            <a:p>
              <a:endParaRPr/>
            </a:p>
          </p:txBody>
        </p:sp>
        <p:sp>
          <p:nvSpPr>
            <p:cNvPr id="1406" name="Google Shape;1406;p23"/>
            <p:cNvSpPr/>
            <p:nvPr/>
          </p:nvSpPr>
          <p:spPr>
            <a:xfrm>
              <a:off x="380450" y="1835613"/>
              <a:ext cx="9975" cy="8550"/>
            </a:xfrm>
            <a:custGeom>
              <a:avLst/>
              <a:gdLst/>
              <a:ahLst/>
              <a:cxnLst/>
              <a:rect l="l" t="t" r="r" b="b"/>
              <a:pathLst>
                <a:path w="399" h="342" extrusionOk="0">
                  <a:moveTo>
                    <a:pt x="209" y="1"/>
                  </a:moveTo>
                  <a:cubicBezTo>
                    <a:pt x="1" y="38"/>
                    <a:pt x="1" y="323"/>
                    <a:pt x="209" y="342"/>
                  </a:cubicBezTo>
                  <a:cubicBezTo>
                    <a:pt x="399" y="323"/>
                    <a:pt x="399" y="38"/>
                    <a:pt x="209" y="1"/>
                  </a:cubicBezTo>
                  <a:close/>
                </a:path>
              </a:pathLst>
            </a:custGeom>
            <a:solidFill>
              <a:srgbClr val="3C8DA0"/>
            </a:solidFill>
            <a:ln>
              <a:noFill/>
            </a:ln>
          </p:spPr>
          <p:txBody>
            <a:bodyPr spcFirstLastPara="1" wrap="square" lIns="91425" tIns="91425" rIns="91425" bIns="91425" anchor="ctr" anchorCtr="0">
              <a:noAutofit/>
            </a:bodyPr>
            <a:lstStyle/>
            <a:p>
              <a:endParaRPr/>
            </a:p>
          </p:txBody>
        </p:sp>
        <p:sp>
          <p:nvSpPr>
            <p:cNvPr id="1407" name="Google Shape;1407;p23"/>
            <p:cNvSpPr/>
            <p:nvPr/>
          </p:nvSpPr>
          <p:spPr>
            <a:xfrm>
              <a:off x="416475" y="1837513"/>
              <a:ext cx="5700" cy="4750"/>
            </a:xfrm>
            <a:custGeom>
              <a:avLst/>
              <a:gdLst/>
              <a:ahLst/>
              <a:cxnLst/>
              <a:rect l="l" t="t" r="r" b="b"/>
              <a:pathLst>
                <a:path w="228" h="190" extrusionOk="0">
                  <a:moveTo>
                    <a:pt x="114" y="0"/>
                  </a:moveTo>
                  <a:cubicBezTo>
                    <a:pt x="0" y="19"/>
                    <a:pt x="0" y="171"/>
                    <a:pt x="114" y="190"/>
                  </a:cubicBezTo>
                  <a:cubicBezTo>
                    <a:pt x="228" y="171"/>
                    <a:pt x="228" y="19"/>
                    <a:pt x="114" y="0"/>
                  </a:cubicBezTo>
                  <a:close/>
                </a:path>
              </a:pathLst>
            </a:custGeom>
            <a:solidFill>
              <a:srgbClr val="3C8DA0"/>
            </a:solidFill>
            <a:ln>
              <a:noFill/>
            </a:ln>
          </p:spPr>
          <p:txBody>
            <a:bodyPr spcFirstLastPara="1" wrap="square" lIns="91425" tIns="91425" rIns="91425" bIns="91425" anchor="ctr" anchorCtr="0">
              <a:noAutofit/>
            </a:bodyPr>
            <a:lstStyle/>
            <a:p>
              <a:endParaRPr/>
            </a:p>
          </p:txBody>
        </p:sp>
        <p:sp>
          <p:nvSpPr>
            <p:cNvPr id="1408" name="Google Shape;1408;p23"/>
            <p:cNvSpPr/>
            <p:nvPr/>
          </p:nvSpPr>
          <p:spPr>
            <a:xfrm>
              <a:off x="415525" y="1877788"/>
              <a:ext cx="7600" cy="10675"/>
            </a:xfrm>
            <a:custGeom>
              <a:avLst/>
              <a:gdLst/>
              <a:ahLst/>
              <a:cxnLst/>
              <a:rect l="l" t="t" r="r" b="b"/>
              <a:pathLst>
                <a:path w="304" h="427" extrusionOk="0">
                  <a:moveTo>
                    <a:pt x="171" y="1"/>
                  </a:moveTo>
                  <a:cubicBezTo>
                    <a:pt x="133" y="1"/>
                    <a:pt x="95" y="20"/>
                    <a:pt x="76" y="39"/>
                  </a:cubicBezTo>
                  <a:lnTo>
                    <a:pt x="57" y="77"/>
                  </a:lnTo>
                  <a:cubicBezTo>
                    <a:pt x="38" y="95"/>
                    <a:pt x="38" y="114"/>
                    <a:pt x="38" y="133"/>
                  </a:cubicBezTo>
                  <a:lnTo>
                    <a:pt x="20" y="133"/>
                  </a:lnTo>
                  <a:cubicBezTo>
                    <a:pt x="20" y="190"/>
                    <a:pt x="20" y="228"/>
                    <a:pt x="1" y="285"/>
                  </a:cubicBezTo>
                  <a:cubicBezTo>
                    <a:pt x="1" y="304"/>
                    <a:pt x="1" y="323"/>
                    <a:pt x="20" y="342"/>
                  </a:cubicBezTo>
                  <a:cubicBezTo>
                    <a:pt x="20" y="361"/>
                    <a:pt x="38" y="380"/>
                    <a:pt x="38" y="380"/>
                  </a:cubicBezTo>
                  <a:cubicBezTo>
                    <a:pt x="57" y="399"/>
                    <a:pt x="76" y="418"/>
                    <a:pt x="95" y="418"/>
                  </a:cubicBezTo>
                  <a:cubicBezTo>
                    <a:pt x="108" y="418"/>
                    <a:pt x="121" y="426"/>
                    <a:pt x="133" y="426"/>
                  </a:cubicBezTo>
                  <a:cubicBezTo>
                    <a:pt x="140" y="426"/>
                    <a:pt x="146" y="424"/>
                    <a:pt x="152" y="418"/>
                  </a:cubicBezTo>
                  <a:lnTo>
                    <a:pt x="190" y="418"/>
                  </a:lnTo>
                  <a:cubicBezTo>
                    <a:pt x="209" y="418"/>
                    <a:pt x="228" y="418"/>
                    <a:pt x="247" y="399"/>
                  </a:cubicBezTo>
                  <a:cubicBezTo>
                    <a:pt x="285" y="361"/>
                    <a:pt x="285" y="323"/>
                    <a:pt x="285" y="285"/>
                  </a:cubicBezTo>
                  <a:lnTo>
                    <a:pt x="285" y="133"/>
                  </a:lnTo>
                  <a:cubicBezTo>
                    <a:pt x="304" y="114"/>
                    <a:pt x="304" y="95"/>
                    <a:pt x="285" y="95"/>
                  </a:cubicBezTo>
                  <a:cubicBezTo>
                    <a:pt x="285" y="77"/>
                    <a:pt x="285" y="58"/>
                    <a:pt x="266" y="39"/>
                  </a:cubicBezTo>
                  <a:cubicBezTo>
                    <a:pt x="228" y="20"/>
                    <a:pt x="209" y="1"/>
                    <a:pt x="171" y="1"/>
                  </a:cubicBezTo>
                  <a:close/>
                </a:path>
              </a:pathLst>
            </a:custGeom>
            <a:solidFill>
              <a:srgbClr val="3C8DA0"/>
            </a:solidFill>
            <a:ln>
              <a:noFill/>
            </a:ln>
          </p:spPr>
          <p:txBody>
            <a:bodyPr spcFirstLastPara="1" wrap="square" lIns="91425" tIns="91425" rIns="91425" bIns="91425" anchor="ctr" anchorCtr="0">
              <a:noAutofit/>
            </a:bodyPr>
            <a:lstStyle/>
            <a:p>
              <a:endParaRPr/>
            </a:p>
          </p:txBody>
        </p:sp>
        <p:sp>
          <p:nvSpPr>
            <p:cNvPr id="1409" name="Google Shape;1409;p23"/>
            <p:cNvSpPr/>
            <p:nvPr/>
          </p:nvSpPr>
          <p:spPr>
            <a:xfrm>
              <a:off x="432600" y="1937038"/>
              <a:ext cx="10450" cy="8075"/>
            </a:xfrm>
            <a:custGeom>
              <a:avLst/>
              <a:gdLst/>
              <a:ahLst/>
              <a:cxnLst/>
              <a:rect l="l" t="t" r="r" b="b"/>
              <a:pathLst>
                <a:path w="418" h="323" extrusionOk="0">
                  <a:moveTo>
                    <a:pt x="209" y="0"/>
                  </a:moveTo>
                  <a:cubicBezTo>
                    <a:pt x="0" y="0"/>
                    <a:pt x="0" y="323"/>
                    <a:pt x="209" y="323"/>
                  </a:cubicBezTo>
                  <a:cubicBezTo>
                    <a:pt x="417" y="323"/>
                    <a:pt x="417" y="0"/>
                    <a:pt x="209" y="0"/>
                  </a:cubicBezTo>
                  <a:close/>
                </a:path>
              </a:pathLst>
            </a:custGeom>
            <a:solidFill>
              <a:srgbClr val="3C8DA0"/>
            </a:solidFill>
            <a:ln>
              <a:noFill/>
            </a:ln>
          </p:spPr>
          <p:txBody>
            <a:bodyPr spcFirstLastPara="1" wrap="square" lIns="91425" tIns="91425" rIns="91425" bIns="91425" anchor="ctr" anchorCtr="0">
              <a:noAutofit/>
            </a:bodyPr>
            <a:lstStyle/>
            <a:p>
              <a:endParaRPr/>
            </a:p>
          </p:txBody>
        </p:sp>
        <p:sp>
          <p:nvSpPr>
            <p:cNvPr id="1410" name="Google Shape;1410;p23"/>
            <p:cNvSpPr/>
            <p:nvPr/>
          </p:nvSpPr>
          <p:spPr>
            <a:xfrm>
              <a:off x="452025" y="1974938"/>
              <a:ext cx="9500" cy="7150"/>
            </a:xfrm>
            <a:custGeom>
              <a:avLst/>
              <a:gdLst/>
              <a:ahLst/>
              <a:cxnLst/>
              <a:rect l="l" t="t" r="r" b="b"/>
              <a:pathLst>
                <a:path w="380" h="286" extrusionOk="0">
                  <a:moveTo>
                    <a:pt x="190" y="1"/>
                  </a:moveTo>
                  <a:cubicBezTo>
                    <a:pt x="0" y="1"/>
                    <a:pt x="0" y="285"/>
                    <a:pt x="190" y="285"/>
                  </a:cubicBezTo>
                  <a:cubicBezTo>
                    <a:pt x="379" y="285"/>
                    <a:pt x="379" y="1"/>
                    <a:pt x="190" y="1"/>
                  </a:cubicBezTo>
                  <a:close/>
                </a:path>
              </a:pathLst>
            </a:custGeom>
            <a:solidFill>
              <a:srgbClr val="3C8DA0"/>
            </a:solidFill>
            <a:ln>
              <a:noFill/>
            </a:ln>
          </p:spPr>
          <p:txBody>
            <a:bodyPr spcFirstLastPara="1" wrap="square" lIns="91425" tIns="91425" rIns="91425" bIns="91425" anchor="ctr" anchorCtr="0">
              <a:noAutofit/>
            </a:bodyPr>
            <a:lstStyle/>
            <a:p>
              <a:endParaRPr/>
            </a:p>
          </p:txBody>
        </p:sp>
        <p:sp>
          <p:nvSpPr>
            <p:cNvPr id="1411" name="Google Shape;1411;p23"/>
            <p:cNvSpPr/>
            <p:nvPr/>
          </p:nvSpPr>
          <p:spPr>
            <a:xfrm>
              <a:off x="472875" y="1918538"/>
              <a:ext cx="19925" cy="15200"/>
            </a:xfrm>
            <a:custGeom>
              <a:avLst/>
              <a:gdLst/>
              <a:ahLst/>
              <a:cxnLst/>
              <a:rect l="l" t="t" r="r" b="b"/>
              <a:pathLst>
                <a:path w="797" h="608" extrusionOk="0">
                  <a:moveTo>
                    <a:pt x="398" y="1"/>
                  </a:moveTo>
                  <a:cubicBezTo>
                    <a:pt x="0" y="1"/>
                    <a:pt x="0" y="608"/>
                    <a:pt x="398" y="608"/>
                  </a:cubicBezTo>
                  <a:cubicBezTo>
                    <a:pt x="797" y="608"/>
                    <a:pt x="797" y="1"/>
                    <a:pt x="398" y="1"/>
                  </a:cubicBezTo>
                  <a:close/>
                </a:path>
              </a:pathLst>
            </a:custGeom>
            <a:solidFill>
              <a:srgbClr val="3C8DA0"/>
            </a:solidFill>
            <a:ln>
              <a:noFill/>
            </a:ln>
          </p:spPr>
          <p:txBody>
            <a:bodyPr spcFirstLastPara="1" wrap="square" lIns="91425" tIns="91425" rIns="91425" bIns="91425" anchor="ctr" anchorCtr="0">
              <a:noAutofit/>
            </a:bodyPr>
            <a:lstStyle/>
            <a:p>
              <a:endParaRPr/>
            </a:p>
          </p:txBody>
        </p:sp>
        <p:sp>
          <p:nvSpPr>
            <p:cNvPr id="1412" name="Google Shape;1412;p23"/>
            <p:cNvSpPr/>
            <p:nvPr/>
          </p:nvSpPr>
          <p:spPr>
            <a:xfrm>
              <a:off x="444900" y="1890113"/>
              <a:ext cx="16150" cy="11875"/>
            </a:xfrm>
            <a:custGeom>
              <a:avLst/>
              <a:gdLst/>
              <a:ahLst/>
              <a:cxnLst/>
              <a:rect l="l" t="t" r="r" b="b"/>
              <a:pathLst>
                <a:path w="646" h="475" extrusionOk="0">
                  <a:moveTo>
                    <a:pt x="323" y="1"/>
                  </a:moveTo>
                  <a:cubicBezTo>
                    <a:pt x="1" y="1"/>
                    <a:pt x="1" y="475"/>
                    <a:pt x="323" y="475"/>
                  </a:cubicBezTo>
                  <a:cubicBezTo>
                    <a:pt x="645" y="475"/>
                    <a:pt x="645" y="1"/>
                    <a:pt x="323" y="1"/>
                  </a:cubicBezTo>
                  <a:close/>
                </a:path>
              </a:pathLst>
            </a:custGeom>
            <a:solidFill>
              <a:srgbClr val="3C8DA0"/>
            </a:solidFill>
            <a:ln>
              <a:noFill/>
            </a:ln>
          </p:spPr>
          <p:txBody>
            <a:bodyPr spcFirstLastPara="1" wrap="square" lIns="91425" tIns="91425" rIns="91425" bIns="91425" anchor="ctr" anchorCtr="0">
              <a:noAutofit/>
            </a:bodyPr>
            <a:lstStyle/>
            <a:p>
              <a:endParaRPr/>
            </a:p>
          </p:txBody>
        </p:sp>
        <p:sp>
          <p:nvSpPr>
            <p:cNvPr id="1413" name="Google Shape;1413;p23"/>
            <p:cNvSpPr/>
            <p:nvPr/>
          </p:nvSpPr>
          <p:spPr>
            <a:xfrm>
              <a:off x="398475" y="1905288"/>
              <a:ext cx="11875" cy="11400"/>
            </a:xfrm>
            <a:custGeom>
              <a:avLst/>
              <a:gdLst/>
              <a:ahLst/>
              <a:cxnLst/>
              <a:rect l="l" t="t" r="r" b="b"/>
              <a:pathLst>
                <a:path w="475" h="456" extrusionOk="0">
                  <a:moveTo>
                    <a:pt x="228" y="0"/>
                  </a:moveTo>
                  <a:cubicBezTo>
                    <a:pt x="0" y="57"/>
                    <a:pt x="0" y="398"/>
                    <a:pt x="228" y="455"/>
                  </a:cubicBezTo>
                  <a:cubicBezTo>
                    <a:pt x="474" y="398"/>
                    <a:pt x="474" y="57"/>
                    <a:pt x="228" y="0"/>
                  </a:cubicBezTo>
                  <a:close/>
                </a:path>
              </a:pathLst>
            </a:custGeom>
            <a:solidFill>
              <a:srgbClr val="3C8DA0"/>
            </a:solidFill>
            <a:ln>
              <a:noFill/>
            </a:ln>
          </p:spPr>
          <p:txBody>
            <a:bodyPr spcFirstLastPara="1" wrap="square" lIns="91425" tIns="91425" rIns="91425" bIns="91425" anchor="ctr" anchorCtr="0">
              <a:noAutofit/>
            </a:bodyPr>
            <a:lstStyle/>
            <a:p>
              <a:endParaRPr/>
            </a:p>
          </p:txBody>
        </p:sp>
        <p:sp>
          <p:nvSpPr>
            <p:cNvPr id="1414" name="Google Shape;1414;p23"/>
            <p:cNvSpPr/>
            <p:nvPr/>
          </p:nvSpPr>
          <p:spPr>
            <a:xfrm>
              <a:off x="454400" y="1849363"/>
              <a:ext cx="11850" cy="11400"/>
            </a:xfrm>
            <a:custGeom>
              <a:avLst/>
              <a:gdLst/>
              <a:ahLst/>
              <a:cxnLst/>
              <a:rect l="l" t="t" r="r" b="b"/>
              <a:pathLst>
                <a:path w="474" h="456" extrusionOk="0">
                  <a:moveTo>
                    <a:pt x="246" y="0"/>
                  </a:moveTo>
                  <a:cubicBezTo>
                    <a:pt x="0" y="57"/>
                    <a:pt x="0" y="398"/>
                    <a:pt x="246" y="455"/>
                  </a:cubicBezTo>
                  <a:cubicBezTo>
                    <a:pt x="474" y="398"/>
                    <a:pt x="474" y="57"/>
                    <a:pt x="246" y="0"/>
                  </a:cubicBezTo>
                  <a:close/>
                </a:path>
              </a:pathLst>
            </a:custGeom>
            <a:solidFill>
              <a:srgbClr val="3C8DA0"/>
            </a:solidFill>
            <a:ln>
              <a:noFill/>
            </a:ln>
          </p:spPr>
          <p:txBody>
            <a:bodyPr spcFirstLastPara="1" wrap="square" lIns="91425" tIns="91425" rIns="91425" bIns="91425" anchor="ctr" anchorCtr="0">
              <a:noAutofit/>
            </a:bodyPr>
            <a:lstStyle/>
            <a:p>
              <a:endParaRPr/>
            </a:p>
          </p:txBody>
        </p:sp>
        <p:sp>
          <p:nvSpPr>
            <p:cNvPr id="1415" name="Google Shape;1415;p23"/>
            <p:cNvSpPr/>
            <p:nvPr/>
          </p:nvSpPr>
          <p:spPr>
            <a:xfrm>
              <a:off x="428800" y="1830863"/>
              <a:ext cx="14725" cy="11400"/>
            </a:xfrm>
            <a:custGeom>
              <a:avLst/>
              <a:gdLst/>
              <a:ahLst/>
              <a:cxnLst/>
              <a:rect l="l" t="t" r="r" b="b"/>
              <a:pathLst>
                <a:path w="589" h="456" extrusionOk="0">
                  <a:moveTo>
                    <a:pt x="228" y="1"/>
                  </a:moveTo>
                  <a:cubicBezTo>
                    <a:pt x="190" y="1"/>
                    <a:pt x="171" y="1"/>
                    <a:pt x="133" y="20"/>
                  </a:cubicBezTo>
                  <a:cubicBezTo>
                    <a:pt x="114" y="39"/>
                    <a:pt x="76" y="39"/>
                    <a:pt x="57" y="77"/>
                  </a:cubicBezTo>
                  <a:cubicBezTo>
                    <a:pt x="38" y="96"/>
                    <a:pt x="19" y="115"/>
                    <a:pt x="19" y="153"/>
                  </a:cubicBezTo>
                  <a:cubicBezTo>
                    <a:pt x="0" y="172"/>
                    <a:pt x="0" y="209"/>
                    <a:pt x="0" y="228"/>
                  </a:cubicBezTo>
                  <a:lnTo>
                    <a:pt x="0" y="285"/>
                  </a:lnTo>
                  <a:cubicBezTo>
                    <a:pt x="0" y="323"/>
                    <a:pt x="19" y="361"/>
                    <a:pt x="57" y="399"/>
                  </a:cubicBezTo>
                  <a:lnTo>
                    <a:pt x="95" y="437"/>
                  </a:lnTo>
                  <a:cubicBezTo>
                    <a:pt x="133" y="456"/>
                    <a:pt x="171" y="456"/>
                    <a:pt x="209" y="456"/>
                  </a:cubicBezTo>
                  <a:lnTo>
                    <a:pt x="209" y="437"/>
                  </a:lnTo>
                  <a:lnTo>
                    <a:pt x="361" y="437"/>
                  </a:lnTo>
                  <a:cubicBezTo>
                    <a:pt x="398" y="437"/>
                    <a:pt x="417" y="437"/>
                    <a:pt x="455" y="418"/>
                  </a:cubicBezTo>
                  <a:cubicBezTo>
                    <a:pt x="474" y="418"/>
                    <a:pt x="493" y="399"/>
                    <a:pt x="531" y="380"/>
                  </a:cubicBezTo>
                  <a:cubicBezTo>
                    <a:pt x="550" y="361"/>
                    <a:pt x="569" y="342"/>
                    <a:pt x="569" y="304"/>
                  </a:cubicBezTo>
                  <a:cubicBezTo>
                    <a:pt x="588" y="285"/>
                    <a:pt x="588" y="247"/>
                    <a:pt x="588" y="228"/>
                  </a:cubicBezTo>
                  <a:lnTo>
                    <a:pt x="588" y="172"/>
                  </a:lnTo>
                  <a:cubicBezTo>
                    <a:pt x="569" y="134"/>
                    <a:pt x="550" y="96"/>
                    <a:pt x="531" y="58"/>
                  </a:cubicBezTo>
                  <a:lnTo>
                    <a:pt x="493" y="39"/>
                  </a:lnTo>
                  <a:cubicBezTo>
                    <a:pt x="455" y="20"/>
                    <a:pt x="417" y="1"/>
                    <a:pt x="380" y="1"/>
                  </a:cubicBezTo>
                  <a:close/>
                </a:path>
              </a:pathLst>
            </a:custGeom>
            <a:solidFill>
              <a:srgbClr val="3C8DA0"/>
            </a:solidFill>
            <a:ln>
              <a:noFill/>
            </a:ln>
          </p:spPr>
          <p:txBody>
            <a:bodyPr spcFirstLastPara="1" wrap="square" lIns="91425" tIns="91425" rIns="91425" bIns="91425" anchor="ctr" anchorCtr="0">
              <a:noAutofit/>
            </a:bodyPr>
            <a:lstStyle/>
            <a:p>
              <a:endParaRPr/>
            </a:p>
          </p:txBody>
        </p:sp>
        <p:sp>
          <p:nvSpPr>
            <p:cNvPr id="1416" name="Google Shape;1416;p23"/>
            <p:cNvSpPr/>
            <p:nvPr/>
          </p:nvSpPr>
          <p:spPr>
            <a:xfrm>
              <a:off x="440175" y="1765463"/>
              <a:ext cx="18025" cy="14725"/>
            </a:xfrm>
            <a:custGeom>
              <a:avLst/>
              <a:gdLst/>
              <a:ahLst/>
              <a:cxnLst/>
              <a:rect l="l" t="t" r="r" b="b"/>
              <a:pathLst>
                <a:path w="721" h="589" extrusionOk="0">
                  <a:moveTo>
                    <a:pt x="361" y="1"/>
                  </a:moveTo>
                  <a:cubicBezTo>
                    <a:pt x="0" y="20"/>
                    <a:pt x="0" y="551"/>
                    <a:pt x="361" y="589"/>
                  </a:cubicBezTo>
                  <a:cubicBezTo>
                    <a:pt x="721" y="551"/>
                    <a:pt x="721" y="20"/>
                    <a:pt x="361" y="1"/>
                  </a:cubicBezTo>
                  <a:close/>
                </a:path>
              </a:pathLst>
            </a:custGeom>
            <a:solidFill>
              <a:srgbClr val="3C8DA0"/>
            </a:solidFill>
            <a:ln>
              <a:noFill/>
            </a:ln>
          </p:spPr>
          <p:txBody>
            <a:bodyPr spcFirstLastPara="1" wrap="square" lIns="91425" tIns="91425" rIns="91425" bIns="91425" anchor="ctr" anchorCtr="0">
              <a:noAutofit/>
            </a:bodyPr>
            <a:lstStyle/>
            <a:p>
              <a:endParaRPr/>
            </a:p>
          </p:txBody>
        </p:sp>
        <p:sp>
          <p:nvSpPr>
            <p:cNvPr id="1417" name="Google Shape;1417;p23"/>
            <p:cNvSpPr/>
            <p:nvPr/>
          </p:nvSpPr>
          <p:spPr>
            <a:xfrm>
              <a:off x="385200" y="1777313"/>
              <a:ext cx="15650" cy="13300"/>
            </a:xfrm>
            <a:custGeom>
              <a:avLst/>
              <a:gdLst/>
              <a:ahLst/>
              <a:cxnLst/>
              <a:rect l="l" t="t" r="r" b="b"/>
              <a:pathLst>
                <a:path w="626" h="532" extrusionOk="0">
                  <a:moveTo>
                    <a:pt x="323" y="1"/>
                  </a:moveTo>
                  <a:cubicBezTo>
                    <a:pt x="0" y="39"/>
                    <a:pt x="0" y="494"/>
                    <a:pt x="323" y="532"/>
                  </a:cubicBezTo>
                  <a:cubicBezTo>
                    <a:pt x="626" y="494"/>
                    <a:pt x="626" y="39"/>
                    <a:pt x="323" y="1"/>
                  </a:cubicBezTo>
                  <a:close/>
                </a:path>
              </a:pathLst>
            </a:custGeom>
            <a:solidFill>
              <a:srgbClr val="3C8DA0"/>
            </a:solidFill>
            <a:ln>
              <a:noFill/>
            </a:ln>
          </p:spPr>
          <p:txBody>
            <a:bodyPr spcFirstLastPara="1" wrap="square" lIns="91425" tIns="91425" rIns="91425" bIns="91425" anchor="ctr" anchorCtr="0">
              <a:noAutofit/>
            </a:bodyPr>
            <a:lstStyle/>
            <a:p>
              <a:endParaRPr/>
            </a:p>
          </p:txBody>
        </p:sp>
        <p:sp>
          <p:nvSpPr>
            <p:cNvPr id="1418" name="Google Shape;1418;p23"/>
            <p:cNvSpPr/>
            <p:nvPr/>
          </p:nvSpPr>
          <p:spPr>
            <a:xfrm>
              <a:off x="399875" y="1703388"/>
              <a:ext cx="16150" cy="11875"/>
            </a:xfrm>
            <a:custGeom>
              <a:avLst/>
              <a:gdLst/>
              <a:ahLst/>
              <a:cxnLst/>
              <a:rect l="l" t="t" r="r" b="b"/>
              <a:pathLst>
                <a:path w="646" h="475" extrusionOk="0">
                  <a:moveTo>
                    <a:pt x="323" y="1"/>
                  </a:moveTo>
                  <a:cubicBezTo>
                    <a:pt x="1" y="1"/>
                    <a:pt x="1" y="474"/>
                    <a:pt x="323" y="474"/>
                  </a:cubicBezTo>
                  <a:cubicBezTo>
                    <a:pt x="646" y="474"/>
                    <a:pt x="646" y="1"/>
                    <a:pt x="323" y="1"/>
                  </a:cubicBezTo>
                  <a:close/>
                </a:path>
              </a:pathLst>
            </a:custGeom>
            <a:solidFill>
              <a:srgbClr val="3C8DA0"/>
            </a:solidFill>
            <a:ln>
              <a:noFill/>
            </a:ln>
          </p:spPr>
          <p:txBody>
            <a:bodyPr spcFirstLastPara="1" wrap="square" lIns="91425" tIns="91425" rIns="91425" bIns="91425" anchor="ctr" anchorCtr="0">
              <a:noAutofit/>
            </a:bodyPr>
            <a:lstStyle/>
            <a:p>
              <a:endParaRPr/>
            </a:p>
          </p:txBody>
        </p:sp>
        <p:sp>
          <p:nvSpPr>
            <p:cNvPr id="1419" name="Google Shape;1419;p23"/>
            <p:cNvSpPr/>
            <p:nvPr/>
          </p:nvSpPr>
          <p:spPr>
            <a:xfrm>
              <a:off x="354400" y="1709538"/>
              <a:ext cx="17550" cy="14250"/>
            </a:xfrm>
            <a:custGeom>
              <a:avLst/>
              <a:gdLst/>
              <a:ahLst/>
              <a:cxnLst/>
              <a:rect l="l" t="t" r="r" b="b"/>
              <a:pathLst>
                <a:path w="702" h="570" extrusionOk="0">
                  <a:moveTo>
                    <a:pt x="341" y="1"/>
                  </a:moveTo>
                  <a:cubicBezTo>
                    <a:pt x="0" y="20"/>
                    <a:pt x="0" y="532"/>
                    <a:pt x="341" y="570"/>
                  </a:cubicBezTo>
                  <a:cubicBezTo>
                    <a:pt x="702" y="532"/>
                    <a:pt x="702" y="20"/>
                    <a:pt x="341" y="1"/>
                  </a:cubicBezTo>
                  <a:close/>
                </a:path>
              </a:pathLst>
            </a:custGeom>
            <a:solidFill>
              <a:srgbClr val="3C8DA0"/>
            </a:solidFill>
            <a:ln>
              <a:noFill/>
            </a:ln>
          </p:spPr>
          <p:txBody>
            <a:bodyPr spcFirstLastPara="1" wrap="square" lIns="91425" tIns="91425" rIns="91425" bIns="91425" anchor="ctr" anchorCtr="0">
              <a:noAutofit/>
            </a:bodyPr>
            <a:lstStyle/>
            <a:p>
              <a:endParaRPr/>
            </a:p>
          </p:txBody>
        </p:sp>
        <p:sp>
          <p:nvSpPr>
            <p:cNvPr id="1420" name="Google Shape;1420;p23"/>
            <p:cNvSpPr/>
            <p:nvPr/>
          </p:nvSpPr>
          <p:spPr>
            <a:xfrm>
              <a:off x="338275" y="1701963"/>
              <a:ext cx="19450" cy="14250"/>
            </a:xfrm>
            <a:custGeom>
              <a:avLst/>
              <a:gdLst/>
              <a:ahLst/>
              <a:cxnLst/>
              <a:rect l="l" t="t" r="r" b="b"/>
              <a:pathLst>
                <a:path w="778" h="570" extrusionOk="0">
                  <a:moveTo>
                    <a:pt x="416" y="0"/>
                  </a:moveTo>
                  <a:cubicBezTo>
                    <a:pt x="411" y="0"/>
                    <a:pt x="405" y="0"/>
                    <a:pt x="399" y="1"/>
                  </a:cubicBezTo>
                  <a:cubicBezTo>
                    <a:pt x="1" y="1"/>
                    <a:pt x="1" y="569"/>
                    <a:pt x="399" y="569"/>
                  </a:cubicBezTo>
                  <a:cubicBezTo>
                    <a:pt x="772" y="569"/>
                    <a:pt x="778" y="0"/>
                    <a:pt x="416" y="0"/>
                  </a:cubicBezTo>
                  <a:close/>
                </a:path>
              </a:pathLst>
            </a:custGeom>
            <a:solidFill>
              <a:srgbClr val="3C8DA0"/>
            </a:solidFill>
            <a:ln>
              <a:noFill/>
            </a:ln>
          </p:spPr>
          <p:txBody>
            <a:bodyPr spcFirstLastPara="1" wrap="square" lIns="91425" tIns="91425" rIns="91425" bIns="91425" anchor="ctr" anchorCtr="0">
              <a:noAutofit/>
            </a:bodyPr>
            <a:lstStyle/>
            <a:p>
              <a:endParaRPr/>
            </a:p>
          </p:txBody>
        </p:sp>
        <p:sp>
          <p:nvSpPr>
            <p:cNvPr id="1421" name="Google Shape;1421;p23"/>
            <p:cNvSpPr/>
            <p:nvPr/>
          </p:nvSpPr>
          <p:spPr>
            <a:xfrm>
              <a:off x="388050" y="1631363"/>
              <a:ext cx="17550" cy="13750"/>
            </a:xfrm>
            <a:custGeom>
              <a:avLst/>
              <a:gdLst/>
              <a:ahLst/>
              <a:cxnLst/>
              <a:rect l="l" t="t" r="r" b="b"/>
              <a:pathLst>
                <a:path w="702" h="550" extrusionOk="0">
                  <a:moveTo>
                    <a:pt x="360" y="0"/>
                  </a:moveTo>
                  <a:cubicBezTo>
                    <a:pt x="0" y="0"/>
                    <a:pt x="0" y="550"/>
                    <a:pt x="360" y="550"/>
                  </a:cubicBezTo>
                  <a:cubicBezTo>
                    <a:pt x="701" y="550"/>
                    <a:pt x="701" y="0"/>
                    <a:pt x="360" y="0"/>
                  </a:cubicBezTo>
                  <a:close/>
                </a:path>
              </a:pathLst>
            </a:custGeom>
            <a:solidFill>
              <a:srgbClr val="3C8DA0"/>
            </a:solidFill>
            <a:ln>
              <a:noFill/>
            </a:ln>
          </p:spPr>
          <p:txBody>
            <a:bodyPr spcFirstLastPara="1" wrap="square" lIns="91425" tIns="91425" rIns="91425" bIns="91425" anchor="ctr" anchorCtr="0">
              <a:noAutofit/>
            </a:bodyPr>
            <a:lstStyle/>
            <a:p>
              <a:endParaRPr/>
            </a:p>
          </p:txBody>
        </p:sp>
        <p:sp>
          <p:nvSpPr>
            <p:cNvPr id="1422" name="Google Shape;1422;p23"/>
            <p:cNvSpPr/>
            <p:nvPr/>
          </p:nvSpPr>
          <p:spPr>
            <a:xfrm>
              <a:off x="297525" y="1637988"/>
              <a:ext cx="18975" cy="14725"/>
            </a:xfrm>
            <a:custGeom>
              <a:avLst/>
              <a:gdLst/>
              <a:ahLst/>
              <a:cxnLst/>
              <a:rect l="l" t="t" r="r" b="b"/>
              <a:pathLst>
                <a:path w="759" h="589" extrusionOk="0">
                  <a:moveTo>
                    <a:pt x="379" y="0"/>
                  </a:moveTo>
                  <a:cubicBezTo>
                    <a:pt x="0" y="0"/>
                    <a:pt x="0" y="588"/>
                    <a:pt x="379" y="588"/>
                  </a:cubicBezTo>
                  <a:cubicBezTo>
                    <a:pt x="759" y="588"/>
                    <a:pt x="759" y="0"/>
                    <a:pt x="379" y="0"/>
                  </a:cubicBezTo>
                  <a:close/>
                </a:path>
              </a:pathLst>
            </a:custGeom>
            <a:solidFill>
              <a:srgbClr val="3C8DA0"/>
            </a:solidFill>
            <a:ln>
              <a:noFill/>
            </a:ln>
          </p:spPr>
          <p:txBody>
            <a:bodyPr spcFirstLastPara="1" wrap="square" lIns="91425" tIns="91425" rIns="91425" bIns="91425" anchor="ctr" anchorCtr="0">
              <a:noAutofit/>
            </a:bodyPr>
            <a:lstStyle/>
            <a:p>
              <a:endParaRPr/>
            </a:p>
          </p:txBody>
        </p:sp>
        <p:sp>
          <p:nvSpPr>
            <p:cNvPr id="1423" name="Google Shape;1423;p23"/>
            <p:cNvSpPr/>
            <p:nvPr/>
          </p:nvSpPr>
          <p:spPr>
            <a:xfrm>
              <a:off x="356275" y="1585363"/>
              <a:ext cx="20875" cy="15675"/>
            </a:xfrm>
            <a:custGeom>
              <a:avLst/>
              <a:gdLst/>
              <a:ahLst/>
              <a:cxnLst/>
              <a:rect l="l" t="t" r="r" b="b"/>
              <a:pathLst>
                <a:path w="835" h="627" extrusionOk="0">
                  <a:moveTo>
                    <a:pt x="436" y="1"/>
                  </a:moveTo>
                  <a:cubicBezTo>
                    <a:pt x="430" y="1"/>
                    <a:pt x="424" y="1"/>
                    <a:pt x="418" y="1"/>
                  </a:cubicBezTo>
                  <a:cubicBezTo>
                    <a:pt x="1" y="1"/>
                    <a:pt x="1" y="627"/>
                    <a:pt x="418" y="627"/>
                  </a:cubicBezTo>
                  <a:cubicBezTo>
                    <a:pt x="829" y="627"/>
                    <a:pt x="835" y="1"/>
                    <a:pt x="436" y="1"/>
                  </a:cubicBezTo>
                  <a:close/>
                </a:path>
              </a:pathLst>
            </a:custGeom>
            <a:solidFill>
              <a:srgbClr val="3C8DA0"/>
            </a:solidFill>
            <a:ln>
              <a:noFill/>
            </a:ln>
          </p:spPr>
          <p:txBody>
            <a:bodyPr spcFirstLastPara="1" wrap="square" lIns="91425" tIns="91425" rIns="91425" bIns="91425" anchor="ctr" anchorCtr="0">
              <a:noAutofit/>
            </a:bodyPr>
            <a:lstStyle/>
            <a:p>
              <a:endParaRPr/>
            </a:p>
          </p:txBody>
        </p:sp>
        <p:sp>
          <p:nvSpPr>
            <p:cNvPr id="1424" name="Google Shape;1424;p23"/>
            <p:cNvSpPr/>
            <p:nvPr/>
          </p:nvSpPr>
          <p:spPr>
            <a:xfrm>
              <a:off x="311750" y="1588238"/>
              <a:ext cx="12800" cy="9500"/>
            </a:xfrm>
            <a:custGeom>
              <a:avLst/>
              <a:gdLst/>
              <a:ahLst/>
              <a:cxnLst/>
              <a:rect l="l" t="t" r="r" b="b"/>
              <a:pathLst>
                <a:path w="512" h="380" extrusionOk="0">
                  <a:moveTo>
                    <a:pt x="265" y="0"/>
                  </a:moveTo>
                  <a:cubicBezTo>
                    <a:pt x="0" y="0"/>
                    <a:pt x="0" y="379"/>
                    <a:pt x="265" y="379"/>
                  </a:cubicBezTo>
                  <a:cubicBezTo>
                    <a:pt x="512" y="379"/>
                    <a:pt x="512" y="0"/>
                    <a:pt x="265" y="0"/>
                  </a:cubicBezTo>
                  <a:close/>
                </a:path>
              </a:pathLst>
            </a:custGeom>
            <a:solidFill>
              <a:srgbClr val="3C8DA0"/>
            </a:solidFill>
            <a:ln>
              <a:noFill/>
            </a:ln>
          </p:spPr>
          <p:txBody>
            <a:bodyPr spcFirstLastPara="1" wrap="square" lIns="91425" tIns="91425" rIns="91425" bIns="91425" anchor="ctr" anchorCtr="0">
              <a:noAutofit/>
            </a:bodyPr>
            <a:lstStyle/>
            <a:p>
              <a:endParaRPr/>
            </a:p>
          </p:txBody>
        </p:sp>
        <p:sp>
          <p:nvSpPr>
            <p:cNvPr id="1425" name="Google Shape;1425;p23"/>
            <p:cNvSpPr/>
            <p:nvPr/>
          </p:nvSpPr>
          <p:spPr>
            <a:xfrm>
              <a:off x="285675" y="1574488"/>
              <a:ext cx="20400" cy="15175"/>
            </a:xfrm>
            <a:custGeom>
              <a:avLst/>
              <a:gdLst/>
              <a:ahLst/>
              <a:cxnLst/>
              <a:rect l="l" t="t" r="r" b="b"/>
              <a:pathLst>
                <a:path w="816" h="607" extrusionOk="0">
                  <a:moveTo>
                    <a:pt x="398" y="0"/>
                  </a:moveTo>
                  <a:cubicBezTo>
                    <a:pt x="0" y="0"/>
                    <a:pt x="0" y="607"/>
                    <a:pt x="398" y="607"/>
                  </a:cubicBezTo>
                  <a:cubicBezTo>
                    <a:pt x="816" y="607"/>
                    <a:pt x="816" y="0"/>
                    <a:pt x="398" y="0"/>
                  </a:cubicBezTo>
                  <a:close/>
                </a:path>
              </a:pathLst>
            </a:custGeom>
            <a:solidFill>
              <a:srgbClr val="3C8DA0"/>
            </a:solidFill>
            <a:ln>
              <a:noFill/>
            </a:ln>
          </p:spPr>
          <p:txBody>
            <a:bodyPr spcFirstLastPara="1" wrap="square" lIns="91425" tIns="91425" rIns="91425" bIns="91425" anchor="ctr" anchorCtr="0">
              <a:noAutofit/>
            </a:bodyPr>
            <a:lstStyle/>
            <a:p>
              <a:endParaRPr/>
            </a:p>
          </p:txBody>
        </p:sp>
        <p:sp>
          <p:nvSpPr>
            <p:cNvPr id="1426" name="Google Shape;1426;p23"/>
            <p:cNvSpPr/>
            <p:nvPr/>
          </p:nvSpPr>
          <p:spPr>
            <a:xfrm>
              <a:off x="354400" y="1551263"/>
              <a:ext cx="9975" cy="8550"/>
            </a:xfrm>
            <a:custGeom>
              <a:avLst/>
              <a:gdLst/>
              <a:ahLst/>
              <a:cxnLst/>
              <a:rect l="l" t="t" r="r" b="b"/>
              <a:pathLst>
                <a:path w="399" h="342" extrusionOk="0">
                  <a:moveTo>
                    <a:pt x="209" y="0"/>
                  </a:moveTo>
                  <a:cubicBezTo>
                    <a:pt x="0" y="38"/>
                    <a:pt x="0" y="323"/>
                    <a:pt x="209" y="342"/>
                  </a:cubicBezTo>
                  <a:cubicBezTo>
                    <a:pt x="398" y="323"/>
                    <a:pt x="398" y="38"/>
                    <a:pt x="209" y="0"/>
                  </a:cubicBezTo>
                  <a:close/>
                </a:path>
              </a:pathLst>
            </a:custGeom>
            <a:solidFill>
              <a:srgbClr val="3C8DA0"/>
            </a:solidFill>
            <a:ln>
              <a:noFill/>
            </a:ln>
          </p:spPr>
          <p:txBody>
            <a:bodyPr spcFirstLastPara="1" wrap="square" lIns="91425" tIns="91425" rIns="91425" bIns="91425" anchor="ctr" anchorCtr="0">
              <a:noAutofit/>
            </a:bodyPr>
            <a:lstStyle/>
            <a:p>
              <a:endParaRPr/>
            </a:p>
          </p:txBody>
        </p:sp>
        <p:sp>
          <p:nvSpPr>
            <p:cNvPr id="1427" name="Google Shape;1427;p23"/>
            <p:cNvSpPr/>
            <p:nvPr/>
          </p:nvSpPr>
          <p:spPr>
            <a:xfrm>
              <a:off x="337800" y="1527563"/>
              <a:ext cx="13300" cy="11400"/>
            </a:xfrm>
            <a:custGeom>
              <a:avLst/>
              <a:gdLst/>
              <a:ahLst/>
              <a:cxnLst/>
              <a:rect l="l" t="t" r="r" b="b"/>
              <a:pathLst>
                <a:path w="532" h="456" extrusionOk="0">
                  <a:moveTo>
                    <a:pt x="266" y="1"/>
                  </a:moveTo>
                  <a:cubicBezTo>
                    <a:pt x="1" y="38"/>
                    <a:pt x="1" y="418"/>
                    <a:pt x="266" y="455"/>
                  </a:cubicBezTo>
                  <a:cubicBezTo>
                    <a:pt x="531" y="418"/>
                    <a:pt x="531" y="38"/>
                    <a:pt x="266" y="1"/>
                  </a:cubicBezTo>
                  <a:close/>
                </a:path>
              </a:pathLst>
            </a:custGeom>
            <a:solidFill>
              <a:srgbClr val="3C8DA0"/>
            </a:solidFill>
            <a:ln>
              <a:noFill/>
            </a:ln>
          </p:spPr>
          <p:txBody>
            <a:bodyPr spcFirstLastPara="1" wrap="square" lIns="91425" tIns="91425" rIns="91425" bIns="91425" anchor="ctr" anchorCtr="0">
              <a:noAutofit/>
            </a:bodyPr>
            <a:lstStyle/>
            <a:p>
              <a:endParaRPr/>
            </a:p>
          </p:txBody>
        </p:sp>
        <p:sp>
          <p:nvSpPr>
            <p:cNvPr id="1428" name="Google Shape;1428;p23"/>
            <p:cNvSpPr/>
            <p:nvPr/>
          </p:nvSpPr>
          <p:spPr>
            <a:xfrm>
              <a:off x="272875" y="1700063"/>
              <a:ext cx="23250" cy="18050"/>
            </a:xfrm>
            <a:custGeom>
              <a:avLst/>
              <a:gdLst/>
              <a:ahLst/>
              <a:cxnLst/>
              <a:rect l="l" t="t" r="r" b="b"/>
              <a:pathLst>
                <a:path w="930" h="722" extrusionOk="0">
                  <a:moveTo>
                    <a:pt x="474" y="1"/>
                  </a:moveTo>
                  <a:cubicBezTo>
                    <a:pt x="0" y="1"/>
                    <a:pt x="0" y="721"/>
                    <a:pt x="474" y="721"/>
                  </a:cubicBezTo>
                  <a:cubicBezTo>
                    <a:pt x="929" y="721"/>
                    <a:pt x="929" y="1"/>
                    <a:pt x="474" y="1"/>
                  </a:cubicBezTo>
                  <a:close/>
                </a:path>
              </a:pathLst>
            </a:custGeom>
            <a:solidFill>
              <a:srgbClr val="3C8DA0"/>
            </a:solidFill>
            <a:ln>
              <a:noFill/>
            </a:ln>
          </p:spPr>
          <p:txBody>
            <a:bodyPr spcFirstLastPara="1" wrap="square" lIns="91425" tIns="91425" rIns="91425" bIns="91425" anchor="ctr" anchorCtr="0">
              <a:noAutofit/>
            </a:bodyPr>
            <a:lstStyle/>
            <a:p>
              <a:endParaRPr/>
            </a:p>
          </p:txBody>
        </p:sp>
        <p:sp>
          <p:nvSpPr>
            <p:cNvPr id="1429" name="Google Shape;1429;p23"/>
            <p:cNvSpPr/>
            <p:nvPr/>
          </p:nvSpPr>
          <p:spPr>
            <a:xfrm>
              <a:off x="507000" y="1726138"/>
              <a:ext cx="3800" cy="3350"/>
            </a:xfrm>
            <a:custGeom>
              <a:avLst/>
              <a:gdLst/>
              <a:ahLst/>
              <a:cxnLst/>
              <a:rect l="l" t="t" r="r" b="b"/>
              <a:pathLst>
                <a:path w="152" h="134" extrusionOk="0">
                  <a:moveTo>
                    <a:pt x="76" y="0"/>
                  </a:moveTo>
                  <a:cubicBezTo>
                    <a:pt x="0" y="0"/>
                    <a:pt x="0" y="114"/>
                    <a:pt x="76" y="133"/>
                  </a:cubicBezTo>
                  <a:cubicBezTo>
                    <a:pt x="152" y="114"/>
                    <a:pt x="152" y="0"/>
                    <a:pt x="76" y="0"/>
                  </a:cubicBezTo>
                  <a:close/>
                </a:path>
              </a:pathLst>
            </a:custGeom>
            <a:solidFill>
              <a:srgbClr val="3C8DA0"/>
            </a:solidFill>
            <a:ln>
              <a:noFill/>
            </a:ln>
          </p:spPr>
          <p:txBody>
            <a:bodyPr spcFirstLastPara="1" wrap="square" lIns="91425" tIns="91425" rIns="91425" bIns="91425" anchor="ctr" anchorCtr="0">
              <a:noAutofit/>
            </a:bodyPr>
            <a:lstStyle/>
            <a:p>
              <a:endParaRPr/>
            </a:p>
          </p:txBody>
        </p:sp>
        <p:sp>
          <p:nvSpPr>
            <p:cNvPr id="1430" name="Google Shape;1430;p23"/>
            <p:cNvSpPr/>
            <p:nvPr/>
          </p:nvSpPr>
          <p:spPr>
            <a:xfrm>
              <a:off x="485200" y="1780638"/>
              <a:ext cx="18025" cy="13775"/>
            </a:xfrm>
            <a:custGeom>
              <a:avLst/>
              <a:gdLst/>
              <a:ahLst/>
              <a:cxnLst/>
              <a:rect l="l" t="t" r="r" b="b"/>
              <a:pathLst>
                <a:path w="721" h="551" extrusionOk="0">
                  <a:moveTo>
                    <a:pt x="360" y="1"/>
                  </a:moveTo>
                  <a:cubicBezTo>
                    <a:pt x="0" y="1"/>
                    <a:pt x="0" y="550"/>
                    <a:pt x="360" y="550"/>
                  </a:cubicBezTo>
                  <a:cubicBezTo>
                    <a:pt x="721" y="550"/>
                    <a:pt x="721" y="1"/>
                    <a:pt x="360" y="1"/>
                  </a:cubicBezTo>
                  <a:close/>
                </a:path>
              </a:pathLst>
            </a:custGeom>
            <a:solidFill>
              <a:srgbClr val="3C8DA0"/>
            </a:solidFill>
            <a:ln>
              <a:noFill/>
            </a:ln>
          </p:spPr>
          <p:txBody>
            <a:bodyPr spcFirstLastPara="1" wrap="square" lIns="91425" tIns="91425" rIns="91425" bIns="91425" anchor="ctr" anchorCtr="0">
              <a:noAutofit/>
            </a:bodyPr>
            <a:lstStyle/>
            <a:p>
              <a:endParaRPr/>
            </a:p>
          </p:txBody>
        </p:sp>
        <p:sp>
          <p:nvSpPr>
            <p:cNvPr id="1431" name="Google Shape;1431;p23"/>
            <p:cNvSpPr/>
            <p:nvPr/>
          </p:nvSpPr>
          <p:spPr>
            <a:xfrm>
              <a:off x="502250" y="1829463"/>
              <a:ext cx="9500" cy="6175"/>
            </a:xfrm>
            <a:custGeom>
              <a:avLst/>
              <a:gdLst/>
              <a:ahLst/>
              <a:cxnLst/>
              <a:rect l="l" t="t" r="r" b="b"/>
              <a:pathLst>
                <a:path w="380" h="247" extrusionOk="0">
                  <a:moveTo>
                    <a:pt x="114" y="0"/>
                  </a:moveTo>
                  <a:cubicBezTo>
                    <a:pt x="77" y="0"/>
                    <a:pt x="39" y="19"/>
                    <a:pt x="20" y="38"/>
                  </a:cubicBezTo>
                  <a:cubicBezTo>
                    <a:pt x="20" y="38"/>
                    <a:pt x="1" y="57"/>
                    <a:pt x="1" y="76"/>
                  </a:cubicBezTo>
                  <a:cubicBezTo>
                    <a:pt x="1" y="95"/>
                    <a:pt x="1" y="114"/>
                    <a:pt x="1" y="114"/>
                  </a:cubicBezTo>
                  <a:cubicBezTo>
                    <a:pt x="1" y="152"/>
                    <a:pt x="20" y="190"/>
                    <a:pt x="39" y="209"/>
                  </a:cubicBezTo>
                  <a:cubicBezTo>
                    <a:pt x="58" y="228"/>
                    <a:pt x="95" y="247"/>
                    <a:pt x="114" y="247"/>
                  </a:cubicBezTo>
                  <a:lnTo>
                    <a:pt x="266" y="247"/>
                  </a:lnTo>
                  <a:cubicBezTo>
                    <a:pt x="304" y="247"/>
                    <a:pt x="342" y="228"/>
                    <a:pt x="361" y="209"/>
                  </a:cubicBezTo>
                  <a:cubicBezTo>
                    <a:pt x="361" y="190"/>
                    <a:pt x="380" y="190"/>
                    <a:pt x="380" y="171"/>
                  </a:cubicBezTo>
                  <a:cubicBezTo>
                    <a:pt x="380" y="152"/>
                    <a:pt x="380" y="133"/>
                    <a:pt x="380" y="114"/>
                  </a:cubicBezTo>
                  <a:cubicBezTo>
                    <a:pt x="380" y="95"/>
                    <a:pt x="361" y="57"/>
                    <a:pt x="342" y="38"/>
                  </a:cubicBezTo>
                  <a:cubicBezTo>
                    <a:pt x="323" y="19"/>
                    <a:pt x="285" y="0"/>
                    <a:pt x="266" y="0"/>
                  </a:cubicBezTo>
                  <a:close/>
                </a:path>
              </a:pathLst>
            </a:custGeom>
            <a:solidFill>
              <a:srgbClr val="3C8DA0"/>
            </a:solidFill>
            <a:ln>
              <a:noFill/>
            </a:ln>
          </p:spPr>
          <p:txBody>
            <a:bodyPr spcFirstLastPara="1" wrap="square" lIns="91425" tIns="91425" rIns="91425" bIns="91425" anchor="ctr" anchorCtr="0">
              <a:noAutofit/>
            </a:bodyPr>
            <a:lstStyle/>
            <a:p>
              <a:endParaRPr/>
            </a:p>
          </p:txBody>
        </p:sp>
        <p:sp>
          <p:nvSpPr>
            <p:cNvPr id="1432" name="Google Shape;1432;p23"/>
            <p:cNvSpPr/>
            <p:nvPr/>
          </p:nvSpPr>
          <p:spPr>
            <a:xfrm>
              <a:off x="504150" y="1867838"/>
              <a:ext cx="24675" cy="18975"/>
            </a:xfrm>
            <a:custGeom>
              <a:avLst/>
              <a:gdLst/>
              <a:ahLst/>
              <a:cxnLst/>
              <a:rect l="l" t="t" r="r" b="b"/>
              <a:pathLst>
                <a:path w="987" h="759" extrusionOk="0">
                  <a:moveTo>
                    <a:pt x="493" y="1"/>
                  </a:moveTo>
                  <a:cubicBezTo>
                    <a:pt x="1" y="1"/>
                    <a:pt x="1" y="759"/>
                    <a:pt x="493" y="759"/>
                  </a:cubicBezTo>
                  <a:cubicBezTo>
                    <a:pt x="986" y="759"/>
                    <a:pt x="986" y="1"/>
                    <a:pt x="493" y="1"/>
                  </a:cubicBezTo>
                  <a:close/>
                </a:path>
              </a:pathLst>
            </a:custGeom>
            <a:solidFill>
              <a:srgbClr val="3C8DA0"/>
            </a:solidFill>
            <a:ln>
              <a:noFill/>
            </a:ln>
          </p:spPr>
          <p:txBody>
            <a:bodyPr spcFirstLastPara="1" wrap="square" lIns="91425" tIns="91425" rIns="91425" bIns="91425" anchor="ctr" anchorCtr="0">
              <a:noAutofit/>
            </a:bodyPr>
            <a:lstStyle/>
            <a:p>
              <a:endParaRPr/>
            </a:p>
          </p:txBody>
        </p:sp>
        <p:sp>
          <p:nvSpPr>
            <p:cNvPr id="1433" name="Google Shape;1433;p23"/>
            <p:cNvSpPr/>
            <p:nvPr/>
          </p:nvSpPr>
          <p:spPr>
            <a:xfrm>
              <a:off x="360075" y="1880163"/>
              <a:ext cx="20875" cy="17075"/>
            </a:xfrm>
            <a:custGeom>
              <a:avLst/>
              <a:gdLst/>
              <a:ahLst/>
              <a:cxnLst/>
              <a:rect l="l" t="t" r="r" b="b"/>
              <a:pathLst>
                <a:path w="835" h="683" extrusionOk="0">
                  <a:moveTo>
                    <a:pt x="418" y="0"/>
                  </a:moveTo>
                  <a:cubicBezTo>
                    <a:pt x="1" y="38"/>
                    <a:pt x="1" y="645"/>
                    <a:pt x="418" y="683"/>
                  </a:cubicBezTo>
                  <a:cubicBezTo>
                    <a:pt x="835" y="645"/>
                    <a:pt x="835" y="38"/>
                    <a:pt x="418" y="0"/>
                  </a:cubicBezTo>
                  <a:close/>
                </a:path>
              </a:pathLst>
            </a:custGeom>
            <a:solidFill>
              <a:srgbClr val="3C8DA0"/>
            </a:solidFill>
            <a:ln>
              <a:noFill/>
            </a:ln>
          </p:spPr>
          <p:txBody>
            <a:bodyPr spcFirstLastPara="1" wrap="square" lIns="91425" tIns="91425" rIns="91425" bIns="91425" anchor="ctr" anchorCtr="0">
              <a:noAutofit/>
            </a:bodyPr>
            <a:lstStyle/>
            <a:p>
              <a:endParaRPr/>
            </a:p>
          </p:txBody>
        </p:sp>
        <p:sp>
          <p:nvSpPr>
            <p:cNvPr id="1434" name="Google Shape;1434;p23"/>
            <p:cNvSpPr/>
            <p:nvPr/>
          </p:nvSpPr>
          <p:spPr>
            <a:xfrm>
              <a:off x="319325" y="1860263"/>
              <a:ext cx="16125" cy="12350"/>
            </a:xfrm>
            <a:custGeom>
              <a:avLst/>
              <a:gdLst/>
              <a:ahLst/>
              <a:cxnLst/>
              <a:rect l="l" t="t" r="r" b="b"/>
              <a:pathLst>
                <a:path w="645" h="494" extrusionOk="0">
                  <a:moveTo>
                    <a:pt x="247" y="0"/>
                  </a:moveTo>
                  <a:cubicBezTo>
                    <a:pt x="228" y="0"/>
                    <a:pt x="190" y="0"/>
                    <a:pt x="152" y="19"/>
                  </a:cubicBezTo>
                  <a:cubicBezTo>
                    <a:pt x="133" y="19"/>
                    <a:pt x="95" y="38"/>
                    <a:pt x="76" y="76"/>
                  </a:cubicBezTo>
                  <a:cubicBezTo>
                    <a:pt x="38" y="114"/>
                    <a:pt x="0" y="171"/>
                    <a:pt x="0" y="247"/>
                  </a:cubicBezTo>
                  <a:lnTo>
                    <a:pt x="0" y="304"/>
                  </a:lnTo>
                  <a:cubicBezTo>
                    <a:pt x="19" y="342"/>
                    <a:pt x="38" y="379"/>
                    <a:pt x="76" y="417"/>
                  </a:cubicBezTo>
                  <a:lnTo>
                    <a:pt x="114" y="455"/>
                  </a:lnTo>
                  <a:cubicBezTo>
                    <a:pt x="152" y="474"/>
                    <a:pt x="209" y="493"/>
                    <a:pt x="247" y="493"/>
                  </a:cubicBezTo>
                  <a:lnTo>
                    <a:pt x="398" y="493"/>
                  </a:lnTo>
                  <a:cubicBezTo>
                    <a:pt x="436" y="493"/>
                    <a:pt x="455" y="493"/>
                    <a:pt x="493" y="474"/>
                  </a:cubicBezTo>
                  <a:cubicBezTo>
                    <a:pt x="550" y="455"/>
                    <a:pt x="588" y="398"/>
                    <a:pt x="607" y="342"/>
                  </a:cubicBezTo>
                  <a:cubicBezTo>
                    <a:pt x="626" y="323"/>
                    <a:pt x="645" y="285"/>
                    <a:pt x="626" y="247"/>
                  </a:cubicBezTo>
                  <a:lnTo>
                    <a:pt x="626" y="190"/>
                  </a:lnTo>
                  <a:cubicBezTo>
                    <a:pt x="626" y="152"/>
                    <a:pt x="607" y="114"/>
                    <a:pt x="569" y="76"/>
                  </a:cubicBezTo>
                  <a:lnTo>
                    <a:pt x="531" y="38"/>
                  </a:lnTo>
                  <a:cubicBezTo>
                    <a:pt x="493" y="19"/>
                    <a:pt x="436" y="19"/>
                    <a:pt x="398" y="19"/>
                  </a:cubicBezTo>
                  <a:lnTo>
                    <a:pt x="398" y="0"/>
                  </a:lnTo>
                  <a:close/>
                </a:path>
              </a:pathLst>
            </a:custGeom>
            <a:solidFill>
              <a:srgbClr val="3C8DA0"/>
            </a:solidFill>
            <a:ln>
              <a:noFill/>
            </a:ln>
          </p:spPr>
          <p:txBody>
            <a:bodyPr spcFirstLastPara="1" wrap="square" lIns="91425" tIns="91425" rIns="91425" bIns="91425" anchor="ctr" anchorCtr="0">
              <a:noAutofit/>
            </a:bodyPr>
            <a:lstStyle/>
            <a:p>
              <a:endParaRPr/>
            </a:p>
          </p:txBody>
        </p:sp>
        <p:sp>
          <p:nvSpPr>
            <p:cNvPr id="1435" name="Google Shape;1435;p23"/>
            <p:cNvSpPr/>
            <p:nvPr/>
          </p:nvSpPr>
          <p:spPr>
            <a:xfrm>
              <a:off x="325475" y="1808138"/>
              <a:ext cx="15675" cy="11850"/>
            </a:xfrm>
            <a:custGeom>
              <a:avLst/>
              <a:gdLst/>
              <a:ahLst/>
              <a:cxnLst/>
              <a:rect l="l" t="t" r="r" b="b"/>
              <a:pathLst>
                <a:path w="627" h="474" extrusionOk="0">
                  <a:moveTo>
                    <a:pt x="304" y="0"/>
                  </a:moveTo>
                  <a:cubicBezTo>
                    <a:pt x="1" y="0"/>
                    <a:pt x="1" y="474"/>
                    <a:pt x="304" y="474"/>
                  </a:cubicBezTo>
                  <a:cubicBezTo>
                    <a:pt x="626" y="474"/>
                    <a:pt x="626" y="0"/>
                    <a:pt x="304" y="0"/>
                  </a:cubicBezTo>
                  <a:close/>
                </a:path>
              </a:pathLst>
            </a:custGeom>
            <a:solidFill>
              <a:srgbClr val="3C8DA0"/>
            </a:solidFill>
            <a:ln>
              <a:noFill/>
            </a:ln>
          </p:spPr>
          <p:txBody>
            <a:bodyPr spcFirstLastPara="1" wrap="square" lIns="91425" tIns="91425" rIns="91425" bIns="91425" anchor="ctr" anchorCtr="0">
              <a:noAutofit/>
            </a:bodyPr>
            <a:lstStyle/>
            <a:p>
              <a:endParaRPr/>
            </a:p>
          </p:txBody>
        </p:sp>
        <p:sp>
          <p:nvSpPr>
            <p:cNvPr id="1436" name="Google Shape;1436;p23"/>
            <p:cNvSpPr/>
            <p:nvPr/>
          </p:nvSpPr>
          <p:spPr>
            <a:xfrm>
              <a:off x="298950" y="1787738"/>
              <a:ext cx="8550" cy="7150"/>
            </a:xfrm>
            <a:custGeom>
              <a:avLst/>
              <a:gdLst/>
              <a:ahLst/>
              <a:cxnLst/>
              <a:rect l="l" t="t" r="r" b="b"/>
              <a:pathLst>
                <a:path w="342" h="286" extrusionOk="0">
                  <a:moveTo>
                    <a:pt x="171" y="1"/>
                  </a:moveTo>
                  <a:cubicBezTo>
                    <a:pt x="0" y="20"/>
                    <a:pt x="0" y="266"/>
                    <a:pt x="171" y="285"/>
                  </a:cubicBezTo>
                  <a:cubicBezTo>
                    <a:pt x="341" y="266"/>
                    <a:pt x="341" y="20"/>
                    <a:pt x="171" y="1"/>
                  </a:cubicBezTo>
                  <a:close/>
                </a:path>
              </a:pathLst>
            </a:custGeom>
            <a:solidFill>
              <a:srgbClr val="3C8DA0"/>
            </a:solidFill>
            <a:ln>
              <a:noFill/>
            </a:ln>
          </p:spPr>
          <p:txBody>
            <a:bodyPr spcFirstLastPara="1" wrap="square" lIns="91425" tIns="91425" rIns="91425" bIns="91425" anchor="ctr" anchorCtr="0">
              <a:noAutofit/>
            </a:bodyPr>
            <a:lstStyle/>
            <a:p>
              <a:endParaRPr/>
            </a:p>
          </p:txBody>
        </p:sp>
        <p:sp>
          <p:nvSpPr>
            <p:cNvPr id="1437" name="Google Shape;1437;p23"/>
            <p:cNvSpPr/>
            <p:nvPr/>
          </p:nvSpPr>
          <p:spPr>
            <a:xfrm>
              <a:off x="445850" y="1622338"/>
              <a:ext cx="21825" cy="16625"/>
            </a:xfrm>
            <a:custGeom>
              <a:avLst/>
              <a:gdLst/>
              <a:ahLst/>
              <a:cxnLst/>
              <a:rect l="l" t="t" r="r" b="b"/>
              <a:pathLst>
                <a:path w="873" h="665" extrusionOk="0">
                  <a:moveTo>
                    <a:pt x="437" y="1"/>
                  </a:moveTo>
                  <a:cubicBezTo>
                    <a:pt x="1" y="1"/>
                    <a:pt x="1" y="664"/>
                    <a:pt x="437" y="664"/>
                  </a:cubicBezTo>
                  <a:cubicBezTo>
                    <a:pt x="873" y="664"/>
                    <a:pt x="873" y="1"/>
                    <a:pt x="437" y="1"/>
                  </a:cubicBezTo>
                  <a:close/>
                </a:path>
              </a:pathLst>
            </a:custGeom>
            <a:solidFill>
              <a:srgbClr val="3C8DA0"/>
            </a:solidFill>
            <a:ln>
              <a:noFill/>
            </a:ln>
          </p:spPr>
          <p:txBody>
            <a:bodyPr spcFirstLastPara="1" wrap="square" lIns="91425" tIns="91425" rIns="91425" bIns="91425" anchor="ctr" anchorCtr="0">
              <a:noAutofit/>
            </a:bodyPr>
            <a:lstStyle/>
            <a:p>
              <a:endParaRPr/>
            </a:p>
          </p:txBody>
        </p:sp>
        <p:sp>
          <p:nvSpPr>
            <p:cNvPr id="1438" name="Google Shape;1438;p23"/>
            <p:cNvSpPr/>
            <p:nvPr/>
          </p:nvSpPr>
          <p:spPr>
            <a:xfrm>
              <a:off x="418850" y="1542263"/>
              <a:ext cx="23250" cy="18975"/>
            </a:xfrm>
            <a:custGeom>
              <a:avLst/>
              <a:gdLst/>
              <a:ahLst/>
              <a:cxnLst/>
              <a:rect l="l" t="t" r="r" b="b"/>
              <a:pathLst>
                <a:path w="930" h="759" extrusionOk="0">
                  <a:moveTo>
                    <a:pt x="474" y="0"/>
                  </a:moveTo>
                  <a:cubicBezTo>
                    <a:pt x="0" y="38"/>
                    <a:pt x="0" y="721"/>
                    <a:pt x="474" y="758"/>
                  </a:cubicBezTo>
                  <a:cubicBezTo>
                    <a:pt x="929" y="721"/>
                    <a:pt x="929" y="38"/>
                    <a:pt x="474" y="0"/>
                  </a:cubicBezTo>
                  <a:close/>
                </a:path>
              </a:pathLst>
            </a:custGeom>
            <a:solidFill>
              <a:srgbClr val="3C8DA0"/>
            </a:solidFill>
            <a:ln>
              <a:noFill/>
            </a:ln>
          </p:spPr>
          <p:txBody>
            <a:bodyPr spcFirstLastPara="1" wrap="square" lIns="91425" tIns="91425" rIns="91425" bIns="91425" anchor="ctr" anchorCtr="0">
              <a:noAutofit/>
            </a:bodyPr>
            <a:lstStyle/>
            <a:p>
              <a:endParaRPr/>
            </a:p>
          </p:txBody>
        </p:sp>
      </p:grpSp>
    </p:spTree>
    <p:extLst>
      <p:ext uri="{BB962C8B-B14F-4D97-AF65-F5344CB8AC3E}">
        <p14:creationId xmlns:p14="http://schemas.microsoft.com/office/powerpoint/2010/main" val="378702836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only 1">
  <p:cSld name="CUSTOM_3">
    <p:spTree>
      <p:nvGrpSpPr>
        <p:cNvPr id="1" name="Shape 728"/>
        <p:cNvGrpSpPr/>
        <p:nvPr/>
      </p:nvGrpSpPr>
      <p:grpSpPr>
        <a:xfrm>
          <a:off x="0" y="0"/>
          <a:ext cx="0" cy="0"/>
          <a:chOff x="0" y="0"/>
          <a:chExt cx="0" cy="0"/>
        </a:xfrm>
      </p:grpSpPr>
      <p:pic>
        <p:nvPicPr>
          <p:cNvPr id="729" name="Google Shape;729;p14"/>
          <p:cNvPicPr preferRelativeResize="0"/>
          <p:nvPr/>
        </p:nvPicPr>
        <p:blipFill>
          <a:blip r:embed="rId2">
            <a:alphaModFix amt="66000"/>
          </a:blip>
          <a:stretch>
            <a:fillRect/>
          </a:stretch>
        </p:blipFill>
        <p:spPr>
          <a:xfrm rot="5399990" flipH="1">
            <a:off x="7705516" y="-598319"/>
            <a:ext cx="3297389" cy="2276637"/>
          </a:xfrm>
          <a:prstGeom prst="rect">
            <a:avLst/>
          </a:prstGeom>
          <a:noFill/>
          <a:ln>
            <a:noFill/>
          </a:ln>
        </p:spPr>
      </p:pic>
      <p:grpSp>
        <p:nvGrpSpPr>
          <p:cNvPr id="730" name="Google Shape;730;p14"/>
          <p:cNvGrpSpPr/>
          <p:nvPr/>
        </p:nvGrpSpPr>
        <p:grpSpPr>
          <a:xfrm rot="-987768">
            <a:off x="7751817" y="-266278"/>
            <a:ext cx="1344359" cy="1995308"/>
            <a:chOff x="272875" y="1527563"/>
            <a:chExt cx="255950" cy="455000"/>
          </a:xfrm>
        </p:grpSpPr>
        <p:sp>
          <p:nvSpPr>
            <p:cNvPr id="731" name="Google Shape;731;p14"/>
            <p:cNvSpPr/>
            <p:nvPr/>
          </p:nvSpPr>
          <p:spPr>
            <a:xfrm>
              <a:off x="471925" y="1963988"/>
              <a:ext cx="26575" cy="18575"/>
            </a:xfrm>
            <a:custGeom>
              <a:avLst/>
              <a:gdLst/>
              <a:ahLst/>
              <a:cxnLst/>
              <a:rect l="l" t="t" r="r" b="b"/>
              <a:pathLst>
                <a:path w="1063" h="743" extrusionOk="0">
                  <a:moveTo>
                    <a:pt x="724" y="0"/>
                  </a:moveTo>
                  <a:cubicBezTo>
                    <a:pt x="636" y="0"/>
                    <a:pt x="547" y="14"/>
                    <a:pt x="512" y="41"/>
                  </a:cubicBezTo>
                  <a:cubicBezTo>
                    <a:pt x="323" y="230"/>
                    <a:pt x="152" y="420"/>
                    <a:pt x="0" y="628"/>
                  </a:cubicBezTo>
                  <a:lnTo>
                    <a:pt x="57" y="742"/>
                  </a:lnTo>
                  <a:cubicBezTo>
                    <a:pt x="247" y="742"/>
                    <a:pt x="436" y="704"/>
                    <a:pt x="626" y="647"/>
                  </a:cubicBezTo>
                  <a:cubicBezTo>
                    <a:pt x="929" y="496"/>
                    <a:pt x="1062" y="249"/>
                    <a:pt x="948" y="60"/>
                  </a:cubicBezTo>
                  <a:cubicBezTo>
                    <a:pt x="928" y="19"/>
                    <a:pt x="826" y="0"/>
                    <a:pt x="724"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2" name="Google Shape;732;p14"/>
            <p:cNvSpPr/>
            <p:nvPr/>
          </p:nvSpPr>
          <p:spPr>
            <a:xfrm>
              <a:off x="366725" y="1787738"/>
              <a:ext cx="29875" cy="22300"/>
            </a:xfrm>
            <a:custGeom>
              <a:avLst/>
              <a:gdLst/>
              <a:ahLst/>
              <a:cxnLst/>
              <a:rect l="l" t="t" r="r" b="b"/>
              <a:pathLst>
                <a:path w="1195" h="892" extrusionOk="0">
                  <a:moveTo>
                    <a:pt x="607" y="1"/>
                  </a:moveTo>
                  <a:cubicBezTo>
                    <a:pt x="0" y="1"/>
                    <a:pt x="0" y="892"/>
                    <a:pt x="607" y="892"/>
                  </a:cubicBezTo>
                  <a:cubicBezTo>
                    <a:pt x="1194" y="892"/>
                    <a:pt x="1194" y="1"/>
                    <a:pt x="607"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3" name="Google Shape;733;p14"/>
            <p:cNvSpPr/>
            <p:nvPr/>
          </p:nvSpPr>
          <p:spPr>
            <a:xfrm>
              <a:off x="380450" y="1835613"/>
              <a:ext cx="9975" cy="8550"/>
            </a:xfrm>
            <a:custGeom>
              <a:avLst/>
              <a:gdLst/>
              <a:ahLst/>
              <a:cxnLst/>
              <a:rect l="l" t="t" r="r" b="b"/>
              <a:pathLst>
                <a:path w="399" h="342" extrusionOk="0">
                  <a:moveTo>
                    <a:pt x="209" y="1"/>
                  </a:moveTo>
                  <a:cubicBezTo>
                    <a:pt x="1" y="38"/>
                    <a:pt x="1" y="323"/>
                    <a:pt x="209" y="342"/>
                  </a:cubicBezTo>
                  <a:cubicBezTo>
                    <a:pt x="399" y="323"/>
                    <a:pt x="399" y="38"/>
                    <a:pt x="209"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4" name="Google Shape;734;p14"/>
            <p:cNvSpPr/>
            <p:nvPr/>
          </p:nvSpPr>
          <p:spPr>
            <a:xfrm>
              <a:off x="416475" y="1837513"/>
              <a:ext cx="5700" cy="4750"/>
            </a:xfrm>
            <a:custGeom>
              <a:avLst/>
              <a:gdLst/>
              <a:ahLst/>
              <a:cxnLst/>
              <a:rect l="l" t="t" r="r" b="b"/>
              <a:pathLst>
                <a:path w="228" h="190" extrusionOk="0">
                  <a:moveTo>
                    <a:pt x="114" y="0"/>
                  </a:moveTo>
                  <a:cubicBezTo>
                    <a:pt x="0" y="19"/>
                    <a:pt x="0" y="171"/>
                    <a:pt x="114" y="190"/>
                  </a:cubicBezTo>
                  <a:cubicBezTo>
                    <a:pt x="228" y="171"/>
                    <a:pt x="228" y="19"/>
                    <a:pt x="114"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5" name="Google Shape;735;p14"/>
            <p:cNvSpPr/>
            <p:nvPr/>
          </p:nvSpPr>
          <p:spPr>
            <a:xfrm>
              <a:off x="415525" y="1877788"/>
              <a:ext cx="7600" cy="10675"/>
            </a:xfrm>
            <a:custGeom>
              <a:avLst/>
              <a:gdLst/>
              <a:ahLst/>
              <a:cxnLst/>
              <a:rect l="l" t="t" r="r" b="b"/>
              <a:pathLst>
                <a:path w="304" h="427" extrusionOk="0">
                  <a:moveTo>
                    <a:pt x="171" y="1"/>
                  </a:moveTo>
                  <a:cubicBezTo>
                    <a:pt x="133" y="1"/>
                    <a:pt x="95" y="20"/>
                    <a:pt x="76" y="39"/>
                  </a:cubicBezTo>
                  <a:lnTo>
                    <a:pt x="57" y="77"/>
                  </a:lnTo>
                  <a:cubicBezTo>
                    <a:pt x="38" y="95"/>
                    <a:pt x="38" y="114"/>
                    <a:pt x="38" y="133"/>
                  </a:cubicBezTo>
                  <a:lnTo>
                    <a:pt x="20" y="133"/>
                  </a:lnTo>
                  <a:cubicBezTo>
                    <a:pt x="20" y="190"/>
                    <a:pt x="20" y="228"/>
                    <a:pt x="1" y="285"/>
                  </a:cubicBezTo>
                  <a:cubicBezTo>
                    <a:pt x="1" y="304"/>
                    <a:pt x="1" y="323"/>
                    <a:pt x="20" y="342"/>
                  </a:cubicBezTo>
                  <a:cubicBezTo>
                    <a:pt x="20" y="361"/>
                    <a:pt x="38" y="380"/>
                    <a:pt x="38" y="380"/>
                  </a:cubicBezTo>
                  <a:cubicBezTo>
                    <a:pt x="57" y="399"/>
                    <a:pt x="76" y="418"/>
                    <a:pt x="95" y="418"/>
                  </a:cubicBezTo>
                  <a:cubicBezTo>
                    <a:pt x="108" y="418"/>
                    <a:pt x="121" y="426"/>
                    <a:pt x="133" y="426"/>
                  </a:cubicBezTo>
                  <a:cubicBezTo>
                    <a:pt x="140" y="426"/>
                    <a:pt x="146" y="424"/>
                    <a:pt x="152" y="418"/>
                  </a:cubicBezTo>
                  <a:lnTo>
                    <a:pt x="190" y="418"/>
                  </a:lnTo>
                  <a:cubicBezTo>
                    <a:pt x="209" y="418"/>
                    <a:pt x="228" y="418"/>
                    <a:pt x="247" y="399"/>
                  </a:cubicBezTo>
                  <a:cubicBezTo>
                    <a:pt x="285" y="361"/>
                    <a:pt x="285" y="323"/>
                    <a:pt x="285" y="285"/>
                  </a:cubicBezTo>
                  <a:lnTo>
                    <a:pt x="285" y="133"/>
                  </a:lnTo>
                  <a:cubicBezTo>
                    <a:pt x="304" y="114"/>
                    <a:pt x="304" y="95"/>
                    <a:pt x="285" y="95"/>
                  </a:cubicBezTo>
                  <a:cubicBezTo>
                    <a:pt x="285" y="77"/>
                    <a:pt x="285" y="58"/>
                    <a:pt x="266" y="39"/>
                  </a:cubicBezTo>
                  <a:cubicBezTo>
                    <a:pt x="228" y="20"/>
                    <a:pt x="209" y="1"/>
                    <a:pt x="171"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6" name="Google Shape;736;p14"/>
            <p:cNvSpPr/>
            <p:nvPr/>
          </p:nvSpPr>
          <p:spPr>
            <a:xfrm>
              <a:off x="432600" y="1937038"/>
              <a:ext cx="10450" cy="8075"/>
            </a:xfrm>
            <a:custGeom>
              <a:avLst/>
              <a:gdLst/>
              <a:ahLst/>
              <a:cxnLst/>
              <a:rect l="l" t="t" r="r" b="b"/>
              <a:pathLst>
                <a:path w="418" h="323" extrusionOk="0">
                  <a:moveTo>
                    <a:pt x="209" y="0"/>
                  </a:moveTo>
                  <a:cubicBezTo>
                    <a:pt x="0" y="0"/>
                    <a:pt x="0" y="323"/>
                    <a:pt x="209" y="323"/>
                  </a:cubicBezTo>
                  <a:cubicBezTo>
                    <a:pt x="417" y="323"/>
                    <a:pt x="417" y="0"/>
                    <a:pt x="209"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7" name="Google Shape;737;p14"/>
            <p:cNvSpPr/>
            <p:nvPr/>
          </p:nvSpPr>
          <p:spPr>
            <a:xfrm>
              <a:off x="452025" y="1974938"/>
              <a:ext cx="9500" cy="7150"/>
            </a:xfrm>
            <a:custGeom>
              <a:avLst/>
              <a:gdLst/>
              <a:ahLst/>
              <a:cxnLst/>
              <a:rect l="l" t="t" r="r" b="b"/>
              <a:pathLst>
                <a:path w="380" h="286" extrusionOk="0">
                  <a:moveTo>
                    <a:pt x="190" y="1"/>
                  </a:moveTo>
                  <a:cubicBezTo>
                    <a:pt x="0" y="1"/>
                    <a:pt x="0" y="285"/>
                    <a:pt x="190" y="285"/>
                  </a:cubicBezTo>
                  <a:cubicBezTo>
                    <a:pt x="379" y="285"/>
                    <a:pt x="379" y="1"/>
                    <a:pt x="190"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8" name="Google Shape;738;p14"/>
            <p:cNvSpPr/>
            <p:nvPr/>
          </p:nvSpPr>
          <p:spPr>
            <a:xfrm>
              <a:off x="472875" y="1918538"/>
              <a:ext cx="19925" cy="15200"/>
            </a:xfrm>
            <a:custGeom>
              <a:avLst/>
              <a:gdLst/>
              <a:ahLst/>
              <a:cxnLst/>
              <a:rect l="l" t="t" r="r" b="b"/>
              <a:pathLst>
                <a:path w="797" h="608" extrusionOk="0">
                  <a:moveTo>
                    <a:pt x="398" y="1"/>
                  </a:moveTo>
                  <a:cubicBezTo>
                    <a:pt x="0" y="1"/>
                    <a:pt x="0" y="608"/>
                    <a:pt x="398" y="608"/>
                  </a:cubicBezTo>
                  <a:cubicBezTo>
                    <a:pt x="797" y="608"/>
                    <a:pt x="797" y="1"/>
                    <a:pt x="398"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9" name="Google Shape;739;p14"/>
            <p:cNvSpPr/>
            <p:nvPr/>
          </p:nvSpPr>
          <p:spPr>
            <a:xfrm>
              <a:off x="444900" y="1890113"/>
              <a:ext cx="16150" cy="11875"/>
            </a:xfrm>
            <a:custGeom>
              <a:avLst/>
              <a:gdLst/>
              <a:ahLst/>
              <a:cxnLst/>
              <a:rect l="l" t="t" r="r" b="b"/>
              <a:pathLst>
                <a:path w="646" h="475" extrusionOk="0">
                  <a:moveTo>
                    <a:pt x="323" y="1"/>
                  </a:moveTo>
                  <a:cubicBezTo>
                    <a:pt x="1" y="1"/>
                    <a:pt x="1" y="475"/>
                    <a:pt x="323" y="475"/>
                  </a:cubicBezTo>
                  <a:cubicBezTo>
                    <a:pt x="645" y="475"/>
                    <a:pt x="645" y="1"/>
                    <a:pt x="323"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0" name="Google Shape;740;p14"/>
            <p:cNvSpPr/>
            <p:nvPr/>
          </p:nvSpPr>
          <p:spPr>
            <a:xfrm>
              <a:off x="398475" y="1905288"/>
              <a:ext cx="11875" cy="11400"/>
            </a:xfrm>
            <a:custGeom>
              <a:avLst/>
              <a:gdLst/>
              <a:ahLst/>
              <a:cxnLst/>
              <a:rect l="l" t="t" r="r" b="b"/>
              <a:pathLst>
                <a:path w="475" h="456" extrusionOk="0">
                  <a:moveTo>
                    <a:pt x="228" y="0"/>
                  </a:moveTo>
                  <a:cubicBezTo>
                    <a:pt x="0" y="57"/>
                    <a:pt x="0" y="398"/>
                    <a:pt x="228" y="455"/>
                  </a:cubicBezTo>
                  <a:cubicBezTo>
                    <a:pt x="474" y="398"/>
                    <a:pt x="474" y="57"/>
                    <a:pt x="228"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1" name="Google Shape;741;p14"/>
            <p:cNvSpPr/>
            <p:nvPr/>
          </p:nvSpPr>
          <p:spPr>
            <a:xfrm>
              <a:off x="454400" y="1849363"/>
              <a:ext cx="11850" cy="11400"/>
            </a:xfrm>
            <a:custGeom>
              <a:avLst/>
              <a:gdLst/>
              <a:ahLst/>
              <a:cxnLst/>
              <a:rect l="l" t="t" r="r" b="b"/>
              <a:pathLst>
                <a:path w="474" h="456" extrusionOk="0">
                  <a:moveTo>
                    <a:pt x="246" y="0"/>
                  </a:moveTo>
                  <a:cubicBezTo>
                    <a:pt x="0" y="57"/>
                    <a:pt x="0" y="398"/>
                    <a:pt x="246" y="455"/>
                  </a:cubicBezTo>
                  <a:cubicBezTo>
                    <a:pt x="474" y="398"/>
                    <a:pt x="474" y="57"/>
                    <a:pt x="246"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2" name="Google Shape;742;p14"/>
            <p:cNvSpPr/>
            <p:nvPr/>
          </p:nvSpPr>
          <p:spPr>
            <a:xfrm>
              <a:off x="428800" y="1830863"/>
              <a:ext cx="14725" cy="11400"/>
            </a:xfrm>
            <a:custGeom>
              <a:avLst/>
              <a:gdLst/>
              <a:ahLst/>
              <a:cxnLst/>
              <a:rect l="l" t="t" r="r" b="b"/>
              <a:pathLst>
                <a:path w="589" h="456" extrusionOk="0">
                  <a:moveTo>
                    <a:pt x="228" y="1"/>
                  </a:moveTo>
                  <a:cubicBezTo>
                    <a:pt x="190" y="1"/>
                    <a:pt x="171" y="1"/>
                    <a:pt x="133" y="20"/>
                  </a:cubicBezTo>
                  <a:cubicBezTo>
                    <a:pt x="114" y="39"/>
                    <a:pt x="76" y="39"/>
                    <a:pt x="57" y="77"/>
                  </a:cubicBezTo>
                  <a:cubicBezTo>
                    <a:pt x="38" y="96"/>
                    <a:pt x="19" y="115"/>
                    <a:pt x="19" y="153"/>
                  </a:cubicBezTo>
                  <a:cubicBezTo>
                    <a:pt x="0" y="172"/>
                    <a:pt x="0" y="209"/>
                    <a:pt x="0" y="228"/>
                  </a:cubicBezTo>
                  <a:lnTo>
                    <a:pt x="0" y="285"/>
                  </a:lnTo>
                  <a:cubicBezTo>
                    <a:pt x="0" y="323"/>
                    <a:pt x="19" y="361"/>
                    <a:pt x="57" y="399"/>
                  </a:cubicBezTo>
                  <a:lnTo>
                    <a:pt x="95" y="437"/>
                  </a:lnTo>
                  <a:cubicBezTo>
                    <a:pt x="133" y="456"/>
                    <a:pt x="171" y="456"/>
                    <a:pt x="209" y="456"/>
                  </a:cubicBezTo>
                  <a:lnTo>
                    <a:pt x="209" y="437"/>
                  </a:lnTo>
                  <a:lnTo>
                    <a:pt x="361" y="437"/>
                  </a:lnTo>
                  <a:cubicBezTo>
                    <a:pt x="398" y="437"/>
                    <a:pt x="417" y="437"/>
                    <a:pt x="455" y="418"/>
                  </a:cubicBezTo>
                  <a:cubicBezTo>
                    <a:pt x="474" y="418"/>
                    <a:pt x="493" y="399"/>
                    <a:pt x="531" y="380"/>
                  </a:cubicBezTo>
                  <a:cubicBezTo>
                    <a:pt x="550" y="361"/>
                    <a:pt x="569" y="342"/>
                    <a:pt x="569" y="304"/>
                  </a:cubicBezTo>
                  <a:cubicBezTo>
                    <a:pt x="588" y="285"/>
                    <a:pt x="588" y="247"/>
                    <a:pt x="588" y="228"/>
                  </a:cubicBezTo>
                  <a:lnTo>
                    <a:pt x="588" y="172"/>
                  </a:lnTo>
                  <a:cubicBezTo>
                    <a:pt x="569" y="134"/>
                    <a:pt x="550" y="96"/>
                    <a:pt x="531" y="58"/>
                  </a:cubicBezTo>
                  <a:lnTo>
                    <a:pt x="493" y="39"/>
                  </a:lnTo>
                  <a:cubicBezTo>
                    <a:pt x="455" y="20"/>
                    <a:pt x="417" y="1"/>
                    <a:pt x="380"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3" name="Google Shape;743;p14"/>
            <p:cNvSpPr/>
            <p:nvPr/>
          </p:nvSpPr>
          <p:spPr>
            <a:xfrm>
              <a:off x="440175" y="1765463"/>
              <a:ext cx="18025" cy="14725"/>
            </a:xfrm>
            <a:custGeom>
              <a:avLst/>
              <a:gdLst/>
              <a:ahLst/>
              <a:cxnLst/>
              <a:rect l="l" t="t" r="r" b="b"/>
              <a:pathLst>
                <a:path w="721" h="589" extrusionOk="0">
                  <a:moveTo>
                    <a:pt x="361" y="1"/>
                  </a:moveTo>
                  <a:cubicBezTo>
                    <a:pt x="0" y="20"/>
                    <a:pt x="0" y="551"/>
                    <a:pt x="361" y="589"/>
                  </a:cubicBezTo>
                  <a:cubicBezTo>
                    <a:pt x="721" y="551"/>
                    <a:pt x="721" y="20"/>
                    <a:pt x="361"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4" name="Google Shape;744;p14"/>
            <p:cNvSpPr/>
            <p:nvPr/>
          </p:nvSpPr>
          <p:spPr>
            <a:xfrm>
              <a:off x="385200" y="1777313"/>
              <a:ext cx="15650" cy="13300"/>
            </a:xfrm>
            <a:custGeom>
              <a:avLst/>
              <a:gdLst/>
              <a:ahLst/>
              <a:cxnLst/>
              <a:rect l="l" t="t" r="r" b="b"/>
              <a:pathLst>
                <a:path w="626" h="532" extrusionOk="0">
                  <a:moveTo>
                    <a:pt x="323" y="1"/>
                  </a:moveTo>
                  <a:cubicBezTo>
                    <a:pt x="0" y="39"/>
                    <a:pt x="0" y="494"/>
                    <a:pt x="323" y="532"/>
                  </a:cubicBezTo>
                  <a:cubicBezTo>
                    <a:pt x="626" y="494"/>
                    <a:pt x="626" y="39"/>
                    <a:pt x="323"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5" name="Google Shape;745;p14"/>
            <p:cNvSpPr/>
            <p:nvPr/>
          </p:nvSpPr>
          <p:spPr>
            <a:xfrm>
              <a:off x="399875" y="1703388"/>
              <a:ext cx="16150" cy="11875"/>
            </a:xfrm>
            <a:custGeom>
              <a:avLst/>
              <a:gdLst/>
              <a:ahLst/>
              <a:cxnLst/>
              <a:rect l="l" t="t" r="r" b="b"/>
              <a:pathLst>
                <a:path w="646" h="475" extrusionOk="0">
                  <a:moveTo>
                    <a:pt x="323" y="1"/>
                  </a:moveTo>
                  <a:cubicBezTo>
                    <a:pt x="1" y="1"/>
                    <a:pt x="1" y="474"/>
                    <a:pt x="323" y="474"/>
                  </a:cubicBezTo>
                  <a:cubicBezTo>
                    <a:pt x="646" y="474"/>
                    <a:pt x="646" y="1"/>
                    <a:pt x="323"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6" name="Google Shape;746;p14"/>
            <p:cNvSpPr/>
            <p:nvPr/>
          </p:nvSpPr>
          <p:spPr>
            <a:xfrm>
              <a:off x="354400" y="1709538"/>
              <a:ext cx="17550" cy="14250"/>
            </a:xfrm>
            <a:custGeom>
              <a:avLst/>
              <a:gdLst/>
              <a:ahLst/>
              <a:cxnLst/>
              <a:rect l="l" t="t" r="r" b="b"/>
              <a:pathLst>
                <a:path w="702" h="570" extrusionOk="0">
                  <a:moveTo>
                    <a:pt x="341" y="1"/>
                  </a:moveTo>
                  <a:cubicBezTo>
                    <a:pt x="0" y="20"/>
                    <a:pt x="0" y="532"/>
                    <a:pt x="341" y="570"/>
                  </a:cubicBezTo>
                  <a:cubicBezTo>
                    <a:pt x="702" y="532"/>
                    <a:pt x="702" y="20"/>
                    <a:pt x="341"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7" name="Google Shape;747;p14"/>
            <p:cNvSpPr/>
            <p:nvPr/>
          </p:nvSpPr>
          <p:spPr>
            <a:xfrm>
              <a:off x="338275" y="1701963"/>
              <a:ext cx="19450" cy="14250"/>
            </a:xfrm>
            <a:custGeom>
              <a:avLst/>
              <a:gdLst/>
              <a:ahLst/>
              <a:cxnLst/>
              <a:rect l="l" t="t" r="r" b="b"/>
              <a:pathLst>
                <a:path w="778" h="570" extrusionOk="0">
                  <a:moveTo>
                    <a:pt x="416" y="0"/>
                  </a:moveTo>
                  <a:cubicBezTo>
                    <a:pt x="411" y="0"/>
                    <a:pt x="405" y="0"/>
                    <a:pt x="399" y="1"/>
                  </a:cubicBezTo>
                  <a:cubicBezTo>
                    <a:pt x="1" y="1"/>
                    <a:pt x="1" y="569"/>
                    <a:pt x="399" y="569"/>
                  </a:cubicBezTo>
                  <a:cubicBezTo>
                    <a:pt x="772" y="569"/>
                    <a:pt x="778" y="0"/>
                    <a:pt x="416"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8" name="Google Shape;748;p14"/>
            <p:cNvSpPr/>
            <p:nvPr/>
          </p:nvSpPr>
          <p:spPr>
            <a:xfrm>
              <a:off x="388050" y="1631363"/>
              <a:ext cx="17550" cy="13750"/>
            </a:xfrm>
            <a:custGeom>
              <a:avLst/>
              <a:gdLst/>
              <a:ahLst/>
              <a:cxnLst/>
              <a:rect l="l" t="t" r="r" b="b"/>
              <a:pathLst>
                <a:path w="702" h="550" extrusionOk="0">
                  <a:moveTo>
                    <a:pt x="360" y="0"/>
                  </a:moveTo>
                  <a:cubicBezTo>
                    <a:pt x="0" y="0"/>
                    <a:pt x="0" y="550"/>
                    <a:pt x="360" y="550"/>
                  </a:cubicBezTo>
                  <a:cubicBezTo>
                    <a:pt x="701" y="550"/>
                    <a:pt x="701" y="0"/>
                    <a:pt x="360"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9" name="Google Shape;749;p14"/>
            <p:cNvSpPr/>
            <p:nvPr/>
          </p:nvSpPr>
          <p:spPr>
            <a:xfrm>
              <a:off x="297525" y="1637988"/>
              <a:ext cx="18975" cy="14725"/>
            </a:xfrm>
            <a:custGeom>
              <a:avLst/>
              <a:gdLst/>
              <a:ahLst/>
              <a:cxnLst/>
              <a:rect l="l" t="t" r="r" b="b"/>
              <a:pathLst>
                <a:path w="759" h="589" extrusionOk="0">
                  <a:moveTo>
                    <a:pt x="379" y="0"/>
                  </a:moveTo>
                  <a:cubicBezTo>
                    <a:pt x="0" y="0"/>
                    <a:pt x="0" y="588"/>
                    <a:pt x="379" y="588"/>
                  </a:cubicBezTo>
                  <a:cubicBezTo>
                    <a:pt x="759" y="588"/>
                    <a:pt x="759" y="0"/>
                    <a:pt x="379"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0" name="Google Shape;750;p14"/>
            <p:cNvSpPr/>
            <p:nvPr/>
          </p:nvSpPr>
          <p:spPr>
            <a:xfrm>
              <a:off x="356275" y="1585363"/>
              <a:ext cx="20875" cy="15675"/>
            </a:xfrm>
            <a:custGeom>
              <a:avLst/>
              <a:gdLst/>
              <a:ahLst/>
              <a:cxnLst/>
              <a:rect l="l" t="t" r="r" b="b"/>
              <a:pathLst>
                <a:path w="835" h="627" extrusionOk="0">
                  <a:moveTo>
                    <a:pt x="436" y="1"/>
                  </a:moveTo>
                  <a:cubicBezTo>
                    <a:pt x="430" y="1"/>
                    <a:pt x="424" y="1"/>
                    <a:pt x="418" y="1"/>
                  </a:cubicBezTo>
                  <a:cubicBezTo>
                    <a:pt x="1" y="1"/>
                    <a:pt x="1" y="627"/>
                    <a:pt x="418" y="627"/>
                  </a:cubicBezTo>
                  <a:cubicBezTo>
                    <a:pt x="829" y="627"/>
                    <a:pt x="835" y="1"/>
                    <a:pt x="436"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1" name="Google Shape;751;p14"/>
            <p:cNvSpPr/>
            <p:nvPr/>
          </p:nvSpPr>
          <p:spPr>
            <a:xfrm>
              <a:off x="311750" y="1588238"/>
              <a:ext cx="12800" cy="9500"/>
            </a:xfrm>
            <a:custGeom>
              <a:avLst/>
              <a:gdLst/>
              <a:ahLst/>
              <a:cxnLst/>
              <a:rect l="l" t="t" r="r" b="b"/>
              <a:pathLst>
                <a:path w="512" h="380" extrusionOk="0">
                  <a:moveTo>
                    <a:pt x="265" y="0"/>
                  </a:moveTo>
                  <a:cubicBezTo>
                    <a:pt x="0" y="0"/>
                    <a:pt x="0" y="379"/>
                    <a:pt x="265" y="379"/>
                  </a:cubicBezTo>
                  <a:cubicBezTo>
                    <a:pt x="512" y="379"/>
                    <a:pt x="512" y="0"/>
                    <a:pt x="265"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2" name="Google Shape;752;p14"/>
            <p:cNvSpPr/>
            <p:nvPr/>
          </p:nvSpPr>
          <p:spPr>
            <a:xfrm>
              <a:off x="285675" y="1574488"/>
              <a:ext cx="20400" cy="15175"/>
            </a:xfrm>
            <a:custGeom>
              <a:avLst/>
              <a:gdLst/>
              <a:ahLst/>
              <a:cxnLst/>
              <a:rect l="l" t="t" r="r" b="b"/>
              <a:pathLst>
                <a:path w="816" h="607" extrusionOk="0">
                  <a:moveTo>
                    <a:pt x="398" y="0"/>
                  </a:moveTo>
                  <a:cubicBezTo>
                    <a:pt x="0" y="0"/>
                    <a:pt x="0" y="607"/>
                    <a:pt x="398" y="607"/>
                  </a:cubicBezTo>
                  <a:cubicBezTo>
                    <a:pt x="816" y="607"/>
                    <a:pt x="816" y="0"/>
                    <a:pt x="398"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3" name="Google Shape;753;p14"/>
            <p:cNvSpPr/>
            <p:nvPr/>
          </p:nvSpPr>
          <p:spPr>
            <a:xfrm>
              <a:off x="354400" y="1551263"/>
              <a:ext cx="9975" cy="8550"/>
            </a:xfrm>
            <a:custGeom>
              <a:avLst/>
              <a:gdLst/>
              <a:ahLst/>
              <a:cxnLst/>
              <a:rect l="l" t="t" r="r" b="b"/>
              <a:pathLst>
                <a:path w="399" h="342" extrusionOk="0">
                  <a:moveTo>
                    <a:pt x="209" y="0"/>
                  </a:moveTo>
                  <a:cubicBezTo>
                    <a:pt x="0" y="38"/>
                    <a:pt x="0" y="323"/>
                    <a:pt x="209" y="342"/>
                  </a:cubicBezTo>
                  <a:cubicBezTo>
                    <a:pt x="398" y="323"/>
                    <a:pt x="398" y="38"/>
                    <a:pt x="209"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4" name="Google Shape;754;p14"/>
            <p:cNvSpPr/>
            <p:nvPr/>
          </p:nvSpPr>
          <p:spPr>
            <a:xfrm>
              <a:off x="337800" y="1527563"/>
              <a:ext cx="13300" cy="11400"/>
            </a:xfrm>
            <a:custGeom>
              <a:avLst/>
              <a:gdLst/>
              <a:ahLst/>
              <a:cxnLst/>
              <a:rect l="l" t="t" r="r" b="b"/>
              <a:pathLst>
                <a:path w="532" h="456" extrusionOk="0">
                  <a:moveTo>
                    <a:pt x="266" y="1"/>
                  </a:moveTo>
                  <a:cubicBezTo>
                    <a:pt x="1" y="38"/>
                    <a:pt x="1" y="418"/>
                    <a:pt x="266" y="455"/>
                  </a:cubicBezTo>
                  <a:cubicBezTo>
                    <a:pt x="531" y="418"/>
                    <a:pt x="531" y="38"/>
                    <a:pt x="266"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5" name="Google Shape;755;p14"/>
            <p:cNvSpPr/>
            <p:nvPr/>
          </p:nvSpPr>
          <p:spPr>
            <a:xfrm>
              <a:off x="272875" y="1700063"/>
              <a:ext cx="23250" cy="18050"/>
            </a:xfrm>
            <a:custGeom>
              <a:avLst/>
              <a:gdLst/>
              <a:ahLst/>
              <a:cxnLst/>
              <a:rect l="l" t="t" r="r" b="b"/>
              <a:pathLst>
                <a:path w="930" h="722" extrusionOk="0">
                  <a:moveTo>
                    <a:pt x="474" y="1"/>
                  </a:moveTo>
                  <a:cubicBezTo>
                    <a:pt x="0" y="1"/>
                    <a:pt x="0" y="721"/>
                    <a:pt x="474" y="721"/>
                  </a:cubicBezTo>
                  <a:cubicBezTo>
                    <a:pt x="929" y="721"/>
                    <a:pt x="929" y="1"/>
                    <a:pt x="474"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6" name="Google Shape;756;p14"/>
            <p:cNvSpPr/>
            <p:nvPr/>
          </p:nvSpPr>
          <p:spPr>
            <a:xfrm>
              <a:off x="507000" y="1726138"/>
              <a:ext cx="3800" cy="3350"/>
            </a:xfrm>
            <a:custGeom>
              <a:avLst/>
              <a:gdLst/>
              <a:ahLst/>
              <a:cxnLst/>
              <a:rect l="l" t="t" r="r" b="b"/>
              <a:pathLst>
                <a:path w="152" h="134" extrusionOk="0">
                  <a:moveTo>
                    <a:pt x="76" y="0"/>
                  </a:moveTo>
                  <a:cubicBezTo>
                    <a:pt x="0" y="0"/>
                    <a:pt x="0" y="114"/>
                    <a:pt x="76" y="133"/>
                  </a:cubicBezTo>
                  <a:cubicBezTo>
                    <a:pt x="152" y="114"/>
                    <a:pt x="152" y="0"/>
                    <a:pt x="76"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7" name="Google Shape;757;p14"/>
            <p:cNvSpPr/>
            <p:nvPr/>
          </p:nvSpPr>
          <p:spPr>
            <a:xfrm>
              <a:off x="485200" y="1780638"/>
              <a:ext cx="18025" cy="13775"/>
            </a:xfrm>
            <a:custGeom>
              <a:avLst/>
              <a:gdLst/>
              <a:ahLst/>
              <a:cxnLst/>
              <a:rect l="l" t="t" r="r" b="b"/>
              <a:pathLst>
                <a:path w="721" h="551" extrusionOk="0">
                  <a:moveTo>
                    <a:pt x="360" y="1"/>
                  </a:moveTo>
                  <a:cubicBezTo>
                    <a:pt x="0" y="1"/>
                    <a:pt x="0" y="550"/>
                    <a:pt x="360" y="550"/>
                  </a:cubicBezTo>
                  <a:cubicBezTo>
                    <a:pt x="721" y="550"/>
                    <a:pt x="721" y="1"/>
                    <a:pt x="360"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8" name="Google Shape;758;p14"/>
            <p:cNvSpPr/>
            <p:nvPr/>
          </p:nvSpPr>
          <p:spPr>
            <a:xfrm>
              <a:off x="502250" y="1829463"/>
              <a:ext cx="9500" cy="6175"/>
            </a:xfrm>
            <a:custGeom>
              <a:avLst/>
              <a:gdLst/>
              <a:ahLst/>
              <a:cxnLst/>
              <a:rect l="l" t="t" r="r" b="b"/>
              <a:pathLst>
                <a:path w="380" h="247" extrusionOk="0">
                  <a:moveTo>
                    <a:pt x="114" y="0"/>
                  </a:moveTo>
                  <a:cubicBezTo>
                    <a:pt x="77" y="0"/>
                    <a:pt x="39" y="19"/>
                    <a:pt x="20" y="38"/>
                  </a:cubicBezTo>
                  <a:cubicBezTo>
                    <a:pt x="20" y="38"/>
                    <a:pt x="1" y="57"/>
                    <a:pt x="1" y="76"/>
                  </a:cubicBezTo>
                  <a:cubicBezTo>
                    <a:pt x="1" y="95"/>
                    <a:pt x="1" y="114"/>
                    <a:pt x="1" y="114"/>
                  </a:cubicBezTo>
                  <a:cubicBezTo>
                    <a:pt x="1" y="152"/>
                    <a:pt x="20" y="190"/>
                    <a:pt x="39" y="209"/>
                  </a:cubicBezTo>
                  <a:cubicBezTo>
                    <a:pt x="58" y="228"/>
                    <a:pt x="95" y="247"/>
                    <a:pt x="114" y="247"/>
                  </a:cubicBezTo>
                  <a:lnTo>
                    <a:pt x="266" y="247"/>
                  </a:lnTo>
                  <a:cubicBezTo>
                    <a:pt x="304" y="247"/>
                    <a:pt x="342" y="228"/>
                    <a:pt x="361" y="209"/>
                  </a:cubicBezTo>
                  <a:cubicBezTo>
                    <a:pt x="361" y="190"/>
                    <a:pt x="380" y="190"/>
                    <a:pt x="380" y="171"/>
                  </a:cubicBezTo>
                  <a:cubicBezTo>
                    <a:pt x="380" y="152"/>
                    <a:pt x="380" y="133"/>
                    <a:pt x="380" y="114"/>
                  </a:cubicBezTo>
                  <a:cubicBezTo>
                    <a:pt x="380" y="95"/>
                    <a:pt x="361" y="57"/>
                    <a:pt x="342" y="38"/>
                  </a:cubicBezTo>
                  <a:cubicBezTo>
                    <a:pt x="323" y="19"/>
                    <a:pt x="285" y="0"/>
                    <a:pt x="266"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9" name="Google Shape;759;p14"/>
            <p:cNvSpPr/>
            <p:nvPr/>
          </p:nvSpPr>
          <p:spPr>
            <a:xfrm>
              <a:off x="504150" y="1867838"/>
              <a:ext cx="24675" cy="18975"/>
            </a:xfrm>
            <a:custGeom>
              <a:avLst/>
              <a:gdLst/>
              <a:ahLst/>
              <a:cxnLst/>
              <a:rect l="l" t="t" r="r" b="b"/>
              <a:pathLst>
                <a:path w="987" h="759" extrusionOk="0">
                  <a:moveTo>
                    <a:pt x="493" y="1"/>
                  </a:moveTo>
                  <a:cubicBezTo>
                    <a:pt x="1" y="1"/>
                    <a:pt x="1" y="759"/>
                    <a:pt x="493" y="759"/>
                  </a:cubicBezTo>
                  <a:cubicBezTo>
                    <a:pt x="986" y="759"/>
                    <a:pt x="986" y="1"/>
                    <a:pt x="493"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0" name="Google Shape;760;p14"/>
            <p:cNvSpPr/>
            <p:nvPr/>
          </p:nvSpPr>
          <p:spPr>
            <a:xfrm>
              <a:off x="360075" y="1880163"/>
              <a:ext cx="20875" cy="17075"/>
            </a:xfrm>
            <a:custGeom>
              <a:avLst/>
              <a:gdLst/>
              <a:ahLst/>
              <a:cxnLst/>
              <a:rect l="l" t="t" r="r" b="b"/>
              <a:pathLst>
                <a:path w="835" h="683" extrusionOk="0">
                  <a:moveTo>
                    <a:pt x="418" y="0"/>
                  </a:moveTo>
                  <a:cubicBezTo>
                    <a:pt x="1" y="38"/>
                    <a:pt x="1" y="645"/>
                    <a:pt x="418" y="683"/>
                  </a:cubicBezTo>
                  <a:cubicBezTo>
                    <a:pt x="835" y="645"/>
                    <a:pt x="835" y="38"/>
                    <a:pt x="418"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1" name="Google Shape;761;p14"/>
            <p:cNvSpPr/>
            <p:nvPr/>
          </p:nvSpPr>
          <p:spPr>
            <a:xfrm>
              <a:off x="319325" y="1860263"/>
              <a:ext cx="16125" cy="12350"/>
            </a:xfrm>
            <a:custGeom>
              <a:avLst/>
              <a:gdLst/>
              <a:ahLst/>
              <a:cxnLst/>
              <a:rect l="l" t="t" r="r" b="b"/>
              <a:pathLst>
                <a:path w="645" h="494" extrusionOk="0">
                  <a:moveTo>
                    <a:pt x="247" y="0"/>
                  </a:moveTo>
                  <a:cubicBezTo>
                    <a:pt x="228" y="0"/>
                    <a:pt x="190" y="0"/>
                    <a:pt x="152" y="19"/>
                  </a:cubicBezTo>
                  <a:cubicBezTo>
                    <a:pt x="133" y="19"/>
                    <a:pt x="95" y="38"/>
                    <a:pt x="76" y="76"/>
                  </a:cubicBezTo>
                  <a:cubicBezTo>
                    <a:pt x="38" y="114"/>
                    <a:pt x="0" y="171"/>
                    <a:pt x="0" y="247"/>
                  </a:cubicBezTo>
                  <a:lnTo>
                    <a:pt x="0" y="304"/>
                  </a:lnTo>
                  <a:cubicBezTo>
                    <a:pt x="19" y="342"/>
                    <a:pt x="38" y="379"/>
                    <a:pt x="76" y="417"/>
                  </a:cubicBezTo>
                  <a:lnTo>
                    <a:pt x="114" y="455"/>
                  </a:lnTo>
                  <a:cubicBezTo>
                    <a:pt x="152" y="474"/>
                    <a:pt x="209" y="493"/>
                    <a:pt x="247" y="493"/>
                  </a:cubicBezTo>
                  <a:lnTo>
                    <a:pt x="398" y="493"/>
                  </a:lnTo>
                  <a:cubicBezTo>
                    <a:pt x="436" y="493"/>
                    <a:pt x="455" y="493"/>
                    <a:pt x="493" y="474"/>
                  </a:cubicBezTo>
                  <a:cubicBezTo>
                    <a:pt x="550" y="455"/>
                    <a:pt x="588" y="398"/>
                    <a:pt x="607" y="342"/>
                  </a:cubicBezTo>
                  <a:cubicBezTo>
                    <a:pt x="626" y="323"/>
                    <a:pt x="645" y="285"/>
                    <a:pt x="626" y="247"/>
                  </a:cubicBezTo>
                  <a:lnTo>
                    <a:pt x="626" y="190"/>
                  </a:lnTo>
                  <a:cubicBezTo>
                    <a:pt x="626" y="152"/>
                    <a:pt x="607" y="114"/>
                    <a:pt x="569" y="76"/>
                  </a:cubicBezTo>
                  <a:lnTo>
                    <a:pt x="531" y="38"/>
                  </a:lnTo>
                  <a:cubicBezTo>
                    <a:pt x="493" y="19"/>
                    <a:pt x="436" y="19"/>
                    <a:pt x="398" y="19"/>
                  </a:cubicBezTo>
                  <a:lnTo>
                    <a:pt x="398" y="0"/>
                  </a:ln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2" name="Google Shape;762;p14"/>
            <p:cNvSpPr/>
            <p:nvPr/>
          </p:nvSpPr>
          <p:spPr>
            <a:xfrm>
              <a:off x="325475" y="1808138"/>
              <a:ext cx="15675" cy="11850"/>
            </a:xfrm>
            <a:custGeom>
              <a:avLst/>
              <a:gdLst/>
              <a:ahLst/>
              <a:cxnLst/>
              <a:rect l="l" t="t" r="r" b="b"/>
              <a:pathLst>
                <a:path w="627" h="474" extrusionOk="0">
                  <a:moveTo>
                    <a:pt x="304" y="0"/>
                  </a:moveTo>
                  <a:cubicBezTo>
                    <a:pt x="1" y="0"/>
                    <a:pt x="1" y="474"/>
                    <a:pt x="304" y="474"/>
                  </a:cubicBezTo>
                  <a:cubicBezTo>
                    <a:pt x="626" y="474"/>
                    <a:pt x="626" y="0"/>
                    <a:pt x="304"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3" name="Google Shape;763;p14"/>
            <p:cNvSpPr/>
            <p:nvPr/>
          </p:nvSpPr>
          <p:spPr>
            <a:xfrm>
              <a:off x="298950" y="1787738"/>
              <a:ext cx="8550" cy="7150"/>
            </a:xfrm>
            <a:custGeom>
              <a:avLst/>
              <a:gdLst/>
              <a:ahLst/>
              <a:cxnLst/>
              <a:rect l="l" t="t" r="r" b="b"/>
              <a:pathLst>
                <a:path w="342" h="286" extrusionOk="0">
                  <a:moveTo>
                    <a:pt x="171" y="1"/>
                  </a:moveTo>
                  <a:cubicBezTo>
                    <a:pt x="0" y="20"/>
                    <a:pt x="0" y="266"/>
                    <a:pt x="171" y="285"/>
                  </a:cubicBezTo>
                  <a:cubicBezTo>
                    <a:pt x="341" y="266"/>
                    <a:pt x="341" y="20"/>
                    <a:pt x="171"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4" name="Google Shape;764;p14"/>
            <p:cNvSpPr/>
            <p:nvPr/>
          </p:nvSpPr>
          <p:spPr>
            <a:xfrm>
              <a:off x="445850" y="1622338"/>
              <a:ext cx="21825" cy="16625"/>
            </a:xfrm>
            <a:custGeom>
              <a:avLst/>
              <a:gdLst/>
              <a:ahLst/>
              <a:cxnLst/>
              <a:rect l="l" t="t" r="r" b="b"/>
              <a:pathLst>
                <a:path w="873" h="665" extrusionOk="0">
                  <a:moveTo>
                    <a:pt x="437" y="1"/>
                  </a:moveTo>
                  <a:cubicBezTo>
                    <a:pt x="1" y="1"/>
                    <a:pt x="1" y="664"/>
                    <a:pt x="437" y="664"/>
                  </a:cubicBezTo>
                  <a:cubicBezTo>
                    <a:pt x="873" y="664"/>
                    <a:pt x="873" y="1"/>
                    <a:pt x="437"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5" name="Google Shape;765;p14"/>
            <p:cNvSpPr/>
            <p:nvPr/>
          </p:nvSpPr>
          <p:spPr>
            <a:xfrm>
              <a:off x="418850" y="1542263"/>
              <a:ext cx="23250" cy="18975"/>
            </a:xfrm>
            <a:custGeom>
              <a:avLst/>
              <a:gdLst/>
              <a:ahLst/>
              <a:cxnLst/>
              <a:rect l="l" t="t" r="r" b="b"/>
              <a:pathLst>
                <a:path w="930" h="759" extrusionOk="0">
                  <a:moveTo>
                    <a:pt x="474" y="0"/>
                  </a:moveTo>
                  <a:cubicBezTo>
                    <a:pt x="0" y="38"/>
                    <a:pt x="0" y="721"/>
                    <a:pt x="474" y="758"/>
                  </a:cubicBezTo>
                  <a:cubicBezTo>
                    <a:pt x="929" y="721"/>
                    <a:pt x="929" y="38"/>
                    <a:pt x="474"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766" name="Google Shape;766;p14"/>
          <p:cNvPicPr preferRelativeResize="0"/>
          <p:nvPr/>
        </p:nvPicPr>
        <p:blipFill>
          <a:blip r:embed="rId3">
            <a:alphaModFix amt="74000"/>
          </a:blip>
          <a:stretch>
            <a:fillRect/>
          </a:stretch>
        </p:blipFill>
        <p:spPr>
          <a:xfrm rot="-10162003" flipH="1">
            <a:off x="-1091107" y="-1133759"/>
            <a:ext cx="2894871" cy="2593322"/>
          </a:xfrm>
          <a:prstGeom prst="rect">
            <a:avLst/>
          </a:prstGeom>
          <a:noFill/>
          <a:ln>
            <a:noFill/>
          </a:ln>
        </p:spPr>
      </p:pic>
      <p:pic>
        <p:nvPicPr>
          <p:cNvPr id="767" name="Google Shape;767;p14"/>
          <p:cNvPicPr preferRelativeResize="0"/>
          <p:nvPr/>
        </p:nvPicPr>
        <p:blipFill>
          <a:blip r:embed="rId4">
            <a:alphaModFix amt="76000"/>
          </a:blip>
          <a:stretch>
            <a:fillRect/>
          </a:stretch>
        </p:blipFill>
        <p:spPr>
          <a:xfrm rot="363351">
            <a:off x="802621" y="4291783"/>
            <a:ext cx="7605804" cy="2832383"/>
          </a:xfrm>
          <a:prstGeom prst="rect">
            <a:avLst/>
          </a:prstGeom>
          <a:noFill/>
          <a:ln>
            <a:noFill/>
          </a:ln>
        </p:spPr>
      </p:pic>
      <p:sp>
        <p:nvSpPr>
          <p:cNvPr id="768" name="Google Shape;768;p14"/>
          <p:cNvSpPr/>
          <p:nvPr/>
        </p:nvSpPr>
        <p:spPr>
          <a:xfrm rot="9899989">
            <a:off x="-583964" y="4625085"/>
            <a:ext cx="2265015" cy="2165770"/>
          </a:xfrm>
          <a:custGeom>
            <a:avLst/>
            <a:gdLst/>
            <a:ahLst/>
            <a:cxnLst/>
            <a:rect l="l" t="t" r="r" b="b"/>
            <a:pathLst>
              <a:path w="21339" h="20404" extrusionOk="0">
                <a:moveTo>
                  <a:pt x="95" y="0"/>
                </a:moveTo>
                <a:cubicBezTo>
                  <a:pt x="50" y="0"/>
                  <a:pt x="0" y="36"/>
                  <a:pt x="12" y="93"/>
                </a:cubicBezTo>
                <a:cubicBezTo>
                  <a:pt x="485" y="2330"/>
                  <a:pt x="1054" y="4567"/>
                  <a:pt x="1680" y="6766"/>
                </a:cubicBezTo>
                <a:cubicBezTo>
                  <a:pt x="2324" y="8965"/>
                  <a:pt x="3045" y="11126"/>
                  <a:pt x="3822" y="13249"/>
                </a:cubicBezTo>
                <a:cubicBezTo>
                  <a:pt x="4220" y="14330"/>
                  <a:pt x="4618" y="15391"/>
                  <a:pt x="5054" y="16453"/>
                </a:cubicBezTo>
                <a:cubicBezTo>
                  <a:pt x="5225" y="16889"/>
                  <a:pt x="5433" y="17287"/>
                  <a:pt x="5699" y="17666"/>
                </a:cubicBezTo>
                <a:cubicBezTo>
                  <a:pt x="5926" y="17988"/>
                  <a:pt x="6267" y="18216"/>
                  <a:pt x="6646" y="18348"/>
                </a:cubicBezTo>
                <a:cubicBezTo>
                  <a:pt x="6705" y="18361"/>
                  <a:pt x="6764" y="18368"/>
                  <a:pt x="6823" y="18368"/>
                </a:cubicBezTo>
                <a:cubicBezTo>
                  <a:pt x="7107" y="18368"/>
                  <a:pt x="7384" y="18221"/>
                  <a:pt x="7556" y="17969"/>
                </a:cubicBezTo>
                <a:cubicBezTo>
                  <a:pt x="7746" y="17609"/>
                  <a:pt x="7784" y="17173"/>
                  <a:pt x="7708" y="16775"/>
                </a:cubicBezTo>
                <a:cubicBezTo>
                  <a:pt x="7519" y="15770"/>
                  <a:pt x="7253" y="14784"/>
                  <a:pt x="6893" y="13837"/>
                </a:cubicBezTo>
                <a:cubicBezTo>
                  <a:pt x="6248" y="11941"/>
                  <a:pt x="5414" y="9969"/>
                  <a:pt x="5528" y="7922"/>
                </a:cubicBezTo>
                <a:cubicBezTo>
                  <a:pt x="5543" y="7707"/>
                  <a:pt x="5559" y="7504"/>
                  <a:pt x="5594" y="7294"/>
                </a:cubicBezTo>
                <a:lnTo>
                  <a:pt x="5594" y="7294"/>
                </a:lnTo>
                <a:cubicBezTo>
                  <a:pt x="6312" y="7702"/>
                  <a:pt x="6661" y="8502"/>
                  <a:pt x="6893" y="9268"/>
                </a:cubicBezTo>
                <a:cubicBezTo>
                  <a:pt x="7234" y="10349"/>
                  <a:pt x="7519" y="11467"/>
                  <a:pt x="7822" y="12567"/>
                </a:cubicBezTo>
                <a:lnTo>
                  <a:pt x="8789" y="16036"/>
                </a:lnTo>
                <a:cubicBezTo>
                  <a:pt x="8940" y="16604"/>
                  <a:pt x="9111" y="17173"/>
                  <a:pt x="9263" y="17742"/>
                </a:cubicBezTo>
                <a:cubicBezTo>
                  <a:pt x="9376" y="18216"/>
                  <a:pt x="9509" y="18652"/>
                  <a:pt x="9699" y="19107"/>
                </a:cubicBezTo>
                <a:cubicBezTo>
                  <a:pt x="9966" y="19713"/>
                  <a:pt x="10452" y="20404"/>
                  <a:pt x="11172" y="20404"/>
                </a:cubicBezTo>
                <a:cubicBezTo>
                  <a:pt x="11217" y="20404"/>
                  <a:pt x="11263" y="20401"/>
                  <a:pt x="11310" y="20396"/>
                </a:cubicBezTo>
                <a:cubicBezTo>
                  <a:pt x="11708" y="20339"/>
                  <a:pt x="12068" y="20092"/>
                  <a:pt x="12258" y="19732"/>
                </a:cubicBezTo>
                <a:cubicBezTo>
                  <a:pt x="12485" y="19334"/>
                  <a:pt x="12580" y="18860"/>
                  <a:pt x="12504" y="18405"/>
                </a:cubicBezTo>
                <a:cubicBezTo>
                  <a:pt x="12390" y="17855"/>
                  <a:pt x="12239" y="17306"/>
                  <a:pt x="12030" y="16794"/>
                </a:cubicBezTo>
                <a:cubicBezTo>
                  <a:pt x="11841" y="16263"/>
                  <a:pt x="11651" y="15713"/>
                  <a:pt x="11462" y="15183"/>
                </a:cubicBezTo>
                <a:cubicBezTo>
                  <a:pt x="11101" y="14083"/>
                  <a:pt x="10779" y="12965"/>
                  <a:pt x="10457" y="11865"/>
                </a:cubicBezTo>
                <a:cubicBezTo>
                  <a:pt x="10154" y="10766"/>
                  <a:pt x="9869" y="9628"/>
                  <a:pt x="9623" y="8491"/>
                </a:cubicBezTo>
                <a:cubicBezTo>
                  <a:pt x="9414" y="7486"/>
                  <a:pt x="9168" y="6424"/>
                  <a:pt x="9414" y="5420"/>
                </a:cubicBezTo>
                <a:cubicBezTo>
                  <a:pt x="9462" y="5197"/>
                  <a:pt x="9536" y="5002"/>
                  <a:pt x="9626" y="4810"/>
                </a:cubicBezTo>
                <a:lnTo>
                  <a:pt x="9626" y="4810"/>
                </a:lnTo>
                <a:cubicBezTo>
                  <a:pt x="11118" y="5773"/>
                  <a:pt x="11814" y="7472"/>
                  <a:pt x="12239" y="9135"/>
                </a:cubicBezTo>
                <a:cubicBezTo>
                  <a:pt x="12485" y="10026"/>
                  <a:pt x="12637" y="10936"/>
                  <a:pt x="12807" y="11846"/>
                </a:cubicBezTo>
                <a:cubicBezTo>
                  <a:pt x="13035" y="13040"/>
                  <a:pt x="13300" y="14216"/>
                  <a:pt x="13623" y="15391"/>
                </a:cubicBezTo>
                <a:cubicBezTo>
                  <a:pt x="13945" y="16547"/>
                  <a:pt x="14324" y="17723"/>
                  <a:pt x="14741" y="18879"/>
                </a:cubicBezTo>
                <a:cubicBezTo>
                  <a:pt x="14912" y="19315"/>
                  <a:pt x="15063" y="19827"/>
                  <a:pt x="15480" y="20092"/>
                </a:cubicBezTo>
                <a:cubicBezTo>
                  <a:pt x="15595" y="20165"/>
                  <a:pt x="15723" y="20199"/>
                  <a:pt x="15849" y="20199"/>
                </a:cubicBezTo>
                <a:cubicBezTo>
                  <a:pt x="16119" y="20199"/>
                  <a:pt x="16382" y="20042"/>
                  <a:pt x="16485" y="19770"/>
                </a:cubicBezTo>
                <a:cubicBezTo>
                  <a:pt x="16694" y="19334"/>
                  <a:pt x="16675" y="18765"/>
                  <a:pt x="16656" y="18292"/>
                </a:cubicBezTo>
                <a:cubicBezTo>
                  <a:pt x="16637" y="17723"/>
                  <a:pt x="16542" y="17154"/>
                  <a:pt x="16428" y="16585"/>
                </a:cubicBezTo>
                <a:cubicBezTo>
                  <a:pt x="16125" y="15467"/>
                  <a:pt x="15746" y="14348"/>
                  <a:pt x="15291" y="13268"/>
                </a:cubicBezTo>
                <a:cubicBezTo>
                  <a:pt x="14419" y="10993"/>
                  <a:pt x="13793" y="8623"/>
                  <a:pt x="13433" y="6216"/>
                </a:cubicBezTo>
                <a:cubicBezTo>
                  <a:pt x="13360" y="5689"/>
                  <a:pt x="13392" y="4465"/>
                  <a:pt x="14163" y="4465"/>
                </a:cubicBezTo>
                <a:cubicBezTo>
                  <a:pt x="14197" y="4465"/>
                  <a:pt x="14231" y="4467"/>
                  <a:pt x="14267" y="4472"/>
                </a:cubicBezTo>
                <a:cubicBezTo>
                  <a:pt x="14741" y="4548"/>
                  <a:pt x="15025" y="5060"/>
                  <a:pt x="15234" y="5439"/>
                </a:cubicBezTo>
                <a:cubicBezTo>
                  <a:pt x="15499" y="5913"/>
                  <a:pt x="15727" y="6406"/>
                  <a:pt x="15935" y="6898"/>
                </a:cubicBezTo>
                <a:cubicBezTo>
                  <a:pt x="16732" y="8946"/>
                  <a:pt x="17111" y="11107"/>
                  <a:pt x="17452" y="13268"/>
                </a:cubicBezTo>
                <a:cubicBezTo>
                  <a:pt x="17623" y="14348"/>
                  <a:pt x="17793" y="15429"/>
                  <a:pt x="18002" y="16510"/>
                </a:cubicBezTo>
                <a:cubicBezTo>
                  <a:pt x="18096" y="17040"/>
                  <a:pt x="18229" y="17590"/>
                  <a:pt x="18362" y="18121"/>
                </a:cubicBezTo>
                <a:cubicBezTo>
                  <a:pt x="18476" y="18557"/>
                  <a:pt x="18627" y="19031"/>
                  <a:pt x="18968" y="19334"/>
                </a:cubicBezTo>
                <a:cubicBezTo>
                  <a:pt x="19197" y="19533"/>
                  <a:pt x="19456" y="19618"/>
                  <a:pt x="19715" y="19618"/>
                </a:cubicBezTo>
                <a:cubicBezTo>
                  <a:pt x="20273" y="19618"/>
                  <a:pt x="20833" y="19220"/>
                  <a:pt x="21092" y="18690"/>
                </a:cubicBezTo>
                <a:cubicBezTo>
                  <a:pt x="21300" y="18178"/>
                  <a:pt x="21338" y="17628"/>
                  <a:pt x="21205" y="17078"/>
                </a:cubicBezTo>
                <a:cubicBezTo>
                  <a:pt x="21111" y="16472"/>
                  <a:pt x="20902" y="15884"/>
                  <a:pt x="20731" y="15277"/>
                </a:cubicBezTo>
                <a:lnTo>
                  <a:pt x="18684" y="7903"/>
                </a:lnTo>
                <a:cubicBezTo>
                  <a:pt x="18514" y="7315"/>
                  <a:pt x="18362" y="6728"/>
                  <a:pt x="18191" y="6102"/>
                </a:cubicBezTo>
                <a:cubicBezTo>
                  <a:pt x="18162" y="6043"/>
                  <a:pt x="18106" y="6015"/>
                  <a:pt x="18051" y="6015"/>
                </a:cubicBezTo>
                <a:cubicBezTo>
                  <a:pt x="17966" y="6015"/>
                  <a:pt x="17884" y="6082"/>
                  <a:pt x="17907" y="6197"/>
                </a:cubicBezTo>
                <a:cubicBezTo>
                  <a:pt x="18589" y="8623"/>
                  <a:pt x="19253" y="11050"/>
                  <a:pt x="19935" y="13476"/>
                </a:cubicBezTo>
                <a:lnTo>
                  <a:pt x="20428" y="15315"/>
                </a:lnTo>
                <a:cubicBezTo>
                  <a:pt x="20599" y="15903"/>
                  <a:pt x="20788" y="16491"/>
                  <a:pt x="20902" y="17078"/>
                </a:cubicBezTo>
                <a:cubicBezTo>
                  <a:pt x="21016" y="17609"/>
                  <a:pt x="21035" y="18216"/>
                  <a:pt x="20750" y="18690"/>
                </a:cubicBezTo>
                <a:cubicBezTo>
                  <a:pt x="20542" y="19050"/>
                  <a:pt x="20144" y="19296"/>
                  <a:pt x="19727" y="19334"/>
                </a:cubicBezTo>
                <a:cubicBezTo>
                  <a:pt x="19253" y="19334"/>
                  <a:pt x="18950" y="18917"/>
                  <a:pt x="18798" y="18519"/>
                </a:cubicBezTo>
                <a:cubicBezTo>
                  <a:pt x="18627" y="18026"/>
                  <a:pt x="18495" y="17533"/>
                  <a:pt x="18400" y="17040"/>
                </a:cubicBezTo>
                <a:cubicBezTo>
                  <a:pt x="18172" y="15979"/>
                  <a:pt x="17983" y="14898"/>
                  <a:pt x="17812" y="13837"/>
                </a:cubicBezTo>
                <a:cubicBezTo>
                  <a:pt x="17452" y="11713"/>
                  <a:pt x="17130" y="9571"/>
                  <a:pt x="16428" y="7524"/>
                </a:cubicBezTo>
                <a:cubicBezTo>
                  <a:pt x="16239" y="7031"/>
                  <a:pt x="16049" y="6538"/>
                  <a:pt x="15822" y="6064"/>
                </a:cubicBezTo>
                <a:cubicBezTo>
                  <a:pt x="15632" y="5590"/>
                  <a:pt x="15386" y="5154"/>
                  <a:pt x="15082" y="4756"/>
                </a:cubicBezTo>
                <a:cubicBezTo>
                  <a:pt x="14841" y="4446"/>
                  <a:pt x="14506" y="4199"/>
                  <a:pt x="14120" y="4199"/>
                </a:cubicBezTo>
                <a:cubicBezTo>
                  <a:pt x="14081" y="4199"/>
                  <a:pt x="14042" y="4201"/>
                  <a:pt x="14002" y="4207"/>
                </a:cubicBezTo>
                <a:cubicBezTo>
                  <a:pt x="13661" y="4282"/>
                  <a:pt x="13395" y="4529"/>
                  <a:pt x="13281" y="4851"/>
                </a:cubicBezTo>
                <a:cubicBezTo>
                  <a:pt x="13149" y="5230"/>
                  <a:pt x="13092" y="5609"/>
                  <a:pt x="13130" y="6007"/>
                </a:cubicBezTo>
                <a:cubicBezTo>
                  <a:pt x="13187" y="6538"/>
                  <a:pt x="13281" y="7088"/>
                  <a:pt x="13395" y="7619"/>
                </a:cubicBezTo>
                <a:cubicBezTo>
                  <a:pt x="13623" y="8794"/>
                  <a:pt x="13907" y="9969"/>
                  <a:pt x="14267" y="11126"/>
                </a:cubicBezTo>
                <a:cubicBezTo>
                  <a:pt x="14608" y="12244"/>
                  <a:pt x="15044" y="13344"/>
                  <a:pt x="15442" y="14443"/>
                </a:cubicBezTo>
                <a:cubicBezTo>
                  <a:pt x="15879" y="15524"/>
                  <a:pt x="16182" y="16642"/>
                  <a:pt x="16333" y="17799"/>
                </a:cubicBezTo>
                <a:cubicBezTo>
                  <a:pt x="16409" y="18329"/>
                  <a:pt x="16390" y="18879"/>
                  <a:pt x="16296" y="19410"/>
                </a:cubicBezTo>
                <a:cubicBezTo>
                  <a:pt x="16277" y="19618"/>
                  <a:pt x="16144" y="19789"/>
                  <a:pt x="15973" y="19884"/>
                </a:cubicBezTo>
                <a:cubicBezTo>
                  <a:pt x="15943" y="19889"/>
                  <a:pt x="15912" y="19892"/>
                  <a:pt x="15882" y="19892"/>
                </a:cubicBezTo>
                <a:cubicBezTo>
                  <a:pt x="15710" y="19892"/>
                  <a:pt x="15558" y="19802"/>
                  <a:pt x="15461" y="19656"/>
                </a:cubicBezTo>
                <a:cubicBezTo>
                  <a:pt x="15329" y="19467"/>
                  <a:pt x="15215" y="19258"/>
                  <a:pt x="15139" y="19031"/>
                </a:cubicBezTo>
                <a:cubicBezTo>
                  <a:pt x="15025" y="18746"/>
                  <a:pt x="14912" y="18481"/>
                  <a:pt x="14817" y="18197"/>
                </a:cubicBezTo>
                <a:cubicBezTo>
                  <a:pt x="14608" y="17628"/>
                  <a:pt x="14419" y="17059"/>
                  <a:pt x="14248" y="16491"/>
                </a:cubicBezTo>
                <a:cubicBezTo>
                  <a:pt x="13888" y="15353"/>
                  <a:pt x="13566" y="14178"/>
                  <a:pt x="13300" y="13003"/>
                </a:cubicBezTo>
                <a:cubicBezTo>
                  <a:pt x="13073" y="12017"/>
                  <a:pt x="12921" y="11031"/>
                  <a:pt x="12694" y="10045"/>
                </a:cubicBezTo>
                <a:cubicBezTo>
                  <a:pt x="12334" y="8377"/>
                  <a:pt x="11822" y="6576"/>
                  <a:pt x="10590" y="5306"/>
                </a:cubicBezTo>
                <a:cubicBezTo>
                  <a:pt x="10305" y="5022"/>
                  <a:pt x="9983" y="4756"/>
                  <a:pt x="9623" y="4548"/>
                </a:cubicBezTo>
                <a:cubicBezTo>
                  <a:pt x="9603" y="4534"/>
                  <a:pt x="9580" y="4528"/>
                  <a:pt x="9558" y="4528"/>
                </a:cubicBezTo>
                <a:cubicBezTo>
                  <a:pt x="9517" y="4528"/>
                  <a:pt x="9477" y="4549"/>
                  <a:pt x="9452" y="4586"/>
                </a:cubicBezTo>
                <a:cubicBezTo>
                  <a:pt x="8978" y="5458"/>
                  <a:pt x="9016" y="6481"/>
                  <a:pt x="9168" y="7448"/>
                </a:cubicBezTo>
                <a:cubicBezTo>
                  <a:pt x="9338" y="8510"/>
                  <a:pt x="9604" y="9571"/>
                  <a:pt x="9869" y="10633"/>
                </a:cubicBezTo>
                <a:cubicBezTo>
                  <a:pt x="10438" y="12832"/>
                  <a:pt x="11101" y="14993"/>
                  <a:pt x="11879" y="17135"/>
                </a:cubicBezTo>
                <a:cubicBezTo>
                  <a:pt x="12182" y="18007"/>
                  <a:pt x="12618" y="19182"/>
                  <a:pt x="11784" y="19922"/>
                </a:cubicBezTo>
                <a:cubicBezTo>
                  <a:pt x="11612" y="20082"/>
                  <a:pt x="11386" y="20166"/>
                  <a:pt x="11158" y="20166"/>
                </a:cubicBezTo>
                <a:cubicBezTo>
                  <a:pt x="11008" y="20166"/>
                  <a:pt x="10858" y="20130"/>
                  <a:pt x="10722" y="20055"/>
                </a:cubicBezTo>
                <a:cubicBezTo>
                  <a:pt x="10400" y="19827"/>
                  <a:pt x="10172" y="19524"/>
                  <a:pt x="10021" y="19182"/>
                </a:cubicBezTo>
                <a:cubicBezTo>
                  <a:pt x="9831" y="18784"/>
                  <a:pt x="9699" y="18367"/>
                  <a:pt x="9585" y="17950"/>
                </a:cubicBezTo>
                <a:lnTo>
                  <a:pt x="9111" y="16244"/>
                </a:lnTo>
                <a:lnTo>
                  <a:pt x="8125" y="12832"/>
                </a:lnTo>
                <a:cubicBezTo>
                  <a:pt x="7822" y="11732"/>
                  <a:pt x="7519" y="10614"/>
                  <a:pt x="7177" y="9514"/>
                </a:cubicBezTo>
                <a:cubicBezTo>
                  <a:pt x="6950" y="8737"/>
                  <a:pt x="6665" y="7903"/>
                  <a:pt x="6059" y="7353"/>
                </a:cubicBezTo>
                <a:cubicBezTo>
                  <a:pt x="5907" y="7221"/>
                  <a:pt x="5737" y="7107"/>
                  <a:pt x="5547" y="7012"/>
                </a:cubicBezTo>
                <a:cubicBezTo>
                  <a:pt x="5534" y="7008"/>
                  <a:pt x="5519" y="7005"/>
                  <a:pt x="5505" y="7005"/>
                </a:cubicBezTo>
                <a:cubicBezTo>
                  <a:pt x="5457" y="7005"/>
                  <a:pt x="5410" y="7030"/>
                  <a:pt x="5395" y="7088"/>
                </a:cubicBezTo>
                <a:cubicBezTo>
                  <a:pt x="5054" y="9041"/>
                  <a:pt x="5661" y="10936"/>
                  <a:pt x="6305" y="12775"/>
                </a:cubicBezTo>
                <a:cubicBezTo>
                  <a:pt x="6628" y="13723"/>
                  <a:pt x="6988" y="14671"/>
                  <a:pt x="7253" y="15638"/>
                </a:cubicBezTo>
                <a:cubicBezTo>
                  <a:pt x="7386" y="16093"/>
                  <a:pt x="7481" y="16566"/>
                  <a:pt x="7537" y="17059"/>
                </a:cubicBezTo>
                <a:cubicBezTo>
                  <a:pt x="7556" y="17457"/>
                  <a:pt x="7481" y="17969"/>
                  <a:pt x="7064" y="18121"/>
                </a:cubicBezTo>
                <a:cubicBezTo>
                  <a:pt x="6994" y="18147"/>
                  <a:pt x="6924" y="18158"/>
                  <a:pt x="6855" y="18158"/>
                </a:cubicBezTo>
                <a:cubicBezTo>
                  <a:pt x="6568" y="18158"/>
                  <a:pt x="6295" y="17959"/>
                  <a:pt x="6097" y="17761"/>
                </a:cubicBezTo>
                <a:cubicBezTo>
                  <a:pt x="5774" y="17438"/>
                  <a:pt x="5547" y="17059"/>
                  <a:pt x="5376" y="16642"/>
                </a:cubicBezTo>
                <a:cubicBezTo>
                  <a:pt x="4959" y="15619"/>
                  <a:pt x="4561" y="14595"/>
                  <a:pt x="4182" y="13571"/>
                </a:cubicBezTo>
                <a:cubicBezTo>
                  <a:pt x="3405" y="11505"/>
                  <a:pt x="2703" y="9401"/>
                  <a:pt x="2059" y="7278"/>
                </a:cubicBezTo>
                <a:cubicBezTo>
                  <a:pt x="1414" y="5154"/>
                  <a:pt x="846" y="3012"/>
                  <a:pt x="334" y="851"/>
                </a:cubicBezTo>
                <a:cubicBezTo>
                  <a:pt x="277" y="586"/>
                  <a:pt x="220" y="320"/>
                  <a:pt x="163" y="55"/>
                </a:cubicBezTo>
                <a:cubicBezTo>
                  <a:pt x="156" y="17"/>
                  <a:pt x="126" y="0"/>
                  <a:pt x="95"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9" name="Google Shape;769;p14"/>
          <p:cNvSpPr txBox="1">
            <a:spLocks noGrp="1"/>
          </p:cNvSpPr>
          <p:nvPr>
            <p:ph type="ctrTitle"/>
          </p:nvPr>
        </p:nvSpPr>
        <p:spPr>
          <a:xfrm>
            <a:off x="736646" y="373025"/>
            <a:ext cx="7672500" cy="5778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800"/>
              <a:buNone/>
              <a:defRPr/>
            </a:lvl1pPr>
            <a:lvl2pPr lvl="1" algn="ctr" rtl="0">
              <a:spcBef>
                <a:spcPts val="0"/>
              </a:spcBef>
              <a:spcAft>
                <a:spcPts val="0"/>
              </a:spcAft>
              <a:buSzPts val="800"/>
              <a:buNone/>
              <a:defRPr sz="800"/>
            </a:lvl2pPr>
            <a:lvl3pPr lvl="2" algn="ctr" rtl="0">
              <a:spcBef>
                <a:spcPts val="0"/>
              </a:spcBef>
              <a:spcAft>
                <a:spcPts val="0"/>
              </a:spcAft>
              <a:buSzPts val="800"/>
              <a:buNone/>
              <a:defRPr sz="800"/>
            </a:lvl3pPr>
            <a:lvl4pPr lvl="3" algn="ctr" rtl="0">
              <a:spcBef>
                <a:spcPts val="0"/>
              </a:spcBef>
              <a:spcAft>
                <a:spcPts val="0"/>
              </a:spcAft>
              <a:buSzPts val="800"/>
              <a:buNone/>
              <a:defRPr sz="800"/>
            </a:lvl4pPr>
            <a:lvl5pPr lvl="4" algn="ctr" rtl="0">
              <a:spcBef>
                <a:spcPts val="0"/>
              </a:spcBef>
              <a:spcAft>
                <a:spcPts val="0"/>
              </a:spcAft>
              <a:buSzPts val="800"/>
              <a:buNone/>
              <a:defRPr sz="800"/>
            </a:lvl5pPr>
            <a:lvl6pPr lvl="5" algn="ctr" rtl="0">
              <a:spcBef>
                <a:spcPts val="0"/>
              </a:spcBef>
              <a:spcAft>
                <a:spcPts val="0"/>
              </a:spcAft>
              <a:buSzPts val="800"/>
              <a:buNone/>
              <a:defRPr sz="800"/>
            </a:lvl6pPr>
            <a:lvl7pPr lvl="6" algn="ctr" rtl="0">
              <a:spcBef>
                <a:spcPts val="0"/>
              </a:spcBef>
              <a:spcAft>
                <a:spcPts val="0"/>
              </a:spcAft>
              <a:buSzPts val="800"/>
              <a:buNone/>
              <a:defRPr sz="800"/>
            </a:lvl7pPr>
            <a:lvl8pPr lvl="7" algn="ctr" rtl="0">
              <a:spcBef>
                <a:spcPts val="0"/>
              </a:spcBef>
              <a:spcAft>
                <a:spcPts val="0"/>
              </a:spcAft>
              <a:buSzPts val="800"/>
              <a:buNone/>
              <a:defRPr sz="800"/>
            </a:lvl8pPr>
            <a:lvl9pPr lvl="8" algn="ctr" rtl="0">
              <a:spcBef>
                <a:spcPts val="0"/>
              </a:spcBef>
              <a:spcAft>
                <a:spcPts val="0"/>
              </a:spcAft>
              <a:buSzPts val="800"/>
              <a:buNone/>
              <a:defRPr sz="800"/>
            </a:lvl9pPr>
          </a:lstStyle>
          <a:p>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matchingName="Number and text">
  <p:cSld name="Number and text">
    <p:spTree>
      <p:nvGrpSpPr>
        <p:cNvPr id="1" name="Shape 1439"/>
        <p:cNvGrpSpPr/>
        <p:nvPr/>
      </p:nvGrpSpPr>
      <p:grpSpPr>
        <a:xfrm>
          <a:off x="0" y="0"/>
          <a:ext cx="0" cy="0"/>
          <a:chOff x="0" y="0"/>
          <a:chExt cx="0" cy="0"/>
        </a:xfrm>
      </p:grpSpPr>
      <p:sp>
        <p:nvSpPr>
          <p:cNvPr id="1440" name="Google Shape;1440;p24"/>
          <p:cNvSpPr txBox="1">
            <a:spLocks noGrp="1"/>
          </p:cNvSpPr>
          <p:nvPr>
            <p:ph type="title" hasCustomPrompt="1"/>
          </p:nvPr>
        </p:nvSpPr>
        <p:spPr>
          <a:xfrm>
            <a:off x="3040947" y="1992075"/>
            <a:ext cx="1135800" cy="4452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6200"/>
              <a:buNone/>
              <a:defRPr sz="2500"/>
            </a:lvl1pPr>
            <a:lvl2pPr lvl="1" algn="ctr" rtl="0">
              <a:spcBef>
                <a:spcPts val="0"/>
              </a:spcBef>
              <a:spcAft>
                <a:spcPts val="0"/>
              </a:spcAft>
              <a:buSzPts val="6200"/>
              <a:buNone/>
              <a:defRPr sz="6200"/>
            </a:lvl2pPr>
            <a:lvl3pPr lvl="2" algn="ctr" rtl="0">
              <a:spcBef>
                <a:spcPts val="0"/>
              </a:spcBef>
              <a:spcAft>
                <a:spcPts val="0"/>
              </a:spcAft>
              <a:buSzPts val="6200"/>
              <a:buNone/>
              <a:defRPr sz="6200"/>
            </a:lvl3pPr>
            <a:lvl4pPr lvl="3" algn="ctr" rtl="0">
              <a:spcBef>
                <a:spcPts val="0"/>
              </a:spcBef>
              <a:spcAft>
                <a:spcPts val="0"/>
              </a:spcAft>
              <a:buSzPts val="6200"/>
              <a:buNone/>
              <a:defRPr sz="6200"/>
            </a:lvl4pPr>
            <a:lvl5pPr lvl="4" algn="ctr" rtl="0">
              <a:spcBef>
                <a:spcPts val="0"/>
              </a:spcBef>
              <a:spcAft>
                <a:spcPts val="0"/>
              </a:spcAft>
              <a:buSzPts val="6200"/>
              <a:buNone/>
              <a:defRPr sz="6200"/>
            </a:lvl5pPr>
            <a:lvl6pPr lvl="5" algn="ctr" rtl="0">
              <a:spcBef>
                <a:spcPts val="0"/>
              </a:spcBef>
              <a:spcAft>
                <a:spcPts val="0"/>
              </a:spcAft>
              <a:buSzPts val="6200"/>
              <a:buNone/>
              <a:defRPr sz="6200"/>
            </a:lvl6pPr>
            <a:lvl7pPr lvl="6" algn="ctr" rtl="0">
              <a:spcBef>
                <a:spcPts val="0"/>
              </a:spcBef>
              <a:spcAft>
                <a:spcPts val="0"/>
              </a:spcAft>
              <a:buSzPts val="6200"/>
              <a:buNone/>
              <a:defRPr sz="6200"/>
            </a:lvl7pPr>
            <a:lvl8pPr lvl="7" algn="ctr" rtl="0">
              <a:spcBef>
                <a:spcPts val="0"/>
              </a:spcBef>
              <a:spcAft>
                <a:spcPts val="0"/>
              </a:spcAft>
              <a:buSzPts val="6200"/>
              <a:buNone/>
              <a:defRPr sz="6200"/>
            </a:lvl8pPr>
            <a:lvl9pPr lvl="8" algn="ctr" rtl="0">
              <a:spcBef>
                <a:spcPts val="0"/>
              </a:spcBef>
              <a:spcAft>
                <a:spcPts val="0"/>
              </a:spcAft>
              <a:buSzPts val="6200"/>
              <a:buNone/>
              <a:defRPr sz="6200"/>
            </a:lvl9pPr>
          </a:lstStyle>
          <a:p>
            <a:r>
              <a:t>xx%</a:t>
            </a:r>
          </a:p>
        </p:txBody>
      </p:sp>
      <p:sp>
        <p:nvSpPr>
          <p:cNvPr id="1441" name="Google Shape;1441;p24"/>
          <p:cNvSpPr txBox="1">
            <a:spLocks noGrp="1"/>
          </p:cNvSpPr>
          <p:nvPr>
            <p:ph type="subTitle" idx="1"/>
          </p:nvPr>
        </p:nvSpPr>
        <p:spPr>
          <a:xfrm>
            <a:off x="4570802" y="3295975"/>
            <a:ext cx="1913400" cy="4452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2000">
                <a:latin typeface="Overpass Black"/>
                <a:ea typeface="Overpass Black"/>
                <a:cs typeface="Overpass Black"/>
                <a:sym typeface="Overpass Black"/>
              </a:defRPr>
            </a:lvl1pPr>
            <a:lvl2pPr lvl="1" algn="ctr" rtl="0">
              <a:lnSpc>
                <a:spcPct val="100000"/>
              </a:lnSpc>
              <a:spcBef>
                <a:spcPts val="160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sp>
        <p:nvSpPr>
          <p:cNvPr id="1442" name="Google Shape;1442;p24"/>
          <p:cNvSpPr txBox="1">
            <a:spLocks noGrp="1"/>
          </p:cNvSpPr>
          <p:nvPr>
            <p:ph type="title" idx="2" hasCustomPrompt="1"/>
          </p:nvPr>
        </p:nvSpPr>
        <p:spPr>
          <a:xfrm>
            <a:off x="4959602" y="1992075"/>
            <a:ext cx="1135800" cy="4452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6200"/>
              <a:buNone/>
              <a:defRPr sz="2500"/>
            </a:lvl1pPr>
            <a:lvl2pPr lvl="1" algn="ctr" rtl="0">
              <a:spcBef>
                <a:spcPts val="0"/>
              </a:spcBef>
              <a:spcAft>
                <a:spcPts val="0"/>
              </a:spcAft>
              <a:buSzPts val="6200"/>
              <a:buNone/>
              <a:defRPr sz="6200"/>
            </a:lvl2pPr>
            <a:lvl3pPr lvl="2" algn="ctr" rtl="0">
              <a:spcBef>
                <a:spcPts val="0"/>
              </a:spcBef>
              <a:spcAft>
                <a:spcPts val="0"/>
              </a:spcAft>
              <a:buSzPts val="6200"/>
              <a:buNone/>
              <a:defRPr sz="6200"/>
            </a:lvl3pPr>
            <a:lvl4pPr lvl="3" algn="ctr" rtl="0">
              <a:spcBef>
                <a:spcPts val="0"/>
              </a:spcBef>
              <a:spcAft>
                <a:spcPts val="0"/>
              </a:spcAft>
              <a:buSzPts val="6200"/>
              <a:buNone/>
              <a:defRPr sz="6200"/>
            </a:lvl4pPr>
            <a:lvl5pPr lvl="4" algn="ctr" rtl="0">
              <a:spcBef>
                <a:spcPts val="0"/>
              </a:spcBef>
              <a:spcAft>
                <a:spcPts val="0"/>
              </a:spcAft>
              <a:buSzPts val="6200"/>
              <a:buNone/>
              <a:defRPr sz="6200"/>
            </a:lvl5pPr>
            <a:lvl6pPr lvl="5" algn="ctr" rtl="0">
              <a:spcBef>
                <a:spcPts val="0"/>
              </a:spcBef>
              <a:spcAft>
                <a:spcPts val="0"/>
              </a:spcAft>
              <a:buSzPts val="6200"/>
              <a:buNone/>
              <a:defRPr sz="6200"/>
            </a:lvl6pPr>
            <a:lvl7pPr lvl="6" algn="ctr" rtl="0">
              <a:spcBef>
                <a:spcPts val="0"/>
              </a:spcBef>
              <a:spcAft>
                <a:spcPts val="0"/>
              </a:spcAft>
              <a:buSzPts val="6200"/>
              <a:buNone/>
              <a:defRPr sz="6200"/>
            </a:lvl7pPr>
            <a:lvl8pPr lvl="7" algn="ctr" rtl="0">
              <a:spcBef>
                <a:spcPts val="0"/>
              </a:spcBef>
              <a:spcAft>
                <a:spcPts val="0"/>
              </a:spcAft>
              <a:buSzPts val="6200"/>
              <a:buNone/>
              <a:defRPr sz="6200"/>
            </a:lvl8pPr>
            <a:lvl9pPr lvl="8" algn="ctr" rtl="0">
              <a:spcBef>
                <a:spcPts val="0"/>
              </a:spcBef>
              <a:spcAft>
                <a:spcPts val="0"/>
              </a:spcAft>
              <a:buSzPts val="6200"/>
              <a:buNone/>
              <a:defRPr sz="6200"/>
            </a:lvl9pPr>
          </a:lstStyle>
          <a:p>
            <a:r>
              <a:t>xx%</a:t>
            </a:r>
          </a:p>
        </p:txBody>
      </p:sp>
      <p:sp>
        <p:nvSpPr>
          <p:cNvPr id="1443" name="Google Shape;1443;p24"/>
          <p:cNvSpPr txBox="1">
            <a:spLocks noGrp="1"/>
          </p:cNvSpPr>
          <p:nvPr>
            <p:ph type="subTitle" idx="3"/>
          </p:nvPr>
        </p:nvSpPr>
        <p:spPr>
          <a:xfrm>
            <a:off x="2645697" y="3295975"/>
            <a:ext cx="1926300" cy="4452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2000">
                <a:latin typeface="Overpass Black"/>
                <a:ea typeface="Overpass Black"/>
                <a:cs typeface="Overpass Black"/>
                <a:sym typeface="Overpass Black"/>
              </a:defRPr>
            </a:lvl1pPr>
            <a:lvl2pPr lvl="1" algn="ctr" rtl="0">
              <a:lnSpc>
                <a:spcPct val="100000"/>
              </a:lnSpc>
              <a:spcBef>
                <a:spcPts val="160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sp>
        <p:nvSpPr>
          <p:cNvPr id="1444" name="Google Shape;1444;p24"/>
          <p:cNvSpPr txBox="1">
            <a:spLocks noGrp="1"/>
          </p:cNvSpPr>
          <p:nvPr>
            <p:ph type="title" idx="4" hasCustomPrompt="1"/>
          </p:nvPr>
        </p:nvSpPr>
        <p:spPr>
          <a:xfrm>
            <a:off x="6926450" y="1992075"/>
            <a:ext cx="1083000" cy="4452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6200"/>
              <a:buNone/>
              <a:defRPr sz="2500"/>
            </a:lvl1pPr>
            <a:lvl2pPr lvl="1" algn="ctr" rtl="0">
              <a:spcBef>
                <a:spcPts val="0"/>
              </a:spcBef>
              <a:spcAft>
                <a:spcPts val="0"/>
              </a:spcAft>
              <a:buSzPts val="6200"/>
              <a:buNone/>
              <a:defRPr sz="6200"/>
            </a:lvl2pPr>
            <a:lvl3pPr lvl="2" algn="ctr" rtl="0">
              <a:spcBef>
                <a:spcPts val="0"/>
              </a:spcBef>
              <a:spcAft>
                <a:spcPts val="0"/>
              </a:spcAft>
              <a:buSzPts val="6200"/>
              <a:buNone/>
              <a:defRPr sz="6200"/>
            </a:lvl3pPr>
            <a:lvl4pPr lvl="3" algn="ctr" rtl="0">
              <a:spcBef>
                <a:spcPts val="0"/>
              </a:spcBef>
              <a:spcAft>
                <a:spcPts val="0"/>
              </a:spcAft>
              <a:buSzPts val="6200"/>
              <a:buNone/>
              <a:defRPr sz="6200"/>
            </a:lvl4pPr>
            <a:lvl5pPr lvl="4" algn="ctr" rtl="0">
              <a:spcBef>
                <a:spcPts val="0"/>
              </a:spcBef>
              <a:spcAft>
                <a:spcPts val="0"/>
              </a:spcAft>
              <a:buSzPts val="6200"/>
              <a:buNone/>
              <a:defRPr sz="6200"/>
            </a:lvl5pPr>
            <a:lvl6pPr lvl="5" algn="ctr" rtl="0">
              <a:spcBef>
                <a:spcPts val="0"/>
              </a:spcBef>
              <a:spcAft>
                <a:spcPts val="0"/>
              </a:spcAft>
              <a:buSzPts val="6200"/>
              <a:buNone/>
              <a:defRPr sz="6200"/>
            </a:lvl6pPr>
            <a:lvl7pPr lvl="6" algn="ctr" rtl="0">
              <a:spcBef>
                <a:spcPts val="0"/>
              </a:spcBef>
              <a:spcAft>
                <a:spcPts val="0"/>
              </a:spcAft>
              <a:buSzPts val="6200"/>
              <a:buNone/>
              <a:defRPr sz="6200"/>
            </a:lvl7pPr>
            <a:lvl8pPr lvl="7" algn="ctr" rtl="0">
              <a:spcBef>
                <a:spcPts val="0"/>
              </a:spcBef>
              <a:spcAft>
                <a:spcPts val="0"/>
              </a:spcAft>
              <a:buSzPts val="6200"/>
              <a:buNone/>
              <a:defRPr sz="6200"/>
            </a:lvl8pPr>
            <a:lvl9pPr lvl="8" algn="ctr" rtl="0">
              <a:spcBef>
                <a:spcPts val="0"/>
              </a:spcBef>
              <a:spcAft>
                <a:spcPts val="0"/>
              </a:spcAft>
              <a:buSzPts val="6200"/>
              <a:buNone/>
              <a:defRPr sz="6200"/>
            </a:lvl9pPr>
          </a:lstStyle>
          <a:p>
            <a:r>
              <a:t>xx%</a:t>
            </a:r>
          </a:p>
        </p:txBody>
      </p:sp>
      <p:sp>
        <p:nvSpPr>
          <p:cNvPr id="1445" name="Google Shape;1445;p24"/>
          <p:cNvSpPr txBox="1">
            <a:spLocks noGrp="1"/>
          </p:cNvSpPr>
          <p:nvPr>
            <p:ph type="subTitle" idx="5"/>
          </p:nvPr>
        </p:nvSpPr>
        <p:spPr>
          <a:xfrm>
            <a:off x="6507950" y="3295975"/>
            <a:ext cx="1920000" cy="4452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2000">
                <a:latin typeface="Overpass Black"/>
                <a:ea typeface="Overpass Black"/>
                <a:cs typeface="Overpass Black"/>
                <a:sym typeface="Overpass Black"/>
              </a:defRPr>
            </a:lvl1pPr>
            <a:lvl2pPr lvl="1" algn="ctr" rtl="0">
              <a:lnSpc>
                <a:spcPct val="100000"/>
              </a:lnSpc>
              <a:spcBef>
                <a:spcPts val="160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sp>
        <p:nvSpPr>
          <p:cNvPr id="1446" name="Google Shape;1446;p24"/>
          <p:cNvSpPr txBox="1">
            <a:spLocks noGrp="1"/>
          </p:cNvSpPr>
          <p:nvPr>
            <p:ph type="title" idx="6" hasCustomPrompt="1"/>
          </p:nvPr>
        </p:nvSpPr>
        <p:spPr>
          <a:xfrm>
            <a:off x="1146160" y="1992075"/>
            <a:ext cx="1083000" cy="4452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6200"/>
              <a:buNone/>
              <a:defRPr sz="2500"/>
            </a:lvl1pPr>
            <a:lvl2pPr lvl="1" algn="ctr" rtl="0">
              <a:spcBef>
                <a:spcPts val="0"/>
              </a:spcBef>
              <a:spcAft>
                <a:spcPts val="0"/>
              </a:spcAft>
              <a:buSzPts val="6200"/>
              <a:buNone/>
              <a:defRPr sz="6200"/>
            </a:lvl2pPr>
            <a:lvl3pPr lvl="2" algn="ctr" rtl="0">
              <a:spcBef>
                <a:spcPts val="0"/>
              </a:spcBef>
              <a:spcAft>
                <a:spcPts val="0"/>
              </a:spcAft>
              <a:buSzPts val="6200"/>
              <a:buNone/>
              <a:defRPr sz="6200"/>
            </a:lvl3pPr>
            <a:lvl4pPr lvl="3" algn="ctr" rtl="0">
              <a:spcBef>
                <a:spcPts val="0"/>
              </a:spcBef>
              <a:spcAft>
                <a:spcPts val="0"/>
              </a:spcAft>
              <a:buSzPts val="6200"/>
              <a:buNone/>
              <a:defRPr sz="6200"/>
            </a:lvl4pPr>
            <a:lvl5pPr lvl="4" algn="ctr" rtl="0">
              <a:spcBef>
                <a:spcPts val="0"/>
              </a:spcBef>
              <a:spcAft>
                <a:spcPts val="0"/>
              </a:spcAft>
              <a:buSzPts val="6200"/>
              <a:buNone/>
              <a:defRPr sz="6200"/>
            </a:lvl5pPr>
            <a:lvl6pPr lvl="5" algn="ctr" rtl="0">
              <a:spcBef>
                <a:spcPts val="0"/>
              </a:spcBef>
              <a:spcAft>
                <a:spcPts val="0"/>
              </a:spcAft>
              <a:buSzPts val="6200"/>
              <a:buNone/>
              <a:defRPr sz="6200"/>
            </a:lvl6pPr>
            <a:lvl7pPr lvl="6" algn="ctr" rtl="0">
              <a:spcBef>
                <a:spcPts val="0"/>
              </a:spcBef>
              <a:spcAft>
                <a:spcPts val="0"/>
              </a:spcAft>
              <a:buSzPts val="6200"/>
              <a:buNone/>
              <a:defRPr sz="6200"/>
            </a:lvl7pPr>
            <a:lvl8pPr lvl="7" algn="ctr" rtl="0">
              <a:spcBef>
                <a:spcPts val="0"/>
              </a:spcBef>
              <a:spcAft>
                <a:spcPts val="0"/>
              </a:spcAft>
              <a:buSzPts val="6200"/>
              <a:buNone/>
              <a:defRPr sz="6200"/>
            </a:lvl8pPr>
            <a:lvl9pPr lvl="8" algn="ctr" rtl="0">
              <a:spcBef>
                <a:spcPts val="0"/>
              </a:spcBef>
              <a:spcAft>
                <a:spcPts val="0"/>
              </a:spcAft>
              <a:buSzPts val="6200"/>
              <a:buNone/>
              <a:defRPr sz="6200"/>
            </a:lvl9pPr>
          </a:lstStyle>
          <a:p>
            <a:r>
              <a:t>xx%</a:t>
            </a:r>
          </a:p>
        </p:txBody>
      </p:sp>
      <p:sp>
        <p:nvSpPr>
          <p:cNvPr id="1447" name="Google Shape;1447;p24"/>
          <p:cNvSpPr txBox="1">
            <a:spLocks noGrp="1"/>
          </p:cNvSpPr>
          <p:nvPr>
            <p:ph type="subTitle" idx="7"/>
          </p:nvPr>
        </p:nvSpPr>
        <p:spPr>
          <a:xfrm>
            <a:off x="724510" y="3295975"/>
            <a:ext cx="1926300" cy="4452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2000">
                <a:latin typeface="Overpass Black"/>
                <a:ea typeface="Overpass Black"/>
                <a:cs typeface="Overpass Black"/>
                <a:sym typeface="Overpass Black"/>
              </a:defRPr>
            </a:lvl1pPr>
            <a:lvl2pPr lvl="1" algn="ctr" rtl="0">
              <a:lnSpc>
                <a:spcPct val="100000"/>
              </a:lnSpc>
              <a:spcBef>
                <a:spcPts val="160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sp>
        <p:nvSpPr>
          <p:cNvPr id="1448" name="Google Shape;1448;p24"/>
          <p:cNvSpPr txBox="1">
            <a:spLocks noGrp="1"/>
          </p:cNvSpPr>
          <p:nvPr>
            <p:ph type="subTitle" idx="8"/>
          </p:nvPr>
        </p:nvSpPr>
        <p:spPr>
          <a:xfrm>
            <a:off x="722260" y="3632696"/>
            <a:ext cx="1930800" cy="806700"/>
          </a:xfrm>
          <a:prstGeom prst="rect">
            <a:avLst/>
          </a:prstGeom>
        </p:spPr>
        <p:txBody>
          <a:bodyPr spcFirstLastPara="1" wrap="square" lIns="91425" tIns="91425" rIns="91425" bIns="91425" anchor="b"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449" name="Google Shape;1449;p24"/>
          <p:cNvSpPr txBox="1">
            <a:spLocks noGrp="1"/>
          </p:cNvSpPr>
          <p:nvPr>
            <p:ph type="subTitle" idx="9"/>
          </p:nvPr>
        </p:nvSpPr>
        <p:spPr>
          <a:xfrm>
            <a:off x="2643447" y="3632696"/>
            <a:ext cx="1930800" cy="806700"/>
          </a:xfrm>
          <a:prstGeom prst="rect">
            <a:avLst/>
          </a:prstGeom>
        </p:spPr>
        <p:txBody>
          <a:bodyPr spcFirstLastPara="1" wrap="square" lIns="91425" tIns="91425" rIns="91425" bIns="91425" anchor="b"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450" name="Google Shape;1450;p24"/>
          <p:cNvSpPr txBox="1">
            <a:spLocks noGrp="1"/>
          </p:cNvSpPr>
          <p:nvPr>
            <p:ph type="subTitle" idx="13"/>
          </p:nvPr>
        </p:nvSpPr>
        <p:spPr>
          <a:xfrm>
            <a:off x="4562102" y="3632696"/>
            <a:ext cx="1930800" cy="806700"/>
          </a:xfrm>
          <a:prstGeom prst="rect">
            <a:avLst/>
          </a:prstGeom>
        </p:spPr>
        <p:txBody>
          <a:bodyPr spcFirstLastPara="1" wrap="square" lIns="91425" tIns="91425" rIns="91425" bIns="91425" anchor="b"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451" name="Google Shape;1451;p24"/>
          <p:cNvSpPr txBox="1">
            <a:spLocks noGrp="1"/>
          </p:cNvSpPr>
          <p:nvPr>
            <p:ph type="subTitle" idx="14"/>
          </p:nvPr>
        </p:nvSpPr>
        <p:spPr>
          <a:xfrm>
            <a:off x="6502550" y="3632700"/>
            <a:ext cx="1930800" cy="806700"/>
          </a:xfrm>
          <a:prstGeom prst="rect">
            <a:avLst/>
          </a:prstGeom>
        </p:spPr>
        <p:txBody>
          <a:bodyPr spcFirstLastPara="1" wrap="square" lIns="91425" tIns="91425" rIns="91425" bIns="91425" anchor="b"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pic>
        <p:nvPicPr>
          <p:cNvPr id="1452" name="Google Shape;1452;p24"/>
          <p:cNvPicPr preferRelativeResize="0"/>
          <p:nvPr/>
        </p:nvPicPr>
        <p:blipFill>
          <a:blip r:embed="rId2">
            <a:alphaModFix amt="66000"/>
          </a:blip>
          <a:stretch>
            <a:fillRect/>
          </a:stretch>
        </p:blipFill>
        <p:spPr>
          <a:xfrm rot="5399990" flipH="1">
            <a:off x="7705516" y="-598319"/>
            <a:ext cx="3297389" cy="2276637"/>
          </a:xfrm>
          <a:prstGeom prst="rect">
            <a:avLst/>
          </a:prstGeom>
          <a:noFill/>
          <a:ln>
            <a:noFill/>
          </a:ln>
        </p:spPr>
      </p:pic>
      <p:grpSp>
        <p:nvGrpSpPr>
          <p:cNvPr id="1453" name="Google Shape;1453;p24"/>
          <p:cNvGrpSpPr/>
          <p:nvPr/>
        </p:nvGrpSpPr>
        <p:grpSpPr>
          <a:xfrm rot="-987768">
            <a:off x="7751817" y="-266278"/>
            <a:ext cx="1344359" cy="1995308"/>
            <a:chOff x="272875" y="1527563"/>
            <a:chExt cx="255950" cy="455000"/>
          </a:xfrm>
        </p:grpSpPr>
        <p:sp>
          <p:nvSpPr>
            <p:cNvPr id="1454" name="Google Shape;1454;p24"/>
            <p:cNvSpPr/>
            <p:nvPr/>
          </p:nvSpPr>
          <p:spPr>
            <a:xfrm>
              <a:off x="471925" y="1963988"/>
              <a:ext cx="26575" cy="18575"/>
            </a:xfrm>
            <a:custGeom>
              <a:avLst/>
              <a:gdLst/>
              <a:ahLst/>
              <a:cxnLst/>
              <a:rect l="l" t="t" r="r" b="b"/>
              <a:pathLst>
                <a:path w="1063" h="743" extrusionOk="0">
                  <a:moveTo>
                    <a:pt x="724" y="0"/>
                  </a:moveTo>
                  <a:cubicBezTo>
                    <a:pt x="636" y="0"/>
                    <a:pt x="547" y="14"/>
                    <a:pt x="512" y="41"/>
                  </a:cubicBezTo>
                  <a:cubicBezTo>
                    <a:pt x="323" y="230"/>
                    <a:pt x="152" y="420"/>
                    <a:pt x="0" y="628"/>
                  </a:cubicBezTo>
                  <a:lnTo>
                    <a:pt x="57" y="742"/>
                  </a:lnTo>
                  <a:cubicBezTo>
                    <a:pt x="247" y="742"/>
                    <a:pt x="436" y="704"/>
                    <a:pt x="626" y="647"/>
                  </a:cubicBezTo>
                  <a:cubicBezTo>
                    <a:pt x="929" y="496"/>
                    <a:pt x="1062" y="249"/>
                    <a:pt x="948" y="60"/>
                  </a:cubicBezTo>
                  <a:cubicBezTo>
                    <a:pt x="928" y="19"/>
                    <a:pt x="826" y="0"/>
                    <a:pt x="724" y="0"/>
                  </a:cubicBezTo>
                  <a:close/>
                </a:path>
              </a:pathLst>
            </a:custGeom>
            <a:solidFill>
              <a:srgbClr val="3C8DA0"/>
            </a:solidFill>
            <a:ln>
              <a:noFill/>
            </a:ln>
          </p:spPr>
          <p:txBody>
            <a:bodyPr spcFirstLastPara="1" wrap="square" lIns="91425" tIns="91425" rIns="91425" bIns="91425" anchor="ctr" anchorCtr="0">
              <a:noAutofit/>
            </a:bodyPr>
            <a:lstStyle/>
            <a:p>
              <a:endParaRPr/>
            </a:p>
          </p:txBody>
        </p:sp>
        <p:sp>
          <p:nvSpPr>
            <p:cNvPr id="1455" name="Google Shape;1455;p24"/>
            <p:cNvSpPr/>
            <p:nvPr/>
          </p:nvSpPr>
          <p:spPr>
            <a:xfrm>
              <a:off x="366725" y="1787738"/>
              <a:ext cx="29875" cy="22300"/>
            </a:xfrm>
            <a:custGeom>
              <a:avLst/>
              <a:gdLst/>
              <a:ahLst/>
              <a:cxnLst/>
              <a:rect l="l" t="t" r="r" b="b"/>
              <a:pathLst>
                <a:path w="1195" h="892" extrusionOk="0">
                  <a:moveTo>
                    <a:pt x="607" y="1"/>
                  </a:moveTo>
                  <a:cubicBezTo>
                    <a:pt x="0" y="1"/>
                    <a:pt x="0" y="892"/>
                    <a:pt x="607" y="892"/>
                  </a:cubicBezTo>
                  <a:cubicBezTo>
                    <a:pt x="1194" y="892"/>
                    <a:pt x="1194" y="1"/>
                    <a:pt x="607" y="1"/>
                  </a:cubicBezTo>
                  <a:close/>
                </a:path>
              </a:pathLst>
            </a:custGeom>
            <a:solidFill>
              <a:srgbClr val="3C8DA0"/>
            </a:solidFill>
            <a:ln>
              <a:noFill/>
            </a:ln>
          </p:spPr>
          <p:txBody>
            <a:bodyPr spcFirstLastPara="1" wrap="square" lIns="91425" tIns="91425" rIns="91425" bIns="91425" anchor="ctr" anchorCtr="0">
              <a:noAutofit/>
            </a:bodyPr>
            <a:lstStyle/>
            <a:p>
              <a:endParaRPr/>
            </a:p>
          </p:txBody>
        </p:sp>
        <p:sp>
          <p:nvSpPr>
            <p:cNvPr id="1456" name="Google Shape;1456;p24"/>
            <p:cNvSpPr/>
            <p:nvPr/>
          </p:nvSpPr>
          <p:spPr>
            <a:xfrm>
              <a:off x="380450" y="1835613"/>
              <a:ext cx="9975" cy="8550"/>
            </a:xfrm>
            <a:custGeom>
              <a:avLst/>
              <a:gdLst/>
              <a:ahLst/>
              <a:cxnLst/>
              <a:rect l="l" t="t" r="r" b="b"/>
              <a:pathLst>
                <a:path w="399" h="342" extrusionOk="0">
                  <a:moveTo>
                    <a:pt x="209" y="1"/>
                  </a:moveTo>
                  <a:cubicBezTo>
                    <a:pt x="1" y="38"/>
                    <a:pt x="1" y="323"/>
                    <a:pt x="209" y="342"/>
                  </a:cubicBezTo>
                  <a:cubicBezTo>
                    <a:pt x="399" y="323"/>
                    <a:pt x="399" y="38"/>
                    <a:pt x="209" y="1"/>
                  </a:cubicBezTo>
                  <a:close/>
                </a:path>
              </a:pathLst>
            </a:custGeom>
            <a:solidFill>
              <a:srgbClr val="3C8DA0"/>
            </a:solidFill>
            <a:ln>
              <a:noFill/>
            </a:ln>
          </p:spPr>
          <p:txBody>
            <a:bodyPr spcFirstLastPara="1" wrap="square" lIns="91425" tIns="91425" rIns="91425" bIns="91425" anchor="ctr" anchorCtr="0">
              <a:noAutofit/>
            </a:bodyPr>
            <a:lstStyle/>
            <a:p>
              <a:endParaRPr/>
            </a:p>
          </p:txBody>
        </p:sp>
        <p:sp>
          <p:nvSpPr>
            <p:cNvPr id="1457" name="Google Shape;1457;p24"/>
            <p:cNvSpPr/>
            <p:nvPr/>
          </p:nvSpPr>
          <p:spPr>
            <a:xfrm>
              <a:off x="416475" y="1837513"/>
              <a:ext cx="5700" cy="4750"/>
            </a:xfrm>
            <a:custGeom>
              <a:avLst/>
              <a:gdLst/>
              <a:ahLst/>
              <a:cxnLst/>
              <a:rect l="l" t="t" r="r" b="b"/>
              <a:pathLst>
                <a:path w="228" h="190" extrusionOk="0">
                  <a:moveTo>
                    <a:pt x="114" y="0"/>
                  </a:moveTo>
                  <a:cubicBezTo>
                    <a:pt x="0" y="19"/>
                    <a:pt x="0" y="171"/>
                    <a:pt x="114" y="190"/>
                  </a:cubicBezTo>
                  <a:cubicBezTo>
                    <a:pt x="228" y="171"/>
                    <a:pt x="228" y="19"/>
                    <a:pt x="114" y="0"/>
                  </a:cubicBezTo>
                  <a:close/>
                </a:path>
              </a:pathLst>
            </a:custGeom>
            <a:solidFill>
              <a:srgbClr val="3C8DA0"/>
            </a:solidFill>
            <a:ln>
              <a:noFill/>
            </a:ln>
          </p:spPr>
          <p:txBody>
            <a:bodyPr spcFirstLastPara="1" wrap="square" lIns="91425" tIns="91425" rIns="91425" bIns="91425" anchor="ctr" anchorCtr="0">
              <a:noAutofit/>
            </a:bodyPr>
            <a:lstStyle/>
            <a:p>
              <a:endParaRPr/>
            </a:p>
          </p:txBody>
        </p:sp>
        <p:sp>
          <p:nvSpPr>
            <p:cNvPr id="1458" name="Google Shape;1458;p24"/>
            <p:cNvSpPr/>
            <p:nvPr/>
          </p:nvSpPr>
          <p:spPr>
            <a:xfrm>
              <a:off x="415525" y="1877788"/>
              <a:ext cx="7600" cy="10675"/>
            </a:xfrm>
            <a:custGeom>
              <a:avLst/>
              <a:gdLst/>
              <a:ahLst/>
              <a:cxnLst/>
              <a:rect l="l" t="t" r="r" b="b"/>
              <a:pathLst>
                <a:path w="304" h="427" extrusionOk="0">
                  <a:moveTo>
                    <a:pt x="171" y="1"/>
                  </a:moveTo>
                  <a:cubicBezTo>
                    <a:pt x="133" y="1"/>
                    <a:pt x="95" y="20"/>
                    <a:pt x="76" y="39"/>
                  </a:cubicBezTo>
                  <a:lnTo>
                    <a:pt x="57" y="77"/>
                  </a:lnTo>
                  <a:cubicBezTo>
                    <a:pt x="38" y="95"/>
                    <a:pt x="38" y="114"/>
                    <a:pt x="38" y="133"/>
                  </a:cubicBezTo>
                  <a:lnTo>
                    <a:pt x="20" y="133"/>
                  </a:lnTo>
                  <a:cubicBezTo>
                    <a:pt x="20" y="190"/>
                    <a:pt x="20" y="228"/>
                    <a:pt x="1" y="285"/>
                  </a:cubicBezTo>
                  <a:cubicBezTo>
                    <a:pt x="1" y="304"/>
                    <a:pt x="1" y="323"/>
                    <a:pt x="20" y="342"/>
                  </a:cubicBezTo>
                  <a:cubicBezTo>
                    <a:pt x="20" y="361"/>
                    <a:pt x="38" y="380"/>
                    <a:pt x="38" y="380"/>
                  </a:cubicBezTo>
                  <a:cubicBezTo>
                    <a:pt x="57" y="399"/>
                    <a:pt x="76" y="418"/>
                    <a:pt x="95" y="418"/>
                  </a:cubicBezTo>
                  <a:cubicBezTo>
                    <a:pt x="108" y="418"/>
                    <a:pt x="121" y="426"/>
                    <a:pt x="133" y="426"/>
                  </a:cubicBezTo>
                  <a:cubicBezTo>
                    <a:pt x="140" y="426"/>
                    <a:pt x="146" y="424"/>
                    <a:pt x="152" y="418"/>
                  </a:cubicBezTo>
                  <a:lnTo>
                    <a:pt x="190" y="418"/>
                  </a:lnTo>
                  <a:cubicBezTo>
                    <a:pt x="209" y="418"/>
                    <a:pt x="228" y="418"/>
                    <a:pt x="247" y="399"/>
                  </a:cubicBezTo>
                  <a:cubicBezTo>
                    <a:pt x="285" y="361"/>
                    <a:pt x="285" y="323"/>
                    <a:pt x="285" y="285"/>
                  </a:cubicBezTo>
                  <a:lnTo>
                    <a:pt x="285" y="133"/>
                  </a:lnTo>
                  <a:cubicBezTo>
                    <a:pt x="304" y="114"/>
                    <a:pt x="304" y="95"/>
                    <a:pt x="285" y="95"/>
                  </a:cubicBezTo>
                  <a:cubicBezTo>
                    <a:pt x="285" y="77"/>
                    <a:pt x="285" y="58"/>
                    <a:pt x="266" y="39"/>
                  </a:cubicBezTo>
                  <a:cubicBezTo>
                    <a:pt x="228" y="20"/>
                    <a:pt x="209" y="1"/>
                    <a:pt x="171" y="1"/>
                  </a:cubicBezTo>
                  <a:close/>
                </a:path>
              </a:pathLst>
            </a:custGeom>
            <a:solidFill>
              <a:srgbClr val="3C8DA0"/>
            </a:solidFill>
            <a:ln>
              <a:noFill/>
            </a:ln>
          </p:spPr>
          <p:txBody>
            <a:bodyPr spcFirstLastPara="1" wrap="square" lIns="91425" tIns="91425" rIns="91425" bIns="91425" anchor="ctr" anchorCtr="0">
              <a:noAutofit/>
            </a:bodyPr>
            <a:lstStyle/>
            <a:p>
              <a:endParaRPr/>
            </a:p>
          </p:txBody>
        </p:sp>
        <p:sp>
          <p:nvSpPr>
            <p:cNvPr id="1459" name="Google Shape;1459;p24"/>
            <p:cNvSpPr/>
            <p:nvPr/>
          </p:nvSpPr>
          <p:spPr>
            <a:xfrm>
              <a:off x="432600" y="1937038"/>
              <a:ext cx="10450" cy="8075"/>
            </a:xfrm>
            <a:custGeom>
              <a:avLst/>
              <a:gdLst/>
              <a:ahLst/>
              <a:cxnLst/>
              <a:rect l="l" t="t" r="r" b="b"/>
              <a:pathLst>
                <a:path w="418" h="323" extrusionOk="0">
                  <a:moveTo>
                    <a:pt x="209" y="0"/>
                  </a:moveTo>
                  <a:cubicBezTo>
                    <a:pt x="0" y="0"/>
                    <a:pt x="0" y="323"/>
                    <a:pt x="209" y="323"/>
                  </a:cubicBezTo>
                  <a:cubicBezTo>
                    <a:pt x="417" y="323"/>
                    <a:pt x="417" y="0"/>
                    <a:pt x="209" y="0"/>
                  </a:cubicBezTo>
                  <a:close/>
                </a:path>
              </a:pathLst>
            </a:custGeom>
            <a:solidFill>
              <a:srgbClr val="3C8DA0"/>
            </a:solidFill>
            <a:ln>
              <a:noFill/>
            </a:ln>
          </p:spPr>
          <p:txBody>
            <a:bodyPr spcFirstLastPara="1" wrap="square" lIns="91425" tIns="91425" rIns="91425" bIns="91425" anchor="ctr" anchorCtr="0">
              <a:noAutofit/>
            </a:bodyPr>
            <a:lstStyle/>
            <a:p>
              <a:endParaRPr/>
            </a:p>
          </p:txBody>
        </p:sp>
        <p:sp>
          <p:nvSpPr>
            <p:cNvPr id="1460" name="Google Shape;1460;p24"/>
            <p:cNvSpPr/>
            <p:nvPr/>
          </p:nvSpPr>
          <p:spPr>
            <a:xfrm>
              <a:off x="452025" y="1974938"/>
              <a:ext cx="9500" cy="7150"/>
            </a:xfrm>
            <a:custGeom>
              <a:avLst/>
              <a:gdLst/>
              <a:ahLst/>
              <a:cxnLst/>
              <a:rect l="l" t="t" r="r" b="b"/>
              <a:pathLst>
                <a:path w="380" h="286" extrusionOk="0">
                  <a:moveTo>
                    <a:pt x="190" y="1"/>
                  </a:moveTo>
                  <a:cubicBezTo>
                    <a:pt x="0" y="1"/>
                    <a:pt x="0" y="285"/>
                    <a:pt x="190" y="285"/>
                  </a:cubicBezTo>
                  <a:cubicBezTo>
                    <a:pt x="379" y="285"/>
                    <a:pt x="379" y="1"/>
                    <a:pt x="190" y="1"/>
                  </a:cubicBezTo>
                  <a:close/>
                </a:path>
              </a:pathLst>
            </a:custGeom>
            <a:solidFill>
              <a:srgbClr val="3C8DA0"/>
            </a:solidFill>
            <a:ln>
              <a:noFill/>
            </a:ln>
          </p:spPr>
          <p:txBody>
            <a:bodyPr spcFirstLastPara="1" wrap="square" lIns="91425" tIns="91425" rIns="91425" bIns="91425" anchor="ctr" anchorCtr="0">
              <a:noAutofit/>
            </a:bodyPr>
            <a:lstStyle/>
            <a:p>
              <a:endParaRPr/>
            </a:p>
          </p:txBody>
        </p:sp>
        <p:sp>
          <p:nvSpPr>
            <p:cNvPr id="1461" name="Google Shape;1461;p24"/>
            <p:cNvSpPr/>
            <p:nvPr/>
          </p:nvSpPr>
          <p:spPr>
            <a:xfrm>
              <a:off x="472875" y="1918538"/>
              <a:ext cx="19925" cy="15200"/>
            </a:xfrm>
            <a:custGeom>
              <a:avLst/>
              <a:gdLst/>
              <a:ahLst/>
              <a:cxnLst/>
              <a:rect l="l" t="t" r="r" b="b"/>
              <a:pathLst>
                <a:path w="797" h="608" extrusionOk="0">
                  <a:moveTo>
                    <a:pt x="398" y="1"/>
                  </a:moveTo>
                  <a:cubicBezTo>
                    <a:pt x="0" y="1"/>
                    <a:pt x="0" y="608"/>
                    <a:pt x="398" y="608"/>
                  </a:cubicBezTo>
                  <a:cubicBezTo>
                    <a:pt x="797" y="608"/>
                    <a:pt x="797" y="1"/>
                    <a:pt x="398" y="1"/>
                  </a:cubicBezTo>
                  <a:close/>
                </a:path>
              </a:pathLst>
            </a:custGeom>
            <a:solidFill>
              <a:srgbClr val="3C8DA0"/>
            </a:solidFill>
            <a:ln>
              <a:noFill/>
            </a:ln>
          </p:spPr>
          <p:txBody>
            <a:bodyPr spcFirstLastPara="1" wrap="square" lIns="91425" tIns="91425" rIns="91425" bIns="91425" anchor="ctr" anchorCtr="0">
              <a:noAutofit/>
            </a:bodyPr>
            <a:lstStyle/>
            <a:p>
              <a:endParaRPr/>
            </a:p>
          </p:txBody>
        </p:sp>
        <p:sp>
          <p:nvSpPr>
            <p:cNvPr id="1462" name="Google Shape;1462;p24"/>
            <p:cNvSpPr/>
            <p:nvPr/>
          </p:nvSpPr>
          <p:spPr>
            <a:xfrm>
              <a:off x="444900" y="1890113"/>
              <a:ext cx="16150" cy="11875"/>
            </a:xfrm>
            <a:custGeom>
              <a:avLst/>
              <a:gdLst/>
              <a:ahLst/>
              <a:cxnLst/>
              <a:rect l="l" t="t" r="r" b="b"/>
              <a:pathLst>
                <a:path w="646" h="475" extrusionOk="0">
                  <a:moveTo>
                    <a:pt x="323" y="1"/>
                  </a:moveTo>
                  <a:cubicBezTo>
                    <a:pt x="1" y="1"/>
                    <a:pt x="1" y="475"/>
                    <a:pt x="323" y="475"/>
                  </a:cubicBezTo>
                  <a:cubicBezTo>
                    <a:pt x="645" y="475"/>
                    <a:pt x="645" y="1"/>
                    <a:pt x="323" y="1"/>
                  </a:cubicBezTo>
                  <a:close/>
                </a:path>
              </a:pathLst>
            </a:custGeom>
            <a:solidFill>
              <a:srgbClr val="3C8DA0"/>
            </a:solidFill>
            <a:ln>
              <a:noFill/>
            </a:ln>
          </p:spPr>
          <p:txBody>
            <a:bodyPr spcFirstLastPara="1" wrap="square" lIns="91425" tIns="91425" rIns="91425" bIns="91425" anchor="ctr" anchorCtr="0">
              <a:noAutofit/>
            </a:bodyPr>
            <a:lstStyle/>
            <a:p>
              <a:endParaRPr/>
            </a:p>
          </p:txBody>
        </p:sp>
        <p:sp>
          <p:nvSpPr>
            <p:cNvPr id="1463" name="Google Shape;1463;p24"/>
            <p:cNvSpPr/>
            <p:nvPr/>
          </p:nvSpPr>
          <p:spPr>
            <a:xfrm>
              <a:off x="398475" y="1905288"/>
              <a:ext cx="11875" cy="11400"/>
            </a:xfrm>
            <a:custGeom>
              <a:avLst/>
              <a:gdLst/>
              <a:ahLst/>
              <a:cxnLst/>
              <a:rect l="l" t="t" r="r" b="b"/>
              <a:pathLst>
                <a:path w="475" h="456" extrusionOk="0">
                  <a:moveTo>
                    <a:pt x="228" y="0"/>
                  </a:moveTo>
                  <a:cubicBezTo>
                    <a:pt x="0" y="57"/>
                    <a:pt x="0" y="398"/>
                    <a:pt x="228" y="455"/>
                  </a:cubicBezTo>
                  <a:cubicBezTo>
                    <a:pt x="474" y="398"/>
                    <a:pt x="474" y="57"/>
                    <a:pt x="228" y="0"/>
                  </a:cubicBezTo>
                  <a:close/>
                </a:path>
              </a:pathLst>
            </a:custGeom>
            <a:solidFill>
              <a:srgbClr val="3C8DA0"/>
            </a:solidFill>
            <a:ln>
              <a:noFill/>
            </a:ln>
          </p:spPr>
          <p:txBody>
            <a:bodyPr spcFirstLastPara="1" wrap="square" lIns="91425" tIns="91425" rIns="91425" bIns="91425" anchor="ctr" anchorCtr="0">
              <a:noAutofit/>
            </a:bodyPr>
            <a:lstStyle/>
            <a:p>
              <a:endParaRPr/>
            </a:p>
          </p:txBody>
        </p:sp>
        <p:sp>
          <p:nvSpPr>
            <p:cNvPr id="1464" name="Google Shape;1464;p24"/>
            <p:cNvSpPr/>
            <p:nvPr/>
          </p:nvSpPr>
          <p:spPr>
            <a:xfrm>
              <a:off x="454400" y="1849363"/>
              <a:ext cx="11850" cy="11400"/>
            </a:xfrm>
            <a:custGeom>
              <a:avLst/>
              <a:gdLst/>
              <a:ahLst/>
              <a:cxnLst/>
              <a:rect l="l" t="t" r="r" b="b"/>
              <a:pathLst>
                <a:path w="474" h="456" extrusionOk="0">
                  <a:moveTo>
                    <a:pt x="246" y="0"/>
                  </a:moveTo>
                  <a:cubicBezTo>
                    <a:pt x="0" y="57"/>
                    <a:pt x="0" y="398"/>
                    <a:pt x="246" y="455"/>
                  </a:cubicBezTo>
                  <a:cubicBezTo>
                    <a:pt x="474" y="398"/>
                    <a:pt x="474" y="57"/>
                    <a:pt x="246" y="0"/>
                  </a:cubicBezTo>
                  <a:close/>
                </a:path>
              </a:pathLst>
            </a:custGeom>
            <a:solidFill>
              <a:srgbClr val="3C8DA0"/>
            </a:solidFill>
            <a:ln>
              <a:noFill/>
            </a:ln>
          </p:spPr>
          <p:txBody>
            <a:bodyPr spcFirstLastPara="1" wrap="square" lIns="91425" tIns="91425" rIns="91425" bIns="91425" anchor="ctr" anchorCtr="0">
              <a:noAutofit/>
            </a:bodyPr>
            <a:lstStyle/>
            <a:p>
              <a:endParaRPr/>
            </a:p>
          </p:txBody>
        </p:sp>
        <p:sp>
          <p:nvSpPr>
            <p:cNvPr id="1465" name="Google Shape;1465;p24"/>
            <p:cNvSpPr/>
            <p:nvPr/>
          </p:nvSpPr>
          <p:spPr>
            <a:xfrm>
              <a:off x="428800" y="1830863"/>
              <a:ext cx="14725" cy="11400"/>
            </a:xfrm>
            <a:custGeom>
              <a:avLst/>
              <a:gdLst/>
              <a:ahLst/>
              <a:cxnLst/>
              <a:rect l="l" t="t" r="r" b="b"/>
              <a:pathLst>
                <a:path w="589" h="456" extrusionOk="0">
                  <a:moveTo>
                    <a:pt x="228" y="1"/>
                  </a:moveTo>
                  <a:cubicBezTo>
                    <a:pt x="190" y="1"/>
                    <a:pt x="171" y="1"/>
                    <a:pt x="133" y="20"/>
                  </a:cubicBezTo>
                  <a:cubicBezTo>
                    <a:pt x="114" y="39"/>
                    <a:pt x="76" y="39"/>
                    <a:pt x="57" y="77"/>
                  </a:cubicBezTo>
                  <a:cubicBezTo>
                    <a:pt x="38" y="96"/>
                    <a:pt x="19" y="115"/>
                    <a:pt x="19" y="153"/>
                  </a:cubicBezTo>
                  <a:cubicBezTo>
                    <a:pt x="0" y="172"/>
                    <a:pt x="0" y="209"/>
                    <a:pt x="0" y="228"/>
                  </a:cubicBezTo>
                  <a:lnTo>
                    <a:pt x="0" y="285"/>
                  </a:lnTo>
                  <a:cubicBezTo>
                    <a:pt x="0" y="323"/>
                    <a:pt x="19" y="361"/>
                    <a:pt x="57" y="399"/>
                  </a:cubicBezTo>
                  <a:lnTo>
                    <a:pt x="95" y="437"/>
                  </a:lnTo>
                  <a:cubicBezTo>
                    <a:pt x="133" y="456"/>
                    <a:pt x="171" y="456"/>
                    <a:pt x="209" y="456"/>
                  </a:cubicBezTo>
                  <a:lnTo>
                    <a:pt x="209" y="437"/>
                  </a:lnTo>
                  <a:lnTo>
                    <a:pt x="361" y="437"/>
                  </a:lnTo>
                  <a:cubicBezTo>
                    <a:pt x="398" y="437"/>
                    <a:pt x="417" y="437"/>
                    <a:pt x="455" y="418"/>
                  </a:cubicBezTo>
                  <a:cubicBezTo>
                    <a:pt x="474" y="418"/>
                    <a:pt x="493" y="399"/>
                    <a:pt x="531" y="380"/>
                  </a:cubicBezTo>
                  <a:cubicBezTo>
                    <a:pt x="550" y="361"/>
                    <a:pt x="569" y="342"/>
                    <a:pt x="569" y="304"/>
                  </a:cubicBezTo>
                  <a:cubicBezTo>
                    <a:pt x="588" y="285"/>
                    <a:pt x="588" y="247"/>
                    <a:pt x="588" y="228"/>
                  </a:cubicBezTo>
                  <a:lnTo>
                    <a:pt x="588" y="172"/>
                  </a:lnTo>
                  <a:cubicBezTo>
                    <a:pt x="569" y="134"/>
                    <a:pt x="550" y="96"/>
                    <a:pt x="531" y="58"/>
                  </a:cubicBezTo>
                  <a:lnTo>
                    <a:pt x="493" y="39"/>
                  </a:lnTo>
                  <a:cubicBezTo>
                    <a:pt x="455" y="20"/>
                    <a:pt x="417" y="1"/>
                    <a:pt x="380" y="1"/>
                  </a:cubicBezTo>
                  <a:close/>
                </a:path>
              </a:pathLst>
            </a:custGeom>
            <a:solidFill>
              <a:srgbClr val="3C8DA0"/>
            </a:solidFill>
            <a:ln>
              <a:noFill/>
            </a:ln>
          </p:spPr>
          <p:txBody>
            <a:bodyPr spcFirstLastPara="1" wrap="square" lIns="91425" tIns="91425" rIns="91425" bIns="91425" anchor="ctr" anchorCtr="0">
              <a:noAutofit/>
            </a:bodyPr>
            <a:lstStyle/>
            <a:p>
              <a:endParaRPr/>
            </a:p>
          </p:txBody>
        </p:sp>
        <p:sp>
          <p:nvSpPr>
            <p:cNvPr id="1466" name="Google Shape;1466;p24"/>
            <p:cNvSpPr/>
            <p:nvPr/>
          </p:nvSpPr>
          <p:spPr>
            <a:xfrm>
              <a:off x="440175" y="1765463"/>
              <a:ext cx="18025" cy="14725"/>
            </a:xfrm>
            <a:custGeom>
              <a:avLst/>
              <a:gdLst/>
              <a:ahLst/>
              <a:cxnLst/>
              <a:rect l="l" t="t" r="r" b="b"/>
              <a:pathLst>
                <a:path w="721" h="589" extrusionOk="0">
                  <a:moveTo>
                    <a:pt x="361" y="1"/>
                  </a:moveTo>
                  <a:cubicBezTo>
                    <a:pt x="0" y="20"/>
                    <a:pt x="0" y="551"/>
                    <a:pt x="361" y="589"/>
                  </a:cubicBezTo>
                  <a:cubicBezTo>
                    <a:pt x="721" y="551"/>
                    <a:pt x="721" y="20"/>
                    <a:pt x="361" y="1"/>
                  </a:cubicBezTo>
                  <a:close/>
                </a:path>
              </a:pathLst>
            </a:custGeom>
            <a:solidFill>
              <a:srgbClr val="3C8DA0"/>
            </a:solidFill>
            <a:ln>
              <a:noFill/>
            </a:ln>
          </p:spPr>
          <p:txBody>
            <a:bodyPr spcFirstLastPara="1" wrap="square" lIns="91425" tIns="91425" rIns="91425" bIns="91425" anchor="ctr" anchorCtr="0">
              <a:noAutofit/>
            </a:bodyPr>
            <a:lstStyle/>
            <a:p>
              <a:endParaRPr/>
            </a:p>
          </p:txBody>
        </p:sp>
        <p:sp>
          <p:nvSpPr>
            <p:cNvPr id="1467" name="Google Shape;1467;p24"/>
            <p:cNvSpPr/>
            <p:nvPr/>
          </p:nvSpPr>
          <p:spPr>
            <a:xfrm>
              <a:off x="385200" y="1777313"/>
              <a:ext cx="15650" cy="13300"/>
            </a:xfrm>
            <a:custGeom>
              <a:avLst/>
              <a:gdLst/>
              <a:ahLst/>
              <a:cxnLst/>
              <a:rect l="l" t="t" r="r" b="b"/>
              <a:pathLst>
                <a:path w="626" h="532" extrusionOk="0">
                  <a:moveTo>
                    <a:pt x="323" y="1"/>
                  </a:moveTo>
                  <a:cubicBezTo>
                    <a:pt x="0" y="39"/>
                    <a:pt x="0" y="494"/>
                    <a:pt x="323" y="532"/>
                  </a:cubicBezTo>
                  <a:cubicBezTo>
                    <a:pt x="626" y="494"/>
                    <a:pt x="626" y="39"/>
                    <a:pt x="323" y="1"/>
                  </a:cubicBezTo>
                  <a:close/>
                </a:path>
              </a:pathLst>
            </a:custGeom>
            <a:solidFill>
              <a:srgbClr val="3C8DA0"/>
            </a:solidFill>
            <a:ln>
              <a:noFill/>
            </a:ln>
          </p:spPr>
          <p:txBody>
            <a:bodyPr spcFirstLastPara="1" wrap="square" lIns="91425" tIns="91425" rIns="91425" bIns="91425" anchor="ctr" anchorCtr="0">
              <a:noAutofit/>
            </a:bodyPr>
            <a:lstStyle/>
            <a:p>
              <a:endParaRPr/>
            </a:p>
          </p:txBody>
        </p:sp>
        <p:sp>
          <p:nvSpPr>
            <p:cNvPr id="1468" name="Google Shape;1468;p24"/>
            <p:cNvSpPr/>
            <p:nvPr/>
          </p:nvSpPr>
          <p:spPr>
            <a:xfrm>
              <a:off x="399875" y="1703388"/>
              <a:ext cx="16150" cy="11875"/>
            </a:xfrm>
            <a:custGeom>
              <a:avLst/>
              <a:gdLst/>
              <a:ahLst/>
              <a:cxnLst/>
              <a:rect l="l" t="t" r="r" b="b"/>
              <a:pathLst>
                <a:path w="646" h="475" extrusionOk="0">
                  <a:moveTo>
                    <a:pt x="323" y="1"/>
                  </a:moveTo>
                  <a:cubicBezTo>
                    <a:pt x="1" y="1"/>
                    <a:pt x="1" y="474"/>
                    <a:pt x="323" y="474"/>
                  </a:cubicBezTo>
                  <a:cubicBezTo>
                    <a:pt x="646" y="474"/>
                    <a:pt x="646" y="1"/>
                    <a:pt x="323" y="1"/>
                  </a:cubicBezTo>
                  <a:close/>
                </a:path>
              </a:pathLst>
            </a:custGeom>
            <a:solidFill>
              <a:srgbClr val="3C8DA0"/>
            </a:solidFill>
            <a:ln>
              <a:noFill/>
            </a:ln>
          </p:spPr>
          <p:txBody>
            <a:bodyPr spcFirstLastPara="1" wrap="square" lIns="91425" tIns="91425" rIns="91425" bIns="91425" anchor="ctr" anchorCtr="0">
              <a:noAutofit/>
            </a:bodyPr>
            <a:lstStyle/>
            <a:p>
              <a:endParaRPr/>
            </a:p>
          </p:txBody>
        </p:sp>
        <p:sp>
          <p:nvSpPr>
            <p:cNvPr id="1469" name="Google Shape;1469;p24"/>
            <p:cNvSpPr/>
            <p:nvPr/>
          </p:nvSpPr>
          <p:spPr>
            <a:xfrm>
              <a:off x="354400" y="1709538"/>
              <a:ext cx="17550" cy="14250"/>
            </a:xfrm>
            <a:custGeom>
              <a:avLst/>
              <a:gdLst/>
              <a:ahLst/>
              <a:cxnLst/>
              <a:rect l="l" t="t" r="r" b="b"/>
              <a:pathLst>
                <a:path w="702" h="570" extrusionOk="0">
                  <a:moveTo>
                    <a:pt x="341" y="1"/>
                  </a:moveTo>
                  <a:cubicBezTo>
                    <a:pt x="0" y="20"/>
                    <a:pt x="0" y="532"/>
                    <a:pt x="341" y="570"/>
                  </a:cubicBezTo>
                  <a:cubicBezTo>
                    <a:pt x="702" y="532"/>
                    <a:pt x="702" y="20"/>
                    <a:pt x="341" y="1"/>
                  </a:cubicBezTo>
                  <a:close/>
                </a:path>
              </a:pathLst>
            </a:custGeom>
            <a:solidFill>
              <a:srgbClr val="3C8DA0"/>
            </a:solidFill>
            <a:ln>
              <a:noFill/>
            </a:ln>
          </p:spPr>
          <p:txBody>
            <a:bodyPr spcFirstLastPara="1" wrap="square" lIns="91425" tIns="91425" rIns="91425" bIns="91425" anchor="ctr" anchorCtr="0">
              <a:noAutofit/>
            </a:bodyPr>
            <a:lstStyle/>
            <a:p>
              <a:endParaRPr/>
            </a:p>
          </p:txBody>
        </p:sp>
        <p:sp>
          <p:nvSpPr>
            <p:cNvPr id="1470" name="Google Shape;1470;p24"/>
            <p:cNvSpPr/>
            <p:nvPr/>
          </p:nvSpPr>
          <p:spPr>
            <a:xfrm>
              <a:off x="338275" y="1701963"/>
              <a:ext cx="19450" cy="14250"/>
            </a:xfrm>
            <a:custGeom>
              <a:avLst/>
              <a:gdLst/>
              <a:ahLst/>
              <a:cxnLst/>
              <a:rect l="l" t="t" r="r" b="b"/>
              <a:pathLst>
                <a:path w="778" h="570" extrusionOk="0">
                  <a:moveTo>
                    <a:pt x="416" y="0"/>
                  </a:moveTo>
                  <a:cubicBezTo>
                    <a:pt x="411" y="0"/>
                    <a:pt x="405" y="0"/>
                    <a:pt x="399" y="1"/>
                  </a:cubicBezTo>
                  <a:cubicBezTo>
                    <a:pt x="1" y="1"/>
                    <a:pt x="1" y="569"/>
                    <a:pt x="399" y="569"/>
                  </a:cubicBezTo>
                  <a:cubicBezTo>
                    <a:pt x="772" y="569"/>
                    <a:pt x="778" y="0"/>
                    <a:pt x="416" y="0"/>
                  </a:cubicBezTo>
                  <a:close/>
                </a:path>
              </a:pathLst>
            </a:custGeom>
            <a:solidFill>
              <a:srgbClr val="3C8DA0"/>
            </a:solidFill>
            <a:ln>
              <a:noFill/>
            </a:ln>
          </p:spPr>
          <p:txBody>
            <a:bodyPr spcFirstLastPara="1" wrap="square" lIns="91425" tIns="91425" rIns="91425" bIns="91425" anchor="ctr" anchorCtr="0">
              <a:noAutofit/>
            </a:bodyPr>
            <a:lstStyle/>
            <a:p>
              <a:endParaRPr/>
            </a:p>
          </p:txBody>
        </p:sp>
        <p:sp>
          <p:nvSpPr>
            <p:cNvPr id="1471" name="Google Shape;1471;p24"/>
            <p:cNvSpPr/>
            <p:nvPr/>
          </p:nvSpPr>
          <p:spPr>
            <a:xfrm>
              <a:off x="388050" y="1631363"/>
              <a:ext cx="17550" cy="13750"/>
            </a:xfrm>
            <a:custGeom>
              <a:avLst/>
              <a:gdLst/>
              <a:ahLst/>
              <a:cxnLst/>
              <a:rect l="l" t="t" r="r" b="b"/>
              <a:pathLst>
                <a:path w="702" h="550" extrusionOk="0">
                  <a:moveTo>
                    <a:pt x="360" y="0"/>
                  </a:moveTo>
                  <a:cubicBezTo>
                    <a:pt x="0" y="0"/>
                    <a:pt x="0" y="550"/>
                    <a:pt x="360" y="550"/>
                  </a:cubicBezTo>
                  <a:cubicBezTo>
                    <a:pt x="701" y="550"/>
                    <a:pt x="701" y="0"/>
                    <a:pt x="360" y="0"/>
                  </a:cubicBezTo>
                  <a:close/>
                </a:path>
              </a:pathLst>
            </a:custGeom>
            <a:solidFill>
              <a:srgbClr val="3C8DA0"/>
            </a:solidFill>
            <a:ln>
              <a:noFill/>
            </a:ln>
          </p:spPr>
          <p:txBody>
            <a:bodyPr spcFirstLastPara="1" wrap="square" lIns="91425" tIns="91425" rIns="91425" bIns="91425" anchor="ctr" anchorCtr="0">
              <a:noAutofit/>
            </a:bodyPr>
            <a:lstStyle/>
            <a:p>
              <a:endParaRPr/>
            </a:p>
          </p:txBody>
        </p:sp>
        <p:sp>
          <p:nvSpPr>
            <p:cNvPr id="1472" name="Google Shape;1472;p24"/>
            <p:cNvSpPr/>
            <p:nvPr/>
          </p:nvSpPr>
          <p:spPr>
            <a:xfrm>
              <a:off x="297525" y="1637988"/>
              <a:ext cx="18975" cy="14725"/>
            </a:xfrm>
            <a:custGeom>
              <a:avLst/>
              <a:gdLst/>
              <a:ahLst/>
              <a:cxnLst/>
              <a:rect l="l" t="t" r="r" b="b"/>
              <a:pathLst>
                <a:path w="759" h="589" extrusionOk="0">
                  <a:moveTo>
                    <a:pt x="379" y="0"/>
                  </a:moveTo>
                  <a:cubicBezTo>
                    <a:pt x="0" y="0"/>
                    <a:pt x="0" y="588"/>
                    <a:pt x="379" y="588"/>
                  </a:cubicBezTo>
                  <a:cubicBezTo>
                    <a:pt x="759" y="588"/>
                    <a:pt x="759" y="0"/>
                    <a:pt x="379" y="0"/>
                  </a:cubicBezTo>
                  <a:close/>
                </a:path>
              </a:pathLst>
            </a:custGeom>
            <a:solidFill>
              <a:srgbClr val="3C8DA0"/>
            </a:solidFill>
            <a:ln>
              <a:noFill/>
            </a:ln>
          </p:spPr>
          <p:txBody>
            <a:bodyPr spcFirstLastPara="1" wrap="square" lIns="91425" tIns="91425" rIns="91425" bIns="91425" anchor="ctr" anchorCtr="0">
              <a:noAutofit/>
            </a:bodyPr>
            <a:lstStyle/>
            <a:p>
              <a:endParaRPr/>
            </a:p>
          </p:txBody>
        </p:sp>
        <p:sp>
          <p:nvSpPr>
            <p:cNvPr id="1473" name="Google Shape;1473;p24"/>
            <p:cNvSpPr/>
            <p:nvPr/>
          </p:nvSpPr>
          <p:spPr>
            <a:xfrm>
              <a:off x="356275" y="1585363"/>
              <a:ext cx="20875" cy="15675"/>
            </a:xfrm>
            <a:custGeom>
              <a:avLst/>
              <a:gdLst/>
              <a:ahLst/>
              <a:cxnLst/>
              <a:rect l="l" t="t" r="r" b="b"/>
              <a:pathLst>
                <a:path w="835" h="627" extrusionOk="0">
                  <a:moveTo>
                    <a:pt x="436" y="1"/>
                  </a:moveTo>
                  <a:cubicBezTo>
                    <a:pt x="430" y="1"/>
                    <a:pt x="424" y="1"/>
                    <a:pt x="418" y="1"/>
                  </a:cubicBezTo>
                  <a:cubicBezTo>
                    <a:pt x="1" y="1"/>
                    <a:pt x="1" y="627"/>
                    <a:pt x="418" y="627"/>
                  </a:cubicBezTo>
                  <a:cubicBezTo>
                    <a:pt x="829" y="627"/>
                    <a:pt x="835" y="1"/>
                    <a:pt x="436" y="1"/>
                  </a:cubicBezTo>
                  <a:close/>
                </a:path>
              </a:pathLst>
            </a:custGeom>
            <a:solidFill>
              <a:srgbClr val="3C8DA0"/>
            </a:solidFill>
            <a:ln>
              <a:noFill/>
            </a:ln>
          </p:spPr>
          <p:txBody>
            <a:bodyPr spcFirstLastPara="1" wrap="square" lIns="91425" tIns="91425" rIns="91425" bIns="91425" anchor="ctr" anchorCtr="0">
              <a:noAutofit/>
            </a:bodyPr>
            <a:lstStyle/>
            <a:p>
              <a:endParaRPr/>
            </a:p>
          </p:txBody>
        </p:sp>
        <p:sp>
          <p:nvSpPr>
            <p:cNvPr id="1474" name="Google Shape;1474;p24"/>
            <p:cNvSpPr/>
            <p:nvPr/>
          </p:nvSpPr>
          <p:spPr>
            <a:xfrm>
              <a:off x="311750" y="1588238"/>
              <a:ext cx="12800" cy="9500"/>
            </a:xfrm>
            <a:custGeom>
              <a:avLst/>
              <a:gdLst/>
              <a:ahLst/>
              <a:cxnLst/>
              <a:rect l="l" t="t" r="r" b="b"/>
              <a:pathLst>
                <a:path w="512" h="380" extrusionOk="0">
                  <a:moveTo>
                    <a:pt x="265" y="0"/>
                  </a:moveTo>
                  <a:cubicBezTo>
                    <a:pt x="0" y="0"/>
                    <a:pt x="0" y="379"/>
                    <a:pt x="265" y="379"/>
                  </a:cubicBezTo>
                  <a:cubicBezTo>
                    <a:pt x="512" y="379"/>
                    <a:pt x="512" y="0"/>
                    <a:pt x="265" y="0"/>
                  </a:cubicBezTo>
                  <a:close/>
                </a:path>
              </a:pathLst>
            </a:custGeom>
            <a:solidFill>
              <a:srgbClr val="3C8DA0"/>
            </a:solidFill>
            <a:ln>
              <a:noFill/>
            </a:ln>
          </p:spPr>
          <p:txBody>
            <a:bodyPr spcFirstLastPara="1" wrap="square" lIns="91425" tIns="91425" rIns="91425" bIns="91425" anchor="ctr" anchorCtr="0">
              <a:noAutofit/>
            </a:bodyPr>
            <a:lstStyle/>
            <a:p>
              <a:endParaRPr/>
            </a:p>
          </p:txBody>
        </p:sp>
        <p:sp>
          <p:nvSpPr>
            <p:cNvPr id="1475" name="Google Shape;1475;p24"/>
            <p:cNvSpPr/>
            <p:nvPr/>
          </p:nvSpPr>
          <p:spPr>
            <a:xfrm>
              <a:off x="285675" y="1574488"/>
              <a:ext cx="20400" cy="15175"/>
            </a:xfrm>
            <a:custGeom>
              <a:avLst/>
              <a:gdLst/>
              <a:ahLst/>
              <a:cxnLst/>
              <a:rect l="l" t="t" r="r" b="b"/>
              <a:pathLst>
                <a:path w="816" h="607" extrusionOk="0">
                  <a:moveTo>
                    <a:pt x="398" y="0"/>
                  </a:moveTo>
                  <a:cubicBezTo>
                    <a:pt x="0" y="0"/>
                    <a:pt x="0" y="607"/>
                    <a:pt x="398" y="607"/>
                  </a:cubicBezTo>
                  <a:cubicBezTo>
                    <a:pt x="816" y="607"/>
                    <a:pt x="816" y="0"/>
                    <a:pt x="398" y="0"/>
                  </a:cubicBezTo>
                  <a:close/>
                </a:path>
              </a:pathLst>
            </a:custGeom>
            <a:solidFill>
              <a:srgbClr val="3C8DA0"/>
            </a:solidFill>
            <a:ln>
              <a:noFill/>
            </a:ln>
          </p:spPr>
          <p:txBody>
            <a:bodyPr spcFirstLastPara="1" wrap="square" lIns="91425" tIns="91425" rIns="91425" bIns="91425" anchor="ctr" anchorCtr="0">
              <a:noAutofit/>
            </a:bodyPr>
            <a:lstStyle/>
            <a:p>
              <a:endParaRPr/>
            </a:p>
          </p:txBody>
        </p:sp>
        <p:sp>
          <p:nvSpPr>
            <p:cNvPr id="1476" name="Google Shape;1476;p24"/>
            <p:cNvSpPr/>
            <p:nvPr/>
          </p:nvSpPr>
          <p:spPr>
            <a:xfrm>
              <a:off x="354400" y="1551263"/>
              <a:ext cx="9975" cy="8550"/>
            </a:xfrm>
            <a:custGeom>
              <a:avLst/>
              <a:gdLst/>
              <a:ahLst/>
              <a:cxnLst/>
              <a:rect l="l" t="t" r="r" b="b"/>
              <a:pathLst>
                <a:path w="399" h="342" extrusionOk="0">
                  <a:moveTo>
                    <a:pt x="209" y="0"/>
                  </a:moveTo>
                  <a:cubicBezTo>
                    <a:pt x="0" y="38"/>
                    <a:pt x="0" y="323"/>
                    <a:pt x="209" y="342"/>
                  </a:cubicBezTo>
                  <a:cubicBezTo>
                    <a:pt x="398" y="323"/>
                    <a:pt x="398" y="38"/>
                    <a:pt x="209" y="0"/>
                  </a:cubicBezTo>
                  <a:close/>
                </a:path>
              </a:pathLst>
            </a:custGeom>
            <a:solidFill>
              <a:srgbClr val="3C8DA0"/>
            </a:solidFill>
            <a:ln>
              <a:noFill/>
            </a:ln>
          </p:spPr>
          <p:txBody>
            <a:bodyPr spcFirstLastPara="1" wrap="square" lIns="91425" tIns="91425" rIns="91425" bIns="91425" anchor="ctr" anchorCtr="0">
              <a:noAutofit/>
            </a:bodyPr>
            <a:lstStyle/>
            <a:p>
              <a:endParaRPr/>
            </a:p>
          </p:txBody>
        </p:sp>
        <p:sp>
          <p:nvSpPr>
            <p:cNvPr id="1477" name="Google Shape;1477;p24"/>
            <p:cNvSpPr/>
            <p:nvPr/>
          </p:nvSpPr>
          <p:spPr>
            <a:xfrm>
              <a:off x="337800" y="1527563"/>
              <a:ext cx="13300" cy="11400"/>
            </a:xfrm>
            <a:custGeom>
              <a:avLst/>
              <a:gdLst/>
              <a:ahLst/>
              <a:cxnLst/>
              <a:rect l="l" t="t" r="r" b="b"/>
              <a:pathLst>
                <a:path w="532" h="456" extrusionOk="0">
                  <a:moveTo>
                    <a:pt x="266" y="1"/>
                  </a:moveTo>
                  <a:cubicBezTo>
                    <a:pt x="1" y="38"/>
                    <a:pt x="1" y="418"/>
                    <a:pt x="266" y="455"/>
                  </a:cubicBezTo>
                  <a:cubicBezTo>
                    <a:pt x="531" y="418"/>
                    <a:pt x="531" y="38"/>
                    <a:pt x="266" y="1"/>
                  </a:cubicBezTo>
                  <a:close/>
                </a:path>
              </a:pathLst>
            </a:custGeom>
            <a:solidFill>
              <a:srgbClr val="3C8DA0"/>
            </a:solidFill>
            <a:ln>
              <a:noFill/>
            </a:ln>
          </p:spPr>
          <p:txBody>
            <a:bodyPr spcFirstLastPara="1" wrap="square" lIns="91425" tIns="91425" rIns="91425" bIns="91425" anchor="ctr" anchorCtr="0">
              <a:noAutofit/>
            </a:bodyPr>
            <a:lstStyle/>
            <a:p>
              <a:endParaRPr/>
            </a:p>
          </p:txBody>
        </p:sp>
        <p:sp>
          <p:nvSpPr>
            <p:cNvPr id="1478" name="Google Shape;1478;p24"/>
            <p:cNvSpPr/>
            <p:nvPr/>
          </p:nvSpPr>
          <p:spPr>
            <a:xfrm>
              <a:off x="272875" y="1700063"/>
              <a:ext cx="23250" cy="18050"/>
            </a:xfrm>
            <a:custGeom>
              <a:avLst/>
              <a:gdLst/>
              <a:ahLst/>
              <a:cxnLst/>
              <a:rect l="l" t="t" r="r" b="b"/>
              <a:pathLst>
                <a:path w="930" h="722" extrusionOk="0">
                  <a:moveTo>
                    <a:pt x="474" y="1"/>
                  </a:moveTo>
                  <a:cubicBezTo>
                    <a:pt x="0" y="1"/>
                    <a:pt x="0" y="721"/>
                    <a:pt x="474" y="721"/>
                  </a:cubicBezTo>
                  <a:cubicBezTo>
                    <a:pt x="929" y="721"/>
                    <a:pt x="929" y="1"/>
                    <a:pt x="474" y="1"/>
                  </a:cubicBezTo>
                  <a:close/>
                </a:path>
              </a:pathLst>
            </a:custGeom>
            <a:solidFill>
              <a:srgbClr val="3C8DA0"/>
            </a:solidFill>
            <a:ln>
              <a:noFill/>
            </a:ln>
          </p:spPr>
          <p:txBody>
            <a:bodyPr spcFirstLastPara="1" wrap="square" lIns="91425" tIns="91425" rIns="91425" bIns="91425" anchor="ctr" anchorCtr="0">
              <a:noAutofit/>
            </a:bodyPr>
            <a:lstStyle/>
            <a:p>
              <a:endParaRPr/>
            </a:p>
          </p:txBody>
        </p:sp>
        <p:sp>
          <p:nvSpPr>
            <p:cNvPr id="1479" name="Google Shape;1479;p24"/>
            <p:cNvSpPr/>
            <p:nvPr/>
          </p:nvSpPr>
          <p:spPr>
            <a:xfrm>
              <a:off x="507000" y="1726138"/>
              <a:ext cx="3800" cy="3350"/>
            </a:xfrm>
            <a:custGeom>
              <a:avLst/>
              <a:gdLst/>
              <a:ahLst/>
              <a:cxnLst/>
              <a:rect l="l" t="t" r="r" b="b"/>
              <a:pathLst>
                <a:path w="152" h="134" extrusionOk="0">
                  <a:moveTo>
                    <a:pt x="76" y="0"/>
                  </a:moveTo>
                  <a:cubicBezTo>
                    <a:pt x="0" y="0"/>
                    <a:pt x="0" y="114"/>
                    <a:pt x="76" y="133"/>
                  </a:cubicBezTo>
                  <a:cubicBezTo>
                    <a:pt x="152" y="114"/>
                    <a:pt x="152" y="0"/>
                    <a:pt x="76" y="0"/>
                  </a:cubicBezTo>
                  <a:close/>
                </a:path>
              </a:pathLst>
            </a:custGeom>
            <a:solidFill>
              <a:srgbClr val="3C8DA0"/>
            </a:solidFill>
            <a:ln>
              <a:noFill/>
            </a:ln>
          </p:spPr>
          <p:txBody>
            <a:bodyPr spcFirstLastPara="1" wrap="square" lIns="91425" tIns="91425" rIns="91425" bIns="91425" anchor="ctr" anchorCtr="0">
              <a:noAutofit/>
            </a:bodyPr>
            <a:lstStyle/>
            <a:p>
              <a:endParaRPr/>
            </a:p>
          </p:txBody>
        </p:sp>
        <p:sp>
          <p:nvSpPr>
            <p:cNvPr id="1480" name="Google Shape;1480;p24"/>
            <p:cNvSpPr/>
            <p:nvPr/>
          </p:nvSpPr>
          <p:spPr>
            <a:xfrm>
              <a:off x="485200" y="1780638"/>
              <a:ext cx="18025" cy="13775"/>
            </a:xfrm>
            <a:custGeom>
              <a:avLst/>
              <a:gdLst/>
              <a:ahLst/>
              <a:cxnLst/>
              <a:rect l="l" t="t" r="r" b="b"/>
              <a:pathLst>
                <a:path w="721" h="551" extrusionOk="0">
                  <a:moveTo>
                    <a:pt x="360" y="1"/>
                  </a:moveTo>
                  <a:cubicBezTo>
                    <a:pt x="0" y="1"/>
                    <a:pt x="0" y="550"/>
                    <a:pt x="360" y="550"/>
                  </a:cubicBezTo>
                  <a:cubicBezTo>
                    <a:pt x="721" y="550"/>
                    <a:pt x="721" y="1"/>
                    <a:pt x="360" y="1"/>
                  </a:cubicBezTo>
                  <a:close/>
                </a:path>
              </a:pathLst>
            </a:custGeom>
            <a:solidFill>
              <a:srgbClr val="3C8DA0"/>
            </a:solidFill>
            <a:ln>
              <a:noFill/>
            </a:ln>
          </p:spPr>
          <p:txBody>
            <a:bodyPr spcFirstLastPara="1" wrap="square" lIns="91425" tIns="91425" rIns="91425" bIns="91425" anchor="ctr" anchorCtr="0">
              <a:noAutofit/>
            </a:bodyPr>
            <a:lstStyle/>
            <a:p>
              <a:endParaRPr/>
            </a:p>
          </p:txBody>
        </p:sp>
        <p:sp>
          <p:nvSpPr>
            <p:cNvPr id="1481" name="Google Shape;1481;p24"/>
            <p:cNvSpPr/>
            <p:nvPr/>
          </p:nvSpPr>
          <p:spPr>
            <a:xfrm>
              <a:off x="502250" y="1829463"/>
              <a:ext cx="9500" cy="6175"/>
            </a:xfrm>
            <a:custGeom>
              <a:avLst/>
              <a:gdLst/>
              <a:ahLst/>
              <a:cxnLst/>
              <a:rect l="l" t="t" r="r" b="b"/>
              <a:pathLst>
                <a:path w="380" h="247" extrusionOk="0">
                  <a:moveTo>
                    <a:pt x="114" y="0"/>
                  </a:moveTo>
                  <a:cubicBezTo>
                    <a:pt x="77" y="0"/>
                    <a:pt x="39" y="19"/>
                    <a:pt x="20" y="38"/>
                  </a:cubicBezTo>
                  <a:cubicBezTo>
                    <a:pt x="20" y="38"/>
                    <a:pt x="1" y="57"/>
                    <a:pt x="1" y="76"/>
                  </a:cubicBezTo>
                  <a:cubicBezTo>
                    <a:pt x="1" y="95"/>
                    <a:pt x="1" y="114"/>
                    <a:pt x="1" y="114"/>
                  </a:cubicBezTo>
                  <a:cubicBezTo>
                    <a:pt x="1" y="152"/>
                    <a:pt x="20" y="190"/>
                    <a:pt x="39" y="209"/>
                  </a:cubicBezTo>
                  <a:cubicBezTo>
                    <a:pt x="58" y="228"/>
                    <a:pt x="95" y="247"/>
                    <a:pt x="114" y="247"/>
                  </a:cubicBezTo>
                  <a:lnTo>
                    <a:pt x="266" y="247"/>
                  </a:lnTo>
                  <a:cubicBezTo>
                    <a:pt x="304" y="247"/>
                    <a:pt x="342" y="228"/>
                    <a:pt x="361" y="209"/>
                  </a:cubicBezTo>
                  <a:cubicBezTo>
                    <a:pt x="361" y="190"/>
                    <a:pt x="380" y="190"/>
                    <a:pt x="380" y="171"/>
                  </a:cubicBezTo>
                  <a:cubicBezTo>
                    <a:pt x="380" y="152"/>
                    <a:pt x="380" y="133"/>
                    <a:pt x="380" y="114"/>
                  </a:cubicBezTo>
                  <a:cubicBezTo>
                    <a:pt x="380" y="95"/>
                    <a:pt x="361" y="57"/>
                    <a:pt x="342" y="38"/>
                  </a:cubicBezTo>
                  <a:cubicBezTo>
                    <a:pt x="323" y="19"/>
                    <a:pt x="285" y="0"/>
                    <a:pt x="266" y="0"/>
                  </a:cubicBezTo>
                  <a:close/>
                </a:path>
              </a:pathLst>
            </a:custGeom>
            <a:solidFill>
              <a:srgbClr val="3C8DA0"/>
            </a:solidFill>
            <a:ln>
              <a:noFill/>
            </a:ln>
          </p:spPr>
          <p:txBody>
            <a:bodyPr spcFirstLastPara="1" wrap="square" lIns="91425" tIns="91425" rIns="91425" bIns="91425" anchor="ctr" anchorCtr="0">
              <a:noAutofit/>
            </a:bodyPr>
            <a:lstStyle/>
            <a:p>
              <a:endParaRPr/>
            </a:p>
          </p:txBody>
        </p:sp>
        <p:sp>
          <p:nvSpPr>
            <p:cNvPr id="1482" name="Google Shape;1482;p24"/>
            <p:cNvSpPr/>
            <p:nvPr/>
          </p:nvSpPr>
          <p:spPr>
            <a:xfrm>
              <a:off x="504150" y="1867838"/>
              <a:ext cx="24675" cy="18975"/>
            </a:xfrm>
            <a:custGeom>
              <a:avLst/>
              <a:gdLst/>
              <a:ahLst/>
              <a:cxnLst/>
              <a:rect l="l" t="t" r="r" b="b"/>
              <a:pathLst>
                <a:path w="987" h="759" extrusionOk="0">
                  <a:moveTo>
                    <a:pt x="493" y="1"/>
                  </a:moveTo>
                  <a:cubicBezTo>
                    <a:pt x="1" y="1"/>
                    <a:pt x="1" y="759"/>
                    <a:pt x="493" y="759"/>
                  </a:cubicBezTo>
                  <a:cubicBezTo>
                    <a:pt x="986" y="759"/>
                    <a:pt x="986" y="1"/>
                    <a:pt x="493" y="1"/>
                  </a:cubicBezTo>
                  <a:close/>
                </a:path>
              </a:pathLst>
            </a:custGeom>
            <a:solidFill>
              <a:srgbClr val="3C8DA0"/>
            </a:solidFill>
            <a:ln>
              <a:noFill/>
            </a:ln>
          </p:spPr>
          <p:txBody>
            <a:bodyPr spcFirstLastPara="1" wrap="square" lIns="91425" tIns="91425" rIns="91425" bIns="91425" anchor="ctr" anchorCtr="0">
              <a:noAutofit/>
            </a:bodyPr>
            <a:lstStyle/>
            <a:p>
              <a:endParaRPr/>
            </a:p>
          </p:txBody>
        </p:sp>
        <p:sp>
          <p:nvSpPr>
            <p:cNvPr id="1483" name="Google Shape;1483;p24"/>
            <p:cNvSpPr/>
            <p:nvPr/>
          </p:nvSpPr>
          <p:spPr>
            <a:xfrm>
              <a:off x="360075" y="1880163"/>
              <a:ext cx="20875" cy="17075"/>
            </a:xfrm>
            <a:custGeom>
              <a:avLst/>
              <a:gdLst/>
              <a:ahLst/>
              <a:cxnLst/>
              <a:rect l="l" t="t" r="r" b="b"/>
              <a:pathLst>
                <a:path w="835" h="683" extrusionOk="0">
                  <a:moveTo>
                    <a:pt x="418" y="0"/>
                  </a:moveTo>
                  <a:cubicBezTo>
                    <a:pt x="1" y="38"/>
                    <a:pt x="1" y="645"/>
                    <a:pt x="418" y="683"/>
                  </a:cubicBezTo>
                  <a:cubicBezTo>
                    <a:pt x="835" y="645"/>
                    <a:pt x="835" y="38"/>
                    <a:pt x="418" y="0"/>
                  </a:cubicBezTo>
                  <a:close/>
                </a:path>
              </a:pathLst>
            </a:custGeom>
            <a:solidFill>
              <a:srgbClr val="3C8DA0"/>
            </a:solidFill>
            <a:ln>
              <a:noFill/>
            </a:ln>
          </p:spPr>
          <p:txBody>
            <a:bodyPr spcFirstLastPara="1" wrap="square" lIns="91425" tIns="91425" rIns="91425" bIns="91425" anchor="ctr" anchorCtr="0">
              <a:noAutofit/>
            </a:bodyPr>
            <a:lstStyle/>
            <a:p>
              <a:endParaRPr/>
            </a:p>
          </p:txBody>
        </p:sp>
        <p:sp>
          <p:nvSpPr>
            <p:cNvPr id="1484" name="Google Shape;1484;p24"/>
            <p:cNvSpPr/>
            <p:nvPr/>
          </p:nvSpPr>
          <p:spPr>
            <a:xfrm>
              <a:off x="319325" y="1860263"/>
              <a:ext cx="16125" cy="12350"/>
            </a:xfrm>
            <a:custGeom>
              <a:avLst/>
              <a:gdLst/>
              <a:ahLst/>
              <a:cxnLst/>
              <a:rect l="l" t="t" r="r" b="b"/>
              <a:pathLst>
                <a:path w="645" h="494" extrusionOk="0">
                  <a:moveTo>
                    <a:pt x="247" y="0"/>
                  </a:moveTo>
                  <a:cubicBezTo>
                    <a:pt x="228" y="0"/>
                    <a:pt x="190" y="0"/>
                    <a:pt x="152" y="19"/>
                  </a:cubicBezTo>
                  <a:cubicBezTo>
                    <a:pt x="133" y="19"/>
                    <a:pt x="95" y="38"/>
                    <a:pt x="76" y="76"/>
                  </a:cubicBezTo>
                  <a:cubicBezTo>
                    <a:pt x="38" y="114"/>
                    <a:pt x="0" y="171"/>
                    <a:pt x="0" y="247"/>
                  </a:cubicBezTo>
                  <a:lnTo>
                    <a:pt x="0" y="304"/>
                  </a:lnTo>
                  <a:cubicBezTo>
                    <a:pt x="19" y="342"/>
                    <a:pt x="38" y="379"/>
                    <a:pt x="76" y="417"/>
                  </a:cubicBezTo>
                  <a:lnTo>
                    <a:pt x="114" y="455"/>
                  </a:lnTo>
                  <a:cubicBezTo>
                    <a:pt x="152" y="474"/>
                    <a:pt x="209" y="493"/>
                    <a:pt x="247" y="493"/>
                  </a:cubicBezTo>
                  <a:lnTo>
                    <a:pt x="398" y="493"/>
                  </a:lnTo>
                  <a:cubicBezTo>
                    <a:pt x="436" y="493"/>
                    <a:pt x="455" y="493"/>
                    <a:pt x="493" y="474"/>
                  </a:cubicBezTo>
                  <a:cubicBezTo>
                    <a:pt x="550" y="455"/>
                    <a:pt x="588" y="398"/>
                    <a:pt x="607" y="342"/>
                  </a:cubicBezTo>
                  <a:cubicBezTo>
                    <a:pt x="626" y="323"/>
                    <a:pt x="645" y="285"/>
                    <a:pt x="626" y="247"/>
                  </a:cubicBezTo>
                  <a:lnTo>
                    <a:pt x="626" y="190"/>
                  </a:lnTo>
                  <a:cubicBezTo>
                    <a:pt x="626" y="152"/>
                    <a:pt x="607" y="114"/>
                    <a:pt x="569" y="76"/>
                  </a:cubicBezTo>
                  <a:lnTo>
                    <a:pt x="531" y="38"/>
                  </a:lnTo>
                  <a:cubicBezTo>
                    <a:pt x="493" y="19"/>
                    <a:pt x="436" y="19"/>
                    <a:pt x="398" y="19"/>
                  </a:cubicBezTo>
                  <a:lnTo>
                    <a:pt x="398" y="0"/>
                  </a:lnTo>
                  <a:close/>
                </a:path>
              </a:pathLst>
            </a:custGeom>
            <a:solidFill>
              <a:srgbClr val="3C8DA0"/>
            </a:solidFill>
            <a:ln>
              <a:noFill/>
            </a:ln>
          </p:spPr>
          <p:txBody>
            <a:bodyPr spcFirstLastPara="1" wrap="square" lIns="91425" tIns="91425" rIns="91425" bIns="91425" anchor="ctr" anchorCtr="0">
              <a:noAutofit/>
            </a:bodyPr>
            <a:lstStyle/>
            <a:p>
              <a:endParaRPr/>
            </a:p>
          </p:txBody>
        </p:sp>
        <p:sp>
          <p:nvSpPr>
            <p:cNvPr id="1485" name="Google Shape;1485;p24"/>
            <p:cNvSpPr/>
            <p:nvPr/>
          </p:nvSpPr>
          <p:spPr>
            <a:xfrm>
              <a:off x="325475" y="1808138"/>
              <a:ext cx="15675" cy="11850"/>
            </a:xfrm>
            <a:custGeom>
              <a:avLst/>
              <a:gdLst/>
              <a:ahLst/>
              <a:cxnLst/>
              <a:rect l="l" t="t" r="r" b="b"/>
              <a:pathLst>
                <a:path w="627" h="474" extrusionOk="0">
                  <a:moveTo>
                    <a:pt x="304" y="0"/>
                  </a:moveTo>
                  <a:cubicBezTo>
                    <a:pt x="1" y="0"/>
                    <a:pt x="1" y="474"/>
                    <a:pt x="304" y="474"/>
                  </a:cubicBezTo>
                  <a:cubicBezTo>
                    <a:pt x="626" y="474"/>
                    <a:pt x="626" y="0"/>
                    <a:pt x="304" y="0"/>
                  </a:cubicBezTo>
                  <a:close/>
                </a:path>
              </a:pathLst>
            </a:custGeom>
            <a:solidFill>
              <a:srgbClr val="3C8DA0"/>
            </a:solidFill>
            <a:ln>
              <a:noFill/>
            </a:ln>
          </p:spPr>
          <p:txBody>
            <a:bodyPr spcFirstLastPara="1" wrap="square" lIns="91425" tIns="91425" rIns="91425" bIns="91425" anchor="ctr" anchorCtr="0">
              <a:noAutofit/>
            </a:bodyPr>
            <a:lstStyle/>
            <a:p>
              <a:endParaRPr/>
            </a:p>
          </p:txBody>
        </p:sp>
        <p:sp>
          <p:nvSpPr>
            <p:cNvPr id="1486" name="Google Shape;1486;p24"/>
            <p:cNvSpPr/>
            <p:nvPr/>
          </p:nvSpPr>
          <p:spPr>
            <a:xfrm>
              <a:off x="298950" y="1787738"/>
              <a:ext cx="8550" cy="7150"/>
            </a:xfrm>
            <a:custGeom>
              <a:avLst/>
              <a:gdLst/>
              <a:ahLst/>
              <a:cxnLst/>
              <a:rect l="l" t="t" r="r" b="b"/>
              <a:pathLst>
                <a:path w="342" h="286" extrusionOk="0">
                  <a:moveTo>
                    <a:pt x="171" y="1"/>
                  </a:moveTo>
                  <a:cubicBezTo>
                    <a:pt x="0" y="20"/>
                    <a:pt x="0" y="266"/>
                    <a:pt x="171" y="285"/>
                  </a:cubicBezTo>
                  <a:cubicBezTo>
                    <a:pt x="341" y="266"/>
                    <a:pt x="341" y="20"/>
                    <a:pt x="171" y="1"/>
                  </a:cubicBezTo>
                  <a:close/>
                </a:path>
              </a:pathLst>
            </a:custGeom>
            <a:solidFill>
              <a:srgbClr val="3C8DA0"/>
            </a:solidFill>
            <a:ln>
              <a:noFill/>
            </a:ln>
          </p:spPr>
          <p:txBody>
            <a:bodyPr spcFirstLastPara="1" wrap="square" lIns="91425" tIns="91425" rIns="91425" bIns="91425" anchor="ctr" anchorCtr="0">
              <a:noAutofit/>
            </a:bodyPr>
            <a:lstStyle/>
            <a:p>
              <a:endParaRPr/>
            </a:p>
          </p:txBody>
        </p:sp>
        <p:sp>
          <p:nvSpPr>
            <p:cNvPr id="1487" name="Google Shape;1487;p24"/>
            <p:cNvSpPr/>
            <p:nvPr/>
          </p:nvSpPr>
          <p:spPr>
            <a:xfrm>
              <a:off x="445850" y="1622338"/>
              <a:ext cx="21825" cy="16625"/>
            </a:xfrm>
            <a:custGeom>
              <a:avLst/>
              <a:gdLst/>
              <a:ahLst/>
              <a:cxnLst/>
              <a:rect l="l" t="t" r="r" b="b"/>
              <a:pathLst>
                <a:path w="873" h="665" extrusionOk="0">
                  <a:moveTo>
                    <a:pt x="437" y="1"/>
                  </a:moveTo>
                  <a:cubicBezTo>
                    <a:pt x="1" y="1"/>
                    <a:pt x="1" y="664"/>
                    <a:pt x="437" y="664"/>
                  </a:cubicBezTo>
                  <a:cubicBezTo>
                    <a:pt x="873" y="664"/>
                    <a:pt x="873" y="1"/>
                    <a:pt x="437" y="1"/>
                  </a:cubicBezTo>
                  <a:close/>
                </a:path>
              </a:pathLst>
            </a:custGeom>
            <a:solidFill>
              <a:srgbClr val="3C8DA0"/>
            </a:solidFill>
            <a:ln>
              <a:noFill/>
            </a:ln>
          </p:spPr>
          <p:txBody>
            <a:bodyPr spcFirstLastPara="1" wrap="square" lIns="91425" tIns="91425" rIns="91425" bIns="91425" anchor="ctr" anchorCtr="0">
              <a:noAutofit/>
            </a:bodyPr>
            <a:lstStyle/>
            <a:p>
              <a:endParaRPr/>
            </a:p>
          </p:txBody>
        </p:sp>
        <p:sp>
          <p:nvSpPr>
            <p:cNvPr id="1488" name="Google Shape;1488;p24"/>
            <p:cNvSpPr/>
            <p:nvPr/>
          </p:nvSpPr>
          <p:spPr>
            <a:xfrm>
              <a:off x="418850" y="1542263"/>
              <a:ext cx="23250" cy="18975"/>
            </a:xfrm>
            <a:custGeom>
              <a:avLst/>
              <a:gdLst/>
              <a:ahLst/>
              <a:cxnLst/>
              <a:rect l="l" t="t" r="r" b="b"/>
              <a:pathLst>
                <a:path w="930" h="759" extrusionOk="0">
                  <a:moveTo>
                    <a:pt x="474" y="0"/>
                  </a:moveTo>
                  <a:cubicBezTo>
                    <a:pt x="0" y="38"/>
                    <a:pt x="0" y="721"/>
                    <a:pt x="474" y="758"/>
                  </a:cubicBezTo>
                  <a:cubicBezTo>
                    <a:pt x="929" y="721"/>
                    <a:pt x="929" y="38"/>
                    <a:pt x="474" y="0"/>
                  </a:cubicBezTo>
                  <a:close/>
                </a:path>
              </a:pathLst>
            </a:custGeom>
            <a:solidFill>
              <a:srgbClr val="3C8DA0"/>
            </a:solidFill>
            <a:ln>
              <a:noFill/>
            </a:ln>
          </p:spPr>
          <p:txBody>
            <a:bodyPr spcFirstLastPara="1" wrap="square" lIns="91425" tIns="91425" rIns="91425" bIns="91425" anchor="ctr" anchorCtr="0">
              <a:noAutofit/>
            </a:bodyPr>
            <a:lstStyle/>
            <a:p>
              <a:endParaRPr/>
            </a:p>
          </p:txBody>
        </p:sp>
      </p:grpSp>
      <p:pic>
        <p:nvPicPr>
          <p:cNvPr id="1489" name="Google Shape;1489;p24"/>
          <p:cNvPicPr preferRelativeResize="0"/>
          <p:nvPr/>
        </p:nvPicPr>
        <p:blipFill>
          <a:blip r:embed="rId3">
            <a:alphaModFix amt="74000"/>
          </a:blip>
          <a:stretch>
            <a:fillRect/>
          </a:stretch>
        </p:blipFill>
        <p:spPr>
          <a:xfrm rot="-10162003" flipH="1">
            <a:off x="-1091107" y="-1133759"/>
            <a:ext cx="2894871" cy="2593322"/>
          </a:xfrm>
          <a:prstGeom prst="rect">
            <a:avLst/>
          </a:prstGeom>
          <a:noFill/>
          <a:ln>
            <a:noFill/>
          </a:ln>
        </p:spPr>
      </p:pic>
      <p:pic>
        <p:nvPicPr>
          <p:cNvPr id="1490" name="Google Shape;1490;p24"/>
          <p:cNvPicPr preferRelativeResize="0"/>
          <p:nvPr/>
        </p:nvPicPr>
        <p:blipFill>
          <a:blip r:embed="rId4">
            <a:alphaModFix amt="76000"/>
          </a:blip>
          <a:stretch>
            <a:fillRect/>
          </a:stretch>
        </p:blipFill>
        <p:spPr>
          <a:xfrm rot="363351">
            <a:off x="802621" y="4291783"/>
            <a:ext cx="7605804" cy="2832383"/>
          </a:xfrm>
          <a:prstGeom prst="rect">
            <a:avLst/>
          </a:prstGeom>
          <a:noFill/>
          <a:ln>
            <a:noFill/>
          </a:ln>
        </p:spPr>
      </p:pic>
      <p:sp>
        <p:nvSpPr>
          <p:cNvPr id="1491" name="Google Shape;1491;p24"/>
          <p:cNvSpPr/>
          <p:nvPr/>
        </p:nvSpPr>
        <p:spPr>
          <a:xfrm rot="9899989">
            <a:off x="-583964" y="4625085"/>
            <a:ext cx="2265015" cy="2165770"/>
          </a:xfrm>
          <a:custGeom>
            <a:avLst/>
            <a:gdLst/>
            <a:ahLst/>
            <a:cxnLst/>
            <a:rect l="l" t="t" r="r" b="b"/>
            <a:pathLst>
              <a:path w="21339" h="20404" extrusionOk="0">
                <a:moveTo>
                  <a:pt x="95" y="0"/>
                </a:moveTo>
                <a:cubicBezTo>
                  <a:pt x="50" y="0"/>
                  <a:pt x="0" y="36"/>
                  <a:pt x="12" y="93"/>
                </a:cubicBezTo>
                <a:cubicBezTo>
                  <a:pt x="485" y="2330"/>
                  <a:pt x="1054" y="4567"/>
                  <a:pt x="1680" y="6766"/>
                </a:cubicBezTo>
                <a:cubicBezTo>
                  <a:pt x="2324" y="8965"/>
                  <a:pt x="3045" y="11126"/>
                  <a:pt x="3822" y="13249"/>
                </a:cubicBezTo>
                <a:cubicBezTo>
                  <a:pt x="4220" y="14330"/>
                  <a:pt x="4618" y="15391"/>
                  <a:pt x="5054" y="16453"/>
                </a:cubicBezTo>
                <a:cubicBezTo>
                  <a:pt x="5225" y="16889"/>
                  <a:pt x="5433" y="17287"/>
                  <a:pt x="5699" y="17666"/>
                </a:cubicBezTo>
                <a:cubicBezTo>
                  <a:pt x="5926" y="17988"/>
                  <a:pt x="6267" y="18216"/>
                  <a:pt x="6646" y="18348"/>
                </a:cubicBezTo>
                <a:cubicBezTo>
                  <a:pt x="6705" y="18361"/>
                  <a:pt x="6764" y="18368"/>
                  <a:pt x="6823" y="18368"/>
                </a:cubicBezTo>
                <a:cubicBezTo>
                  <a:pt x="7107" y="18368"/>
                  <a:pt x="7384" y="18221"/>
                  <a:pt x="7556" y="17969"/>
                </a:cubicBezTo>
                <a:cubicBezTo>
                  <a:pt x="7746" y="17609"/>
                  <a:pt x="7784" y="17173"/>
                  <a:pt x="7708" y="16775"/>
                </a:cubicBezTo>
                <a:cubicBezTo>
                  <a:pt x="7519" y="15770"/>
                  <a:pt x="7253" y="14784"/>
                  <a:pt x="6893" y="13837"/>
                </a:cubicBezTo>
                <a:cubicBezTo>
                  <a:pt x="6248" y="11941"/>
                  <a:pt x="5414" y="9969"/>
                  <a:pt x="5528" y="7922"/>
                </a:cubicBezTo>
                <a:cubicBezTo>
                  <a:pt x="5543" y="7707"/>
                  <a:pt x="5559" y="7504"/>
                  <a:pt x="5594" y="7294"/>
                </a:cubicBezTo>
                <a:lnTo>
                  <a:pt x="5594" y="7294"/>
                </a:lnTo>
                <a:cubicBezTo>
                  <a:pt x="6312" y="7702"/>
                  <a:pt x="6661" y="8502"/>
                  <a:pt x="6893" y="9268"/>
                </a:cubicBezTo>
                <a:cubicBezTo>
                  <a:pt x="7234" y="10349"/>
                  <a:pt x="7519" y="11467"/>
                  <a:pt x="7822" y="12567"/>
                </a:cubicBezTo>
                <a:lnTo>
                  <a:pt x="8789" y="16036"/>
                </a:lnTo>
                <a:cubicBezTo>
                  <a:pt x="8940" y="16604"/>
                  <a:pt x="9111" y="17173"/>
                  <a:pt x="9263" y="17742"/>
                </a:cubicBezTo>
                <a:cubicBezTo>
                  <a:pt x="9376" y="18216"/>
                  <a:pt x="9509" y="18652"/>
                  <a:pt x="9699" y="19107"/>
                </a:cubicBezTo>
                <a:cubicBezTo>
                  <a:pt x="9966" y="19713"/>
                  <a:pt x="10452" y="20404"/>
                  <a:pt x="11172" y="20404"/>
                </a:cubicBezTo>
                <a:cubicBezTo>
                  <a:pt x="11217" y="20404"/>
                  <a:pt x="11263" y="20401"/>
                  <a:pt x="11310" y="20396"/>
                </a:cubicBezTo>
                <a:cubicBezTo>
                  <a:pt x="11708" y="20339"/>
                  <a:pt x="12068" y="20092"/>
                  <a:pt x="12258" y="19732"/>
                </a:cubicBezTo>
                <a:cubicBezTo>
                  <a:pt x="12485" y="19334"/>
                  <a:pt x="12580" y="18860"/>
                  <a:pt x="12504" y="18405"/>
                </a:cubicBezTo>
                <a:cubicBezTo>
                  <a:pt x="12390" y="17855"/>
                  <a:pt x="12239" y="17306"/>
                  <a:pt x="12030" y="16794"/>
                </a:cubicBezTo>
                <a:cubicBezTo>
                  <a:pt x="11841" y="16263"/>
                  <a:pt x="11651" y="15713"/>
                  <a:pt x="11462" y="15183"/>
                </a:cubicBezTo>
                <a:cubicBezTo>
                  <a:pt x="11101" y="14083"/>
                  <a:pt x="10779" y="12965"/>
                  <a:pt x="10457" y="11865"/>
                </a:cubicBezTo>
                <a:cubicBezTo>
                  <a:pt x="10154" y="10766"/>
                  <a:pt x="9869" y="9628"/>
                  <a:pt x="9623" y="8491"/>
                </a:cubicBezTo>
                <a:cubicBezTo>
                  <a:pt x="9414" y="7486"/>
                  <a:pt x="9168" y="6424"/>
                  <a:pt x="9414" y="5420"/>
                </a:cubicBezTo>
                <a:cubicBezTo>
                  <a:pt x="9462" y="5197"/>
                  <a:pt x="9536" y="5002"/>
                  <a:pt x="9626" y="4810"/>
                </a:cubicBezTo>
                <a:lnTo>
                  <a:pt x="9626" y="4810"/>
                </a:lnTo>
                <a:cubicBezTo>
                  <a:pt x="11118" y="5773"/>
                  <a:pt x="11814" y="7472"/>
                  <a:pt x="12239" y="9135"/>
                </a:cubicBezTo>
                <a:cubicBezTo>
                  <a:pt x="12485" y="10026"/>
                  <a:pt x="12637" y="10936"/>
                  <a:pt x="12807" y="11846"/>
                </a:cubicBezTo>
                <a:cubicBezTo>
                  <a:pt x="13035" y="13040"/>
                  <a:pt x="13300" y="14216"/>
                  <a:pt x="13623" y="15391"/>
                </a:cubicBezTo>
                <a:cubicBezTo>
                  <a:pt x="13945" y="16547"/>
                  <a:pt x="14324" y="17723"/>
                  <a:pt x="14741" y="18879"/>
                </a:cubicBezTo>
                <a:cubicBezTo>
                  <a:pt x="14912" y="19315"/>
                  <a:pt x="15063" y="19827"/>
                  <a:pt x="15480" y="20092"/>
                </a:cubicBezTo>
                <a:cubicBezTo>
                  <a:pt x="15595" y="20165"/>
                  <a:pt x="15723" y="20199"/>
                  <a:pt x="15849" y="20199"/>
                </a:cubicBezTo>
                <a:cubicBezTo>
                  <a:pt x="16119" y="20199"/>
                  <a:pt x="16382" y="20042"/>
                  <a:pt x="16485" y="19770"/>
                </a:cubicBezTo>
                <a:cubicBezTo>
                  <a:pt x="16694" y="19334"/>
                  <a:pt x="16675" y="18765"/>
                  <a:pt x="16656" y="18292"/>
                </a:cubicBezTo>
                <a:cubicBezTo>
                  <a:pt x="16637" y="17723"/>
                  <a:pt x="16542" y="17154"/>
                  <a:pt x="16428" y="16585"/>
                </a:cubicBezTo>
                <a:cubicBezTo>
                  <a:pt x="16125" y="15467"/>
                  <a:pt x="15746" y="14348"/>
                  <a:pt x="15291" y="13268"/>
                </a:cubicBezTo>
                <a:cubicBezTo>
                  <a:pt x="14419" y="10993"/>
                  <a:pt x="13793" y="8623"/>
                  <a:pt x="13433" y="6216"/>
                </a:cubicBezTo>
                <a:cubicBezTo>
                  <a:pt x="13360" y="5689"/>
                  <a:pt x="13392" y="4465"/>
                  <a:pt x="14163" y="4465"/>
                </a:cubicBezTo>
                <a:cubicBezTo>
                  <a:pt x="14197" y="4465"/>
                  <a:pt x="14231" y="4467"/>
                  <a:pt x="14267" y="4472"/>
                </a:cubicBezTo>
                <a:cubicBezTo>
                  <a:pt x="14741" y="4548"/>
                  <a:pt x="15025" y="5060"/>
                  <a:pt x="15234" y="5439"/>
                </a:cubicBezTo>
                <a:cubicBezTo>
                  <a:pt x="15499" y="5913"/>
                  <a:pt x="15727" y="6406"/>
                  <a:pt x="15935" y="6898"/>
                </a:cubicBezTo>
                <a:cubicBezTo>
                  <a:pt x="16732" y="8946"/>
                  <a:pt x="17111" y="11107"/>
                  <a:pt x="17452" y="13268"/>
                </a:cubicBezTo>
                <a:cubicBezTo>
                  <a:pt x="17623" y="14348"/>
                  <a:pt x="17793" y="15429"/>
                  <a:pt x="18002" y="16510"/>
                </a:cubicBezTo>
                <a:cubicBezTo>
                  <a:pt x="18096" y="17040"/>
                  <a:pt x="18229" y="17590"/>
                  <a:pt x="18362" y="18121"/>
                </a:cubicBezTo>
                <a:cubicBezTo>
                  <a:pt x="18476" y="18557"/>
                  <a:pt x="18627" y="19031"/>
                  <a:pt x="18968" y="19334"/>
                </a:cubicBezTo>
                <a:cubicBezTo>
                  <a:pt x="19197" y="19533"/>
                  <a:pt x="19456" y="19618"/>
                  <a:pt x="19715" y="19618"/>
                </a:cubicBezTo>
                <a:cubicBezTo>
                  <a:pt x="20273" y="19618"/>
                  <a:pt x="20833" y="19220"/>
                  <a:pt x="21092" y="18690"/>
                </a:cubicBezTo>
                <a:cubicBezTo>
                  <a:pt x="21300" y="18178"/>
                  <a:pt x="21338" y="17628"/>
                  <a:pt x="21205" y="17078"/>
                </a:cubicBezTo>
                <a:cubicBezTo>
                  <a:pt x="21111" y="16472"/>
                  <a:pt x="20902" y="15884"/>
                  <a:pt x="20731" y="15277"/>
                </a:cubicBezTo>
                <a:lnTo>
                  <a:pt x="18684" y="7903"/>
                </a:lnTo>
                <a:cubicBezTo>
                  <a:pt x="18514" y="7315"/>
                  <a:pt x="18362" y="6728"/>
                  <a:pt x="18191" y="6102"/>
                </a:cubicBezTo>
                <a:cubicBezTo>
                  <a:pt x="18162" y="6043"/>
                  <a:pt x="18106" y="6015"/>
                  <a:pt x="18051" y="6015"/>
                </a:cubicBezTo>
                <a:cubicBezTo>
                  <a:pt x="17966" y="6015"/>
                  <a:pt x="17884" y="6082"/>
                  <a:pt x="17907" y="6197"/>
                </a:cubicBezTo>
                <a:cubicBezTo>
                  <a:pt x="18589" y="8623"/>
                  <a:pt x="19253" y="11050"/>
                  <a:pt x="19935" y="13476"/>
                </a:cubicBezTo>
                <a:lnTo>
                  <a:pt x="20428" y="15315"/>
                </a:lnTo>
                <a:cubicBezTo>
                  <a:pt x="20599" y="15903"/>
                  <a:pt x="20788" y="16491"/>
                  <a:pt x="20902" y="17078"/>
                </a:cubicBezTo>
                <a:cubicBezTo>
                  <a:pt x="21016" y="17609"/>
                  <a:pt x="21035" y="18216"/>
                  <a:pt x="20750" y="18690"/>
                </a:cubicBezTo>
                <a:cubicBezTo>
                  <a:pt x="20542" y="19050"/>
                  <a:pt x="20144" y="19296"/>
                  <a:pt x="19727" y="19334"/>
                </a:cubicBezTo>
                <a:cubicBezTo>
                  <a:pt x="19253" y="19334"/>
                  <a:pt x="18950" y="18917"/>
                  <a:pt x="18798" y="18519"/>
                </a:cubicBezTo>
                <a:cubicBezTo>
                  <a:pt x="18627" y="18026"/>
                  <a:pt x="18495" y="17533"/>
                  <a:pt x="18400" y="17040"/>
                </a:cubicBezTo>
                <a:cubicBezTo>
                  <a:pt x="18172" y="15979"/>
                  <a:pt x="17983" y="14898"/>
                  <a:pt x="17812" y="13837"/>
                </a:cubicBezTo>
                <a:cubicBezTo>
                  <a:pt x="17452" y="11713"/>
                  <a:pt x="17130" y="9571"/>
                  <a:pt x="16428" y="7524"/>
                </a:cubicBezTo>
                <a:cubicBezTo>
                  <a:pt x="16239" y="7031"/>
                  <a:pt x="16049" y="6538"/>
                  <a:pt x="15822" y="6064"/>
                </a:cubicBezTo>
                <a:cubicBezTo>
                  <a:pt x="15632" y="5590"/>
                  <a:pt x="15386" y="5154"/>
                  <a:pt x="15082" y="4756"/>
                </a:cubicBezTo>
                <a:cubicBezTo>
                  <a:pt x="14841" y="4446"/>
                  <a:pt x="14506" y="4199"/>
                  <a:pt x="14120" y="4199"/>
                </a:cubicBezTo>
                <a:cubicBezTo>
                  <a:pt x="14081" y="4199"/>
                  <a:pt x="14042" y="4201"/>
                  <a:pt x="14002" y="4207"/>
                </a:cubicBezTo>
                <a:cubicBezTo>
                  <a:pt x="13661" y="4282"/>
                  <a:pt x="13395" y="4529"/>
                  <a:pt x="13281" y="4851"/>
                </a:cubicBezTo>
                <a:cubicBezTo>
                  <a:pt x="13149" y="5230"/>
                  <a:pt x="13092" y="5609"/>
                  <a:pt x="13130" y="6007"/>
                </a:cubicBezTo>
                <a:cubicBezTo>
                  <a:pt x="13187" y="6538"/>
                  <a:pt x="13281" y="7088"/>
                  <a:pt x="13395" y="7619"/>
                </a:cubicBezTo>
                <a:cubicBezTo>
                  <a:pt x="13623" y="8794"/>
                  <a:pt x="13907" y="9969"/>
                  <a:pt x="14267" y="11126"/>
                </a:cubicBezTo>
                <a:cubicBezTo>
                  <a:pt x="14608" y="12244"/>
                  <a:pt x="15044" y="13344"/>
                  <a:pt x="15442" y="14443"/>
                </a:cubicBezTo>
                <a:cubicBezTo>
                  <a:pt x="15879" y="15524"/>
                  <a:pt x="16182" y="16642"/>
                  <a:pt x="16333" y="17799"/>
                </a:cubicBezTo>
                <a:cubicBezTo>
                  <a:pt x="16409" y="18329"/>
                  <a:pt x="16390" y="18879"/>
                  <a:pt x="16296" y="19410"/>
                </a:cubicBezTo>
                <a:cubicBezTo>
                  <a:pt x="16277" y="19618"/>
                  <a:pt x="16144" y="19789"/>
                  <a:pt x="15973" y="19884"/>
                </a:cubicBezTo>
                <a:cubicBezTo>
                  <a:pt x="15943" y="19889"/>
                  <a:pt x="15912" y="19892"/>
                  <a:pt x="15882" y="19892"/>
                </a:cubicBezTo>
                <a:cubicBezTo>
                  <a:pt x="15710" y="19892"/>
                  <a:pt x="15558" y="19802"/>
                  <a:pt x="15461" y="19656"/>
                </a:cubicBezTo>
                <a:cubicBezTo>
                  <a:pt x="15329" y="19467"/>
                  <a:pt x="15215" y="19258"/>
                  <a:pt x="15139" y="19031"/>
                </a:cubicBezTo>
                <a:cubicBezTo>
                  <a:pt x="15025" y="18746"/>
                  <a:pt x="14912" y="18481"/>
                  <a:pt x="14817" y="18197"/>
                </a:cubicBezTo>
                <a:cubicBezTo>
                  <a:pt x="14608" y="17628"/>
                  <a:pt x="14419" y="17059"/>
                  <a:pt x="14248" y="16491"/>
                </a:cubicBezTo>
                <a:cubicBezTo>
                  <a:pt x="13888" y="15353"/>
                  <a:pt x="13566" y="14178"/>
                  <a:pt x="13300" y="13003"/>
                </a:cubicBezTo>
                <a:cubicBezTo>
                  <a:pt x="13073" y="12017"/>
                  <a:pt x="12921" y="11031"/>
                  <a:pt x="12694" y="10045"/>
                </a:cubicBezTo>
                <a:cubicBezTo>
                  <a:pt x="12334" y="8377"/>
                  <a:pt x="11822" y="6576"/>
                  <a:pt x="10590" y="5306"/>
                </a:cubicBezTo>
                <a:cubicBezTo>
                  <a:pt x="10305" y="5022"/>
                  <a:pt x="9983" y="4756"/>
                  <a:pt x="9623" y="4548"/>
                </a:cubicBezTo>
                <a:cubicBezTo>
                  <a:pt x="9603" y="4534"/>
                  <a:pt x="9580" y="4528"/>
                  <a:pt x="9558" y="4528"/>
                </a:cubicBezTo>
                <a:cubicBezTo>
                  <a:pt x="9517" y="4528"/>
                  <a:pt x="9477" y="4549"/>
                  <a:pt x="9452" y="4586"/>
                </a:cubicBezTo>
                <a:cubicBezTo>
                  <a:pt x="8978" y="5458"/>
                  <a:pt x="9016" y="6481"/>
                  <a:pt x="9168" y="7448"/>
                </a:cubicBezTo>
                <a:cubicBezTo>
                  <a:pt x="9338" y="8510"/>
                  <a:pt x="9604" y="9571"/>
                  <a:pt x="9869" y="10633"/>
                </a:cubicBezTo>
                <a:cubicBezTo>
                  <a:pt x="10438" y="12832"/>
                  <a:pt x="11101" y="14993"/>
                  <a:pt x="11879" y="17135"/>
                </a:cubicBezTo>
                <a:cubicBezTo>
                  <a:pt x="12182" y="18007"/>
                  <a:pt x="12618" y="19182"/>
                  <a:pt x="11784" y="19922"/>
                </a:cubicBezTo>
                <a:cubicBezTo>
                  <a:pt x="11612" y="20082"/>
                  <a:pt x="11386" y="20166"/>
                  <a:pt x="11158" y="20166"/>
                </a:cubicBezTo>
                <a:cubicBezTo>
                  <a:pt x="11008" y="20166"/>
                  <a:pt x="10858" y="20130"/>
                  <a:pt x="10722" y="20055"/>
                </a:cubicBezTo>
                <a:cubicBezTo>
                  <a:pt x="10400" y="19827"/>
                  <a:pt x="10172" y="19524"/>
                  <a:pt x="10021" y="19182"/>
                </a:cubicBezTo>
                <a:cubicBezTo>
                  <a:pt x="9831" y="18784"/>
                  <a:pt x="9699" y="18367"/>
                  <a:pt x="9585" y="17950"/>
                </a:cubicBezTo>
                <a:lnTo>
                  <a:pt x="9111" y="16244"/>
                </a:lnTo>
                <a:lnTo>
                  <a:pt x="8125" y="12832"/>
                </a:lnTo>
                <a:cubicBezTo>
                  <a:pt x="7822" y="11732"/>
                  <a:pt x="7519" y="10614"/>
                  <a:pt x="7177" y="9514"/>
                </a:cubicBezTo>
                <a:cubicBezTo>
                  <a:pt x="6950" y="8737"/>
                  <a:pt x="6665" y="7903"/>
                  <a:pt x="6059" y="7353"/>
                </a:cubicBezTo>
                <a:cubicBezTo>
                  <a:pt x="5907" y="7221"/>
                  <a:pt x="5737" y="7107"/>
                  <a:pt x="5547" y="7012"/>
                </a:cubicBezTo>
                <a:cubicBezTo>
                  <a:pt x="5534" y="7008"/>
                  <a:pt x="5519" y="7005"/>
                  <a:pt x="5505" y="7005"/>
                </a:cubicBezTo>
                <a:cubicBezTo>
                  <a:pt x="5457" y="7005"/>
                  <a:pt x="5410" y="7030"/>
                  <a:pt x="5395" y="7088"/>
                </a:cubicBezTo>
                <a:cubicBezTo>
                  <a:pt x="5054" y="9041"/>
                  <a:pt x="5661" y="10936"/>
                  <a:pt x="6305" y="12775"/>
                </a:cubicBezTo>
                <a:cubicBezTo>
                  <a:pt x="6628" y="13723"/>
                  <a:pt x="6988" y="14671"/>
                  <a:pt x="7253" y="15638"/>
                </a:cubicBezTo>
                <a:cubicBezTo>
                  <a:pt x="7386" y="16093"/>
                  <a:pt x="7481" y="16566"/>
                  <a:pt x="7537" y="17059"/>
                </a:cubicBezTo>
                <a:cubicBezTo>
                  <a:pt x="7556" y="17457"/>
                  <a:pt x="7481" y="17969"/>
                  <a:pt x="7064" y="18121"/>
                </a:cubicBezTo>
                <a:cubicBezTo>
                  <a:pt x="6994" y="18147"/>
                  <a:pt x="6924" y="18158"/>
                  <a:pt x="6855" y="18158"/>
                </a:cubicBezTo>
                <a:cubicBezTo>
                  <a:pt x="6568" y="18158"/>
                  <a:pt x="6295" y="17959"/>
                  <a:pt x="6097" y="17761"/>
                </a:cubicBezTo>
                <a:cubicBezTo>
                  <a:pt x="5774" y="17438"/>
                  <a:pt x="5547" y="17059"/>
                  <a:pt x="5376" y="16642"/>
                </a:cubicBezTo>
                <a:cubicBezTo>
                  <a:pt x="4959" y="15619"/>
                  <a:pt x="4561" y="14595"/>
                  <a:pt x="4182" y="13571"/>
                </a:cubicBezTo>
                <a:cubicBezTo>
                  <a:pt x="3405" y="11505"/>
                  <a:pt x="2703" y="9401"/>
                  <a:pt x="2059" y="7278"/>
                </a:cubicBezTo>
                <a:cubicBezTo>
                  <a:pt x="1414" y="5154"/>
                  <a:pt x="846" y="3012"/>
                  <a:pt x="334" y="851"/>
                </a:cubicBezTo>
                <a:cubicBezTo>
                  <a:pt x="277" y="586"/>
                  <a:pt x="220" y="320"/>
                  <a:pt x="163" y="55"/>
                </a:cubicBezTo>
                <a:cubicBezTo>
                  <a:pt x="156" y="17"/>
                  <a:pt x="126" y="0"/>
                  <a:pt x="95" y="0"/>
                </a:cubicBezTo>
                <a:close/>
              </a:path>
            </a:pathLst>
          </a:custGeom>
          <a:solidFill>
            <a:srgbClr val="3C8DA0"/>
          </a:solidFill>
          <a:ln>
            <a:noFill/>
          </a:ln>
        </p:spPr>
        <p:txBody>
          <a:bodyPr spcFirstLastPara="1" wrap="square" lIns="91425" tIns="91425" rIns="91425" bIns="91425" anchor="ctr" anchorCtr="0">
            <a:noAutofit/>
          </a:bodyPr>
          <a:lstStyle/>
          <a:p>
            <a:endParaRPr/>
          </a:p>
        </p:txBody>
      </p:sp>
      <p:sp>
        <p:nvSpPr>
          <p:cNvPr id="1492" name="Google Shape;1492;p24"/>
          <p:cNvSpPr txBox="1">
            <a:spLocks noGrp="1"/>
          </p:cNvSpPr>
          <p:nvPr>
            <p:ph type="ctrTitle" idx="15"/>
          </p:nvPr>
        </p:nvSpPr>
        <p:spPr>
          <a:xfrm>
            <a:off x="736646" y="373025"/>
            <a:ext cx="7672500" cy="5778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800"/>
              <a:buNone/>
              <a:defRPr/>
            </a:lvl1pPr>
            <a:lvl2pPr lvl="1" algn="ctr" rtl="0">
              <a:spcBef>
                <a:spcPts val="0"/>
              </a:spcBef>
              <a:spcAft>
                <a:spcPts val="0"/>
              </a:spcAft>
              <a:buSzPts val="800"/>
              <a:buNone/>
              <a:defRPr sz="800"/>
            </a:lvl2pPr>
            <a:lvl3pPr lvl="2" algn="ctr" rtl="0">
              <a:spcBef>
                <a:spcPts val="0"/>
              </a:spcBef>
              <a:spcAft>
                <a:spcPts val="0"/>
              </a:spcAft>
              <a:buSzPts val="800"/>
              <a:buNone/>
              <a:defRPr sz="800"/>
            </a:lvl3pPr>
            <a:lvl4pPr lvl="3" algn="ctr" rtl="0">
              <a:spcBef>
                <a:spcPts val="0"/>
              </a:spcBef>
              <a:spcAft>
                <a:spcPts val="0"/>
              </a:spcAft>
              <a:buSzPts val="800"/>
              <a:buNone/>
              <a:defRPr sz="800"/>
            </a:lvl4pPr>
            <a:lvl5pPr lvl="4" algn="ctr" rtl="0">
              <a:spcBef>
                <a:spcPts val="0"/>
              </a:spcBef>
              <a:spcAft>
                <a:spcPts val="0"/>
              </a:spcAft>
              <a:buSzPts val="800"/>
              <a:buNone/>
              <a:defRPr sz="800"/>
            </a:lvl5pPr>
            <a:lvl6pPr lvl="5" algn="ctr" rtl="0">
              <a:spcBef>
                <a:spcPts val="0"/>
              </a:spcBef>
              <a:spcAft>
                <a:spcPts val="0"/>
              </a:spcAft>
              <a:buSzPts val="800"/>
              <a:buNone/>
              <a:defRPr sz="800"/>
            </a:lvl6pPr>
            <a:lvl7pPr lvl="6" algn="ctr" rtl="0">
              <a:spcBef>
                <a:spcPts val="0"/>
              </a:spcBef>
              <a:spcAft>
                <a:spcPts val="0"/>
              </a:spcAft>
              <a:buSzPts val="800"/>
              <a:buNone/>
              <a:defRPr sz="800"/>
            </a:lvl7pPr>
            <a:lvl8pPr lvl="7" algn="ctr" rtl="0">
              <a:spcBef>
                <a:spcPts val="0"/>
              </a:spcBef>
              <a:spcAft>
                <a:spcPts val="0"/>
              </a:spcAft>
              <a:buSzPts val="800"/>
              <a:buNone/>
              <a:defRPr sz="800"/>
            </a:lvl8pPr>
            <a:lvl9pPr lvl="8" algn="ctr" rtl="0">
              <a:spcBef>
                <a:spcPts val="0"/>
              </a:spcBef>
              <a:spcAft>
                <a:spcPts val="0"/>
              </a:spcAft>
              <a:buSzPts val="800"/>
              <a:buNone/>
              <a:defRPr sz="800"/>
            </a:lvl9pPr>
          </a:lstStyle>
          <a:p>
            <a:endParaRPr/>
          </a:p>
        </p:txBody>
      </p:sp>
    </p:spTree>
    <p:extLst>
      <p:ext uri="{BB962C8B-B14F-4D97-AF65-F5344CB8AC3E}">
        <p14:creationId xmlns:p14="http://schemas.microsoft.com/office/powerpoint/2010/main" val="161355089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matchingName="Title and three columns">
  <p:cSld name="Title and three columns">
    <p:spTree>
      <p:nvGrpSpPr>
        <p:cNvPr id="1" name="Shape 1537"/>
        <p:cNvGrpSpPr/>
        <p:nvPr/>
      </p:nvGrpSpPr>
      <p:grpSpPr>
        <a:xfrm>
          <a:off x="0" y="0"/>
          <a:ext cx="0" cy="0"/>
          <a:chOff x="0" y="0"/>
          <a:chExt cx="0" cy="0"/>
        </a:xfrm>
      </p:grpSpPr>
      <p:sp>
        <p:nvSpPr>
          <p:cNvPr id="1538" name="Google Shape;1538;p26"/>
          <p:cNvSpPr txBox="1">
            <a:spLocks noGrp="1"/>
          </p:cNvSpPr>
          <p:nvPr>
            <p:ph type="subTitle" idx="1"/>
          </p:nvPr>
        </p:nvSpPr>
        <p:spPr>
          <a:xfrm>
            <a:off x="544025" y="3120381"/>
            <a:ext cx="2286000" cy="4764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None/>
              <a:defRPr sz="1600">
                <a:latin typeface="Overpass Black"/>
                <a:ea typeface="Overpass Black"/>
                <a:cs typeface="Overpass Black"/>
                <a:sym typeface="Overpass Black"/>
              </a:defRPr>
            </a:lvl1pPr>
            <a:lvl2pPr lvl="1" algn="ctr" rtl="0">
              <a:lnSpc>
                <a:spcPct val="100000"/>
              </a:lnSpc>
              <a:spcBef>
                <a:spcPts val="0"/>
              </a:spcBef>
              <a:spcAft>
                <a:spcPts val="0"/>
              </a:spcAft>
              <a:buNone/>
              <a:defRPr sz="1600">
                <a:latin typeface="Overpass Black"/>
                <a:ea typeface="Overpass Black"/>
                <a:cs typeface="Overpass Black"/>
                <a:sym typeface="Overpass Black"/>
              </a:defRPr>
            </a:lvl2pPr>
            <a:lvl3pPr lvl="2" algn="ctr" rtl="0">
              <a:lnSpc>
                <a:spcPct val="100000"/>
              </a:lnSpc>
              <a:spcBef>
                <a:spcPts val="0"/>
              </a:spcBef>
              <a:spcAft>
                <a:spcPts val="0"/>
              </a:spcAft>
              <a:buNone/>
              <a:defRPr sz="1600">
                <a:latin typeface="Overpass Black"/>
                <a:ea typeface="Overpass Black"/>
                <a:cs typeface="Overpass Black"/>
                <a:sym typeface="Overpass Black"/>
              </a:defRPr>
            </a:lvl3pPr>
            <a:lvl4pPr lvl="3" algn="ctr" rtl="0">
              <a:lnSpc>
                <a:spcPct val="100000"/>
              </a:lnSpc>
              <a:spcBef>
                <a:spcPts val="0"/>
              </a:spcBef>
              <a:spcAft>
                <a:spcPts val="0"/>
              </a:spcAft>
              <a:buNone/>
              <a:defRPr sz="1600">
                <a:latin typeface="Overpass Black"/>
                <a:ea typeface="Overpass Black"/>
                <a:cs typeface="Overpass Black"/>
                <a:sym typeface="Overpass Black"/>
              </a:defRPr>
            </a:lvl4pPr>
            <a:lvl5pPr lvl="4" algn="ctr" rtl="0">
              <a:lnSpc>
                <a:spcPct val="100000"/>
              </a:lnSpc>
              <a:spcBef>
                <a:spcPts val="0"/>
              </a:spcBef>
              <a:spcAft>
                <a:spcPts val="0"/>
              </a:spcAft>
              <a:buNone/>
              <a:defRPr sz="1600">
                <a:latin typeface="Overpass Black"/>
                <a:ea typeface="Overpass Black"/>
                <a:cs typeface="Overpass Black"/>
                <a:sym typeface="Overpass Black"/>
              </a:defRPr>
            </a:lvl5pPr>
            <a:lvl6pPr lvl="5" algn="ctr" rtl="0">
              <a:lnSpc>
                <a:spcPct val="100000"/>
              </a:lnSpc>
              <a:spcBef>
                <a:spcPts val="0"/>
              </a:spcBef>
              <a:spcAft>
                <a:spcPts val="0"/>
              </a:spcAft>
              <a:buNone/>
              <a:defRPr sz="1600">
                <a:latin typeface="Overpass Black"/>
                <a:ea typeface="Overpass Black"/>
                <a:cs typeface="Overpass Black"/>
                <a:sym typeface="Overpass Black"/>
              </a:defRPr>
            </a:lvl6pPr>
            <a:lvl7pPr lvl="6" algn="ctr" rtl="0">
              <a:lnSpc>
                <a:spcPct val="100000"/>
              </a:lnSpc>
              <a:spcBef>
                <a:spcPts val="0"/>
              </a:spcBef>
              <a:spcAft>
                <a:spcPts val="0"/>
              </a:spcAft>
              <a:buNone/>
              <a:defRPr sz="1600">
                <a:latin typeface="Overpass Black"/>
                <a:ea typeface="Overpass Black"/>
                <a:cs typeface="Overpass Black"/>
                <a:sym typeface="Overpass Black"/>
              </a:defRPr>
            </a:lvl7pPr>
            <a:lvl8pPr lvl="7" algn="ctr" rtl="0">
              <a:lnSpc>
                <a:spcPct val="100000"/>
              </a:lnSpc>
              <a:spcBef>
                <a:spcPts val="0"/>
              </a:spcBef>
              <a:spcAft>
                <a:spcPts val="0"/>
              </a:spcAft>
              <a:buNone/>
              <a:defRPr sz="1600">
                <a:latin typeface="Overpass Black"/>
                <a:ea typeface="Overpass Black"/>
                <a:cs typeface="Overpass Black"/>
                <a:sym typeface="Overpass Black"/>
              </a:defRPr>
            </a:lvl8pPr>
            <a:lvl9pPr lvl="8" algn="ctr" rtl="0">
              <a:lnSpc>
                <a:spcPct val="100000"/>
              </a:lnSpc>
              <a:spcBef>
                <a:spcPts val="0"/>
              </a:spcBef>
              <a:spcAft>
                <a:spcPts val="0"/>
              </a:spcAft>
              <a:buNone/>
              <a:defRPr sz="1600">
                <a:latin typeface="Overpass Black"/>
                <a:ea typeface="Overpass Black"/>
                <a:cs typeface="Overpass Black"/>
                <a:sym typeface="Overpass Black"/>
              </a:defRPr>
            </a:lvl9pPr>
          </a:lstStyle>
          <a:p>
            <a:endParaRPr/>
          </a:p>
        </p:txBody>
      </p:sp>
      <p:sp>
        <p:nvSpPr>
          <p:cNvPr id="1539" name="Google Shape;1539;p26"/>
          <p:cNvSpPr txBox="1">
            <a:spLocks noGrp="1"/>
          </p:cNvSpPr>
          <p:nvPr>
            <p:ph type="subTitle" idx="2"/>
          </p:nvPr>
        </p:nvSpPr>
        <p:spPr>
          <a:xfrm>
            <a:off x="544025" y="3429595"/>
            <a:ext cx="2286000" cy="8463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None/>
              <a:defRPr/>
            </a:lvl1pPr>
            <a:lvl2pPr lvl="1" algn="ctr" rtl="0">
              <a:lnSpc>
                <a:spcPct val="100000"/>
              </a:lnSpc>
              <a:spcBef>
                <a:spcPts val="0"/>
              </a:spcBef>
              <a:spcAft>
                <a:spcPts val="0"/>
              </a:spcAft>
              <a:buNone/>
              <a:defRPr/>
            </a:lvl2pPr>
            <a:lvl3pPr lvl="2" algn="ctr" rtl="0">
              <a:lnSpc>
                <a:spcPct val="100000"/>
              </a:lnSpc>
              <a:spcBef>
                <a:spcPts val="0"/>
              </a:spcBef>
              <a:spcAft>
                <a:spcPts val="0"/>
              </a:spcAft>
              <a:buNone/>
              <a:defRPr/>
            </a:lvl3pPr>
            <a:lvl4pPr lvl="3" algn="ctr" rtl="0">
              <a:lnSpc>
                <a:spcPct val="100000"/>
              </a:lnSpc>
              <a:spcBef>
                <a:spcPts val="0"/>
              </a:spcBef>
              <a:spcAft>
                <a:spcPts val="0"/>
              </a:spcAft>
              <a:buNone/>
              <a:defRPr/>
            </a:lvl4pPr>
            <a:lvl5pPr lvl="4" algn="ctr" rtl="0">
              <a:lnSpc>
                <a:spcPct val="100000"/>
              </a:lnSpc>
              <a:spcBef>
                <a:spcPts val="0"/>
              </a:spcBef>
              <a:spcAft>
                <a:spcPts val="0"/>
              </a:spcAft>
              <a:buNone/>
              <a:defRPr/>
            </a:lvl5pPr>
            <a:lvl6pPr lvl="5" algn="ctr" rtl="0">
              <a:lnSpc>
                <a:spcPct val="100000"/>
              </a:lnSpc>
              <a:spcBef>
                <a:spcPts val="0"/>
              </a:spcBef>
              <a:spcAft>
                <a:spcPts val="0"/>
              </a:spcAft>
              <a:buNone/>
              <a:defRPr/>
            </a:lvl6pPr>
            <a:lvl7pPr lvl="6" algn="ctr" rtl="0">
              <a:lnSpc>
                <a:spcPct val="100000"/>
              </a:lnSpc>
              <a:spcBef>
                <a:spcPts val="0"/>
              </a:spcBef>
              <a:spcAft>
                <a:spcPts val="0"/>
              </a:spcAft>
              <a:buNone/>
              <a:defRPr/>
            </a:lvl7pPr>
            <a:lvl8pPr lvl="7" algn="ctr" rtl="0">
              <a:lnSpc>
                <a:spcPct val="100000"/>
              </a:lnSpc>
              <a:spcBef>
                <a:spcPts val="0"/>
              </a:spcBef>
              <a:spcAft>
                <a:spcPts val="0"/>
              </a:spcAft>
              <a:buNone/>
              <a:defRPr/>
            </a:lvl8pPr>
            <a:lvl9pPr lvl="8" algn="ctr" rtl="0">
              <a:lnSpc>
                <a:spcPct val="100000"/>
              </a:lnSpc>
              <a:spcBef>
                <a:spcPts val="0"/>
              </a:spcBef>
              <a:spcAft>
                <a:spcPts val="0"/>
              </a:spcAft>
              <a:buNone/>
              <a:defRPr/>
            </a:lvl9pPr>
          </a:lstStyle>
          <a:p>
            <a:endParaRPr/>
          </a:p>
        </p:txBody>
      </p:sp>
      <p:sp>
        <p:nvSpPr>
          <p:cNvPr id="1540" name="Google Shape;1540;p26"/>
          <p:cNvSpPr txBox="1">
            <a:spLocks noGrp="1"/>
          </p:cNvSpPr>
          <p:nvPr>
            <p:ph type="subTitle" idx="3"/>
          </p:nvPr>
        </p:nvSpPr>
        <p:spPr>
          <a:xfrm>
            <a:off x="3147280" y="3120381"/>
            <a:ext cx="2467500" cy="4764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None/>
              <a:defRPr sz="1600">
                <a:latin typeface="Overpass Black"/>
                <a:ea typeface="Overpass Black"/>
                <a:cs typeface="Overpass Black"/>
                <a:sym typeface="Overpass Black"/>
              </a:defRPr>
            </a:lvl1pPr>
            <a:lvl2pPr lvl="1" algn="ctr" rtl="0">
              <a:lnSpc>
                <a:spcPct val="100000"/>
              </a:lnSpc>
              <a:spcBef>
                <a:spcPts val="0"/>
              </a:spcBef>
              <a:spcAft>
                <a:spcPts val="0"/>
              </a:spcAft>
              <a:buNone/>
              <a:defRPr sz="1600">
                <a:latin typeface="Overpass Black"/>
                <a:ea typeface="Overpass Black"/>
                <a:cs typeface="Overpass Black"/>
                <a:sym typeface="Overpass Black"/>
              </a:defRPr>
            </a:lvl2pPr>
            <a:lvl3pPr lvl="2" algn="ctr" rtl="0">
              <a:lnSpc>
                <a:spcPct val="100000"/>
              </a:lnSpc>
              <a:spcBef>
                <a:spcPts val="0"/>
              </a:spcBef>
              <a:spcAft>
                <a:spcPts val="0"/>
              </a:spcAft>
              <a:buNone/>
              <a:defRPr sz="1600">
                <a:latin typeface="Overpass Black"/>
                <a:ea typeface="Overpass Black"/>
                <a:cs typeface="Overpass Black"/>
                <a:sym typeface="Overpass Black"/>
              </a:defRPr>
            </a:lvl3pPr>
            <a:lvl4pPr lvl="3" algn="ctr" rtl="0">
              <a:lnSpc>
                <a:spcPct val="100000"/>
              </a:lnSpc>
              <a:spcBef>
                <a:spcPts val="0"/>
              </a:spcBef>
              <a:spcAft>
                <a:spcPts val="0"/>
              </a:spcAft>
              <a:buNone/>
              <a:defRPr sz="1600">
                <a:latin typeface="Overpass Black"/>
                <a:ea typeface="Overpass Black"/>
                <a:cs typeface="Overpass Black"/>
                <a:sym typeface="Overpass Black"/>
              </a:defRPr>
            </a:lvl4pPr>
            <a:lvl5pPr lvl="4" algn="ctr" rtl="0">
              <a:lnSpc>
                <a:spcPct val="100000"/>
              </a:lnSpc>
              <a:spcBef>
                <a:spcPts val="0"/>
              </a:spcBef>
              <a:spcAft>
                <a:spcPts val="0"/>
              </a:spcAft>
              <a:buNone/>
              <a:defRPr sz="1600">
                <a:latin typeface="Overpass Black"/>
                <a:ea typeface="Overpass Black"/>
                <a:cs typeface="Overpass Black"/>
                <a:sym typeface="Overpass Black"/>
              </a:defRPr>
            </a:lvl5pPr>
            <a:lvl6pPr lvl="5" algn="ctr" rtl="0">
              <a:lnSpc>
                <a:spcPct val="100000"/>
              </a:lnSpc>
              <a:spcBef>
                <a:spcPts val="0"/>
              </a:spcBef>
              <a:spcAft>
                <a:spcPts val="0"/>
              </a:spcAft>
              <a:buNone/>
              <a:defRPr sz="1600">
                <a:latin typeface="Overpass Black"/>
                <a:ea typeface="Overpass Black"/>
                <a:cs typeface="Overpass Black"/>
                <a:sym typeface="Overpass Black"/>
              </a:defRPr>
            </a:lvl6pPr>
            <a:lvl7pPr lvl="6" algn="ctr" rtl="0">
              <a:lnSpc>
                <a:spcPct val="100000"/>
              </a:lnSpc>
              <a:spcBef>
                <a:spcPts val="0"/>
              </a:spcBef>
              <a:spcAft>
                <a:spcPts val="0"/>
              </a:spcAft>
              <a:buNone/>
              <a:defRPr sz="1600">
                <a:latin typeface="Overpass Black"/>
                <a:ea typeface="Overpass Black"/>
                <a:cs typeface="Overpass Black"/>
                <a:sym typeface="Overpass Black"/>
              </a:defRPr>
            </a:lvl7pPr>
            <a:lvl8pPr lvl="7" algn="ctr" rtl="0">
              <a:lnSpc>
                <a:spcPct val="100000"/>
              </a:lnSpc>
              <a:spcBef>
                <a:spcPts val="0"/>
              </a:spcBef>
              <a:spcAft>
                <a:spcPts val="0"/>
              </a:spcAft>
              <a:buNone/>
              <a:defRPr sz="1600">
                <a:latin typeface="Overpass Black"/>
                <a:ea typeface="Overpass Black"/>
                <a:cs typeface="Overpass Black"/>
                <a:sym typeface="Overpass Black"/>
              </a:defRPr>
            </a:lvl8pPr>
            <a:lvl9pPr lvl="8" algn="ctr" rtl="0">
              <a:lnSpc>
                <a:spcPct val="100000"/>
              </a:lnSpc>
              <a:spcBef>
                <a:spcPts val="0"/>
              </a:spcBef>
              <a:spcAft>
                <a:spcPts val="0"/>
              </a:spcAft>
              <a:buNone/>
              <a:defRPr sz="1600">
                <a:latin typeface="Overpass Black"/>
                <a:ea typeface="Overpass Black"/>
                <a:cs typeface="Overpass Black"/>
                <a:sym typeface="Overpass Black"/>
              </a:defRPr>
            </a:lvl9pPr>
          </a:lstStyle>
          <a:p>
            <a:endParaRPr/>
          </a:p>
        </p:txBody>
      </p:sp>
      <p:sp>
        <p:nvSpPr>
          <p:cNvPr id="1541" name="Google Shape;1541;p26"/>
          <p:cNvSpPr txBox="1">
            <a:spLocks noGrp="1"/>
          </p:cNvSpPr>
          <p:nvPr>
            <p:ph type="subTitle" idx="4"/>
          </p:nvPr>
        </p:nvSpPr>
        <p:spPr>
          <a:xfrm>
            <a:off x="3238030" y="3429595"/>
            <a:ext cx="2286000" cy="8463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None/>
              <a:defRPr/>
            </a:lvl1pPr>
            <a:lvl2pPr lvl="1" algn="ctr" rtl="0">
              <a:lnSpc>
                <a:spcPct val="100000"/>
              </a:lnSpc>
              <a:spcBef>
                <a:spcPts val="0"/>
              </a:spcBef>
              <a:spcAft>
                <a:spcPts val="0"/>
              </a:spcAft>
              <a:buNone/>
              <a:defRPr/>
            </a:lvl2pPr>
            <a:lvl3pPr lvl="2" algn="ctr" rtl="0">
              <a:lnSpc>
                <a:spcPct val="100000"/>
              </a:lnSpc>
              <a:spcBef>
                <a:spcPts val="0"/>
              </a:spcBef>
              <a:spcAft>
                <a:spcPts val="0"/>
              </a:spcAft>
              <a:buNone/>
              <a:defRPr/>
            </a:lvl3pPr>
            <a:lvl4pPr lvl="3" algn="ctr" rtl="0">
              <a:lnSpc>
                <a:spcPct val="100000"/>
              </a:lnSpc>
              <a:spcBef>
                <a:spcPts val="0"/>
              </a:spcBef>
              <a:spcAft>
                <a:spcPts val="0"/>
              </a:spcAft>
              <a:buNone/>
              <a:defRPr/>
            </a:lvl4pPr>
            <a:lvl5pPr lvl="4" algn="ctr" rtl="0">
              <a:lnSpc>
                <a:spcPct val="100000"/>
              </a:lnSpc>
              <a:spcBef>
                <a:spcPts val="0"/>
              </a:spcBef>
              <a:spcAft>
                <a:spcPts val="0"/>
              </a:spcAft>
              <a:buNone/>
              <a:defRPr/>
            </a:lvl5pPr>
            <a:lvl6pPr lvl="5" algn="ctr" rtl="0">
              <a:lnSpc>
                <a:spcPct val="100000"/>
              </a:lnSpc>
              <a:spcBef>
                <a:spcPts val="0"/>
              </a:spcBef>
              <a:spcAft>
                <a:spcPts val="0"/>
              </a:spcAft>
              <a:buNone/>
              <a:defRPr/>
            </a:lvl6pPr>
            <a:lvl7pPr lvl="6" algn="ctr" rtl="0">
              <a:lnSpc>
                <a:spcPct val="100000"/>
              </a:lnSpc>
              <a:spcBef>
                <a:spcPts val="0"/>
              </a:spcBef>
              <a:spcAft>
                <a:spcPts val="0"/>
              </a:spcAft>
              <a:buNone/>
              <a:defRPr/>
            </a:lvl7pPr>
            <a:lvl8pPr lvl="7" algn="ctr" rtl="0">
              <a:lnSpc>
                <a:spcPct val="100000"/>
              </a:lnSpc>
              <a:spcBef>
                <a:spcPts val="0"/>
              </a:spcBef>
              <a:spcAft>
                <a:spcPts val="0"/>
              </a:spcAft>
              <a:buNone/>
              <a:defRPr/>
            </a:lvl8pPr>
            <a:lvl9pPr lvl="8" algn="ctr" rtl="0">
              <a:lnSpc>
                <a:spcPct val="100000"/>
              </a:lnSpc>
              <a:spcBef>
                <a:spcPts val="0"/>
              </a:spcBef>
              <a:spcAft>
                <a:spcPts val="0"/>
              </a:spcAft>
              <a:buNone/>
              <a:defRPr/>
            </a:lvl9pPr>
          </a:lstStyle>
          <a:p>
            <a:endParaRPr/>
          </a:p>
        </p:txBody>
      </p:sp>
      <p:sp>
        <p:nvSpPr>
          <p:cNvPr id="1542" name="Google Shape;1542;p26"/>
          <p:cNvSpPr txBox="1">
            <a:spLocks noGrp="1"/>
          </p:cNvSpPr>
          <p:nvPr>
            <p:ph type="subTitle" idx="5"/>
          </p:nvPr>
        </p:nvSpPr>
        <p:spPr>
          <a:xfrm>
            <a:off x="5784651" y="3120381"/>
            <a:ext cx="2467500" cy="4764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None/>
              <a:defRPr sz="1600">
                <a:latin typeface="Overpass Black"/>
                <a:ea typeface="Overpass Black"/>
                <a:cs typeface="Overpass Black"/>
                <a:sym typeface="Overpass Black"/>
              </a:defRPr>
            </a:lvl1pPr>
            <a:lvl2pPr lvl="1" algn="ctr" rtl="0">
              <a:lnSpc>
                <a:spcPct val="100000"/>
              </a:lnSpc>
              <a:spcBef>
                <a:spcPts val="0"/>
              </a:spcBef>
              <a:spcAft>
                <a:spcPts val="0"/>
              </a:spcAft>
              <a:buNone/>
              <a:defRPr sz="1600">
                <a:latin typeface="Overpass Black"/>
                <a:ea typeface="Overpass Black"/>
                <a:cs typeface="Overpass Black"/>
                <a:sym typeface="Overpass Black"/>
              </a:defRPr>
            </a:lvl2pPr>
            <a:lvl3pPr lvl="2" algn="ctr" rtl="0">
              <a:lnSpc>
                <a:spcPct val="100000"/>
              </a:lnSpc>
              <a:spcBef>
                <a:spcPts val="0"/>
              </a:spcBef>
              <a:spcAft>
                <a:spcPts val="0"/>
              </a:spcAft>
              <a:buNone/>
              <a:defRPr sz="1600">
                <a:latin typeface="Overpass Black"/>
                <a:ea typeface="Overpass Black"/>
                <a:cs typeface="Overpass Black"/>
                <a:sym typeface="Overpass Black"/>
              </a:defRPr>
            </a:lvl3pPr>
            <a:lvl4pPr lvl="3" algn="ctr" rtl="0">
              <a:lnSpc>
                <a:spcPct val="100000"/>
              </a:lnSpc>
              <a:spcBef>
                <a:spcPts val="0"/>
              </a:spcBef>
              <a:spcAft>
                <a:spcPts val="0"/>
              </a:spcAft>
              <a:buNone/>
              <a:defRPr sz="1600">
                <a:latin typeface="Overpass Black"/>
                <a:ea typeface="Overpass Black"/>
                <a:cs typeface="Overpass Black"/>
                <a:sym typeface="Overpass Black"/>
              </a:defRPr>
            </a:lvl4pPr>
            <a:lvl5pPr lvl="4" algn="ctr" rtl="0">
              <a:lnSpc>
                <a:spcPct val="100000"/>
              </a:lnSpc>
              <a:spcBef>
                <a:spcPts val="0"/>
              </a:spcBef>
              <a:spcAft>
                <a:spcPts val="0"/>
              </a:spcAft>
              <a:buNone/>
              <a:defRPr sz="1600">
                <a:latin typeface="Overpass Black"/>
                <a:ea typeface="Overpass Black"/>
                <a:cs typeface="Overpass Black"/>
                <a:sym typeface="Overpass Black"/>
              </a:defRPr>
            </a:lvl5pPr>
            <a:lvl6pPr lvl="5" algn="ctr" rtl="0">
              <a:lnSpc>
                <a:spcPct val="100000"/>
              </a:lnSpc>
              <a:spcBef>
                <a:spcPts val="0"/>
              </a:spcBef>
              <a:spcAft>
                <a:spcPts val="0"/>
              </a:spcAft>
              <a:buNone/>
              <a:defRPr sz="1600">
                <a:latin typeface="Overpass Black"/>
                <a:ea typeface="Overpass Black"/>
                <a:cs typeface="Overpass Black"/>
                <a:sym typeface="Overpass Black"/>
              </a:defRPr>
            </a:lvl6pPr>
            <a:lvl7pPr lvl="6" algn="ctr" rtl="0">
              <a:lnSpc>
                <a:spcPct val="100000"/>
              </a:lnSpc>
              <a:spcBef>
                <a:spcPts val="0"/>
              </a:spcBef>
              <a:spcAft>
                <a:spcPts val="0"/>
              </a:spcAft>
              <a:buNone/>
              <a:defRPr sz="1600">
                <a:latin typeface="Overpass Black"/>
                <a:ea typeface="Overpass Black"/>
                <a:cs typeface="Overpass Black"/>
                <a:sym typeface="Overpass Black"/>
              </a:defRPr>
            </a:lvl7pPr>
            <a:lvl8pPr lvl="7" algn="ctr" rtl="0">
              <a:lnSpc>
                <a:spcPct val="100000"/>
              </a:lnSpc>
              <a:spcBef>
                <a:spcPts val="0"/>
              </a:spcBef>
              <a:spcAft>
                <a:spcPts val="0"/>
              </a:spcAft>
              <a:buNone/>
              <a:defRPr sz="1600">
                <a:latin typeface="Overpass Black"/>
                <a:ea typeface="Overpass Black"/>
                <a:cs typeface="Overpass Black"/>
                <a:sym typeface="Overpass Black"/>
              </a:defRPr>
            </a:lvl8pPr>
            <a:lvl9pPr lvl="8" algn="ctr" rtl="0">
              <a:lnSpc>
                <a:spcPct val="100000"/>
              </a:lnSpc>
              <a:spcBef>
                <a:spcPts val="0"/>
              </a:spcBef>
              <a:spcAft>
                <a:spcPts val="0"/>
              </a:spcAft>
              <a:buNone/>
              <a:defRPr sz="1600">
                <a:latin typeface="Overpass Black"/>
                <a:ea typeface="Overpass Black"/>
                <a:cs typeface="Overpass Black"/>
                <a:sym typeface="Overpass Black"/>
              </a:defRPr>
            </a:lvl9pPr>
          </a:lstStyle>
          <a:p>
            <a:endParaRPr/>
          </a:p>
        </p:txBody>
      </p:sp>
      <p:sp>
        <p:nvSpPr>
          <p:cNvPr id="1543" name="Google Shape;1543;p26"/>
          <p:cNvSpPr txBox="1">
            <a:spLocks noGrp="1"/>
          </p:cNvSpPr>
          <p:nvPr>
            <p:ph type="subTitle" idx="6"/>
          </p:nvPr>
        </p:nvSpPr>
        <p:spPr>
          <a:xfrm>
            <a:off x="5875400" y="3429595"/>
            <a:ext cx="2286000" cy="8463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None/>
              <a:defRPr/>
            </a:lvl1pPr>
            <a:lvl2pPr lvl="1" algn="ctr" rtl="0">
              <a:lnSpc>
                <a:spcPct val="100000"/>
              </a:lnSpc>
              <a:spcBef>
                <a:spcPts val="0"/>
              </a:spcBef>
              <a:spcAft>
                <a:spcPts val="0"/>
              </a:spcAft>
              <a:buNone/>
              <a:defRPr/>
            </a:lvl2pPr>
            <a:lvl3pPr lvl="2" algn="ctr" rtl="0">
              <a:lnSpc>
                <a:spcPct val="100000"/>
              </a:lnSpc>
              <a:spcBef>
                <a:spcPts val="0"/>
              </a:spcBef>
              <a:spcAft>
                <a:spcPts val="0"/>
              </a:spcAft>
              <a:buNone/>
              <a:defRPr/>
            </a:lvl3pPr>
            <a:lvl4pPr lvl="3" algn="ctr" rtl="0">
              <a:lnSpc>
                <a:spcPct val="100000"/>
              </a:lnSpc>
              <a:spcBef>
                <a:spcPts val="0"/>
              </a:spcBef>
              <a:spcAft>
                <a:spcPts val="0"/>
              </a:spcAft>
              <a:buNone/>
              <a:defRPr/>
            </a:lvl4pPr>
            <a:lvl5pPr lvl="4" algn="ctr" rtl="0">
              <a:lnSpc>
                <a:spcPct val="100000"/>
              </a:lnSpc>
              <a:spcBef>
                <a:spcPts val="0"/>
              </a:spcBef>
              <a:spcAft>
                <a:spcPts val="0"/>
              </a:spcAft>
              <a:buNone/>
              <a:defRPr/>
            </a:lvl5pPr>
            <a:lvl6pPr lvl="5" algn="ctr" rtl="0">
              <a:lnSpc>
                <a:spcPct val="100000"/>
              </a:lnSpc>
              <a:spcBef>
                <a:spcPts val="0"/>
              </a:spcBef>
              <a:spcAft>
                <a:spcPts val="0"/>
              </a:spcAft>
              <a:buNone/>
              <a:defRPr/>
            </a:lvl6pPr>
            <a:lvl7pPr lvl="6" algn="ctr" rtl="0">
              <a:lnSpc>
                <a:spcPct val="100000"/>
              </a:lnSpc>
              <a:spcBef>
                <a:spcPts val="0"/>
              </a:spcBef>
              <a:spcAft>
                <a:spcPts val="0"/>
              </a:spcAft>
              <a:buNone/>
              <a:defRPr/>
            </a:lvl7pPr>
            <a:lvl8pPr lvl="7" algn="ctr" rtl="0">
              <a:lnSpc>
                <a:spcPct val="100000"/>
              </a:lnSpc>
              <a:spcBef>
                <a:spcPts val="0"/>
              </a:spcBef>
              <a:spcAft>
                <a:spcPts val="0"/>
              </a:spcAft>
              <a:buNone/>
              <a:defRPr/>
            </a:lvl8pPr>
            <a:lvl9pPr lvl="8" algn="ctr" rtl="0">
              <a:lnSpc>
                <a:spcPct val="100000"/>
              </a:lnSpc>
              <a:spcBef>
                <a:spcPts val="0"/>
              </a:spcBef>
              <a:spcAft>
                <a:spcPts val="0"/>
              </a:spcAft>
              <a:buNone/>
              <a:defRPr/>
            </a:lvl9pPr>
          </a:lstStyle>
          <a:p>
            <a:endParaRPr/>
          </a:p>
        </p:txBody>
      </p:sp>
      <p:sp>
        <p:nvSpPr>
          <p:cNvPr id="1544" name="Google Shape;1544;p26"/>
          <p:cNvSpPr txBox="1">
            <a:spLocks noGrp="1"/>
          </p:cNvSpPr>
          <p:nvPr>
            <p:ph type="title" hasCustomPrompt="1"/>
          </p:nvPr>
        </p:nvSpPr>
        <p:spPr>
          <a:xfrm>
            <a:off x="3450130" y="2341726"/>
            <a:ext cx="1861800" cy="5427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6200"/>
              <a:buNone/>
              <a:defRPr sz="2300"/>
            </a:lvl1pPr>
            <a:lvl2pPr lvl="1" algn="ctr" rtl="0">
              <a:spcBef>
                <a:spcPts val="0"/>
              </a:spcBef>
              <a:spcAft>
                <a:spcPts val="0"/>
              </a:spcAft>
              <a:buSzPts val="6200"/>
              <a:buNone/>
              <a:defRPr sz="6200"/>
            </a:lvl2pPr>
            <a:lvl3pPr lvl="2" algn="ctr" rtl="0">
              <a:spcBef>
                <a:spcPts val="0"/>
              </a:spcBef>
              <a:spcAft>
                <a:spcPts val="0"/>
              </a:spcAft>
              <a:buSzPts val="6200"/>
              <a:buNone/>
              <a:defRPr sz="6200"/>
            </a:lvl3pPr>
            <a:lvl4pPr lvl="3" algn="ctr" rtl="0">
              <a:spcBef>
                <a:spcPts val="0"/>
              </a:spcBef>
              <a:spcAft>
                <a:spcPts val="0"/>
              </a:spcAft>
              <a:buSzPts val="6200"/>
              <a:buNone/>
              <a:defRPr sz="6200"/>
            </a:lvl4pPr>
            <a:lvl5pPr lvl="4" algn="ctr" rtl="0">
              <a:spcBef>
                <a:spcPts val="0"/>
              </a:spcBef>
              <a:spcAft>
                <a:spcPts val="0"/>
              </a:spcAft>
              <a:buSzPts val="6200"/>
              <a:buNone/>
              <a:defRPr sz="6200"/>
            </a:lvl5pPr>
            <a:lvl6pPr lvl="5" algn="ctr" rtl="0">
              <a:spcBef>
                <a:spcPts val="0"/>
              </a:spcBef>
              <a:spcAft>
                <a:spcPts val="0"/>
              </a:spcAft>
              <a:buSzPts val="6200"/>
              <a:buNone/>
              <a:defRPr sz="6200"/>
            </a:lvl6pPr>
            <a:lvl7pPr lvl="6" algn="ctr" rtl="0">
              <a:spcBef>
                <a:spcPts val="0"/>
              </a:spcBef>
              <a:spcAft>
                <a:spcPts val="0"/>
              </a:spcAft>
              <a:buSzPts val="6200"/>
              <a:buNone/>
              <a:defRPr sz="6200"/>
            </a:lvl7pPr>
            <a:lvl8pPr lvl="7" algn="ctr" rtl="0">
              <a:spcBef>
                <a:spcPts val="0"/>
              </a:spcBef>
              <a:spcAft>
                <a:spcPts val="0"/>
              </a:spcAft>
              <a:buSzPts val="6200"/>
              <a:buNone/>
              <a:defRPr sz="6200"/>
            </a:lvl8pPr>
            <a:lvl9pPr lvl="8" algn="ctr" rtl="0">
              <a:spcBef>
                <a:spcPts val="0"/>
              </a:spcBef>
              <a:spcAft>
                <a:spcPts val="0"/>
              </a:spcAft>
              <a:buSzPts val="6200"/>
              <a:buNone/>
              <a:defRPr sz="6200"/>
            </a:lvl9pPr>
          </a:lstStyle>
          <a:p>
            <a:r>
              <a:t>xx%</a:t>
            </a:r>
          </a:p>
        </p:txBody>
      </p:sp>
      <p:sp>
        <p:nvSpPr>
          <p:cNvPr id="1545" name="Google Shape;1545;p26"/>
          <p:cNvSpPr txBox="1">
            <a:spLocks noGrp="1"/>
          </p:cNvSpPr>
          <p:nvPr>
            <p:ph type="title" idx="7" hasCustomPrompt="1"/>
          </p:nvPr>
        </p:nvSpPr>
        <p:spPr>
          <a:xfrm>
            <a:off x="6087501" y="2341726"/>
            <a:ext cx="1861800" cy="5427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6200"/>
              <a:buNone/>
              <a:defRPr sz="2300"/>
            </a:lvl1pPr>
            <a:lvl2pPr lvl="1" algn="ctr" rtl="0">
              <a:spcBef>
                <a:spcPts val="0"/>
              </a:spcBef>
              <a:spcAft>
                <a:spcPts val="0"/>
              </a:spcAft>
              <a:buSzPts val="6200"/>
              <a:buNone/>
              <a:defRPr sz="6200"/>
            </a:lvl2pPr>
            <a:lvl3pPr lvl="2" algn="ctr" rtl="0">
              <a:spcBef>
                <a:spcPts val="0"/>
              </a:spcBef>
              <a:spcAft>
                <a:spcPts val="0"/>
              </a:spcAft>
              <a:buSzPts val="6200"/>
              <a:buNone/>
              <a:defRPr sz="6200"/>
            </a:lvl3pPr>
            <a:lvl4pPr lvl="3" algn="ctr" rtl="0">
              <a:spcBef>
                <a:spcPts val="0"/>
              </a:spcBef>
              <a:spcAft>
                <a:spcPts val="0"/>
              </a:spcAft>
              <a:buSzPts val="6200"/>
              <a:buNone/>
              <a:defRPr sz="6200"/>
            </a:lvl4pPr>
            <a:lvl5pPr lvl="4" algn="ctr" rtl="0">
              <a:spcBef>
                <a:spcPts val="0"/>
              </a:spcBef>
              <a:spcAft>
                <a:spcPts val="0"/>
              </a:spcAft>
              <a:buSzPts val="6200"/>
              <a:buNone/>
              <a:defRPr sz="6200"/>
            </a:lvl5pPr>
            <a:lvl6pPr lvl="5" algn="ctr" rtl="0">
              <a:spcBef>
                <a:spcPts val="0"/>
              </a:spcBef>
              <a:spcAft>
                <a:spcPts val="0"/>
              </a:spcAft>
              <a:buSzPts val="6200"/>
              <a:buNone/>
              <a:defRPr sz="6200"/>
            </a:lvl6pPr>
            <a:lvl7pPr lvl="6" algn="ctr" rtl="0">
              <a:spcBef>
                <a:spcPts val="0"/>
              </a:spcBef>
              <a:spcAft>
                <a:spcPts val="0"/>
              </a:spcAft>
              <a:buSzPts val="6200"/>
              <a:buNone/>
              <a:defRPr sz="6200"/>
            </a:lvl7pPr>
            <a:lvl8pPr lvl="7" algn="ctr" rtl="0">
              <a:spcBef>
                <a:spcPts val="0"/>
              </a:spcBef>
              <a:spcAft>
                <a:spcPts val="0"/>
              </a:spcAft>
              <a:buSzPts val="6200"/>
              <a:buNone/>
              <a:defRPr sz="6200"/>
            </a:lvl8pPr>
            <a:lvl9pPr lvl="8" algn="ctr" rtl="0">
              <a:spcBef>
                <a:spcPts val="0"/>
              </a:spcBef>
              <a:spcAft>
                <a:spcPts val="0"/>
              </a:spcAft>
              <a:buSzPts val="6200"/>
              <a:buNone/>
              <a:defRPr sz="6200"/>
            </a:lvl9pPr>
          </a:lstStyle>
          <a:p>
            <a:r>
              <a:t>xx%</a:t>
            </a:r>
          </a:p>
        </p:txBody>
      </p:sp>
      <p:sp>
        <p:nvSpPr>
          <p:cNvPr id="1546" name="Google Shape;1546;p26"/>
          <p:cNvSpPr txBox="1">
            <a:spLocks noGrp="1"/>
          </p:cNvSpPr>
          <p:nvPr>
            <p:ph type="title" idx="8" hasCustomPrompt="1"/>
          </p:nvPr>
        </p:nvSpPr>
        <p:spPr>
          <a:xfrm>
            <a:off x="756125" y="2341726"/>
            <a:ext cx="1861800" cy="5427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6200"/>
              <a:buNone/>
              <a:defRPr sz="2300"/>
            </a:lvl1pPr>
            <a:lvl2pPr lvl="1" algn="ctr" rtl="0">
              <a:spcBef>
                <a:spcPts val="0"/>
              </a:spcBef>
              <a:spcAft>
                <a:spcPts val="0"/>
              </a:spcAft>
              <a:buSzPts val="6200"/>
              <a:buNone/>
              <a:defRPr sz="6200"/>
            </a:lvl2pPr>
            <a:lvl3pPr lvl="2" algn="ctr" rtl="0">
              <a:spcBef>
                <a:spcPts val="0"/>
              </a:spcBef>
              <a:spcAft>
                <a:spcPts val="0"/>
              </a:spcAft>
              <a:buSzPts val="6200"/>
              <a:buNone/>
              <a:defRPr sz="6200"/>
            </a:lvl3pPr>
            <a:lvl4pPr lvl="3" algn="ctr" rtl="0">
              <a:spcBef>
                <a:spcPts val="0"/>
              </a:spcBef>
              <a:spcAft>
                <a:spcPts val="0"/>
              </a:spcAft>
              <a:buSzPts val="6200"/>
              <a:buNone/>
              <a:defRPr sz="6200"/>
            </a:lvl4pPr>
            <a:lvl5pPr lvl="4" algn="ctr" rtl="0">
              <a:spcBef>
                <a:spcPts val="0"/>
              </a:spcBef>
              <a:spcAft>
                <a:spcPts val="0"/>
              </a:spcAft>
              <a:buSzPts val="6200"/>
              <a:buNone/>
              <a:defRPr sz="6200"/>
            </a:lvl5pPr>
            <a:lvl6pPr lvl="5" algn="ctr" rtl="0">
              <a:spcBef>
                <a:spcPts val="0"/>
              </a:spcBef>
              <a:spcAft>
                <a:spcPts val="0"/>
              </a:spcAft>
              <a:buSzPts val="6200"/>
              <a:buNone/>
              <a:defRPr sz="6200"/>
            </a:lvl6pPr>
            <a:lvl7pPr lvl="6" algn="ctr" rtl="0">
              <a:spcBef>
                <a:spcPts val="0"/>
              </a:spcBef>
              <a:spcAft>
                <a:spcPts val="0"/>
              </a:spcAft>
              <a:buSzPts val="6200"/>
              <a:buNone/>
              <a:defRPr sz="6200"/>
            </a:lvl7pPr>
            <a:lvl8pPr lvl="7" algn="ctr" rtl="0">
              <a:spcBef>
                <a:spcPts val="0"/>
              </a:spcBef>
              <a:spcAft>
                <a:spcPts val="0"/>
              </a:spcAft>
              <a:buSzPts val="6200"/>
              <a:buNone/>
              <a:defRPr sz="6200"/>
            </a:lvl8pPr>
            <a:lvl9pPr lvl="8" algn="ctr" rtl="0">
              <a:spcBef>
                <a:spcPts val="0"/>
              </a:spcBef>
              <a:spcAft>
                <a:spcPts val="0"/>
              </a:spcAft>
              <a:buSzPts val="6200"/>
              <a:buNone/>
              <a:defRPr sz="6200"/>
            </a:lvl9pPr>
          </a:lstStyle>
          <a:p>
            <a:r>
              <a:t>xx%</a:t>
            </a:r>
          </a:p>
        </p:txBody>
      </p:sp>
      <p:pic>
        <p:nvPicPr>
          <p:cNvPr id="1547" name="Google Shape;1547;p26"/>
          <p:cNvPicPr preferRelativeResize="0"/>
          <p:nvPr/>
        </p:nvPicPr>
        <p:blipFill>
          <a:blip r:embed="rId2">
            <a:alphaModFix amt="66000"/>
          </a:blip>
          <a:stretch>
            <a:fillRect/>
          </a:stretch>
        </p:blipFill>
        <p:spPr>
          <a:xfrm rot="-2343514" flipH="1">
            <a:off x="-1641553" y="-1719908"/>
            <a:ext cx="3297389" cy="2276638"/>
          </a:xfrm>
          <a:prstGeom prst="rect">
            <a:avLst/>
          </a:prstGeom>
          <a:noFill/>
          <a:ln>
            <a:noFill/>
          </a:ln>
        </p:spPr>
      </p:pic>
      <p:grpSp>
        <p:nvGrpSpPr>
          <p:cNvPr id="1548" name="Google Shape;1548;p26"/>
          <p:cNvGrpSpPr/>
          <p:nvPr/>
        </p:nvGrpSpPr>
        <p:grpSpPr>
          <a:xfrm rot="-8099954">
            <a:off x="-459577" y="-1021623"/>
            <a:ext cx="1344367" cy="1995327"/>
            <a:chOff x="272875" y="1527563"/>
            <a:chExt cx="255950" cy="455000"/>
          </a:xfrm>
        </p:grpSpPr>
        <p:sp>
          <p:nvSpPr>
            <p:cNvPr id="1549" name="Google Shape;1549;p26"/>
            <p:cNvSpPr/>
            <p:nvPr/>
          </p:nvSpPr>
          <p:spPr>
            <a:xfrm>
              <a:off x="471925" y="1963988"/>
              <a:ext cx="26575" cy="18575"/>
            </a:xfrm>
            <a:custGeom>
              <a:avLst/>
              <a:gdLst/>
              <a:ahLst/>
              <a:cxnLst/>
              <a:rect l="l" t="t" r="r" b="b"/>
              <a:pathLst>
                <a:path w="1063" h="743" extrusionOk="0">
                  <a:moveTo>
                    <a:pt x="724" y="0"/>
                  </a:moveTo>
                  <a:cubicBezTo>
                    <a:pt x="636" y="0"/>
                    <a:pt x="547" y="14"/>
                    <a:pt x="512" y="41"/>
                  </a:cubicBezTo>
                  <a:cubicBezTo>
                    <a:pt x="323" y="230"/>
                    <a:pt x="152" y="420"/>
                    <a:pt x="0" y="628"/>
                  </a:cubicBezTo>
                  <a:lnTo>
                    <a:pt x="57" y="742"/>
                  </a:lnTo>
                  <a:cubicBezTo>
                    <a:pt x="247" y="742"/>
                    <a:pt x="436" y="704"/>
                    <a:pt x="626" y="647"/>
                  </a:cubicBezTo>
                  <a:cubicBezTo>
                    <a:pt x="929" y="496"/>
                    <a:pt x="1062" y="249"/>
                    <a:pt x="948" y="60"/>
                  </a:cubicBezTo>
                  <a:cubicBezTo>
                    <a:pt x="928" y="19"/>
                    <a:pt x="826" y="0"/>
                    <a:pt x="724" y="0"/>
                  </a:cubicBezTo>
                  <a:close/>
                </a:path>
              </a:pathLst>
            </a:custGeom>
            <a:solidFill>
              <a:srgbClr val="3C8DA0"/>
            </a:solidFill>
            <a:ln>
              <a:noFill/>
            </a:ln>
          </p:spPr>
          <p:txBody>
            <a:bodyPr spcFirstLastPara="1" wrap="square" lIns="91425" tIns="91425" rIns="91425" bIns="91425" anchor="ctr" anchorCtr="0">
              <a:noAutofit/>
            </a:bodyPr>
            <a:lstStyle/>
            <a:p>
              <a:endParaRPr/>
            </a:p>
          </p:txBody>
        </p:sp>
        <p:sp>
          <p:nvSpPr>
            <p:cNvPr id="1550" name="Google Shape;1550;p26"/>
            <p:cNvSpPr/>
            <p:nvPr/>
          </p:nvSpPr>
          <p:spPr>
            <a:xfrm>
              <a:off x="366725" y="1787738"/>
              <a:ext cx="29875" cy="22300"/>
            </a:xfrm>
            <a:custGeom>
              <a:avLst/>
              <a:gdLst/>
              <a:ahLst/>
              <a:cxnLst/>
              <a:rect l="l" t="t" r="r" b="b"/>
              <a:pathLst>
                <a:path w="1195" h="892" extrusionOk="0">
                  <a:moveTo>
                    <a:pt x="607" y="1"/>
                  </a:moveTo>
                  <a:cubicBezTo>
                    <a:pt x="0" y="1"/>
                    <a:pt x="0" y="892"/>
                    <a:pt x="607" y="892"/>
                  </a:cubicBezTo>
                  <a:cubicBezTo>
                    <a:pt x="1194" y="892"/>
                    <a:pt x="1194" y="1"/>
                    <a:pt x="607" y="1"/>
                  </a:cubicBezTo>
                  <a:close/>
                </a:path>
              </a:pathLst>
            </a:custGeom>
            <a:solidFill>
              <a:srgbClr val="3C8DA0"/>
            </a:solidFill>
            <a:ln>
              <a:noFill/>
            </a:ln>
          </p:spPr>
          <p:txBody>
            <a:bodyPr spcFirstLastPara="1" wrap="square" lIns="91425" tIns="91425" rIns="91425" bIns="91425" anchor="ctr" anchorCtr="0">
              <a:noAutofit/>
            </a:bodyPr>
            <a:lstStyle/>
            <a:p>
              <a:endParaRPr/>
            </a:p>
          </p:txBody>
        </p:sp>
        <p:sp>
          <p:nvSpPr>
            <p:cNvPr id="1551" name="Google Shape;1551;p26"/>
            <p:cNvSpPr/>
            <p:nvPr/>
          </p:nvSpPr>
          <p:spPr>
            <a:xfrm>
              <a:off x="380450" y="1835613"/>
              <a:ext cx="9975" cy="8550"/>
            </a:xfrm>
            <a:custGeom>
              <a:avLst/>
              <a:gdLst/>
              <a:ahLst/>
              <a:cxnLst/>
              <a:rect l="l" t="t" r="r" b="b"/>
              <a:pathLst>
                <a:path w="399" h="342" extrusionOk="0">
                  <a:moveTo>
                    <a:pt x="209" y="1"/>
                  </a:moveTo>
                  <a:cubicBezTo>
                    <a:pt x="1" y="38"/>
                    <a:pt x="1" y="323"/>
                    <a:pt x="209" y="342"/>
                  </a:cubicBezTo>
                  <a:cubicBezTo>
                    <a:pt x="399" y="323"/>
                    <a:pt x="399" y="38"/>
                    <a:pt x="209" y="1"/>
                  </a:cubicBezTo>
                  <a:close/>
                </a:path>
              </a:pathLst>
            </a:custGeom>
            <a:solidFill>
              <a:srgbClr val="3C8DA0"/>
            </a:solidFill>
            <a:ln>
              <a:noFill/>
            </a:ln>
          </p:spPr>
          <p:txBody>
            <a:bodyPr spcFirstLastPara="1" wrap="square" lIns="91425" tIns="91425" rIns="91425" bIns="91425" anchor="ctr" anchorCtr="0">
              <a:noAutofit/>
            </a:bodyPr>
            <a:lstStyle/>
            <a:p>
              <a:endParaRPr/>
            </a:p>
          </p:txBody>
        </p:sp>
        <p:sp>
          <p:nvSpPr>
            <p:cNvPr id="1552" name="Google Shape;1552;p26"/>
            <p:cNvSpPr/>
            <p:nvPr/>
          </p:nvSpPr>
          <p:spPr>
            <a:xfrm>
              <a:off x="416475" y="1837513"/>
              <a:ext cx="5700" cy="4750"/>
            </a:xfrm>
            <a:custGeom>
              <a:avLst/>
              <a:gdLst/>
              <a:ahLst/>
              <a:cxnLst/>
              <a:rect l="l" t="t" r="r" b="b"/>
              <a:pathLst>
                <a:path w="228" h="190" extrusionOk="0">
                  <a:moveTo>
                    <a:pt x="114" y="0"/>
                  </a:moveTo>
                  <a:cubicBezTo>
                    <a:pt x="0" y="19"/>
                    <a:pt x="0" y="171"/>
                    <a:pt x="114" y="190"/>
                  </a:cubicBezTo>
                  <a:cubicBezTo>
                    <a:pt x="228" y="171"/>
                    <a:pt x="228" y="19"/>
                    <a:pt x="114" y="0"/>
                  </a:cubicBezTo>
                  <a:close/>
                </a:path>
              </a:pathLst>
            </a:custGeom>
            <a:solidFill>
              <a:srgbClr val="3C8DA0"/>
            </a:solidFill>
            <a:ln>
              <a:noFill/>
            </a:ln>
          </p:spPr>
          <p:txBody>
            <a:bodyPr spcFirstLastPara="1" wrap="square" lIns="91425" tIns="91425" rIns="91425" bIns="91425" anchor="ctr" anchorCtr="0">
              <a:noAutofit/>
            </a:bodyPr>
            <a:lstStyle/>
            <a:p>
              <a:endParaRPr/>
            </a:p>
          </p:txBody>
        </p:sp>
        <p:sp>
          <p:nvSpPr>
            <p:cNvPr id="1553" name="Google Shape;1553;p26"/>
            <p:cNvSpPr/>
            <p:nvPr/>
          </p:nvSpPr>
          <p:spPr>
            <a:xfrm>
              <a:off x="415525" y="1877788"/>
              <a:ext cx="7600" cy="10675"/>
            </a:xfrm>
            <a:custGeom>
              <a:avLst/>
              <a:gdLst/>
              <a:ahLst/>
              <a:cxnLst/>
              <a:rect l="l" t="t" r="r" b="b"/>
              <a:pathLst>
                <a:path w="304" h="427" extrusionOk="0">
                  <a:moveTo>
                    <a:pt x="171" y="1"/>
                  </a:moveTo>
                  <a:cubicBezTo>
                    <a:pt x="133" y="1"/>
                    <a:pt x="95" y="20"/>
                    <a:pt x="76" y="39"/>
                  </a:cubicBezTo>
                  <a:lnTo>
                    <a:pt x="57" y="77"/>
                  </a:lnTo>
                  <a:cubicBezTo>
                    <a:pt x="38" y="95"/>
                    <a:pt x="38" y="114"/>
                    <a:pt x="38" y="133"/>
                  </a:cubicBezTo>
                  <a:lnTo>
                    <a:pt x="20" y="133"/>
                  </a:lnTo>
                  <a:cubicBezTo>
                    <a:pt x="20" y="190"/>
                    <a:pt x="20" y="228"/>
                    <a:pt x="1" y="285"/>
                  </a:cubicBezTo>
                  <a:cubicBezTo>
                    <a:pt x="1" y="304"/>
                    <a:pt x="1" y="323"/>
                    <a:pt x="20" y="342"/>
                  </a:cubicBezTo>
                  <a:cubicBezTo>
                    <a:pt x="20" y="361"/>
                    <a:pt x="38" y="380"/>
                    <a:pt x="38" y="380"/>
                  </a:cubicBezTo>
                  <a:cubicBezTo>
                    <a:pt x="57" y="399"/>
                    <a:pt x="76" y="418"/>
                    <a:pt x="95" y="418"/>
                  </a:cubicBezTo>
                  <a:cubicBezTo>
                    <a:pt x="108" y="418"/>
                    <a:pt x="121" y="426"/>
                    <a:pt x="133" y="426"/>
                  </a:cubicBezTo>
                  <a:cubicBezTo>
                    <a:pt x="140" y="426"/>
                    <a:pt x="146" y="424"/>
                    <a:pt x="152" y="418"/>
                  </a:cubicBezTo>
                  <a:lnTo>
                    <a:pt x="190" y="418"/>
                  </a:lnTo>
                  <a:cubicBezTo>
                    <a:pt x="209" y="418"/>
                    <a:pt x="228" y="418"/>
                    <a:pt x="247" y="399"/>
                  </a:cubicBezTo>
                  <a:cubicBezTo>
                    <a:pt x="285" y="361"/>
                    <a:pt x="285" y="323"/>
                    <a:pt x="285" y="285"/>
                  </a:cubicBezTo>
                  <a:lnTo>
                    <a:pt x="285" y="133"/>
                  </a:lnTo>
                  <a:cubicBezTo>
                    <a:pt x="304" y="114"/>
                    <a:pt x="304" y="95"/>
                    <a:pt x="285" y="95"/>
                  </a:cubicBezTo>
                  <a:cubicBezTo>
                    <a:pt x="285" y="77"/>
                    <a:pt x="285" y="58"/>
                    <a:pt x="266" y="39"/>
                  </a:cubicBezTo>
                  <a:cubicBezTo>
                    <a:pt x="228" y="20"/>
                    <a:pt x="209" y="1"/>
                    <a:pt x="171" y="1"/>
                  </a:cubicBezTo>
                  <a:close/>
                </a:path>
              </a:pathLst>
            </a:custGeom>
            <a:solidFill>
              <a:srgbClr val="3C8DA0"/>
            </a:solidFill>
            <a:ln>
              <a:noFill/>
            </a:ln>
          </p:spPr>
          <p:txBody>
            <a:bodyPr spcFirstLastPara="1" wrap="square" lIns="91425" tIns="91425" rIns="91425" bIns="91425" anchor="ctr" anchorCtr="0">
              <a:noAutofit/>
            </a:bodyPr>
            <a:lstStyle/>
            <a:p>
              <a:endParaRPr/>
            </a:p>
          </p:txBody>
        </p:sp>
        <p:sp>
          <p:nvSpPr>
            <p:cNvPr id="1554" name="Google Shape;1554;p26"/>
            <p:cNvSpPr/>
            <p:nvPr/>
          </p:nvSpPr>
          <p:spPr>
            <a:xfrm>
              <a:off x="432600" y="1937038"/>
              <a:ext cx="10450" cy="8075"/>
            </a:xfrm>
            <a:custGeom>
              <a:avLst/>
              <a:gdLst/>
              <a:ahLst/>
              <a:cxnLst/>
              <a:rect l="l" t="t" r="r" b="b"/>
              <a:pathLst>
                <a:path w="418" h="323" extrusionOk="0">
                  <a:moveTo>
                    <a:pt x="209" y="0"/>
                  </a:moveTo>
                  <a:cubicBezTo>
                    <a:pt x="0" y="0"/>
                    <a:pt x="0" y="323"/>
                    <a:pt x="209" y="323"/>
                  </a:cubicBezTo>
                  <a:cubicBezTo>
                    <a:pt x="417" y="323"/>
                    <a:pt x="417" y="0"/>
                    <a:pt x="209" y="0"/>
                  </a:cubicBezTo>
                  <a:close/>
                </a:path>
              </a:pathLst>
            </a:custGeom>
            <a:solidFill>
              <a:srgbClr val="3C8DA0"/>
            </a:solidFill>
            <a:ln>
              <a:noFill/>
            </a:ln>
          </p:spPr>
          <p:txBody>
            <a:bodyPr spcFirstLastPara="1" wrap="square" lIns="91425" tIns="91425" rIns="91425" bIns="91425" anchor="ctr" anchorCtr="0">
              <a:noAutofit/>
            </a:bodyPr>
            <a:lstStyle/>
            <a:p>
              <a:endParaRPr/>
            </a:p>
          </p:txBody>
        </p:sp>
        <p:sp>
          <p:nvSpPr>
            <p:cNvPr id="1555" name="Google Shape;1555;p26"/>
            <p:cNvSpPr/>
            <p:nvPr/>
          </p:nvSpPr>
          <p:spPr>
            <a:xfrm>
              <a:off x="452025" y="1974938"/>
              <a:ext cx="9500" cy="7150"/>
            </a:xfrm>
            <a:custGeom>
              <a:avLst/>
              <a:gdLst/>
              <a:ahLst/>
              <a:cxnLst/>
              <a:rect l="l" t="t" r="r" b="b"/>
              <a:pathLst>
                <a:path w="380" h="286" extrusionOk="0">
                  <a:moveTo>
                    <a:pt x="190" y="1"/>
                  </a:moveTo>
                  <a:cubicBezTo>
                    <a:pt x="0" y="1"/>
                    <a:pt x="0" y="285"/>
                    <a:pt x="190" y="285"/>
                  </a:cubicBezTo>
                  <a:cubicBezTo>
                    <a:pt x="379" y="285"/>
                    <a:pt x="379" y="1"/>
                    <a:pt x="190" y="1"/>
                  </a:cubicBezTo>
                  <a:close/>
                </a:path>
              </a:pathLst>
            </a:custGeom>
            <a:solidFill>
              <a:srgbClr val="3C8DA0"/>
            </a:solidFill>
            <a:ln>
              <a:noFill/>
            </a:ln>
          </p:spPr>
          <p:txBody>
            <a:bodyPr spcFirstLastPara="1" wrap="square" lIns="91425" tIns="91425" rIns="91425" bIns="91425" anchor="ctr" anchorCtr="0">
              <a:noAutofit/>
            </a:bodyPr>
            <a:lstStyle/>
            <a:p>
              <a:endParaRPr/>
            </a:p>
          </p:txBody>
        </p:sp>
        <p:sp>
          <p:nvSpPr>
            <p:cNvPr id="1556" name="Google Shape;1556;p26"/>
            <p:cNvSpPr/>
            <p:nvPr/>
          </p:nvSpPr>
          <p:spPr>
            <a:xfrm>
              <a:off x="472875" y="1918538"/>
              <a:ext cx="19925" cy="15200"/>
            </a:xfrm>
            <a:custGeom>
              <a:avLst/>
              <a:gdLst/>
              <a:ahLst/>
              <a:cxnLst/>
              <a:rect l="l" t="t" r="r" b="b"/>
              <a:pathLst>
                <a:path w="797" h="608" extrusionOk="0">
                  <a:moveTo>
                    <a:pt x="398" y="1"/>
                  </a:moveTo>
                  <a:cubicBezTo>
                    <a:pt x="0" y="1"/>
                    <a:pt x="0" y="608"/>
                    <a:pt x="398" y="608"/>
                  </a:cubicBezTo>
                  <a:cubicBezTo>
                    <a:pt x="797" y="608"/>
                    <a:pt x="797" y="1"/>
                    <a:pt x="398" y="1"/>
                  </a:cubicBezTo>
                  <a:close/>
                </a:path>
              </a:pathLst>
            </a:custGeom>
            <a:solidFill>
              <a:srgbClr val="3C8DA0"/>
            </a:solidFill>
            <a:ln>
              <a:noFill/>
            </a:ln>
          </p:spPr>
          <p:txBody>
            <a:bodyPr spcFirstLastPara="1" wrap="square" lIns="91425" tIns="91425" rIns="91425" bIns="91425" anchor="ctr" anchorCtr="0">
              <a:noAutofit/>
            </a:bodyPr>
            <a:lstStyle/>
            <a:p>
              <a:endParaRPr/>
            </a:p>
          </p:txBody>
        </p:sp>
        <p:sp>
          <p:nvSpPr>
            <p:cNvPr id="1557" name="Google Shape;1557;p26"/>
            <p:cNvSpPr/>
            <p:nvPr/>
          </p:nvSpPr>
          <p:spPr>
            <a:xfrm>
              <a:off x="444900" y="1890113"/>
              <a:ext cx="16150" cy="11875"/>
            </a:xfrm>
            <a:custGeom>
              <a:avLst/>
              <a:gdLst/>
              <a:ahLst/>
              <a:cxnLst/>
              <a:rect l="l" t="t" r="r" b="b"/>
              <a:pathLst>
                <a:path w="646" h="475" extrusionOk="0">
                  <a:moveTo>
                    <a:pt x="323" y="1"/>
                  </a:moveTo>
                  <a:cubicBezTo>
                    <a:pt x="1" y="1"/>
                    <a:pt x="1" y="475"/>
                    <a:pt x="323" y="475"/>
                  </a:cubicBezTo>
                  <a:cubicBezTo>
                    <a:pt x="645" y="475"/>
                    <a:pt x="645" y="1"/>
                    <a:pt x="323" y="1"/>
                  </a:cubicBezTo>
                  <a:close/>
                </a:path>
              </a:pathLst>
            </a:custGeom>
            <a:solidFill>
              <a:srgbClr val="3C8DA0"/>
            </a:solidFill>
            <a:ln>
              <a:noFill/>
            </a:ln>
          </p:spPr>
          <p:txBody>
            <a:bodyPr spcFirstLastPara="1" wrap="square" lIns="91425" tIns="91425" rIns="91425" bIns="91425" anchor="ctr" anchorCtr="0">
              <a:noAutofit/>
            </a:bodyPr>
            <a:lstStyle/>
            <a:p>
              <a:endParaRPr/>
            </a:p>
          </p:txBody>
        </p:sp>
        <p:sp>
          <p:nvSpPr>
            <p:cNvPr id="1558" name="Google Shape;1558;p26"/>
            <p:cNvSpPr/>
            <p:nvPr/>
          </p:nvSpPr>
          <p:spPr>
            <a:xfrm>
              <a:off x="398475" y="1905288"/>
              <a:ext cx="11875" cy="11400"/>
            </a:xfrm>
            <a:custGeom>
              <a:avLst/>
              <a:gdLst/>
              <a:ahLst/>
              <a:cxnLst/>
              <a:rect l="l" t="t" r="r" b="b"/>
              <a:pathLst>
                <a:path w="475" h="456" extrusionOk="0">
                  <a:moveTo>
                    <a:pt x="228" y="0"/>
                  </a:moveTo>
                  <a:cubicBezTo>
                    <a:pt x="0" y="57"/>
                    <a:pt x="0" y="398"/>
                    <a:pt x="228" y="455"/>
                  </a:cubicBezTo>
                  <a:cubicBezTo>
                    <a:pt x="474" y="398"/>
                    <a:pt x="474" y="57"/>
                    <a:pt x="228" y="0"/>
                  </a:cubicBezTo>
                  <a:close/>
                </a:path>
              </a:pathLst>
            </a:custGeom>
            <a:solidFill>
              <a:srgbClr val="3C8DA0"/>
            </a:solidFill>
            <a:ln>
              <a:noFill/>
            </a:ln>
          </p:spPr>
          <p:txBody>
            <a:bodyPr spcFirstLastPara="1" wrap="square" lIns="91425" tIns="91425" rIns="91425" bIns="91425" anchor="ctr" anchorCtr="0">
              <a:noAutofit/>
            </a:bodyPr>
            <a:lstStyle/>
            <a:p>
              <a:endParaRPr/>
            </a:p>
          </p:txBody>
        </p:sp>
        <p:sp>
          <p:nvSpPr>
            <p:cNvPr id="1559" name="Google Shape;1559;p26"/>
            <p:cNvSpPr/>
            <p:nvPr/>
          </p:nvSpPr>
          <p:spPr>
            <a:xfrm>
              <a:off x="454400" y="1849363"/>
              <a:ext cx="11850" cy="11400"/>
            </a:xfrm>
            <a:custGeom>
              <a:avLst/>
              <a:gdLst/>
              <a:ahLst/>
              <a:cxnLst/>
              <a:rect l="l" t="t" r="r" b="b"/>
              <a:pathLst>
                <a:path w="474" h="456" extrusionOk="0">
                  <a:moveTo>
                    <a:pt x="246" y="0"/>
                  </a:moveTo>
                  <a:cubicBezTo>
                    <a:pt x="0" y="57"/>
                    <a:pt x="0" y="398"/>
                    <a:pt x="246" y="455"/>
                  </a:cubicBezTo>
                  <a:cubicBezTo>
                    <a:pt x="474" y="398"/>
                    <a:pt x="474" y="57"/>
                    <a:pt x="246" y="0"/>
                  </a:cubicBezTo>
                  <a:close/>
                </a:path>
              </a:pathLst>
            </a:custGeom>
            <a:solidFill>
              <a:srgbClr val="3C8DA0"/>
            </a:solidFill>
            <a:ln>
              <a:noFill/>
            </a:ln>
          </p:spPr>
          <p:txBody>
            <a:bodyPr spcFirstLastPara="1" wrap="square" lIns="91425" tIns="91425" rIns="91425" bIns="91425" anchor="ctr" anchorCtr="0">
              <a:noAutofit/>
            </a:bodyPr>
            <a:lstStyle/>
            <a:p>
              <a:endParaRPr/>
            </a:p>
          </p:txBody>
        </p:sp>
        <p:sp>
          <p:nvSpPr>
            <p:cNvPr id="1560" name="Google Shape;1560;p26"/>
            <p:cNvSpPr/>
            <p:nvPr/>
          </p:nvSpPr>
          <p:spPr>
            <a:xfrm>
              <a:off x="428800" y="1830863"/>
              <a:ext cx="14725" cy="11400"/>
            </a:xfrm>
            <a:custGeom>
              <a:avLst/>
              <a:gdLst/>
              <a:ahLst/>
              <a:cxnLst/>
              <a:rect l="l" t="t" r="r" b="b"/>
              <a:pathLst>
                <a:path w="589" h="456" extrusionOk="0">
                  <a:moveTo>
                    <a:pt x="228" y="1"/>
                  </a:moveTo>
                  <a:cubicBezTo>
                    <a:pt x="190" y="1"/>
                    <a:pt x="171" y="1"/>
                    <a:pt x="133" y="20"/>
                  </a:cubicBezTo>
                  <a:cubicBezTo>
                    <a:pt x="114" y="39"/>
                    <a:pt x="76" y="39"/>
                    <a:pt x="57" y="77"/>
                  </a:cubicBezTo>
                  <a:cubicBezTo>
                    <a:pt x="38" y="96"/>
                    <a:pt x="19" y="115"/>
                    <a:pt x="19" y="153"/>
                  </a:cubicBezTo>
                  <a:cubicBezTo>
                    <a:pt x="0" y="172"/>
                    <a:pt x="0" y="209"/>
                    <a:pt x="0" y="228"/>
                  </a:cubicBezTo>
                  <a:lnTo>
                    <a:pt x="0" y="285"/>
                  </a:lnTo>
                  <a:cubicBezTo>
                    <a:pt x="0" y="323"/>
                    <a:pt x="19" y="361"/>
                    <a:pt x="57" y="399"/>
                  </a:cubicBezTo>
                  <a:lnTo>
                    <a:pt x="95" y="437"/>
                  </a:lnTo>
                  <a:cubicBezTo>
                    <a:pt x="133" y="456"/>
                    <a:pt x="171" y="456"/>
                    <a:pt x="209" y="456"/>
                  </a:cubicBezTo>
                  <a:lnTo>
                    <a:pt x="209" y="437"/>
                  </a:lnTo>
                  <a:lnTo>
                    <a:pt x="361" y="437"/>
                  </a:lnTo>
                  <a:cubicBezTo>
                    <a:pt x="398" y="437"/>
                    <a:pt x="417" y="437"/>
                    <a:pt x="455" y="418"/>
                  </a:cubicBezTo>
                  <a:cubicBezTo>
                    <a:pt x="474" y="418"/>
                    <a:pt x="493" y="399"/>
                    <a:pt x="531" y="380"/>
                  </a:cubicBezTo>
                  <a:cubicBezTo>
                    <a:pt x="550" y="361"/>
                    <a:pt x="569" y="342"/>
                    <a:pt x="569" y="304"/>
                  </a:cubicBezTo>
                  <a:cubicBezTo>
                    <a:pt x="588" y="285"/>
                    <a:pt x="588" y="247"/>
                    <a:pt x="588" y="228"/>
                  </a:cubicBezTo>
                  <a:lnTo>
                    <a:pt x="588" y="172"/>
                  </a:lnTo>
                  <a:cubicBezTo>
                    <a:pt x="569" y="134"/>
                    <a:pt x="550" y="96"/>
                    <a:pt x="531" y="58"/>
                  </a:cubicBezTo>
                  <a:lnTo>
                    <a:pt x="493" y="39"/>
                  </a:lnTo>
                  <a:cubicBezTo>
                    <a:pt x="455" y="20"/>
                    <a:pt x="417" y="1"/>
                    <a:pt x="380" y="1"/>
                  </a:cubicBezTo>
                  <a:close/>
                </a:path>
              </a:pathLst>
            </a:custGeom>
            <a:solidFill>
              <a:srgbClr val="3C8DA0"/>
            </a:solidFill>
            <a:ln>
              <a:noFill/>
            </a:ln>
          </p:spPr>
          <p:txBody>
            <a:bodyPr spcFirstLastPara="1" wrap="square" lIns="91425" tIns="91425" rIns="91425" bIns="91425" anchor="ctr" anchorCtr="0">
              <a:noAutofit/>
            </a:bodyPr>
            <a:lstStyle/>
            <a:p>
              <a:endParaRPr/>
            </a:p>
          </p:txBody>
        </p:sp>
        <p:sp>
          <p:nvSpPr>
            <p:cNvPr id="1561" name="Google Shape;1561;p26"/>
            <p:cNvSpPr/>
            <p:nvPr/>
          </p:nvSpPr>
          <p:spPr>
            <a:xfrm>
              <a:off x="440175" y="1765463"/>
              <a:ext cx="18025" cy="14725"/>
            </a:xfrm>
            <a:custGeom>
              <a:avLst/>
              <a:gdLst/>
              <a:ahLst/>
              <a:cxnLst/>
              <a:rect l="l" t="t" r="r" b="b"/>
              <a:pathLst>
                <a:path w="721" h="589" extrusionOk="0">
                  <a:moveTo>
                    <a:pt x="361" y="1"/>
                  </a:moveTo>
                  <a:cubicBezTo>
                    <a:pt x="0" y="20"/>
                    <a:pt x="0" y="551"/>
                    <a:pt x="361" y="589"/>
                  </a:cubicBezTo>
                  <a:cubicBezTo>
                    <a:pt x="721" y="551"/>
                    <a:pt x="721" y="20"/>
                    <a:pt x="361" y="1"/>
                  </a:cubicBezTo>
                  <a:close/>
                </a:path>
              </a:pathLst>
            </a:custGeom>
            <a:solidFill>
              <a:srgbClr val="3C8DA0"/>
            </a:solidFill>
            <a:ln>
              <a:noFill/>
            </a:ln>
          </p:spPr>
          <p:txBody>
            <a:bodyPr spcFirstLastPara="1" wrap="square" lIns="91425" tIns="91425" rIns="91425" bIns="91425" anchor="ctr" anchorCtr="0">
              <a:noAutofit/>
            </a:bodyPr>
            <a:lstStyle/>
            <a:p>
              <a:endParaRPr/>
            </a:p>
          </p:txBody>
        </p:sp>
        <p:sp>
          <p:nvSpPr>
            <p:cNvPr id="1562" name="Google Shape;1562;p26"/>
            <p:cNvSpPr/>
            <p:nvPr/>
          </p:nvSpPr>
          <p:spPr>
            <a:xfrm>
              <a:off x="385200" y="1777313"/>
              <a:ext cx="15650" cy="13300"/>
            </a:xfrm>
            <a:custGeom>
              <a:avLst/>
              <a:gdLst/>
              <a:ahLst/>
              <a:cxnLst/>
              <a:rect l="l" t="t" r="r" b="b"/>
              <a:pathLst>
                <a:path w="626" h="532" extrusionOk="0">
                  <a:moveTo>
                    <a:pt x="323" y="1"/>
                  </a:moveTo>
                  <a:cubicBezTo>
                    <a:pt x="0" y="39"/>
                    <a:pt x="0" y="494"/>
                    <a:pt x="323" y="532"/>
                  </a:cubicBezTo>
                  <a:cubicBezTo>
                    <a:pt x="626" y="494"/>
                    <a:pt x="626" y="39"/>
                    <a:pt x="323" y="1"/>
                  </a:cubicBezTo>
                  <a:close/>
                </a:path>
              </a:pathLst>
            </a:custGeom>
            <a:solidFill>
              <a:srgbClr val="3C8DA0"/>
            </a:solidFill>
            <a:ln>
              <a:noFill/>
            </a:ln>
          </p:spPr>
          <p:txBody>
            <a:bodyPr spcFirstLastPara="1" wrap="square" lIns="91425" tIns="91425" rIns="91425" bIns="91425" anchor="ctr" anchorCtr="0">
              <a:noAutofit/>
            </a:bodyPr>
            <a:lstStyle/>
            <a:p>
              <a:endParaRPr/>
            </a:p>
          </p:txBody>
        </p:sp>
        <p:sp>
          <p:nvSpPr>
            <p:cNvPr id="1563" name="Google Shape;1563;p26"/>
            <p:cNvSpPr/>
            <p:nvPr/>
          </p:nvSpPr>
          <p:spPr>
            <a:xfrm>
              <a:off x="399875" y="1703388"/>
              <a:ext cx="16150" cy="11875"/>
            </a:xfrm>
            <a:custGeom>
              <a:avLst/>
              <a:gdLst/>
              <a:ahLst/>
              <a:cxnLst/>
              <a:rect l="l" t="t" r="r" b="b"/>
              <a:pathLst>
                <a:path w="646" h="475" extrusionOk="0">
                  <a:moveTo>
                    <a:pt x="323" y="1"/>
                  </a:moveTo>
                  <a:cubicBezTo>
                    <a:pt x="1" y="1"/>
                    <a:pt x="1" y="474"/>
                    <a:pt x="323" y="474"/>
                  </a:cubicBezTo>
                  <a:cubicBezTo>
                    <a:pt x="646" y="474"/>
                    <a:pt x="646" y="1"/>
                    <a:pt x="323" y="1"/>
                  </a:cubicBezTo>
                  <a:close/>
                </a:path>
              </a:pathLst>
            </a:custGeom>
            <a:solidFill>
              <a:srgbClr val="3C8DA0"/>
            </a:solidFill>
            <a:ln>
              <a:noFill/>
            </a:ln>
          </p:spPr>
          <p:txBody>
            <a:bodyPr spcFirstLastPara="1" wrap="square" lIns="91425" tIns="91425" rIns="91425" bIns="91425" anchor="ctr" anchorCtr="0">
              <a:noAutofit/>
            </a:bodyPr>
            <a:lstStyle/>
            <a:p>
              <a:endParaRPr/>
            </a:p>
          </p:txBody>
        </p:sp>
        <p:sp>
          <p:nvSpPr>
            <p:cNvPr id="1564" name="Google Shape;1564;p26"/>
            <p:cNvSpPr/>
            <p:nvPr/>
          </p:nvSpPr>
          <p:spPr>
            <a:xfrm>
              <a:off x="354400" y="1709538"/>
              <a:ext cx="17550" cy="14250"/>
            </a:xfrm>
            <a:custGeom>
              <a:avLst/>
              <a:gdLst/>
              <a:ahLst/>
              <a:cxnLst/>
              <a:rect l="l" t="t" r="r" b="b"/>
              <a:pathLst>
                <a:path w="702" h="570" extrusionOk="0">
                  <a:moveTo>
                    <a:pt x="341" y="1"/>
                  </a:moveTo>
                  <a:cubicBezTo>
                    <a:pt x="0" y="20"/>
                    <a:pt x="0" y="532"/>
                    <a:pt x="341" y="570"/>
                  </a:cubicBezTo>
                  <a:cubicBezTo>
                    <a:pt x="702" y="532"/>
                    <a:pt x="702" y="20"/>
                    <a:pt x="341" y="1"/>
                  </a:cubicBezTo>
                  <a:close/>
                </a:path>
              </a:pathLst>
            </a:custGeom>
            <a:solidFill>
              <a:srgbClr val="3C8DA0"/>
            </a:solidFill>
            <a:ln>
              <a:noFill/>
            </a:ln>
          </p:spPr>
          <p:txBody>
            <a:bodyPr spcFirstLastPara="1" wrap="square" lIns="91425" tIns="91425" rIns="91425" bIns="91425" anchor="ctr" anchorCtr="0">
              <a:noAutofit/>
            </a:bodyPr>
            <a:lstStyle/>
            <a:p>
              <a:endParaRPr/>
            </a:p>
          </p:txBody>
        </p:sp>
        <p:sp>
          <p:nvSpPr>
            <p:cNvPr id="1565" name="Google Shape;1565;p26"/>
            <p:cNvSpPr/>
            <p:nvPr/>
          </p:nvSpPr>
          <p:spPr>
            <a:xfrm>
              <a:off x="338275" y="1701963"/>
              <a:ext cx="19450" cy="14250"/>
            </a:xfrm>
            <a:custGeom>
              <a:avLst/>
              <a:gdLst/>
              <a:ahLst/>
              <a:cxnLst/>
              <a:rect l="l" t="t" r="r" b="b"/>
              <a:pathLst>
                <a:path w="778" h="570" extrusionOk="0">
                  <a:moveTo>
                    <a:pt x="416" y="0"/>
                  </a:moveTo>
                  <a:cubicBezTo>
                    <a:pt x="411" y="0"/>
                    <a:pt x="405" y="0"/>
                    <a:pt x="399" y="1"/>
                  </a:cubicBezTo>
                  <a:cubicBezTo>
                    <a:pt x="1" y="1"/>
                    <a:pt x="1" y="569"/>
                    <a:pt x="399" y="569"/>
                  </a:cubicBezTo>
                  <a:cubicBezTo>
                    <a:pt x="772" y="569"/>
                    <a:pt x="778" y="0"/>
                    <a:pt x="416" y="0"/>
                  </a:cubicBezTo>
                  <a:close/>
                </a:path>
              </a:pathLst>
            </a:custGeom>
            <a:solidFill>
              <a:srgbClr val="3C8DA0"/>
            </a:solidFill>
            <a:ln>
              <a:noFill/>
            </a:ln>
          </p:spPr>
          <p:txBody>
            <a:bodyPr spcFirstLastPara="1" wrap="square" lIns="91425" tIns="91425" rIns="91425" bIns="91425" anchor="ctr" anchorCtr="0">
              <a:noAutofit/>
            </a:bodyPr>
            <a:lstStyle/>
            <a:p>
              <a:endParaRPr/>
            </a:p>
          </p:txBody>
        </p:sp>
        <p:sp>
          <p:nvSpPr>
            <p:cNvPr id="1566" name="Google Shape;1566;p26"/>
            <p:cNvSpPr/>
            <p:nvPr/>
          </p:nvSpPr>
          <p:spPr>
            <a:xfrm>
              <a:off x="388050" y="1631363"/>
              <a:ext cx="17550" cy="13750"/>
            </a:xfrm>
            <a:custGeom>
              <a:avLst/>
              <a:gdLst/>
              <a:ahLst/>
              <a:cxnLst/>
              <a:rect l="l" t="t" r="r" b="b"/>
              <a:pathLst>
                <a:path w="702" h="550" extrusionOk="0">
                  <a:moveTo>
                    <a:pt x="360" y="0"/>
                  </a:moveTo>
                  <a:cubicBezTo>
                    <a:pt x="0" y="0"/>
                    <a:pt x="0" y="550"/>
                    <a:pt x="360" y="550"/>
                  </a:cubicBezTo>
                  <a:cubicBezTo>
                    <a:pt x="701" y="550"/>
                    <a:pt x="701" y="0"/>
                    <a:pt x="360" y="0"/>
                  </a:cubicBezTo>
                  <a:close/>
                </a:path>
              </a:pathLst>
            </a:custGeom>
            <a:solidFill>
              <a:srgbClr val="3C8DA0"/>
            </a:solidFill>
            <a:ln>
              <a:noFill/>
            </a:ln>
          </p:spPr>
          <p:txBody>
            <a:bodyPr spcFirstLastPara="1" wrap="square" lIns="91425" tIns="91425" rIns="91425" bIns="91425" anchor="ctr" anchorCtr="0">
              <a:noAutofit/>
            </a:bodyPr>
            <a:lstStyle/>
            <a:p>
              <a:endParaRPr/>
            </a:p>
          </p:txBody>
        </p:sp>
        <p:sp>
          <p:nvSpPr>
            <p:cNvPr id="1567" name="Google Shape;1567;p26"/>
            <p:cNvSpPr/>
            <p:nvPr/>
          </p:nvSpPr>
          <p:spPr>
            <a:xfrm>
              <a:off x="297525" y="1637988"/>
              <a:ext cx="18975" cy="14725"/>
            </a:xfrm>
            <a:custGeom>
              <a:avLst/>
              <a:gdLst/>
              <a:ahLst/>
              <a:cxnLst/>
              <a:rect l="l" t="t" r="r" b="b"/>
              <a:pathLst>
                <a:path w="759" h="589" extrusionOk="0">
                  <a:moveTo>
                    <a:pt x="379" y="0"/>
                  </a:moveTo>
                  <a:cubicBezTo>
                    <a:pt x="0" y="0"/>
                    <a:pt x="0" y="588"/>
                    <a:pt x="379" y="588"/>
                  </a:cubicBezTo>
                  <a:cubicBezTo>
                    <a:pt x="759" y="588"/>
                    <a:pt x="759" y="0"/>
                    <a:pt x="379" y="0"/>
                  </a:cubicBezTo>
                  <a:close/>
                </a:path>
              </a:pathLst>
            </a:custGeom>
            <a:solidFill>
              <a:srgbClr val="3C8DA0"/>
            </a:solidFill>
            <a:ln>
              <a:noFill/>
            </a:ln>
          </p:spPr>
          <p:txBody>
            <a:bodyPr spcFirstLastPara="1" wrap="square" lIns="91425" tIns="91425" rIns="91425" bIns="91425" anchor="ctr" anchorCtr="0">
              <a:noAutofit/>
            </a:bodyPr>
            <a:lstStyle/>
            <a:p>
              <a:endParaRPr/>
            </a:p>
          </p:txBody>
        </p:sp>
        <p:sp>
          <p:nvSpPr>
            <p:cNvPr id="1568" name="Google Shape;1568;p26"/>
            <p:cNvSpPr/>
            <p:nvPr/>
          </p:nvSpPr>
          <p:spPr>
            <a:xfrm>
              <a:off x="356275" y="1585363"/>
              <a:ext cx="20875" cy="15675"/>
            </a:xfrm>
            <a:custGeom>
              <a:avLst/>
              <a:gdLst/>
              <a:ahLst/>
              <a:cxnLst/>
              <a:rect l="l" t="t" r="r" b="b"/>
              <a:pathLst>
                <a:path w="835" h="627" extrusionOk="0">
                  <a:moveTo>
                    <a:pt x="436" y="1"/>
                  </a:moveTo>
                  <a:cubicBezTo>
                    <a:pt x="430" y="1"/>
                    <a:pt x="424" y="1"/>
                    <a:pt x="418" y="1"/>
                  </a:cubicBezTo>
                  <a:cubicBezTo>
                    <a:pt x="1" y="1"/>
                    <a:pt x="1" y="627"/>
                    <a:pt x="418" y="627"/>
                  </a:cubicBezTo>
                  <a:cubicBezTo>
                    <a:pt x="829" y="627"/>
                    <a:pt x="835" y="1"/>
                    <a:pt x="436" y="1"/>
                  </a:cubicBezTo>
                  <a:close/>
                </a:path>
              </a:pathLst>
            </a:custGeom>
            <a:solidFill>
              <a:srgbClr val="3C8DA0"/>
            </a:solidFill>
            <a:ln>
              <a:noFill/>
            </a:ln>
          </p:spPr>
          <p:txBody>
            <a:bodyPr spcFirstLastPara="1" wrap="square" lIns="91425" tIns="91425" rIns="91425" bIns="91425" anchor="ctr" anchorCtr="0">
              <a:noAutofit/>
            </a:bodyPr>
            <a:lstStyle/>
            <a:p>
              <a:endParaRPr/>
            </a:p>
          </p:txBody>
        </p:sp>
        <p:sp>
          <p:nvSpPr>
            <p:cNvPr id="1569" name="Google Shape;1569;p26"/>
            <p:cNvSpPr/>
            <p:nvPr/>
          </p:nvSpPr>
          <p:spPr>
            <a:xfrm>
              <a:off x="311750" y="1588238"/>
              <a:ext cx="12800" cy="9500"/>
            </a:xfrm>
            <a:custGeom>
              <a:avLst/>
              <a:gdLst/>
              <a:ahLst/>
              <a:cxnLst/>
              <a:rect l="l" t="t" r="r" b="b"/>
              <a:pathLst>
                <a:path w="512" h="380" extrusionOk="0">
                  <a:moveTo>
                    <a:pt x="265" y="0"/>
                  </a:moveTo>
                  <a:cubicBezTo>
                    <a:pt x="0" y="0"/>
                    <a:pt x="0" y="379"/>
                    <a:pt x="265" y="379"/>
                  </a:cubicBezTo>
                  <a:cubicBezTo>
                    <a:pt x="512" y="379"/>
                    <a:pt x="512" y="0"/>
                    <a:pt x="265" y="0"/>
                  </a:cubicBezTo>
                  <a:close/>
                </a:path>
              </a:pathLst>
            </a:custGeom>
            <a:solidFill>
              <a:srgbClr val="3C8DA0"/>
            </a:solidFill>
            <a:ln>
              <a:noFill/>
            </a:ln>
          </p:spPr>
          <p:txBody>
            <a:bodyPr spcFirstLastPara="1" wrap="square" lIns="91425" tIns="91425" rIns="91425" bIns="91425" anchor="ctr" anchorCtr="0">
              <a:noAutofit/>
            </a:bodyPr>
            <a:lstStyle/>
            <a:p>
              <a:endParaRPr/>
            </a:p>
          </p:txBody>
        </p:sp>
        <p:sp>
          <p:nvSpPr>
            <p:cNvPr id="1570" name="Google Shape;1570;p26"/>
            <p:cNvSpPr/>
            <p:nvPr/>
          </p:nvSpPr>
          <p:spPr>
            <a:xfrm>
              <a:off x="285675" y="1574488"/>
              <a:ext cx="20400" cy="15175"/>
            </a:xfrm>
            <a:custGeom>
              <a:avLst/>
              <a:gdLst/>
              <a:ahLst/>
              <a:cxnLst/>
              <a:rect l="l" t="t" r="r" b="b"/>
              <a:pathLst>
                <a:path w="816" h="607" extrusionOk="0">
                  <a:moveTo>
                    <a:pt x="398" y="0"/>
                  </a:moveTo>
                  <a:cubicBezTo>
                    <a:pt x="0" y="0"/>
                    <a:pt x="0" y="607"/>
                    <a:pt x="398" y="607"/>
                  </a:cubicBezTo>
                  <a:cubicBezTo>
                    <a:pt x="816" y="607"/>
                    <a:pt x="816" y="0"/>
                    <a:pt x="398" y="0"/>
                  </a:cubicBezTo>
                  <a:close/>
                </a:path>
              </a:pathLst>
            </a:custGeom>
            <a:solidFill>
              <a:srgbClr val="3C8DA0"/>
            </a:solidFill>
            <a:ln>
              <a:noFill/>
            </a:ln>
          </p:spPr>
          <p:txBody>
            <a:bodyPr spcFirstLastPara="1" wrap="square" lIns="91425" tIns="91425" rIns="91425" bIns="91425" anchor="ctr" anchorCtr="0">
              <a:noAutofit/>
            </a:bodyPr>
            <a:lstStyle/>
            <a:p>
              <a:endParaRPr/>
            </a:p>
          </p:txBody>
        </p:sp>
        <p:sp>
          <p:nvSpPr>
            <p:cNvPr id="1571" name="Google Shape;1571;p26"/>
            <p:cNvSpPr/>
            <p:nvPr/>
          </p:nvSpPr>
          <p:spPr>
            <a:xfrm>
              <a:off x="354400" y="1551263"/>
              <a:ext cx="9975" cy="8550"/>
            </a:xfrm>
            <a:custGeom>
              <a:avLst/>
              <a:gdLst/>
              <a:ahLst/>
              <a:cxnLst/>
              <a:rect l="l" t="t" r="r" b="b"/>
              <a:pathLst>
                <a:path w="399" h="342" extrusionOk="0">
                  <a:moveTo>
                    <a:pt x="209" y="0"/>
                  </a:moveTo>
                  <a:cubicBezTo>
                    <a:pt x="0" y="38"/>
                    <a:pt x="0" y="323"/>
                    <a:pt x="209" y="342"/>
                  </a:cubicBezTo>
                  <a:cubicBezTo>
                    <a:pt x="398" y="323"/>
                    <a:pt x="398" y="38"/>
                    <a:pt x="209" y="0"/>
                  </a:cubicBezTo>
                  <a:close/>
                </a:path>
              </a:pathLst>
            </a:custGeom>
            <a:solidFill>
              <a:srgbClr val="3C8DA0"/>
            </a:solidFill>
            <a:ln>
              <a:noFill/>
            </a:ln>
          </p:spPr>
          <p:txBody>
            <a:bodyPr spcFirstLastPara="1" wrap="square" lIns="91425" tIns="91425" rIns="91425" bIns="91425" anchor="ctr" anchorCtr="0">
              <a:noAutofit/>
            </a:bodyPr>
            <a:lstStyle/>
            <a:p>
              <a:endParaRPr/>
            </a:p>
          </p:txBody>
        </p:sp>
        <p:sp>
          <p:nvSpPr>
            <p:cNvPr id="1572" name="Google Shape;1572;p26"/>
            <p:cNvSpPr/>
            <p:nvPr/>
          </p:nvSpPr>
          <p:spPr>
            <a:xfrm>
              <a:off x="337800" y="1527563"/>
              <a:ext cx="13300" cy="11400"/>
            </a:xfrm>
            <a:custGeom>
              <a:avLst/>
              <a:gdLst/>
              <a:ahLst/>
              <a:cxnLst/>
              <a:rect l="l" t="t" r="r" b="b"/>
              <a:pathLst>
                <a:path w="532" h="456" extrusionOk="0">
                  <a:moveTo>
                    <a:pt x="266" y="1"/>
                  </a:moveTo>
                  <a:cubicBezTo>
                    <a:pt x="1" y="38"/>
                    <a:pt x="1" y="418"/>
                    <a:pt x="266" y="455"/>
                  </a:cubicBezTo>
                  <a:cubicBezTo>
                    <a:pt x="531" y="418"/>
                    <a:pt x="531" y="38"/>
                    <a:pt x="266" y="1"/>
                  </a:cubicBezTo>
                  <a:close/>
                </a:path>
              </a:pathLst>
            </a:custGeom>
            <a:solidFill>
              <a:srgbClr val="3C8DA0"/>
            </a:solidFill>
            <a:ln>
              <a:noFill/>
            </a:ln>
          </p:spPr>
          <p:txBody>
            <a:bodyPr spcFirstLastPara="1" wrap="square" lIns="91425" tIns="91425" rIns="91425" bIns="91425" anchor="ctr" anchorCtr="0">
              <a:noAutofit/>
            </a:bodyPr>
            <a:lstStyle/>
            <a:p>
              <a:endParaRPr/>
            </a:p>
          </p:txBody>
        </p:sp>
        <p:sp>
          <p:nvSpPr>
            <p:cNvPr id="1573" name="Google Shape;1573;p26"/>
            <p:cNvSpPr/>
            <p:nvPr/>
          </p:nvSpPr>
          <p:spPr>
            <a:xfrm>
              <a:off x="272875" y="1700063"/>
              <a:ext cx="23250" cy="18050"/>
            </a:xfrm>
            <a:custGeom>
              <a:avLst/>
              <a:gdLst/>
              <a:ahLst/>
              <a:cxnLst/>
              <a:rect l="l" t="t" r="r" b="b"/>
              <a:pathLst>
                <a:path w="930" h="722" extrusionOk="0">
                  <a:moveTo>
                    <a:pt x="474" y="1"/>
                  </a:moveTo>
                  <a:cubicBezTo>
                    <a:pt x="0" y="1"/>
                    <a:pt x="0" y="721"/>
                    <a:pt x="474" y="721"/>
                  </a:cubicBezTo>
                  <a:cubicBezTo>
                    <a:pt x="929" y="721"/>
                    <a:pt x="929" y="1"/>
                    <a:pt x="474" y="1"/>
                  </a:cubicBezTo>
                  <a:close/>
                </a:path>
              </a:pathLst>
            </a:custGeom>
            <a:solidFill>
              <a:srgbClr val="3C8DA0"/>
            </a:solidFill>
            <a:ln>
              <a:noFill/>
            </a:ln>
          </p:spPr>
          <p:txBody>
            <a:bodyPr spcFirstLastPara="1" wrap="square" lIns="91425" tIns="91425" rIns="91425" bIns="91425" anchor="ctr" anchorCtr="0">
              <a:noAutofit/>
            </a:bodyPr>
            <a:lstStyle/>
            <a:p>
              <a:endParaRPr/>
            </a:p>
          </p:txBody>
        </p:sp>
        <p:sp>
          <p:nvSpPr>
            <p:cNvPr id="1574" name="Google Shape;1574;p26"/>
            <p:cNvSpPr/>
            <p:nvPr/>
          </p:nvSpPr>
          <p:spPr>
            <a:xfrm>
              <a:off x="507000" y="1726138"/>
              <a:ext cx="3800" cy="3350"/>
            </a:xfrm>
            <a:custGeom>
              <a:avLst/>
              <a:gdLst/>
              <a:ahLst/>
              <a:cxnLst/>
              <a:rect l="l" t="t" r="r" b="b"/>
              <a:pathLst>
                <a:path w="152" h="134" extrusionOk="0">
                  <a:moveTo>
                    <a:pt x="76" y="0"/>
                  </a:moveTo>
                  <a:cubicBezTo>
                    <a:pt x="0" y="0"/>
                    <a:pt x="0" y="114"/>
                    <a:pt x="76" y="133"/>
                  </a:cubicBezTo>
                  <a:cubicBezTo>
                    <a:pt x="152" y="114"/>
                    <a:pt x="152" y="0"/>
                    <a:pt x="76" y="0"/>
                  </a:cubicBezTo>
                  <a:close/>
                </a:path>
              </a:pathLst>
            </a:custGeom>
            <a:solidFill>
              <a:srgbClr val="3C8DA0"/>
            </a:solidFill>
            <a:ln>
              <a:noFill/>
            </a:ln>
          </p:spPr>
          <p:txBody>
            <a:bodyPr spcFirstLastPara="1" wrap="square" lIns="91425" tIns="91425" rIns="91425" bIns="91425" anchor="ctr" anchorCtr="0">
              <a:noAutofit/>
            </a:bodyPr>
            <a:lstStyle/>
            <a:p>
              <a:endParaRPr/>
            </a:p>
          </p:txBody>
        </p:sp>
        <p:sp>
          <p:nvSpPr>
            <p:cNvPr id="1575" name="Google Shape;1575;p26"/>
            <p:cNvSpPr/>
            <p:nvPr/>
          </p:nvSpPr>
          <p:spPr>
            <a:xfrm>
              <a:off x="485200" y="1780638"/>
              <a:ext cx="18025" cy="13775"/>
            </a:xfrm>
            <a:custGeom>
              <a:avLst/>
              <a:gdLst/>
              <a:ahLst/>
              <a:cxnLst/>
              <a:rect l="l" t="t" r="r" b="b"/>
              <a:pathLst>
                <a:path w="721" h="551" extrusionOk="0">
                  <a:moveTo>
                    <a:pt x="360" y="1"/>
                  </a:moveTo>
                  <a:cubicBezTo>
                    <a:pt x="0" y="1"/>
                    <a:pt x="0" y="550"/>
                    <a:pt x="360" y="550"/>
                  </a:cubicBezTo>
                  <a:cubicBezTo>
                    <a:pt x="721" y="550"/>
                    <a:pt x="721" y="1"/>
                    <a:pt x="360" y="1"/>
                  </a:cubicBezTo>
                  <a:close/>
                </a:path>
              </a:pathLst>
            </a:custGeom>
            <a:solidFill>
              <a:srgbClr val="3C8DA0"/>
            </a:solidFill>
            <a:ln>
              <a:noFill/>
            </a:ln>
          </p:spPr>
          <p:txBody>
            <a:bodyPr spcFirstLastPara="1" wrap="square" lIns="91425" tIns="91425" rIns="91425" bIns="91425" anchor="ctr" anchorCtr="0">
              <a:noAutofit/>
            </a:bodyPr>
            <a:lstStyle/>
            <a:p>
              <a:endParaRPr/>
            </a:p>
          </p:txBody>
        </p:sp>
        <p:sp>
          <p:nvSpPr>
            <p:cNvPr id="1576" name="Google Shape;1576;p26"/>
            <p:cNvSpPr/>
            <p:nvPr/>
          </p:nvSpPr>
          <p:spPr>
            <a:xfrm>
              <a:off x="502250" y="1829463"/>
              <a:ext cx="9500" cy="6175"/>
            </a:xfrm>
            <a:custGeom>
              <a:avLst/>
              <a:gdLst/>
              <a:ahLst/>
              <a:cxnLst/>
              <a:rect l="l" t="t" r="r" b="b"/>
              <a:pathLst>
                <a:path w="380" h="247" extrusionOk="0">
                  <a:moveTo>
                    <a:pt x="114" y="0"/>
                  </a:moveTo>
                  <a:cubicBezTo>
                    <a:pt x="77" y="0"/>
                    <a:pt x="39" y="19"/>
                    <a:pt x="20" y="38"/>
                  </a:cubicBezTo>
                  <a:cubicBezTo>
                    <a:pt x="20" y="38"/>
                    <a:pt x="1" y="57"/>
                    <a:pt x="1" y="76"/>
                  </a:cubicBezTo>
                  <a:cubicBezTo>
                    <a:pt x="1" y="95"/>
                    <a:pt x="1" y="114"/>
                    <a:pt x="1" y="114"/>
                  </a:cubicBezTo>
                  <a:cubicBezTo>
                    <a:pt x="1" y="152"/>
                    <a:pt x="20" y="190"/>
                    <a:pt x="39" y="209"/>
                  </a:cubicBezTo>
                  <a:cubicBezTo>
                    <a:pt x="58" y="228"/>
                    <a:pt x="95" y="247"/>
                    <a:pt x="114" y="247"/>
                  </a:cubicBezTo>
                  <a:lnTo>
                    <a:pt x="266" y="247"/>
                  </a:lnTo>
                  <a:cubicBezTo>
                    <a:pt x="304" y="247"/>
                    <a:pt x="342" y="228"/>
                    <a:pt x="361" y="209"/>
                  </a:cubicBezTo>
                  <a:cubicBezTo>
                    <a:pt x="361" y="190"/>
                    <a:pt x="380" y="190"/>
                    <a:pt x="380" y="171"/>
                  </a:cubicBezTo>
                  <a:cubicBezTo>
                    <a:pt x="380" y="152"/>
                    <a:pt x="380" y="133"/>
                    <a:pt x="380" y="114"/>
                  </a:cubicBezTo>
                  <a:cubicBezTo>
                    <a:pt x="380" y="95"/>
                    <a:pt x="361" y="57"/>
                    <a:pt x="342" y="38"/>
                  </a:cubicBezTo>
                  <a:cubicBezTo>
                    <a:pt x="323" y="19"/>
                    <a:pt x="285" y="0"/>
                    <a:pt x="266" y="0"/>
                  </a:cubicBezTo>
                  <a:close/>
                </a:path>
              </a:pathLst>
            </a:custGeom>
            <a:solidFill>
              <a:srgbClr val="3C8DA0"/>
            </a:solidFill>
            <a:ln>
              <a:noFill/>
            </a:ln>
          </p:spPr>
          <p:txBody>
            <a:bodyPr spcFirstLastPara="1" wrap="square" lIns="91425" tIns="91425" rIns="91425" bIns="91425" anchor="ctr" anchorCtr="0">
              <a:noAutofit/>
            </a:bodyPr>
            <a:lstStyle/>
            <a:p>
              <a:endParaRPr/>
            </a:p>
          </p:txBody>
        </p:sp>
        <p:sp>
          <p:nvSpPr>
            <p:cNvPr id="1577" name="Google Shape;1577;p26"/>
            <p:cNvSpPr/>
            <p:nvPr/>
          </p:nvSpPr>
          <p:spPr>
            <a:xfrm>
              <a:off x="504150" y="1867838"/>
              <a:ext cx="24675" cy="18975"/>
            </a:xfrm>
            <a:custGeom>
              <a:avLst/>
              <a:gdLst/>
              <a:ahLst/>
              <a:cxnLst/>
              <a:rect l="l" t="t" r="r" b="b"/>
              <a:pathLst>
                <a:path w="987" h="759" extrusionOk="0">
                  <a:moveTo>
                    <a:pt x="493" y="1"/>
                  </a:moveTo>
                  <a:cubicBezTo>
                    <a:pt x="1" y="1"/>
                    <a:pt x="1" y="759"/>
                    <a:pt x="493" y="759"/>
                  </a:cubicBezTo>
                  <a:cubicBezTo>
                    <a:pt x="986" y="759"/>
                    <a:pt x="986" y="1"/>
                    <a:pt x="493" y="1"/>
                  </a:cubicBezTo>
                  <a:close/>
                </a:path>
              </a:pathLst>
            </a:custGeom>
            <a:solidFill>
              <a:srgbClr val="3C8DA0"/>
            </a:solidFill>
            <a:ln>
              <a:noFill/>
            </a:ln>
          </p:spPr>
          <p:txBody>
            <a:bodyPr spcFirstLastPara="1" wrap="square" lIns="91425" tIns="91425" rIns="91425" bIns="91425" anchor="ctr" anchorCtr="0">
              <a:noAutofit/>
            </a:bodyPr>
            <a:lstStyle/>
            <a:p>
              <a:endParaRPr/>
            </a:p>
          </p:txBody>
        </p:sp>
        <p:sp>
          <p:nvSpPr>
            <p:cNvPr id="1578" name="Google Shape;1578;p26"/>
            <p:cNvSpPr/>
            <p:nvPr/>
          </p:nvSpPr>
          <p:spPr>
            <a:xfrm>
              <a:off x="360075" y="1880163"/>
              <a:ext cx="20875" cy="17075"/>
            </a:xfrm>
            <a:custGeom>
              <a:avLst/>
              <a:gdLst/>
              <a:ahLst/>
              <a:cxnLst/>
              <a:rect l="l" t="t" r="r" b="b"/>
              <a:pathLst>
                <a:path w="835" h="683" extrusionOk="0">
                  <a:moveTo>
                    <a:pt x="418" y="0"/>
                  </a:moveTo>
                  <a:cubicBezTo>
                    <a:pt x="1" y="38"/>
                    <a:pt x="1" y="645"/>
                    <a:pt x="418" y="683"/>
                  </a:cubicBezTo>
                  <a:cubicBezTo>
                    <a:pt x="835" y="645"/>
                    <a:pt x="835" y="38"/>
                    <a:pt x="418" y="0"/>
                  </a:cubicBezTo>
                  <a:close/>
                </a:path>
              </a:pathLst>
            </a:custGeom>
            <a:solidFill>
              <a:srgbClr val="3C8DA0"/>
            </a:solidFill>
            <a:ln>
              <a:noFill/>
            </a:ln>
          </p:spPr>
          <p:txBody>
            <a:bodyPr spcFirstLastPara="1" wrap="square" lIns="91425" tIns="91425" rIns="91425" bIns="91425" anchor="ctr" anchorCtr="0">
              <a:noAutofit/>
            </a:bodyPr>
            <a:lstStyle/>
            <a:p>
              <a:endParaRPr/>
            </a:p>
          </p:txBody>
        </p:sp>
        <p:sp>
          <p:nvSpPr>
            <p:cNvPr id="1579" name="Google Shape;1579;p26"/>
            <p:cNvSpPr/>
            <p:nvPr/>
          </p:nvSpPr>
          <p:spPr>
            <a:xfrm>
              <a:off x="319325" y="1860263"/>
              <a:ext cx="16125" cy="12350"/>
            </a:xfrm>
            <a:custGeom>
              <a:avLst/>
              <a:gdLst/>
              <a:ahLst/>
              <a:cxnLst/>
              <a:rect l="l" t="t" r="r" b="b"/>
              <a:pathLst>
                <a:path w="645" h="494" extrusionOk="0">
                  <a:moveTo>
                    <a:pt x="247" y="0"/>
                  </a:moveTo>
                  <a:cubicBezTo>
                    <a:pt x="228" y="0"/>
                    <a:pt x="190" y="0"/>
                    <a:pt x="152" y="19"/>
                  </a:cubicBezTo>
                  <a:cubicBezTo>
                    <a:pt x="133" y="19"/>
                    <a:pt x="95" y="38"/>
                    <a:pt x="76" y="76"/>
                  </a:cubicBezTo>
                  <a:cubicBezTo>
                    <a:pt x="38" y="114"/>
                    <a:pt x="0" y="171"/>
                    <a:pt x="0" y="247"/>
                  </a:cubicBezTo>
                  <a:lnTo>
                    <a:pt x="0" y="304"/>
                  </a:lnTo>
                  <a:cubicBezTo>
                    <a:pt x="19" y="342"/>
                    <a:pt x="38" y="379"/>
                    <a:pt x="76" y="417"/>
                  </a:cubicBezTo>
                  <a:lnTo>
                    <a:pt x="114" y="455"/>
                  </a:lnTo>
                  <a:cubicBezTo>
                    <a:pt x="152" y="474"/>
                    <a:pt x="209" y="493"/>
                    <a:pt x="247" y="493"/>
                  </a:cubicBezTo>
                  <a:lnTo>
                    <a:pt x="398" y="493"/>
                  </a:lnTo>
                  <a:cubicBezTo>
                    <a:pt x="436" y="493"/>
                    <a:pt x="455" y="493"/>
                    <a:pt x="493" y="474"/>
                  </a:cubicBezTo>
                  <a:cubicBezTo>
                    <a:pt x="550" y="455"/>
                    <a:pt x="588" y="398"/>
                    <a:pt x="607" y="342"/>
                  </a:cubicBezTo>
                  <a:cubicBezTo>
                    <a:pt x="626" y="323"/>
                    <a:pt x="645" y="285"/>
                    <a:pt x="626" y="247"/>
                  </a:cubicBezTo>
                  <a:lnTo>
                    <a:pt x="626" y="190"/>
                  </a:lnTo>
                  <a:cubicBezTo>
                    <a:pt x="626" y="152"/>
                    <a:pt x="607" y="114"/>
                    <a:pt x="569" y="76"/>
                  </a:cubicBezTo>
                  <a:lnTo>
                    <a:pt x="531" y="38"/>
                  </a:lnTo>
                  <a:cubicBezTo>
                    <a:pt x="493" y="19"/>
                    <a:pt x="436" y="19"/>
                    <a:pt x="398" y="19"/>
                  </a:cubicBezTo>
                  <a:lnTo>
                    <a:pt x="398" y="0"/>
                  </a:lnTo>
                  <a:close/>
                </a:path>
              </a:pathLst>
            </a:custGeom>
            <a:solidFill>
              <a:srgbClr val="3C8DA0"/>
            </a:solidFill>
            <a:ln>
              <a:noFill/>
            </a:ln>
          </p:spPr>
          <p:txBody>
            <a:bodyPr spcFirstLastPara="1" wrap="square" lIns="91425" tIns="91425" rIns="91425" bIns="91425" anchor="ctr" anchorCtr="0">
              <a:noAutofit/>
            </a:bodyPr>
            <a:lstStyle/>
            <a:p>
              <a:endParaRPr/>
            </a:p>
          </p:txBody>
        </p:sp>
        <p:sp>
          <p:nvSpPr>
            <p:cNvPr id="1580" name="Google Shape;1580;p26"/>
            <p:cNvSpPr/>
            <p:nvPr/>
          </p:nvSpPr>
          <p:spPr>
            <a:xfrm>
              <a:off x="325475" y="1808138"/>
              <a:ext cx="15675" cy="11850"/>
            </a:xfrm>
            <a:custGeom>
              <a:avLst/>
              <a:gdLst/>
              <a:ahLst/>
              <a:cxnLst/>
              <a:rect l="l" t="t" r="r" b="b"/>
              <a:pathLst>
                <a:path w="627" h="474" extrusionOk="0">
                  <a:moveTo>
                    <a:pt x="304" y="0"/>
                  </a:moveTo>
                  <a:cubicBezTo>
                    <a:pt x="1" y="0"/>
                    <a:pt x="1" y="474"/>
                    <a:pt x="304" y="474"/>
                  </a:cubicBezTo>
                  <a:cubicBezTo>
                    <a:pt x="626" y="474"/>
                    <a:pt x="626" y="0"/>
                    <a:pt x="304" y="0"/>
                  </a:cubicBezTo>
                  <a:close/>
                </a:path>
              </a:pathLst>
            </a:custGeom>
            <a:solidFill>
              <a:srgbClr val="3C8DA0"/>
            </a:solidFill>
            <a:ln>
              <a:noFill/>
            </a:ln>
          </p:spPr>
          <p:txBody>
            <a:bodyPr spcFirstLastPara="1" wrap="square" lIns="91425" tIns="91425" rIns="91425" bIns="91425" anchor="ctr" anchorCtr="0">
              <a:noAutofit/>
            </a:bodyPr>
            <a:lstStyle/>
            <a:p>
              <a:endParaRPr/>
            </a:p>
          </p:txBody>
        </p:sp>
        <p:sp>
          <p:nvSpPr>
            <p:cNvPr id="1581" name="Google Shape;1581;p26"/>
            <p:cNvSpPr/>
            <p:nvPr/>
          </p:nvSpPr>
          <p:spPr>
            <a:xfrm>
              <a:off x="298950" y="1787738"/>
              <a:ext cx="8550" cy="7150"/>
            </a:xfrm>
            <a:custGeom>
              <a:avLst/>
              <a:gdLst/>
              <a:ahLst/>
              <a:cxnLst/>
              <a:rect l="l" t="t" r="r" b="b"/>
              <a:pathLst>
                <a:path w="342" h="286" extrusionOk="0">
                  <a:moveTo>
                    <a:pt x="171" y="1"/>
                  </a:moveTo>
                  <a:cubicBezTo>
                    <a:pt x="0" y="20"/>
                    <a:pt x="0" y="266"/>
                    <a:pt x="171" y="285"/>
                  </a:cubicBezTo>
                  <a:cubicBezTo>
                    <a:pt x="341" y="266"/>
                    <a:pt x="341" y="20"/>
                    <a:pt x="171" y="1"/>
                  </a:cubicBezTo>
                  <a:close/>
                </a:path>
              </a:pathLst>
            </a:custGeom>
            <a:solidFill>
              <a:srgbClr val="3C8DA0"/>
            </a:solidFill>
            <a:ln>
              <a:noFill/>
            </a:ln>
          </p:spPr>
          <p:txBody>
            <a:bodyPr spcFirstLastPara="1" wrap="square" lIns="91425" tIns="91425" rIns="91425" bIns="91425" anchor="ctr" anchorCtr="0">
              <a:noAutofit/>
            </a:bodyPr>
            <a:lstStyle/>
            <a:p>
              <a:endParaRPr/>
            </a:p>
          </p:txBody>
        </p:sp>
        <p:sp>
          <p:nvSpPr>
            <p:cNvPr id="1582" name="Google Shape;1582;p26"/>
            <p:cNvSpPr/>
            <p:nvPr/>
          </p:nvSpPr>
          <p:spPr>
            <a:xfrm>
              <a:off x="445850" y="1622338"/>
              <a:ext cx="21825" cy="16625"/>
            </a:xfrm>
            <a:custGeom>
              <a:avLst/>
              <a:gdLst/>
              <a:ahLst/>
              <a:cxnLst/>
              <a:rect l="l" t="t" r="r" b="b"/>
              <a:pathLst>
                <a:path w="873" h="665" extrusionOk="0">
                  <a:moveTo>
                    <a:pt x="437" y="1"/>
                  </a:moveTo>
                  <a:cubicBezTo>
                    <a:pt x="1" y="1"/>
                    <a:pt x="1" y="664"/>
                    <a:pt x="437" y="664"/>
                  </a:cubicBezTo>
                  <a:cubicBezTo>
                    <a:pt x="873" y="664"/>
                    <a:pt x="873" y="1"/>
                    <a:pt x="437" y="1"/>
                  </a:cubicBezTo>
                  <a:close/>
                </a:path>
              </a:pathLst>
            </a:custGeom>
            <a:solidFill>
              <a:srgbClr val="3C8DA0"/>
            </a:solidFill>
            <a:ln>
              <a:noFill/>
            </a:ln>
          </p:spPr>
          <p:txBody>
            <a:bodyPr spcFirstLastPara="1" wrap="square" lIns="91425" tIns="91425" rIns="91425" bIns="91425" anchor="ctr" anchorCtr="0">
              <a:noAutofit/>
            </a:bodyPr>
            <a:lstStyle/>
            <a:p>
              <a:endParaRPr/>
            </a:p>
          </p:txBody>
        </p:sp>
        <p:sp>
          <p:nvSpPr>
            <p:cNvPr id="1583" name="Google Shape;1583;p26"/>
            <p:cNvSpPr/>
            <p:nvPr/>
          </p:nvSpPr>
          <p:spPr>
            <a:xfrm>
              <a:off x="418850" y="1542263"/>
              <a:ext cx="23250" cy="18975"/>
            </a:xfrm>
            <a:custGeom>
              <a:avLst/>
              <a:gdLst/>
              <a:ahLst/>
              <a:cxnLst/>
              <a:rect l="l" t="t" r="r" b="b"/>
              <a:pathLst>
                <a:path w="930" h="759" extrusionOk="0">
                  <a:moveTo>
                    <a:pt x="474" y="0"/>
                  </a:moveTo>
                  <a:cubicBezTo>
                    <a:pt x="0" y="38"/>
                    <a:pt x="0" y="721"/>
                    <a:pt x="474" y="758"/>
                  </a:cubicBezTo>
                  <a:cubicBezTo>
                    <a:pt x="929" y="721"/>
                    <a:pt x="929" y="38"/>
                    <a:pt x="474" y="0"/>
                  </a:cubicBezTo>
                  <a:close/>
                </a:path>
              </a:pathLst>
            </a:custGeom>
            <a:solidFill>
              <a:srgbClr val="3C8DA0"/>
            </a:solidFill>
            <a:ln>
              <a:noFill/>
            </a:ln>
          </p:spPr>
          <p:txBody>
            <a:bodyPr spcFirstLastPara="1" wrap="square" lIns="91425" tIns="91425" rIns="91425" bIns="91425" anchor="ctr" anchorCtr="0">
              <a:noAutofit/>
            </a:bodyPr>
            <a:lstStyle/>
            <a:p>
              <a:endParaRPr/>
            </a:p>
          </p:txBody>
        </p:sp>
      </p:grpSp>
      <p:pic>
        <p:nvPicPr>
          <p:cNvPr id="1584" name="Google Shape;1584;p26"/>
          <p:cNvPicPr preferRelativeResize="0"/>
          <p:nvPr/>
        </p:nvPicPr>
        <p:blipFill>
          <a:blip r:embed="rId3">
            <a:alphaModFix amt="74000"/>
          </a:blip>
          <a:stretch>
            <a:fillRect/>
          </a:stretch>
        </p:blipFill>
        <p:spPr>
          <a:xfrm rot="4990199" flipH="1">
            <a:off x="-1127360" y="4108621"/>
            <a:ext cx="2894870" cy="2593321"/>
          </a:xfrm>
          <a:prstGeom prst="rect">
            <a:avLst/>
          </a:prstGeom>
          <a:noFill/>
          <a:ln>
            <a:noFill/>
          </a:ln>
        </p:spPr>
      </p:pic>
      <p:pic>
        <p:nvPicPr>
          <p:cNvPr id="1585" name="Google Shape;1585;p26"/>
          <p:cNvPicPr preferRelativeResize="0"/>
          <p:nvPr/>
        </p:nvPicPr>
        <p:blipFill>
          <a:blip r:embed="rId4">
            <a:alphaModFix amt="74000"/>
          </a:blip>
          <a:stretch>
            <a:fillRect/>
          </a:stretch>
        </p:blipFill>
        <p:spPr>
          <a:xfrm rot="4990199" flipH="1">
            <a:off x="7307615" y="-922016"/>
            <a:ext cx="2894870" cy="2593321"/>
          </a:xfrm>
          <a:prstGeom prst="rect">
            <a:avLst/>
          </a:prstGeom>
          <a:noFill/>
          <a:ln>
            <a:noFill/>
          </a:ln>
        </p:spPr>
      </p:pic>
      <p:sp>
        <p:nvSpPr>
          <p:cNvPr id="1586" name="Google Shape;1586;p26"/>
          <p:cNvSpPr txBox="1">
            <a:spLocks noGrp="1"/>
          </p:cNvSpPr>
          <p:nvPr>
            <p:ph type="ctrTitle" idx="9"/>
          </p:nvPr>
        </p:nvSpPr>
        <p:spPr>
          <a:xfrm>
            <a:off x="736646" y="373025"/>
            <a:ext cx="7672500" cy="5778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800"/>
              <a:buNone/>
              <a:defRPr/>
            </a:lvl1pPr>
            <a:lvl2pPr lvl="1" algn="ctr" rtl="0">
              <a:spcBef>
                <a:spcPts val="0"/>
              </a:spcBef>
              <a:spcAft>
                <a:spcPts val="0"/>
              </a:spcAft>
              <a:buSzPts val="800"/>
              <a:buNone/>
              <a:defRPr sz="800"/>
            </a:lvl2pPr>
            <a:lvl3pPr lvl="2" algn="ctr" rtl="0">
              <a:spcBef>
                <a:spcPts val="0"/>
              </a:spcBef>
              <a:spcAft>
                <a:spcPts val="0"/>
              </a:spcAft>
              <a:buSzPts val="800"/>
              <a:buNone/>
              <a:defRPr sz="800"/>
            </a:lvl3pPr>
            <a:lvl4pPr lvl="3" algn="ctr" rtl="0">
              <a:spcBef>
                <a:spcPts val="0"/>
              </a:spcBef>
              <a:spcAft>
                <a:spcPts val="0"/>
              </a:spcAft>
              <a:buSzPts val="800"/>
              <a:buNone/>
              <a:defRPr sz="800"/>
            </a:lvl4pPr>
            <a:lvl5pPr lvl="4" algn="ctr" rtl="0">
              <a:spcBef>
                <a:spcPts val="0"/>
              </a:spcBef>
              <a:spcAft>
                <a:spcPts val="0"/>
              </a:spcAft>
              <a:buSzPts val="800"/>
              <a:buNone/>
              <a:defRPr sz="800"/>
            </a:lvl5pPr>
            <a:lvl6pPr lvl="5" algn="ctr" rtl="0">
              <a:spcBef>
                <a:spcPts val="0"/>
              </a:spcBef>
              <a:spcAft>
                <a:spcPts val="0"/>
              </a:spcAft>
              <a:buSzPts val="800"/>
              <a:buNone/>
              <a:defRPr sz="800"/>
            </a:lvl6pPr>
            <a:lvl7pPr lvl="6" algn="ctr" rtl="0">
              <a:spcBef>
                <a:spcPts val="0"/>
              </a:spcBef>
              <a:spcAft>
                <a:spcPts val="0"/>
              </a:spcAft>
              <a:buSzPts val="800"/>
              <a:buNone/>
              <a:defRPr sz="800"/>
            </a:lvl7pPr>
            <a:lvl8pPr lvl="7" algn="ctr" rtl="0">
              <a:spcBef>
                <a:spcPts val="0"/>
              </a:spcBef>
              <a:spcAft>
                <a:spcPts val="0"/>
              </a:spcAft>
              <a:buSzPts val="800"/>
              <a:buNone/>
              <a:defRPr sz="800"/>
            </a:lvl8pPr>
            <a:lvl9pPr lvl="8" algn="ctr" rtl="0">
              <a:spcBef>
                <a:spcPts val="0"/>
              </a:spcBef>
              <a:spcAft>
                <a:spcPts val="0"/>
              </a:spcAft>
              <a:buSzPts val="800"/>
              <a:buNone/>
              <a:defRPr sz="800"/>
            </a:lvl9pPr>
          </a:lstStyle>
          <a:p>
            <a:endParaRPr/>
          </a:p>
        </p:txBody>
      </p:sp>
      <p:sp>
        <p:nvSpPr>
          <p:cNvPr id="1587" name="Google Shape;1587;p26"/>
          <p:cNvSpPr/>
          <p:nvPr/>
        </p:nvSpPr>
        <p:spPr>
          <a:xfrm rot="-2136675">
            <a:off x="7291512" y="4066884"/>
            <a:ext cx="2264977" cy="2165734"/>
          </a:xfrm>
          <a:custGeom>
            <a:avLst/>
            <a:gdLst/>
            <a:ahLst/>
            <a:cxnLst/>
            <a:rect l="l" t="t" r="r" b="b"/>
            <a:pathLst>
              <a:path w="21339" h="20404" extrusionOk="0">
                <a:moveTo>
                  <a:pt x="95" y="0"/>
                </a:moveTo>
                <a:cubicBezTo>
                  <a:pt x="50" y="0"/>
                  <a:pt x="0" y="36"/>
                  <a:pt x="12" y="93"/>
                </a:cubicBezTo>
                <a:cubicBezTo>
                  <a:pt x="485" y="2330"/>
                  <a:pt x="1054" y="4567"/>
                  <a:pt x="1680" y="6766"/>
                </a:cubicBezTo>
                <a:cubicBezTo>
                  <a:pt x="2324" y="8965"/>
                  <a:pt x="3045" y="11126"/>
                  <a:pt x="3822" y="13249"/>
                </a:cubicBezTo>
                <a:cubicBezTo>
                  <a:pt x="4220" y="14330"/>
                  <a:pt x="4618" y="15391"/>
                  <a:pt x="5054" y="16453"/>
                </a:cubicBezTo>
                <a:cubicBezTo>
                  <a:pt x="5225" y="16889"/>
                  <a:pt x="5433" y="17287"/>
                  <a:pt x="5699" y="17666"/>
                </a:cubicBezTo>
                <a:cubicBezTo>
                  <a:pt x="5926" y="17988"/>
                  <a:pt x="6267" y="18216"/>
                  <a:pt x="6646" y="18348"/>
                </a:cubicBezTo>
                <a:cubicBezTo>
                  <a:pt x="6705" y="18361"/>
                  <a:pt x="6764" y="18368"/>
                  <a:pt x="6823" y="18368"/>
                </a:cubicBezTo>
                <a:cubicBezTo>
                  <a:pt x="7107" y="18368"/>
                  <a:pt x="7384" y="18221"/>
                  <a:pt x="7556" y="17969"/>
                </a:cubicBezTo>
                <a:cubicBezTo>
                  <a:pt x="7746" y="17609"/>
                  <a:pt x="7784" y="17173"/>
                  <a:pt x="7708" y="16775"/>
                </a:cubicBezTo>
                <a:cubicBezTo>
                  <a:pt x="7519" y="15770"/>
                  <a:pt x="7253" y="14784"/>
                  <a:pt x="6893" y="13837"/>
                </a:cubicBezTo>
                <a:cubicBezTo>
                  <a:pt x="6248" y="11941"/>
                  <a:pt x="5414" y="9969"/>
                  <a:pt x="5528" y="7922"/>
                </a:cubicBezTo>
                <a:cubicBezTo>
                  <a:pt x="5543" y="7707"/>
                  <a:pt x="5559" y="7504"/>
                  <a:pt x="5594" y="7294"/>
                </a:cubicBezTo>
                <a:lnTo>
                  <a:pt x="5594" y="7294"/>
                </a:lnTo>
                <a:cubicBezTo>
                  <a:pt x="6312" y="7702"/>
                  <a:pt x="6661" y="8502"/>
                  <a:pt x="6893" y="9268"/>
                </a:cubicBezTo>
                <a:cubicBezTo>
                  <a:pt x="7234" y="10349"/>
                  <a:pt x="7519" y="11467"/>
                  <a:pt x="7822" y="12567"/>
                </a:cubicBezTo>
                <a:lnTo>
                  <a:pt x="8789" y="16036"/>
                </a:lnTo>
                <a:cubicBezTo>
                  <a:pt x="8940" y="16604"/>
                  <a:pt x="9111" y="17173"/>
                  <a:pt x="9263" y="17742"/>
                </a:cubicBezTo>
                <a:cubicBezTo>
                  <a:pt x="9376" y="18216"/>
                  <a:pt x="9509" y="18652"/>
                  <a:pt x="9699" y="19107"/>
                </a:cubicBezTo>
                <a:cubicBezTo>
                  <a:pt x="9966" y="19713"/>
                  <a:pt x="10452" y="20404"/>
                  <a:pt x="11172" y="20404"/>
                </a:cubicBezTo>
                <a:cubicBezTo>
                  <a:pt x="11217" y="20404"/>
                  <a:pt x="11263" y="20401"/>
                  <a:pt x="11310" y="20396"/>
                </a:cubicBezTo>
                <a:cubicBezTo>
                  <a:pt x="11708" y="20339"/>
                  <a:pt x="12068" y="20092"/>
                  <a:pt x="12258" y="19732"/>
                </a:cubicBezTo>
                <a:cubicBezTo>
                  <a:pt x="12485" y="19334"/>
                  <a:pt x="12580" y="18860"/>
                  <a:pt x="12504" y="18405"/>
                </a:cubicBezTo>
                <a:cubicBezTo>
                  <a:pt x="12390" y="17855"/>
                  <a:pt x="12239" y="17306"/>
                  <a:pt x="12030" y="16794"/>
                </a:cubicBezTo>
                <a:cubicBezTo>
                  <a:pt x="11841" y="16263"/>
                  <a:pt x="11651" y="15713"/>
                  <a:pt x="11462" y="15183"/>
                </a:cubicBezTo>
                <a:cubicBezTo>
                  <a:pt x="11101" y="14083"/>
                  <a:pt x="10779" y="12965"/>
                  <a:pt x="10457" y="11865"/>
                </a:cubicBezTo>
                <a:cubicBezTo>
                  <a:pt x="10154" y="10766"/>
                  <a:pt x="9869" y="9628"/>
                  <a:pt x="9623" y="8491"/>
                </a:cubicBezTo>
                <a:cubicBezTo>
                  <a:pt x="9414" y="7486"/>
                  <a:pt x="9168" y="6424"/>
                  <a:pt x="9414" y="5420"/>
                </a:cubicBezTo>
                <a:cubicBezTo>
                  <a:pt x="9462" y="5197"/>
                  <a:pt x="9536" y="5002"/>
                  <a:pt x="9626" y="4810"/>
                </a:cubicBezTo>
                <a:lnTo>
                  <a:pt x="9626" y="4810"/>
                </a:lnTo>
                <a:cubicBezTo>
                  <a:pt x="11118" y="5773"/>
                  <a:pt x="11814" y="7472"/>
                  <a:pt x="12239" y="9135"/>
                </a:cubicBezTo>
                <a:cubicBezTo>
                  <a:pt x="12485" y="10026"/>
                  <a:pt x="12637" y="10936"/>
                  <a:pt x="12807" y="11846"/>
                </a:cubicBezTo>
                <a:cubicBezTo>
                  <a:pt x="13035" y="13040"/>
                  <a:pt x="13300" y="14216"/>
                  <a:pt x="13623" y="15391"/>
                </a:cubicBezTo>
                <a:cubicBezTo>
                  <a:pt x="13945" y="16547"/>
                  <a:pt x="14324" y="17723"/>
                  <a:pt x="14741" y="18879"/>
                </a:cubicBezTo>
                <a:cubicBezTo>
                  <a:pt x="14912" y="19315"/>
                  <a:pt x="15063" y="19827"/>
                  <a:pt x="15480" y="20092"/>
                </a:cubicBezTo>
                <a:cubicBezTo>
                  <a:pt x="15595" y="20165"/>
                  <a:pt x="15723" y="20199"/>
                  <a:pt x="15849" y="20199"/>
                </a:cubicBezTo>
                <a:cubicBezTo>
                  <a:pt x="16119" y="20199"/>
                  <a:pt x="16382" y="20042"/>
                  <a:pt x="16485" y="19770"/>
                </a:cubicBezTo>
                <a:cubicBezTo>
                  <a:pt x="16694" y="19334"/>
                  <a:pt x="16675" y="18765"/>
                  <a:pt x="16656" y="18292"/>
                </a:cubicBezTo>
                <a:cubicBezTo>
                  <a:pt x="16637" y="17723"/>
                  <a:pt x="16542" y="17154"/>
                  <a:pt x="16428" y="16585"/>
                </a:cubicBezTo>
                <a:cubicBezTo>
                  <a:pt x="16125" y="15467"/>
                  <a:pt x="15746" y="14348"/>
                  <a:pt x="15291" y="13268"/>
                </a:cubicBezTo>
                <a:cubicBezTo>
                  <a:pt x="14419" y="10993"/>
                  <a:pt x="13793" y="8623"/>
                  <a:pt x="13433" y="6216"/>
                </a:cubicBezTo>
                <a:cubicBezTo>
                  <a:pt x="13360" y="5689"/>
                  <a:pt x="13392" y="4465"/>
                  <a:pt x="14163" y="4465"/>
                </a:cubicBezTo>
                <a:cubicBezTo>
                  <a:pt x="14197" y="4465"/>
                  <a:pt x="14231" y="4467"/>
                  <a:pt x="14267" y="4472"/>
                </a:cubicBezTo>
                <a:cubicBezTo>
                  <a:pt x="14741" y="4548"/>
                  <a:pt x="15025" y="5060"/>
                  <a:pt x="15234" y="5439"/>
                </a:cubicBezTo>
                <a:cubicBezTo>
                  <a:pt x="15499" y="5913"/>
                  <a:pt x="15727" y="6406"/>
                  <a:pt x="15935" y="6898"/>
                </a:cubicBezTo>
                <a:cubicBezTo>
                  <a:pt x="16732" y="8946"/>
                  <a:pt x="17111" y="11107"/>
                  <a:pt x="17452" y="13268"/>
                </a:cubicBezTo>
                <a:cubicBezTo>
                  <a:pt x="17623" y="14348"/>
                  <a:pt x="17793" y="15429"/>
                  <a:pt x="18002" y="16510"/>
                </a:cubicBezTo>
                <a:cubicBezTo>
                  <a:pt x="18096" y="17040"/>
                  <a:pt x="18229" y="17590"/>
                  <a:pt x="18362" y="18121"/>
                </a:cubicBezTo>
                <a:cubicBezTo>
                  <a:pt x="18476" y="18557"/>
                  <a:pt x="18627" y="19031"/>
                  <a:pt x="18968" y="19334"/>
                </a:cubicBezTo>
                <a:cubicBezTo>
                  <a:pt x="19197" y="19533"/>
                  <a:pt x="19456" y="19618"/>
                  <a:pt x="19715" y="19618"/>
                </a:cubicBezTo>
                <a:cubicBezTo>
                  <a:pt x="20273" y="19618"/>
                  <a:pt x="20833" y="19220"/>
                  <a:pt x="21092" y="18690"/>
                </a:cubicBezTo>
                <a:cubicBezTo>
                  <a:pt x="21300" y="18178"/>
                  <a:pt x="21338" y="17628"/>
                  <a:pt x="21205" y="17078"/>
                </a:cubicBezTo>
                <a:cubicBezTo>
                  <a:pt x="21111" y="16472"/>
                  <a:pt x="20902" y="15884"/>
                  <a:pt x="20731" y="15277"/>
                </a:cubicBezTo>
                <a:lnTo>
                  <a:pt x="18684" y="7903"/>
                </a:lnTo>
                <a:cubicBezTo>
                  <a:pt x="18514" y="7315"/>
                  <a:pt x="18362" y="6728"/>
                  <a:pt x="18191" y="6102"/>
                </a:cubicBezTo>
                <a:cubicBezTo>
                  <a:pt x="18162" y="6043"/>
                  <a:pt x="18106" y="6015"/>
                  <a:pt x="18051" y="6015"/>
                </a:cubicBezTo>
                <a:cubicBezTo>
                  <a:pt x="17966" y="6015"/>
                  <a:pt x="17884" y="6082"/>
                  <a:pt x="17907" y="6197"/>
                </a:cubicBezTo>
                <a:cubicBezTo>
                  <a:pt x="18589" y="8623"/>
                  <a:pt x="19253" y="11050"/>
                  <a:pt x="19935" y="13476"/>
                </a:cubicBezTo>
                <a:lnTo>
                  <a:pt x="20428" y="15315"/>
                </a:lnTo>
                <a:cubicBezTo>
                  <a:pt x="20599" y="15903"/>
                  <a:pt x="20788" y="16491"/>
                  <a:pt x="20902" y="17078"/>
                </a:cubicBezTo>
                <a:cubicBezTo>
                  <a:pt x="21016" y="17609"/>
                  <a:pt x="21035" y="18216"/>
                  <a:pt x="20750" y="18690"/>
                </a:cubicBezTo>
                <a:cubicBezTo>
                  <a:pt x="20542" y="19050"/>
                  <a:pt x="20144" y="19296"/>
                  <a:pt x="19727" y="19334"/>
                </a:cubicBezTo>
                <a:cubicBezTo>
                  <a:pt x="19253" y="19334"/>
                  <a:pt x="18950" y="18917"/>
                  <a:pt x="18798" y="18519"/>
                </a:cubicBezTo>
                <a:cubicBezTo>
                  <a:pt x="18627" y="18026"/>
                  <a:pt x="18495" y="17533"/>
                  <a:pt x="18400" y="17040"/>
                </a:cubicBezTo>
                <a:cubicBezTo>
                  <a:pt x="18172" y="15979"/>
                  <a:pt x="17983" y="14898"/>
                  <a:pt x="17812" y="13837"/>
                </a:cubicBezTo>
                <a:cubicBezTo>
                  <a:pt x="17452" y="11713"/>
                  <a:pt x="17130" y="9571"/>
                  <a:pt x="16428" y="7524"/>
                </a:cubicBezTo>
                <a:cubicBezTo>
                  <a:pt x="16239" y="7031"/>
                  <a:pt x="16049" y="6538"/>
                  <a:pt x="15822" y="6064"/>
                </a:cubicBezTo>
                <a:cubicBezTo>
                  <a:pt x="15632" y="5590"/>
                  <a:pt x="15386" y="5154"/>
                  <a:pt x="15082" y="4756"/>
                </a:cubicBezTo>
                <a:cubicBezTo>
                  <a:pt x="14841" y="4446"/>
                  <a:pt x="14506" y="4199"/>
                  <a:pt x="14120" y="4199"/>
                </a:cubicBezTo>
                <a:cubicBezTo>
                  <a:pt x="14081" y="4199"/>
                  <a:pt x="14042" y="4201"/>
                  <a:pt x="14002" y="4207"/>
                </a:cubicBezTo>
                <a:cubicBezTo>
                  <a:pt x="13661" y="4282"/>
                  <a:pt x="13395" y="4529"/>
                  <a:pt x="13281" y="4851"/>
                </a:cubicBezTo>
                <a:cubicBezTo>
                  <a:pt x="13149" y="5230"/>
                  <a:pt x="13092" y="5609"/>
                  <a:pt x="13130" y="6007"/>
                </a:cubicBezTo>
                <a:cubicBezTo>
                  <a:pt x="13187" y="6538"/>
                  <a:pt x="13281" y="7088"/>
                  <a:pt x="13395" y="7619"/>
                </a:cubicBezTo>
                <a:cubicBezTo>
                  <a:pt x="13623" y="8794"/>
                  <a:pt x="13907" y="9969"/>
                  <a:pt x="14267" y="11126"/>
                </a:cubicBezTo>
                <a:cubicBezTo>
                  <a:pt x="14608" y="12244"/>
                  <a:pt x="15044" y="13344"/>
                  <a:pt x="15442" y="14443"/>
                </a:cubicBezTo>
                <a:cubicBezTo>
                  <a:pt x="15879" y="15524"/>
                  <a:pt x="16182" y="16642"/>
                  <a:pt x="16333" y="17799"/>
                </a:cubicBezTo>
                <a:cubicBezTo>
                  <a:pt x="16409" y="18329"/>
                  <a:pt x="16390" y="18879"/>
                  <a:pt x="16296" y="19410"/>
                </a:cubicBezTo>
                <a:cubicBezTo>
                  <a:pt x="16277" y="19618"/>
                  <a:pt x="16144" y="19789"/>
                  <a:pt x="15973" y="19884"/>
                </a:cubicBezTo>
                <a:cubicBezTo>
                  <a:pt x="15943" y="19889"/>
                  <a:pt x="15912" y="19892"/>
                  <a:pt x="15882" y="19892"/>
                </a:cubicBezTo>
                <a:cubicBezTo>
                  <a:pt x="15710" y="19892"/>
                  <a:pt x="15558" y="19802"/>
                  <a:pt x="15461" y="19656"/>
                </a:cubicBezTo>
                <a:cubicBezTo>
                  <a:pt x="15329" y="19467"/>
                  <a:pt x="15215" y="19258"/>
                  <a:pt x="15139" y="19031"/>
                </a:cubicBezTo>
                <a:cubicBezTo>
                  <a:pt x="15025" y="18746"/>
                  <a:pt x="14912" y="18481"/>
                  <a:pt x="14817" y="18197"/>
                </a:cubicBezTo>
                <a:cubicBezTo>
                  <a:pt x="14608" y="17628"/>
                  <a:pt x="14419" y="17059"/>
                  <a:pt x="14248" y="16491"/>
                </a:cubicBezTo>
                <a:cubicBezTo>
                  <a:pt x="13888" y="15353"/>
                  <a:pt x="13566" y="14178"/>
                  <a:pt x="13300" y="13003"/>
                </a:cubicBezTo>
                <a:cubicBezTo>
                  <a:pt x="13073" y="12017"/>
                  <a:pt x="12921" y="11031"/>
                  <a:pt x="12694" y="10045"/>
                </a:cubicBezTo>
                <a:cubicBezTo>
                  <a:pt x="12334" y="8377"/>
                  <a:pt x="11822" y="6576"/>
                  <a:pt x="10590" y="5306"/>
                </a:cubicBezTo>
                <a:cubicBezTo>
                  <a:pt x="10305" y="5022"/>
                  <a:pt x="9983" y="4756"/>
                  <a:pt x="9623" y="4548"/>
                </a:cubicBezTo>
                <a:cubicBezTo>
                  <a:pt x="9603" y="4534"/>
                  <a:pt x="9580" y="4528"/>
                  <a:pt x="9558" y="4528"/>
                </a:cubicBezTo>
                <a:cubicBezTo>
                  <a:pt x="9517" y="4528"/>
                  <a:pt x="9477" y="4549"/>
                  <a:pt x="9452" y="4586"/>
                </a:cubicBezTo>
                <a:cubicBezTo>
                  <a:pt x="8978" y="5458"/>
                  <a:pt x="9016" y="6481"/>
                  <a:pt x="9168" y="7448"/>
                </a:cubicBezTo>
                <a:cubicBezTo>
                  <a:pt x="9338" y="8510"/>
                  <a:pt x="9604" y="9571"/>
                  <a:pt x="9869" y="10633"/>
                </a:cubicBezTo>
                <a:cubicBezTo>
                  <a:pt x="10438" y="12832"/>
                  <a:pt x="11101" y="14993"/>
                  <a:pt x="11879" y="17135"/>
                </a:cubicBezTo>
                <a:cubicBezTo>
                  <a:pt x="12182" y="18007"/>
                  <a:pt x="12618" y="19182"/>
                  <a:pt x="11784" y="19922"/>
                </a:cubicBezTo>
                <a:cubicBezTo>
                  <a:pt x="11612" y="20082"/>
                  <a:pt x="11386" y="20166"/>
                  <a:pt x="11158" y="20166"/>
                </a:cubicBezTo>
                <a:cubicBezTo>
                  <a:pt x="11008" y="20166"/>
                  <a:pt x="10858" y="20130"/>
                  <a:pt x="10722" y="20055"/>
                </a:cubicBezTo>
                <a:cubicBezTo>
                  <a:pt x="10400" y="19827"/>
                  <a:pt x="10172" y="19524"/>
                  <a:pt x="10021" y="19182"/>
                </a:cubicBezTo>
                <a:cubicBezTo>
                  <a:pt x="9831" y="18784"/>
                  <a:pt x="9699" y="18367"/>
                  <a:pt x="9585" y="17950"/>
                </a:cubicBezTo>
                <a:lnTo>
                  <a:pt x="9111" y="16244"/>
                </a:lnTo>
                <a:lnTo>
                  <a:pt x="8125" y="12832"/>
                </a:lnTo>
                <a:cubicBezTo>
                  <a:pt x="7822" y="11732"/>
                  <a:pt x="7519" y="10614"/>
                  <a:pt x="7177" y="9514"/>
                </a:cubicBezTo>
                <a:cubicBezTo>
                  <a:pt x="6950" y="8737"/>
                  <a:pt x="6665" y="7903"/>
                  <a:pt x="6059" y="7353"/>
                </a:cubicBezTo>
                <a:cubicBezTo>
                  <a:pt x="5907" y="7221"/>
                  <a:pt x="5737" y="7107"/>
                  <a:pt x="5547" y="7012"/>
                </a:cubicBezTo>
                <a:cubicBezTo>
                  <a:pt x="5534" y="7008"/>
                  <a:pt x="5519" y="7005"/>
                  <a:pt x="5505" y="7005"/>
                </a:cubicBezTo>
                <a:cubicBezTo>
                  <a:pt x="5457" y="7005"/>
                  <a:pt x="5410" y="7030"/>
                  <a:pt x="5395" y="7088"/>
                </a:cubicBezTo>
                <a:cubicBezTo>
                  <a:pt x="5054" y="9041"/>
                  <a:pt x="5661" y="10936"/>
                  <a:pt x="6305" y="12775"/>
                </a:cubicBezTo>
                <a:cubicBezTo>
                  <a:pt x="6628" y="13723"/>
                  <a:pt x="6988" y="14671"/>
                  <a:pt x="7253" y="15638"/>
                </a:cubicBezTo>
                <a:cubicBezTo>
                  <a:pt x="7386" y="16093"/>
                  <a:pt x="7481" y="16566"/>
                  <a:pt x="7537" y="17059"/>
                </a:cubicBezTo>
                <a:cubicBezTo>
                  <a:pt x="7556" y="17457"/>
                  <a:pt x="7481" y="17969"/>
                  <a:pt x="7064" y="18121"/>
                </a:cubicBezTo>
                <a:cubicBezTo>
                  <a:pt x="6994" y="18147"/>
                  <a:pt x="6924" y="18158"/>
                  <a:pt x="6855" y="18158"/>
                </a:cubicBezTo>
                <a:cubicBezTo>
                  <a:pt x="6568" y="18158"/>
                  <a:pt x="6295" y="17959"/>
                  <a:pt x="6097" y="17761"/>
                </a:cubicBezTo>
                <a:cubicBezTo>
                  <a:pt x="5774" y="17438"/>
                  <a:pt x="5547" y="17059"/>
                  <a:pt x="5376" y="16642"/>
                </a:cubicBezTo>
                <a:cubicBezTo>
                  <a:pt x="4959" y="15619"/>
                  <a:pt x="4561" y="14595"/>
                  <a:pt x="4182" y="13571"/>
                </a:cubicBezTo>
                <a:cubicBezTo>
                  <a:pt x="3405" y="11505"/>
                  <a:pt x="2703" y="9401"/>
                  <a:pt x="2059" y="7278"/>
                </a:cubicBezTo>
                <a:cubicBezTo>
                  <a:pt x="1414" y="5154"/>
                  <a:pt x="846" y="3012"/>
                  <a:pt x="334" y="851"/>
                </a:cubicBezTo>
                <a:cubicBezTo>
                  <a:pt x="277" y="586"/>
                  <a:pt x="220" y="320"/>
                  <a:pt x="163" y="55"/>
                </a:cubicBezTo>
                <a:cubicBezTo>
                  <a:pt x="156" y="17"/>
                  <a:pt x="126" y="0"/>
                  <a:pt x="95" y="0"/>
                </a:cubicBezTo>
                <a:close/>
              </a:path>
            </a:pathLst>
          </a:custGeom>
          <a:solidFill>
            <a:srgbClr val="3C8DA0"/>
          </a:solidFill>
          <a:ln>
            <a:noFill/>
          </a:ln>
        </p:spPr>
        <p:txBody>
          <a:bodyPr spcFirstLastPara="1" wrap="square" lIns="91425" tIns="91425" rIns="91425" bIns="91425" anchor="ctr" anchorCtr="0">
            <a:noAutofit/>
          </a:bodyPr>
          <a:lstStyle/>
          <a:p>
            <a:endParaRPr/>
          </a:p>
        </p:txBody>
      </p:sp>
    </p:spTree>
    <p:extLst>
      <p:ext uri="{BB962C8B-B14F-4D97-AF65-F5344CB8AC3E}">
        <p14:creationId xmlns:p14="http://schemas.microsoft.com/office/powerpoint/2010/main" val="1110808285"/>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matchingName="Title and text 1">
  <p:cSld name="Title and text 1">
    <p:spTree>
      <p:nvGrpSpPr>
        <p:cNvPr id="1" name="Shape 1668"/>
        <p:cNvGrpSpPr/>
        <p:nvPr/>
      </p:nvGrpSpPr>
      <p:grpSpPr>
        <a:xfrm>
          <a:off x="0" y="0"/>
          <a:ext cx="0" cy="0"/>
          <a:chOff x="0" y="0"/>
          <a:chExt cx="0" cy="0"/>
        </a:xfrm>
      </p:grpSpPr>
      <p:pic>
        <p:nvPicPr>
          <p:cNvPr id="1669" name="Google Shape;1669;p28"/>
          <p:cNvPicPr preferRelativeResize="0"/>
          <p:nvPr/>
        </p:nvPicPr>
        <p:blipFill>
          <a:blip r:embed="rId2">
            <a:alphaModFix amt="66000"/>
          </a:blip>
          <a:stretch>
            <a:fillRect/>
          </a:stretch>
        </p:blipFill>
        <p:spPr>
          <a:xfrm rot="5399990" flipH="1">
            <a:off x="7705516" y="-598319"/>
            <a:ext cx="3297389" cy="2276637"/>
          </a:xfrm>
          <a:prstGeom prst="rect">
            <a:avLst/>
          </a:prstGeom>
          <a:noFill/>
          <a:ln>
            <a:noFill/>
          </a:ln>
        </p:spPr>
      </p:pic>
      <p:grpSp>
        <p:nvGrpSpPr>
          <p:cNvPr id="1670" name="Google Shape;1670;p28"/>
          <p:cNvGrpSpPr/>
          <p:nvPr/>
        </p:nvGrpSpPr>
        <p:grpSpPr>
          <a:xfrm rot="-987768">
            <a:off x="7751817" y="-266278"/>
            <a:ext cx="1344359" cy="1995308"/>
            <a:chOff x="272875" y="1527563"/>
            <a:chExt cx="255950" cy="455000"/>
          </a:xfrm>
        </p:grpSpPr>
        <p:sp>
          <p:nvSpPr>
            <p:cNvPr id="1671" name="Google Shape;1671;p28"/>
            <p:cNvSpPr/>
            <p:nvPr/>
          </p:nvSpPr>
          <p:spPr>
            <a:xfrm>
              <a:off x="471925" y="1963988"/>
              <a:ext cx="26575" cy="18575"/>
            </a:xfrm>
            <a:custGeom>
              <a:avLst/>
              <a:gdLst/>
              <a:ahLst/>
              <a:cxnLst/>
              <a:rect l="l" t="t" r="r" b="b"/>
              <a:pathLst>
                <a:path w="1063" h="743" extrusionOk="0">
                  <a:moveTo>
                    <a:pt x="724" y="0"/>
                  </a:moveTo>
                  <a:cubicBezTo>
                    <a:pt x="636" y="0"/>
                    <a:pt x="547" y="14"/>
                    <a:pt x="512" y="41"/>
                  </a:cubicBezTo>
                  <a:cubicBezTo>
                    <a:pt x="323" y="230"/>
                    <a:pt x="152" y="420"/>
                    <a:pt x="0" y="628"/>
                  </a:cubicBezTo>
                  <a:lnTo>
                    <a:pt x="57" y="742"/>
                  </a:lnTo>
                  <a:cubicBezTo>
                    <a:pt x="247" y="742"/>
                    <a:pt x="436" y="704"/>
                    <a:pt x="626" y="647"/>
                  </a:cubicBezTo>
                  <a:cubicBezTo>
                    <a:pt x="929" y="496"/>
                    <a:pt x="1062" y="249"/>
                    <a:pt x="948" y="60"/>
                  </a:cubicBezTo>
                  <a:cubicBezTo>
                    <a:pt x="928" y="19"/>
                    <a:pt x="826" y="0"/>
                    <a:pt x="724" y="0"/>
                  </a:cubicBezTo>
                  <a:close/>
                </a:path>
              </a:pathLst>
            </a:custGeom>
            <a:solidFill>
              <a:srgbClr val="3C8DA0"/>
            </a:solidFill>
            <a:ln>
              <a:noFill/>
            </a:ln>
          </p:spPr>
          <p:txBody>
            <a:bodyPr spcFirstLastPara="1" wrap="square" lIns="91425" tIns="91425" rIns="91425" bIns="91425" anchor="ctr" anchorCtr="0">
              <a:noAutofit/>
            </a:bodyPr>
            <a:lstStyle/>
            <a:p>
              <a:endParaRPr/>
            </a:p>
          </p:txBody>
        </p:sp>
        <p:sp>
          <p:nvSpPr>
            <p:cNvPr id="1672" name="Google Shape;1672;p28"/>
            <p:cNvSpPr/>
            <p:nvPr/>
          </p:nvSpPr>
          <p:spPr>
            <a:xfrm>
              <a:off x="366725" y="1787738"/>
              <a:ext cx="29875" cy="22300"/>
            </a:xfrm>
            <a:custGeom>
              <a:avLst/>
              <a:gdLst/>
              <a:ahLst/>
              <a:cxnLst/>
              <a:rect l="l" t="t" r="r" b="b"/>
              <a:pathLst>
                <a:path w="1195" h="892" extrusionOk="0">
                  <a:moveTo>
                    <a:pt x="607" y="1"/>
                  </a:moveTo>
                  <a:cubicBezTo>
                    <a:pt x="0" y="1"/>
                    <a:pt x="0" y="892"/>
                    <a:pt x="607" y="892"/>
                  </a:cubicBezTo>
                  <a:cubicBezTo>
                    <a:pt x="1194" y="892"/>
                    <a:pt x="1194" y="1"/>
                    <a:pt x="607" y="1"/>
                  </a:cubicBezTo>
                  <a:close/>
                </a:path>
              </a:pathLst>
            </a:custGeom>
            <a:solidFill>
              <a:srgbClr val="3C8DA0"/>
            </a:solidFill>
            <a:ln>
              <a:noFill/>
            </a:ln>
          </p:spPr>
          <p:txBody>
            <a:bodyPr spcFirstLastPara="1" wrap="square" lIns="91425" tIns="91425" rIns="91425" bIns="91425" anchor="ctr" anchorCtr="0">
              <a:noAutofit/>
            </a:bodyPr>
            <a:lstStyle/>
            <a:p>
              <a:endParaRPr/>
            </a:p>
          </p:txBody>
        </p:sp>
        <p:sp>
          <p:nvSpPr>
            <p:cNvPr id="1673" name="Google Shape;1673;p28"/>
            <p:cNvSpPr/>
            <p:nvPr/>
          </p:nvSpPr>
          <p:spPr>
            <a:xfrm>
              <a:off x="380450" y="1835613"/>
              <a:ext cx="9975" cy="8550"/>
            </a:xfrm>
            <a:custGeom>
              <a:avLst/>
              <a:gdLst/>
              <a:ahLst/>
              <a:cxnLst/>
              <a:rect l="l" t="t" r="r" b="b"/>
              <a:pathLst>
                <a:path w="399" h="342" extrusionOk="0">
                  <a:moveTo>
                    <a:pt x="209" y="1"/>
                  </a:moveTo>
                  <a:cubicBezTo>
                    <a:pt x="1" y="38"/>
                    <a:pt x="1" y="323"/>
                    <a:pt x="209" y="342"/>
                  </a:cubicBezTo>
                  <a:cubicBezTo>
                    <a:pt x="399" y="323"/>
                    <a:pt x="399" y="38"/>
                    <a:pt x="209" y="1"/>
                  </a:cubicBezTo>
                  <a:close/>
                </a:path>
              </a:pathLst>
            </a:custGeom>
            <a:solidFill>
              <a:srgbClr val="3C8DA0"/>
            </a:solidFill>
            <a:ln>
              <a:noFill/>
            </a:ln>
          </p:spPr>
          <p:txBody>
            <a:bodyPr spcFirstLastPara="1" wrap="square" lIns="91425" tIns="91425" rIns="91425" bIns="91425" anchor="ctr" anchorCtr="0">
              <a:noAutofit/>
            </a:bodyPr>
            <a:lstStyle/>
            <a:p>
              <a:endParaRPr/>
            </a:p>
          </p:txBody>
        </p:sp>
        <p:sp>
          <p:nvSpPr>
            <p:cNvPr id="1674" name="Google Shape;1674;p28"/>
            <p:cNvSpPr/>
            <p:nvPr/>
          </p:nvSpPr>
          <p:spPr>
            <a:xfrm>
              <a:off x="416475" y="1837513"/>
              <a:ext cx="5700" cy="4750"/>
            </a:xfrm>
            <a:custGeom>
              <a:avLst/>
              <a:gdLst/>
              <a:ahLst/>
              <a:cxnLst/>
              <a:rect l="l" t="t" r="r" b="b"/>
              <a:pathLst>
                <a:path w="228" h="190" extrusionOk="0">
                  <a:moveTo>
                    <a:pt x="114" y="0"/>
                  </a:moveTo>
                  <a:cubicBezTo>
                    <a:pt x="0" y="19"/>
                    <a:pt x="0" y="171"/>
                    <a:pt x="114" y="190"/>
                  </a:cubicBezTo>
                  <a:cubicBezTo>
                    <a:pt x="228" y="171"/>
                    <a:pt x="228" y="19"/>
                    <a:pt x="114" y="0"/>
                  </a:cubicBezTo>
                  <a:close/>
                </a:path>
              </a:pathLst>
            </a:custGeom>
            <a:solidFill>
              <a:srgbClr val="3C8DA0"/>
            </a:solidFill>
            <a:ln>
              <a:noFill/>
            </a:ln>
          </p:spPr>
          <p:txBody>
            <a:bodyPr spcFirstLastPara="1" wrap="square" lIns="91425" tIns="91425" rIns="91425" bIns="91425" anchor="ctr" anchorCtr="0">
              <a:noAutofit/>
            </a:bodyPr>
            <a:lstStyle/>
            <a:p>
              <a:endParaRPr/>
            </a:p>
          </p:txBody>
        </p:sp>
        <p:sp>
          <p:nvSpPr>
            <p:cNvPr id="1675" name="Google Shape;1675;p28"/>
            <p:cNvSpPr/>
            <p:nvPr/>
          </p:nvSpPr>
          <p:spPr>
            <a:xfrm>
              <a:off x="415525" y="1877788"/>
              <a:ext cx="7600" cy="10675"/>
            </a:xfrm>
            <a:custGeom>
              <a:avLst/>
              <a:gdLst/>
              <a:ahLst/>
              <a:cxnLst/>
              <a:rect l="l" t="t" r="r" b="b"/>
              <a:pathLst>
                <a:path w="304" h="427" extrusionOk="0">
                  <a:moveTo>
                    <a:pt x="171" y="1"/>
                  </a:moveTo>
                  <a:cubicBezTo>
                    <a:pt x="133" y="1"/>
                    <a:pt x="95" y="20"/>
                    <a:pt x="76" y="39"/>
                  </a:cubicBezTo>
                  <a:lnTo>
                    <a:pt x="57" y="77"/>
                  </a:lnTo>
                  <a:cubicBezTo>
                    <a:pt x="38" y="95"/>
                    <a:pt x="38" y="114"/>
                    <a:pt x="38" y="133"/>
                  </a:cubicBezTo>
                  <a:lnTo>
                    <a:pt x="20" y="133"/>
                  </a:lnTo>
                  <a:cubicBezTo>
                    <a:pt x="20" y="190"/>
                    <a:pt x="20" y="228"/>
                    <a:pt x="1" y="285"/>
                  </a:cubicBezTo>
                  <a:cubicBezTo>
                    <a:pt x="1" y="304"/>
                    <a:pt x="1" y="323"/>
                    <a:pt x="20" y="342"/>
                  </a:cubicBezTo>
                  <a:cubicBezTo>
                    <a:pt x="20" y="361"/>
                    <a:pt x="38" y="380"/>
                    <a:pt x="38" y="380"/>
                  </a:cubicBezTo>
                  <a:cubicBezTo>
                    <a:pt x="57" y="399"/>
                    <a:pt x="76" y="418"/>
                    <a:pt x="95" y="418"/>
                  </a:cubicBezTo>
                  <a:cubicBezTo>
                    <a:pt x="108" y="418"/>
                    <a:pt x="121" y="426"/>
                    <a:pt x="133" y="426"/>
                  </a:cubicBezTo>
                  <a:cubicBezTo>
                    <a:pt x="140" y="426"/>
                    <a:pt x="146" y="424"/>
                    <a:pt x="152" y="418"/>
                  </a:cubicBezTo>
                  <a:lnTo>
                    <a:pt x="190" y="418"/>
                  </a:lnTo>
                  <a:cubicBezTo>
                    <a:pt x="209" y="418"/>
                    <a:pt x="228" y="418"/>
                    <a:pt x="247" y="399"/>
                  </a:cubicBezTo>
                  <a:cubicBezTo>
                    <a:pt x="285" y="361"/>
                    <a:pt x="285" y="323"/>
                    <a:pt x="285" y="285"/>
                  </a:cubicBezTo>
                  <a:lnTo>
                    <a:pt x="285" y="133"/>
                  </a:lnTo>
                  <a:cubicBezTo>
                    <a:pt x="304" y="114"/>
                    <a:pt x="304" y="95"/>
                    <a:pt x="285" y="95"/>
                  </a:cubicBezTo>
                  <a:cubicBezTo>
                    <a:pt x="285" y="77"/>
                    <a:pt x="285" y="58"/>
                    <a:pt x="266" y="39"/>
                  </a:cubicBezTo>
                  <a:cubicBezTo>
                    <a:pt x="228" y="20"/>
                    <a:pt x="209" y="1"/>
                    <a:pt x="171" y="1"/>
                  </a:cubicBezTo>
                  <a:close/>
                </a:path>
              </a:pathLst>
            </a:custGeom>
            <a:solidFill>
              <a:srgbClr val="3C8DA0"/>
            </a:solidFill>
            <a:ln>
              <a:noFill/>
            </a:ln>
          </p:spPr>
          <p:txBody>
            <a:bodyPr spcFirstLastPara="1" wrap="square" lIns="91425" tIns="91425" rIns="91425" bIns="91425" anchor="ctr" anchorCtr="0">
              <a:noAutofit/>
            </a:bodyPr>
            <a:lstStyle/>
            <a:p>
              <a:endParaRPr/>
            </a:p>
          </p:txBody>
        </p:sp>
        <p:sp>
          <p:nvSpPr>
            <p:cNvPr id="1676" name="Google Shape;1676;p28"/>
            <p:cNvSpPr/>
            <p:nvPr/>
          </p:nvSpPr>
          <p:spPr>
            <a:xfrm>
              <a:off x="432600" y="1937038"/>
              <a:ext cx="10450" cy="8075"/>
            </a:xfrm>
            <a:custGeom>
              <a:avLst/>
              <a:gdLst/>
              <a:ahLst/>
              <a:cxnLst/>
              <a:rect l="l" t="t" r="r" b="b"/>
              <a:pathLst>
                <a:path w="418" h="323" extrusionOk="0">
                  <a:moveTo>
                    <a:pt x="209" y="0"/>
                  </a:moveTo>
                  <a:cubicBezTo>
                    <a:pt x="0" y="0"/>
                    <a:pt x="0" y="323"/>
                    <a:pt x="209" y="323"/>
                  </a:cubicBezTo>
                  <a:cubicBezTo>
                    <a:pt x="417" y="323"/>
                    <a:pt x="417" y="0"/>
                    <a:pt x="209" y="0"/>
                  </a:cubicBezTo>
                  <a:close/>
                </a:path>
              </a:pathLst>
            </a:custGeom>
            <a:solidFill>
              <a:srgbClr val="3C8DA0"/>
            </a:solidFill>
            <a:ln>
              <a:noFill/>
            </a:ln>
          </p:spPr>
          <p:txBody>
            <a:bodyPr spcFirstLastPara="1" wrap="square" lIns="91425" tIns="91425" rIns="91425" bIns="91425" anchor="ctr" anchorCtr="0">
              <a:noAutofit/>
            </a:bodyPr>
            <a:lstStyle/>
            <a:p>
              <a:endParaRPr/>
            </a:p>
          </p:txBody>
        </p:sp>
        <p:sp>
          <p:nvSpPr>
            <p:cNvPr id="1677" name="Google Shape;1677;p28"/>
            <p:cNvSpPr/>
            <p:nvPr/>
          </p:nvSpPr>
          <p:spPr>
            <a:xfrm>
              <a:off x="452025" y="1974938"/>
              <a:ext cx="9500" cy="7150"/>
            </a:xfrm>
            <a:custGeom>
              <a:avLst/>
              <a:gdLst/>
              <a:ahLst/>
              <a:cxnLst/>
              <a:rect l="l" t="t" r="r" b="b"/>
              <a:pathLst>
                <a:path w="380" h="286" extrusionOk="0">
                  <a:moveTo>
                    <a:pt x="190" y="1"/>
                  </a:moveTo>
                  <a:cubicBezTo>
                    <a:pt x="0" y="1"/>
                    <a:pt x="0" y="285"/>
                    <a:pt x="190" y="285"/>
                  </a:cubicBezTo>
                  <a:cubicBezTo>
                    <a:pt x="379" y="285"/>
                    <a:pt x="379" y="1"/>
                    <a:pt x="190" y="1"/>
                  </a:cubicBezTo>
                  <a:close/>
                </a:path>
              </a:pathLst>
            </a:custGeom>
            <a:solidFill>
              <a:srgbClr val="3C8DA0"/>
            </a:solidFill>
            <a:ln>
              <a:noFill/>
            </a:ln>
          </p:spPr>
          <p:txBody>
            <a:bodyPr spcFirstLastPara="1" wrap="square" lIns="91425" tIns="91425" rIns="91425" bIns="91425" anchor="ctr" anchorCtr="0">
              <a:noAutofit/>
            </a:bodyPr>
            <a:lstStyle/>
            <a:p>
              <a:endParaRPr/>
            </a:p>
          </p:txBody>
        </p:sp>
        <p:sp>
          <p:nvSpPr>
            <p:cNvPr id="1678" name="Google Shape;1678;p28"/>
            <p:cNvSpPr/>
            <p:nvPr/>
          </p:nvSpPr>
          <p:spPr>
            <a:xfrm>
              <a:off x="472875" y="1918538"/>
              <a:ext cx="19925" cy="15200"/>
            </a:xfrm>
            <a:custGeom>
              <a:avLst/>
              <a:gdLst/>
              <a:ahLst/>
              <a:cxnLst/>
              <a:rect l="l" t="t" r="r" b="b"/>
              <a:pathLst>
                <a:path w="797" h="608" extrusionOk="0">
                  <a:moveTo>
                    <a:pt x="398" y="1"/>
                  </a:moveTo>
                  <a:cubicBezTo>
                    <a:pt x="0" y="1"/>
                    <a:pt x="0" y="608"/>
                    <a:pt x="398" y="608"/>
                  </a:cubicBezTo>
                  <a:cubicBezTo>
                    <a:pt x="797" y="608"/>
                    <a:pt x="797" y="1"/>
                    <a:pt x="398" y="1"/>
                  </a:cubicBezTo>
                  <a:close/>
                </a:path>
              </a:pathLst>
            </a:custGeom>
            <a:solidFill>
              <a:srgbClr val="3C8DA0"/>
            </a:solidFill>
            <a:ln>
              <a:noFill/>
            </a:ln>
          </p:spPr>
          <p:txBody>
            <a:bodyPr spcFirstLastPara="1" wrap="square" lIns="91425" tIns="91425" rIns="91425" bIns="91425" anchor="ctr" anchorCtr="0">
              <a:noAutofit/>
            </a:bodyPr>
            <a:lstStyle/>
            <a:p>
              <a:endParaRPr/>
            </a:p>
          </p:txBody>
        </p:sp>
        <p:sp>
          <p:nvSpPr>
            <p:cNvPr id="1679" name="Google Shape;1679;p28"/>
            <p:cNvSpPr/>
            <p:nvPr/>
          </p:nvSpPr>
          <p:spPr>
            <a:xfrm>
              <a:off x="444900" y="1890113"/>
              <a:ext cx="16150" cy="11875"/>
            </a:xfrm>
            <a:custGeom>
              <a:avLst/>
              <a:gdLst/>
              <a:ahLst/>
              <a:cxnLst/>
              <a:rect l="l" t="t" r="r" b="b"/>
              <a:pathLst>
                <a:path w="646" h="475" extrusionOk="0">
                  <a:moveTo>
                    <a:pt x="323" y="1"/>
                  </a:moveTo>
                  <a:cubicBezTo>
                    <a:pt x="1" y="1"/>
                    <a:pt x="1" y="475"/>
                    <a:pt x="323" y="475"/>
                  </a:cubicBezTo>
                  <a:cubicBezTo>
                    <a:pt x="645" y="475"/>
                    <a:pt x="645" y="1"/>
                    <a:pt x="323" y="1"/>
                  </a:cubicBezTo>
                  <a:close/>
                </a:path>
              </a:pathLst>
            </a:custGeom>
            <a:solidFill>
              <a:srgbClr val="3C8DA0"/>
            </a:solidFill>
            <a:ln>
              <a:noFill/>
            </a:ln>
          </p:spPr>
          <p:txBody>
            <a:bodyPr spcFirstLastPara="1" wrap="square" lIns="91425" tIns="91425" rIns="91425" bIns="91425" anchor="ctr" anchorCtr="0">
              <a:noAutofit/>
            </a:bodyPr>
            <a:lstStyle/>
            <a:p>
              <a:endParaRPr/>
            </a:p>
          </p:txBody>
        </p:sp>
        <p:sp>
          <p:nvSpPr>
            <p:cNvPr id="1680" name="Google Shape;1680;p28"/>
            <p:cNvSpPr/>
            <p:nvPr/>
          </p:nvSpPr>
          <p:spPr>
            <a:xfrm>
              <a:off x="398475" y="1905288"/>
              <a:ext cx="11875" cy="11400"/>
            </a:xfrm>
            <a:custGeom>
              <a:avLst/>
              <a:gdLst/>
              <a:ahLst/>
              <a:cxnLst/>
              <a:rect l="l" t="t" r="r" b="b"/>
              <a:pathLst>
                <a:path w="475" h="456" extrusionOk="0">
                  <a:moveTo>
                    <a:pt x="228" y="0"/>
                  </a:moveTo>
                  <a:cubicBezTo>
                    <a:pt x="0" y="57"/>
                    <a:pt x="0" y="398"/>
                    <a:pt x="228" y="455"/>
                  </a:cubicBezTo>
                  <a:cubicBezTo>
                    <a:pt x="474" y="398"/>
                    <a:pt x="474" y="57"/>
                    <a:pt x="228" y="0"/>
                  </a:cubicBezTo>
                  <a:close/>
                </a:path>
              </a:pathLst>
            </a:custGeom>
            <a:solidFill>
              <a:srgbClr val="3C8DA0"/>
            </a:solidFill>
            <a:ln>
              <a:noFill/>
            </a:ln>
          </p:spPr>
          <p:txBody>
            <a:bodyPr spcFirstLastPara="1" wrap="square" lIns="91425" tIns="91425" rIns="91425" bIns="91425" anchor="ctr" anchorCtr="0">
              <a:noAutofit/>
            </a:bodyPr>
            <a:lstStyle/>
            <a:p>
              <a:endParaRPr/>
            </a:p>
          </p:txBody>
        </p:sp>
        <p:sp>
          <p:nvSpPr>
            <p:cNvPr id="1681" name="Google Shape;1681;p28"/>
            <p:cNvSpPr/>
            <p:nvPr/>
          </p:nvSpPr>
          <p:spPr>
            <a:xfrm>
              <a:off x="454400" y="1849363"/>
              <a:ext cx="11850" cy="11400"/>
            </a:xfrm>
            <a:custGeom>
              <a:avLst/>
              <a:gdLst/>
              <a:ahLst/>
              <a:cxnLst/>
              <a:rect l="l" t="t" r="r" b="b"/>
              <a:pathLst>
                <a:path w="474" h="456" extrusionOk="0">
                  <a:moveTo>
                    <a:pt x="246" y="0"/>
                  </a:moveTo>
                  <a:cubicBezTo>
                    <a:pt x="0" y="57"/>
                    <a:pt x="0" y="398"/>
                    <a:pt x="246" y="455"/>
                  </a:cubicBezTo>
                  <a:cubicBezTo>
                    <a:pt x="474" y="398"/>
                    <a:pt x="474" y="57"/>
                    <a:pt x="246" y="0"/>
                  </a:cubicBezTo>
                  <a:close/>
                </a:path>
              </a:pathLst>
            </a:custGeom>
            <a:solidFill>
              <a:srgbClr val="3C8DA0"/>
            </a:solidFill>
            <a:ln>
              <a:noFill/>
            </a:ln>
          </p:spPr>
          <p:txBody>
            <a:bodyPr spcFirstLastPara="1" wrap="square" lIns="91425" tIns="91425" rIns="91425" bIns="91425" anchor="ctr" anchorCtr="0">
              <a:noAutofit/>
            </a:bodyPr>
            <a:lstStyle/>
            <a:p>
              <a:endParaRPr/>
            </a:p>
          </p:txBody>
        </p:sp>
        <p:sp>
          <p:nvSpPr>
            <p:cNvPr id="1682" name="Google Shape;1682;p28"/>
            <p:cNvSpPr/>
            <p:nvPr/>
          </p:nvSpPr>
          <p:spPr>
            <a:xfrm>
              <a:off x="428800" y="1830863"/>
              <a:ext cx="14725" cy="11400"/>
            </a:xfrm>
            <a:custGeom>
              <a:avLst/>
              <a:gdLst/>
              <a:ahLst/>
              <a:cxnLst/>
              <a:rect l="l" t="t" r="r" b="b"/>
              <a:pathLst>
                <a:path w="589" h="456" extrusionOk="0">
                  <a:moveTo>
                    <a:pt x="228" y="1"/>
                  </a:moveTo>
                  <a:cubicBezTo>
                    <a:pt x="190" y="1"/>
                    <a:pt x="171" y="1"/>
                    <a:pt x="133" y="20"/>
                  </a:cubicBezTo>
                  <a:cubicBezTo>
                    <a:pt x="114" y="39"/>
                    <a:pt x="76" y="39"/>
                    <a:pt x="57" y="77"/>
                  </a:cubicBezTo>
                  <a:cubicBezTo>
                    <a:pt x="38" y="96"/>
                    <a:pt x="19" y="115"/>
                    <a:pt x="19" y="153"/>
                  </a:cubicBezTo>
                  <a:cubicBezTo>
                    <a:pt x="0" y="172"/>
                    <a:pt x="0" y="209"/>
                    <a:pt x="0" y="228"/>
                  </a:cubicBezTo>
                  <a:lnTo>
                    <a:pt x="0" y="285"/>
                  </a:lnTo>
                  <a:cubicBezTo>
                    <a:pt x="0" y="323"/>
                    <a:pt x="19" y="361"/>
                    <a:pt x="57" y="399"/>
                  </a:cubicBezTo>
                  <a:lnTo>
                    <a:pt x="95" y="437"/>
                  </a:lnTo>
                  <a:cubicBezTo>
                    <a:pt x="133" y="456"/>
                    <a:pt x="171" y="456"/>
                    <a:pt x="209" y="456"/>
                  </a:cubicBezTo>
                  <a:lnTo>
                    <a:pt x="209" y="437"/>
                  </a:lnTo>
                  <a:lnTo>
                    <a:pt x="361" y="437"/>
                  </a:lnTo>
                  <a:cubicBezTo>
                    <a:pt x="398" y="437"/>
                    <a:pt x="417" y="437"/>
                    <a:pt x="455" y="418"/>
                  </a:cubicBezTo>
                  <a:cubicBezTo>
                    <a:pt x="474" y="418"/>
                    <a:pt x="493" y="399"/>
                    <a:pt x="531" y="380"/>
                  </a:cubicBezTo>
                  <a:cubicBezTo>
                    <a:pt x="550" y="361"/>
                    <a:pt x="569" y="342"/>
                    <a:pt x="569" y="304"/>
                  </a:cubicBezTo>
                  <a:cubicBezTo>
                    <a:pt x="588" y="285"/>
                    <a:pt x="588" y="247"/>
                    <a:pt x="588" y="228"/>
                  </a:cubicBezTo>
                  <a:lnTo>
                    <a:pt x="588" y="172"/>
                  </a:lnTo>
                  <a:cubicBezTo>
                    <a:pt x="569" y="134"/>
                    <a:pt x="550" y="96"/>
                    <a:pt x="531" y="58"/>
                  </a:cubicBezTo>
                  <a:lnTo>
                    <a:pt x="493" y="39"/>
                  </a:lnTo>
                  <a:cubicBezTo>
                    <a:pt x="455" y="20"/>
                    <a:pt x="417" y="1"/>
                    <a:pt x="380" y="1"/>
                  </a:cubicBezTo>
                  <a:close/>
                </a:path>
              </a:pathLst>
            </a:custGeom>
            <a:solidFill>
              <a:srgbClr val="3C8DA0"/>
            </a:solidFill>
            <a:ln>
              <a:noFill/>
            </a:ln>
          </p:spPr>
          <p:txBody>
            <a:bodyPr spcFirstLastPara="1" wrap="square" lIns="91425" tIns="91425" rIns="91425" bIns="91425" anchor="ctr" anchorCtr="0">
              <a:noAutofit/>
            </a:bodyPr>
            <a:lstStyle/>
            <a:p>
              <a:endParaRPr/>
            </a:p>
          </p:txBody>
        </p:sp>
        <p:sp>
          <p:nvSpPr>
            <p:cNvPr id="1683" name="Google Shape;1683;p28"/>
            <p:cNvSpPr/>
            <p:nvPr/>
          </p:nvSpPr>
          <p:spPr>
            <a:xfrm>
              <a:off x="440175" y="1765463"/>
              <a:ext cx="18025" cy="14725"/>
            </a:xfrm>
            <a:custGeom>
              <a:avLst/>
              <a:gdLst/>
              <a:ahLst/>
              <a:cxnLst/>
              <a:rect l="l" t="t" r="r" b="b"/>
              <a:pathLst>
                <a:path w="721" h="589" extrusionOk="0">
                  <a:moveTo>
                    <a:pt x="361" y="1"/>
                  </a:moveTo>
                  <a:cubicBezTo>
                    <a:pt x="0" y="20"/>
                    <a:pt x="0" y="551"/>
                    <a:pt x="361" y="589"/>
                  </a:cubicBezTo>
                  <a:cubicBezTo>
                    <a:pt x="721" y="551"/>
                    <a:pt x="721" y="20"/>
                    <a:pt x="361" y="1"/>
                  </a:cubicBezTo>
                  <a:close/>
                </a:path>
              </a:pathLst>
            </a:custGeom>
            <a:solidFill>
              <a:srgbClr val="3C8DA0"/>
            </a:solidFill>
            <a:ln>
              <a:noFill/>
            </a:ln>
          </p:spPr>
          <p:txBody>
            <a:bodyPr spcFirstLastPara="1" wrap="square" lIns="91425" tIns="91425" rIns="91425" bIns="91425" anchor="ctr" anchorCtr="0">
              <a:noAutofit/>
            </a:bodyPr>
            <a:lstStyle/>
            <a:p>
              <a:endParaRPr/>
            </a:p>
          </p:txBody>
        </p:sp>
        <p:sp>
          <p:nvSpPr>
            <p:cNvPr id="1684" name="Google Shape;1684;p28"/>
            <p:cNvSpPr/>
            <p:nvPr/>
          </p:nvSpPr>
          <p:spPr>
            <a:xfrm>
              <a:off x="385200" y="1777313"/>
              <a:ext cx="15650" cy="13300"/>
            </a:xfrm>
            <a:custGeom>
              <a:avLst/>
              <a:gdLst/>
              <a:ahLst/>
              <a:cxnLst/>
              <a:rect l="l" t="t" r="r" b="b"/>
              <a:pathLst>
                <a:path w="626" h="532" extrusionOk="0">
                  <a:moveTo>
                    <a:pt x="323" y="1"/>
                  </a:moveTo>
                  <a:cubicBezTo>
                    <a:pt x="0" y="39"/>
                    <a:pt x="0" y="494"/>
                    <a:pt x="323" y="532"/>
                  </a:cubicBezTo>
                  <a:cubicBezTo>
                    <a:pt x="626" y="494"/>
                    <a:pt x="626" y="39"/>
                    <a:pt x="323" y="1"/>
                  </a:cubicBezTo>
                  <a:close/>
                </a:path>
              </a:pathLst>
            </a:custGeom>
            <a:solidFill>
              <a:srgbClr val="3C8DA0"/>
            </a:solidFill>
            <a:ln>
              <a:noFill/>
            </a:ln>
          </p:spPr>
          <p:txBody>
            <a:bodyPr spcFirstLastPara="1" wrap="square" lIns="91425" tIns="91425" rIns="91425" bIns="91425" anchor="ctr" anchorCtr="0">
              <a:noAutofit/>
            </a:bodyPr>
            <a:lstStyle/>
            <a:p>
              <a:endParaRPr/>
            </a:p>
          </p:txBody>
        </p:sp>
        <p:sp>
          <p:nvSpPr>
            <p:cNvPr id="1685" name="Google Shape;1685;p28"/>
            <p:cNvSpPr/>
            <p:nvPr/>
          </p:nvSpPr>
          <p:spPr>
            <a:xfrm>
              <a:off x="399875" y="1703388"/>
              <a:ext cx="16150" cy="11875"/>
            </a:xfrm>
            <a:custGeom>
              <a:avLst/>
              <a:gdLst/>
              <a:ahLst/>
              <a:cxnLst/>
              <a:rect l="l" t="t" r="r" b="b"/>
              <a:pathLst>
                <a:path w="646" h="475" extrusionOk="0">
                  <a:moveTo>
                    <a:pt x="323" y="1"/>
                  </a:moveTo>
                  <a:cubicBezTo>
                    <a:pt x="1" y="1"/>
                    <a:pt x="1" y="474"/>
                    <a:pt x="323" y="474"/>
                  </a:cubicBezTo>
                  <a:cubicBezTo>
                    <a:pt x="646" y="474"/>
                    <a:pt x="646" y="1"/>
                    <a:pt x="323" y="1"/>
                  </a:cubicBezTo>
                  <a:close/>
                </a:path>
              </a:pathLst>
            </a:custGeom>
            <a:solidFill>
              <a:srgbClr val="3C8DA0"/>
            </a:solidFill>
            <a:ln>
              <a:noFill/>
            </a:ln>
          </p:spPr>
          <p:txBody>
            <a:bodyPr spcFirstLastPara="1" wrap="square" lIns="91425" tIns="91425" rIns="91425" bIns="91425" anchor="ctr" anchorCtr="0">
              <a:noAutofit/>
            </a:bodyPr>
            <a:lstStyle/>
            <a:p>
              <a:endParaRPr/>
            </a:p>
          </p:txBody>
        </p:sp>
        <p:sp>
          <p:nvSpPr>
            <p:cNvPr id="1686" name="Google Shape;1686;p28"/>
            <p:cNvSpPr/>
            <p:nvPr/>
          </p:nvSpPr>
          <p:spPr>
            <a:xfrm>
              <a:off x="354400" y="1709538"/>
              <a:ext cx="17550" cy="14250"/>
            </a:xfrm>
            <a:custGeom>
              <a:avLst/>
              <a:gdLst/>
              <a:ahLst/>
              <a:cxnLst/>
              <a:rect l="l" t="t" r="r" b="b"/>
              <a:pathLst>
                <a:path w="702" h="570" extrusionOk="0">
                  <a:moveTo>
                    <a:pt x="341" y="1"/>
                  </a:moveTo>
                  <a:cubicBezTo>
                    <a:pt x="0" y="20"/>
                    <a:pt x="0" y="532"/>
                    <a:pt x="341" y="570"/>
                  </a:cubicBezTo>
                  <a:cubicBezTo>
                    <a:pt x="702" y="532"/>
                    <a:pt x="702" y="20"/>
                    <a:pt x="341" y="1"/>
                  </a:cubicBezTo>
                  <a:close/>
                </a:path>
              </a:pathLst>
            </a:custGeom>
            <a:solidFill>
              <a:srgbClr val="3C8DA0"/>
            </a:solidFill>
            <a:ln>
              <a:noFill/>
            </a:ln>
          </p:spPr>
          <p:txBody>
            <a:bodyPr spcFirstLastPara="1" wrap="square" lIns="91425" tIns="91425" rIns="91425" bIns="91425" anchor="ctr" anchorCtr="0">
              <a:noAutofit/>
            </a:bodyPr>
            <a:lstStyle/>
            <a:p>
              <a:endParaRPr/>
            </a:p>
          </p:txBody>
        </p:sp>
        <p:sp>
          <p:nvSpPr>
            <p:cNvPr id="1687" name="Google Shape;1687;p28"/>
            <p:cNvSpPr/>
            <p:nvPr/>
          </p:nvSpPr>
          <p:spPr>
            <a:xfrm>
              <a:off x="338275" y="1701963"/>
              <a:ext cx="19450" cy="14250"/>
            </a:xfrm>
            <a:custGeom>
              <a:avLst/>
              <a:gdLst/>
              <a:ahLst/>
              <a:cxnLst/>
              <a:rect l="l" t="t" r="r" b="b"/>
              <a:pathLst>
                <a:path w="778" h="570" extrusionOk="0">
                  <a:moveTo>
                    <a:pt x="416" y="0"/>
                  </a:moveTo>
                  <a:cubicBezTo>
                    <a:pt x="411" y="0"/>
                    <a:pt x="405" y="0"/>
                    <a:pt x="399" y="1"/>
                  </a:cubicBezTo>
                  <a:cubicBezTo>
                    <a:pt x="1" y="1"/>
                    <a:pt x="1" y="569"/>
                    <a:pt x="399" y="569"/>
                  </a:cubicBezTo>
                  <a:cubicBezTo>
                    <a:pt x="772" y="569"/>
                    <a:pt x="778" y="0"/>
                    <a:pt x="416" y="0"/>
                  </a:cubicBezTo>
                  <a:close/>
                </a:path>
              </a:pathLst>
            </a:custGeom>
            <a:solidFill>
              <a:srgbClr val="3C8DA0"/>
            </a:solidFill>
            <a:ln>
              <a:noFill/>
            </a:ln>
          </p:spPr>
          <p:txBody>
            <a:bodyPr spcFirstLastPara="1" wrap="square" lIns="91425" tIns="91425" rIns="91425" bIns="91425" anchor="ctr" anchorCtr="0">
              <a:noAutofit/>
            </a:bodyPr>
            <a:lstStyle/>
            <a:p>
              <a:endParaRPr/>
            </a:p>
          </p:txBody>
        </p:sp>
        <p:sp>
          <p:nvSpPr>
            <p:cNvPr id="1688" name="Google Shape;1688;p28"/>
            <p:cNvSpPr/>
            <p:nvPr/>
          </p:nvSpPr>
          <p:spPr>
            <a:xfrm>
              <a:off x="388050" y="1631363"/>
              <a:ext cx="17550" cy="13750"/>
            </a:xfrm>
            <a:custGeom>
              <a:avLst/>
              <a:gdLst/>
              <a:ahLst/>
              <a:cxnLst/>
              <a:rect l="l" t="t" r="r" b="b"/>
              <a:pathLst>
                <a:path w="702" h="550" extrusionOk="0">
                  <a:moveTo>
                    <a:pt x="360" y="0"/>
                  </a:moveTo>
                  <a:cubicBezTo>
                    <a:pt x="0" y="0"/>
                    <a:pt x="0" y="550"/>
                    <a:pt x="360" y="550"/>
                  </a:cubicBezTo>
                  <a:cubicBezTo>
                    <a:pt x="701" y="550"/>
                    <a:pt x="701" y="0"/>
                    <a:pt x="360" y="0"/>
                  </a:cubicBezTo>
                  <a:close/>
                </a:path>
              </a:pathLst>
            </a:custGeom>
            <a:solidFill>
              <a:srgbClr val="3C8DA0"/>
            </a:solidFill>
            <a:ln>
              <a:noFill/>
            </a:ln>
          </p:spPr>
          <p:txBody>
            <a:bodyPr spcFirstLastPara="1" wrap="square" lIns="91425" tIns="91425" rIns="91425" bIns="91425" anchor="ctr" anchorCtr="0">
              <a:noAutofit/>
            </a:bodyPr>
            <a:lstStyle/>
            <a:p>
              <a:endParaRPr/>
            </a:p>
          </p:txBody>
        </p:sp>
        <p:sp>
          <p:nvSpPr>
            <p:cNvPr id="1689" name="Google Shape;1689;p28"/>
            <p:cNvSpPr/>
            <p:nvPr/>
          </p:nvSpPr>
          <p:spPr>
            <a:xfrm>
              <a:off x="297525" y="1637988"/>
              <a:ext cx="18975" cy="14725"/>
            </a:xfrm>
            <a:custGeom>
              <a:avLst/>
              <a:gdLst/>
              <a:ahLst/>
              <a:cxnLst/>
              <a:rect l="l" t="t" r="r" b="b"/>
              <a:pathLst>
                <a:path w="759" h="589" extrusionOk="0">
                  <a:moveTo>
                    <a:pt x="379" y="0"/>
                  </a:moveTo>
                  <a:cubicBezTo>
                    <a:pt x="0" y="0"/>
                    <a:pt x="0" y="588"/>
                    <a:pt x="379" y="588"/>
                  </a:cubicBezTo>
                  <a:cubicBezTo>
                    <a:pt x="759" y="588"/>
                    <a:pt x="759" y="0"/>
                    <a:pt x="379" y="0"/>
                  </a:cubicBezTo>
                  <a:close/>
                </a:path>
              </a:pathLst>
            </a:custGeom>
            <a:solidFill>
              <a:srgbClr val="3C8DA0"/>
            </a:solidFill>
            <a:ln>
              <a:noFill/>
            </a:ln>
          </p:spPr>
          <p:txBody>
            <a:bodyPr spcFirstLastPara="1" wrap="square" lIns="91425" tIns="91425" rIns="91425" bIns="91425" anchor="ctr" anchorCtr="0">
              <a:noAutofit/>
            </a:bodyPr>
            <a:lstStyle/>
            <a:p>
              <a:endParaRPr/>
            </a:p>
          </p:txBody>
        </p:sp>
        <p:sp>
          <p:nvSpPr>
            <p:cNvPr id="1690" name="Google Shape;1690;p28"/>
            <p:cNvSpPr/>
            <p:nvPr/>
          </p:nvSpPr>
          <p:spPr>
            <a:xfrm>
              <a:off x="356275" y="1585363"/>
              <a:ext cx="20875" cy="15675"/>
            </a:xfrm>
            <a:custGeom>
              <a:avLst/>
              <a:gdLst/>
              <a:ahLst/>
              <a:cxnLst/>
              <a:rect l="l" t="t" r="r" b="b"/>
              <a:pathLst>
                <a:path w="835" h="627" extrusionOk="0">
                  <a:moveTo>
                    <a:pt x="436" y="1"/>
                  </a:moveTo>
                  <a:cubicBezTo>
                    <a:pt x="430" y="1"/>
                    <a:pt x="424" y="1"/>
                    <a:pt x="418" y="1"/>
                  </a:cubicBezTo>
                  <a:cubicBezTo>
                    <a:pt x="1" y="1"/>
                    <a:pt x="1" y="627"/>
                    <a:pt x="418" y="627"/>
                  </a:cubicBezTo>
                  <a:cubicBezTo>
                    <a:pt x="829" y="627"/>
                    <a:pt x="835" y="1"/>
                    <a:pt x="436" y="1"/>
                  </a:cubicBezTo>
                  <a:close/>
                </a:path>
              </a:pathLst>
            </a:custGeom>
            <a:solidFill>
              <a:srgbClr val="3C8DA0"/>
            </a:solidFill>
            <a:ln>
              <a:noFill/>
            </a:ln>
          </p:spPr>
          <p:txBody>
            <a:bodyPr spcFirstLastPara="1" wrap="square" lIns="91425" tIns="91425" rIns="91425" bIns="91425" anchor="ctr" anchorCtr="0">
              <a:noAutofit/>
            </a:bodyPr>
            <a:lstStyle/>
            <a:p>
              <a:endParaRPr/>
            </a:p>
          </p:txBody>
        </p:sp>
        <p:sp>
          <p:nvSpPr>
            <p:cNvPr id="1691" name="Google Shape;1691;p28"/>
            <p:cNvSpPr/>
            <p:nvPr/>
          </p:nvSpPr>
          <p:spPr>
            <a:xfrm>
              <a:off x="311750" y="1588238"/>
              <a:ext cx="12800" cy="9500"/>
            </a:xfrm>
            <a:custGeom>
              <a:avLst/>
              <a:gdLst/>
              <a:ahLst/>
              <a:cxnLst/>
              <a:rect l="l" t="t" r="r" b="b"/>
              <a:pathLst>
                <a:path w="512" h="380" extrusionOk="0">
                  <a:moveTo>
                    <a:pt x="265" y="0"/>
                  </a:moveTo>
                  <a:cubicBezTo>
                    <a:pt x="0" y="0"/>
                    <a:pt x="0" y="379"/>
                    <a:pt x="265" y="379"/>
                  </a:cubicBezTo>
                  <a:cubicBezTo>
                    <a:pt x="512" y="379"/>
                    <a:pt x="512" y="0"/>
                    <a:pt x="265" y="0"/>
                  </a:cubicBezTo>
                  <a:close/>
                </a:path>
              </a:pathLst>
            </a:custGeom>
            <a:solidFill>
              <a:srgbClr val="3C8DA0"/>
            </a:solidFill>
            <a:ln>
              <a:noFill/>
            </a:ln>
          </p:spPr>
          <p:txBody>
            <a:bodyPr spcFirstLastPara="1" wrap="square" lIns="91425" tIns="91425" rIns="91425" bIns="91425" anchor="ctr" anchorCtr="0">
              <a:noAutofit/>
            </a:bodyPr>
            <a:lstStyle/>
            <a:p>
              <a:endParaRPr/>
            </a:p>
          </p:txBody>
        </p:sp>
        <p:sp>
          <p:nvSpPr>
            <p:cNvPr id="1692" name="Google Shape;1692;p28"/>
            <p:cNvSpPr/>
            <p:nvPr/>
          </p:nvSpPr>
          <p:spPr>
            <a:xfrm>
              <a:off x="285675" y="1574488"/>
              <a:ext cx="20400" cy="15175"/>
            </a:xfrm>
            <a:custGeom>
              <a:avLst/>
              <a:gdLst/>
              <a:ahLst/>
              <a:cxnLst/>
              <a:rect l="l" t="t" r="r" b="b"/>
              <a:pathLst>
                <a:path w="816" h="607" extrusionOk="0">
                  <a:moveTo>
                    <a:pt x="398" y="0"/>
                  </a:moveTo>
                  <a:cubicBezTo>
                    <a:pt x="0" y="0"/>
                    <a:pt x="0" y="607"/>
                    <a:pt x="398" y="607"/>
                  </a:cubicBezTo>
                  <a:cubicBezTo>
                    <a:pt x="816" y="607"/>
                    <a:pt x="816" y="0"/>
                    <a:pt x="398" y="0"/>
                  </a:cubicBezTo>
                  <a:close/>
                </a:path>
              </a:pathLst>
            </a:custGeom>
            <a:solidFill>
              <a:srgbClr val="3C8DA0"/>
            </a:solidFill>
            <a:ln>
              <a:noFill/>
            </a:ln>
          </p:spPr>
          <p:txBody>
            <a:bodyPr spcFirstLastPara="1" wrap="square" lIns="91425" tIns="91425" rIns="91425" bIns="91425" anchor="ctr" anchorCtr="0">
              <a:noAutofit/>
            </a:bodyPr>
            <a:lstStyle/>
            <a:p>
              <a:endParaRPr/>
            </a:p>
          </p:txBody>
        </p:sp>
        <p:sp>
          <p:nvSpPr>
            <p:cNvPr id="1693" name="Google Shape;1693;p28"/>
            <p:cNvSpPr/>
            <p:nvPr/>
          </p:nvSpPr>
          <p:spPr>
            <a:xfrm>
              <a:off x="354400" y="1551263"/>
              <a:ext cx="9975" cy="8550"/>
            </a:xfrm>
            <a:custGeom>
              <a:avLst/>
              <a:gdLst/>
              <a:ahLst/>
              <a:cxnLst/>
              <a:rect l="l" t="t" r="r" b="b"/>
              <a:pathLst>
                <a:path w="399" h="342" extrusionOk="0">
                  <a:moveTo>
                    <a:pt x="209" y="0"/>
                  </a:moveTo>
                  <a:cubicBezTo>
                    <a:pt x="0" y="38"/>
                    <a:pt x="0" y="323"/>
                    <a:pt x="209" y="342"/>
                  </a:cubicBezTo>
                  <a:cubicBezTo>
                    <a:pt x="398" y="323"/>
                    <a:pt x="398" y="38"/>
                    <a:pt x="209" y="0"/>
                  </a:cubicBezTo>
                  <a:close/>
                </a:path>
              </a:pathLst>
            </a:custGeom>
            <a:solidFill>
              <a:srgbClr val="3C8DA0"/>
            </a:solidFill>
            <a:ln>
              <a:noFill/>
            </a:ln>
          </p:spPr>
          <p:txBody>
            <a:bodyPr spcFirstLastPara="1" wrap="square" lIns="91425" tIns="91425" rIns="91425" bIns="91425" anchor="ctr" anchorCtr="0">
              <a:noAutofit/>
            </a:bodyPr>
            <a:lstStyle/>
            <a:p>
              <a:endParaRPr/>
            </a:p>
          </p:txBody>
        </p:sp>
        <p:sp>
          <p:nvSpPr>
            <p:cNvPr id="1694" name="Google Shape;1694;p28"/>
            <p:cNvSpPr/>
            <p:nvPr/>
          </p:nvSpPr>
          <p:spPr>
            <a:xfrm>
              <a:off x="337800" y="1527563"/>
              <a:ext cx="13300" cy="11400"/>
            </a:xfrm>
            <a:custGeom>
              <a:avLst/>
              <a:gdLst/>
              <a:ahLst/>
              <a:cxnLst/>
              <a:rect l="l" t="t" r="r" b="b"/>
              <a:pathLst>
                <a:path w="532" h="456" extrusionOk="0">
                  <a:moveTo>
                    <a:pt x="266" y="1"/>
                  </a:moveTo>
                  <a:cubicBezTo>
                    <a:pt x="1" y="38"/>
                    <a:pt x="1" y="418"/>
                    <a:pt x="266" y="455"/>
                  </a:cubicBezTo>
                  <a:cubicBezTo>
                    <a:pt x="531" y="418"/>
                    <a:pt x="531" y="38"/>
                    <a:pt x="266" y="1"/>
                  </a:cubicBezTo>
                  <a:close/>
                </a:path>
              </a:pathLst>
            </a:custGeom>
            <a:solidFill>
              <a:srgbClr val="3C8DA0"/>
            </a:solidFill>
            <a:ln>
              <a:noFill/>
            </a:ln>
          </p:spPr>
          <p:txBody>
            <a:bodyPr spcFirstLastPara="1" wrap="square" lIns="91425" tIns="91425" rIns="91425" bIns="91425" anchor="ctr" anchorCtr="0">
              <a:noAutofit/>
            </a:bodyPr>
            <a:lstStyle/>
            <a:p>
              <a:endParaRPr/>
            </a:p>
          </p:txBody>
        </p:sp>
        <p:sp>
          <p:nvSpPr>
            <p:cNvPr id="1695" name="Google Shape;1695;p28"/>
            <p:cNvSpPr/>
            <p:nvPr/>
          </p:nvSpPr>
          <p:spPr>
            <a:xfrm>
              <a:off x="272875" y="1700063"/>
              <a:ext cx="23250" cy="18050"/>
            </a:xfrm>
            <a:custGeom>
              <a:avLst/>
              <a:gdLst/>
              <a:ahLst/>
              <a:cxnLst/>
              <a:rect l="l" t="t" r="r" b="b"/>
              <a:pathLst>
                <a:path w="930" h="722" extrusionOk="0">
                  <a:moveTo>
                    <a:pt x="474" y="1"/>
                  </a:moveTo>
                  <a:cubicBezTo>
                    <a:pt x="0" y="1"/>
                    <a:pt x="0" y="721"/>
                    <a:pt x="474" y="721"/>
                  </a:cubicBezTo>
                  <a:cubicBezTo>
                    <a:pt x="929" y="721"/>
                    <a:pt x="929" y="1"/>
                    <a:pt x="474" y="1"/>
                  </a:cubicBezTo>
                  <a:close/>
                </a:path>
              </a:pathLst>
            </a:custGeom>
            <a:solidFill>
              <a:srgbClr val="3C8DA0"/>
            </a:solidFill>
            <a:ln>
              <a:noFill/>
            </a:ln>
          </p:spPr>
          <p:txBody>
            <a:bodyPr spcFirstLastPara="1" wrap="square" lIns="91425" tIns="91425" rIns="91425" bIns="91425" anchor="ctr" anchorCtr="0">
              <a:noAutofit/>
            </a:bodyPr>
            <a:lstStyle/>
            <a:p>
              <a:endParaRPr/>
            </a:p>
          </p:txBody>
        </p:sp>
        <p:sp>
          <p:nvSpPr>
            <p:cNvPr id="1696" name="Google Shape;1696;p28"/>
            <p:cNvSpPr/>
            <p:nvPr/>
          </p:nvSpPr>
          <p:spPr>
            <a:xfrm>
              <a:off x="507000" y="1726138"/>
              <a:ext cx="3800" cy="3350"/>
            </a:xfrm>
            <a:custGeom>
              <a:avLst/>
              <a:gdLst/>
              <a:ahLst/>
              <a:cxnLst/>
              <a:rect l="l" t="t" r="r" b="b"/>
              <a:pathLst>
                <a:path w="152" h="134" extrusionOk="0">
                  <a:moveTo>
                    <a:pt x="76" y="0"/>
                  </a:moveTo>
                  <a:cubicBezTo>
                    <a:pt x="0" y="0"/>
                    <a:pt x="0" y="114"/>
                    <a:pt x="76" y="133"/>
                  </a:cubicBezTo>
                  <a:cubicBezTo>
                    <a:pt x="152" y="114"/>
                    <a:pt x="152" y="0"/>
                    <a:pt x="76" y="0"/>
                  </a:cubicBezTo>
                  <a:close/>
                </a:path>
              </a:pathLst>
            </a:custGeom>
            <a:solidFill>
              <a:srgbClr val="3C8DA0"/>
            </a:solidFill>
            <a:ln>
              <a:noFill/>
            </a:ln>
          </p:spPr>
          <p:txBody>
            <a:bodyPr spcFirstLastPara="1" wrap="square" lIns="91425" tIns="91425" rIns="91425" bIns="91425" anchor="ctr" anchorCtr="0">
              <a:noAutofit/>
            </a:bodyPr>
            <a:lstStyle/>
            <a:p>
              <a:endParaRPr/>
            </a:p>
          </p:txBody>
        </p:sp>
        <p:sp>
          <p:nvSpPr>
            <p:cNvPr id="1697" name="Google Shape;1697;p28"/>
            <p:cNvSpPr/>
            <p:nvPr/>
          </p:nvSpPr>
          <p:spPr>
            <a:xfrm>
              <a:off x="485200" y="1780638"/>
              <a:ext cx="18025" cy="13775"/>
            </a:xfrm>
            <a:custGeom>
              <a:avLst/>
              <a:gdLst/>
              <a:ahLst/>
              <a:cxnLst/>
              <a:rect l="l" t="t" r="r" b="b"/>
              <a:pathLst>
                <a:path w="721" h="551" extrusionOk="0">
                  <a:moveTo>
                    <a:pt x="360" y="1"/>
                  </a:moveTo>
                  <a:cubicBezTo>
                    <a:pt x="0" y="1"/>
                    <a:pt x="0" y="550"/>
                    <a:pt x="360" y="550"/>
                  </a:cubicBezTo>
                  <a:cubicBezTo>
                    <a:pt x="721" y="550"/>
                    <a:pt x="721" y="1"/>
                    <a:pt x="360" y="1"/>
                  </a:cubicBezTo>
                  <a:close/>
                </a:path>
              </a:pathLst>
            </a:custGeom>
            <a:solidFill>
              <a:srgbClr val="3C8DA0"/>
            </a:solidFill>
            <a:ln>
              <a:noFill/>
            </a:ln>
          </p:spPr>
          <p:txBody>
            <a:bodyPr spcFirstLastPara="1" wrap="square" lIns="91425" tIns="91425" rIns="91425" bIns="91425" anchor="ctr" anchorCtr="0">
              <a:noAutofit/>
            </a:bodyPr>
            <a:lstStyle/>
            <a:p>
              <a:endParaRPr/>
            </a:p>
          </p:txBody>
        </p:sp>
        <p:sp>
          <p:nvSpPr>
            <p:cNvPr id="1698" name="Google Shape;1698;p28"/>
            <p:cNvSpPr/>
            <p:nvPr/>
          </p:nvSpPr>
          <p:spPr>
            <a:xfrm>
              <a:off x="502250" y="1829463"/>
              <a:ext cx="9500" cy="6175"/>
            </a:xfrm>
            <a:custGeom>
              <a:avLst/>
              <a:gdLst/>
              <a:ahLst/>
              <a:cxnLst/>
              <a:rect l="l" t="t" r="r" b="b"/>
              <a:pathLst>
                <a:path w="380" h="247" extrusionOk="0">
                  <a:moveTo>
                    <a:pt x="114" y="0"/>
                  </a:moveTo>
                  <a:cubicBezTo>
                    <a:pt x="77" y="0"/>
                    <a:pt x="39" y="19"/>
                    <a:pt x="20" y="38"/>
                  </a:cubicBezTo>
                  <a:cubicBezTo>
                    <a:pt x="20" y="38"/>
                    <a:pt x="1" y="57"/>
                    <a:pt x="1" y="76"/>
                  </a:cubicBezTo>
                  <a:cubicBezTo>
                    <a:pt x="1" y="95"/>
                    <a:pt x="1" y="114"/>
                    <a:pt x="1" y="114"/>
                  </a:cubicBezTo>
                  <a:cubicBezTo>
                    <a:pt x="1" y="152"/>
                    <a:pt x="20" y="190"/>
                    <a:pt x="39" y="209"/>
                  </a:cubicBezTo>
                  <a:cubicBezTo>
                    <a:pt x="58" y="228"/>
                    <a:pt x="95" y="247"/>
                    <a:pt x="114" y="247"/>
                  </a:cubicBezTo>
                  <a:lnTo>
                    <a:pt x="266" y="247"/>
                  </a:lnTo>
                  <a:cubicBezTo>
                    <a:pt x="304" y="247"/>
                    <a:pt x="342" y="228"/>
                    <a:pt x="361" y="209"/>
                  </a:cubicBezTo>
                  <a:cubicBezTo>
                    <a:pt x="361" y="190"/>
                    <a:pt x="380" y="190"/>
                    <a:pt x="380" y="171"/>
                  </a:cubicBezTo>
                  <a:cubicBezTo>
                    <a:pt x="380" y="152"/>
                    <a:pt x="380" y="133"/>
                    <a:pt x="380" y="114"/>
                  </a:cubicBezTo>
                  <a:cubicBezTo>
                    <a:pt x="380" y="95"/>
                    <a:pt x="361" y="57"/>
                    <a:pt x="342" y="38"/>
                  </a:cubicBezTo>
                  <a:cubicBezTo>
                    <a:pt x="323" y="19"/>
                    <a:pt x="285" y="0"/>
                    <a:pt x="266" y="0"/>
                  </a:cubicBezTo>
                  <a:close/>
                </a:path>
              </a:pathLst>
            </a:custGeom>
            <a:solidFill>
              <a:srgbClr val="3C8DA0"/>
            </a:solidFill>
            <a:ln>
              <a:noFill/>
            </a:ln>
          </p:spPr>
          <p:txBody>
            <a:bodyPr spcFirstLastPara="1" wrap="square" lIns="91425" tIns="91425" rIns="91425" bIns="91425" anchor="ctr" anchorCtr="0">
              <a:noAutofit/>
            </a:bodyPr>
            <a:lstStyle/>
            <a:p>
              <a:endParaRPr/>
            </a:p>
          </p:txBody>
        </p:sp>
        <p:sp>
          <p:nvSpPr>
            <p:cNvPr id="1699" name="Google Shape;1699;p28"/>
            <p:cNvSpPr/>
            <p:nvPr/>
          </p:nvSpPr>
          <p:spPr>
            <a:xfrm>
              <a:off x="504150" y="1867838"/>
              <a:ext cx="24675" cy="18975"/>
            </a:xfrm>
            <a:custGeom>
              <a:avLst/>
              <a:gdLst/>
              <a:ahLst/>
              <a:cxnLst/>
              <a:rect l="l" t="t" r="r" b="b"/>
              <a:pathLst>
                <a:path w="987" h="759" extrusionOk="0">
                  <a:moveTo>
                    <a:pt x="493" y="1"/>
                  </a:moveTo>
                  <a:cubicBezTo>
                    <a:pt x="1" y="1"/>
                    <a:pt x="1" y="759"/>
                    <a:pt x="493" y="759"/>
                  </a:cubicBezTo>
                  <a:cubicBezTo>
                    <a:pt x="986" y="759"/>
                    <a:pt x="986" y="1"/>
                    <a:pt x="493" y="1"/>
                  </a:cubicBezTo>
                  <a:close/>
                </a:path>
              </a:pathLst>
            </a:custGeom>
            <a:solidFill>
              <a:srgbClr val="3C8DA0"/>
            </a:solidFill>
            <a:ln>
              <a:noFill/>
            </a:ln>
          </p:spPr>
          <p:txBody>
            <a:bodyPr spcFirstLastPara="1" wrap="square" lIns="91425" tIns="91425" rIns="91425" bIns="91425" anchor="ctr" anchorCtr="0">
              <a:noAutofit/>
            </a:bodyPr>
            <a:lstStyle/>
            <a:p>
              <a:endParaRPr/>
            </a:p>
          </p:txBody>
        </p:sp>
        <p:sp>
          <p:nvSpPr>
            <p:cNvPr id="1700" name="Google Shape;1700;p28"/>
            <p:cNvSpPr/>
            <p:nvPr/>
          </p:nvSpPr>
          <p:spPr>
            <a:xfrm>
              <a:off x="360075" y="1880163"/>
              <a:ext cx="20875" cy="17075"/>
            </a:xfrm>
            <a:custGeom>
              <a:avLst/>
              <a:gdLst/>
              <a:ahLst/>
              <a:cxnLst/>
              <a:rect l="l" t="t" r="r" b="b"/>
              <a:pathLst>
                <a:path w="835" h="683" extrusionOk="0">
                  <a:moveTo>
                    <a:pt x="418" y="0"/>
                  </a:moveTo>
                  <a:cubicBezTo>
                    <a:pt x="1" y="38"/>
                    <a:pt x="1" y="645"/>
                    <a:pt x="418" y="683"/>
                  </a:cubicBezTo>
                  <a:cubicBezTo>
                    <a:pt x="835" y="645"/>
                    <a:pt x="835" y="38"/>
                    <a:pt x="418" y="0"/>
                  </a:cubicBezTo>
                  <a:close/>
                </a:path>
              </a:pathLst>
            </a:custGeom>
            <a:solidFill>
              <a:srgbClr val="3C8DA0"/>
            </a:solidFill>
            <a:ln>
              <a:noFill/>
            </a:ln>
          </p:spPr>
          <p:txBody>
            <a:bodyPr spcFirstLastPara="1" wrap="square" lIns="91425" tIns="91425" rIns="91425" bIns="91425" anchor="ctr" anchorCtr="0">
              <a:noAutofit/>
            </a:bodyPr>
            <a:lstStyle/>
            <a:p>
              <a:endParaRPr/>
            </a:p>
          </p:txBody>
        </p:sp>
        <p:sp>
          <p:nvSpPr>
            <p:cNvPr id="1701" name="Google Shape;1701;p28"/>
            <p:cNvSpPr/>
            <p:nvPr/>
          </p:nvSpPr>
          <p:spPr>
            <a:xfrm>
              <a:off x="319325" y="1860263"/>
              <a:ext cx="16125" cy="12350"/>
            </a:xfrm>
            <a:custGeom>
              <a:avLst/>
              <a:gdLst/>
              <a:ahLst/>
              <a:cxnLst/>
              <a:rect l="l" t="t" r="r" b="b"/>
              <a:pathLst>
                <a:path w="645" h="494" extrusionOk="0">
                  <a:moveTo>
                    <a:pt x="247" y="0"/>
                  </a:moveTo>
                  <a:cubicBezTo>
                    <a:pt x="228" y="0"/>
                    <a:pt x="190" y="0"/>
                    <a:pt x="152" y="19"/>
                  </a:cubicBezTo>
                  <a:cubicBezTo>
                    <a:pt x="133" y="19"/>
                    <a:pt x="95" y="38"/>
                    <a:pt x="76" y="76"/>
                  </a:cubicBezTo>
                  <a:cubicBezTo>
                    <a:pt x="38" y="114"/>
                    <a:pt x="0" y="171"/>
                    <a:pt x="0" y="247"/>
                  </a:cubicBezTo>
                  <a:lnTo>
                    <a:pt x="0" y="304"/>
                  </a:lnTo>
                  <a:cubicBezTo>
                    <a:pt x="19" y="342"/>
                    <a:pt x="38" y="379"/>
                    <a:pt x="76" y="417"/>
                  </a:cubicBezTo>
                  <a:lnTo>
                    <a:pt x="114" y="455"/>
                  </a:lnTo>
                  <a:cubicBezTo>
                    <a:pt x="152" y="474"/>
                    <a:pt x="209" y="493"/>
                    <a:pt x="247" y="493"/>
                  </a:cubicBezTo>
                  <a:lnTo>
                    <a:pt x="398" y="493"/>
                  </a:lnTo>
                  <a:cubicBezTo>
                    <a:pt x="436" y="493"/>
                    <a:pt x="455" y="493"/>
                    <a:pt x="493" y="474"/>
                  </a:cubicBezTo>
                  <a:cubicBezTo>
                    <a:pt x="550" y="455"/>
                    <a:pt x="588" y="398"/>
                    <a:pt x="607" y="342"/>
                  </a:cubicBezTo>
                  <a:cubicBezTo>
                    <a:pt x="626" y="323"/>
                    <a:pt x="645" y="285"/>
                    <a:pt x="626" y="247"/>
                  </a:cubicBezTo>
                  <a:lnTo>
                    <a:pt x="626" y="190"/>
                  </a:lnTo>
                  <a:cubicBezTo>
                    <a:pt x="626" y="152"/>
                    <a:pt x="607" y="114"/>
                    <a:pt x="569" y="76"/>
                  </a:cubicBezTo>
                  <a:lnTo>
                    <a:pt x="531" y="38"/>
                  </a:lnTo>
                  <a:cubicBezTo>
                    <a:pt x="493" y="19"/>
                    <a:pt x="436" y="19"/>
                    <a:pt x="398" y="19"/>
                  </a:cubicBezTo>
                  <a:lnTo>
                    <a:pt x="398" y="0"/>
                  </a:lnTo>
                  <a:close/>
                </a:path>
              </a:pathLst>
            </a:custGeom>
            <a:solidFill>
              <a:srgbClr val="3C8DA0"/>
            </a:solidFill>
            <a:ln>
              <a:noFill/>
            </a:ln>
          </p:spPr>
          <p:txBody>
            <a:bodyPr spcFirstLastPara="1" wrap="square" lIns="91425" tIns="91425" rIns="91425" bIns="91425" anchor="ctr" anchorCtr="0">
              <a:noAutofit/>
            </a:bodyPr>
            <a:lstStyle/>
            <a:p>
              <a:endParaRPr/>
            </a:p>
          </p:txBody>
        </p:sp>
        <p:sp>
          <p:nvSpPr>
            <p:cNvPr id="1702" name="Google Shape;1702;p28"/>
            <p:cNvSpPr/>
            <p:nvPr/>
          </p:nvSpPr>
          <p:spPr>
            <a:xfrm>
              <a:off x="325475" y="1808138"/>
              <a:ext cx="15675" cy="11850"/>
            </a:xfrm>
            <a:custGeom>
              <a:avLst/>
              <a:gdLst/>
              <a:ahLst/>
              <a:cxnLst/>
              <a:rect l="l" t="t" r="r" b="b"/>
              <a:pathLst>
                <a:path w="627" h="474" extrusionOk="0">
                  <a:moveTo>
                    <a:pt x="304" y="0"/>
                  </a:moveTo>
                  <a:cubicBezTo>
                    <a:pt x="1" y="0"/>
                    <a:pt x="1" y="474"/>
                    <a:pt x="304" y="474"/>
                  </a:cubicBezTo>
                  <a:cubicBezTo>
                    <a:pt x="626" y="474"/>
                    <a:pt x="626" y="0"/>
                    <a:pt x="304" y="0"/>
                  </a:cubicBezTo>
                  <a:close/>
                </a:path>
              </a:pathLst>
            </a:custGeom>
            <a:solidFill>
              <a:srgbClr val="3C8DA0"/>
            </a:solidFill>
            <a:ln>
              <a:noFill/>
            </a:ln>
          </p:spPr>
          <p:txBody>
            <a:bodyPr spcFirstLastPara="1" wrap="square" lIns="91425" tIns="91425" rIns="91425" bIns="91425" anchor="ctr" anchorCtr="0">
              <a:noAutofit/>
            </a:bodyPr>
            <a:lstStyle/>
            <a:p>
              <a:endParaRPr/>
            </a:p>
          </p:txBody>
        </p:sp>
        <p:sp>
          <p:nvSpPr>
            <p:cNvPr id="1703" name="Google Shape;1703;p28"/>
            <p:cNvSpPr/>
            <p:nvPr/>
          </p:nvSpPr>
          <p:spPr>
            <a:xfrm>
              <a:off x="298950" y="1787738"/>
              <a:ext cx="8550" cy="7150"/>
            </a:xfrm>
            <a:custGeom>
              <a:avLst/>
              <a:gdLst/>
              <a:ahLst/>
              <a:cxnLst/>
              <a:rect l="l" t="t" r="r" b="b"/>
              <a:pathLst>
                <a:path w="342" h="286" extrusionOk="0">
                  <a:moveTo>
                    <a:pt x="171" y="1"/>
                  </a:moveTo>
                  <a:cubicBezTo>
                    <a:pt x="0" y="20"/>
                    <a:pt x="0" y="266"/>
                    <a:pt x="171" y="285"/>
                  </a:cubicBezTo>
                  <a:cubicBezTo>
                    <a:pt x="341" y="266"/>
                    <a:pt x="341" y="20"/>
                    <a:pt x="171" y="1"/>
                  </a:cubicBezTo>
                  <a:close/>
                </a:path>
              </a:pathLst>
            </a:custGeom>
            <a:solidFill>
              <a:srgbClr val="3C8DA0"/>
            </a:solidFill>
            <a:ln>
              <a:noFill/>
            </a:ln>
          </p:spPr>
          <p:txBody>
            <a:bodyPr spcFirstLastPara="1" wrap="square" lIns="91425" tIns="91425" rIns="91425" bIns="91425" anchor="ctr" anchorCtr="0">
              <a:noAutofit/>
            </a:bodyPr>
            <a:lstStyle/>
            <a:p>
              <a:endParaRPr/>
            </a:p>
          </p:txBody>
        </p:sp>
        <p:sp>
          <p:nvSpPr>
            <p:cNvPr id="1704" name="Google Shape;1704;p28"/>
            <p:cNvSpPr/>
            <p:nvPr/>
          </p:nvSpPr>
          <p:spPr>
            <a:xfrm>
              <a:off x="445850" y="1622338"/>
              <a:ext cx="21825" cy="16625"/>
            </a:xfrm>
            <a:custGeom>
              <a:avLst/>
              <a:gdLst/>
              <a:ahLst/>
              <a:cxnLst/>
              <a:rect l="l" t="t" r="r" b="b"/>
              <a:pathLst>
                <a:path w="873" h="665" extrusionOk="0">
                  <a:moveTo>
                    <a:pt x="437" y="1"/>
                  </a:moveTo>
                  <a:cubicBezTo>
                    <a:pt x="1" y="1"/>
                    <a:pt x="1" y="664"/>
                    <a:pt x="437" y="664"/>
                  </a:cubicBezTo>
                  <a:cubicBezTo>
                    <a:pt x="873" y="664"/>
                    <a:pt x="873" y="1"/>
                    <a:pt x="437" y="1"/>
                  </a:cubicBezTo>
                  <a:close/>
                </a:path>
              </a:pathLst>
            </a:custGeom>
            <a:solidFill>
              <a:srgbClr val="3C8DA0"/>
            </a:solidFill>
            <a:ln>
              <a:noFill/>
            </a:ln>
          </p:spPr>
          <p:txBody>
            <a:bodyPr spcFirstLastPara="1" wrap="square" lIns="91425" tIns="91425" rIns="91425" bIns="91425" anchor="ctr" anchorCtr="0">
              <a:noAutofit/>
            </a:bodyPr>
            <a:lstStyle/>
            <a:p>
              <a:endParaRPr/>
            </a:p>
          </p:txBody>
        </p:sp>
        <p:sp>
          <p:nvSpPr>
            <p:cNvPr id="1705" name="Google Shape;1705;p28"/>
            <p:cNvSpPr/>
            <p:nvPr/>
          </p:nvSpPr>
          <p:spPr>
            <a:xfrm>
              <a:off x="418850" y="1542263"/>
              <a:ext cx="23250" cy="18975"/>
            </a:xfrm>
            <a:custGeom>
              <a:avLst/>
              <a:gdLst/>
              <a:ahLst/>
              <a:cxnLst/>
              <a:rect l="l" t="t" r="r" b="b"/>
              <a:pathLst>
                <a:path w="930" h="759" extrusionOk="0">
                  <a:moveTo>
                    <a:pt x="474" y="0"/>
                  </a:moveTo>
                  <a:cubicBezTo>
                    <a:pt x="0" y="38"/>
                    <a:pt x="0" y="721"/>
                    <a:pt x="474" y="758"/>
                  </a:cubicBezTo>
                  <a:cubicBezTo>
                    <a:pt x="929" y="721"/>
                    <a:pt x="929" y="38"/>
                    <a:pt x="474" y="0"/>
                  </a:cubicBezTo>
                  <a:close/>
                </a:path>
              </a:pathLst>
            </a:custGeom>
            <a:solidFill>
              <a:srgbClr val="3C8DA0"/>
            </a:solidFill>
            <a:ln>
              <a:noFill/>
            </a:ln>
          </p:spPr>
          <p:txBody>
            <a:bodyPr spcFirstLastPara="1" wrap="square" lIns="91425" tIns="91425" rIns="91425" bIns="91425" anchor="ctr" anchorCtr="0">
              <a:noAutofit/>
            </a:bodyPr>
            <a:lstStyle/>
            <a:p>
              <a:endParaRPr/>
            </a:p>
          </p:txBody>
        </p:sp>
      </p:grpSp>
      <p:pic>
        <p:nvPicPr>
          <p:cNvPr id="1706" name="Google Shape;1706;p28"/>
          <p:cNvPicPr preferRelativeResize="0"/>
          <p:nvPr/>
        </p:nvPicPr>
        <p:blipFill>
          <a:blip r:embed="rId3">
            <a:alphaModFix amt="74000"/>
          </a:blip>
          <a:stretch>
            <a:fillRect/>
          </a:stretch>
        </p:blipFill>
        <p:spPr>
          <a:xfrm rot="-10162003" flipH="1">
            <a:off x="-1091107" y="-1133759"/>
            <a:ext cx="2894871" cy="2593322"/>
          </a:xfrm>
          <a:prstGeom prst="rect">
            <a:avLst/>
          </a:prstGeom>
          <a:noFill/>
          <a:ln>
            <a:noFill/>
          </a:ln>
        </p:spPr>
      </p:pic>
      <p:pic>
        <p:nvPicPr>
          <p:cNvPr id="1707" name="Google Shape;1707;p28"/>
          <p:cNvPicPr preferRelativeResize="0"/>
          <p:nvPr/>
        </p:nvPicPr>
        <p:blipFill>
          <a:blip r:embed="rId4">
            <a:alphaModFix amt="76000"/>
          </a:blip>
          <a:stretch>
            <a:fillRect/>
          </a:stretch>
        </p:blipFill>
        <p:spPr>
          <a:xfrm rot="363351">
            <a:off x="802621" y="4291783"/>
            <a:ext cx="7605804" cy="2832383"/>
          </a:xfrm>
          <a:prstGeom prst="rect">
            <a:avLst/>
          </a:prstGeom>
          <a:noFill/>
          <a:ln>
            <a:noFill/>
          </a:ln>
        </p:spPr>
      </p:pic>
      <p:sp>
        <p:nvSpPr>
          <p:cNvPr id="1708" name="Google Shape;1708;p28"/>
          <p:cNvSpPr/>
          <p:nvPr/>
        </p:nvSpPr>
        <p:spPr>
          <a:xfrm rot="9899989">
            <a:off x="-583964" y="4625085"/>
            <a:ext cx="2265015" cy="2165770"/>
          </a:xfrm>
          <a:custGeom>
            <a:avLst/>
            <a:gdLst/>
            <a:ahLst/>
            <a:cxnLst/>
            <a:rect l="l" t="t" r="r" b="b"/>
            <a:pathLst>
              <a:path w="21339" h="20404" extrusionOk="0">
                <a:moveTo>
                  <a:pt x="95" y="0"/>
                </a:moveTo>
                <a:cubicBezTo>
                  <a:pt x="50" y="0"/>
                  <a:pt x="0" y="36"/>
                  <a:pt x="12" y="93"/>
                </a:cubicBezTo>
                <a:cubicBezTo>
                  <a:pt x="485" y="2330"/>
                  <a:pt x="1054" y="4567"/>
                  <a:pt x="1680" y="6766"/>
                </a:cubicBezTo>
                <a:cubicBezTo>
                  <a:pt x="2324" y="8965"/>
                  <a:pt x="3045" y="11126"/>
                  <a:pt x="3822" y="13249"/>
                </a:cubicBezTo>
                <a:cubicBezTo>
                  <a:pt x="4220" y="14330"/>
                  <a:pt x="4618" y="15391"/>
                  <a:pt x="5054" y="16453"/>
                </a:cubicBezTo>
                <a:cubicBezTo>
                  <a:pt x="5225" y="16889"/>
                  <a:pt x="5433" y="17287"/>
                  <a:pt x="5699" y="17666"/>
                </a:cubicBezTo>
                <a:cubicBezTo>
                  <a:pt x="5926" y="17988"/>
                  <a:pt x="6267" y="18216"/>
                  <a:pt x="6646" y="18348"/>
                </a:cubicBezTo>
                <a:cubicBezTo>
                  <a:pt x="6705" y="18361"/>
                  <a:pt x="6764" y="18368"/>
                  <a:pt x="6823" y="18368"/>
                </a:cubicBezTo>
                <a:cubicBezTo>
                  <a:pt x="7107" y="18368"/>
                  <a:pt x="7384" y="18221"/>
                  <a:pt x="7556" y="17969"/>
                </a:cubicBezTo>
                <a:cubicBezTo>
                  <a:pt x="7746" y="17609"/>
                  <a:pt x="7784" y="17173"/>
                  <a:pt x="7708" y="16775"/>
                </a:cubicBezTo>
                <a:cubicBezTo>
                  <a:pt x="7519" y="15770"/>
                  <a:pt x="7253" y="14784"/>
                  <a:pt x="6893" y="13837"/>
                </a:cubicBezTo>
                <a:cubicBezTo>
                  <a:pt x="6248" y="11941"/>
                  <a:pt x="5414" y="9969"/>
                  <a:pt x="5528" y="7922"/>
                </a:cubicBezTo>
                <a:cubicBezTo>
                  <a:pt x="5543" y="7707"/>
                  <a:pt x="5559" y="7504"/>
                  <a:pt x="5594" y="7294"/>
                </a:cubicBezTo>
                <a:lnTo>
                  <a:pt x="5594" y="7294"/>
                </a:lnTo>
                <a:cubicBezTo>
                  <a:pt x="6312" y="7702"/>
                  <a:pt x="6661" y="8502"/>
                  <a:pt x="6893" y="9268"/>
                </a:cubicBezTo>
                <a:cubicBezTo>
                  <a:pt x="7234" y="10349"/>
                  <a:pt x="7519" y="11467"/>
                  <a:pt x="7822" y="12567"/>
                </a:cubicBezTo>
                <a:lnTo>
                  <a:pt x="8789" y="16036"/>
                </a:lnTo>
                <a:cubicBezTo>
                  <a:pt x="8940" y="16604"/>
                  <a:pt x="9111" y="17173"/>
                  <a:pt x="9263" y="17742"/>
                </a:cubicBezTo>
                <a:cubicBezTo>
                  <a:pt x="9376" y="18216"/>
                  <a:pt x="9509" y="18652"/>
                  <a:pt x="9699" y="19107"/>
                </a:cubicBezTo>
                <a:cubicBezTo>
                  <a:pt x="9966" y="19713"/>
                  <a:pt x="10452" y="20404"/>
                  <a:pt x="11172" y="20404"/>
                </a:cubicBezTo>
                <a:cubicBezTo>
                  <a:pt x="11217" y="20404"/>
                  <a:pt x="11263" y="20401"/>
                  <a:pt x="11310" y="20396"/>
                </a:cubicBezTo>
                <a:cubicBezTo>
                  <a:pt x="11708" y="20339"/>
                  <a:pt x="12068" y="20092"/>
                  <a:pt x="12258" y="19732"/>
                </a:cubicBezTo>
                <a:cubicBezTo>
                  <a:pt x="12485" y="19334"/>
                  <a:pt x="12580" y="18860"/>
                  <a:pt x="12504" y="18405"/>
                </a:cubicBezTo>
                <a:cubicBezTo>
                  <a:pt x="12390" y="17855"/>
                  <a:pt x="12239" y="17306"/>
                  <a:pt x="12030" y="16794"/>
                </a:cubicBezTo>
                <a:cubicBezTo>
                  <a:pt x="11841" y="16263"/>
                  <a:pt x="11651" y="15713"/>
                  <a:pt x="11462" y="15183"/>
                </a:cubicBezTo>
                <a:cubicBezTo>
                  <a:pt x="11101" y="14083"/>
                  <a:pt x="10779" y="12965"/>
                  <a:pt x="10457" y="11865"/>
                </a:cubicBezTo>
                <a:cubicBezTo>
                  <a:pt x="10154" y="10766"/>
                  <a:pt x="9869" y="9628"/>
                  <a:pt x="9623" y="8491"/>
                </a:cubicBezTo>
                <a:cubicBezTo>
                  <a:pt x="9414" y="7486"/>
                  <a:pt x="9168" y="6424"/>
                  <a:pt x="9414" y="5420"/>
                </a:cubicBezTo>
                <a:cubicBezTo>
                  <a:pt x="9462" y="5197"/>
                  <a:pt x="9536" y="5002"/>
                  <a:pt x="9626" y="4810"/>
                </a:cubicBezTo>
                <a:lnTo>
                  <a:pt x="9626" y="4810"/>
                </a:lnTo>
                <a:cubicBezTo>
                  <a:pt x="11118" y="5773"/>
                  <a:pt x="11814" y="7472"/>
                  <a:pt x="12239" y="9135"/>
                </a:cubicBezTo>
                <a:cubicBezTo>
                  <a:pt x="12485" y="10026"/>
                  <a:pt x="12637" y="10936"/>
                  <a:pt x="12807" y="11846"/>
                </a:cubicBezTo>
                <a:cubicBezTo>
                  <a:pt x="13035" y="13040"/>
                  <a:pt x="13300" y="14216"/>
                  <a:pt x="13623" y="15391"/>
                </a:cubicBezTo>
                <a:cubicBezTo>
                  <a:pt x="13945" y="16547"/>
                  <a:pt x="14324" y="17723"/>
                  <a:pt x="14741" y="18879"/>
                </a:cubicBezTo>
                <a:cubicBezTo>
                  <a:pt x="14912" y="19315"/>
                  <a:pt x="15063" y="19827"/>
                  <a:pt x="15480" y="20092"/>
                </a:cubicBezTo>
                <a:cubicBezTo>
                  <a:pt x="15595" y="20165"/>
                  <a:pt x="15723" y="20199"/>
                  <a:pt x="15849" y="20199"/>
                </a:cubicBezTo>
                <a:cubicBezTo>
                  <a:pt x="16119" y="20199"/>
                  <a:pt x="16382" y="20042"/>
                  <a:pt x="16485" y="19770"/>
                </a:cubicBezTo>
                <a:cubicBezTo>
                  <a:pt x="16694" y="19334"/>
                  <a:pt x="16675" y="18765"/>
                  <a:pt x="16656" y="18292"/>
                </a:cubicBezTo>
                <a:cubicBezTo>
                  <a:pt x="16637" y="17723"/>
                  <a:pt x="16542" y="17154"/>
                  <a:pt x="16428" y="16585"/>
                </a:cubicBezTo>
                <a:cubicBezTo>
                  <a:pt x="16125" y="15467"/>
                  <a:pt x="15746" y="14348"/>
                  <a:pt x="15291" y="13268"/>
                </a:cubicBezTo>
                <a:cubicBezTo>
                  <a:pt x="14419" y="10993"/>
                  <a:pt x="13793" y="8623"/>
                  <a:pt x="13433" y="6216"/>
                </a:cubicBezTo>
                <a:cubicBezTo>
                  <a:pt x="13360" y="5689"/>
                  <a:pt x="13392" y="4465"/>
                  <a:pt x="14163" y="4465"/>
                </a:cubicBezTo>
                <a:cubicBezTo>
                  <a:pt x="14197" y="4465"/>
                  <a:pt x="14231" y="4467"/>
                  <a:pt x="14267" y="4472"/>
                </a:cubicBezTo>
                <a:cubicBezTo>
                  <a:pt x="14741" y="4548"/>
                  <a:pt x="15025" y="5060"/>
                  <a:pt x="15234" y="5439"/>
                </a:cubicBezTo>
                <a:cubicBezTo>
                  <a:pt x="15499" y="5913"/>
                  <a:pt x="15727" y="6406"/>
                  <a:pt x="15935" y="6898"/>
                </a:cubicBezTo>
                <a:cubicBezTo>
                  <a:pt x="16732" y="8946"/>
                  <a:pt x="17111" y="11107"/>
                  <a:pt x="17452" y="13268"/>
                </a:cubicBezTo>
                <a:cubicBezTo>
                  <a:pt x="17623" y="14348"/>
                  <a:pt x="17793" y="15429"/>
                  <a:pt x="18002" y="16510"/>
                </a:cubicBezTo>
                <a:cubicBezTo>
                  <a:pt x="18096" y="17040"/>
                  <a:pt x="18229" y="17590"/>
                  <a:pt x="18362" y="18121"/>
                </a:cubicBezTo>
                <a:cubicBezTo>
                  <a:pt x="18476" y="18557"/>
                  <a:pt x="18627" y="19031"/>
                  <a:pt x="18968" y="19334"/>
                </a:cubicBezTo>
                <a:cubicBezTo>
                  <a:pt x="19197" y="19533"/>
                  <a:pt x="19456" y="19618"/>
                  <a:pt x="19715" y="19618"/>
                </a:cubicBezTo>
                <a:cubicBezTo>
                  <a:pt x="20273" y="19618"/>
                  <a:pt x="20833" y="19220"/>
                  <a:pt x="21092" y="18690"/>
                </a:cubicBezTo>
                <a:cubicBezTo>
                  <a:pt x="21300" y="18178"/>
                  <a:pt x="21338" y="17628"/>
                  <a:pt x="21205" y="17078"/>
                </a:cubicBezTo>
                <a:cubicBezTo>
                  <a:pt x="21111" y="16472"/>
                  <a:pt x="20902" y="15884"/>
                  <a:pt x="20731" y="15277"/>
                </a:cubicBezTo>
                <a:lnTo>
                  <a:pt x="18684" y="7903"/>
                </a:lnTo>
                <a:cubicBezTo>
                  <a:pt x="18514" y="7315"/>
                  <a:pt x="18362" y="6728"/>
                  <a:pt x="18191" y="6102"/>
                </a:cubicBezTo>
                <a:cubicBezTo>
                  <a:pt x="18162" y="6043"/>
                  <a:pt x="18106" y="6015"/>
                  <a:pt x="18051" y="6015"/>
                </a:cubicBezTo>
                <a:cubicBezTo>
                  <a:pt x="17966" y="6015"/>
                  <a:pt x="17884" y="6082"/>
                  <a:pt x="17907" y="6197"/>
                </a:cubicBezTo>
                <a:cubicBezTo>
                  <a:pt x="18589" y="8623"/>
                  <a:pt x="19253" y="11050"/>
                  <a:pt x="19935" y="13476"/>
                </a:cubicBezTo>
                <a:lnTo>
                  <a:pt x="20428" y="15315"/>
                </a:lnTo>
                <a:cubicBezTo>
                  <a:pt x="20599" y="15903"/>
                  <a:pt x="20788" y="16491"/>
                  <a:pt x="20902" y="17078"/>
                </a:cubicBezTo>
                <a:cubicBezTo>
                  <a:pt x="21016" y="17609"/>
                  <a:pt x="21035" y="18216"/>
                  <a:pt x="20750" y="18690"/>
                </a:cubicBezTo>
                <a:cubicBezTo>
                  <a:pt x="20542" y="19050"/>
                  <a:pt x="20144" y="19296"/>
                  <a:pt x="19727" y="19334"/>
                </a:cubicBezTo>
                <a:cubicBezTo>
                  <a:pt x="19253" y="19334"/>
                  <a:pt x="18950" y="18917"/>
                  <a:pt x="18798" y="18519"/>
                </a:cubicBezTo>
                <a:cubicBezTo>
                  <a:pt x="18627" y="18026"/>
                  <a:pt x="18495" y="17533"/>
                  <a:pt x="18400" y="17040"/>
                </a:cubicBezTo>
                <a:cubicBezTo>
                  <a:pt x="18172" y="15979"/>
                  <a:pt x="17983" y="14898"/>
                  <a:pt x="17812" y="13837"/>
                </a:cubicBezTo>
                <a:cubicBezTo>
                  <a:pt x="17452" y="11713"/>
                  <a:pt x="17130" y="9571"/>
                  <a:pt x="16428" y="7524"/>
                </a:cubicBezTo>
                <a:cubicBezTo>
                  <a:pt x="16239" y="7031"/>
                  <a:pt x="16049" y="6538"/>
                  <a:pt x="15822" y="6064"/>
                </a:cubicBezTo>
                <a:cubicBezTo>
                  <a:pt x="15632" y="5590"/>
                  <a:pt x="15386" y="5154"/>
                  <a:pt x="15082" y="4756"/>
                </a:cubicBezTo>
                <a:cubicBezTo>
                  <a:pt x="14841" y="4446"/>
                  <a:pt x="14506" y="4199"/>
                  <a:pt x="14120" y="4199"/>
                </a:cubicBezTo>
                <a:cubicBezTo>
                  <a:pt x="14081" y="4199"/>
                  <a:pt x="14042" y="4201"/>
                  <a:pt x="14002" y="4207"/>
                </a:cubicBezTo>
                <a:cubicBezTo>
                  <a:pt x="13661" y="4282"/>
                  <a:pt x="13395" y="4529"/>
                  <a:pt x="13281" y="4851"/>
                </a:cubicBezTo>
                <a:cubicBezTo>
                  <a:pt x="13149" y="5230"/>
                  <a:pt x="13092" y="5609"/>
                  <a:pt x="13130" y="6007"/>
                </a:cubicBezTo>
                <a:cubicBezTo>
                  <a:pt x="13187" y="6538"/>
                  <a:pt x="13281" y="7088"/>
                  <a:pt x="13395" y="7619"/>
                </a:cubicBezTo>
                <a:cubicBezTo>
                  <a:pt x="13623" y="8794"/>
                  <a:pt x="13907" y="9969"/>
                  <a:pt x="14267" y="11126"/>
                </a:cubicBezTo>
                <a:cubicBezTo>
                  <a:pt x="14608" y="12244"/>
                  <a:pt x="15044" y="13344"/>
                  <a:pt x="15442" y="14443"/>
                </a:cubicBezTo>
                <a:cubicBezTo>
                  <a:pt x="15879" y="15524"/>
                  <a:pt x="16182" y="16642"/>
                  <a:pt x="16333" y="17799"/>
                </a:cubicBezTo>
                <a:cubicBezTo>
                  <a:pt x="16409" y="18329"/>
                  <a:pt x="16390" y="18879"/>
                  <a:pt x="16296" y="19410"/>
                </a:cubicBezTo>
                <a:cubicBezTo>
                  <a:pt x="16277" y="19618"/>
                  <a:pt x="16144" y="19789"/>
                  <a:pt x="15973" y="19884"/>
                </a:cubicBezTo>
                <a:cubicBezTo>
                  <a:pt x="15943" y="19889"/>
                  <a:pt x="15912" y="19892"/>
                  <a:pt x="15882" y="19892"/>
                </a:cubicBezTo>
                <a:cubicBezTo>
                  <a:pt x="15710" y="19892"/>
                  <a:pt x="15558" y="19802"/>
                  <a:pt x="15461" y="19656"/>
                </a:cubicBezTo>
                <a:cubicBezTo>
                  <a:pt x="15329" y="19467"/>
                  <a:pt x="15215" y="19258"/>
                  <a:pt x="15139" y="19031"/>
                </a:cubicBezTo>
                <a:cubicBezTo>
                  <a:pt x="15025" y="18746"/>
                  <a:pt x="14912" y="18481"/>
                  <a:pt x="14817" y="18197"/>
                </a:cubicBezTo>
                <a:cubicBezTo>
                  <a:pt x="14608" y="17628"/>
                  <a:pt x="14419" y="17059"/>
                  <a:pt x="14248" y="16491"/>
                </a:cubicBezTo>
                <a:cubicBezTo>
                  <a:pt x="13888" y="15353"/>
                  <a:pt x="13566" y="14178"/>
                  <a:pt x="13300" y="13003"/>
                </a:cubicBezTo>
                <a:cubicBezTo>
                  <a:pt x="13073" y="12017"/>
                  <a:pt x="12921" y="11031"/>
                  <a:pt x="12694" y="10045"/>
                </a:cubicBezTo>
                <a:cubicBezTo>
                  <a:pt x="12334" y="8377"/>
                  <a:pt x="11822" y="6576"/>
                  <a:pt x="10590" y="5306"/>
                </a:cubicBezTo>
                <a:cubicBezTo>
                  <a:pt x="10305" y="5022"/>
                  <a:pt x="9983" y="4756"/>
                  <a:pt x="9623" y="4548"/>
                </a:cubicBezTo>
                <a:cubicBezTo>
                  <a:pt x="9603" y="4534"/>
                  <a:pt x="9580" y="4528"/>
                  <a:pt x="9558" y="4528"/>
                </a:cubicBezTo>
                <a:cubicBezTo>
                  <a:pt x="9517" y="4528"/>
                  <a:pt x="9477" y="4549"/>
                  <a:pt x="9452" y="4586"/>
                </a:cubicBezTo>
                <a:cubicBezTo>
                  <a:pt x="8978" y="5458"/>
                  <a:pt x="9016" y="6481"/>
                  <a:pt x="9168" y="7448"/>
                </a:cubicBezTo>
                <a:cubicBezTo>
                  <a:pt x="9338" y="8510"/>
                  <a:pt x="9604" y="9571"/>
                  <a:pt x="9869" y="10633"/>
                </a:cubicBezTo>
                <a:cubicBezTo>
                  <a:pt x="10438" y="12832"/>
                  <a:pt x="11101" y="14993"/>
                  <a:pt x="11879" y="17135"/>
                </a:cubicBezTo>
                <a:cubicBezTo>
                  <a:pt x="12182" y="18007"/>
                  <a:pt x="12618" y="19182"/>
                  <a:pt x="11784" y="19922"/>
                </a:cubicBezTo>
                <a:cubicBezTo>
                  <a:pt x="11612" y="20082"/>
                  <a:pt x="11386" y="20166"/>
                  <a:pt x="11158" y="20166"/>
                </a:cubicBezTo>
                <a:cubicBezTo>
                  <a:pt x="11008" y="20166"/>
                  <a:pt x="10858" y="20130"/>
                  <a:pt x="10722" y="20055"/>
                </a:cubicBezTo>
                <a:cubicBezTo>
                  <a:pt x="10400" y="19827"/>
                  <a:pt x="10172" y="19524"/>
                  <a:pt x="10021" y="19182"/>
                </a:cubicBezTo>
                <a:cubicBezTo>
                  <a:pt x="9831" y="18784"/>
                  <a:pt x="9699" y="18367"/>
                  <a:pt x="9585" y="17950"/>
                </a:cubicBezTo>
                <a:lnTo>
                  <a:pt x="9111" y="16244"/>
                </a:lnTo>
                <a:lnTo>
                  <a:pt x="8125" y="12832"/>
                </a:lnTo>
                <a:cubicBezTo>
                  <a:pt x="7822" y="11732"/>
                  <a:pt x="7519" y="10614"/>
                  <a:pt x="7177" y="9514"/>
                </a:cubicBezTo>
                <a:cubicBezTo>
                  <a:pt x="6950" y="8737"/>
                  <a:pt x="6665" y="7903"/>
                  <a:pt x="6059" y="7353"/>
                </a:cubicBezTo>
                <a:cubicBezTo>
                  <a:pt x="5907" y="7221"/>
                  <a:pt x="5737" y="7107"/>
                  <a:pt x="5547" y="7012"/>
                </a:cubicBezTo>
                <a:cubicBezTo>
                  <a:pt x="5534" y="7008"/>
                  <a:pt x="5519" y="7005"/>
                  <a:pt x="5505" y="7005"/>
                </a:cubicBezTo>
                <a:cubicBezTo>
                  <a:pt x="5457" y="7005"/>
                  <a:pt x="5410" y="7030"/>
                  <a:pt x="5395" y="7088"/>
                </a:cubicBezTo>
                <a:cubicBezTo>
                  <a:pt x="5054" y="9041"/>
                  <a:pt x="5661" y="10936"/>
                  <a:pt x="6305" y="12775"/>
                </a:cubicBezTo>
                <a:cubicBezTo>
                  <a:pt x="6628" y="13723"/>
                  <a:pt x="6988" y="14671"/>
                  <a:pt x="7253" y="15638"/>
                </a:cubicBezTo>
                <a:cubicBezTo>
                  <a:pt x="7386" y="16093"/>
                  <a:pt x="7481" y="16566"/>
                  <a:pt x="7537" y="17059"/>
                </a:cubicBezTo>
                <a:cubicBezTo>
                  <a:pt x="7556" y="17457"/>
                  <a:pt x="7481" y="17969"/>
                  <a:pt x="7064" y="18121"/>
                </a:cubicBezTo>
                <a:cubicBezTo>
                  <a:pt x="6994" y="18147"/>
                  <a:pt x="6924" y="18158"/>
                  <a:pt x="6855" y="18158"/>
                </a:cubicBezTo>
                <a:cubicBezTo>
                  <a:pt x="6568" y="18158"/>
                  <a:pt x="6295" y="17959"/>
                  <a:pt x="6097" y="17761"/>
                </a:cubicBezTo>
                <a:cubicBezTo>
                  <a:pt x="5774" y="17438"/>
                  <a:pt x="5547" y="17059"/>
                  <a:pt x="5376" y="16642"/>
                </a:cubicBezTo>
                <a:cubicBezTo>
                  <a:pt x="4959" y="15619"/>
                  <a:pt x="4561" y="14595"/>
                  <a:pt x="4182" y="13571"/>
                </a:cubicBezTo>
                <a:cubicBezTo>
                  <a:pt x="3405" y="11505"/>
                  <a:pt x="2703" y="9401"/>
                  <a:pt x="2059" y="7278"/>
                </a:cubicBezTo>
                <a:cubicBezTo>
                  <a:pt x="1414" y="5154"/>
                  <a:pt x="846" y="3012"/>
                  <a:pt x="334" y="851"/>
                </a:cubicBezTo>
                <a:cubicBezTo>
                  <a:pt x="277" y="586"/>
                  <a:pt x="220" y="320"/>
                  <a:pt x="163" y="55"/>
                </a:cubicBezTo>
                <a:cubicBezTo>
                  <a:pt x="156" y="17"/>
                  <a:pt x="126" y="0"/>
                  <a:pt x="95" y="0"/>
                </a:cubicBezTo>
                <a:close/>
              </a:path>
            </a:pathLst>
          </a:custGeom>
          <a:solidFill>
            <a:srgbClr val="3C8DA0"/>
          </a:solidFill>
          <a:ln>
            <a:noFill/>
          </a:ln>
        </p:spPr>
        <p:txBody>
          <a:bodyPr spcFirstLastPara="1" wrap="square" lIns="91425" tIns="91425" rIns="91425" bIns="91425" anchor="ctr" anchorCtr="0">
            <a:noAutofit/>
          </a:bodyPr>
          <a:lstStyle/>
          <a:p>
            <a:endParaRPr/>
          </a:p>
        </p:txBody>
      </p:sp>
      <p:sp>
        <p:nvSpPr>
          <p:cNvPr id="1709" name="Google Shape;1709;p28"/>
          <p:cNvSpPr txBox="1">
            <a:spLocks noGrp="1"/>
          </p:cNvSpPr>
          <p:nvPr>
            <p:ph type="title"/>
          </p:nvPr>
        </p:nvSpPr>
        <p:spPr>
          <a:xfrm>
            <a:off x="732375" y="1637495"/>
            <a:ext cx="3839700" cy="572700"/>
          </a:xfrm>
          <a:prstGeom prst="rect">
            <a:avLst/>
          </a:prstGeom>
        </p:spPr>
        <p:txBody>
          <a:bodyPr spcFirstLastPara="1" wrap="square" lIns="91425" tIns="91425" rIns="91425" bIns="91425" anchor="ctr" anchorCtr="0">
            <a:noAutofit/>
          </a:bodyPr>
          <a:lstStyle>
            <a:lvl1pPr lvl="0" rtl="0">
              <a:spcBef>
                <a:spcPts val="0"/>
              </a:spcBef>
              <a:spcAft>
                <a:spcPts val="0"/>
              </a:spcAft>
              <a:buSzPts val="2400"/>
              <a:buNone/>
              <a:defRPr sz="1600"/>
            </a:lvl1pPr>
            <a:lvl2pPr lvl="1" algn="ctr" rtl="0">
              <a:spcBef>
                <a:spcPts val="0"/>
              </a:spcBef>
              <a:spcAft>
                <a:spcPts val="0"/>
              </a:spcAft>
              <a:buSzPts val="2400"/>
              <a:buNone/>
              <a:defRPr sz="2400"/>
            </a:lvl2pPr>
            <a:lvl3pPr lvl="2" algn="ctr" rtl="0">
              <a:spcBef>
                <a:spcPts val="0"/>
              </a:spcBef>
              <a:spcAft>
                <a:spcPts val="0"/>
              </a:spcAft>
              <a:buSzPts val="2400"/>
              <a:buNone/>
              <a:defRPr sz="2400"/>
            </a:lvl3pPr>
            <a:lvl4pPr lvl="3" algn="ctr" rtl="0">
              <a:spcBef>
                <a:spcPts val="0"/>
              </a:spcBef>
              <a:spcAft>
                <a:spcPts val="0"/>
              </a:spcAft>
              <a:buSzPts val="2400"/>
              <a:buNone/>
              <a:defRPr sz="2400"/>
            </a:lvl4pPr>
            <a:lvl5pPr lvl="4" algn="ctr" rtl="0">
              <a:spcBef>
                <a:spcPts val="0"/>
              </a:spcBef>
              <a:spcAft>
                <a:spcPts val="0"/>
              </a:spcAft>
              <a:buSzPts val="2400"/>
              <a:buNone/>
              <a:defRPr sz="2400"/>
            </a:lvl5pPr>
            <a:lvl6pPr lvl="5" algn="ctr" rtl="0">
              <a:spcBef>
                <a:spcPts val="0"/>
              </a:spcBef>
              <a:spcAft>
                <a:spcPts val="0"/>
              </a:spcAft>
              <a:buSzPts val="2400"/>
              <a:buNone/>
              <a:defRPr sz="2400"/>
            </a:lvl6pPr>
            <a:lvl7pPr lvl="6" algn="ctr" rtl="0">
              <a:spcBef>
                <a:spcPts val="0"/>
              </a:spcBef>
              <a:spcAft>
                <a:spcPts val="0"/>
              </a:spcAft>
              <a:buSzPts val="2400"/>
              <a:buNone/>
              <a:defRPr sz="2400"/>
            </a:lvl7pPr>
            <a:lvl8pPr lvl="7" algn="ctr" rtl="0">
              <a:spcBef>
                <a:spcPts val="0"/>
              </a:spcBef>
              <a:spcAft>
                <a:spcPts val="0"/>
              </a:spcAft>
              <a:buSzPts val="2400"/>
              <a:buNone/>
              <a:defRPr sz="2400"/>
            </a:lvl8pPr>
            <a:lvl9pPr lvl="8" algn="ctr" rtl="0">
              <a:spcBef>
                <a:spcPts val="0"/>
              </a:spcBef>
              <a:spcAft>
                <a:spcPts val="0"/>
              </a:spcAft>
              <a:buSzPts val="2400"/>
              <a:buNone/>
              <a:defRPr sz="2400"/>
            </a:lvl9pPr>
          </a:lstStyle>
          <a:p>
            <a:endParaRPr/>
          </a:p>
        </p:txBody>
      </p:sp>
      <p:sp>
        <p:nvSpPr>
          <p:cNvPr id="1710" name="Google Shape;1710;p28"/>
          <p:cNvSpPr txBox="1">
            <a:spLocks noGrp="1"/>
          </p:cNvSpPr>
          <p:nvPr>
            <p:ph type="subTitle" idx="1"/>
          </p:nvPr>
        </p:nvSpPr>
        <p:spPr>
          <a:xfrm>
            <a:off x="475175" y="2194825"/>
            <a:ext cx="4096800" cy="2490300"/>
          </a:xfrm>
          <a:prstGeom prst="rect">
            <a:avLst/>
          </a:prstGeom>
        </p:spPr>
        <p:txBody>
          <a:bodyPr spcFirstLastPara="1" wrap="square" lIns="91425" tIns="91425" rIns="91425" bIns="91425" anchor="t" anchorCtr="0">
            <a:noAutofit/>
          </a:bodyPr>
          <a:lstStyle>
            <a:lvl1pPr marR="50800" lvl="0" rtl="0">
              <a:lnSpc>
                <a:spcPct val="100000"/>
              </a:lnSpc>
              <a:spcBef>
                <a:spcPts val="0"/>
              </a:spcBef>
              <a:spcAft>
                <a:spcPts val="0"/>
              </a:spcAft>
              <a:buClr>
                <a:schemeClr val="lt2"/>
              </a:buClr>
              <a:buSzPts val="1400"/>
              <a:buChar char="●"/>
              <a:defRPr sz="1200"/>
            </a:lvl1pPr>
            <a:lvl2pPr lvl="1" algn="ctr" rtl="0">
              <a:lnSpc>
                <a:spcPct val="100000"/>
              </a:lnSpc>
              <a:spcBef>
                <a:spcPts val="0"/>
              </a:spcBef>
              <a:spcAft>
                <a:spcPts val="0"/>
              </a:spcAft>
              <a:buSzPts val="1400"/>
              <a:buChar char="○"/>
              <a:defRPr/>
            </a:lvl2pPr>
            <a:lvl3pPr lvl="2" algn="ctr" rtl="0">
              <a:lnSpc>
                <a:spcPct val="100000"/>
              </a:lnSpc>
              <a:spcBef>
                <a:spcPts val="1600"/>
              </a:spcBef>
              <a:spcAft>
                <a:spcPts val="0"/>
              </a:spcAft>
              <a:buSzPts val="1400"/>
              <a:buChar char="■"/>
              <a:defRPr/>
            </a:lvl3pPr>
            <a:lvl4pPr lvl="3" algn="ctr" rtl="0">
              <a:lnSpc>
                <a:spcPct val="100000"/>
              </a:lnSpc>
              <a:spcBef>
                <a:spcPts val="1600"/>
              </a:spcBef>
              <a:spcAft>
                <a:spcPts val="0"/>
              </a:spcAft>
              <a:buSzPts val="1400"/>
              <a:buChar char="●"/>
              <a:defRPr/>
            </a:lvl4pPr>
            <a:lvl5pPr lvl="4" algn="ctr" rtl="0">
              <a:lnSpc>
                <a:spcPct val="100000"/>
              </a:lnSpc>
              <a:spcBef>
                <a:spcPts val="1600"/>
              </a:spcBef>
              <a:spcAft>
                <a:spcPts val="0"/>
              </a:spcAft>
              <a:buSzPts val="1400"/>
              <a:buChar char="○"/>
              <a:defRPr/>
            </a:lvl5pPr>
            <a:lvl6pPr lvl="5" algn="ctr" rtl="0">
              <a:lnSpc>
                <a:spcPct val="100000"/>
              </a:lnSpc>
              <a:spcBef>
                <a:spcPts val="1600"/>
              </a:spcBef>
              <a:spcAft>
                <a:spcPts val="0"/>
              </a:spcAft>
              <a:buSzPts val="1400"/>
              <a:buChar char="■"/>
              <a:defRPr/>
            </a:lvl6pPr>
            <a:lvl7pPr lvl="6" algn="ctr" rtl="0">
              <a:lnSpc>
                <a:spcPct val="100000"/>
              </a:lnSpc>
              <a:spcBef>
                <a:spcPts val="1600"/>
              </a:spcBef>
              <a:spcAft>
                <a:spcPts val="0"/>
              </a:spcAft>
              <a:buSzPts val="1400"/>
              <a:buChar char="●"/>
              <a:defRPr/>
            </a:lvl7pPr>
            <a:lvl8pPr lvl="7" algn="ctr" rtl="0">
              <a:lnSpc>
                <a:spcPct val="100000"/>
              </a:lnSpc>
              <a:spcBef>
                <a:spcPts val="1600"/>
              </a:spcBef>
              <a:spcAft>
                <a:spcPts val="0"/>
              </a:spcAft>
              <a:buSzPts val="1400"/>
              <a:buChar char="○"/>
              <a:defRPr/>
            </a:lvl8pPr>
            <a:lvl9pPr lvl="8" algn="ctr" rtl="0">
              <a:lnSpc>
                <a:spcPct val="100000"/>
              </a:lnSpc>
              <a:spcBef>
                <a:spcPts val="1600"/>
              </a:spcBef>
              <a:spcAft>
                <a:spcPts val="1600"/>
              </a:spcAft>
              <a:buSzPts val="1400"/>
              <a:buChar char="■"/>
              <a:defRPr/>
            </a:lvl9pPr>
          </a:lstStyle>
          <a:p>
            <a:endParaRPr/>
          </a:p>
        </p:txBody>
      </p:sp>
      <p:sp>
        <p:nvSpPr>
          <p:cNvPr id="1711" name="Google Shape;1711;p28"/>
          <p:cNvSpPr txBox="1">
            <a:spLocks noGrp="1"/>
          </p:cNvSpPr>
          <p:nvPr>
            <p:ph type="title" idx="2"/>
          </p:nvPr>
        </p:nvSpPr>
        <p:spPr>
          <a:xfrm>
            <a:off x="4578150" y="1637495"/>
            <a:ext cx="3839700" cy="572700"/>
          </a:xfrm>
          <a:prstGeom prst="rect">
            <a:avLst/>
          </a:prstGeom>
        </p:spPr>
        <p:txBody>
          <a:bodyPr spcFirstLastPara="1" wrap="square" lIns="91425" tIns="91425" rIns="91425" bIns="91425" anchor="ctr" anchorCtr="0">
            <a:noAutofit/>
          </a:bodyPr>
          <a:lstStyle>
            <a:lvl1pPr lvl="0" rtl="0">
              <a:spcBef>
                <a:spcPts val="0"/>
              </a:spcBef>
              <a:spcAft>
                <a:spcPts val="0"/>
              </a:spcAft>
              <a:buSzPts val="2400"/>
              <a:buNone/>
              <a:defRPr sz="1600"/>
            </a:lvl1pPr>
            <a:lvl2pPr lvl="1" algn="ctr" rtl="0">
              <a:spcBef>
                <a:spcPts val="0"/>
              </a:spcBef>
              <a:spcAft>
                <a:spcPts val="0"/>
              </a:spcAft>
              <a:buSzPts val="2400"/>
              <a:buNone/>
              <a:defRPr sz="2400"/>
            </a:lvl2pPr>
            <a:lvl3pPr lvl="2" algn="ctr" rtl="0">
              <a:spcBef>
                <a:spcPts val="0"/>
              </a:spcBef>
              <a:spcAft>
                <a:spcPts val="0"/>
              </a:spcAft>
              <a:buSzPts val="2400"/>
              <a:buNone/>
              <a:defRPr sz="2400"/>
            </a:lvl3pPr>
            <a:lvl4pPr lvl="3" algn="ctr" rtl="0">
              <a:spcBef>
                <a:spcPts val="0"/>
              </a:spcBef>
              <a:spcAft>
                <a:spcPts val="0"/>
              </a:spcAft>
              <a:buSzPts val="2400"/>
              <a:buNone/>
              <a:defRPr sz="2400"/>
            </a:lvl4pPr>
            <a:lvl5pPr lvl="4" algn="ctr" rtl="0">
              <a:spcBef>
                <a:spcPts val="0"/>
              </a:spcBef>
              <a:spcAft>
                <a:spcPts val="0"/>
              </a:spcAft>
              <a:buSzPts val="2400"/>
              <a:buNone/>
              <a:defRPr sz="2400"/>
            </a:lvl5pPr>
            <a:lvl6pPr lvl="5" algn="ctr" rtl="0">
              <a:spcBef>
                <a:spcPts val="0"/>
              </a:spcBef>
              <a:spcAft>
                <a:spcPts val="0"/>
              </a:spcAft>
              <a:buSzPts val="2400"/>
              <a:buNone/>
              <a:defRPr sz="2400"/>
            </a:lvl6pPr>
            <a:lvl7pPr lvl="6" algn="ctr" rtl="0">
              <a:spcBef>
                <a:spcPts val="0"/>
              </a:spcBef>
              <a:spcAft>
                <a:spcPts val="0"/>
              </a:spcAft>
              <a:buSzPts val="2400"/>
              <a:buNone/>
              <a:defRPr sz="2400"/>
            </a:lvl7pPr>
            <a:lvl8pPr lvl="7" algn="ctr" rtl="0">
              <a:spcBef>
                <a:spcPts val="0"/>
              </a:spcBef>
              <a:spcAft>
                <a:spcPts val="0"/>
              </a:spcAft>
              <a:buSzPts val="2400"/>
              <a:buNone/>
              <a:defRPr sz="2400"/>
            </a:lvl8pPr>
            <a:lvl9pPr lvl="8" algn="ctr" rtl="0">
              <a:spcBef>
                <a:spcPts val="0"/>
              </a:spcBef>
              <a:spcAft>
                <a:spcPts val="0"/>
              </a:spcAft>
              <a:buSzPts val="2400"/>
              <a:buNone/>
              <a:defRPr sz="2400"/>
            </a:lvl9pPr>
          </a:lstStyle>
          <a:p>
            <a:endParaRPr/>
          </a:p>
        </p:txBody>
      </p:sp>
      <p:sp>
        <p:nvSpPr>
          <p:cNvPr id="1712" name="Google Shape;1712;p28"/>
          <p:cNvSpPr txBox="1">
            <a:spLocks noGrp="1"/>
          </p:cNvSpPr>
          <p:nvPr>
            <p:ph type="subTitle" idx="3"/>
          </p:nvPr>
        </p:nvSpPr>
        <p:spPr>
          <a:xfrm>
            <a:off x="4578150" y="2194825"/>
            <a:ext cx="4096800" cy="24903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Clr>
                <a:schemeClr val="lt2"/>
              </a:buClr>
              <a:buSzPts val="1400"/>
              <a:buChar char="●"/>
              <a:defRPr sz="1200"/>
            </a:lvl1pPr>
            <a:lvl2pPr lvl="1" algn="ctr" rtl="0">
              <a:lnSpc>
                <a:spcPct val="100000"/>
              </a:lnSpc>
              <a:spcBef>
                <a:spcPts val="0"/>
              </a:spcBef>
              <a:spcAft>
                <a:spcPts val="0"/>
              </a:spcAft>
              <a:buSzPts val="1400"/>
              <a:buChar char="○"/>
              <a:defRPr/>
            </a:lvl2pPr>
            <a:lvl3pPr lvl="2" algn="ctr" rtl="0">
              <a:lnSpc>
                <a:spcPct val="100000"/>
              </a:lnSpc>
              <a:spcBef>
                <a:spcPts val="1600"/>
              </a:spcBef>
              <a:spcAft>
                <a:spcPts val="0"/>
              </a:spcAft>
              <a:buSzPts val="1400"/>
              <a:buChar char="■"/>
              <a:defRPr/>
            </a:lvl3pPr>
            <a:lvl4pPr lvl="3" algn="ctr" rtl="0">
              <a:lnSpc>
                <a:spcPct val="100000"/>
              </a:lnSpc>
              <a:spcBef>
                <a:spcPts val="1600"/>
              </a:spcBef>
              <a:spcAft>
                <a:spcPts val="0"/>
              </a:spcAft>
              <a:buSzPts val="1400"/>
              <a:buChar char="●"/>
              <a:defRPr/>
            </a:lvl4pPr>
            <a:lvl5pPr lvl="4" algn="ctr" rtl="0">
              <a:lnSpc>
                <a:spcPct val="100000"/>
              </a:lnSpc>
              <a:spcBef>
                <a:spcPts val="1600"/>
              </a:spcBef>
              <a:spcAft>
                <a:spcPts val="0"/>
              </a:spcAft>
              <a:buSzPts val="1400"/>
              <a:buChar char="○"/>
              <a:defRPr/>
            </a:lvl5pPr>
            <a:lvl6pPr lvl="5" algn="ctr" rtl="0">
              <a:lnSpc>
                <a:spcPct val="100000"/>
              </a:lnSpc>
              <a:spcBef>
                <a:spcPts val="1600"/>
              </a:spcBef>
              <a:spcAft>
                <a:spcPts val="0"/>
              </a:spcAft>
              <a:buSzPts val="1400"/>
              <a:buChar char="■"/>
              <a:defRPr/>
            </a:lvl6pPr>
            <a:lvl7pPr lvl="6" algn="ctr" rtl="0">
              <a:lnSpc>
                <a:spcPct val="100000"/>
              </a:lnSpc>
              <a:spcBef>
                <a:spcPts val="1600"/>
              </a:spcBef>
              <a:spcAft>
                <a:spcPts val="0"/>
              </a:spcAft>
              <a:buSzPts val="1400"/>
              <a:buChar char="●"/>
              <a:defRPr/>
            </a:lvl7pPr>
            <a:lvl8pPr lvl="7" algn="ctr" rtl="0">
              <a:lnSpc>
                <a:spcPct val="100000"/>
              </a:lnSpc>
              <a:spcBef>
                <a:spcPts val="1600"/>
              </a:spcBef>
              <a:spcAft>
                <a:spcPts val="0"/>
              </a:spcAft>
              <a:buSzPts val="1400"/>
              <a:buChar char="○"/>
              <a:defRPr/>
            </a:lvl8pPr>
            <a:lvl9pPr lvl="8" algn="ctr" rtl="0">
              <a:lnSpc>
                <a:spcPct val="100000"/>
              </a:lnSpc>
              <a:spcBef>
                <a:spcPts val="1600"/>
              </a:spcBef>
              <a:spcAft>
                <a:spcPts val="1600"/>
              </a:spcAft>
              <a:buSzPts val="1400"/>
              <a:buChar char="■"/>
              <a:defRPr/>
            </a:lvl9pPr>
          </a:lstStyle>
          <a:p>
            <a:endParaRPr/>
          </a:p>
        </p:txBody>
      </p:sp>
      <p:sp>
        <p:nvSpPr>
          <p:cNvPr id="1713" name="Google Shape;1713;p28"/>
          <p:cNvSpPr txBox="1">
            <a:spLocks noGrp="1"/>
          </p:cNvSpPr>
          <p:nvPr>
            <p:ph type="ctrTitle" idx="4"/>
          </p:nvPr>
        </p:nvSpPr>
        <p:spPr>
          <a:xfrm>
            <a:off x="736646" y="373025"/>
            <a:ext cx="7672500" cy="5778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800"/>
              <a:buNone/>
              <a:defRPr/>
            </a:lvl1pPr>
            <a:lvl2pPr lvl="1" algn="ctr" rtl="0">
              <a:spcBef>
                <a:spcPts val="0"/>
              </a:spcBef>
              <a:spcAft>
                <a:spcPts val="0"/>
              </a:spcAft>
              <a:buSzPts val="800"/>
              <a:buNone/>
              <a:defRPr sz="800"/>
            </a:lvl2pPr>
            <a:lvl3pPr lvl="2" algn="ctr" rtl="0">
              <a:spcBef>
                <a:spcPts val="0"/>
              </a:spcBef>
              <a:spcAft>
                <a:spcPts val="0"/>
              </a:spcAft>
              <a:buSzPts val="800"/>
              <a:buNone/>
              <a:defRPr sz="800"/>
            </a:lvl3pPr>
            <a:lvl4pPr lvl="3" algn="ctr" rtl="0">
              <a:spcBef>
                <a:spcPts val="0"/>
              </a:spcBef>
              <a:spcAft>
                <a:spcPts val="0"/>
              </a:spcAft>
              <a:buSzPts val="800"/>
              <a:buNone/>
              <a:defRPr sz="800"/>
            </a:lvl4pPr>
            <a:lvl5pPr lvl="4" algn="ctr" rtl="0">
              <a:spcBef>
                <a:spcPts val="0"/>
              </a:spcBef>
              <a:spcAft>
                <a:spcPts val="0"/>
              </a:spcAft>
              <a:buSzPts val="800"/>
              <a:buNone/>
              <a:defRPr sz="800"/>
            </a:lvl5pPr>
            <a:lvl6pPr lvl="5" algn="ctr" rtl="0">
              <a:spcBef>
                <a:spcPts val="0"/>
              </a:spcBef>
              <a:spcAft>
                <a:spcPts val="0"/>
              </a:spcAft>
              <a:buSzPts val="800"/>
              <a:buNone/>
              <a:defRPr sz="800"/>
            </a:lvl6pPr>
            <a:lvl7pPr lvl="6" algn="ctr" rtl="0">
              <a:spcBef>
                <a:spcPts val="0"/>
              </a:spcBef>
              <a:spcAft>
                <a:spcPts val="0"/>
              </a:spcAft>
              <a:buSzPts val="800"/>
              <a:buNone/>
              <a:defRPr sz="800"/>
            </a:lvl7pPr>
            <a:lvl8pPr lvl="7" algn="ctr" rtl="0">
              <a:spcBef>
                <a:spcPts val="0"/>
              </a:spcBef>
              <a:spcAft>
                <a:spcPts val="0"/>
              </a:spcAft>
              <a:buSzPts val="800"/>
              <a:buNone/>
              <a:defRPr sz="800"/>
            </a:lvl8pPr>
            <a:lvl9pPr lvl="8" algn="ctr" rtl="0">
              <a:spcBef>
                <a:spcPts val="0"/>
              </a:spcBef>
              <a:spcAft>
                <a:spcPts val="0"/>
              </a:spcAft>
              <a:buSzPts val="800"/>
              <a:buNone/>
              <a:defRPr sz="800"/>
            </a:lvl9pPr>
          </a:lstStyle>
          <a:p>
            <a:endParaRPr/>
          </a:p>
        </p:txBody>
      </p:sp>
    </p:spTree>
    <p:extLst>
      <p:ext uri="{BB962C8B-B14F-4D97-AF65-F5344CB8AC3E}">
        <p14:creationId xmlns:p14="http://schemas.microsoft.com/office/powerpoint/2010/main" val="4041359135"/>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matchingName="Background">
  <p:cSld name="Background">
    <p:spTree>
      <p:nvGrpSpPr>
        <p:cNvPr id="1" name="Shape 1839"/>
        <p:cNvGrpSpPr/>
        <p:nvPr/>
      </p:nvGrpSpPr>
      <p:grpSpPr>
        <a:xfrm>
          <a:off x="0" y="0"/>
          <a:ext cx="0" cy="0"/>
          <a:chOff x="0" y="0"/>
          <a:chExt cx="0" cy="0"/>
        </a:xfrm>
      </p:grpSpPr>
      <p:pic>
        <p:nvPicPr>
          <p:cNvPr id="1840" name="Google Shape;1840;p31"/>
          <p:cNvPicPr preferRelativeResize="0"/>
          <p:nvPr/>
        </p:nvPicPr>
        <p:blipFill>
          <a:blip r:embed="rId2">
            <a:alphaModFix amt="76000"/>
          </a:blip>
          <a:stretch>
            <a:fillRect/>
          </a:stretch>
        </p:blipFill>
        <p:spPr>
          <a:xfrm rot="2453973">
            <a:off x="1248590" y="2532214"/>
            <a:ext cx="4232748" cy="1576274"/>
          </a:xfrm>
          <a:prstGeom prst="rect">
            <a:avLst/>
          </a:prstGeom>
          <a:noFill/>
          <a:ln>
            <a:noFill/>
          </a:ln>
        </p:spPr>
      </p:pic>
      <p:pic>
        <p:nvPicPr>
          <p:cNvPr id="1841" name="Google Shape;1841;p31"/>
          <p:cNvPicPr preferRelativeResize="0"/>
          <p:nvPr/>
        </p:nvPicPr>
        <p:blipFill>
          <a:blip r:embed="rId2">
            <a:alphaModFix amt="76000"/>
          </a:blip>
          <a:stretch>
            <a:fillRect/>
          </a:stretch>
        </p:blipFill>
        <p:spPr>
          <a:xfrm rot="2453973">
            <a:off x="-1738310" y="4081814"/>
            <a:ext cx="4232748" cy="1576274"/>
          </a:xfrm>
          <a:prstGeom prst="rect">
            <a:avLst/>
          </a:prstGeom>
          <a:noFill/>
          <a:ln>
            <a:noFill/>
          </a:ln>
        </p:spPr>
      </p:pic>
      <p:pic>
        <p:nvPicPr>
          <p:cNvPr id="1842" name="Google Shape;1842;p31"/>
          <p:cNvPicPr preferRelativeResize="0"/>
          <p:nvPr/>
        </p:nvPicPr>
        <p:blipFill>
          <a:blip r:embed="rId3">
            <a:alphaModFix amt="76000"/>
          </a:blip>
          <a:stretch>
            <a:fillRect/>
          </a:stretch>
        </p:blipFill>
        <p:spPr>
          <a:xfrm rot="2453973">
            <a:off x="6716115" y="-248136"/>
            <a:ext cx="4232748" cy="1576274"/>
          </a:xfrm>
          <a:prstGeom prst="rect">
            <a:avLst/>
          </a:prstGeom>
          <a:noFill/>
          <a:ln>
            <a:noFill/>
          </a:ln>
        </p:spPr>
      </p:pic>
      <p:pic>
        <p:nvPicPr>
          <p:cNvPr id="1843" name="Google Shape;1843;p31"/>
          <p:cNvPicPr preferRelativeResize="0"/>
          <p:nvPr/>
        </p:nvPicPr>
        <p:blipFill>
          <a:blip r:embed="rId4">
            <a:alphaModFix amt="47000"/>
          </a:blip>
          <a:stretch>
            <a:fillRect/>
          </a:stretch>
        </p:blipFill>
        <p:spPr>
          <a:xfrm rot="10800000">
            <a:off x="1630988" y="143888"/>
            <a:ext cx="5882026" cy="4855727"/>
          </a:xfrm>
          <a:prstGeom prst="rect">
            <a:avLst/>
          </a:prstGeom>
          <a:noFill/>
          <a:ln>
            <a:noFill/>
          </a:ln>
        </p:spPr>
      </p:pic>
      <p:grpSp>
        <p:nvGrpSpPr>
          <p:cNvPr id="1844" name="Google Shape;1844;p31"/>
          <p:cNvGrpSpPr/>
          <p:nvPr/>
        </p:nvGrpSpPr>
        <p:grpSpPr>
          <a:xfrm rot="-2700000">
            <a:off x="167955" y="3080962"/>
            <a:ext cx="1344349" cy="2469678"/>
            <a:chOff x="272875" y="1419395"/>
            <a:chExt cx="255950" cy="563168"/>
          </a:xfrm>
        </p:grpSpPr>
        <p:sp>
          <p:nvSpPr>
            <p:cNvPr id="1845" name="Google Shape;1845;p31"/>
            <p:cNvSpPr/>
            <p:nvPr/>
          </p:nvSpPr>
          <p:spPr>
            <a:xfrm>
              <a:off x="471925" y="1963988"/>
              <a:ext cx="26575" cy="18575"/>
            </a:xfrm>
            <a:custGeom>
              <a:avLst/>
              <a:gdLst/>
              <a:ahLst/>
              <a:cxnLst/>
              <a:rect l="l" t="t" r="r" b="b"/>
              <a:pathLst>
                <a:path w="1063" h="743" extrusionOk="0">
                  <a:moveTo>
                    <a:pt x="724" y="0"/>
                  </a:moveTo>
                  <a:cubicBezTo>
                    <a:pt x="636" y="0"/>
                    <a:pt x="547" y="14"/>
                    <a:pt x="512" y="41"/>
                  </a:cubicBezTo>
                  <a:cubicBezTo>
                    <a:pt x="323" y="230"/>
                    <a:pt x="152" y="420"/>
                    <a:pt x="0" y="628"/>
                  </a:cubicBezTo>
                  <a:lnTo>
                    <a:pt x="57" y="742"/>
                  </a:lnTo>
                  <a:cubicBezTo>
                    <a:pt x="247" y="742"/>
                    <a:pt x="436" y="704"/>
                    <a:pt x="626" y="647"/>
                  </a:cubicBezTo>
                  <a:cubicBezTo>
                    <a:pt x="929" y="496"/>
                    <a:pt x="1062" y="249"/>
                    <a:pt x="948" y="60"/>
                  </a:cubicBezTo>
                  <a:cubicBezTo>
                    <a:pt x="928" y="19"/>
                    <a:pt x="826" y="0"/>
                    <a:pt x="724" y="0"/>
                  </a:cubicBezTo>
                  <a:close/>
                </a:path>
              </a:pathLst>
            </a:custGeom>
            <a:solidFill>
              <a:srgbClr val="3C8DA0"/>
            </a:solidFill>
            <a:ln>
              <a:noFill/>
            </a:ln>
          </p:spPr>
          <p:txBody>
            <a:bodyPr spcFirstLastPara="1" wrap="square" lIns="91425" tIns="91425" rIns="91425" bIns="91425" anchor="ctr" anchorCtr="0">
              <a:noAutofit/>
            </a:bodyPr>
            <a:lstStyle/>
            <a:p>
              <a:endParaRPr/>
            </a:p>
          </p:txBody>
        </p:sp>
        <p:sp>
          <p:nvSpPr>
            <p:cNvPr id="1846" name="Google Shape;1846;p31"/>
            <p:cNvSpPr/>
            <p:nvPr/>
          </p:nvSpPr>
          <p:spPr>
            <a:xfrm>
              <a:off x="366725" y="1787738"/>
              <a:ext cx="29875" cy="22300"/>
            </a:xfrm>
            <a:custGeom>
              <a:avLst/>
              <a:gdLst/>
              <a:ahLst/>
              <a:cxnLst/>
              <a:rect l="l" t="t" r="r" b="b"/>
              <a:pathLst>
                <a:path w="1195" h="892" extrusionOk="0">
                  <a:moveTo>
                    <a:pt x="607" y="1"/>
                  </a:moveTo>
                  <a:cubicBezTo>
                    <a:pt x="0" y="1"/>
                    <a:pt x="0" y="892"/>
                    <a:pt x="607" y="892"/>
                  </a:cubicBezTo>
                  <a:cubicBezTo>
                    <a:pt x="1194" y="892"/>
                    <a:pt x="1194" y="1"/>
                    <a:pt x="607" y="1"/>
                  </a:cubicBezTo>
                  <a:close/>
                </a:path>
              </a:pathLst>
            </a:custGeom>
            <a:solidFill>
              <a:srgbClr val="3C8DA0"/>
            </a:solidFill>
            <a:ln>
              <a:noFill/>
            </a:ln>
          </p:spPr>
          <p:txBody>
            <a:bodyPr spcFirstLastPara="1" wrap="square" lIns="91425" tIns="91425" rIns="91425" bIns="91425" anchor="ctr" anchorCtr="0">
              <a:noAutofit/>
            </a:bodyPr>
            <a:lstStyle/>
            <a:p>
              <a:endParaRPr/>
            </a:p>
          </p:txBody>
        </p:sp>
        <p:sp>
          <p:nvSpPr>
            <p:cNvPr id="1847" name="Google Shape;1847;p31"/>
            <p:cNvSpPr/>
            <p:nvPr/>
          </p:nvSpPr>
          <p:spPr>
            <a:xfrm>
              <a:off x="380450" y="1835613"/>
              <a:ext cx="9975" cy="8550"/>
            </a:xfrm>
            <a:custGeom>
              <a:avLst/>
              <a:gdLst/>
              <a:ahLst/>
              <a:cxnLst/>
              <a:rect l="l" t="t" r="r" b="b"/>
              <a:pathLst>
                <a:path w="399" h="342" extrusionOk="0">
                  <a:moveTo>
                    <a:pt x="209" y="1"/>
                  </a:moveTo>
                  <a:cubicBezTo>
                    <a:pt x="1" y="38"/>
                    <a:pt x="1" y="323"/>
                    <a:pt x="209" y="342"/>
                  </a:cubicBezTo>
                  <a:cubicBezTo>
                    <a:pt x="399" y="323"/>
                    <a:pt x="399" y="38"/>
                    <a:pt x="209" y="1"/>
                  </a:cubicBezTo>
                  <a:close/>
                </a:path>
              </a:pathLst>
            </a:custGeom>
            <a:solidFill>
              <a:srgbClr val="3C8DA0"/>
            </a:solidFill>
            <a:ln>
              <a:noFill/>
            </a:ln>
          </p:spPr>
          <p:txBody>
            <a:bodyPr spcFirstLastPara="1" wrap="square" lIns="91425" tIns="91425" rIns="91425" bIns="91425" anchor="ctr" anchorCtr="0">
              <a:noAutofit/>
            </a:bodyPr>
            <a:lstStyle/>
            <a:p>
              <a:endParaRPr/>
            </a:p>
          </p:txBody>
        </p:sp>
        <p:sp>
          <p:nvSpPr>
            <p:cNvPr id="1848" name="Google Shape;1848;p31"/>
            <p:cNvSpPr/>
            <p:nvPr/>
          </p:nvSpPr>
          <p:spPr>
            <a:xfrm>
              <a:off x="416475" y="1837513"/>
              <a:ext cx="5700" cy="4750"/>
            </a:xfrm>
            <a:custGeom>
              <a:avLst/>
              <a:gdLst/>
              <a:ahLst/>
              <a:cxnLst/>
              <a:rect l="l" t="t" r="r" b="b"/>
              <a:pathLst>
                <a:path w="228" h="190" extrusionOk="0">
                  <a:moveTo>
                    <a:pt x="114" y="0"/>
                  </a:moveTo>
                  <a:cubicBezTo>
                    <a:pt x="0" y="19"/>
                    <a:pt x="0" y="171"/>
                    <a:pt x="114" y="190"/>
                  </a:cubicBezTo>
                  <a:cubicBezTo>
                    <a:pt x="228" y="171"/>
                    <a:pt x="228" y="19"/>
                    <a:pt x="114" y="0"/>
                  </a:cubicBezTo>
                  <a:close/>
                </a:path>
              </a:pathLst>
            </a:custGeom>
            <a:solidFill>
              <a:srgbClr val="3C8DA0"/>
            </a:solidFill>
            <a:ln>
              <a:noFill/>
            </a:ln>
          </p:spPr>
          <p:txBody>
            <a:bodyPr spcFirstLastPara="1" wrap="square" lIns="91425" tIns="91425" rIns="91425" bIns="91425" anchor="ctr" anchorCtr="0">
              <a:noAutofit/>
            </a:bodyPr>
            <a:lstStyle/>
            <a:p>
              <a:endParaRPr/>
            </a:p>
          </p:txBody>
        </p:sp>
        <p:sp>
          <p:nvSpPr>
            <p:cNvPr id="1849" name="Google Shape;1849;p31"/>
            <p:cNvSpPr/>
            <p:nvPr/>
          </p:nvSpPr>
          <p:spPr>
            <a:xfrm>
              <a:off x="415525" y="1877788"/>
              <a:ext cx="7600" cy="10675"/>
            </a:xfrm>
            <a:custGeom>
              <a:avLst/>
              <a:gdLst/>
              <a:ahLst/>
              <a:cxnLst/>
              <a:rect l="l" t="t" r="r" b="b"/>
              <a:pathLst>
                <a:path w="304" h="427" extrusionOk="0">
                  <a:moveTo>
                    <a:pt x="171" y="1"/>
                  </a:moveTo>
                  <a:cubicBezTo>
                    <a:pt x="133" y="1"/>
                    <a:pt x="95" y="20"/>
                    <a:pt x="76" y="39"/>
                  </a:cubicBezTo>
                  <a:lnTo>
                    <a:pt x="57" y="77"/>
                  </a:lnTo>
                  <a:cubicBezTo>
                    <a:pt x="38" y="95"/>
                    <a:pt x="38" y="114"/>
                    <a:pt x="38" y="133"/>
                  </a:cubicBezTo>
                  <a:lnTo>
                    <a:pt x="20" y="133"/>
                  </a:lnTo>
                  <a:cubicBezTo>
                    <a:pt x="20" y="190"/>
                    <a:pt x="20" y="228"/>
                    <a:pt x="1" y="285"/>
                  </a:cubicBezTo>
                  <a:cubicBezTo>
                    <a:pt x="1" y="304"/>
                    <a:pt x="1" y="323"/>
                    <a:pt x="20" y="342"/>
                  </a:cubicBezTo>
                  <a:cubicBezTo>
                    <a:pt x="20" y="361"/>
                    <a:pt x="38" y="380"/>
                    <a:pt x="38" y="380"/>
                  </a:cubicBezTo>
                  <a:cubicBezTo>
                    <a:pt x="57" y="399"/>
                    <a:pt x="76" y="418"/>
                    <a:pt x="95" y="418"/>
                  </a:cubicBezTo>
                  <a:cubicBezTo>
                    <a:pt x="108" y="418"/>
                    <a:pt x="121" y="426"/>
                    <a:pt x="133" y="426"/>
                  </a:cubicBezTo>
                  <a:cubicBezTo>
                    <a:pt x="140" y="426"/>
                    <a:pt x="146" y="424"/>
                    <a:pt x="152" y="418"/>
                  </a:cubicBezTo>
                  <a:lnTo>
                    <a:pt x="190" y="418"/>
                  </a:lnTo>
                  <a:cubicBezTo>
                    <a:pt x="209" y="418"/>
                    <a:pt x="228" y="418"/>
                    <a:pt x="247" y="399"/>
                  </a:cubicBezTo>
                  <a:cubicBezTo>
                    <a:pt x="285" y="361"/>
                    <a:pt x="285" y="323"/>
                    <a:pt x="285" y="285"/>
                  </a:cubicBezTo>
                  <a:lnTo>
                    <a:pt x="285" y="133"/>
                  </a:lnTo>
                  <a:cubicBezTo>
                    <a:pt x="304" y="114"/>
                    <a:pt x="304" y="95"/>
                    <a:pt x="285" y="95"/>
                  </a:cubicBezTo>
                  <a:cubicBezTo>
                    <a:pt x="285" y="77"/>
                    <a:pt x="285" y="58"/>
                    <a:pt x="266" y="39"/>
                  </a:cubicBezTo>
                  <a:cubicBezTo>
                    <a:pt x="228" y="20"/>
                    <a:pt x="209" y="1"/>
                    <a:pt x="171" y="1"/>
                  </a:cubicBezTo>
                  <a:close/>
                </a:path>
              </a:pathLst>
            </a:custGeom>
            <a:solidFill>
              <a:srgbClr val="3C8DA0"/>
            </a:solidFill>
            <a:ln>
              <a:noFill/>
            </a:ln>
          </p:spPr>
          <p:txBody>
            <a:bodyPr spcFirstLastPara="1" wrap="square" lIns="91425" tIns="91425" rIns="91425" bIns="91425" anchor="ctr" anchorCtr="0">
              <a:noAutofit/>
            </a:bodyPr>
            <a:lstStyle/>
            <a:p>
              <a:endParaRPr/>
            </a:p>
          </p:txBody>
        </p:sp>
        <p:sp>
          <p:nvSpPr>
            <p:cNvPr id="1850" name="Google Shape;1850;p31"/>
            <p:cNvSpPr/>
            <p:nvPr/>
          </p:nvSpPr>
          <p:spPr>
            <a:xfrm>
              <a:off x="432600" y="1937038"/>
              <a:ext cx="10450" cy="8075"/>
            </a:xfrm>
            <a:custGeom>
              <a:avLst/>
              <a:gdLst/>
              <a:ahLst/>
              <a:cxnLst/>
              <a:rect l="l" t="t" r="r" b="b"/>
              <a:pathLst>
                <a:path w="418" h="323" extrusionOk="0">
                  <a:moveTo>
                    <a:pt x="209" y="0"/>
                  </a:moveTo>
                  <a:cubicBezTo>
                    <a:pt x="0" y="0"/>
                    <a:pt x="0" y="323"/>
                    <a:pt x="209" y="323"/>
                  </a:cubicBezTo>
                  <a:cubicBezTo>
                    <a:pt x="417" y="323"/>
                    <a:pt x="417" y="0"/>
                    <a:pt x="209" y="0"/>
                  </a:cubicBezTo>
                  <a:close/>
                </a:path>
              </a:pathLst>
            </a:custGeom>
            <a:solidFill>
              <a:srgbClr val="3C8DA0"/>
            </a:solidFill>
            <a:ln>
              <a:noFill/>
            </a:ln>
          </p:spPr>
          <p:txBody>
            <a:bodyPr spcFirstLastPara="1" wrap="square" lIns="91425" tIns="91425" rIns="91425" bIns="91425" anchor="ctr" anchorCtr="0">
              <a:noAutofit/>
            </a:bodyPr>
            <a:lstStyle/>
            <a:p>
              <a:endParaRPr/>
            </a:p>
          </p:txBody>
        </p:sp>
        <p:sp>
          <p:nvSpPr>
            <p:cNvPr id="1851" name="Google Shape;1851;p31"/>
            <p:cNvSpPr/>
            <p:nvPr/>
          </p:nvSpPr>
          <p:spPr>
            <a:xfrm>
              <a:off x="452025" y="1974938"/>
              <a:ext cx="9500" cy="7150"/>
            </a:xfrm>
            <a:custGeom>
              <a:avLst/>
              <a:gdLst/>
              <a:ahLst/>
              <a:cxnLst/>
              <a:rect l="l" t="t" r="r" b="b"/>
              <a:pathLst>
                <a:path w="380" h="286" extrusionOk="0">
                  <a:moveTo>
                    <a:pt x="190" y="1"/>
                  </a:moveTo>
                  <a:cubicBezTo>
                    <a:pt x="0" y="1"/>
                    <a:pt x="0" y="285"/>
                    <a:pt x="190" y="285"/>
                  </a:cubicBezTo>
                  <a:cubicBezTo>
                    <a:pt x="379" y="285"/>
                    <a:pt x="379" y="1"/>
                    <a:pt x="190" y="1"/>
                  </a:cubicBezTo>
                  <a:close/>
                </a:path>
              </a:pathLst>
            </a:custGeom>
            <a:solidFill>
              <a:srgbClr val="3C8DA0"/>
            </a:solidFill>
            <a:ln>
              <a:noFill/>
            </a:ln>
          </p:spPr>
          <p:txBody>
            <a:bodyPr spcFirstLastPara="1" wrap="square" lIns="91425" tIns="91425" rIns="91425" bIns="91425" anchor="ctr" anchorCtr="0">
              <a:noAutofit/>
            </a:bodyPr>
            <a:lstStyle/>
            <a:p>
              <a:endParaRPr/>
            </a:p>
          </p:txBody>
        </p:sp>
        <p:sp>
          <p:nvSpPr>
            <p:cNvPr id="1852" name="Google Shape;1852;p31"/>
            <p:cNvSpPr/>
            <p:nvPr/>
          </p:nvSpPr>
          <p:spPr>
            <a:xfrm>
              <a:off x="472875" y="1918538"/>
              <a:ext cx="19925" cy="15200"/>
            </a:xfrm>
            <a:custGeom>
              <a:avLst/>
              <a:gdLst/>
              <a:ahLst/>
              <a:cxnLst/>
              <a:rect l="l" t="t" r="r" b="b"/>
              <a:pathLst>
                <a:path w="797" h="608" extrusionOk="0">
                  <a:moveTo>
                    <a:pt x="398" y="1"/>
                  </a:moveTo>
                  <a:cubicBezTo>
                    <a:pt x="0" y="1"/>
                    <a:pt x="0" y="608"/>
                    <a:pt x="398" y="608"/>
                  </a:cubicBezTo>
                  <a:cubicBezTo>
                    <a:pt x="797" y="608"/>
                    <a:pt x="797" y="1"/>
                    <a:pt x="398" y="1"/>
                  </a:cubicBezTo>
                  <a:close/>
                </a:path>
              </a:pathLst>
            </a:custGeom>
            <a:solidFill>
              <a:srgbClr val="3C8DA0"/>
            </a:solidFill>
            <a:ln>
              <a:noFill/>
            </a:ln>
          </p:spPr>
          <p:txBody>
            <a:bodyPr spcFirstLastPara="1" wrap="square" lIns="91425" tIns="91425" rIns="91425" bIns="91425" anchor="ctr" anchorCtr="0">
              <a:noAutofit/>
            </a:bodyPr>
            <a:lstStyle/>
            <a:p>
              <a:endParaRPr/>
            </a:p>
          </p:txBody>
        </p:sp>
        <p:sp>
          <p:nvSpPr>
            <p:cNvPr id="1853" name="Google Shape;1853;p31"/>
            <p:cNvSpPr/>
            <p:nvPr/>
          </p:nvSpPr>
          <p:spPr>
            <a:xfrm>
              <a:off x="444900" y="1890113"/>
              <a:ext cx="16150" cy="11875"/>
            </a:xfrm>
            <a:custGeom>
              <a:avLst/>
              <a:gdLst/>
              <a:ahLst/>
              <a:cxnLst/>
              <a:rect l="l" t="t" r="r" b="b"/>
              <a:pathLst>
                <a:path w="646" h="475" extrusionOk="0">
                  <a:moveTo>
                    <a:pt x="323" y="1"/>
                  </a:moveTo>
                  <a:cubicBezTo>
                    <a:pt x="1" y="1"/>
                    <a:pt x="1" y="475"/>
                    <a:pt x="323" y="475"/>
                  </a:cubicBezTo>
                  <a:cubicBezTo>
                    <a:pt x="645" y="475"/>
                    <a:pt x="645" y="1"/>
                    <a:pt x="323" y="1"/>
                  </a:cubicBezTo>
                  <a:close/>
                </a:path>
              </a:pathLst>
            </a:custGeom>
            <a:solidFill>
              <a:srgbClr val="3C8DA0"/>
            </a:solidFill>
            <a:ln>
              <a:noFill/>
            </a:ln>
          </p:spPr>
          <p:txBody>
            <a:bodyPr spcFirstLastPara="1" wrap="square" lIns="91425" tIns="91425" rIns="91425" bIns="91425" anchor="ctr" anchorCtr="0">
              <a:noAutofit/>
            </a:bodyPr>
            <a:lstStyle/>
            <a:p>
              <a:endParaRPr/>
            </a:p>
          </p:txBody>
        </p:sp>
        <p:sp>
          <p:nvSpPr>
            <p:cNvPr id="1854" name="Google Shape;1854;p31"/>
            <p:cNvSpPr/>
            <p:nvPr/>
          </p:nvSpPr>
          <p:spPr>
            <a:xfrm>
              <a:off x="398475" y="1905288"/>
              <a:ext cx="11875" cy="11400"/>
            </a:xfrm>
            <a:custGeom>
              <a:avLst/>
              <a:gdLst/>
              <a:ahLst/>
              <a:cxnLst/>
              <a:rect l="l" t="t" r="r" b="b"/>
              <a:pathLst>
                <a:path w="475" h="456" extrusionOk="0">
                  <a:moveTo>
                    <a:pt x="228" y="0"/>
                  </a:moveTo>
                  <a:cubicBezTo>
                    <a:pt x="0" y="57"/>
                    <a:pt x="0" y="398"/>
                    <a:pt x="228" y="455"/>
                  </a:cubicBezTo>
                  <a:cubicBezTo>
                    <a:pt x="474" y="398"/>
                    <a:pt x="474" y="57"/>
                    <a:pt x="228" y="0"/>
                  </a:cubicBezTo>
                  <a:close/>
                </a:path>
              </a:pathLst>
            </a:custGeom>
            <a:solidFill>
              <a:srgbClr val="3C8DA0"/>
            </a:solidFill>
            <a:ln>
              <a:noFill/>
            </a:ln>
          </p:spPr>
          <p:txBody>
            <a:bodyPr spcFirstLastPara="1" wrap="square" lIns="91425" tIns="91425" rIns="91425" bIns="91425" anchor="ctr" anchorCtr="0">
              <a:noAutofit/>
            </a:bodyPr>
            <a:lstStyle/>
            <a:p>
              <a:endParaRPr/>
            </a:p>
          </p:txBody>
        </p:sp>
        <p:sp>
          <p:nvSpPr>
            <p:cNvPr id="1855" name="Google Shape;1855;p31"/>
            <p:cNvSpPr/>
            <p:nvPr/>
          </p:nvSpPr>
          <p:spPr>
            <a:xfrm>
              <a:off x="454400" y="1849363"/>
              <a:ext cx="11850" cy="11400"/>
            </a:xfrm>
            <a:custGeom>
              <a:avLst/>
              <a:gdLst/>
              <a:ahLst/>
              <a:cxnLst/>
              <a:rect l="l" t="t" r="r" b="b"/>
              <a:pathLst>
                <a:path w="474" h="456" extrusionOk="0">
                  <a:moveTo>
                    <a:pt x="246" y="0"/>
                  </a:moveTo>
                  <a:cubicBezTo>
                    <a:pt x="0" y="57"/>
                    <a:pt x="0" y="398"/>
                    <a:pt x="246" y="455"/>
                  </a:cubicBezTo>
                  <a:cubicBezTo>
                    <a:pt x="474" y="398"/>
                    <a:pt x="474" y="57"/>
                    <a:pt x="246" y="0"/>
                  </a:cubicBezTo>
                  <a:close/>
                </a:path>
              </a:pathLst>
            </a:custGeom>
            <a:solidFill>
              <a:srgbClr val="3C8DA0"/>
            </a:solidFill>
            <a:ln>
              <a:noFill/>
            </a:ln>
          </p:spPr>
          <p:txBody>
            <a:bodyPr spcFirstLastPara="1" wrap="square" lIns="91425" tIns="91425" rIns="91425" bIns="91425" anchor="ctr" anchorCtr="0">
              <a:noAutofit/>
            </a:bodyPr>
            <a:lstStyle/>
            <a:p>
              <a:endParaRPr/>
            </a:p>
          </p:txBody>
        </p:sp>
        <p:sp>
          <p:nvSpPr>
            <p:cNvPr id="1856" name="Google Shape;1856;p31"/>
            <p:cNvSpPr/>
            <p:nvPr/>
          </p:nvSpPr>
          <p:spPr>
            <a:xfrm>
              <a:off x="428800" y="1830863"/>
              <a:ext cx="14725" cy="11400"/>
            </a:xfrm>
            <a:custGeom>
              <a:avLst/>
              <a:gdLst/>
              <a:ahLst/>
              <a:cxnLst/>
              <a:rect l="l" t="t" r="r" b="b"/>
              <a:pathLst>
                <a:path w="589" h="456" extrusionOk="0">
                  <a:moveTo>
                    <a:pt x="228" y="1"/>
                  </a:moveTo>
                  <a:cubicBezTo>
                    <a:pt x="190" y="1"/>
                    <a:pt x="171" y="1"/>
                    <a:pt x="133" y="20"/>
                  </a:cubicBezTo>
                  <a:cubicBezTo>
                    <a:pt x="114" y="39"/>
                    <a:pt x="76" y="39"/>
                    <a:pt x="57" y="77"/>
                  </a:cubicBezTo>
                  <a:cubicBezTo>
                    <a:pt x="38" y="96"/>
                    <a:pt x="19" y="115"/>
                    <a:pt x="19" y="153"/>
                  </a:cubicBezTo>
                  <a:cubicBezTo>
                    <a:pt x="0" y="172"/>
                    <a:pt x="0" y="209"/>
                    <a:pt x="0" y="228"/>
                  </a:cubicBezTo>
                  <a:lnTo>
                    <a:pt x="0" y="285"/>
                  </a:lnTo>
                  <a:cubicBezTo>
                    <a:pt x="0" y="323"/>
                    <a:pt x="19" y="361"/>
                    <a:pt x="57" y="399"/>
                  </a:cubicBezTo>
                  <a:lnTo>
                    <a:pt x="95" y="437"/>
                  </a:lnTo>
                  <a:cubicBezTo>
                    <a:pt x="133" y="456"/>
                    <a:pt x="171" y="456"/>
                    <a:pt x="209" y="456"/>
                  </a:cubicBezTo>
                  <a:lnTo>
                    <a:pt x="209" y="437"/>
                  </a:lnTo>
                  <a:lnTo>
                    <a:pt x="361" y="437"/>
                  </a:lnTo>
                  <a:cubicBezTo>
                    <a:pt x="398" y="437"/>
                    <a:pt x="417" y="437"/>
                    <a:pt x="455" y="418"/>
                  </a:cubicBezTo>
                  <a:cubicBezTo>
                    <a:pt x="474" y="418"/>
                    <a:pt x="493" y="399"/>
                    <a:pt x="531" y="380"/>
                  </a:cubicBezTo>
                  <a:cubicBezTo>
                    <a:pt x="550" y="361"/>
                    <a:pt x="569" y="342"/>
                    <a:pt x="569" y="304"/>
                  </a:cubicBezTo>
                  <a:cubicBezTo>
                    <a:pt x="588" y="285"/>
                    <a:pt x="588" y="247"/>
                    <a:pt x="588" y="228"/>
                  </a:cubicBezTo>
                  <a:lnTo>
                    <a:pt x="588" y="172"/>
                  </a:lnTo>
                  <a:cubicBezTo>
                    <a:pt x="569" y="134"/>
                    <a:pt x="550" y="96"/>
                    <a:pt x="531" y="58"/>
                  </a:cubicBezTo>
                  <a:lnTo>
                    <a:pt x="493" y="39"/>
                  </a:lnTo>
                  <a:cubicBezTo>
                    <a:pt x="455" y="20"/>
                    <a:pt x="417" y="1"/>
                    <a:pt x="380" y="1"/>
                  </a:cubicBezTo>
                  <a:close/>
                </a:path>
              </a:pathLst>
            </a:custGeom>
            <a:solidFill>
              <a:srgbClr val="3C8DA0"/>
            </a:solidFill>
            <a:ln>
              <a:noFill/>
            </a:ln>
          </p:spPr>
          <p:txBody>
            <a:bodyPr spcFirstLastPara="1" wrap="square" lIns="91425" tIns="91425" rIns="91425" bIns="91425" anchor="ctr" anchorCtr="0">
              <a:noAutofit/>
            </a:bodyPr>
            <a:lstStyle/>
            <a:p>
              <a:endParaRPr/>
            </a:p>
          </p:txBody>
        </p:sp>
        <p:sp>
          <p:nvSpPr>
            <p:cNvPr id="1857" name="Google Shape;1857;p31"/>
            <p:cNvSpPr/>
            <p:nvPr/>
          </p:nvSpPr>
          <p:spPr>
            <a:xfrm>
              <a:off x="440175" y="1765463"/>
              <a:ext cx="18025" cy="14725"/>
            </a:xfrm>
            <a:custGeom>
              <a:avLst/>
              <a:gdLst/>
              <a:ahLst/>
              <a:cxnLst/>
              <a:rect l="l" t="t" r="r" b="b"/>
              <a:pathLst>
                <a:path w="721" h="589" extrusionOk="0">
                  <a:moveTo>
                    <a:pt x="361" y="1"/>
                  </a:moveTo>
                  <a:cubicBezTo>
                    <a:pt x="0" y="20"/>
                    <a:pt x="0" y="551"/>
                    <a:pt x="361" y="589"/>
                  </a:cubicBezTo>
                  <a:cubicBezTo>
                    <a:pt x="721" y="551"/>
                    <a:pt x="721" y="20"/>
                    <a:pt x="361" y="1"/>
                  </a:cubicBezTo>
                  <a:close/>
                </a:path>
              </a:pathLst>
            </a:custGeom>
            <a:solidFill>
              <a:srgbClr val="3C8DA0"/>
            </a:solidFill>
            <a:ln>
              <a:noFill/>
            </a:ln>
          </p:spPr>
          <p:txBody>
            <a:bodyPr spcFirstLastPara="1" wrap="square" lIns="91425" tIns="91425" rIns="91425" bIns="91425" anchor="ctr" anchorCtr="0">
              <a:noAutofit/>
            </a:bodyPr>
            <a:lstStyle/>
            <a:p>
              <a:endParaRPr/>
            </a:p>
          </p:txBody>
        </p:sp>
        <p:sp>
          <p:nvSpPr>
            <p:cNvPr id="1858" name="Google Shape;1858;p31"/>
            <p:cNvSpPr/>
            <p:nvPr/>
          </p:nvSpPr>
          <p:spPr>
            <a:xfrm>
              <a:off x="385200" y="1777313"/>
              <a:ext cx="15650" cy="13300"/>
            </a:xfrm>
            <a:custGeom>
              <a:avLst/>
              <a:gdLst/>
              <a:ahLst/>
              <a:cxnLst/>
              <a:rect l="l" t="t" r="r" b="b"/>
              <a:pathLst>
                <a:path w="626" h="532" extrusionOk="0">
                  <a:moveTo>
                    <a:pt x="323" y="1"/>
                  </a:moveTo>
                  <a:cubicBezTo>
                    <a:pt x="0" y="39"/>
                    <a:pt x="0" y="494"/>
                    <a:pt x="323" y="532"/>
                  </a:cubicBezTo>
                  <a:cubicBezTo>
                    <a:pt x="626" y="494"/>
                    <a:pt x="626" y="39"/>
                    <a:pt x="323" y="1"/>
                  </a:cubicBezTo>
                  <a:close/>
                </a:path>
              </a:pathLst>
            </a:custGeom>
            <a:solidFill>
              <a:srgbClr val="3C8DA0"/>
            </a:solidFill>
            <a:ln>
              <a:noFill/>
            </a:ln>
          </p:spPr>
          <p:txBody>
            <a:bodyPr spcFirstLastPara="1" wrap="square" lIns="91425" tIns="91425" rIns="91425" bIns="91425" anchor="ctr" anchorCtr="0">
              <a:noAutofit/>
            </a:bodyPr>
            <a:lstStyle/>
            <a:p>
              <a:endParaRPr/>
            </a:p>
          </p:txBody>
        </p:sp>
        <p:sp>
          <p:nvSpPr>
            <p:cNvPr id="1859" name="Google Shape;1859;p31"/>
            <p:cNvSpPr/>
            <p:nvPr/>
          </p:nvSpPr>
          <p:spPr>
            <a:xfrm>
              <a:off x="399875" y="1703388"/>
              <a:ext cx="16150" cy="11875"/>
            </a:xfrm>
            <a:custGeom>
              <a:avLst/>
              <a:gdLst/>
              <a:ahLst/>
              <a:cxnLst/>
              <a:rect l="l" t="t" r="r" b="b"/>
              <a:pathLst>
                <a:path w="646" h="475" extrusionOk="0">
                  <a:moveTo>
                    <a:pt x="323" y="1"/>
                  </a:moveTo>
                  <a:cubicBezTo>
                    <a:pt x="1" y="1"/>
                    <a:pt x="1" y="474"/>
                    <a:pt x="323" y="474"/>
                  </a:cubicBezTo>
                  <a:cubicBezTo>
                    <a:pt x="646" y="474"/>
                    <a:pt x="646" y="1"/>
                    <a:pt x="323" y="1"/>
                  </a:cubicBezTo>
                  <a:close/>
                </a:path>
              </a:pathLst>
            </a:custGeom>
            <a:solidFill>
              <a:srgbClr val="3C8DA0"/>
            </a:solidFill>
            <a:ln>
              <a:noFill/>
            </a:ln>
          </p:spPr>
          <p:txBody>
            <a:bodyPr spcFirstLastPara="1" wrap="square" lIns="91425" tIns="91425" rIns="91425" bIns="91425" anchor="ctr" anchorCtr="0">
              <a:noAutofit/>
            </a:bodyPr>
            <a:lstStyle/>
            <a:p>
              <a:endParaRPr/>
            </a:p>
          </p:txBody>
        </p:sp>
        <p:sp>
          <p:nvSpPr>
            <p:cNvPr id="1860" name="Google Shape;1860;p31"/>
            <p:cNvSpPr/>
            <p:nvPr/>
          </p:nvSpPr>
          <p:spPr>
            <a:xfrm>
              <a:off x="354400" y="1709538"/>
              <a:ext cx="17550" cy="14250"/>
            </a:xfrm>
            <a:custGeom>
              <a:avLst/>
              <a:gdLst/>
              <a:ahLst/>
              <a:cxnLst/>
              <a:rect l="l" t="t" r="r" b="b"/>
              <a:pathLst>
                <a:path w="702" h="570" extrusionOk="0">
                  <a:moveTo>
                    <a:pt x="341" y="1"/>
                  </a:moveTo>
                  <a:cubicBezTo>
                    <a:pt x="0" y="20"/>
                    <a:pt x="0" y="532"/>
                    <a:pt x="341" y="570"/>
                  </a:cubicBezTo>
                  <a:cubicBezTo>
                    <a:pt x="702" y="532"/>
                    <a:pt x="702" y="20"/>
                    <a:pt x="341" y="1"/>
                  </a:cubicBezTo>
                  <a:close/>
                </a:path>
              </a:pathLst>
            </a:custGeom>
            <a:solidFill>
              <a:srgbClr val="3C8DA0"/>
            </a:solidFill>
            <a:ln>
              <a:noFill/>
            </a:ln>
          </p:spPr>
          <p:txBody>
            <a:bodyPr spcFirstLastPara="1" wrap="square" lIns="91425" tIns="91425" rIns="91425" bIns="91425" anchor="ctr" anchorCtr="0">
              <a:noAutofit/>
            </a:bodyPr>
            <a:lstStyle/>
            <a:p>
              <a:endParaRPr/>
            </a:p>
          </p:txBody>
        </p:sp>
        <p:sp>
          <p:nvSpPr>
            <p:cNvPr id="1861" name="Google Shape;1861;p31"/>
            <p:cNvSpPr/>
            <p:nvPr/>
          </p:nvSpPr>
          <p:spPr>
            <a:xfrm>
              <a:off x="369050" y="1615955"/>
              <a:ext cx="19450" cy="14250"/>
            </a:xfrm>
            <a:custGeom>
              <a:avLst/>
              <a:gdLst/>
              <a:ahLst/>
              <a:cxnLst/>
              <a:rect l="l" t="t" r="r" b="b"/>
              <a:pathLst>
                <a:path w="778" h="570" extrusionOk="0">
                  <a:moveTo>
                    <a:pt x="416" y="0"/>
                  </a:moveTo>
                  <a:cubicBezTo>
                    <a:pt x="411" y="0"/>
                    <a:pt x="405" y="0"/>
                    <a:pt x="399" y="1"/>
                  </a:cubicBezTo>
                  <a:cubicBezTo>
                    <a:pt x="1" y="1"/>
                    <a:pt x="1" y="569"/>
                    <a:pt x="399" y="569"/>
                  </a:cubicBezTo>
                  <a:cubicBezTo>
                    <a:pt x="772" y="569"/>
                    <a:pt x="778" y="0"/>
                    <a:pt x="416" y="0"/>
                  </a:cubicBezTo>
                  <a:close/>
                </a:path>
              </a:pathLst>
            </a:custGeom>
            <a:solidFill>
              <a:srgbClr val="3C8DA0"/>
            </a:solidFill>
            <a:ln>
              <a:noFill/>
            </a:ln>
          </p:spPr>
          <p:txBody>
            <a:bodyPr spcFirstLastPara="1" wrap="square" lIns="91425" tIns="91425" rIns="91425" bIns="91425" anchor="ctr" anchorCtr="0">
              <a:noAutofit/>
            </a:bodyPr>
            <a:lstStyle/>
            <a:p>
              <a:endParaRPr/>
            </a:p>
          </p:txBody>
        </p:sp>
        <p:sp>
          <p:nvSpPr>
            <p:cNvPr id="1862" name="Google Shape;1862;p31"/>
            <p:cNvSpPr/>
            <p:nvPr/>
          </p:nvSpPr>
          <p:spPr>
            <a:xfrm>
              <a:off x="490635" y="1582215"/>
              <a:ext cx="17550" cy="13750"/>
            </a:xfrm>
            <a:custGeom>
              <a:avLst/>
              <a:gdLst/>
              <a:ahLst/>
              <a:cxnLst/>
              <a:rect l="l" t="t" r="r" b="b"/>
              <a:pathLst>
                <a:path w="702" h="550" extrusionOk="0">
                  <a:moveTo>
                    <a:pt x="360" y="0"/>
                  </a:moveTo>
                  <a:cubicBezTo>
                    <a:pt x="0" y="0"/>
                    <a:pt x="0" y="550"/>
                    <a:pt x="360" y="550"/>
                  </a:cubicBezTo>
                  <a:cubicBezTo>
                    <a:pt x="701" y="550"/>
                    <a:pt x="701" y="0"/>
                    <a:pt x="360" y="0"/>
                  </a:cubicBezTo>
                  <a:close/>
                </a:path>
              </a:pathLst>
            </a:custGeom>
            <a:solidFill>
              <a:srgbClr val="3C8DA0"/>
            </a:solidFill>
            <a:ln>
              <a:noFill/>
            </a:ln>
          </p:spPr>
          <p:txBody>
            <a:bodyPr spcFirstLastPara="1" wrap="square" lIns="91425" tIns="91425" rIns="91425" bIns="91425" anchor="ctr" anchorCtr="0">
              <a:noAutofit/>
            </a:bodyPr>
            <a:lstStyle/>
            <a:p>
              <a:endParaRPr/>
            </a:p>
          </p:txBody>
        </p:sp>
        <p:sp>
          <p:nvSpPr>
            <p:cNvPr id="1863" name="Google Shape;1863;p31"/>
            <p:cNvSpPr/>
            <p:nvPr/>
          </p:nvSpPr>
          <p:spPr>
            <a:xfrm>
              <a:off x="297525" y="1637988"/>
              <a:ext cx="18975" cy="14725"/>
            </a:xfrm>
            <a:custGeom>
              <a:avLst/>
              <a:gdLst/>
              <a:ahLst/>
              <a:cxnLst/>
              <a:rect l="l" t="t" r="r" b="b"/>
              <a:pathLst>
                <a:path w="759" h="589" extrusionOk="0">
                  <a:moveTo>
                    <a:pt x="379" y="0"/>
                  </a:moveTo>
                  <a:cubicBezTo>
                    <a:pt x="0" y="0"/>
                    <a:pt x="0" y="588"/>
                    <a:pt x="379" y="588"/>
                  </a:cubicBezTo>
                  <a:cubicBezTo>
                    <a:pt x="759" y="588"/>
                    <a:pt x="759" y="0"/>
                    <a:pt x="379" y="0"/>
                  </a:cubicBezTo>
                  <a:close/>
                </a:path>
              </a:pathLst>
            </a:custGeom>
            <a:solidFill>
              <a:srgbClr val="3C8DA0"/>
            </a:solidFill>
            <a:ln>
              <a:noFill/>
            </a:ln>
          </p:spPr>
          <p:txBody>
            <a:bodyPr spcFirstLastPara="1" wrap="square" lIns="91425" tIns="91425" rIns="91425" bIns="91425" anchor="ctr" anchorCtr="0">
              <a:noAutofit/>
            </a:bodyPr>
            <a:lstStyle/>
            <a:p>
              <a:endParaRPr/>
            </a:p>
          </p:txBody>
        </p:sp>
        <p:sp>
          <p:nvSpPr>
            <p:cNvPr id="1864" name="Google Shape;1864;p31"/>
            <p:cNvSpPr/>
            <p:nvPr/>
          </p:nvSpPr>
          <p:spPr>
            <a:xfrm>
              <a:off x="438343" y="1487068"/>
              <a:ext cx="20875" cy="15675"/>
            </a:xfrm>
            <a:custGeom>
              <a:avLst/>
              <a:gdLst/>
              <a:ahLst/>
              <a:cxnLst/>
              <a:rect l="l" t="t" r="r" b="b"/>
              <a:pathLst>
                <a:path w="835" h="627" extrusionOk="0">
                  <a:moveTo>
                    <a:pt x="436" y="1"/>
                  </a:moveTo>
                  <a:cubicBezTo>
                    <a:pt x="430" y="1"/>
                    <a:pt x="424" y="1"/>
                    <a:pt x="418" y="1"/>
                  </a:cubicBezTo>
                  <a:cubicBezTo>
                    <a:pt x="1" y="1"/>
                    <a:pt x="1" y="627"/>
                    <a:pt x="418" y="627"/>
                  </a:cubicBezTo>
                  <a:cubicBezTo>
                    <a:pt x="829" y="627"/>
                    <a:pt x="835" y="1"/>
                    <a:pt x="436" y="1"/>
                  </a:cubicBezTo>
                  <a:close/>
                </a:path>
              </a:pathLst>
            </a:custGeom>
            <a:solidFill>
              <a:srgbClr val="3C8DA0"/>
            </a:solidFill>
            <a:ln>
              <a:noFill/>
            </a:ln>
          </p:spPr>
          <p:txBody>
            <a:bodyPr spcFirstLastPara="1" wrap="square" lIns="91425" tIns="91425" rIns="91425" bIns="91425" anchor="ctr" anchorCtr="0">
              <a:noAutofit/>
            </a:bodyPr>
            <a:lstStyle/>
            <a:p>
              <a:endParaRPr/>
            </a:p>
          </p:txBody>
        </p:sp>
        <p:sp>
          <p:nvSpPr>
            <p:cNvPr id="1865" name="Google Shape;1865;p31"/>
            <p:cNvSpPr/>
            <p:nvPr/>
          </p:nvSpPr>
          <p:spPr>
            <a:xfrm>
              <a:off x="311750" y="1588238"/>
              <a:ext cx="12800" cy="9500"/>
            </a:xfrm>
            <a:custGeom>
              <a:avLst/>
              <a:gdLst/>
              <a:ahLst/>
              <a:cxnLst/>
              <a:rect l="l" t="t" r="r" b="b"/>
              <a:pathLst>
                <a:path w="512" h="380" extrusionOk="0">
                  <a:moveTo>
                    <a:pt x="265" y="0"/>
                  </a:moveTo>
                  <a:cubicBezTo>
                    <a:pt x="0" y="0"/>
                    <a:pt x="0" y="379"/>
                    <a:pt x="265" y="379"/>
                  </a:cubicBezTo>
                  <a:cubicBezTo>
                    <a:pt x="512" y="379"/>
                    <a:pt x="512" y="0"/>
                    <a:pt x="265" y="0"/>
                  </a:cubicBezTo>
                  <a:close/>
                </a:path>
              </a:pathLst>
            </a:custGeom>
            <a:solidFill>
              <a:srgbClr val="3C8DA0"/>
            </a:solidFill>
            <a:ln>
              <a:noFill/>
            </a:ln>
          </p:spPr>
          <p:txBody>
            <a:bodyPr spcFirstLastPara="1" wrap="square" lIns="91425" tIns="91425" rIns="91425" bIns="91425" anchor="ctr" anchorCtr="0">
              <a:noAutofit/>
            </a:bodyPr>
            <a:lstStyle/>
            <a:p>
              <a:endParaRPr/>
            </a:p>
          </p:txBody>
        </p:sp>
        <p:sp>
          <p:nvSpPr>
            <p:cNvPr id="1866" name="Google Shape;1866;p31"/>
            <p:cNvSpPr/>
            <p:nvPr/>
          </p:nvSpPr>
          <p:spPr>
            <a:xfrm>
              <a:off x="285675" y="1574488"/>
              <a:ext cx="20400" cy="15175"/>
            </a:xfrm>
            <a:custGeom>
              <a:avLst/>
              <a:gdLst/>
              <a:ahLst/>
              <a:cxnLst/>
              <a:rect l="l" t="t" r="r" b="b"/>
              <a:pathLst>
                <a:path w="816" h="607" extrusionOk="0">
                  <a:moveTo>
                    <a:pt x="398" y="0"/>
                  </a:moveTo>
                  <a:cubicBezTo>
                    <a:pt x="0" y="0"/>
                    <a:pt x="0" y="607"/>
                    <a:pt x="398" y="607"/>
                  </a:cubicBezTo>
                  <a:cubicBezTo>
                    <a:pt x="816" y="607"/>
                    <a:pt x="816" y="0"/>
                    <a:pt x="398" y="0"/>
                  </a:cubicBezTo>
                  <a:close/>
                </a:path>
              </a:pathLst>
            </a:custGeom>
            <a:solidFill>
              <a:srgbClr val="3C8DA0"/>
            </a:solidFill>
            <a:ln>
              <a:noFill/>
            </a:ln>
          </p:spPr>
          <p:txBody>
            <a:bodyPr spcFirstLastPara="1" wrap="square" lIns="91425" tIns="91425" rIns="91425" bIns="91425" anchor="ctr" anchorCtr="0">
              <a:noAutofit/>
            </a:bodyPr>
            <a:lstStyle/>
            <a:p>
              <a:endParaRPr/>
            </a:p>
          </p:txBody>
        </p:sp>
        <p:sp>
          <p:nvSpPr>
            <p:cNvPr id="1867" name="Google Shape;1867;p31"/>
            <p:cNvSpPr/>
            <p:nvPr/>
          </p:nvSpPr>
          <p:spPr>
            <a:xfrm>
              <a:off x="354400" y="1551263"/>
              <a:ext cx="9975" cy="8550"/>
            </a:xfrm>
            <a:custGeom>
              <a:avLst/>
              <a:gdLst/>
              <a:ahLst/>
              <a:cxnLst/>
              <a:rect l="l" t="t" r="r" b="b"/>
              <a:pathLst>
                <a:path w="399" h="342" extrusionOk="0">
                  <a:moveTo>
                    <a:pt x="209" y="0"/>
                  </a:moveTo>
                  <a:cubicBezTo>
                    <a:pt x="0" y="38"/>
                    <a:pt x="0" y="323"/>
                    <a:pt x="209" y="342"/>
                  </a:cubicBezTo>
                  <a:cubicBezTo>
                    <a:pt x="398" y="323"/>
                    <a:pt x="398" y="38"/>
                    <a:pt x="209" y="0"/>
                  </a:cubicBezTo>
                  <a:close/>
                </a:path>
              </a:pathLst>
            </a:custGeom>
            <a:solidFill>
              <a:srgbClr val="3C8DA0"/>
            </a:solidFill>
            <a:ln>
              <a:noFill/>
            </a:ln>
          </p:spPr>
          <p:txBody>
            <a:bodyPr spcFirstLastPara="1" wrap="square" lIns="91425" tIns="91425" rIns="91425" bIns="91425" anchor="ctr" anchorCtr="0">
              <a:noAutofit/>
            </a:bodyPr>
            <a:lstStyle/>
            <a:p>
              <a:endParaRPr/>
            </a:p>
          </p:txBody>
        </p:sp>
        <p:sp>
          <p:nvSpPr>
            <p:cNvPr id="1868" name="Google Shape;1868;p31"/>
            <p:cNvSpPr/>
            <p:nvPr/>
          </p:nvSpPr>
          <p:spPr>
            <a:xfrm>
              <a:off x="337800" y="1527563"/>
              <a:ext cx="13300" cy="11400"/>
            </a:xfrm>
            <a:custGeom>
              <a:avLst/>
              <a:gdLst/>
              <a:ahLst/>
              <a:cxnLst/>
              <a:rect l="l" t="t" r="r" b="b"/>
              <a:pathLst>
                <a:path w="532" h="456" extrusionOk="0">
                  <a:moveTo>
                    <a:pt x="266" y="1"/>
                  </a:moveTo>
                  <a:cubicBezTo>
                    <a:pt x="1" y="38"/>
                    <a:pt x="1" y="418"/>
                    <a:pt x="266" y="455"/>
                  </a:cubicBezTo>
                  <a:cubicBezTo>
                    <a:pt x="531" y="418"/>
                    <a:pt x="531" y="38"/>
                    <a:pt x="266" y="1"/>
                  </a:cubicBezTo>
                  <a:close/>
                </a:path>
              </a:pathLst>
            </a:custGeom>
            <a:solidFill>
              <a:srgbClr val="3C8DA0"/>
            </a:solidFill>
            <a:ln>
              <a:noFill/>
            </a:ln>
          </p:spPr>
          <p:txBody>
            <a:bodyPr spcFirstLastPara="1" wrap="square" lIns="91425" tIns="91425" rIns="91425" bIns="91425" anchor="ctr" anchorCtr="0">
              <a:noAutofit/>
            </a:bodyPr>
            <a:lstStyle/>
            <a:p>
              <a:endParaRPr/>
            </a:p>
          </p:txBody>
        </p:sp>
        <p:sp>
          <p:nvSpPr>
            <p:cNvPr id="1869" name="Google Shape;1869;p31"/>
            <p:cNvSpPr/>
            <p:nvPr/>
          </p:nvSpPr>
          <p:spPr>
            <a:xfrm>
              <a:off x="272875" y="1700063"/>
              <a:ext cx="23250" cy="18050"/>
            </a:xfrm>
            <a:custGeom>
              <a:avLst/>
              <a:gdLst/>
              <a:ahLst/>
              <a:cxnLst/>
              <a:rect l="l" t="t" r="r" b="b"/>
              <a:pathLst>
                <a:path w="930" h="722" extrusionOk="0">
                  <a:moveTo>
                    <a:pt x="474" y="1"/>
                  </a:moveTo>
                  <a:cubicBezTo>
                    <a:pt x="0" y="1"/>
                    <a:pt x="0" y="721"/>
                    <a:pt x="474" y="721"/>
                  </a:cubicBezTo>
                  <a:cubicBezTo>
                    <a:pt x="929" y="721"/>
                    <a:pt x="929" y="1"/>
                    <a:pt x="474" y="1"/>
                  </a:cubicBezTo>
                  <a:close/>
                </a:path>
              </a:pathLst>
            </a:custGeom>
            <a:solidFill>
              <a:srgbClr val="3C8DA0"/>
            </a:solidFill>
            <a:ln>
              <a:noFill/>
            </a:ln>
          </p:spPr>
          <p:txBody>
            <a:bodyPr spcFirstLastPara="1" wrap="square" lIns="91425" tIns="91425" rIns="91425" bIns="91425" anchor="ctr" anchorCtr="0">
              <a:noAutofit/>
            </a:bodyPr>
            <a:lstStyle/>
            <a:p>
              <a:endParaRPr/>
            </a:p>
          </p:txBody>
        </p:sp>
        <p:sp>
          <p:nvSpPr>
            <p:cNvPr id="1870" name="Google Shape;1870;p31"/>
            <p:cNvSpPr/>
            <p:nvPr/>
          </p:nvSpPr>
          <p:spPr>
            <a:xfrm>
              <a:off x="507000" y="1726138"/>
              <a:ext cx="3800" cy="3350"/>
            </a:xfrm>
            <a:custGeom>
              <a:avLst/>
              <a:gdLst/>
              <a:ahLst/>
              <a:cxnLst/>
              <a:rect l="l" t="t" r="r" b="b"/>
              <a:pathLst>
                <a:path w="152" h="134" extrusionOk="0">
                  <a:moveTo>
                    <a:pt x="76" y="0"/>
                  </a:moveTo>
                  <a:cubicBezTo>
                    <a:pt x="0" y="0"/>
                    <a:pt x="0" y="114"/>
                    <a:pt x="76" y="133"/>
                  </a:cubicBezTo>
                  <a:cubicBezTo>
                    <a:pt x="152" y="114"/>
                    <a:pt x="152" y="0"/>
                    <a:pt x="76" y="0"/>
                  </a:cubicBezTo>
                  <a:close/>
                </a:path>
              </a:pathLst>
            </a:custGeom>
            <a:solidFill>
              <a:srgbClr val="3C8DA0"/>
            </a:solidFill>
            <a:ln>
              <a:noFill/>
            </a:ln>
          </p:spPr>
          <p:txBody>
            <a:bodyPr spcFirstLastPara="1" wrap="square" lIns="91425" tIns="91425" rIns="91425" bIns="91425" anchor="ctr" anchorCtr="0">
              <a:noAutofit/>
            </a:bodyPr>
            <a:lstStyle/>
            <a:p>
              <a:endParaRPr/>
            </a:p>
          </p:txBody>
        </p:sp>
        <p:sp>
          <p:nvSpPr>
            <p:cNvPr id="1871" name="Google Shape;1871;p31"/>
            <p:cNvSpPr/>
            <p:nvPr/>
          </p:nvSpPr>
          <p:spPr>
            <a:xfrm>
              <a:off x="485200" y="1780638"/>
              <a:ext cx="18025" cy="13775"/>
            </a:xfrm>
            <a:custGeom>
              <a:avLst/>
              <a:gdLst/>
              <a:ahLst/>
              <a:cxnLst/>
              <a:rect l="l" t="t" r="r" b="b"/>
              <a:pathLst>
                <a:path w="721" h="551" extrusionOk="0">
                  <a:moveTo>
                    <a:pt x="360" y="1"/>
                  </a:moveTo>
                  <a:cubicBezTo>
                    <a:pt x="0" y="1"/>
                    <a:pt x="0" y="550"/>
                    <a:pt x="360" y="550"/>
                  </a:cubicBezTo>
                  <a:cubicBezTo>
                    <a:pt x="721" y="550"/>
                    <a:pt x="721" y="1"/>
                    <a:pt x="360" y="1"/>
                  </a:cubicBezTo>
                  <a:close/>
                </a:path>
              </a:pathLst>
            </a:custGeom>
            <a:solidFill>
              <a:srgbClr val="3C8DA0"/>
            </a:solidFill>
            <a:ln>
              <a:noFill/>
            </a:ln>
          </p:spPr>
          <p:txBody>
            <a:bodyPr spcFirstLastPara="1" wrap="square" lIns="91425" tIns="91425" rIns="91425" bIns="91425" anchor="ctr" anchorCtr="0">
              <a:noAutofit/>
            </a:bodyPr>
            <a:lstStyle/>
            <a:p>
              <a:endParaRPr/>
            </a:p>
          </p:txBody>
        </p:sp>
        <p:sp>
          <p:nvSpPr>
            <p:cNvPr id="1872" name="Google Shape;1872;p31"/>
            <p:cNvSpPr/>
            <p:nvPr/>
          </p:nvSpPr>
          <p:spPr>
            <a:xfrm>
              <a:off x="502250" y="1829463"/>
              <a:ext cx="9500" cy="6175"/>
            </a:xfrm>
            <a:custGeom>
              <a:avLst/>
              <a:gdLst/>
              <a:ahLst/>
              <a:cxnLst/>
              <a:rect l="l" t="t" r="r" b="b"/>
              <a:pathLst>
                <a:path w="380" h="247" extrusionOk="0">
                  <a:moveTo>
                    <a:pt x="114" y="0"/>
                  </a:moveTo>
                  <a:cubicBezTo>
                    <a:pt x="77" y="0"/>
                    <a:pt x="39" y="19"/>
                    <a:pt x="20" y="38"/>
                  </a:cubicBezTo>
                  <a:cubicBezTo>
                    <a:pt x="20" y="38"/>
                    <a:pt x="1" y="57"/>
                    <a:pt x="1" y="76"/>
                  </a:cubicBezTo>
                  <a:cubicBezTo>
                    <a:pt x="1" y="95"/>
                    <a:pt x="1" y="114"/>
                    <a:pt x="1" y="114"/>
                  </a:cubicBezTo>
                  <a:cubicBezTo>
                    <a:pt x="1" y="152"/>
                    <a:pt x="20" y="190"/>
                    <a:pt x="39" y="209"/>
                  </a:cubicBezTo>
                  <a:cubicBezTo>
                    <a:pt x="58" y="228"/>
                    <a:pt x="95" y="247"/>
                    <a:pt x="114" y="247"/>
                  </a:cubicBezTo>
                  <a:lnTo>
                    <a:pt x="266" y="247"/>
                  </a:lnTo>
                  <a:cubicBezTo>
                    <a:pt x="304" y="247"/>
                    <a:pt x="342" y="228"/>
                    <a:pt x="361" y="209"/>
                  </a:cubicBezTo>
                  <a:cubicBezTo>
                    <a:pt x="361" y="190"/>
                    <a:pt x="380" y="190"/>
                    <a:pt x="380" y="171"/>
                  </a:cubicBezTo>
                  <a:cubicBezTo>
                    <a:pt x="380" y="152"/>
                    <a:pt x="380" y="133"/>
                    <a:pt x="380" y="114"/>
                  </a:cubicBezTo>
                  <a:cubicBezTo>
                    <a:pt x="380" y="95"/>
                    <a:pt x="361" y="57"/>
                    <a:pt x="342" y="38"/>
                  </a:cubicBezTo>
                  <a:cubicBezTo>
                    <a:pt x="323" y="19"/>
                    <a:pt x="285" y="0"/>
                    <a:pt x="266" y="0"/>
                  </a:cubicBezTo>
                  <a:close/>
                </a:path>
              </a:pathLst>
            </a:custGeom>
            <a:solidFill>
              <a:srgbClr val="3C8DA0"/>
            </a:solidFill>
            <a:ln>
              <a:noFill/>
            </a:ln>
          </p:spPr>
          <p:txBody>
            <a:bodyPr spcFirstLastPara="1" wrap="square" lIns="91425" tIns="91425" rIns="91425" bIns="91425" anchor="ctr" anchorCtr="0">
              <a:noAutofit/>
            </a:bodyPr>
            <a:lstStyle/>
            <a:p>
              <a:endParaRPr/>
            </a:p>
          </p:txBody>
        </p:sp>
        <p:sp>
          <p:nvSpPr>
            <p:cNvPr id="1873" name="Google Shape;1873;p31"/>
            <p:cNvSpPr/>
            <p:nvPr/>
          </p:nvSpPr>
          <p:spPr>
            <a:xfrm>
              <a:off x="504150" y="1867838"/>
              <a:ext cx="24675" cy="18975"/>
            </a:xfrm>
            <a:custGeom>
              <a:avLst/>
              <a:gdLst/>
              <a:ahLst/>
              <a:cxnLst/>
              <a:rect l="l" t="t" r="r" b="b"/>
              <a:pathLst>
                <a:path w="987" h="759" extrusionOk="0">
                  <a:moveTo>
                    <a:pt x="493" y="1"/>
                  </a:moveTo>
                  <a:cubicBezTo>
                    <a:pt x="1" y="1"/>
                    <a:pt x="1" y="759"/>
                    <a:pt x="493" y="759"/>
                  </a:cubicBezTo>
                  <a:cubicBezTo>
                    <a:pt x="986" y="759"/>
                    <a:pt x="986" y="1"/>
                    <a:pt x="493" y="1"/>
                  </a:cubicBezTo>
                  <a:close/>
                </a:path>
              </a:pathLst>
            </a:custGeom>
            <a:solidFill>
              <a:srgbClr val="3C8DA0"/>
            </a:solidFill>
            <a:ln>
              <a:noFill/>
            </a:ln>
          </p:spPr>
          <p:txBody>
            <a:bodyPr spcFirstLastPara="1" wrap="square" lIns="91425" tIns="91425" rIns="91425" bIns="91425" anchor="ctr" anchorCtr="0">
              <a:noAutofit/>
            </a:bodyPr>
            <a:lstStyle/>
            <a:p>
              <a:endParaRPr/>
            </a:p>
          </p:txBody>
        </p:sp>
        <p:sp>
          <p:nvSpPr>
            <p:cNvPr id="1874" name="Google Shape;1874;p31"/>
            <p:cNvSpPr/>
            <p:nvPr/>
          </p:nvSpPr>
          <p:spPr>
            <a:xfrm>
              <a:off x="360075" y="1953883"/>
              <a:ext cx="20875" cy="17075"/>
            </a:xfrm>
            <a:custGeom>
              <a:avLst/>
              <a:gdLst/>
              <a:ahLst/>
              <a:cxnLst/>
              <a:rect l="l" t="t" r="r" b="b"/>
              <a:pathLst>
                <a:path w="835" h="683" extrusionOk="0">
                  <a:moveTo>
                    <a:pt x="418" y="0"/>
                  </a:moveTo>
                  <a:cubicBezTo>
                    <a:pt x="1" y="38"/>
                    <a:pt x="1" y="645"/>
                    <a:pt x="418" y="683"/>
                  </a:cubicBezTo>
                  <a:cubicBezTo>
                    <a:pt x="835" y="645"/>
                    <a:pt x="835" y="38"/>
                    <a:pt x="418" y="0"/>
                  </a:cubicBezTo>
                  <a:close/>
                </a:path>
              </a:pathLst>
            </a:custGeom>
            <a:solidFill>
              <a:srgbClr val="3C8DA0"/>
            </a:solidFill>
            <a:ln>
              <a:noFill/>
            </a:ln>
          </p:spPr>
          <p:txBody>
            <a:bodyPr spcFirstLastPara="1" wrap="square" lIns="91425" tIns="91425" rIns="91425" bIns="91425" anchor="ctr" anchorCtr="0">
              <a:noAutofit/>
            </a:bodyPr>
            <a:lstStyle/>
            <a:p>
              <a:endParaRPr/>
            </a:p>
          </p:txBody>
        </p:sp>
        <p:sp>
          <p:nvSpPr>
            <p:cNvPr id="1875" name="Google Shape;1875;p31"/>
            <p:cNvSpPr/>
            <p:nvPr/>
          </p:nvSpPr>
          <p:spPr>
            <a:xfrm>
              <a:off x="319325" y="1860263"/>
              <a:ext cx="16125" cy="12350"/>
            </a:xfrm>
            <a:custGeom>
              <a:avLst/>
              <a:gdLst/>
              <a:ahLst/>
              <a:cxnLst/>
              <a:rect l="l" t="t" r="r" b="b"/>
              <a:pathLst>
                <a:path w="645" h="494" extrusionOk="0">
                  <a:moveTo>
                    <a:pt x="247" y="0"/>
                  </a:moveTo>
                  <a:cubicBezTo>
                    <a:pt x="228" y="0"/>
                    <a:pt x="190" y="0"/>
                    <a:pt x="152" y="19"/>
                  </a:cubicBezTo>
                  <a:cubicBezTo>
                    <a:pt x="133" y="19"/>
                    <a:pt x="95" y="38"/>
                    <a:pt x="76" y="76"/>
                  </a:cubicBezTo>
                  <a:cubicBezTo>
                    <a:pt x="38" y="114"/>
                    <a:pt x="0" y="171"/>
                    <a:pt x="0" y="247"/>
                  </a:cubicBezTo>
                  <a:lnTo>
                    <a:pt x="0" y="304"/>
                  </a:lnTo>
                  <a:cubicBezTo>
                    <a:pt x="19" y="342"/>
                    <a:pt x="38" y="379"/>
                    <a:pt x="76" y="417"/>
                  </a:cubicBezTo>
                  <a:lnTo>
                    <a:pt x="114" y="455"/>
                  </a:lnTo>
                  <a:cubicBezTo>
                    <a:pt x="152" y="474"/>
                    <a:pt x="209" y="493"/>
                    <a:pt x="247" y="493"/>
                  </a:cubicBezTo>
                  <a:lnTo>
                    <a:pt x="398" y="493"/>
                  </a:lnTo>
                  <a:cubicBezTo>
                    <a:pt x="436" y="493"/>
                    <a:pt x="455" y="493"/>
                    <a:pt x="493" y="474"/>
                  </a:cubicBezTo>
                  <a:cubicBezTo>
                    <a:pt x="550" y="455"/>
                    <a:pt x="588" y="398"/>
                    <a:pt x="607" y="342"/>
                  </a:cubicBezTo>
                  <a:cubicBezTo>
                    <a:pt x="626" y="323"/>
                    <a:pt x="645" y="285"/>
                    <a:pt x="626" y="247"/>
                  </a:cubicBezTo>
                  <a:lnTo>
                    <a:pt x="626" y="190"/>
                  </a:lnTo>
                  <a:cubicBezTo>
                    <a:pt x="626" y="152"/>
                    <a:pt x="607" y="114"/>
                    <a:pt x="569" y="76"/>
                  </a:cubicBezTo>
                  <a:lnTo>
                    <a:pt x="531" y="38"/>
                  </a:lnTo>
                  <a:cubicBezTo>
                    <a:pt x="493" y="19"/>
                    <a:pt x="436" y="19"/>
                    <a:pt x="398" y="19"/>
                  </a:cubicBezTo>
                  <a:lnTo>
                    <a:pt x="398" y="0"/>
                  </a:lnTo>
                  <a:close/>
                </a:path>
              </a:pathLst>
            </a:custGeom>
            <a:solidFill>
              <a:srgbClr val="3C8DA0"/>
            </a:solidFill>
            <a:ln>
              <a:noFill/>
            </a:ln>
          </p:spPr>
          <p:txBody>
            <a:bodyPr spcFirstLastPara="1" wrap="square" lIns="91425" tIns="91425" rIns="91425" bIns="91425" anchor="ctr" anchorCtr="0">
              <a:noAutofit/>
            </a:bodyPr>
            <a:lstStyle/>
            <a:p>
              <a:endParaRPr/>
            </a:p>
          </p:txBody>
        </p:sp>
        <p:sp>
          <p:nvSpPr>
            <p:cNvPr id="1876" name="Google Shape;1876;p31"/>
            <p:cNvSpPr/>
            <p:nvPr/>
          </p:nvSpPr>
          <p:spPr>
            <a:xfrm>
              <a:off x="325475" y="1808138"/>
              <a:ext cx="15675" cy="11850"/>
            </a:xfrm>
            <a:custGeom>
              <a:avLst/>
              <a:gdLst/>
              <a:ahLst/>
              <a:cxnLst/>
              <a:rect l="l" t="t" r="r" b="b"/>
              <a:pathLst>
                <a:path w="627" h="474" extrusionOk="0">
                  <a:moveTo>
                    <a:pt x="304" y="0"/>
                  </a:moveTo>
                  <a:cubicBezTo>
                    <a:pt x="1" y="0"/>
                    <a:pt x="1" y="474"/>
                    <a:pt x="304" y="474"/>
                  </a:cubicBezTo>
                  <a:cubicBezTo>
                    <a:pt x="626" y="474"/>
                    <a:pt x="626" y="0"/>
                    <a:pt x="304" y="0"/>
                  </a:cubicBezTo>
                  <a:close/>
                </a:path>
              </a:pathLst>
            </a:custGeom>
            <a:solidFill>
              <a:srgbClr val="3C8DA0"/>
            </a:solidFill>
            <a:ln>
              <a:noFill/>
            </a:ln>
          </p:spPr>
          <p:txBody>
            <a:bodyPr spcFirstLastPara="1" wrap="square" lIns="91425" tIns="91425" rIns="91425" bIns="91425" anchor="ctr" anchorCtr="0">
              <a:noAutofit/>
            </a:bodyPr>
            <a:lstStyle/>
            <a:p>
              <a:endParaRPr/>
            </a:p>
          </p:txBody>
        </p:sp>
        <p:sp>
          <p:nvSpPr>
            <p:cNvPr id="1877" name="Google Shape;1877;p31"/>
            <p:cNvSpPr/>
            <p:nvPr/>
          </p:nvSpPr>
          <p:spPr>
            <a:xfrm>
              <a:off x="298950" y="1787738"/>
              <a:ext cx="8550" cy="7150"/>
            </a:xfrm>
            <a:custGeom>
              <a:avLst/>
              <a:gdLst/>
              <a:ahLst/>
              <a:cxnLst/>
              <a:rect l="l" t="t" r="r" b="b"/>
              <a:pathLst>
                <a:path w="342" h="286" extrusionOk="0">
                  <a:moveTo>
                    <a:pt x="171" y="1"/>
                  </a:moveTo>
                  <a:cubicBezTo>
                    <a:pt x="0" y="20"/>
                    <a:pt x="0" y="266"/>
                    <a:pt x="171" y="285"/>
                  </a:cubicBezTo>
                  <a:cubicBezTo>
                    <a:pt x="341" y="266"/>
                    <a:pt x="341" y="20"/>
                    <a:pt x="171" y="1"/>
                  </a:cubicBezTo>
                  <a:close/>
                </a:path>
              </a:pathLst>
            </a:custGeom>
            <a:solidFill>
              <a:srgbClr val="3C8DA0"/>
            </a:solidFill>
            <a:ln>
              <a:noFill/>
            </a:ln>
          </p:spPr>
          <p:txBody>
            <a:bodyPr spcFirstLastPara="1" wrap="square" lIns="91425" tIns="91425" rIns="91425" bIns="91425" anchor="ctr" anchorCtr="0">
              <a:noAutofit/>
            </a:bodyPr>
            <a:lstStyle/>
            <a:p>
              <a:endParaRPr/>
            </a:p>
          </p:txBody>
        </p:sp>
        <p:sp>
          <p:nvSpPr>
            <p:cNvPr id="1878" name="Google Shape;1878;p31"/>
            <p:cNvSpPr/>
            <p:nvPr/>
          </p:nvSpPr>
          <p:spPr>
            <a:xfrm>
              <a:off x="394558" y="1560904"/>
              <a:ext cx="21825" cy="16625"/>
            </a:xfrm>
            <a:custGeom>
              <a:avLst/>
              <a:gdLst/>
              <a:ahLst/>
              <a:cxnLst/>
              <a:rect l="l" t="t" r="r" b="b"/>
              <a:pathLst>
                <a:path w="873" h="665" extrusionOk="0">
                  <a:moveTo>
                    <a:pt x="437" y="1"/>
                  </a:moveTo>
                  <a:cubicBezTo>
                    <a:pt x="1" y="1"/>
                    <a:pt x="1" y="664"/>
                    <a:pt x="437" y="664"/>
                  </a:cubicBezTo>
                  <a:cubicBezTo>
                    <a:pt x="873" y="664"/>
                    <a:pt x="873" y="1"/>
                    <a:pt x="437" y="1"/>
                  </a:cubicBezTo>
                  <a:close/>
                </a:path>
              </a:pathLst>
            </a:custGeom>
            <a:solidFill>
              <a:srgbClr val="3C8DA0"/>
            </a:solidFill>
            <a:ln>
              <a:noFill/>
            </a:ln>
          </p:spPr>
          <p:txBody>
            <a:bodyPr spcFirstLastPara="1" wrap="square" lIns="91425" tIns="91425" rIns="91425" bIns="91425" anchor="ctr" anchorCtr="0">
              <a:noAutofit/>
            </a:bodyPr>
            <a:lstStyle/>
            <a:p>
              <a:endParaRPr/>
            </a:p>
          </p:txBody>
        </p:sp>
        <p:sp>
          <p:nvSpPr>
            <p:cNvPr id="1879" name="Google Shape;1879;p31"/>
            <p:cNvSpPr/>
            <p:nvPr/>
          </p:nvSpPr>
          <p:spPr>
            <a:xfrm>
              <a:off x="418850" y="1419395"/>
              <a:ext cx="23250" cy="18975"/>
            </a:xfrm>
            <a:custGeom>
              <a:avLst/>
              <a:gdLst/>
              <a:ahLst/>
              <a:cxnLst/>
              <a:rect l="l" t="t" r="r" b="b"/>
              <a:pathLst>
                <a:path w="930" h="759" extrusionOk="0">
                  <a:moveTo>
                    <a:pt x="474" y="0"/>
                  </a:moveTo>
                  <a:cubicBezTo>
                    <a:pt x="0" y="38"/>
                    <a:pt x="0" y="721"/>
                    <a:pt x="474" y="758"/>
                  </a:cubicBezTo>
                  <a:cubicBezTo>
                    <a:pt x="929" y="721"/>
                    <a:pt x="929" y="38"/>
                    <a:pt x="474" y="0"/>
                  </a:cubicBezTo>
                  <a:close/>
                </a:path>
              </a:pathLst>
            </a:custGeom>
            <a:solidFill>
              <a:srgbClr val="3C8DA0"/>
            </a:solidFill>
            <a:ln>
              <a:noFill/>
            </a:ln>
          </p:spPr>
          <p:txBody>
            <a:bodyPr spcFirstLastPara="1" wrap="square" lIns="91425" tIns="91425" rIns="91425" bIns="91425" anchor="ctr" anchorCtr="0">
              <a:noAutofit/>
            </a:bodyPr>
            <a:lstStyle/>
            <a:p>
              <a:endParaRPr/>
            </a:p>
          </p:txBody>
        </p:sp>
      </p:grpSp>
      <p:grpSp>
        <p:nvGrpSpPr>
          <p:cNvPr id="1880" name="Google Shape;1880;p31"/>
          <p:cNvGrpSpPr/>
          <p:nvPr/>
        </p:nvGrpSpPr>
        <p:grpSpPr>
          <a:xfrm rot="-2700000">
            <a:off x="8026513" y="-183341"/>
            <a:ext cx="1344349" cy="1995327"/>
            <a:chOff x="272875" y="1527563"/>
            <a:chExt cx="255950" cy="455000"/>
          </a:xfrm>
        </p:grpSpPr>
        <p:sp>
          <p:nvSpPr>
            <p:cNvPr id="1881" name="Google Shape;1881;p31"/>
            <p:cNvSpPr/>
            <p:nvPr/>
          </p:nvSpPr>
          <p:spPr>
            <a:xfrm>
              <a:off x="471925" y="1963988"/>
              <a:ext cx="26575" cy="18575"/>
            </a:xfrm>
            <a:custGeom>
              <a:avLst/>
              <a:gdLst/>
              <a:ahLst/>
              <a:cxnLst/>
              <a:rect l="l" t="t" r="r" b="b"/>
              <a:pathLst>
                <a:path w="1063" h="743" extrusionOk="0">
                  <a:moveTo>
                    <a:pt x="724" y="0"/>
                  </a:moveTo>
                  <a:cubicBezTo>
                    <a:pt x="636" y="0"/>
                    <a:pt x="547" y="14"/>
                    <a:pt x="512" y="41"/>
                  </a:cubicBezTo>
                  <a:cubicBezTo>
                    <a:pt x="323" y="230"/>
                    <a:pt x="152" y="420"/>
                    <a:pt x="0" y="628"/>
                  </a:cubicBezTo>
                  <a:lnTo>
                    <a:pt x="57" y="742"/>
                  </a:lnTo>
                  <a:cubicBezTo>
                    <a:pt x="247" y="742"/>
                    <a:pt x="436" y="704"/>
                    <a:pt x="626" y="647"/>
                  </a:cubicBezTo>
                  <a:cubicBezTo>
                    <a:pt x="929" y="496"/>
                    <a:pt x="1062" y="249"/>
                    <a:pt x="948" y="60"/>
                  </a:cubicBezTo>
                  <a:cubicBezTo>
                    <a:pt x="928" y="19"/>
                    <a:pt x="826" y="0"/>
                    <a:pt x="724" y="0"/>
                  </a:cubicBezTo>
                  <a:close/>
                </a:path>
              </a:pathLst>
            </a:custGeom>
            <a:solidFill>
              <a:srgbClr val="3C8DA0"/>
            </a:solidFill>
            <a:ln>
              <a:noFill/>
            </a:ln>
          </p:spPr>
          <p:txBody>
            <a:bodyPr spcFirstLastPara="1" wrap="square" lIns="91425" tIns="91425" rIns="91425" bIns="91425" anchor="ctr" anchorCtr="0">
              <a:noAutofit/>
            </a:bodyPr>
            <a:lstStyle/>
            <a:p>
              <a:endParaRPr/>
            </a:p>
          </p:txBody>
        </p:sp>
        <p:sp>
          <p:nvSpPr>
            <p:cNvPr id="1882" name="Google Shape;1882;p31"/>
            <p:cNvSpPr/>
            <p:nvPr/>
          </p:nvSpPr>
          <p:spPr>
            <a:xfrm>
              <a:off x="366725" y="1787738"/>
              <a:ext cx="29875" cy="22300"/>
            </a:xfrm>
            <a:custGeom>
              <a:avLst/>
              <a:gdLst/>
              <a:ahLst/>
              <a:cxnLst/>
              <a:rect l="l" t="t" r="r" b="b"/>
              <a:pathLst>
                <a:path w="1195" h="892" extrusionOk="0">
                  <a:moveTo>
                    <a:pt x="607" y="1"/>
                  </a:moveTo>
                  <a:cubicBezTo>
                    <a:pt x="0" y="1"/>
                    <a:pt x="0" y="892"/>
                    <a:pt x="607" y="892"/>
                  </a:cubicBezTo>
                  <a:cubicBezTo>
                    <a:pt x="1194" y="892"/>
                    <a:pt x="1194" y="1"/>
                    <a:pt x="607" y="1"/>
                  </a:cubicBezTo>
                  <a:close/>
                </a:path>
              </a:pathLst>
            </a:custGeom>
            <a:solidFill>
              <a:srgbClr val="3C8DA0"/>
            </a:solidFill>
            <a:ln>
              <a:noFill/>
            </a:ln>
          </p:spPr>
          <p:txBody>
            <a:bodyPr spcFirstLastPara="1" wrap="square" lIns="91425" tIns="91425" rIns="91425" bIns="91425" anchor="ctr" anchorCtr="0">
              <a:noAutofit/>
            </a:bodyPr>
            <a:lstStyle/>
            <a:p>
              <a:endParaRPr/>
            </a:p>
          </p:txBody>
        </p:sp>
        <p:sp>
          <p:nvSpPr>
            <p:cNvPr id="1883" name="Google Shape;1883;p31"/>
            <p:cNvSpPr/>
            <p:nvPr/>
          </p:nvSpPr>
          <p:spPr>
            <a:xfrm>
              <a:off x="380450" y="1835613"/>
              <a:ext cx="9975" cy="8550"/>
            </a:xfrm>
            <a:custGeom>
              <a:avLst/>
              <a:gdLst/>
              <a:ahLst/>
              <a:cxnLst/>
              <a:rect l="l" t="t" r="r" b="b"/>
              <a:pathLst>
                <a:path w="399" h="342" extrusionOk="0">
                  <a:moveTo>
                    <a:pt x="209" y="1"/>
                  </a:moveTo>
                  <a:cubicBezTo>
                    <a:pt x="1" y="38"/>
                    <a:pt x="1" y="323"/>
                    <a:pt x="209" y="342"/>
                  </a:cubicBezTo>
                  <a:cubicBezTo>
                    <a:pt x="399" y="323"/>
                    <a:pt x="399" y="38"/>
                    <a:pt x="209" y="1"/>
                  </a:cubicBezTo>
                  <a:close/>
                </a:path>
              </a:pathLst>
            </a:custGeom>
            <a:solidFill>
              <a:srgbClr val="3C8DA0"/>
            </a:solidFill>
            <a:ln>
              <a:noFill/>
            </a:ln>
          </p:spPr>
          <p:txBody>
            <a:bodyPr spcFirstLastPara="1" wrap="square" lIns="91425" tIns="91425" rIns="91425" bIns="91425" anchor="ctr" anchorCtr="0">
              <a:noAutofit/>
            </a:bodyPr>
            <a:lstStyle/>
            <a:p>
              <a:endParaRPr/>
            </a:p>
          </p:txBody>
        </p:sp>
        <p:sp>
          <p:nvSpPr>
            <p:cNvPr id="1884" name="Google Shape;1884;p31"/>
            <p:cNvSpPr/>
            <p:nvPr/>
          </p:nvSpPr>
          <p:spPr>
            <a:xfrm>
              <a:off x="416475" y="1837513"/>
              <a:ext cx="5700" cy="4750"/>
            </a:xfrm>
            <a:custGeom>
              <a:avLst/>
              <a:gdLst/>
              <a:ahLst/>
              <a:cxnLst/>
              <a:rect l="l" t="t" r="r" b="b"/>
              <a:pathLst>
                <a:path w="228" h="190" extrusionOk="0">
                  <a:moveTo>
                    <a:pt x="114" y="0"/>
                  </a:moveTo>
                  <a:cubicBezTo>
                    <a:pt x="0" y="19"/>
                    <a:pt x="0" y="171"/>
                    <a:pt x="114" y="190"/>
                  </a:cubicBezTo>
                  <a:cubicBezTo>
                    <a:pt x="228" y="171"/>
                    <a:pt x="228" y="19"/>
                    <a:pt x="114" y="0"/>
                  </a:cubicBezTo>
                  <a:close/>
                </a:path>
              </a:pathLst>
            </a:custGeom>
            <a:solidFill>
              <a:srgbClr val="3C8DA0"/>
            </a:solidFill>
            <a:ln>
              <a:noFill/>
            </a:ln>
          </p:spPr>
          <p:txBody>
            <a:bodyPr spcFirstLastPara="1" wrap="square" lIns="91425" tIns="91425" rIns="91425" bIns="91425" anchor="ctr" anchorCtr="0">
              <a:noAutofit/>
            </a:bodyPr>
            <a:lstStyle/>
            <a:p>
              <a:endParaRPr/>
            </a:p>
          </p:txBody>
        </p:sp>
        <p:sp>
          <p:nvSpPr>
            <p:cNvPr id="1885" name="Google Shape;1885;p31"/>
            <p:cNvSpPr/>
            <p:nvPr/>
          </p:nvSpPr>
          <p:spPr>
            <a:xfrm>
              <a:off x="415525" y="1877788"/>
              <a:ext cx="7600" cy="10675"/>
            </a:xfrm>
            <a:custGeom>
              <a:avLst/>
              <a:gdLst/>
              <a:ahLst/>
              <a:cxnLst/>
              <a:rect l="l" t="t" r="r" b="b"/>
              <a:pathLst>
                <a:path w="304" h="427" extrusionOk="0">
                  <a:moveTo>
                    <a:pt x="171" y="1"/>
                  </a:moveTo>
                  <a:cubicBezTo>
                    <a:pt x="133" y="1"/>
                    <a:pt x="95" y="20"/>
                    <a:pt x="76" y="39"/>
                  </a:cubicBezTo>
                  <a:lnTo>
                    <a:pt x="57" y="77"/>
                  </a:lnTo>
                  <a:cubicBezTo>
                    <a:pt x="38" y="95"/>
                    <a:pt x="38" y="114"/>
                    <a:pt x="38" y="133"/>
                  </a:cubicBezTo>
                  <a:lnTo>
                    <a:pt x="20" y="133"/>
                  </a:lnTo>
                  <a:cubicBezTo>
                    <a:pt x="20" y="190"/>
                    <a:pt x="20" y="228"/>
                    <a:pt x="1" y="285"/>
                  </a:cubicBezTo>
                  <a:cubicBezTo>
                    <a:pt x="1" y="304"/>
                    <a:pt x="1" y="323"/>
                    <a:pt x="20" y="342"/>
                  </a:cubicBezTo>
                  <a:cubicBezTo>
                    <a:pt x="20" y="361"/>
                    <a:pt x="38" y="380"/>
                    <a:pt x="38" y="380"/>
                  </a:cubicBezTo>
                  <a:cubicBezTo>
                    <a:pt x="57" y="399"/>
                    <a:pt x="76" y="418"/>
                    <a:pt x="95" y="418"/>
                  </a:cubicBezTo>
                  <a:cubicBezTo>
                    <a:pt x="108" y="418"/>
                    <a:pt x="121" y="426"/>
                    <a:pt x="133" y="426"/>
                  </a:cubicBezTo>
                  <a:cubicBezTo>
                    <a:pt x="140" y="426"/>
                    <a:pt x="146" y="424"/>
                    <a:pt x="152" y="418"/>
                  </a:cubicBezTo>
                  <a:lnTo>
                    <a:pt x="190" y="418"/>
                  </a:lnTo>
                  <a:cubicBezTo>
                    <a:pt x="209" y="418"/>
                    <a:pt x="228" y="418"/>
                    <a:pt x="247" y="399"/>
                  </a:cubicBezTo>
                  <a:cubicBezTo>
                    <a:pt x="285" y="361"/>
                    <a:pt x="285" y="323"/>
                    <a:pt x="285" y="285"/>
                  </a:cubicBezTo>
                  <a:lnTo>
                    <a:pt x="285" y="133"/>
                  </a:lnTo>
                  <a:cubicBezTo>
                    <a:pt x="304" y="114"/>
                    <a:pt x="304" y="95"/>
                    <a:pt x="285" y="95"/>
                  </a:cubicBezTo>
                  <a:cubicBezTo>
                    <a:pt x="285" y="77"/>
                    <a:pt x="285" y="58"/>
                    <a:pt x="266" y="39"/>
                  </a:cubicBezTo>
                  <a:cubicBezTo>
                    <a:pt x="228" y="20"/>
                    <a:pt x="209" y="1"/>
                    <a:pt x="171" y="1"/>
                  </a:cubicBezTo>
                  <a:close/>
                </a:path>
              </a:pathLst>
            </a:custGeom>
            <a:solidFill>
              <a:srgbClr val="3C8DA0"/>
            </a:solidFill>
            <a:ln>
              <a:noFill/>
            </a:ln>
          </p:spPr>
          <p:txBody>
            <a:bodyPr spcFirstLastPara="1" wrap="square" lIns="91425" tIns="91425" rIns="91425" bIns="91425" anchor="ctr" anchorCtr="0">
              <a:noAutofit/>
            </a:bodyPr>
            <a:lstStyle/>
            <a:p>
              <a:endParaRPr/>
            </a:p>
          </p:txBody>
        </p:sp>
        <p:sp>
          <p:nvSpPr>
            <p:cNvPr id="1886" name="Google Shape;1886;p31"/>
            <p:cNvSpPr/>
            <p:nvPr/>
          </p:nvSpPr>
          <p:spPr>
            <a:xfrm>
              <a:off x="432600" y="1937038"/>
              <a:ext cx="10450" cy="8075"/>
            </a:xfrm>
            <a:custGeom>
              <a:avLst/>
              <a:gdLst/>
              <a:ahLst/>
              <a:cxnLst/>
              <a:rect l="l" t="t" r="r" b="b"/>
              <a:pathLst>
                <a:path w="418" h="323" extrusionOk="0">
                  <a:moveTo>
                    <a:pt x="209" y="0"/>
                  </a:moveTo>
                  <a:cubicBezTo>
                    <a:pt x="0" y="0"/>
                    <a:pt x="0" y="323"/>
                    <a:pt x="209" y="323"/>
                  </a:cubicBezTo>
                  <a:cubicBezTo>
                    <a:pt x="417" y="323"/>
                    <a:pt x="417" y="0"/>
                    <a:pt x="209" y="0"/>
                  </a:cubicBezTo>
                  <a:close/>
                </a:path>
              </a:pathLst>
            </a:custGeom>
            <a:solidFill>
              <a:srgbClr val="3C8DA0"/>
            </a:solidFill>
            <a:ln>
              <a:noFill/>
            </a:ln>
          </p:spPr>
          <p:txBody>
            <a:bodyPr spcFirstLastPara="1" wrap="square" lIns="91425" tIns="91425" rIns="91425" bIns="91425" anchor="ctr" anchorCtr="0">
              <a:noAutofit/>
            </a:bodyPr>
            <a:lstStyle/>
            <a:p>
              <a:endParaRPr/>
            </a:p>
          </p:txBody>
        </p:sp>
        <p:sp>
          <p:nvSpPr>
            <p:cNvPr id="1887" name="Google Shape;1887;p31"/>
            <p:cNvSpPr/>
            <p:nvPr/>
          </p:nvSpPr>
          <p:spPr>
            <a:xfrm>
              <a:off x="452025" y="1974938"/>
              <a:ext cx="9500" cy="7150"/>
            </a:xfrm>
            <a:custGeom>
              <a:avLst/>
              <a:gdLst/>
              <a:ahLst/>
              <a:cxnLst/>
              <a:rect l="l" t="t" r="r" b="b"/>
              <a:pathLst>
                <a:path w="380" h="286" extrusionOk="0">
                  <a:moveTo>
                    <a:pt x="190" y="1"/>
                  </a:moveTo>
                  <a:cubicBezTo>
                    <a:pt x="0" y="1"/>
                    <a:pt x="0" y="285"/>
                    <a:pt x="190" y="285"/>
                  </a:cubicBezTo>
                  <a:cubicBezTo>
                    <a:pt x="379" y="285"/>
                    <a:pt x="379" y="1"/>
                    <a:pt x="190" y="1"/>
                  </a:cubicBezTo>
                  <a:close/>
                </a:path>
              </a:pathLst>
            </a:custGeom>
            <a:solidFill>
              <a:srgbClr val="3C8DA0"/>
            </a:solidFill>
            <a:ln>
              <a:noFill/>
            </a:ln>
          </p:spPr>
          <p:txBody>
            <a:bodyPr spcFirstLastPara="1" wrap="square" lIns="91425" tIns="91425" rIns="91425" bIns="91425" anchor="ctr" anchorCtr="0">
              <a:noAutofit/>
            </a:bodyPr>
            <a:lstStyle/>
            <a:p>
              <a:endParaRPr/>
            </a:p>
          </p:txBody>
        </p:sp>
        <p:sp>
          <p:nvSpPr>
            <p:cNvPr id="1888" name="Google Shape;1888;p31"/>
            <p:cNvSpPr/>
            <p:nvPr/>
          </p:nvSpPr>
          <p:spPr>
            <a:xfrm>
              <a:off x="472875" y="1918538"/>
              <a:ext cx="19925" cy="15200"/>
            </a:xfrm>
            <a:custGeom>
              <a:avLst/>
              <a:gdLst/>
              <a:ahLst/>
              <a:cxnLst/>
              <a:rect l="l" t="t" r="r" b="b"/>
              <a:pathLst>
                <a:path w="797" h="608" extrusionOk="0">
                  <a:moveTo>
                    <a:pt x="398" y="1"/>
                  </a:moveTo>
                  <a:cubicBezTo>
                    <a:pt x="0" y="1"/>
                    <a:pt x="0" y="608"/>
                    <a:pt x="398" y="608"/>
                  </a:cubicBezTo>
                  <a:cubicBezTo>
                    <a:pt x="797" y="608"/>
                    <a:pt x="797" y="1"/>
                    <a:pt x="398" y="1"/>
                  </a:cubicBezTo>
                  <a:close/>
                </a:path>
              </a:pathLst>
            </a:custGeom>
            <a:solidFill>
              <a:srgbClr val="3C8DA0"/>
            </a:solidFill>
            <a:ln>
              <a:noFill/>
            </a:ln>
          </p:spPr>
          <p:txBody>
            <a:bodyPr spcFirstLastPara="1" wrap="square" lIns="91425" tIns="91425" rIns="91425" bIns="91425" anchor="ctr" anchorCtr="0">
              <a:noAutofit/>
            </a:bodyPr>
            <a:lstStyle/>
            <a:p>
              <a:endParaRPr/>
            </a:p>
          </p:txBody>
        </p:sp>
        <p:sp>
          <p:nvSpPr>
            <p:cNvPr id="1889" name="Google Shape;1889;p31"/>
            <p:cNvSpPr/>
            <p:nvPr/>
          </p:nvSpPr>
          <p:spPr>
            <a:xfrm>
              <a:off x="444900" y="1890113"/>
              <a:ext cx="16150" cy="11875"/>
            </a:xfrm>
            <a:custGeom>
              <a:avLst/>
              <a:gdLst/>
              <a:ahLst/>
              <a:cxnLst/>
              <a:rect l="l" t="t" r="r" b="b"/>
              <a:pathLst>
                <a:path w="646" h="475" extrusionOk="0">
                  <a:moveTo>
                    <a:pt x="323" y="1"/>
                  </a:moveTo>
                  <a:cubicBezTo>
                    <a:pt x="1" y="1"/>
                    <a:pt x="1" y="475"/>
                    <a:pt x="323" y="475"/>
                  </a:cubicBezTo>
                  <a:cubicBezTo>
                    <a:pt x="645" y="475"/>
                    <a:pt x="645" y="1"/>
                    <a:pt x="323" y="1"/>
                  </a:cubicBezTo>
                  <a:close/>
                </a:path>
              </a:pathLst>
            </a:custGeom>
            <a:solidFill>
              <a:srgbClr val="3C8DA0"/>
            </a:solidFill>
            <a:ln>
              <a:noFill/>
            </a:ln>
          </p:spPr>
          <p:txBody>
            <a:bodyPr spcFirstLastPara="1" wrap="square" lIns="91425" tIns="91425" rIns="91425" bIns="91425" anchor="ctr" anchorCtr="0">
              <a:noAutofit/>
            </a:bodyPr>
            <a:lstStyle/>
            <a:p>
              <a:endParaRPr/>
            </a:p>
          </p:txBody>
        </p:sp>
        <p:sp>
          <p:nvSpPr>
            <p:cNvPr id="1890" name="Google Shape;1890;p31"/>
            <p:cNvSpPr/>
            <p:nvPr/>
          </p:nvSpPr>
          <p:spPr>
            <a:xfrm>
              <a:off x="398475" y="1905288"/>
              <a:ext cx="11875" cy="11400"/>
            </a:xfrm>
            <a:custGeom>
              <a:avLst/>
              <a:gdLst/>
              <a:ahLst/>
              <a:cxnLst/>
              <a:rect l="l" t="t" r="r" b="b"/>
              <a:pathLst>
                <a:path w="475" h="456" extrusionOk="0">
                  <a:moveTo>
                    <a:pt x="228" y="0"/>
                  </a:moveTo>
                  <a:cubicBezTo>
                    <a:pt x="0" y="57"/>
                    <a:pt x="0" y="398"/>
                    <a:pt x="228" y="455"/>
                  </a:cubicBezTo>
                  <a:cubicBezTo>
                    <a:pt x="474" y="398"/>
                    <a:pt x="474" y="57"/>
                    <a:pt x="228" y="0"/>
                  </a:cubicBezTo>
                  <a:close/>
                </a:path>
              </a:pathLst>
            </a:custGeom>
            <a:solidFill>
              <a:srgbClr val="3C8DA0"/>
            </a:solidFill>
            <a:ln>
              <a:noFill/>
            </a:ln>
          </p:spPr>
          <p:txBody>
            <a:bodyPr spcFirstLastPara="1" wrap="square" lIns="91425" tIns="91425" rIns="91425" bIns="91425" anchor="ctr" anchorCtr="0">
              <a:noAutofit/>
            </a:bodyPr>
            <a:lstStyle/>
            <a:p>
              <a:endParaRPr/>
            </a:p>
          </p:txBody>
        </p:sp>
        <p:sp>
          <p:nvSpPr>
            <p:cNvPr id="1891" name="Google Shape;1891;p31"/>
            <p:cNvSpPr/>
            <p:nvPr/>
          </p:nvSpPr>
          <p:spPr>
            <a:xfrm>
              <a:off x="454400" y="1849363"/>
              <a:ext cx="11850" cy="11400"/>
            </a:xfrm>
            <a:custGeom>
              <a:avLst/>
              <a:gdLst/>
              <a:ahLst/>
              <a:cxnLst/>
              <a:rect l="l" t="t" r="r" b="b"/>
              <a:pathLst>
                <a:path w="474" h="456" extrusionOk="0">
                  <a:moveTo>
                    <a:pt x="246" y="0"/>
                  </a:moveTo>
                  <a:cubicBezTo>
                    <a:pt x="0" y="57"/>
                    <a:pt x="0" y="398"/>
                    <a:pt x="246" y="455"/>
                  </a:cubicBezTo>
                  <a:cubicBezTo>
                    <a:pt x="474" y="398"/>
                    <a:pt x="474" y="57"/>
                    <a:pt x="246" y="0"/>
                  </a:cubicBezTo>
                  <a:close/>
                </a:path>
              </a:pathLst>
            </a:custGeom>
            <a:solidFill>
              <a:srgbClr val="3C8DA0"/>
            </a:solidFill>
            <a:ln>
              <a:noFill/>
            </a:ln>
          </p:spPr>
          <p:txBody>
            <a:bodyPr spcFirstLastPara="1" wrap="square" lIns="91425" tIns="91425" rIns="91425" bIns="91425" anchor="ctr" anchorCtr="0">
              <a:noAutofit/>
            </a:bodyPr>
            <a:lstStyle/>
            <a:p>
              <a:endParaRPr/>
            </a:p>
          </p:txBody>
        </p:sp>
        <p:sp>
          <p:nvSpPr>
            <p:cNvPr id="1892" name="Google Shape;1892;p31"/>
            <p:cNvSpPr/>
            <p:nvPr/>
          </p:nvSpPr>
          <p:spPr>
            <a:xfrm>
              <a:off x="428800" y="1830863"/>
              <a:ext cx="14725" cy="11400"/>
            </a:xfrm>
            <a:custGeom>
              <a:avLst/>
              <a:gdLst/>
              <a:ahLst/>
              <a:cxnLst/>
              <a:rect l="l" t="t" r="r" b="b"/>
              <a:pathLst>
                <a:path w="589" h="456" extrusionOk="0">
                  <a:moveTo>
                    <a:pt x="228" y="1"/>
                  </a:moveTo>
                  <a:cubicBezTo>
                    <a:pt x="190" y="1"/>
                    <a:pt x="171" y="1"/>
                    <a:pt x="133" y="20"/>
                  </a:cubicBezTo>
                  <a:cubicBezTo>
                    <a:pt x="114" y="39"/>
                    <a:pt x="76" y="39"/>
                    <a:pt x="57" y="77"/>
                  </a:cubicBezTo>
                  <a:cubicBezTo>
                    <a:pt x="38" y="96"/>
                    <a:pt x="19" y="115"/>
                    <a:pt x="19" y="153"/>
                  </a:cubicBezTo>
                  <a:cubicBezTo>
                    <a:pt x="0" y="172"/>
                    <a:pt x="0" y="209"/>
                    <a:pt x="0" y="228"/>
                  </a:cubicBezTo>
                  <a:lnTo>
                    <a:pt x="0" y="285"/>
                  </a:lnTo>
                  <a:cubicBezTo>
                    <a:pt x="0" y="323"/>
                    <a:pt x="19" y="361"/>
                    <a:pt x="57" y="399"/>
                  </a:cubicBezTo>
                  <a:lnTo>
                    <a:pt x="95" y="437"/>
                  </a:lnTo>
                  <a:cubicBezTo>
                    <a:pt x="133" y="456"/>
                    <a:pt x="171" y="456"/>
                    <a:pt x="209" y="456"/>
                  </a:cubicBezTo>
                  <a:lnTo>
                    <a:pt x="209" y="437"/>
                  </a:lnTo>
                  <a:lnTo>
                    <a:pt x="361" y="437"/>
                  </a:lnTo>
                  <a:cubicBezTo>
                    <a:pt x="398" y="437"/>
                    <a:pt x="417" y="437"/>
                    <a:pt x="455" y="418"/>
                  </a:cubicBezTo>
                  <a:cubicBezTo>
                    <a:pt x="474" y="418"/>
                    <a:pt x="493" y="399"/>
                    <a:pt x="531" y="380"/>
                  </a:cubicBezTo>
                  <a:cubicBezTo>
                    <a:pt x="550" y="361"/>
                    <a:pt x="569" y="342"/>
                    <a:pt x="569" y="304"/>
                  </a:cubicBezTo>
                  <a:cubicBezTo>
                    <a:pt x="588" y="285"/>
                    <a:pt x="588" y="247"/>
                    <a:pt x="588" y="228"/>
                  </a:cubicBezTo>
                  <a:lnTo>
                    <a:pt x="588" y="172"/>
                  </a:lnTo>
                  <a:cubicBezTo>
                    <a:pt x="569" y="134"/>
                    <a:pt x="550" y="96"/>
                    <a:pt x="531" y="58"/>
                  </a:cubicBezTo>
                  <a:lnTo>
                    <a:pt x="493" y="39"/>
                  </a:lnTo>
                  <a:cubicBezTo>
                    <a:pt x="455" y="20"/>
                    <a:pt x="417" y="1"/>
                    <a:pt x="380" y="1"/>
                  </a:cubicBezTo>
                  <a:close/>
                </a:path>
              </a:pathLst>
            </a:custGeom>
            <a:solidFill>
              <a:srgbClr val="3C8DA0"/>
            </a:solidFill>
            <a:ln>
              <a:noFill/>
            </a:ln>
          </p:spPr>
          <p:txBody>
            <a:bodyPr spcFirstLastPara="1" wrap="square" lIns="91425" tIns="91425" rIns="91425" bIns="91425" anchor="ctr" anchorCtr="0">
              <a:noAutofit/>
            </a:bodyPr>
            <a:lstStyle/>
            <a:p>
              <a:endParaRPr/>
            </a:p>
          </p:txBody>
        </p:sp>
        <p:sp>
          <p:nvSpPr>
            <p:cNvPr id="1893" name="Google Shape;1893;p31"/>
            <p:cNvSpPr/>
            <p:nvPr/>
          </p:nvSpPr>
          <p:spPr>
            <a:xfrm>
              <a:off x="440175" y="1765463"/>
              <a:ext cx="18025" cy="14725"/>
            </a:xfrm>
            <a:custGeom>
              <a:avLst/>
              <a:gdLst/>
              <a:ahLst/>
              <a:cxnLst/>
              <a:rect l="l" t="t" r="r" b="b"/>
              <a:pathLst>
                <a:path w="721" h="589" extrusionOk="0">
                  <a:moveTo>
                    <a:pt x="361" y="1"/>
                  </a:moveTo>
                  <a:cubicBezTo>
                    <a:pt x="0" y="20"/>
                    <a:pt x="0" y="551"/>
                    <a:pt x="361" y="589"/>
                  </a:cubicBezTo>
                  <a:cubicBezTo>
                    <a:pt x="721" y="551"/>
                    <a:pt x="721" y="20"/>
                    <a:pt x="361" y="1"/>
                  </a:cubicBezTo>
                  <a:close/>
                </a:path>
              </a:pathLst>
            </a:custGeom>
            <a:solidFill>
              <a:srgbClr val="3C8DA0"/>
            </a:solidFill>
            <a:ln>
              <a:noFill/>
            </a:ln>
          </p:spPr>
          <p:txBody>
            <a:bodyPr spcFirstLastPara="1" wrap="square" lIns="91425" tIns="91425" rIns="91425" bIns="91425" anchor="ctr" anchorCtr="0">
              <a:noAutofit/>
            </a:bodyPr>
            <a:lstStyle/>
            <a:p>
              <a:endParaRPr/>
            </a:p>
          </p:txBody>
        </p:sp>
        <p:sp>
          <p:nvSpPr>
            <p:cNvPr id="1894" name="Google Shape;1894;p31"/>
            <p:cNvSpPr/>
            <p:nvPr/>
          </p:nvSpPr>
          <p:spPr>
            <a:xfrm>
              <a:off x="385200" y="1777313"/>
              <a:ext cx="15650" cy="13300"/>
            </a:xfrm>
            <a:custGeom>
              <a:avLst/>
              <a:gdLst/>
              <a:ahLst/>
              <a:cxnLst/>
              <a:rect l="l" t="t" r="r" b="b"/>
              <a:pathLst>
                <a:path w="626" h="532" extrusionOk="0">
                  <a:moveTo>
                    <a:pt x="323" y="1"/>
                  </a:moveTo>
                  <a:cubicBezTo>
                    <a:pt x="0" y="39"/>
                    <a:pt x="0" y="494"/>
                    <a:pt x="323" y="532"/>
                  </a:cubicBezTo>
                  <a:cubicBezTo>
                    <a:pt x="626" y="494"/>
                    <a:pt x="626" y="39"/>
                    <a:pt x="323" y="1"/>
                  </a:cubicBezTo>
                  <a:close/>
                </a:path>
              </a:pathLst>
            </a:custGeom>
            <a:solidFill>
              <a:srgbClr val="3C8DA0"/>
            </a:solidFill>
            <a:ln>
              <a:noFill/>
            </a:ln>
          </p:spPr>
          <p:txBody>
            <a:bodyPr spcFirstLastPara="1" wrap="square" lIns="91425" tIns="91425" rIns="91425" bIns="91425" anchor="ctr" anchorCtr="0">
              <a:noAutofit/>
            </a:bodyPr>
            <a:lstStyle/>
            <a:p>
              <a:endParaRPr/>
            </a:p>
          </p:txBody>
        </p:sp>
        <p:sp>
          <p:nvSpPr>
            <p:cNvPr id="1895" name="Google Shape;1895;p31"/>
            <p:cNvSpPr/>
            <p:nvPr/>
          </p:nvSpPr>
          <p:spPr>
            <a:xfrm>
              <a:off x="399875" y="1703388"/>
              <a:ext cx="16150" cy="11875"/>
            </a:xfrm>
            <a:custGeom>
              <a:avLst/>
              <a:gdLst/>
              <a:ahLst/>
              <a:cxnLst/>
              <a:rect l="l" t="t" r="r" b="b"/>
              <a:pathLst>
                <a:path w="646" h="475" extrusionOk="0">
                  <a:moveTo>
                    <a:pt x="323" y="1"/>
                  </a:moveTo>
                  <a:cubicBezTo>
                    <a:pt x="1" y="1"/>
                    <a:pt x="1" y="474"/>
                    <a:pt x="323" y="474"/>
                  </a:cubicBezTo>
                  <a:cubicBezTo>
                    <a:pt x="646" y="474"/>
                    <a:pt x="646" y="1"/>
                    <a:pt x="323" y="1"/>
                  </a:cubicBezTo>
                  <a:close/>
                </a:path>
              </a:pathLst>
            </a:custGeom>
            <a:solidFill>
              <a:srgbClr val="3C8DA0"/>
            </a:solidFill>
            <a:ln>
              <a:noFill/>
            </a:ln>
          </p:spPr>
          <p:txBody>
            <a:bodyPr spcFirstLastPara="1" wrap="square" lIns="91425" tIns="91425" rIns="91425" bIns="91425" anchor="ctr" anchorCtr="0">
              <a:noAutofit/>
            </a:bodyPr>
            <a:lstStyle/>
            <a:p>
              <a:endParaRPr/>
            </a:p>
          </p:txBody>
        </p:sp>
        <p:sp>
          <p:nvSpPr>
            <p:cNvPr id="1896" name="Google Shape;1896;p31"/>
            <p:cNvSpPr/>
            <p:nvPr/>
          </p:nvSpPr>
          <p:spPr>
            <a:xfrm>
              <a:off x="354400" y="1709538"/>
              <a:ext cx="17550" cy="14250"/>
            </a:xfrm>
            <a:custGeom>
              <a:avLst/>
              <a:gdLst/>
              <a:ahLst/>
              <a:cxnLst/>
              <a:rect l="l" t="t" r="r" b="b"/>
              <a:pathLst>
                <a:path w="702" h="570" extrusionOk="0">
                  <a:moveTo>
                    <a:pt x="341" y="1"/>
                  </a:moveTo>
                  <a:cubicBezTo>
                    <a:pt x="0" y="20"/>
                    <a:pt x="0" y="532"/>
                    <a:pt x="341" y="570"/>
                  </a:cubicBezTo>
                  <a:cubicBezTo>
                    <a:pt x="702" y="532"/>
                    <a:pt x="702" y="20"/>
                    <a:pt x="341" y="1"/>
                  </a:cubicBezTo>
                  <a:close/>
                </a:path>
              </a:pathLst>
            </a:custGeom>
            <a:solidFill>
              <a:srgbClr val="3C8DA0"/>
            </a:solidFill>
            <a:ln>
              <a:noFill/>
            </a:ln>
          </p:spPr>
          <p:txBody>
            <a:bodyPr spcFirstLastPara="1" wrap="square" lIns="91425" tIns="91425" rIns="91425" bIns="91425" anchor="ctr" anchorCtr="0">
              <a:noAutofit/>
            </a:bodyPr>
            <a:lstStyle/>
            <a:p>
              <a:endParaRPr/>
            </a:p>
          </p:txBody>
        </p:sp>
        <p:sp>
          <p:nvSpPr>
            <p:cNvPr id="1897" name="Google Shape;1897;p31"/>
            <p:cNvSpPr/>
            <p:nvPr/>
          </p:nvSpPr>
          <p:spPr>
            <a:xfrm>
              <a:off x="338275" y="1701963"/>
              <a:ext cx="19450" cy="14250"/>
            </a:xfrm>
            <a:custGeom>
              <a:avLst/>
              <a:gdLst/>
              <a:ahLst/>
              <a:cxnLst/>
              <a:rect l="l" t="t" r="r" b="b"/>
              <a:pathLst>
                <a:path w="778" h="570" extrusionOk="0">
                  <a:moveTo>
                    <a:pt x="416" y="0"/>
                  </a:moveTo>
                  <a:cubicBezTo>
                    <a:pt x="411" y="0"/>
                    <a:pt x="405" y="0"/>
                    <a:pt x="399" y="1"/>
                  </a:cubicBezTo>
                  <a:cubicBezTo>
                    <a:pt x="1" y="1"/>
                    <a:pt x="1" y="569"/>
                    <a:pt x="399" y="569"/>
                  </a:cubicBezTo>
                  <a:cubicBezTo>
                    <a:pt x="772" y="569"/>
                    <a:pt x="778" y="0"/>
                    <a:pt x="416" y="0"/>
                  </a:cubicBezTo>
                  <a:close/>
                </a:path>
              </a:pathLst>
            </a:custGeom>
            <a:solidFill>
              <a:srgbClr val="3C8DA0"/>
            </a:solidFill>
            <a:ln>
              <a:noFill/>
            </a:ln>
          </p:spPr>
          <p:txBody>
            <a:bodyPr spcFirstLastPara="1" wrap="square" lIns="91425" tIns="91425" rIns="91425" bIns="91425" anchor="ctr" anchorCtr="0">
              <a:noAutofit/>
            </a:bodyPr>
            <a:lstStyle/>
            <a:p>
              <a:endParaRPr/>
            </a:p>
          </p:txBody>
        </p:sp>
        <p:sp>
          <p:nvSpPr>
            <p:cNvPr id="1898" name="Google Shape;1898;p31"/>
            <p:cNvSpPr/>
            <p:nvPr/>
          </p:nvSpPr>
          <p:spPr>
            <a:xfrm>
              <a:off x="388050" y="1631363"/>
              <a:ext cx="17550" cy="13750"/>
            </a:xfrm>
            <a:custGeom>
              <a:avLst/>
              <a:gdLst/>
              <a:ahLst/>
              <a:cxnLst/>
              <a:rect l="l" t="t" r="r" b="b"/>
              <a:pathLst>
                <a:path w="702" h="550" extrusionOk="0">
                  <a:moveTo>
                    <a:pt x="360" y="0"/>
                  </a:moveTo>
                  <a:cubicBezTo>
                    <a:pt x="0" y="0"/>
                    <a:pt x="0" y="550"/>
                    <a:pt x="360" y="550"/>
                  </a:cubicBezTo>
                  <a:cubicBezTo>
                    <a:pt x="701" y="550"/>
                    <a:pt x="701" y="0"/>
                    <a:pt x="360" y="0"/>
                  </a:cubicBezTo>
                  <a:close/>
                </a:path>
              </a:pathLst>
            </a:custGeom>
            <a:solidFill>
              <a:srgbClr val="3C8DA0"/>
            </a:solidFill>
            <a:ln>
              <a:noFill/>
            </a:ln>
          </p:spPr>
          <p:txBody>
            <a:bodyPr spcFirstLastPara="1" wrap="square" lIns="91425" tIns="91425" rIns="91425" bIns="91425" anchor="ctr" anchorCtr="0">
              <a:noAutofit/>
            </a:bodyPr>
            <a:lstStyle/>
            <a:p>
              <a:endParaRPr/>
            </a:p>
          </p:txBody>
        </p:sp>
        <p:sp>
          <p:nvSpPr>
            <p:cNvPr id="1899" name="Google Shape;1899;p31"/>
            <p:cNvSpPr/>
            <p:nvPr/>
          </p:nvSpPr>
          <p:spPr>
            <a:xfrm>
              <a:off x="297525" y="1637988"/>
              <a:ext cx="18975" cy="14725"/>
            </a:xfrm>
            <a:custGeom>
              <a:avLst/>
              <a:gdLst/>
              <a:ahLst/>
              <a:cxnLst/>
              <a:rect l="l" t="t" r="r" b="b"/>
              <a:pathLst>
                <a:path w="759" h="589" extrusionOk="0">
                  <a:moveTo>
                    <a:pt x="379" y="0"/>
                  </a:moveTo>
                  <a:cubicBezTo>
                    <a:pt x="0" y="0"/>
                    <a:pt x="0" y="588"/>
                    <a:pt x="379" y="588"/>
                  </a:cubicBezTo>
                  <a:cubicBezTo>
                    <a:pt x="759" y="588"/>
                    <a:pt x="759" y="0"/>
                    <a:pt x="379" y="0"/>
                  </a:cubicBezTo>
                  <a:close/>
                </a:path>
              </a:pathLst>
            </a:custGeom>
            <a:solidFill>
              <a:srgbClr val="3C8DA0"/>
            </a:solidFill>
            <a:ln>
              <a:noFill/>
            </a:ln>
          </p:spPr>
          <p:txBody>
            <a:bodyPr spcFirstLastPara="1" wrap="square" lIns="91425" tIns="91425" rIns="91425" bIns="91425" anchor="ctr" anchorCtr="0">
              <a:noAutofit/>
            </a:bodyPr>
            <a:lstStyle/>
            <a:p>
              <a:endParaRPr/>
            </a:p>
          </p:txBody>
        </p:sp>
        <p:sp>
          <p:nvSpPr>
            <p:cNvPr id="1900" name="Google Shape;1900;p31"/>
            <p:cNvSpPr/>
            <p:nvPr/>
          </p:nvSpPr>
          <p:spPr>
            <a:xfrm>
              <a:off x="356275" y="1585363"/>
              <a:ext cx="20875" cy="15675"/>
            </a:xfrm>
            <a:custGeom>
              <a:avLst/>
              <a:gdLst/>
              <a:ahLst/>
              <a:cxnLst/>
              <a:rect l="l" t="t" r="r" b="b"/>
              <a:pathLst>
                <a:path w="835" h="627" extrusionOk="0">
                  <a:moveTo>
                    <a:pt x="436" y="1"/>
                  </a:moveTo>
                  <a:cubicBezTo>
                    <a:pt x="430" y="1"/>
                    <a:pt x="424" y="1"/>
                    <a:pt x="418" y="1"/>
                  </a:cubicBezTo>
                  <a:cubicBezTo>
                    <a:pt x="1" y="1"/>
                    <a:pt x="1" y="627"/>
                    <a:pt x="418" y="627"/>
                  </a:cubicBezTo>
                  <a:cubicBezTo>
                    <a:pt x="829" y="627"/>
                    <a:pt x="835" y="1"/>
                    <a:pt x="436" y="1"/>
                  </a:cubicBezTo>
                  <a:close/>
                </a:path>
              </a:pathLst>
            </a:custGeom>
            <a:solidFill>
              <a:srgbClr val="3C8DA0"/>
            </a:solidFill>
            <a:ln>
              <a:noFill/>
            </a:ln>
          </p:spPr>
          <p:txBody>
            <a:bodyPr spcFirstLastPara="1" wrap="square" lIns="91425" tIns="91425" rIns="91425" bIns="91425" anchor="ctr" anchorCtr="0">
              <a:noAutofit/>
            </a:bodyPr>
            <a:lstStyle/>
            <a:p>
              <a:endParaRPr/>
            </a:p>
          </p:txBody>
        </p:sp>
        <p:sp>
          <p:nvSpPr>
            <p:cNvPr id="1901" name="Google Shape;1901;p31"/>
            <p:cNvSpPr/>
            <p:nvPr/>
          </p:nvSpPr>
          <p:spPr>
            <a:xfrm>
              <a:off x="311750" y="1588238"/>
              <a:ext cx="12800" cy="9500"/>
            </a:xfrm>
            <a:custGeom>
              <a:avLst/>
              <a:gdLst/>
              <a:ahLst/>
              <a:cxnLst/>
              <a:rect l="l" t="t" r="r" b="b"/>
              <a:pathLst>
                <a:path w="512" h="380" extrusionOk="0">
                  <a:moveTo>
                    <a:pt x="265" y="0"/>
                  </a:moveTo>
                  <a:cubicBezTo>
                    <a:pt x="0" y="0"/>
                    <a:pt x="0" y="379"/>
                    <a:pt x="265" y="379"/>
                  </a:cubicBezTo>
                  <a:cubicBezTo>
                    <a:pt x="512" y="379"/>
                    <a:pt x="512" y="0"/>
                    <a:pt x="265" y="0"/>
                  </a:cubicBezTo>
                  <a:close/>
                </a:path>
              </a:pathLst>
            </a:custGeom>
            <a:solidFill>
              <a:srgbClr val="3C8DA0"/>
            </a:solidFill>
            <a:ln>
              <a:noFill/>
            </a:ln>
          </p:spPr>
          <p:txBody>
            <a:bodyPr spcFirstLastPara="1" wrap="square" lIns="91425" tIns="91425" rIns="91425" bIns="91425" anchor="ctr" anchorCtr="0">
              <a:noAutofit/>
            </a:bodyPr>
            <a:lstStyle/>
            <a:p>
              <a:endParaRPr/>
            </a:p>
          </p:txBody>
        </p:sp>
        <p:sp>
          <p:nvSpPr>
            <p:cNvPr id="1902" name="Google Shape;1902;p31"/>
            <p:cNvSpPr/>
            <p:nvPr/>
          </p:nvSpPr>
          <p:spPr>
            <a:xfrm>
              <a:off x="285675" y="1574488"/>
              <a:ext cx="20400" cy="15175"/>
            </a:xfrm>
            <a:custGeom>
              <a:avLst/>
              <a:gdLst/>
              <a:ahLst/>
              <a:cxnLst/>
              <a:rect l="l" t="t" r="r" b="b"/>
              <a:pathLst>
                <a:path w="816" h="607" extrusionOk="0">
                  <a:moveTo>
                    <a:pt x="398" y="0"/>
                  </a:moveTo>
                  <a:cubicBezTo>
                    <a:pt x="0" y="0"/>
                    <a:pt x="0" y="607"/>
                    <a:pt x="398" y="607"/>
                  </a:cubicBezTo>
                  <a:cubicBezTo>
                    <a:pt x="816" y="607"/>
                    <a:pt x="816" y="0"/>
                    <a:pt x="398" y="0"/>
                  </a:cubicBezTo>
                  <a:close/>
                </a:path>
              </a:pathLst>
            </a:custGeom>
            <a:solidFill>
              <a:srgbClr val="3C8DA0"/>
            </a:solidFill>
            <a:ln>
              <a:noFill/>
            </a:ln>
          </p:spPr>
          <p:txBody>
            <a:bodyPr spcFirstLastPara="1" wrap="square" lIns="91425" tIns="91425" rIns="91425" bIns="91425" anchor="ctr" anchorCtr="0">
              <a:noAutofit/>
            </a:bodyPr>
            <a:lstStyle/>
            <a:p>
              <a:endParaRPr/>
            </a:p>
          </p:txBody>
        </p:sp>
        <p:sp>
          <p:nvSpPr>
            <p:cNvPr id="1903" name="Google Shape;1903;p31"/>
            <p:cNvSpPr/>
            <p:nvPr/>
          </p:nvSpPr>
          <p:spPr>
            <a:xfrm>
              <a:off x="354400" y="1551263"/>
              <a:ext cx="9975" cy="8550"/>
            </a:xfrm>
            <a:custGeom>
              <a:avLst/>
              <a:gdLst/>
              <a:ahLst/>
              <a:cxnLst/>
              <a:rect l="l" t="t" r="r" b="b"/>
              <a:pathLst>
                <a:path w="399" h="342" extrusionOk="0">
                  <a:moveTo>
                    <a:pt x="209" y="0"/>
                  </a:moveTo>
                  <a:cubicBezTo>
                    <a:pt x="0" y="38"/>
                    <a:pt x="0" y="323"/>
                    <a:pt x="209" y="342"/>
                  </a:cubicBezTo>
                  <a:cubicBezTo>
                    <a:pt x="398" y="323"/>
                    <a:pt x="398" y="38"/>
                    <a:pt x="209" y="0"/>
                  </a:cubicBezTo>
                  <a:close/>
                </a:path>
              </a:pathLst>
            </a:custGeom>
            <a:solidFill>
              <a:srgbClr val="3C8DA0"/>
            </a:solidFill>
            <a:ln>
              <a:noFill/>
            </a:ln>
          </p:spPr>
          <p:txBody>
            <a:bodyPr spcFirstLastPara="1" wrap="square" lIns="91425" tIns="91425" rIns="91425" bIns="91425" anchor="ctr" anchorCtr="0">
              <a:noAutofit/>
            </a:bodyPr>
            <a:lstStyle/>
            <a:p>
              <a:endParaRPr/>
            </a:p>
          </p:txBody>
        </p:sp>
        <p:sp>
          <p:nvSpPr>
            <p:cNvPr id="1904" name="Google Shape;1904;p31"/>
            <p:cNvSpPr/>
            <p:nvPr/>
          </p:nvSpPr>
          <p:spPr>
            <a:xfrm>
              <a:off x="337800" y="1527563"/>
              <a:ext cx="13300" cy="11400"/>
            </a:xfrm>
            <a:custGeom>
              <a:avLst/>
              <a:gdLst/>
              <a:ahLst/>
              <a:cxnLst/>
              <a:rect l="l" t="t" r="r" b="b"/>
              <a:pathLst>
                <a:path w="532" h="456" extrusionOk="0">
                  <a:moveTo>
                    <a:pt x="266" y="1"/>
                  </a:moveTo>
                  <a:cubicBezTo>
                    <a:pt x="1" y="38"/>
                    <a:pt x="1" y="418"/>
                    <a:pt x="266" y="455"/>
                  </a:cubicBezTo>
                  <a:cubicBezTo>
                    <a:pt x="531" y="418"/>
                    <a:pt x="531" y="38"/>
                    <a:pt x="266" y="1"/>
                  </a:cubicBezTo>
                  <a:close/>
                </a:path>
              </a:pathLst>
            </a:custGeom>
            <a:solidFill>
              <a:srgbClr val="3C8DA0"/>
            </a:solidFill>
            <a:ln>
              <a:noFill/>
            </a:ln>
          </p:spPr>
          <p:txBody>
            <a:bodyPr spcFirstLastPara="1" wrap="square" lIns="91425" tIns="91425" rIns="91425" bIns="91425" anchor="ctr" anchorCtr="0">
              <a:noAutofit/>
            </a:bodyPr>
            <a:lstStyle/>
            <a:p>
              <a:endParaRPr/>
            </a:p>
          </p:txBody>
        </p:sp>
        <p:sp>
          <p:nvSpPr>
            <p:cNvPr id="1905" name="Google Shape;1905;p31"/>
            <p:cNvSpPr/>
            <p:nvPr/>
          </p:nvSpPr>
          <p:spPr>
            <a:xfrm>
              <a:off x="272875" y="1700063"/>
              <a:ext cx="23250" cy="18050"/>
            </a:xfrm>
            <a:custGeom>
              <a:avLst/>
              <a:gdLst/>
              <a:ahLst/>
              <a:cxnLst/>
              <a:rect l="l" t="t" r="r" b="b"/>
              <a:pathLst>
                <a:path w="930" h="722" extrusionOk="0">
                  <a:moveTo>
                    <a:pt x="474" y="1"/>
                  </a:moveTo>
                  <a:cubicBezTo>
                    <a:pt x="0" y="1"/>
                    <a:pt x="0" y="721"/>
                    <a:pt x="474" y="721"/>
                  </a:cubicBezTo>
                  <a:cubicBezTo>
                    <a:pt x="929" y="721"/>
                    <a:pt x="929" y="1"/>
                    <a:pt x="474" y="1"/>
                  </a:cubicBezTo>
                  <a:close/>
                </a:path>
              </a:pathLst>
            </a:custGeom>
            <a:solidFill>
              <a:srgbClr val="3C8DA0"/>
            </a:solidFill>
            <a:ln>
              <a:noFill/>
            </a:ln>
          </p:spPr>
          <p:txBody>
            <a:bodyPr spcFirstLastPara="1" wrap="square" lIns="91425" tIns="91425" rIns="91425" bIns="91425" anchor="ctr" anchorCtr="0">
              <a:noAutofit/>
            </a:bodyPr>
            <a:lstStyle/>
            <a:p>
              <a:endParaRPr/>
            </a:p>
          </p:txBody>
        </p:sp>
        <p:sp>
          <p:nvSpPr>
            <p:cNvPr id="1906" name="Google Shape;1906;p31"/>
            <p:cNvSpPr/>
            <p:nvPr/>
          </p:nvSpPr>
          <p:spPr>
            <a:xfrm>
              <a:off x="507000" y="1726138"/>
              <a:ext cx="3800" cy="3350"/>
            </a:xfrm>
            <a:custGeom>
              <a:avLst/>
              <a:gdLst/>
              <a:ahLst/>
              <a:cxnLst/>
              <a:rect l="l" t="t" r="r" b="b"/>
              <a:pathLst>
                <a:path w="152" h="134" extrusionOk="0">
                  <a:moveTo>
                    <a:pt x="76" y="0"/>
                  </a:moveTo>
                  <a:cubicBezTo>
                    <a:pt x="0" y="0"/>
                    <a:pt x="0" y="114"/>
                    <a:pt x="76" y="133"/>
                  </a:cubicBezTo>
                  <a:cubicBezTo>
                    <a:pt x="152" y="114"/>
                    <a:pt x="152" y="0"/>
                    <a:pt x="76" y="0"/>
                  </a:cubicBezTo>
                  <a:close/>
                </a:path>
              </a:pathLst>
            </a:custGeom>
            <a:solidFill>
              <a:srgbClr val="3C8DA0"/>
            </a:solidFill>
            <a:ln>
              <a:noFill/>
            </a:ln>
          </p:spPr>
          <p:txBody>
            <a:bodyPr spcFirstLastPara="1" wrap="square" lIns="91425" tIns="91425" rIns="91425" bIns="91425" anchor="ctr" anchorCtr="0">
              <a:noAutofit/>
            </a:bodyPr>
            <a:lstStyle/>
            <a:p>
              <a:endParaRPr/>
            </a:p>
          </p:txBody>
        </p:sp>
        <p:sp>
          <p:nvSpPr>
            <p:cNvPr id="1907" name="Google Shape;1907;p31"/>
            <p:cNvSpPr/>
            <p:nvPr/>
          </p:nvSpPr>
          <p:spPr>
            <a:xfrm>
              <a:off x="485200" y="1780638"/>
              <a:ext cx="18025" cy="13775"/>
            </a:xfrm>
            <a:custGeom>
              <a:avLst/>
              <a:gdLst/>
              <a:ahLst/>
              <a:cxnLst/>
              <a:rect l="l" t="t" r="r" b="b"/>
              <a:pathLst>
                <a:path w="721" h="551" extrusionOk="0">
                  <a:moveTo>
                    <a:pt x="360" y="1"/>
                  </a:moveTo>
                  <a:cubicBezTo>
                    <a:pt x="0" y="1"/>
                    <a:pt x="0" y="550"/>
                    <a:pt x="360" y="550"/>
                  </a:cubicBezTo>
                  <a:cubicBezTo>
                    <a:pt x="721" y="550"/>
                    <a:pt x="721" y="1"/>
                    <a:pt x="360" y="1"/>
                  </a:cubicBezTo>
                  <a:close/>
                </a:path>
              </a:pathLst>
            </a:custGeom>
            <a:solidFill>
              <a:srgbClr val="3C8DA0"/>
            </a:solidFill>
            <a:ln>
              <a:noFill/>
            </a:ln>
          </p:spPr>
          <p:txBody>
            <a:bodyPr spcFirstLastPara="1" wrap="square" lIns="91425" tIns="91425" rIns="91425" bIns="91425" anchor="ctr" anchorCtr="0">
              <a:noAutofit/>
            </a:bodyPr>
            <a:lstStyle/>
            <a:p>
              <a:endParaRPr/>
            </a:p>
          </p:txBody>
        </p:sp>
        <p:sp>
          <p:nvSpPr>
            <p:cNvPr id="1908" name="Google Shape;1908;p31"/>
            <p:cNvSpPr/>
            <p:nvPr/>
          </p:nvSpPr>
          <p:spPr>
            <a:xfrm>
              <a:off x="502250" y="1829463"/>
              <a:ext cx="9500" cy="6175"/>
            </a:xfrm>
            <a:custGeom>
              <a:avLst/>
              <a:gdLst/>
              <a:ahLst/>
              <a:cxnLst/>
              <a:rect l="l" t="t" r="r" b="b"/>
              <a:pathLst>
                <a:path w="380" h="247" extrusionOk="0">
                  <a:moveTo>
                    <a:pt x="114" y="0"/>
                  </a:moveTo>
                  <a:cubicBezTo>
                    <a:pt x="77" y="0"/>
                    <a:pt x="39" y="19"/>
                    <a:pt x="20" y="38"/>
                  </a:cubicBezTo>
                  <a:cubicBezTo>
                    <a:pt x="20" y="38"/>
                    <a:pt x="1" y="57"/>
                    <a:pt x="1" y="76"/>
                  </a:cubicBezTo>
                  <a:cubicBezTo>
                    <a:pt x="1" y="95"/>
                    <a:pt x="1" y="114"/>
                    <a:pt x="1" y="114"/>
                  </a:cubicBezTo>
                  <a:cubicBezTo>
                    <a:pt x="1" y="152"/>
                    <a:pt x="20" y="190"/>
                    <a:pt x="39" y="209"/>
                  </a:cubicBezTo>
                  <a:cubicBezTo>
                    <a:pt x="58" y="228"/>
                    <a:pt x="95" y="247"/>
                    <a:pt x="114" y="247"/>
                  </a:cubicBezTo>
                  <a:lnTo>
                    <a:pt x="266" y="247"/>
                  </a:lnTo>
                  <a:cubicBezTo>
                    <a:pt x="304" y="247"/>
                    <a:pt x="342" y="228"/>
                    <a:pt x="361" y="209"/>
                  </a:cubicBezTo>
                  <a:cubicBezTo>
                    <a:pt x="361" y="190"/>
                    <a:pt x="380" y="190"/>
                    <a:pt x="380" y="171"/>
                  </a:cubicBezTo>
                  <a:cubicBezTo>
                    <a:pt x="380" y="152"/>
                    <a:pt x="380" y="133"/>
                    <a:pt x="380" y="114"/>
                  </a:cubicBezTo>
                  <a:cubicBezTo>
                    <a:pt x="380" y="95"/>
                    <a:pt x="361" y="57"/>
                    <a:pt x="342" y="38"/>
                  </a:cubicBezTo>
                  <a:cubicBezTo>
                    <a:pt x="323" y="19"/>
                    <a:pt x="285" y="0"/>
                    <a:pt x="266" y="0"/>
                  </a:cubicBezTo>
                  <a:close/>
                </a:path>
              </a:pathLst>
            </a:custGeom>
            <a:solidFill>
              <a:srgbClr val="3C8DA0"/>
            </a:solidFill>
            <a:ln>
              <a:noFill/>
            </a:ln>
          </p:spPr>
          <p:txBody>
            <a:bodyPr spcFirstLastPara="1" wrap="square" lIns="91425" tIns="91425" rIns="91425" bIns="91425" anchor="ctr" anchorCtr="0">
              <a:noAutofit/>
            </a:bodyPr>
            <a:lstStyle/>
            <a:p>
              <a:endParaRPr/>
            </a:p>
          </p:txBody>
        </p:sp>
        <p:sp>
          <p:nvSpPr>
            <p:cNvPr id="1909" name="Google Shape;1909;p31"/>
            <p:cNvSpPr/>
            <p:nvPr/>
          </p:nvSpPr>
          <p:spPr>
            <a:xfrm>
              <a:off x="504150" y="1867838"/>
              <a:ext cx="24675" cy="18975"/>
            </a:xfrm>
            <a:custGeom>
              <a:avLst/>
              <a:gdLst/>
              <a:ahLst/>
              <a:cxnLst/>
              <a:rect l="l" t="t" r="r" b="b"/>
              <a:pathLst>
                <a:path w="987" h="759" extrusionOk="0">
                  <a:moveTo>
                    <a:pt x="493" y="1"/>
                  </a:moveTo>
                  <a:cubicBezTo>
                    <a:pt x="1" y="1"/>
                    <a:pt x="1" y="759"/>
                    <a:pt x="493" y="759"/>
                  </a:cubicBezTo>
                  <a:cubicBezTo>
                    <a:pt x="986" y="759"/>
                    <a:pt x="986" y="1"/>
                    <a:pt x="493" y="1"/>
                  </a:cubicBezTo>
                  <a:close/>
                </a:path>
              </a:pathLst>
            </a:custGeom>
            <a:solidFill>
              <a:srgbClr val="3C8DA0"/>
            </a:solidFill>
            <a:ln>
              <a:noFill/>
            </a:ln>
          </p:spPr>
          <p:txBody>
            <a:bodyPr spcFirstLastPara="1" wrap="square" lIns="91425" tIns="91425" rIns="91425" bIns="91425" anchor="ctr" anchorCtr="0">
              <a:noAutofit/>
            </a:bodyPr>
            <a:lstStyle/>
            <a:p>
              <a:endParaRPr/>
            </a:p>
          </p:txBody>
        </p:sp>
        <p:sp>
          <p:nvSpPr>
            <p:cNvPr id="1910" name="Google Shape;1910;p31"/>
            <p:cNvSpPr/>
            <p:nvPr/>
          </p:nvSpPr>
          <p:spPr>
            <a:xfrm>
              <a:off x="360075" y="1880163"/>
              <a:ext cx="20875" cy="17075"/>
            </a:xfrm>
            <a:custGeom>
              <a:avLst/>
              <a:gdLst/>
              <a:ahLst/>
              <a:cxnLst/>
              <a:rect l="l" t="t" r="r" b="b"/>
              <a:pathLst>
                <a:path w="835" h="683" extrusionOk="0">
                  <a:moveTo>
                    <a:pt x="418" y="0"/>
                  </a:moveTo>
                  <a:cubicBezTo>
                    <a:pt x="1" y="38"/>
                    <a:pt x="1" y="645"/>
                    <a:pt x="418" y="683"/>
                  </a:cubicBezTo>
                  <a:cubicBezTo>
                    <a:pt x="835" y="645"/>
                    <a:pt x="835" y="38"/>
                    <a:pt x="418" y="0"/>
                  </a:cubicBezTo>
                  <a:close/>
                </a:path>
              </a:pathLst>
            </a:custGeom>
            <a:solidFill>
              <a:srgbClr val="3C8DA0"/>
            </a:solidFill>
            <a:ln>
              <a:noFill/>
            </a:ln>
          </p:spPr>
          <p:txBody>
            <a:bodyPr spcFirstLastPara="1" wrap="square" lIns="91425" tIns="91425" rIns="91425" bIns="91425" anchor="ctr" anchorCtr="0">
              <a:noAutofit/>
            </a:bodyPr>
            <a:lstStyle/>
            <a:p>
              <a:endParaRPr/>
            </a:p>
          </p:txBody>
        </p:sp>
        <p:sp>
          <p:nvSpPr>
            <p:cNvPr id="1911" name="Google Shape;1911;p31"/>
            <p:cNvSpPr/>
            <p:nvPr/>
          </p:nvSpPr>
          <p:spPr>
            <a:xfrm>
              <a:off x="319325" y="1860263"/>
              <a:ext cx="16125" cy="12350"/>
            </a:xfrm>
            <a:custGeom>
              <a:avLst/>
              <a:gdLst/>
              <a:ahLst/>
              <a:cxnLst/>
              <a:rect l="l" t="t" r="r" b="b"/>
              <a:pathLst>
                <a:path w="645" h="494" extrusionOk="0">
                  <a:moveTo>
                    <a:pt x="247" y="0"/>
                  </a:moveTo>
                  <a:cubicBezTo>
                    <a:pt x="228" y="0"/>
                    <a:pt x="190" y="0"/>
                    <a:pt x="152" y="19"/>
                  </a:cubicBezTo>
                  <a:cubicBezTo>
                    <a:pt x="133" y="19"/>
                    <a:pt x="95" y="38"/>
                    <a:pt x="76" y="76"/>
                  </a:cubicBezTo>
                  <a:cubicBezTo>
                    <a:pt x="38" y="114"/>
                    <a:pt x="0" y="171"/>
                    <a:pt x="0" y="247"/>
                  </a:cubicBezTo>
                  <a:lnTo>
                    <a:pt x="0" y="304"/>
                  </a:lnTo>
                  <a:cubicBezTo>
                    <a:pt x="19" y="342"/>
                    <a:pt x="38" y="379"/>
                    <a:pt x="76" y="417"/>
                  </a:cubicBezTo>
                  <a:lnTo>
                    <a:pt x="114" y="455"/>
                  </a:lnTo>
                  <a:cubicBezTo>
                    <a:pt x="152" y="474"/>
                    <a:pt x="209" y="493"/>
                    <a:pt x="247" y="493"/>
                  </a:cubicBezTo>
                  <a:lnTo>
                    <a:pt x="398" y="493"/>
                  </a:lnTo>
                  <a:cubicBezTo>
                    <a:pt x="436" y="493"/>
                    <a:pt x="455" y="493"/>
                    <a:pt x="493" y="474"/>
                  </a:cubicBezTo>
                  <a:cubicBezTo>
                    <a:pt x="550" y="455"/>
                    <a:pt x="588" y="398"/>
                    <a:pt x="607" y="342"/>
                  </a:cubicBezTo>
                  <a:cubicBezTo>
                    <a:pt x="626" y="323"/>
                    <a:pt x="645" y="285"/>
                    <a:pt x="626" y="247"/>
                  </a:cubicBezTo>
                  <a:lnTo>
                    <a:pt x="626" y="190"/>
                  </a:lnTo>
                  <a:cubicBezTo>
                    <a:pt x="626" y="152"/>
                    <a:pt x="607" y="114"/>
                    <a:pt x="569" y="76"/>
                  </a:cubicBezTo>
                  <a:lnTo>
                    <a:pt x="531" y="38"/>
                  </a:lnTo>
                  <a:cubicBezTo>
                    <a:pt x="493" y="19"/>
                    <a:pt x="436" y="19"/>
                    <a:pt x="398" y="19"/>
                  </a:cubicBezTo>
                  <a:lnTo>
                    <a:pt x="398" y="0"/>
                  </a:lnTo>
                  <a:close/>
                </a:path>
              </a:pathLst>
            </a:custGeom>
            <a:solidFill>
              <a:srgbClr val="3C8DA0"/>
            </a:solidFill>
            <a:ln>
              <a:noFill/>
            </a:ln>
          </p:spPr>
          <p:txBody>
            <a:bodyPr spcFirstLastPara="1" wrap="square" lIns="91425" tIns="91425" rIns="91425" bIns="91425" anchor="ctr" anchorCtr="0">
              <a:noAutofit/>
            </a:bodyPr>
            <a:lstStyle/>
            <a:p>
              <a:endParaRPr/>
            </a:p>
          </p:txBody>
        </p:sp>
        <p:sp>
          <p:nvSpPr>
            <p:cNvPr id="1912" name="Google Shape;1912;p31"/>
            <p:cNvSpPr/>
            <p:nvPr/>
          </p:nvSpPr>
          <p:spPr>
            <a:xfrm>
              <a:off x="325475" y="1808138"/>
              <a:ext cx="15675" cy="11850"/>
            </a:xfrm>
            <a:custGeom>
              <a:avLst/>
              <a:gdLst/>
              <a:ahLst/>
              <a:cxnLst/>
              <a:rect l="l" t="t" r="r" b="b"/>
              <a:pathLst>
                <a:path w="627" h="474" extrusionOk="0">
                  <a:moveTo>
                    <a:pt x="304" y="0"/>
                  </a:moveTo>
                  <a:cubicBezTo>
                    <a:pt x="1" y="0"/>
                    <a:pt x="1" y="474"/>
                    <a:pt x="304" y="474"/>
                  </a:cubicBezTo>
                  <a:cubicBezTo>
                    <a:pt x="626" y="474"/>
                    <a:pt x="626" y="0"/>
                    <a:pt x="304" y="0"/>
                  </a:cubicBezTo>
                  <a:close/>
                </a:path>
              </a:pathLst>
            </a:custGeom>
            <a:solidFill>
              <a:srgbClr val="3C8DA0"/>
            </a:solidFill>
            <a:ln>
              <a:noFill/>
            </a:ln>
          </p:spPr>
          <p:txBody>
            <a:bodyPr spcFirstLastPara="1" wrap="square" lIns="91425" tIns="91425" rIns="91425" bIns="91425" anchor="ctr" anchorCtr="0">
              <a:noAutofit/>
            </a:bodyPr>
            <a:lstStyle/>
            <a:p>
              <a:endParaRPr/>
            </a:p>
          </p:txBody>
        </p:sp>
        <p:sp>
          <p:nvSpPr>
            <p:cNvPr id="1913" name="Google Shape;1913;p31"/>
            <p:cNvSpPr/>
            <p:nvPr/>
          </p:nvSpPr>
          <p:spPr>
            <a:xfrm>
              <a:off x="298950" y="1787738"/>
              <a:ext cx="8550" cy="7150"/>
            </a:xfrm>
            <a:custGeom>
              <a:avLst/>
              <a:gdLst/>
              <a:ahLst/>
              <a:cxnLst/>
              <a:rect l="l" t="t" r="r" b="b"/>
              <a:pathLst>
                <a:path w="342" h="286" extrusionOk="0">
                  <a:moveTo>
                    <a:pt x="171" y="1"/>
                  </a:moveTo>
                  <a:cubicBezTo>
                    <a:pt x="0" y="20"/>
                    <a:pt x="0" y="266"/>
                    <a:pt x="171" y="285"/>
                  </a:cubicBezTo>
                  <a:cubicBezTo>
                    <a:pt x="341" y="266"/>
                    <a:pt x="341" y="20"/>
                    <a:pt x="171" y="1"/>
                  </a:cubicBezTo>
                  <a:close/>
                </a:path>
              </a:pathLst>
            </a:custGeom>
            <a:solidFill>
              <a:srgbClr val="3C8DA0"/>
            </a:solidFill>
            <a:ln>
              <a:noFill/>
            </a:ln>
          </p:spPr>
          <p:txBody>
            <a:bodyPr spcFirstLastPara="1" wrap="square" lIns="91425" tIns="91425" rIns="91425" bIns="91425" anchor="ctr" anchorCtr="0">
              <a:noAutofit/>
            </a:bodyPr>
            <a:lstStyle/>
            <a:p>
              <a:endParaRPr/>
            </a:p>
          </p:txBody>
        </p:sp>
        <p:sp>
          <p:nvSpPr>
            <p:cNvPr id="1914" name="Google Shape;1914;p31"/>
            <p:cNvSpPr/>
            <p:nvPr/>
          </p:nvSpPr>
          <p:spPr>
            <a:xfrm>
              <a:off x="445850" y="1622338"/>
              <a:ext cx="21825" cy="16625"/>
            </a:xfrm>
            <a:custGeom>
              <a:avLst/>
              <a:gdLst/>
              <a:ahLst/>
              <a:cxnLst/>
              <a:rect l="l" t="t" r="r" b="b"/>
              <a:pathLst>
                <a:path w="873" h="665" extrusionOk="0">
                  <a:moveTo>
                    <a:pt x="437" y="1"/>
                  </a:moveTo>
                  <a:cubicBezTo>
                    <a:pt x="1" y="1"/>
                    <a:pt x="1" y="664"/>
                    <a:pt x="437" y="664"/>
                  </a:cubicBezTo>
                  <a:cubicBezTo>
                    <a:pt x="873" y="664"/>
                    <a:pt x="873" y="1"/>
                    <a:pt x="437" y="1"/>
                  </a:cubicBezTo>
                  <a:close/>
                </a:path>
              </a:pathLst>
            </a:custGeom>
            <a:solidFill>
              <a:srgbClr val="3C8DA0"/>
            </a:solidFill>
            <a:ln>
              <a:noFill/>
            </a:ln>
          </p:spPr>
          <p:txBody>
            <a:bodyPr spcFirstLastPara="1" wrap="square" lIns="91425" tIns="91425" rIns="91425" bIns="91425" anchor="ctr" anchorCtr="0">
              <a:noAutofit/>
            </a:bodyPr>
            <a:lstStyle/>
            <a:p>
              <a:endParaRPr/>
            </a:p>
          </p:txBody>
        </p:sp>
        <p:sp>
          <p:nvSpPr>
            <p:cNvPr id="1915" name="Google Shape;1915;p31"/>
            <p:cNvSpPr/>
            <p:nvPr/>
          </p:nvSpPr>
          <p:spPr>
            <a:xfrm>
              <a:off x="418850" y="1542263"/>
              <a:ext cx="23250" cy="18975"/>
            </a:xfrm>
            <a:custGeom>
              <a:avLst/>
              <a:gdLst/>
              <a:ahLst/>
              <a:cxnLst/>
              <a:rect l="l" t="t" r="r" b="b"/>
              <a:pathLst>
                <a:path w="930" h="759" extrusionOk="0">
                  <a:moveTo>
                    <a:pt x="474" y="0"/>
                  </a:moveTo>
                  <a:cubicBezTo>
                    <a:pt x="0" y="38"/>
                    <a:pt x="0" y="721"/>
                    <a:pt x="474" y="758"/>
                  </a:cubicBezTo>
                  <a:cubicBezTo>
                    <a:pt x="929" y="721"/>
                    <a:pt x="929" y="38"/>
                    <a:pt x="474" y="0"/>
                  </a:cubicBezTo>
                  <a:close/>
                </a:path>
              </a:pathLst>
            </a:custGeom>
            <a:solidFill>
              <a:srgbClr val="3C8DA0"/>
            </a:solidFill>
            <a:ln>
              <a:noFill/>
            </a:ln>
          </p:spPr>
          <p:txBody>
            <a:bodyPr spcFirstLastPara="1" wrap="square" lIns="91425" tIns="91425" rIns="91425" bIns="91425" anchor="ctr" anchorCtr="0">
              <a:noAutofit/>
            </a:bodyPr>
            <a:lstStyle/>
            <a:p>
              <a:endParaRPr/>
            </a:p>
          </p:txBody>
        </p:sp>
      </p:grpSp>
      <p:sp>
        <p:nvSpPr>
          <p:cNvPr id="1916" name="Google Shape;1916;p31"/>
          <p:cNvSpPr/>
          <p:nvPr/>
        </p:nvSpPr>
        <p:spPr>
          <a:xfrm>
            <a:off x="5570568" y="-2413037"/>
            <a:ext cx="4624024" cy="7256966"/>
          </a:xfrm>
          <a:custGeom>
            <a:avLst/>
            <a:gdLst/>
            <a:ahLst/>
            <a:cxnLst/>
            <a:rect l="l" t="t" r="r" b="b"/>
            <a:pathLst>
              <a:path w="55812" h="94461" extrusionOk="0">
                <a:moveTo>
                  <a:pt x="36054" y="83719"/>
                </a:moveTo>
                <a:cubicBezTo>
                  <a:pt x="36059" y="85810"/>
                  <a:pt x="36230" y="87883"/>
                  <a:pt x="36585" y="89937"/>
                </a:cubicBezTo>
                <a:cubicBezTo>
                  <a:pt x="36680" y="90449"/>
                  <a:pt x="36775" y="90942"/>
                  <a:pt x="36888" y="91454"/>
                </a:cubicBezTo>
                <a:cubicBezTo>
                  <a:pt x="36926" y="91719"/>
                  <a:pt x="37002" y="91984"/>
                  <a:pt x="37059" y="92250"/>
                </a:cubicBezTo>
                <a:cubicBezTo>
                  <a:pt x="37097" y="92439"/>
                  <a:pt x="37305" y="92856"/>
                  <a:pt x="37211" y="93046"/>
                </a:cubicBezTo>
                <a:cubicBezTo>
                  <a:pt x="37154" y="93160"/>
                  <a:pt x="36831" y="93255"/>
                  <a:pt x="36718" y="93311"/>
                </a:cubicBezTo>
                <a:cubicBezTo>
                  <a:pt x="36509" y="93425"/>
                  <a:pt x="36282" y="93539"/>
                  <a:pt x="36035" y="93634"/>
                </a:cubicBezTo>
                <a:cubicBezTo>
                  <a:pt x="35599" y="93804"/>
                  <a:pt x="35144" y="93937"/>
                  <a:pt x="34689" y="93994"/>
                </a:cubicBezTo>
                <a:cubicBezTo>
                  <a:pt x="34597" y="94004"/>
                  <a:pt x="34505" y="94009"/>
                  <a:pt x="34414" y="94009"/>
                </a:cubicBezTo>
                <a:cubicBezTo>
                  <a:pt x="33623" y="94009"/>
                  <a:pt x="32889" y="93638"/>
                  <a:pt x="32566" y="92856"/>
                </a:cubicBezTo>
                <a:cubicBezTo>
                  <a:pt x="32244" y="92041"/>
                  <a:pt x="32471" y="91093"/>
                  <a:pt x="32756" y="90297"/>
                </a:cubicBezTo>
                <a:cubicBezTo>
                  <a:pt x="33362" y="88572"/>
                  <a:pt x="34234" y="86923"/>
                  <a:pt x="35125" y="85331"/>
                </a:cubicBezTo>
                <a:cubicBezTo>
                  <a:pt x="35426" y="84788"/>
                  <a:pt x="35736" y="84251"/>
                  <a:pt x="36054" y="83719"/>
                </a:cubicBezTo>
                <a:close/>
                <a:moveTo>
                  <a:pt x="43850" y="72899"/>
                </a:moveTo>
                <a:cubicBezTo>
                  <a:pt x="43926" y="74041"/>
                  <a:pt x="43988" y="75183"/>
                  <a:pt x="44035" y="76326"/>
                </a:cubicBezTo>
                <a:cubicBezTo>
                  <a:pt x="44111" y="78487"/>
                  <a:pt x="44149" y="80629"/>
                  <a:pt x="44130" y="82790"/>
                </a:cubicBezTo>
                <a:cubicBezTo>
                  <a:pt x="44111" y="83871"/>
                  <a:pt x="44092" y="84970"/>
                  <a:pt x="44054" y="86051"/>
                </a:cubicBezTo>
                <a:cubicBezTo>
                  <a:pt x="44016" y="87037"/>
                  <a:pt x="44092" y="88117"/>
                  <a:pt x="43864" y="89065"/>
                </a:cubicBezTo>
                <a:cubicBezTo>
                  <a:pt x="43789" y="89463"/>
                  <a:pt x="43599" y="89823"/>
                  <a:pt x="43334" y="90127"/>
                </a:cubicBezTo>
                <a:cubicBezTo>
                  <a:pt x="43194" y="90249"/>
                  <a:pt x="43052" y="90301"/>
                  <a:pt x="42914" y="90301"/>
                </a:cubicBezTo>
                <a:cubicBezTo>
                  <a:pt x="42585" y="90301"/>
                  <a:pt x="42287" y="90001"/>
                  <a:pt x="42139" y="89653"/>
                </a:cubicBezTo>
                <a:cubicBezTo>
                  <a:pt x="41874" y="88970"/>
                  <a:pt x="41760" y="88193"/>
                  <a:pt x="41609" y="87473"/>
                </a:cubicBezTo>
                <a:cubicBezTo>
                  <a:pt x="41324" y="86165"/>
                  <a:pt x="41021" y="84724"/>
                  <a:pt x="40149" y="83643"/>
                </a:cubicBezTo>
                <a:cubicBezTo>
                  <a:pt x="39770" y="83169"/>
                  <a:pt x="39277" y="82809"/>
                  <a:pt x="38708" y="82582"/>
                </a:cubicBezTo>
                <a:cubicBezTo>
                  <a:pt x="38695" y="82577"/>
                  <a:pt x="38683" y="82574"/>
                  <a:pt x="38671" y="82574"/>
                </a:cubicBezTo>
                <a:cubicBezTo>
                  <a:pt x="38594" y="82574"/>
                  <a:pt x="38540" y="82668"/>
                  <a:pt x="38557" y="82733"/>
                </a:cubicBezTo>
                <a:cubicBezTo>
                  <a:pt x="38917" y="84667"/>
                  <a:pt x="39277" y="86601"/>
                  <a:pt x="39618" y="88534"/>
                </a:cubicBezTo>
                <a:lnTo>
                  <a:pt x="40149" y="91397"/>
                </a:lnTo>
                <a:cubicBezTo>
                  <a:pt x="40263" y="92136"/>
                  <a:pt x="40452" y="92875"/>
                  <a:pt x="40187" y="93596"/>
                </a:cubicBezTo>
                <a:cubicBezTo>
                  <a:pt x="40092" y="93861"/>
                  <a:pt x="39921" y="94183"/>
                  <a:pt x="39618" y="94240"/>
                </a:cubicBezTo>
                <a:cubicBezTo>
                  <a:pt x="39604" y="94243"/>
                  <a:pt x="39590" y="94244"/>
                  <a:pt x="39576" y="94244"/>
                </a:cubicBezTo>
                <a:cubicBezTo>
                  <a:pt x="39294" y="94244"/>
                  <a:pt x="39081" y="93717"/>
                  <a:pt x="38955" y="93482"/>
                </a:cubicBezTo>
                <a:cubicBezTo>
                  <a:pt x="38670" y="92856"/>
                  <a:pt x="38462" y="92193"/>
                  <a:pt x="38348" y="91511"/>
                </a:cubicBezTo>
                <a:cubicBezTo>
                  <a:pt x="38083" y="90146"/>
                  <a:pt x="38045" y="88762"/>
                  <a:pt x="37855" y="87397"/>
                </a:cubicBezTo>
                <a:cubicBezTo>
                  <a:pt x="37647" y="85994"/>
                  <a:pt x="37230" y="84610"/>
                  <a:pt x="36244" y="83549"/>
                </a:cubicBezTo>
                <a:cubicBezTo>
                  <a:pt x="36227" y="83526"/>
                  <a:pt x="36203" y="83515"/>
                  <a:pt x="36178" y="83514"/>
                </a:cubicBezTo>
                <a:lnTo>
                  <a:pt x="36178" y="83514"/>
                </a:lnTo>
                <a:cubicBezTo>
                  <a:pt x="38436" y="79777"/>
                  <a:pt x="41102" y="76305"/>
                  <a:pt x="43850" y="72899"/>
                </a:cubicBezTo>
                <a:close/>
                <a:moveTo>
                  <a:pt x="124" y="0"/>
                </a:moveTo>
                <a:cubicBezTo>
                  <a:pt x="60" y="0"/>
                  <a:pt x="1" y="49"/>
                  <a:pt x="36" y="119"/>
                </a:cubicBezTo>
                <a:lnTo>
                  <a:pt x="17" y="119"/>
                </a:lnTo>
                <a:cubicBezTo>
                  <a:pt x="2955" y="8498"/>
                  <a:pt x="5989" y="16839"/>
                  <a:pt x="9135" y="25123"/>
                </a:cubicBezTo>
                <a:cubicBezTo>
                  <a:pt x="9894" y="27152"/>
                  <a:pt x="10671" y="29180"/>
                  <a:pt x="11467" y="31208"/>
                </a:cubicBezTo>
                <a:cubicBezTo>
                  <a:pt x="12168" y="33028"/>
                  <a:pt x="12794" y="34905"/>
                  <a:pt x="13647" y="36649"/>
                </a:cubicBezTo>
                <a:cubicBezTo>
                  <a:pt x="14292" y="37976"/>
                  <a:pt x="15221" y="39246"/>
                  <a:pt x="16623" y="39796"/>
                </a:cubicBezTo>
                <a:cubicBezTo>
                  <a:pt x="17283" y="40054"/>
                  <a:pt x="17979" y="40142"/>
                  <a:pt x="18690" y="40142"/>
                </a:cubicBezTo>
                <a:cubicBezTo>
                  <a:pt x="19959" y="40142"/>
                  <a:pt x="21272" y="39862"/>
                  <a:pt x="22500" y="39777"/>
                </a:cubicBezTo>
                <a:cubicBezTo>
                  <a:pt x="23246" y="39726"/>
                  <a:pt x="23995" y="39701"/>
                  <a:pt x="24747" y="39701"/>
                </a:cubicBezTo>
                <a:cubicBezTo>
                  <a:pt x="26249" y="39701"/>
                  <a:pt x="27757" y="39802"/>
                  <a:pt x="29249" y="40004"/>
                </a:cubicBezTo>
                <a:cubicBezTo>
                  <a:pt x="31106" y="40270"/>
                  <a:pt x="33021" y="40668"/>
                  <a:pt x="34727" y="41502"/>
                </a:cubicBezTo>
                <a:cubicBezTo>
                  <a:pt x="36433" y="42317"/>
                  <a:pt x="37836" y="43682"/>
                  <a:pt x="38708" y="45350"/>
                </a:cubicBezTo>
                <a:cubicBezTo>
                  <a:pt x="39580" y="46981"/>
                  <a:pt x="40054" y="48782"/>
                  <a:pt x="40471" y="50545"/>
                </a:cubicBezTo>
                <a:cubicBezTo>
                  <a:pt x="42179" y="57664"/>
                  <a:pt x="43282" y="64918"/>
                  <a:pt x="43803" y="72216"/>
                </a:cubicBezTo>
                <a:lnTo>
                  <a:pt x="43803" y="72216"/>
                </a:lnTo>
                <a:cubicBezTo>
                  <a:pt x="43494" y="72599"/>
                  <a:pt x="43186" y="72983"/>
                  <a:pt x="42879" y="73369"/>
                </a:cubicBezTo>
                <a:cubicBezTo>
                  <a:pt x="40831" y="75966"/>
                  <a:pt x="38822" y="78601"/>
                  <a:pt x="37021" y="81387"/>
                </a:cubicBezTo>
                <a:cubicBezTo>
                  <a:pt x="35277" y="84098"/>
                  <a:pt x="33571" y="87018"/>
                  <a:pt x="32471" y="90070"/>
                </a:cubicBezTo>
                <a:cubicBezTo>
                  <a:pt x="31997" y="91359"/>
                  <a:pt x="31770" y="93198"/>
                  <a:pt x="33154" y="94013"/>
                </a:cubicBezTo>
                <a:cubicBezTo>
                  <a:pt x="33534" y="94235"/>
                  <a:pt x="33946" y="94326"/>
                  <a:pt x="34367" y="94326"/>
                </a:cubicBezTo>
                <a:cubicBezTo>
                  <a:pt x="35456" y="94326"/>
                  <a:pt x="36609" y="93717"/>
                  <a:pt x="37457" y="93198"/>
                </a:cubicBezTo>
                <a:cubicBezTo>
                  <a:pt x="37514" y="93160"/>
                  <a:pt x="37533" y="93103"/>
                  <a:pt x="37514" y="93046"/>
                </a:cubicBezTo>
                <a:cubicBezTo>
                  <a:pt x="36725" y="90076"/>
                  <a:pt x="36309" y="87016"/>
                  <a:pt x="36300" y="83937"/>
                </a:cubicBezTo>
                <a:lnTo>
                  <a:pt x="36300" y="83937"/>
                </a:lnTo>
                <a:cubicBezTo>
                  <a:pt x="38208" y="86250"/>
                  <a:pt x="37579" y="89653"/>
                  <a:pt x="38348" y="92383"/>
                </a:cubicBezTo>
                <a:cubicBezTo>
                  <a:pt x="38500" y="93065"/>
                  <a:pt x="38803" y="93710"/>
                  <a:pt x="39201" y="94297"/>
                </a:cubicBezTo>
                <a:cubicBezTo>
                  <a:pt x="39289" y="94413"/>
                  <a:pt x="39407" y="94460"/>
                  <a:pt x="39532" y="94460"/>
                </a:cubicBezTo>
                <a:cubicBezTo>
                  <a:pt x="39756" y="94460"/>
                  <a:pt x="40003" y="94309"/>
                  <a:pt x="40149" y="94127"/>
                </a:cubicBezTo>
                <a:cubicBezTo>
                  <a:pt x="40490" y="93728"/>
                  <a:pt x="40566" y="93103"/>
                  <a:pt x="40547" y="92591"/>
                </a:cubicBezTo>
                <a:cubicBezTo>
                  <a:pt x="40509" y="91681"/>
                  <a:pt x="40244" y="90752"/>
                  <a:pt x="40092" y="89861"/>
                </a:cubicBezTo>
                <a:cubicBezTo>
                  <a:pt x="39670" y="87551"/>
                  <a:pt x="39266" y="85241"/>
                  <a:pt x="38846" y="82914"/>
                </a:cubicBezTo>
                <a:lnTo>
                  <a:pt x="38846" y="82914"/>
                </a:lnTo>
                <a:cubicBezTo>
                  <a:pt x="40217" y="83575"/>
                  <a:pt x="40753" y="85091"/>
                  <a:pt x="41116" y="86487"/>
                </a:cubicBezTo>
                <a:cubicBezTo>
                  <a:pt x="41305" y="87245"/>
                  <a:pt x="41438" y="88022"/>
                  <a:pt x="41628" y="88781"/>
                </a:cubicBezTo>
                <a:cubicBezTo>
                  <a:pt x="41760" y="89349"/>
                  <a:pt x="41874" y="90146"/>
                  <a:pt x="42443" y="90468"/>
                </a:cubicBezTo>
                <a:cubicBezTo>
                  <a:pt x="42589" y="90550"/>
                  <a:pt x="42735" y="90587"/>
                  <a:pt x="42876" y="90587"/>
                </a:cubicBezTo>
                <a:cubicBezTo>
                  <a:pt x="43193" y="90587"/>
                  <a:pt x="43484" y="90402"/>
                  <a:pt x="43694" y="90127"/>
                </a:cubicBezTo>
                <a:cubicBezTo>
                  <a:pt x="44168" y="89539"/>
                  <a:pt x="44225" y="88781"/>
                  <a:pt x="44263" y="88060"/>
                </a:cubicBezTo>
                <a:cubicBezTo>
                  <a:pt x="44376" y="85842"/>
                  <a:pt x="44433" y="83624"/>
                  <a:pt x="44433" y="81425"/>
                </a:cubicBezTo>
                <a:cubicBezTo>
                  <a:pt x="44433" y="78462"/>
                  <a:pt x="44333" y="75502"/>
                  <a:pt x="44134" y="72549"/>
                </a:cubicBezTo>
                <a:lnTo>
                  <a:pt x="44134" y="72549"/>
                </a:lnTo>
                <a:cubicBezTo>
                  <a:pt x="45525" y="70831"/>
                  <a:pt x="46934" y="69129"/>
                  <a:pt x="48319" y="67416"/>
                </a:cubicBezTo>
                <a:cubicBezTo>
                  <a:pt x="50916" y="64213"/>
                  <a:pt x="53457" y="60952"/>
                  <a:pt x="55694" y="57464"/>
                </a:cubicBezTo>
                <a:cubicBezTo>
                  <a:pt x="55812" y="57293"/>
                  <a:pt x="55657" y="57122"/>
                  <a:pt x="55493" y="57122"/>
                </a:cubicBezTo>
                <a:cubicBezTo>
                  <a:pt x="55421" y="57122"/>
                  <a:pt x="55348" y="57155"/>
                  <a:pt x="55295" y="57236"/>
                </a:cubicBezTo>
                <a:cubicBezTo>
                  <a:pt x="51966" y="62402"/>
                  <a:pt x="47953" y="67087"/>
                  <a:pt x="44086" y="71866"/>
                </a:cubicBezTo>
                <a:lnTo>
                  <a:pt x="44086" y="71866"/>
                </a:lnTo>
                <a:cubicBezTo>
                  <a:pt x="43682" y="66321"/>
                  <a:pt x="42926" y="60806"/>
                  <a:pt x="41817" y="55360"/>
                </a:cubicBezTo>
                <a:cubicBezTo>
                  <a:pt x="41400" y="53255"/>
                  <a:pt x="40945" y="51132"/>
                  <a:pt x="40376" y="49066"/>
                </a:cubicBezTo>
                <a:cubicBezTo>
                  <a:pt x="39921" y="47379"/>
                  <a:pt x="39315" y="45673"/>
                  <a:pt x="38310" y="44213"/>
                </a:cubicBezTo>
                <a:cubicBezTo>
                  <a:pt x="36130" y="41104"/>
                  <a:pt x="32301" y="40175"/>
                  <a:pt x="28737" y="39739"/>
                </a:cubicBezTo>
                <a:cubicBezTo>
                  <a:pt x="27406" y="39567"/>
                  <a:pt x="26076" y="39485"/>
                  <a:pt x="24745" y="39485"/>
                </a:cubicBezTo>
                <a:cubicBezTo>
                  <a:pt x="23877" y="39485"/>
                  <a:pt x="23008" y="39520"/>
                  <a:pt x="22140" y="39587"/>
                </a:cubicBezTo>
                <a:cubicBezTo>
                  <a:pt x="21041" y="39680"/>
                  <a:pt x="19854" y="39911"/>
                  <a:pt x="18707" y="39911"/>
                </a:cubicBezTo>
                <a:cubicBezTo>
                  <a:pt x="17736" y="39911"/>
                  <a:pt x="16794" y="39745"/>
                  <a:pt x="15960" y="39189"/>
                </a:cubicBezTo>
                <a:cubicBezTo>
                  <a:pt x="14519" y="38204"/>
                  <a:pt x="13780" y="36479"/>
                  <a:pt x="13173" y="34924"/>
                </a:cubicBezTo>
                <a:cubicBezTo>
                  <a:pt x="12339" y="32820"/>
                  <a:pt x="11543" y="30735"/>
                  <a:pt x="10728" y="28630"/>
                </a:cubicBezTo>
                <a:cubicBezTo>
                  <a:pt x="7505" y="20194"/>
                  <a:pt x="4377" y="11721"/>
                  <a:pt x="1344" y="3228"/>
                </a:cubicBezTo>
                <a:cubicBezTo>
                  <a:pt x="965" y="2166"/>
                  <a:pt x="586" y="1124"/>
                  <a:pt x="226" y="62"/>
                </a:cubicBezTo>
                <a:cubicBezTo>
                  <a:pt x="204" y="19"/>
                  <a:pt x="163" y="0"/>
                  <a:pt x="124" y="0"/>
                </a:cubicBezTo>
                <a:close/>
              </a:path>
            </a:pathLst>
          </a:custGeom>
          <a:solidFill>
            <a:srgbClr val="1C5F6F"/>
          </a:solidFill>
          <a:ln>
            <a:noFill/>
          </a:ln>
        </p:spPr>
        <p:txBody>
          <a:bodyPr spcFirstLastPara="1" wrap="square" lIns="91425" tIns="91425" rIns="91425" bIns="91425" anchor="ctr" anchorCtr="0">
            <a:noAutofit/>
          </a:bodyPr>
          <a:lstStyle/>
          <a:p>
            <a:endParaRPr/>
          </a:p>
        </p:txBody>
      </p:sp>
    </p:spTree>
    <p:extLst>
      <p:ext uri="{BB962C8B-B14F-4D97-AF65-F5344CB8AC3E}">
        <p14:creationId xmlns:p14="http://schemas.microsoft.com/office/powerpoint/2010/main" val="2410340162"/>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matchingName="Background 1">
  <p:cSld name="Background 1">
    <p:spTree>
      <p:nvGrpSpPr>
        <p:cNvPr id="1" name="Shape 1917"/>
        <p:cNvGrpSpPr/>
        <p:nvPr/>
      </p:nvGrpSpPr>
      <p:grpSpPr>
        <a:xfrm>
          <a:off x="0" y="0"/>
          <a:ext cx="0" cy="0"/>
          <a:chOff x="0" y="0"/>
          <a:chExt cx="0" cy="0"/>
        </a:xfrm>
      </p:grpSpPr>
      <p:pic>
        <p:nvPicPr>
          <p:cNvPr id="1918" name="Google Shape;1918;p32"/>
          <p:cNvPicPr preferRelativeResize="0"/>
          <p:nvPr/>
        </p:nvPicPr>
        <p:blipFill>
          <a:blip r:embed="rId2">
            <a:alphaModFix amt="66000"/>
          </a:blip>
          <a:stretch>
            <a:fillRect/>
          </a:stretch>
        </p:blipFill>
        <p:spPr>
          <a:xfrm rot="5399990" flipH="1">
            <a:off x="7705516" y="-598319"/>
            <a:ext cx="3297389" cy="2276637"/>
          </a:xfrm>
          <a:prstGeom prst="rect">
            <a:avLst/>
          </a:prstGeom>
          <a:noFill/>
          <a:ln>
            <a:noFill/>
          </a:ln>
        </p:spPr>
      </p:pic>
      <p:grpSp>
        <p:nvGrpSpPr>
          <p:cNvPr id="1919" name="Google Shape;1919;p32"/>
          <p:cNvGrpSpPr/>
          <p:nvPr/>
        </p:nvGrpSpPr>
        <p:grpSpPr>
          <a:xfrm rot="-987768">
            <a:off x="7751817" y="-266278"/>
            <a:ext cx="1344359" cy="1995308"/>
            <a:chOff x="272875" y="1527563"/>
            <a:chExt cx="255950" cy="455000"/>
          </a:xfrm>
        </p:grpSpPr>
        <p:sp>
          <p:nvSpPr>
            <p:cNvPr id="1920" name="Google Shape;1920;p32"/>
            <p:cNvSpPr/>
            <p:nvPr/>
          </p:nvSpPr>
          <p:spPr>
            <a:xfrm>
              <a:off x="471925" y="1963988"/>
              <a:ext cx="26575" cy="18575"/>
            </a:xfrm>
            <a:custGeom>
              <a:avLst/>
              <a:gdLst/>
              <a:ahLst/>
              <a:cxnLst/>
              <a:rect l="l" t="t" r="r" b="b"/>
              <a:pathLst>
                <a:path w="1063" h="743" extrusionOk="0">
                  <a:moveTo>
                    <a:pt x="724" y="0"/>
                  </a:moveTo>
                  <a:cubicBezTo>
                    <a:pt x="636" y="0"/>
                    <a:pt x="547" y="14"/>
                    <a:pt x="512" y="41"/>
                  </a:cubicBezTo>
                  <a:cubicBezTo>
                    <a:pt x="323" y="230"/>
                    <a:pt x="152" y="420"/>
                    <a:pt x="0" y="628"/>
                  </a:cubicBezTo>
                  <a:lnTo>
                    <a:pt x="57" y="742"/>
                  </a:lnTo>
                  <a:cubicBezTo>
                    <a:pt x="247" y="742"/>
                    <a:pt x="436" y="704"/>
                    <a:pt x="626" y="647"/>
                  </a:cubicBezTo>
                  <a:cubicBezTo>
                    <a:pt x="929" y="496"/>
                    <a:pt x="1062" y="249"/>
                    <a:pt x="948" y="60"/>
                  </a:cubicBezTo>
                  <a:cubicBezTo>
                    <a:pt x="928" y="19"/>
                    <a:pt x="826" y="0"/>
                    <a:pt x="724" y="0"/>
                  </a:cubicBezTo>
                  <a:close/>
                </a:path>
              </a:pathLst>
            </a:custGeom>
            <a:solidFill>
              <a:srgbClr val="3C8DA0"/>
            </a:solidFill>
            <a:ln>
              <a:noFill/>
            </a:ln>
          </p:spPr>
          <p:txBody>
            <a:bodyPr spcFirstLastPara="1" wrap="square" lIns="91425" tIns="91425" rIns="91425" bIns="91425" anchor="ctr" anchorCtr="0">
              <a:noAutofit/>
            </a:bodyPr>
            <a:lstStyle/>
            <a:p>
              <a:endParaRPr/>
            </a:p>
          </p:txBody>
        </p:sp>
        <p:sp>
          <p:nvSpPr>
            <p:cNvPr id="1921" name="Google Shape;1921;p32"/>
            <p:cNvSpPr/>
            <p:nvPr/>
          </p:nvSpPr>
          <p:spPr>
            <a:xfrm>
              <a:off x="366725" y="1787738"/>
              <a:ext cx="29875" cy="22300"/>
            </a:xfrm>
            <a:custGeom>
              <a:avLst/>
              <a:gdLst/>
              <a:ahLst/>
              <a:cxnLst/>
              <a:rect l="l" t="t" r="r" b="b"/>
              <a:pathLst>
                <a:path w="1195" h="892" extrusionOk="0">
                  <a:moveTo>
                    <a:pt x="607" y="1"/>
                  </a:moveTo>
                  <a:cubicBezTo>
                    <a:pt x="0" y="1"/>
                    <a:pt x="0" y="892"/>
                    <a:pt x="607" y="892"/>
                  </a:cubicBezTo>
                  <a:cubicBezTo>
                    <a:pt x="1194" y="892"/>
                    <a:pt x="1194" y="1"/>
                    <a:pt x="607" y="1"/>
                  </a:cubicBezTo>
                  <a:close/>
                </a:path>
              </a:pathLst>
            </a:custGeom>
            <a:solidFill>
              <a:srgbClr val="3C8DA0"/>
            </a:solidFill>
            <a:ln>
              <a:noFill/>
            </a:ln>
          </p:spPr>
          <p:txBody>
            <a:bodyPr spcFirstLastPara="1" wrap="square" lIns="91425" tIns="91425" rIns="91425" bIns="91425" anchor="ctr" anchorCtr="0">
              <a:noAutofit/>
            </a:bodyPr>
            <a:lstStyle/>
            <a:p>
              <a:endParaRPr/>
            </a:p>
          </p:txBody>
        </p:sp>
        <p:sp>
          <p:nvSpPr>
            <p:cNvPr id="1922" name="Google Shape;1922;p32"/>
            <p:cNvSpPr/>
            <p:nvPr/>
          </p:nvSpPr>
          <p:spPr>
            <a:xfrm>
              <a:off x="380450" y="1835613"/>
              <a:ext cx="9975" cy="8550"/>
            </a:xfrm>
            <a:custGeom>
              <a:avLst/>
              <a:gdLst/>
              <a:ahLst/>
              <a:cxnLst/>
              <a:rect l="l" t="t" r="r" b="b"/>
              <a:pathLst>
                <a:path w="399" h="342" extrusionOk="0">
                  <a:moveTo>
                    <a:pt x="209" y="1"/>
                  </a:moveTo>
                  <a:cubicBezTo>
                    <a:pt x="1" y="38"/>
                    <a:pt x="1" y="323"/>
                    <a:pt x="209" y="342"/>
                  </a:cubicBezTo>
                  <a:cubicBezTo>
                    <a:pt x="399" y="323"/>
                    <a:pt x="399" y="38"/>
                    <a:pt x="209" y="1"/>
                  </a:cubicBezTo>
                  <a:close/>
                </a:path>
              </a:pathLst>
            </a:custGeom>
            <a:solidFill>
              <a:srgbClr val="3C8DA0"/>
            </a:solidFill>
            <a:ln>
              <a:noFill/>
            </a:ln>
          </p:spPr>
          <p:txBody>
            <a:bodyPr spcFirstLastPara="1" wrap="square" lIns="91425" tIns="91425" rIns="91425" bIns="91425" anchor="ctr" anchorCtr="0">
              <a:noAutofit/>
            </a:bodyPr>
            <a:lstStyle/>
            <a:p>
              <a:endParaRPr/>
            </a:p>
          </p:txBody>
        </p:sp>
        <p:sp>
          <p:nvSpPr>
            <p:cNvPr id="1923" name="Google Shape;1923;p32"/>
            <p:cNvSpPr/>
            <p:nvPr/>
          </p:nvSpPr>
          <p:spPr>
            <a:xfrm>
              <a:off x="416475" y="1837513"/>
              <a:ext cx="5700" cy="4750"/>
            </a:xfrm>
            <a:custGeom>
              <a:avLst/>
              <a:gdLst/>
              <a:ahLst/>
              <a:cxnLst/>
              <a:rect l="l" t="t" r="r" b="b"/>
              <a:pathLst>
                <a:path w="228" h="190" extrusionOk="0">
                  <a:moveTo>
                    <a:pt x="114" y="0"/>
                  </a:moveTo>
                  <a:cubicBezTo>
                    <a:pt x="0" y="19"/>
                    <a:pt x="0" y="171"/>
                    <a:pt x="114" y="190"/>
                  </a:cubicBezTo>
                  <a:cubicBezTo>
                    <a:pt x="228" y="171"/>
                    <a:pt x="228" y="19"/>
                    <a:pt x="114" y="0"/>
                  </a:cubicBezTo>
                  <a:close/>
                </a:path>
              </a:pathLst>
            </a:custGeom>
            <a:solidFill>
              <a:srgbClr val="3C8DA0"/>
            </a:solidFill>
            <a:ln>
              <a:noFill/>
            </a:ln>
          </p:spPr>
          <p:txBody>
            <a:bodyPr spcFirstLastPara="1" wrap="square" lIns="91425" tIns="91425" rIns="91425" bIns="91425" anchor="ctr" anchorCtr="0">
              <a:noAutofit/>
            </a:bodyPr>
            <a:lstStyle/>
            <a:p>
              <a:endParaRPr/>
            </a:p>
          </p:txBody>
        </p:sp>
        <p:sp>
          <p:nvSpPr>
            <p:cNvPr id="1924" name="Google Shape;1924;p32"/>
            <p:cNvSpPr/>
            <p:nvPr/>
          </p:nvSpPr>
          <p:spPr>
            <a:xfrm>
              <a:off x="415525" y="1877788"/>
              <a:ext cx="7600" cy="10675"/>
            </a:xfrm>
            <a:custGeom>
              <a:avLst/>
              <a:gdLst/>
              <a:ahLst/>
              <a:cxnLst/>
              <a:rect l="l" t="t" r="r" b="b"/>
              <a:pathLst>
                <a:path w="304" h="427" extrusionOk="0">
                  <a:moveTo>
                    <a:pt x="171" y="1"/>
                  </a:moveTo>
                  <a:cubicBezTo>
                    <a:pt x="133" y="1"/>
                    <a:pt x="95" y="20"/>
                    <a:pt x="76" y="39"/>
                  </a:cubicBezTo>
                  <a:lnTo>
                    <a:pt x="57" y="77"/>
                  </a:lnTo>
                  <a:cubicBezTo>
                    <a:pt x="38" y="95"/>
                    <a:pt x="38" y="114"/>
                    <a:pt x="38" y="133"/>
                  </a:cubicBezTo>
                  <a:lnTo>
                    <a:pt x="20" y="133"/>
                  </a:lnTo>
                  <a:cubicBezTo>
                    <a:pt x="20" y="190"/>
                    <a:pt x="20" y="228"/>
                    <a:pt x="1" y="285"/>
                  </a:cubicBezTo>
                  <a:cubicBezTo>
                    <a:pt x="1" y="304"/>
                    <a:pt x="1" y="323"/>
                    <a:pt x="20" y="342"/>
                  </a:cubicBezTo>
                  <a:cubicBezTo>
                    <a:pt x="20" y="361"/>
                    <a:pt x="38" y="380"/>
                    <a:pt x="38" y="380"/>
                  </a:cubicBezTo>
                  <a:cubicBezTo>
                    <a:pt x="57" y="399"/>
                    <a:pt x="76" y="418"/>
                    <a:pt x="95" y="418"/>
                  </a:cubicBezTo>
                  <a:cubicBezTo>
                    <a:pt x="108" y="418"/>
                    <a:pt x="121" y="426"/>
                    <a:pt x="133" y="426"/>
                  </a:cubicBezTo>
                  <a:cubicBezTo>
                    <a:pt x="140" y="426"/>
                    <a:pt x="146" y="424"/>
                    <a:pt x="152" y="418"/>
                  </a:cubicBezTo>
                  <a:lnTo>
                    <a:pt x="190" y="418"/>
                  </a:lnTo>
                  <a:cubicBezTo>
                    <a:pt x="209" y="418"/>
                    <a:pt x="228" y="418"/>
                    <a:pt x="247" y="399"/>
                  </a:cubicBezTo>
                  <a:cubicBezTo>
                    <a:pt x="285" y="361"/>
                    <a:pt x="285" y="323"/>
                    <a:pt x="285" y="285"/>
                  </a:cubicBezTo>
                  <a:lnTo>
                    <a:pt x="285" y="133"/>
                  </a:lnTo>
                  <a:cubicBezTo>
                    <a:pt x="304" y="114"/>
                    <a:pt x="304" y="95"/>
                    <a:pt x="285" y="95"/>
                  </a:cubicBezTo>
                  <a:cubicBezTo>
                    <a:pt x="285" y="77"/>
                    <a:pt x="285" y="58"/>
                    <a:pt x="266" y="39"/>
                  </a:cubicBezTo>
                  <a:cubicBezTo>
                    <a:pt x="228" y="20"/>
                    <a:pt x="209" y="1"/>
                    <a:pt x="171" y="1"/>
                  </a:cubicBezTo>
                  <a:close/>
                </a:path>
              </a:pathLst>
            </a:custGeom>
            <a:solidFill>
              <a:srgbClr val="3C8DA0"/>
            </a:solidFill>
            <a:ln>
              <a:noFill/>
            </a:ln>
          </p:spPr>
          <p:txBody>
            <a:bodyPr spcFirstLastPara="1" wrap="square" lIns="91425" tIns="91425" rIns="91425" bIns="91425" anchor="ctr" anchorCtr="0">
              <a:noAutofit/>
            </a:bodyPr>
            <a:lstStyle/>
            <a:p>
              <a:endParaRPr/>
            </a:p>
          </p:txBody>
        </p:sp>
        <p:sp>
          <p:nvSpPr>
            <p:cNvPr id="1925" name="Google Shape;1925;p32"/>
            <p:cNvSpPr/>
            <p:nvPr/>
          </p:nvSpPr>
          <p:spPr>
            <a:xfrm>
              <a:off x="432600" y="1937038"/>
              <a:ext cx="10450" cy="8075"/>
            </a:xfrm>
            <a:custGeom>
              <a:avLst/>
              <a:gdLst/>
              <a:ahLst/>
              <a:cxnLst/>
              <a:rect l="l" t="t" r="r" b="b"/>
              <a:pathLst>
                <a:path w="418" h="323" extrusionOk="0">
                  <a:moveTo>
                    <a:pt x="209" y="0"/>
                  </a:moveTo>
                  <a:cubicBezTo>
                    <a:pt x="0" y="0"/>
                    <a:pt x="0" y="323"/>
                    <a:pt x="209" y="323"/>
                  </a:cubicBezTo>
                  <a:cubicBezTo>
                    <a:pt x="417" y="323"/>
                    <a:pt x="417" y="0"/>
                    <a:pt x="209" y="0"/>
                  </a:cubicBezTo>
                  <a:close/>
                </a:path>
              </a:pathLst>
            </a:custGeom>
            <a:solidFill>
              <a:srgbClr val="3C8DA0"/>
            </a:solidFill>
            <a:ln>
              <a:noFill/>
            </a:ln>
          </p:spPr>
          <p:txBody>
            <a:bodyPr spcFirstLastPara="1" wrap="square" lIns="91425" tIns="91425" rIns="91425" bIns="91425" anchor="ctr" anchorCtr="0">
              <a:noAutofit/>
            </a:bodyPr>
            <a:lstStyle/>
            <a:p>
              <a:endParaRPr/>
            </a:p>
          </p:txBody>
        </p:sp>
        <p:sp>
          <p:nvSpPr>
            <p:cNvPr id="1926" name="Google Shape;1926;p32"/>
            <p:cNvSpPr/>
            <p:nvPr/>
          </p:nvSpPr>
          <p:spPr>
            <a:xfrm>
              <a:off x="452025" y="1974938"/>
              <a:ext cx="9500" cy="7150"/>
            </a:xfrm>
            <a:custGeom>
              <a:avLst/>
              <a:gdLst/>
              <a:ahLst/>
              <a:cxnLst/>
              <a:rect l="l" t="t" r="r" b="b"/>
              <a:pathLst>
                <a:path w="380" h="286" extrusionOk="0">
                  <a:moveTo>
                    <a:pt x="190" y="1"/>
                  </a:moveTo>
                  <a:cubicBezTo>
                    <a:pt x="0" y="1"/>
                    <a:pt x="0" y="285"/>
                    <a:pt x="190" y="285"/>
                  </a:cubicBezTo>
                  <a:cubicBezTo>
                    <a:pt x="379" y="285"/>
                    <a:pt x="379" y="1"/>
                    <a:pt x="190" y="1"/>
                  </a:cubicBezTo>
                  <a:close/>
                </a:path>
              </a:pathLst>
            </a:custGeom>
            <a:solidFill>
              <a:srgbClr val="3C8DA0"/>
            </a:solidFill>
            <a:ln>
              <a:noFill/>
            </a:ln>
          </p:spPr>
          <p:txBody>
            <a:bodyPr spcFirstLastPara="1" wrap="square" lIns="91425" tIns="91425" rIns="91425" bIns="91425" anchor="ctr" anchorCtr="0">
              <a:noAutofit/>
            </a:bodyPr>
            <a:lstStyle/>
            <a:p>
              <a:endParaRPr/>
            </a:p>
          </p:txBody>
        </p:sp>
        <p:sp>
          <p:nvSpPr>
            <p:cNvPr id="1927" name="Google Shape;1927;p32"/>
            <p:cNvSpPr/>
            <p:nvPr/>
          </p:nvSpPr>
          <p:spPr>
            <a:xfrm>
              <a:off x="472875" y="1918538"/>
              <a:ext cx="19925" cy="15200"/>
            </a:xfrm>
            <a:custGeom>
              <a:avLst/>
              <a:gdLst/>
              <a:ahLst/>
              <a:cxnLst/>
              <a:rect l="l" t="t" r="r" b="b"/>
              <a:pathLst>
                <a:path w="797" h="608" extrusionOk="0">
                  <a:moveTo>
                    <a:pt x="398" y="1"/>
                  </a:moveTo>
                  <a:cubicBezTo>
                    <a:pt x="0" y="1"/>
                    <a:pt x="0" y="608"/>
                    <a:pt x="398" y="608"/>
                  </a:cubicBezTo>
                  <a:cubicBezTo>
                    <a:pt x="797" y="608"/>
                    <a:pt x="797" y="1"/>
                    <a:pt x="398" y="1"/>
                  </a:cubicBezTo>
                  <a:close/>
                </a:path>
              </a:pathLst>
            </a:custGeom>
            <a:solidFill>
              <a:srgbClr val="3C8DA0"/>
            </a:solidFill>
            <a:ln>
              <a:noFill/>
            </a:ln>
          </p:spPr>
          <p:txBody>
            <a:bodyPr spcFirstLastPara="1" wrap="square" lIns="91425" tIns="91425" rIns="91425" bIns="91425" anchor="ctr" anchorCtr="0">
              <a:noAutofit/>
            </a:bodyPr>
            <a:lstStyle/>
            <a:p>
              <a:endParaRPr/>
            </a:p>
          </p:txBody>
        </p:sp>
        <p:sp>
          <p:nvSpPr>
            <p:cNvPr id="1928" name="Google Shape;1928;p32"/>
            <p:cNvSpPr/>
            <p:nvPr/>
          </p:nvSpPr>
          <p:spPr>
            <a:xfrm>
              <a:off x="444900" y="1890113"/>
              <a:ext cx="16150" cy="11875"/>
            </a:xfrm>
            <a:custGeom>
              <a:avLst/>
              <a:gdLst/>
              <a:ahLst/>
              <a:cxnLst/>
              <a:rect l="l" t="t" r="r" b="b"/>
              <a:pathLst>
                <a:path w="646" h="475" extrusionOk="0">
                  <a:moveTo>
                    <a:pt x="323" y="1"/>
                  </a:moveTo>
                  <a:cubicBezTo>
                    <a:pt x="1" y="1"/>
                    <a:pt x="1" y="475"/>
                    <a:pt x="323" y="475"/>
                  </a:cubicBezTo>
                  <a:cubicBezTo>
                    <a:pt x="645" y="475"/>
                    <a:pt x="645" y="1"/>
                    <a:pt x="323" y="1"/>
                  </a:cubicBezTo>
                  <a:close/>
                </a:path>
              </a:pathLst>
            </a:custGeom>
            <a:solidFill>
              <a:srgbClr val="3C8DA0"/>
            </a:solidFill>
            <a:ln>
              <a:noFill/>
            </a:ln>
          </p:spPr>
          <p:txBody>
            <a:bodyPr spcFirstLastPara="1" wrap="square" lIns="91425" tIns="91425" rIns="91425" bIns="91425" anchor="ctr" anchorCtr="0">
              <a:noAutofit/>
            </a:bodyPr>
            <a:lstStyle/>
            <a:p>
              <a:endParaRPr/>
            </a:p>
          </p:txBody>
        </p:sp>
        <p:sp>
          <p:nvSpPr>
            <p:cNvPr id="1929" name="Google Shape;1929;p32"/>
            <p:cNvSpPr/>
            <p:nvPr/>
          </p:nvSpPr>
          <p:spPr>
            <a:xfrm>
              <a:off x="398475" y="1905288"/>
              <a:ext cx="11875" cy="11400"/>
            </a:xfrm>
            <a:custGeom>
              <a:avLst/>
              <a:gdLst/>
              <a:ahLst/>
              <a:cxnLst/>
              <a:rect l="l" t="t" r="r" b="b"/>
              <a:pathLst>
                <a:path w="475" h="456" extrusionOk="0">
                  <a:moveTo>
                    <a:pt x="228" y="0"/>
                  </a:moveTo>
                  <a:cubicBezTo>
                    <a:pt x="0" y="57"/>
                    <a:pt x="0" y="398"/>
                    <a:pt x="228" y="455"/>
                  </a:cubicBezTo>
                  <a:cubicBezTo>
                    <a:pt x="474" y="398"/>
                    <a:pt x="474" y="57"/>
                    <a:pt x="228" y="0"/>
                  </a:cubicBezTo>
                  <a:close/>
                </a:path>
              </a:pathLst>
            </a:custGeom>
            <a:solidFill>
              <a:srgbClr val="3C8DA0"/>
            </a:solidFill>
            <a:ln>
              <a:noFill/>
            </a:ln>
          </p:spPr>
          <p:txBody>
            <a:bodyPr spcFirstLastPara="1" wrap="square" lIns="91425" tIns="91425" rIns="91425" bIns="91425" anchor="ctr" anchorCtr="0">
              <a:noAutofit/>
            </a:bodyPr>
            <a:lstStyle/>
            <a:p>
              <a:endParaRPr/>
            </a:p>
          </p:txBody>
        </p:sp>
        <p:sp>
          <p:nvSpPr>
            <p:cNvPr id="1930" name="Google Shape;1930;p32"/>
            <p:cNvSpPr/>
            <p:nvPr/>
          </p:nvSpPr>
          <p:spPr>
            <a:xfrm>
              <a:off x="454400" y="1849363"/>
              <a:ext cx="11850" cy="11400"/>
            </a:xfrm>
            <a:custGeom>
              <a:avLst/>
              <a:gdLst/>
              <a:ahLst/>
              <a:cxnLst/>
              <a:rect l="l" t="t" r="r" b="b"/>
              <a:pathLst>
                <a:path w="474" h="456" extrusionOk="0">
                  <a:moveTo>
                    <a:pt x="246" y="0"/>
                  </a:moveTo>
                  <a:cubicBezTo>
                    <a:pt x="0" y="57"/>
                    <a:pt x="0" y="398"/>
                    <a:pt x="246" y="455"/>
                  </a:cubicBezTo>
                  <a:cubicBezTo>
                    <a:pt x="474" y="398"/>
                    <a:pt x="474" y="57"/>
                    <a:pt x="246" y="0"/>
                  </a:cubicBezTo>
                  <a:close/>
                </a:path>
              </a:pathLst>
            </a:custGeom>
            <a:solidFill>
              <a:srgbClr val="3C8DA0"/>
            </a:solidFill>
            <a:ln>
              <a:noFill/>
            </a:ln>
          </p:spPr>
          <p:txBody>
            <a:bodyPr spcFirstLastPara="1" wrap="square" lIns="91425" tIns="91425" rIns="91425" bIns="91425" anchor="ctr" anchorCtr="0">
              <a:noAutofit/>
            </a:bodyPr>
            <a:lstStyle/>
            <a:p>
              <a:endParaRPr/>
            </a:p>
          </p:txBody>
        </p:sp>
        <p:sp>
          <p:nvSpPr>
            <p:cNvPr id="1931" name="Google Shape;1931;p32"/>
            <p:cNvSpPr/>
            <p:nvPr/>
          </p:nvSpPr>
          <p:spPr>
            <a:xfrm>
              <a:off x="428800" y="1830863"/>
              <a:ext cx="14725" cy="11400"/>
            </a:xfrm>
            <a:custGeom>
              <a:avLst/>
              <a:gdLst/>
              <a:ahLst/>
              <a:cxnLst/>
              <a:rect l="l" t="t" r="r" b="b"/>
              <a:pathLst>
                <a:path w="589" h="456" extrusionOk="0">
                  <a:moveTo>
                    <a:pt x="228" y="1"/>
                  </a:moveTo>
                  <a:cubicBezTo>
                    <a:pt x="190" y="1"/>
                    <a:pt x="171" y="1"/>
                    <a:pt x="133" y="20"/>
                  </a:cubicBezTo>
                  <a:cubicBezTo>
                    <a:pt x="114" y="39"/>
                    <a:pt x="76" y="39"/>
                    <a:pt x="57" y="77"/>
                  </a:cubicBezTo>
                  <a:cubicBezTo>
                    <a:pt x="38" y="96"/>
                    <a:pt x="19" y="115"/>
                    <a:pt x="19" y="153"/>
                  </a:cubicBezTo>
                  <a:cubicBezTo>
                    <a:pt x="0" y="172"/>
                    <a:pt x="0" y="209"/>
                    <a:pt x="0" y="228"/>
                  </a:cubicBezTo>
                  <a:lnTo>
                    <a:pt x="0" y="285"/>
                  </a:lnTo>
                  <a:cubicBezTo>
                    <a:pt x="0" y="323"/>
                    <a:pt x="19" y="361"/>
                    <a:pt x="57" y="399"/>
                  </a:cubicBezTo>
                  <a:lnTo>
                    <a:pt x="95" y="437"/>
                  </a:lnTo>
                  <a:cubicBezTo>
                    <a:pt x="133" y="456"/>
                    <a:pt x="171" y="456"/>
                    <a:pt x="209" y="456"/>
                  </a:cubicBezTo>
                  <a:lnTo>
                    <a:pt x="209" y="437"/>
                  </a:lnTo>
                  <a:lnTo>
                    <a:pt x="361" y="437"/>
                  </a:lnTo>
                  <a:cubicBezTo>
                    <a:pt x="398" y="437"/>
                    <a:pt x="417" y="437"/>
                    <a:pt x="455" y="418"/>
                  </a:cubicBezTo>
                  <a:cubicBezTo>
                    <a:pt x="474" y="418"/>
                    <a:pt x="493" y="399"/>
                    <a:pt x="531" y="380"/>
                  </a:cubicBezTo>
                  <a:cubicBezTo>
                    <a:pt x="550" y="361"/>
                    <a:pt x="569" y="342"/>
                    <a:pt x="569" y="304"/>
                  </a:cubicBezTo>
                  <a:cubicBezTo>
                    <a:pt x="588" y="285"/>
                    <a:pt x="588" y="247"/>
                    <a:pt x="588" y="228"/>
                  </a:cubicBezTo>
                  <a:lnTo>
                    <a:pt x="588" y="172"/>
                  </a:lnTo>
                  <a:cubicBezTo>
                    <a:pt x="569" y="134"/>
                    <a:pt x="550" y="96"/>
                    <a:pt x="531" y="58"/>
                  </a:cubicBezTo>
                  <a:lnTo>
                    <a:pt x="493" y="39"/>
                  </a:lnTo>
                  <a:cubicBezTo>
                    <a:pt x="455" y="20"/>
                    <a:pt x="417" y="1"/>
                    <a:pt x="380" y="1"/>
                  </a:cubicBezTo>
                  <a:close/>
                </a:path>
              </a:pathLst>
            </a:custGeom>
            <a:solidFill>
              <a:srgbClr val="3C8DA0"/>
            </a:solidFill>
            <a:ln>
              <a:noFill/>
            </a:ln>
          </p:spPr>
          <p:txBody>
            <a:bodyPr spcFirstLastPara="1" wrap="square" lIns="91425" tIns="91425" rIns="91425" bIns="91425" anchor="ctr" anchorCtr="0">
              <a:noAutofit/>
            </a:bodyPr>
            <a:lstStyle/>
            <a:p>
              <a:endParaRPr/>
            </a:p>
          </p:txBody>
        </p:sp>
        <p:sp>
          <p:nvSpPr>
            <p:cNvPr id="1932" name="Google Shape;1932;p32"/>
            <p:cNvSpPr/>
            <p:nvPr/>
          </p:nvSpPr>
          <p:spPr>
            <a:xfrm>
              <a:off x="440175" y="1765463"/>
              <a:ext cx="18025" cy="14725"/>
            </a:xfrm>
            <a:custGeom>
              <a:avLst/>
              <a:gdLst/>
              <a:ahLst/>
              <a:cxnLst/>
              <a:rect l="l" t="t" r="r" b="b"/>
              <a:pathLst>
                <a:path w="721" h="589" extrusionOk="0">
                  <a:moveTo>
                    <a:pt x="361" y="1"/>
                  </a:moveTo>
                  <a:cubicBezTo>
                    <a:pt x="0" y="20"/>
                    <a:pt x="0" y="551"/>
                    <a:pt x="361" y="589"/>
                  </a:cubicBezTo>
                  <a:cubicBezTo>
                    <a:pt x="721" y="551"/>
                    <a:pt x="721" y="20"/>
                    <a:pt x="361" y="1"/>
                  </a:cubicBezTo>
                  <a:close/>
                </a:path>
              </a:pathLst>
            </a:custGeom>
            <a:solidFill>
              <a:srgbClr val="3C8DA0"/>
            </a:solidFill>
            <a:ln>
              <a:noFill/>
            </a:ln>
          </p:spPr>
          <p:txBody>
            <a:bodyPr spcFirstLastPara="1" wrap="square" lIns="91425" tIns="91425" rIns="91425" bIns="91425" anchor="ctr" anchorCtr="0">
              <a:noAutofit/>
            </a:bodyPr>
            <a:lstStyle/>
            <a:p>
              <a:endParaRPr/>
            </a:p>
          </p:txBody>
        </p:sp>
        <p:sp>
          <p:nvSpPr>
            <p:cNvPr id="1933" name="Google Shape;1933;p32"/>
            <p:cNvSpPr/>
            <p:nvPr/>
          </p:nvSpPr>
          <p:spPr>
            <a:xfrm>
              <a:off x="385200" y="1777313"/>
              <a:ext cx="15650" cy="13300"/>
            </a:xfrm>
            <a:custGeom>
              <a:avLst/>
              <a:gdLst/>
              <a:ahLst/>
              <a:cxnLst/>
              <a:rect l="l" t="t" r="r" b="b"/>
              <a:pathLst>
                <a:path w="626" h="532" extrusionOk="0">
                  <a:moveTo>
                    <a:pt x="323" y="1"/>
                  </a:moveTo>
                  <a:cubicBezTo>
                    <a:pt x="0" y="39"/>
                    <a:pt x="0" y="494"/>
                    <a:pt x="323" y="532"/>
                  </a:cubicBezTo>
                  <a:cubicBezTo>
                    <a:pt x="626" y="494"/>
                    <a:pt x="626" y="39"/>
                    <a:pt x="323" y="1"/>
                  </a:cubicBezTo>
                  <a:close/>
                </a:path>
              </a:pathLst>
            </a:custGeom>
            <a:solidFill>
              <a:srgbClr val="3C8DA0"/>
            </a:solidFill>
            <a:ln>
              <a:noFill/>
            </a:ln>
          </p:spPr>
          <p:txBody>
            <a:bodyPr spcFirstLastPara="1" wrap="square" lIns="91425" tIns="91425" rIns="91425" bIns="91425" anchor="ctr" anchorCtr="0">
              <a:noAutofit/>
            </a:bodyPr>
            <a:lstStyle/>
            <a:p>
              <a:endParaRPr/>
            </a:p>
          </p:txBody>
        </p:sp>
        <p:sp>
          <p:nvSpPr>
            <p:cNvPr id="1934" name="Google Shape;1934;p32"/>
            <p:cNvSpPr/>
            <p:nvPr/>
          </p:nvSpPr>
          <p:spPr>
            <a:xfrm>
              <a:off x="399875" y="1703388"/>
              <a:ext cx="16150" cy="11875"/>
            </a:xfrm>
            <a:custGeom>
              <a:avLst/>
              <a:gdLst/>
              <a:ahLst/>
              <a:cxnLst/>
              <a:rect l="l" t="t" r="r" b="b"/>
              <a:pathLst>
                <a:path w="646" h="475" extrusionOk="0">
                  <a:moveTo>
                    <a:pt x="323" y="1"/>
                  </a:moveTo>
                  <a:cubicBezTo>
                    <a:pt x="1" y="1"/>
                    <a:pt x="1" y="474"/>
                    <a:pt x="323" y="474"/>
                  </a:cubicBezTo>
                  <a:cubicBezTo>
                    <a:pt x="646" y="474"/>
                    <a:pt x="646" y="1"/>
                    <a:pt x="323" y="1"/>
                  </a:cubicBezTo>
                  <a:close/>
                </a:path>
              </a:pathLst>
            </a:custGeom>
            <a:solidFill>
              <a:srgbClr val="3C8DA0"/>
            </a:solidFill>
            <a:ln>
              <a:noFill/>
            </a:ln>
          </p:spPr>
          <p:txBody>
            <a:bodyPr spcFirstLastPara="1" wrap="square" lIns="91425" tIns="91425" rIns="91425" bIns="91425" anchor="ctr" anchorCtr="0">
              <a:noAutofit/>
            </a:bodyPr>
            <a:lstStyle/>
            <a:p>
              <a:endParaRPr/>
            </a:p>
          </p:txBody>
        </p:sp>
        <p:sp>
          <p:nvSpPr>
            <p:cNvPr id="1935" name="Google Shape;1935;p32"/>
            <p:cNvSpPr/>
            <p:nvPr/>
          </p:nvSpPr>
          <p:spPr>
            <a:xfrm>
              <a:off x="354400" y="1709538"/>
              <a:ext cx="17550" cy="14250"/>
            </a:xfrm>
            <a:custGeom>
              <a:avLst/>
              <a:gdLst/>
              <a:ahLst/>
              <a:cxnLst/>
              <a:rect l="l" t="t" r="r" b="b"/>
              <a:pathLst>
                <a:path w="702" h="570" extrusionOk="0">
                  <a:moveTo>
                    <a:pt x="341" y="1"/>
                  </a:moveTo>
                  <a:cubicBezTo>
                    <a:pt x="0" y="20"/>
                    <a:pt x="0" y="532"/>
                    <a:pt x="341" y="570"/>
                  </a:cubicBezTo>
                  <a:cubicBezTo>
                    <a:pt x="702" y="532"/>
                    <a:pt x="702" y="20"/>
                    <a:pt x="341" y="1"/>
                  </a:cubicBezTo>
                  <a:close/>
                </a:path>
              </a:pathLst>
            </a:custGeom>
            <a:solidFill>
              <a:srgbClr val="3C8DA0"/>
            </a:solidFill>
            <a:ln>
              <a:noFill/>
            </a:ln>
          </p:spPr>
          <p:txBody>
            <a:bodyPr spcFirstLastPara="1" wrap="square" lIns="91425" tIns="91425" rIns="91425" bIns="91425" anchor="ctr" anchorCtr="0">
              <a:noAutofit/>
            </a:bodyPr>
            <a:lstStyle/>
            <a:p>
              <a:endParaRPr/>
            </a:p>
          </p:txBody>
        </p:sp>
        <p:sp>
          <p:nvSpPr>
            <p:cNvPr id="1936" name="Google Shape;1936;p32"/>
            <p:cNvSpPr/>
            <p:nvPr/>
          </p:nvSpPr>
          <p:spPr>
            <a:xfrm>
              <a:off x="338275" y="1701963"/>
              <a:ext cx="19450" cy="14250"/>
            </a:xfrm>
            <a:custGeom>
              <a:avLst/>
              <a:gdLst/>
              <a:ahLst/>
              <a:cxnLst/>
              <a:rect l="l" t="t" r="r" b="b"/>
              <a:pathLst>
                <a:path w="778" h="570" extrusionOk="0">
                  <a:moveTo>
                    <a:pt x="416" y="0"/>
                  </a:moveTo>
                  <a:cubicBezTo>
                    <a:pt x="411" y="0"/>
                    <a:pt x="405" y="0"/>
                    <a:pt x="399" y="1"/>
                  </a:cubicBezTo>
                  <a:cubicBezTo>
                    <a:pt x="1" y="1"/>
                    <a:pt x="1" y="569"/>
                    <a:pt x="399" y="569"/>
                  </a:cubicBezTo>
                  <a:cubicBezTo>
                    <a:pt x="772" y="569"/>
                    <a:pt x="778" y="0"/>
                    <a:pt x="416" y="0"/>
                  </a:cubicBezTo>
                  <a:close/>
                </a:path>
              </a:pathLst>
            </a:custGeom>
            <a:solidFill>
              <a:srgbClr val="3C8DA0"/>
            </a:solidFill>
            <a:ln>
              <a:noFill/>
            </a:ln>
          </p:spPr>
          <p:txBody>
            <a:bodyPr spcFirstLastPara="1" wrap="square" lIns="91425" tIns="91425" rIns="91425" bIns="91425" anchor="ctr" anchorCtr="0">
              <a:noAutofit/>
            </a:bodyPr>
            <a:lstStyle/>
            <a:p>
              <a:endParaRPr/>
            </a:p>
          </p:txBody>
        </p:sp>
        <p:sp>
          <p:nvSpPr>
            <p:cNvPr id="1937" name="Google Shape;1937;p32"/>
            <p:cNvSpPr/>
            <p:nvPr/>
          </p:nvSpPr>
          <p:spPr>
            <a:xfrm>
              <a:off x="388050" y="1631363"/>
              <a:ext cx="17550" cy="13750"/>
            </a:xfrm>
            <a:custGeom>
              <a:avLst/>
              <a:gdLst/>
              <a:ahLst/>
              <a:cxnLst/>
              <a:rect l="l" t="t" r="r" b="b"/>
              <a:pathLst>
                <a:path w="702" h="550" extrusionOk="0">
                  <a:moveTo>
                    <a:pt x="360" y="0"/>
                  </a:moveTo>
                  <a:cubicBezTo>
                    <a:pt x="0" y="0"/>
                    <a:pt x="0" y="550"/>
                    <a:pt x="360" y="550"/>
                  </a:cubicBezTo>
                  <a:cubicBezTo>
                    <a:pt x="701" y="550"/>
                    <a:pt x="701" y="0"/>
                    <a:pt x="360" y="0"/>
                  </a:cubicBezTo>
                  <a:close/>
                </a:path>
              </a:pathLst>
            </a:custGeom>
            <a:solidFill>
              <a:srgbClr val="3C8DA0"/>
            </a:solidFill>
            <a:ln>
              <a:noFill/>
            </a:ln>
          </p:spPr>
          <p:txBody>
            <a:bodyPr spcFirstLastPara="1" wrap="square" lIns="91425" tIns="91425" rIns="91425" bIns="91425" anchor="ctr" anchorCtr="0">
              <a:noAutofit/>
            </a:bodyPr>
            <a:lstStyle/>
            <a:p>
              <a:endParaRPr/>
            </a:p>
          </p:txBody>
        </p:sp>
        <p:sp>
          <p:nvSpPr>
            <p:cNvPr id="1938" name="Google Shape;1938;p32"/>
            <p:cNvSpPr/>
            <p:nvPr/>
          </p:nvSpPr>
          <p:spPr>
            <a:xfrm>
              <a:off x="297525" y="1637988"/>
              <a:ext cx="18975" cy="14725"/>
            </a:xfrm>
            <a:custGeom>
              <a:avLst/>
              <a:gdLst/>
              <a:ahLst/>
              <a:cxnLst/>
              <a:rect l="l" t="t" r="r" b="b"/>
              <a:pathLst>
                <a:path w="759" h="589" extrusionOk="0">
                  <a:moveTo>
                    <a:pt x="379" y="0"/>
                  </a:moveTo>
                  <a:cubicBezTo>
                    <a:pt x="0" y="0"/>
                    <a:pt x="0" y="588"/>
                    <a:pt x="379" y="588"/>
                  </a:cubicBezTo>
                  <a:cubicBezTo>
                    <a:pt x="759" y="588"/>
                    <a:pt x="759" y="0"/>
                    <a:pt x="379" y="0"/>
                  </a:cubicBezTo>
                  <a:close/>
                </a:path>
              </a:pathLst>
            </a:custGeom>
            <a:solidFill>
              <a:srgbClr val="3C8DA0"/>
            </a:solidFill>
            <a:ln>
              <a:noFill/>
            </a:ln>
          </p:spPr>
          <p:txBody>
            <a:bodyPr spcFirstLastPara="1" wrap="square" lIns="91425" tIns="91425" rIns="91425" bIns="91425" anchor="ctr" anchorCtr="0">
              <a:noAutofit/>
            </a:bodyPr>
            <a:lstStyle/>
            <a:p>
              <a:endParaRPr/>
            </a:p>
          </p:txBody>
        </p:sp>
        <p:sp>
          <p:nvSpPr>
            <p:cNvPr id="1939" name="Google Shape;1939;p32"/>
            <p:cNvSpPr/>
            <p:nvPr/>
          </p:nvSpPr>
          <p:spPr>
            <a:xfrm>
              <a:off x="356275" y="1585363"/>
              <a:ext cx="20875" cy="15675"/>
            </a:xfrm>
            <a:custGeom>
              <a:avLst/>
              <a:gdLst/>
              <a:ahLst/>
              <a:cxnLst/>
              <a:rect l="l" t="t" r="r" b="b"/>
              <a:pathLst>
                <a:path w="835" h="627" extrusionOk="0">
                  <a:moveTo>
                    <a:pt x="436" y="1"/>
                  </a:moveTo>
                  <a:cubicBezTo>
                    <a:pt x="430" y="1"/>
                    <a:pt x="424" y="1"/>
                    <a:pt x="418" y="1"/>
                  </a:cubicBezTo>
                  <a:cubicBezTo>
                    <a:pt x="1" y="1"/>
                    <a:pt x="1" y="627"/>
                    <a:pt x="418" y="627"/>
                  </a:cubicBezTo>
                  <a:cubicBezTo>
                    <a:pt x="829" y="627"/>
                    <a:pt x="835" y="1"/>
                    <a:pt x="436" y="1"/>
                  </a:cubicBezTo>
                  <a:close/>
                </a:path>
              </a:pathLst>
            </a:custGeom>
            <a:solidFill>
              <a:srgbClr val="3C8DA0"/>
            </a:solidFill>
            <a:ln>
              <a:noFill/>
            </a:ln>
          </p:spPr>
          <p:txBody>
            <a:bodyPr spcFirstLastPara="1" wrap="square" lIns="91425" tIns="91425" rIns="91425" bIns="91425" anchor="ctr" anchorCtr="0">
              <a:noAutofit/>
            </a:bodyPr>
            <a:lstStyle/>
            <a:p>
              <a:endParaRPr/>
            </a:p>
          </p:txBody>
        </p:sp>
        <p:sp>
          <p:nvSpPr>
            <p:cNvPr id="1940" name="Google Shape;1940;p32"/>
            <p:cNvSpPr/>
            <p:nvPr/>
          </p:nvSpPr>
          <p:spPr>
            <a:xfrm>
              <a:off x="311750" y="1588238"/>
              <a:ext cx="12800" cy="9500"/>
            </a:xfrm>
            <a:custGeom>
              <a:avLst/>
              <a:gdLst/>
              <a:ahLst/>
              <a:cxnLst/>
              <a:rect l="l" t="t" r="r" b="b"/>
              <a:pathLst>
                <a:path w="512" h="380" extrusionOk="0">
                  <a:moveTo>
                    <a:pt x="265" y="0"/>
                  </a:moveTo>
                  <a:cubicBezTo>
                    <a:pt x="0" y="0"/>
                    <a:pt x="0" y="379"/>
                    <a:pt x="265" y="379"/>
                  </a:cubicBezTo>
                  <a:cubicBezTo>
                    <a:pt x="512" y="379"/>
                    <a:pt x="512" y="0"/>
                    <a:pt x="265" y="0"/>
                  </a:cubicBezTo>
                  <a:close/>
                </a:path>
              </a:pathLst>
            </a:custGeom>
            <a:solidFill>
              <a:srgbClr val="3C8DA0"/>
            </a:solidFill>
            <a:ln>
              <a:noFill/>
            </a:ln>
          </p:spPr>
          <p:txBody>
            <a:bodyPr spcFirstLastPara="1" wrap="square" lIns="91425" tIns="91425" rIns="91425" bIns="91425" anchor="ctr" anchorCtr="0">
              <a:noAutofit/>
            </a:bodyPr>
            <a:lstStyle/>
            <a:p>
              <a:endParaRPr/>
            </a:p>
          </p:txBody>
        </p:sp>
        <p:sp>
          <p:nvSpPr>
            <p:cNvPr id="1941" name="Google Shape;1941;p32"/>
            <p:cNvSpPr/>
            <p:nvPr/>
          </p:nvSpPr>
          <p:spPr>
            <a:xfrm>
              <a:off x="285675" y="1574488"/>
              <a:ext cx="20400" cy="15175"/>
            </a:xfrm>
            <a:custGeom>
              <a:avLst/>
              <a:gdLst/>
              <a:ahLst/>
              <a:cxnLst/>
              <a:rect l="l" t="t" r="r" b="b"/>
              <a:pathLst>
                <a:path w="816" h="607" extrusionOk="0">
                  <a:moveTo>
                    <a:pt x="398" y="0"/>
                  </a:moveTo>
                  <a:cubicBezTo>
                    <a:pt x="0" y="0"/>
                    <a:pt x="0" y="607"/>
                    <a:pt x="398" y="607"/>
                  </a:cubicBezTo>
                  <a:cubicBezTo>
                    <a:pt x="816" y="607"/>
                    <a:pt x="816" y="0"/>
                    <a:pt x="398" y="0"/>
                  </a:cubicBezTo>
                  <a:close/>
                </a:path>
              </a:pathLst>
            </a:custGeom>
            <a:solidFill>
              <a:srgbClr val="3C8DA0"/>
            </a:solidFill>
            <a:ln>
              <a:noFill/>
            </a:ln>
          </p:spPr>
          <p:txBody>
            <a:bodyPr spcFirstLastPara="1" wrap="square" lIns="91425" tIns="91425" rIns="91425" bIns="91425" anchor="ctr" anchorCtr="0">
              <a:noAutofit/>
            </a:bodyPr>
            <a:lstStyle/>
            <a:p>
              <a:endParaRPr/>
            </a:p>
          </p:txBody>
        </p:sp>
        <p:sp>
          <p:nvSpPr>
            <p:cNvPr id="1942" name="Google Shape;1942;p32"/>
            <p:cNvSpPr/>
            <p:nvPr/>
          </p:nvSpPr>
          <p:spPr>
            <a:xfrm>
              <a:off x="354400" y="1551263"/>
              <a:ext cx="9975" cy="8550"/>
            </a:xfrm>
            <a:custGeom>
              <a:avLst/>
              <a:gdLst/>
              <a:ahLst/>
              <a:cxnLst/>
              <a:rect l="l" t="t" r="r" b="b"/>
              <a:pathLst>
                <a:path w="399" h="342" extrusionOk="0">
                  <a:moveTo>
                    <a:pt x="209" y="0"/>
                  </a:moveTo>
                  <a:cubicBezTo>
                    <a:pt x="0" y="38"/>
                    <a:pt x="0" y="323"/>
                    <a:pt x="209" y="342"/>
                  </a:cubicBezTo>
                  <a:cubicBezTo>
                    <a:pt x="398" y="323"/>
                    <a:pt x="398" y="38"/>
                    <a:pt x="209" y="0"/>
                  </a:cubicBezTo>
                  <a:close/>
                </a:path>
              </a:pathLst>
            </a:custGeom>
            <a:solidFill>
              <a:srgbClr val="3C8DA0"/>
            </a:solidFill>
            <a:ln>
              <a:noFill/>
            </a:ln>
          </p:spPr>
          <p:txBody>
            <a:bodyPr spcFirstLastPara="1" wrap="square" lIns="91425" tIns="91425" rIns="91425" bIns="91425" anchor="ctr" anchorCtr="0">
              <a:noAutofit/>
            </a:bodyPr>
            <a:lstStyle/>
            <a:p>
              <a:endParaRPr/>
            </a:p>
          </p:txBody>
        </p:sp>
        <p:sp>
          <p:nvSpPr>
            <p:cNvPr id="1943" name="Google Shape;1943;p32"/>
            <p:cNvSpPr/>
            <p:nvPr/>
          </p:nvSpPr>
          <p:spPr>
            <a:xfrm>
              <a:off x="337800" y="1527563"/>
              <a:ext cx="13300" cy="11400"/>
            </a:xfrm>
            <a:custGeom>
              <a:avLst/>
              <a:gdLst/>
              <a:ahLst/>
              <a:cxnLst/>
              <a:rect l="l" t="t" r="r" b="b"/>
              <a:pathLst>
                <a:path w="532" h="456" extrusionOk="0">
                  <a:moveTo>
                    <a:pt x="266" y="1"/>
                  </a:moveTo>
                  <a:cubicBezTo>
                    <a:pt x="1" y="38"/>
                    <a:pt x="1" y="418"/>
                    <a:pt x="266" y="455"/>
                  </a:cubicBezTo>
                  <a:cubicBezTo>
                    <a:pt x="531" y="418"/>
                    <a:pt x="531" y="38"/>
                    <a:pt x="266" y="1"/>
                  </a:cubicBezTo>
                  <a:close/>
                </a:path>
              </a:pathLst>
            </a:custGeom>
            <a:solidFill>
              <a:srgbClr val="3C8DA0"/>
            </a:solidFill>
            <a:ln>
              <a:noFill/>
            </a:ln>
          </p:spPr>
          <p:txBody>
            <a:bodyPr spcFirstLastPara="1" wrap="square" lIns="91425" tIns="91425" rIns="91425" bIns="91425" anchor="ctr" anchorCtr="0">
              <a:noAutofit/>
            </a:bodyPr>
            <a:lstStyle/>
            <a:p>
              <a:endParaRPr/>
            </a:p>
          </p:txBody>
        </p:sp>
        <p:sp>
          <p:nvSpPr>
            <p:cNvPr id="1944" name="Google Shape;1944;p32"/>
            <p:cNvSpPr/>
            <p:nvPr/>
          </p:nvSpPr>
          <p:spPr>
            <a:xfrm>
              <a:off x="272875" y="1700063"/>
              <a:ext cx="23250" cy="18050"/>
            </a:xfrm>
            <a:custGeom>
              <a:avLst/>
              <a:gdLst/>
              <a:ahLst/>
              <a:cxnLst/>
              <a:rect l="l" t="t" r="r" b="b"/>
              <a:pathLst>
                <a:path w="930" h="722" extrusionOk="0">
                  <a:moveTo>
                    <a:pt x="474" y="1"/>
                  </a:moveTo>
                  <a:cubicBezTo>
                    <a:pt x="0" y="1"/>
                    <a:pt x="0" y="721"/>
                    <a:pt x="474" y="721"/>
                  </a:cubicBezTo>
                  <a:cubicBezTo>
                    <a:pt x="929" y="721"/>
                    <a:pt x="929" y="1"/>
                    <a:pt x="474" y="1"/>
                  </a:cubicBezTo>
                  <a:close/>
                </a:path>
              </a:pathLst>
            </a:custGeom>
            <a:solidFill>
              <a:srgbClr val="3C8DA0"/>
            </a:solidFill>
            <a:ln>
              <a:noFill/>
            </a:ln>
          </p:spPr>
          <p:txBody>
            <a:bodyPr spcFirstLastPara="1" wrap="square" lIns="91425" tIns="91425" rIns="91425" bIns="91425" anchor="ctr" anchorCtr="0">
              <a:noAutofit/>
            </a:bodyPr>
            <a:lstStyle/>
            <a:p>
              <a:endParaRPr/>
            </a:p>
          </p:txBody>
        </p:sp>
        <p:sp>
          <p:nvSpPr>
            <p:cNvPr id="1945" name="Google Shape;1945;p32"/>
            <p:cNvSpPr/>
            <p:nvPr/>
          </p:nvSpPr>
          <p:spPr>
            <a:xfrm>
              <a:off x="507000" y="1726138"/>
              <a:ext cx="3800" cy="3350"/>
            </a:xfrm>
            <a:custGeom>
              <a:avLst/>
              <a:gdLst/>
              <a:ahLst/>
              <a:cxnLst/>
              <a:rect l="l" t="t" r="r" b="b"/>
              <a:pathLst>
                <a:path w="152" h="134" extrusionOk="0">
                  <a:moveTo>
                    <a:pt x="76" y="0"/>
                  </a:moveTo>
                  <a:cubicBezTo>
                    <a:pt x="0" y="0"/>
                    <a:pt x="0" y="114"/>
                    <a:pt x="76" y="133"/>
                  </a:cubicBezTo>
                  <a:cubicBezTo>
                    <a:pt x="152" y="114"/>
                    <a:pt x="152" y="0"/>
                    <a:pt x="76" y="0"/>
                  </a:cubicBezTo>
                  <a:close/>
                </a:path>
              </a:pathLst>
            </a:custGeom>
            <a:solidFill>
              <a:srgbClr val="3C8DA0"/>
            </a:solidFill>
            <a:ln>
              <a:noFill/>
            </a:ln>
          </p:spPr>
          <p:txBody>
            <a:bodyPr spcFirstLastPara="1" wrap="square" lIns="91425" tIns="91425" rIns="91425" bIns="91425" anchor="ctr" anchorCtr="0">
              <a:noAutofit/>
            </a:bodyPr>
            <a:lstStyle/>
            <a:p>
              <a:endParaRPr/>
            </a:p>
          </p:txBody>
        </p:sp>
        <p:sp>
          <p:nvSpPr>
            <p:cNvPr id="1946" name="Google Shape;1946;p32"/>
            <p:cNvSpPr/>
            <p:nvPr/>
          </p:nvSpPr>
          <p:spPr>
            <a:xfrm>
              <a:off x="485200" y="1780638"/>
              <a:ext cx="18025" cy="13775"/>
            </a:xfrm>
            <a:custGeom>
              <a:avLst/>
              <a:gdLst/>
              <a:ahLst/>
              <a:cxnLst/>
              <a:rect l="l" t="t" r="r" b="b"/>
              <a:pathLst>
                <a:path w="721" h="551" extrusionOk="0">
                  <a:moveTo>
                    <a:pt x="360" y="1"/>
                  </a:moveTo>
                  <a:cubicBezTo>
                    <a:pt x="0" y="1"/>
                    <a:pt x="0" y="550"/>
                    <a:pt x="360" y="550"/>
                  </a:cubicBezTo>
                  <a:cubicBezTo>
                    <a:pt x="721" y="550"/>
                    <a:pt x="721" y="1"/>
                    <a:pt x="360" y="1"/>
                  </a:cubicBezTo>
                  <a:close/>
                </a:path>
              </a:pathLst>
            </a:custGeom>
            <a:solidFill>
              <a:srgbClr val="3C8DA0"/>
            </a:solidFill>
            <a:ln>
              <a:noFill/>
            </a:ln>
          </p:spPr>
          <p:txBody>
            <a:bodyPr spcFirstLastPara="1" wrap="square" lIns="91425" tIns="91425" rIns="91425" bIns="91425" anchor="ctr" anchorCtr="0">
              <a:noAutofit/>
            </a:bodyPr>
            <a:lstStyle/>
            <a:p>
              <a:endParaRPr/>
            </a:p>
          </p:txBody>
        </p:sp>
        <p:sp>
          <p:nvSpPr>
            <p:cNvPr id="1947" name="Google Shape;1947;p32"/>
            <p:cNvSpPr/>
            <p:nvPr/>
          </p:nvSpPr>
          <p:spPr>
            <a:xfrm>
              <a:off x="502250" y="1829463"/>
              <a:ext cx="9500" cy="6175"/>
            </a:xfrm>
            <a:custGeom>
              <a:avLst/>
              <a:gdLst/>
              <a:ahLst/>
              <a:cxnLst/>
              <a:rect l="l" t="t" r="r" b="b"/>
              <a:pathLst>
                <a:path w="380" h="247" extrusionOk="0">
                  <a:moveTo>
                    <a:pt x="114" y="0"/>
                  </a:moveTo>
                  <a:cubicBezTo>
                    <a:pt x="77" y="0"/>
                    <a:pt x="39" y="19"/>
                    <a:pt x="20" y="38"/>
                  </a:cubicBezTo>
                  <a:cubicBezTo>
                    <a:pt x="20" y="38"/>
                    <a:pt x="1" y="57"/>
                    <a:pt x="1" y="76"/>
                  </a:cubicBezTo>
                  <a:cubicBezTo>
                    <a:pt x="1" y="95"/>
                    <a:pt x="1" y="114"/>
                    <a:pt x="1" y="114"/>
                  </a:cubicBezTo>
                  <a:cubicBezTo>
                    <a:pt x="1" y="152"/>
                    <a:pt x="20" y="190"/>
                    <a:pt x="39" y="209"/>
                  </a:cubicBezTo>
                  <a:cubicBezTo>
                    <a:pt x="58" y="228"/>
                    <a:pt x="95" y="247"/>
                    <a:pt x="114" y="247"/>
                  </a:cubicBezTo>
                  <a:lnTo>
                    <a:pt x="266" y="247"/>
                  </a:lnTo>
                  <a:cubicBezTo>
                    <a:pt x="304" y="247"/>
                    <a:pt x="342" y="228"/>
                    <a:pt x="361" y="209"/>
                  </a:cubicBezTo>
                  <a:cubicBezTo>
                    <a:pt x="361" y="190"/>
                    <a:pt x="380" y="190"/>
                    <a:pt x="380" y="171"/>
                  </a:cubicBezTo>
                  <a:cubicBezTo>
                    <a:pt x="380" y="152"/>
                    <a:pt x="380" y="133"/>
                    <a:pt x="380" y="114"/>
                  </a:cubicBezTo>
                  <a:cubicBezTo>
                    <a:pt x="380" y="95"/>
                    <a:pt x="361" y="57"/>
                    <a:pt x="342" y="38"/>
                  </a:cubicBezTo>
                  <a:cubicBezTo>
                    <a:pt x="323" y="19"/>
                    <a:pt x="285" y="0"/>
                    <a:pt x="266" y="0"/>
                  </a:cubicBezTo>
                  <a:close/>
                </a:path>
              </a:pathLst>
            </a:custGeom>
            <a:solidFill>
              <a:srgbClr val="3C8DA0"/>
            </a:solidFill>
            <a:ln>
              <a:noFill/>
            </a:ln>
          </p:spPr>
          <p:txBody>
            <a:bodyPr spcFirstLastPara="1" wrap="square" lIns="91425" tIns="91425" rIns="91425" bIns="91425" anchor="ctr" anchorCtr="0">
              <a:noAutofit/>
            </a:bodyPr>
            <a:lstStyle/>
            <a:p>
              <a:endParaRPr/>
            </a:p>
          </p:txBody>
        </p:sp>
        <p:sp>
          <p:nvSpPr>
            <p:cNvPr id="1948" name="Google Shape;1948;p32"/>
            <p:cNvSpPr/>
            <p:nvPr/>
          </p:nvSpPr>
          <p:spPr>
            <a:xfrm>
              <a:off x="504150" y="1867838"/>
              <a:ext cx="24675" cy="18975"/>
            </a:xfrm>
            <a:custGeom>
              <a:avLst/>
              <a:gdLst/>
              <a:ahLst/>
              <a:cxnLst/>
              <a:rect l="l" t="t" r="r" b="b"/>
              <a:pathLst>
                <a:path w="987" h="759" extrusionOk="0">
                  <a:moveTo>
                    <a:pt x="493" y="1"/>
                  </a:moveTo>
                  <a:cubicBezTo>
                    <a:pt x="1" y="1"/>
                    <a:pt x="1" y="759"/>
                    <a:pt x="493" y="759"/>
                  </a:cubicBezTo>
                  <a:cubicBezTo>
                    <a:pt x="986" y="759"/>
                    <a:pt x="986" y="1"/>
                    <a:pt x="493" y="1"/>
                  </a:cubicBezTo>
                  <a:close/>
                </a:path>
              </a:pathLst>
            </a:custGeom>
            <a:solidFill>
              <a:srgbClr val="3C8DA0"/>
            </a:solidFill>
            <a:ln>
              <a:noFill/>
            </a:ln>
          </p:spPr>
          <p:txBody>
            <a:bodyPr spcFirstLastPara="1" wrap="square" lIns="91425" tIns="91425" rIns="91425" bIns="91425" anchor="ctr" anchorCtr="0">
              <a:noAutofit/>
            </a:bodyPr>
            <a:lstStyle/>
            <a:p>
              <a:endParaRPr/>
            </a:p>
          </p:txBody>
        </p:sp>
        <p:sp>
          <p:nvSpPr>
            <p:cNvPr id="1949" name="Google Shape;1949;p32"/>
            <p:cNvSpPr/>
            <p:nvPr/>
          </p:nvSpPr>
          <p:spPr>
            <a:xfrm>
              <a:off x="360075" y="1880163"/>
              <a:ext cx="20875" cy="17075"/>
            </a:xfrm>
            <a:custGeom>
              <a:avLst/>
              <a:gdLst/>
              <a:ahLst/>
              <a:cxnLst/>
              <a:rect l="l" t="t" r="r" b="b"/>
              <a:pathLst>
                <a:path w="835" h="683" extrusionOk="0">
                  <a:moveTo>
                    <a:pt x="418" y="0"/>
                  </a:moveTo>
                  <a:cubicBezTo>
                    <a:pt x="1" y="38"/>
                    <a:pt x="1" y="645"/>
                    <a:pt x="418" y="683"/>
                  </a:cubicBezTo>
                  <a:cubicBezTo>
                    <a:pt x="835" y="645"/>
                    <a:pt x="835" y="38"/>
                    <a:pt x="418" y="0"/>
                  </a:cubicBezTo>
                  <a:close/>
                </a:path>
              </a:pathLst>
            </a:custGeom>
            <a:solidFill>
              <a:srgbClr val="3C8DA0"/>
            </a:solidFill>
            <a:ln>
              <a:noFill/>
            </a:ln>
          </p:spPr>
          <p:txBody>
            <a:bodyPr spcFirstLastPara="1" wrap="square" lIns="91425" tIns="91425" rIns="91425" bIns="91425" anchor="ctr" anchorCtr="0">
              <a:noAutofit/>
            </a:bodyPr>
            <a:lstStyle/>
            <a:p>
              <a:endParaRPr/>
            </a:p>
          </p:txBody>
        </p:sp>
        <p:sp>
          <p:nvSpPr>
            <p:cNvPr id="1950" name="Google Shape;1950;p32"/>
            <p:cNvSpPr/>
            <p:nvPr/>
          </p:nvSpPr>
          <p:spPr>
            <a:xfrm>
              <a:off x="319325" y="1860263"/>
              <a:ext cx="16125" cy="12350"/>
            </a:xfrm>
            <a:custGeom>
              <a:avLst/>
              <a:gdLst/>
              <a:ahLst/>
              <a:cxnLst/>
              <a:rect l="l" t="t" r="r" b="b"/>
              <a:pathLst>
                <a:path w="645" h="494" extrusionOk="0">
                  <a:moveTo>
                    <a:pt x="247" y="0"/>
                  </a:moveTo>
                  <a:cubicBezTo>
                    <a:pt x="228" y="0"/>
                    <a:pt x="190" y="0"/>
                    <a:pt x="152" y="19"/>
                  </a:cubicBezTo>
                  <a:cubicBezTo>
                    <a:pt x="133" y="19"/>
                    <a:pt x="95" y="38"/>
                    <a:pt x="76" y="76"/>
                  </a:cubicBezTo>
                  <a:cubicBezTo>
                    <a:pt x="38" y="114"/>
                    <a:pt x="0" y="171"/>
                    <a:pt x="0" y="247"/>
                  </a:cubicBezTo>
                  <a:lnTo>
                    <a:pt x="0" y="304"/>
                  </a:lnTo>
                  <a:cubicBezTo>
                    <a:pt x="19" y="342"/>
                    <a:pt x="38" y="379"/>
                    <a:pt x="76" y="417"/>
                  </a:cubicBezTo>
                  <a:lnTo>
                    <a:pt x="114" y="455"/>
                  </a:lnTo>
                  <a:cubicBezTo>
                    <a:pt x="152" y="474"/>
                    <a:pt x="209" y="493"/>
                    <a:pt x="247" y="493"/>
                  </a:cubicBezTo>
                  <a:lnTo>
                    <a:pt x="398" y="493"/>
                  </a:lnTo>
                  <a:cubicBezTo>
                    <a:pt x="436" y="493"/>
                    <a:pt x="455" y="493"/>
                    <a:pt x="493" y="474"/>
                  </a:cubicBezTo>
                  <a:cubicBezTo>
                    <a:pt x="550" y="455"/>
                    <a:pt x="588" y="398"/>
                    <a:pt x="607" y="342"/>
                  </a:cubicBezTo>
                  <a:cubicBezTo>
                    <a:pt x="626" y="323"/>
                    <a:pt x="645" y="285"/>
                    <a:pt x="626" y="247"/>
                  </a:cubicBezTo>
                  <a:lnTo>
                    <a:pt x="626" y="190"/>
                  </a:lnTo>
                  <a:cubicBezTo>
                    <a:pt x="626" y="152"/>
                    <a:pt x="607" y="114"/>
                    <a:pt x="569" y="76"/>
                  </a:cubicBezTo>
                  <a:lnTo>
                    <a:pt x="531" y="38"/>
                  </a:lnTo>
                  <a:cubicBezTo>
                    <a:pt x="493" y="19"/>
                    <a:pt x="436" y="19"/>
                    <a:pt x="398" y="19"/>
                  </a:cubicBezTo>
                  <a:lnTo>
                    <a:pt x="398" y="0"/>
                  </a:lnTo>
                  <a:close/>
                </a:path>
              </a:pathLst>
            </a:custGeom>
            <a:solidFill>
              <a:srgbClr val="3C8DA0"/>
            </a:solidFill>
            <a:ln>
              <a:noFill/>
            </a:ln>
          </p:spPr>
          <p:txBody>
            <a:bodyPr spcFirstLastPara="1" wrap="square" lIns="91425" tIns="91425" rIns="91425" bIns="91425" anchor="ctr" anchorCtr="0">
              <a:noAutofit/>
            </a:bodyPr>
            <a:lstStyle/>
            <a:p>
              <a:endParaRPr/>
            </a:p>
          </p:txBody>
        </p:sp>
        <p:sp>
          <p:nvSpPr>
            <p:cNvPr id="1951" name="Google Shape;1951;p32"/>
            <p:cNvSpPr/>
            <p:nvPr/>
          </p:nvSpPr>
          <p:spPr>
            <a:xfrm>
              <a:off x="325475" y="1808138"/>
              <a:ext cx="15675" cy="11850"/>
            </a:xfrm>
            <a:custGeom>
              <a:avLst/>
              <a:gdLst/>
              <a:ahLst/>
              <a:cxnLst/>
              <a:rect l="l" t="t" r="r" b="b"/>
              <a:pathLst>
                <a:path w="627" h="474" extrusionOk="0">
                  <a:moveTo>
                    <a:pt x="304" y="0"/>
                  </a:moveTo>
                  <a:cubicBezTo>
                    <a:pt x="1" y="0"/>
                    <a:pt x="1" y="474"/>
                    <a:pt x="304" y="474"/>
                  </a:cubicBezTo>
                  <a:cubicBezTo>
                    <a:pt x="626" y="474"/>
                    <a:pt x="626" y="0"/>
                    <a:pt x="304" y="0"/>
                  </a:cubicBezTo>
                  <a:close/>
                </a:path>
              </a:pathLst>
            </a:custGeom>
            <a:solidFill>
              <a:srgbClr val="3C8DA0"/>
            </a:solidFill>
            <a:ln>
              <a:noFill/>
            </a:ln>
          </p:spPr>
          <p:txBody>
            <a:bodyPr spcFirstLastPara="1" wrap="square" lIns="91425" tIns="91425" rIns="91425" bIns="91425" anchor="ctr" anchorCtr="0">
              <a:noAutofit/>
            </a:bodyPr>
            <a:lstStyle/>
            <a:p>
              <a:endParaRPr/>
            </a:p>
          </p:txBody>
        </p:sp>
        <p:sp>
          <p:nvSpPr>
            <p:cNvPr id="1952" name="Google Shape;1952;p32"/>
            <p:cNvSpPr/>
            <p:nvPr/>
          </p:nvSpPr>
          <p:spPr>
            <a:xfrm>
              <a:off x="298950" y="1787738"/>
              <a:ext cx="8550" cy="7150"/>
            </a:xfrm>
            <a:custGeom>
              <a:avLst/>
              <a:gdLst/>
              <a:ahLst/>
              <a:cxnLst/>
              <a:rect l="l" t="t" r="r" b="b"/>
              <a:pathLst>
                <a:path w="342" h="286" extrusionOk="0">
                  <a:moveTo>
                    <a:pt x="171" y="1"/>
                  </a:moveTo>
                  <a:cubicBezTo>
                    <a:pt x="0" y="20"/>
                    <a:pt x="0" y="266"/>
                    <a:pt x="171" y="285"/>
                  </a:cubicBezTo>
                  <a:cubicBezTo>
                    <a:pt x="341" y="266"/>
                    <a:pt x="341" y="20"/>
                    <a:pt x="171" y="1"/>
                  </a:cubicBezTo>
                  <a:close/>
                </a:path>
              </a:pathLst>
            </a:custGeom>
            <a:solidFill>
              <a:srgbClr val="3C8DA0"/>
            </a:solidFill>
            <a:ln>
              <a:noFill/>
            </a:ln>
          </p:spPr>
          <p:txBody>
            <a:bodyPr spcFirstLastPara="1" wrap="square" lIns="91425" tIns="91425" rIns="91425" bIns="91425" anchor="ctr" anchorCtr="0">
              <a:noAutofit/>
            </a:bodyPr>
            <a:lstStyle/>
            <a:p>
              <a:endParaRPr/>
            </a:p>
          </p:txBody>
        </p:sp>
        <p:sp>
          <p:nvSpPr>
            <p:cNvPr id="1953" name="Google Shape;1953;p32"/>
            <p:cNvSpPr/>
            <p:nvPr/>
          </p:nvSpPr>
          <p:spPr>
            <a:xfrm>
              <a:off x="445850" y="1622338"/>
              <a:ext cx="21825" cy="16625"/>
            </a:xfrm>
            <a:custGeom>
              <a:avLst/>
              <a:gdLst/>
              <a:ahLst/>
              <a:cxnLst/>
              <a:rect l="l" t="t" r="r" b="b"/>
              <a:pathLst>
                <a:path w="873" h="665" extrusionOk="0">
                  <a:moveTo>
                    <a:pt x="437" y="1"/>
                  </a:moveTo>
                  <a:cubicBezTo>
                    <a:pt x="1" y="1"/>
                    <a:pt x="1" y="664"/>
                    <a:pt x="437" y="664"/>
                  </a:cubicBezTo>
                  <a:cubicBezTo>
                    <a:pt x="873" y="664"/>
                    <a:pt x="873" y="1"/>
                    <a:pt x="437" y="1"/>
                  </a:cubicBezTo>
                  <a:close/>
                </a:path>
              </a:pathLst>
            </a:custGeom>
            <a:solidFill>
              <a:srgbClr val="3C8DA0"/>
            </a:solidFill>
            <a:ln>
              <a:noFill/>
            </a:ln>
          </p:spPr>
          <p:txBody>
            <a:bodyPr spcFirstLastPara="1" wrap="square" lIns="91425" tIns="91425" rIns="91425" bIns="91425" anchor="ctr" anchorCtr="0">
              <a:noAutofit/>
            </a:bodyPr>
            <a:lstStyle/>
            <a:p>
              <a:endParaRPr/>
            </a:p>
          </p:txBody>
        </p:sp>
        <p:sp>
          <p:nvSpPr>
            <p:cNvPr id="1954" name="Google Shape;1954;p32"/>
            <p:cNvSpPr/>
            <p:nvPr/>
          </p:nvSpPr>
          <p:spPr>
            <a:xfrm>
              <a:off x="418850" y="1542263"/>
              <a:ext cx="23250" cy="18975"/>
            </a:xfrm>
            <a:custGeom>
              <a:avLst/>
              <a:gdLst/>
              <a:ahLst/>
              <a:cxnLst/>
              <a:rect l="l" t="t" r="r" b="b"/>
              <a:pathLst>
                <a:path w="930" h="759" extrusionOk="0">
                  <a:moveTo>
                    <a:pt x="474" y="0"/>
                  </a:moveTo>
                  <a:cubicBezTo>
                    <a:pt x="0" y="38"/>
                    <a:pt x="0" y="721"/>
                    <a:pt x="474" y="758"/>
                  </a:cubicBezTo>
                  <a:cubicBezTo>
                    <a:pt x="929" y="721"/>
                    <a:pt x="929" y="38"/>
                    <a:pt x="474" y="0"/>
                  </a:cubicBezTo>
                  <a:close/>
                </a:path>
              </a:pathLst>
            </a:custGeom>
            <a:solidFill>
              <a:srgbClr val="3C8DA0"/>
            </a:solidFill>
            <a:ln>
              <a:noFill/>
            </a:ln>
          </p:spPr>
          <p:txBody>
            <a:bodyPr spcFirstLastPara="1" wrap="square" lIns="91425" tIns="91425" rIns="91425" bIns="91425" anchor="ctr" anchorCtr="0">
              <a:noAutofit/>
            </a:bodyPr>
            <a:lstStyle/>
            <a:p>
              <a:endParaRPr/>
            </a:p>
          </p:txBody>
        </p:sp>
      </p:grpSp>
      <p:pic>
        <p:nvPicPr>
          <p:cNvPr id="1955" name="Google Shape;1955;p32"/>
          <p:cNvPicPr preferRelativeResize="0"/>
          <p:nvPr/>
        </p:nvPicPr>
        <p:blipFill>
          <a:blip r:embed="rId3">
            <a:alphaModFix amt="74000"/>
          </a:blip>
          <a:stretch>
            <a:fillRect/>
          </a:stretch>
        </p:blipFill>
        <p:spPr>
          <a:xfrm rot="-10162003" flipH="1">
            <a:off x="-1091107" y="-1133759"/>
            <a:ext cx="2894871" cy="2593322"/>
          </a:xfrm>
          <a:prstGeom prst="rect">
            <a:avLst/>
          </a:prstGeom>
          <a:noFill/>
          <a:ln>
            <a:noFill/>
          </a:ln>
        </p:spPr>
      </p:pic>
      <p:pic>
        <p:nvPicPr>
          <p:cNvPr id="1956" name="Google Shape;1956;p32"/>
          <p:cNvPicPr preferRelativeResize="0"/>
          <p:nvPr/>
        </p:nvPicPr>
        <p:blipFill>
          <a:blip r:embed="rId4">
            <a:alphaModFix amt="76000"/>
          </a:blip>
          <a:stretch>
            <a:fillRect/>
          </a:stretch>
        </p:blipFill>
        <p:spPr>
          <a:xfrm rot="363351">
            <a:off x="802621" y="4291783"/>
            <a:ext cx="7605804" cy="2832383"/>
          </a:xfrm>
          <a:prstGeom prst="rect">
            <a:avLst/>
          </a:prstGeom>
          <a:noFill/>
          <a:ln>
            <a:noFill/>
          </a:ln>
        </p:spPr>
      </p:pic>
      <p:sp>
        <p:nvSpPr>
          <p:cNvPr id="1957" name="Google Shape;1957;p32"/>
          <p:cNvSpPr/>
          <p:nvPr/>
        </p:nvSpPr>
        <p:spPr>
          <a:xfrm rot="9899989">
            <a:off x="-583964" y="4625085"/>
            <a:ext cx="2265015" cy="2165770"/>
          </a:xfrm>
          <a:custGeom>
            <a:avLst/>
            <a:gdLst/>
            <a:ahLst/>
            <a:cxnLst/>
            <a:rect l="l" t="t" r="r" b="b"/>
            <a:pathLst>
              <a:path w="21339" h="20404" extrusionOk="0">
                <a:moveTo>
                  <a:pt x="95" y="0"/>
                </a:moveTo>
                <a:cubicBezTo>
                  <a:pt x="50" y="0"/>
                  <a:pt x="0" y="36"/>
                  <a:pt x="12" y="93"/>
                </a:cubicBezTo>
                <a:cubicBezTo>
                  <a:pt x="485" y="2330"/>
                  <a:pt x="1054" y="4567"/>
                  <a:pt x="1680" y="6766"/>
                </a:cubicBezTo>
                <a:cubicBezTo>
                  <a:pt x="2324" y="8965"/>
                  <a:pt x="3045" y="11126"/>
                  <a:pt x="3822" y="13249"/>
                </a:cubicBezTo>
                <a:cubicBezTo>
                  <a:pt x="4220" y="14330"/>
                  <a:pt x="4618" y="15391"/>
                  <a:pt x="5054" y="16453"/>
                </a:cubicBezTo>
                <a:cubicBezTo>
                  <a:pt x="5225" y="16889"/>
                  <a:pt x="5433" y="17287"/>
                  <a:pt x="5699" y="17666"/>
                </a:cubicBezTo>
                <a:cubicBezTo>
                  <a:pt x="5926" y="17988"/>
                  <a:pt x="6267" y="18216"/>
                  <a:pt x="6646" y="18348"/>
                </a:cubicBezTo>
                <a:cubicBezTo>
                  <a:pt x="6705" y="18361"/>
                  <a:pt x="6764" y="18368"/>
                  <a:pt x="6823" y="18368"/>
                </a:cubicBezTo>
                <a:cubicBezTo>
                  <a:pt x="7107" y="18368"/>
                  <a:pt x="7384" y="18221"/>
                  <a:pt x="7556" y="17969"/>
                </a:cubicBezTo>
                <a:cubicBezTo>
                  <a:pt x="7746" y="17609"/>
                  <a:pt x="7784" y="17173"/>
                  <a:pt x="7708" y="16775"/>
                </a:cubicBezTo>
                <a:cubicBezTo>
                  <a:pt x="7519" y="15770"/>
                  <a:pt x="7253" y="14784"/>
                  <a:pt x="6893" y="13837"/>
                </a:cubicBezTo>
                <a:cubicBezTo>
                  <a:pt x="6248" y="11941"/>
                  <a:pt x="5414" y="9969"/>
                  <a:pt x="5528" y="7922"/>
                </a:cubicBezTo>
                <a:cubicBezTo>
                  <a:pt x="5543" y="7707"/>
                  <a:pt x="5559" y="7504"/>
                  <a:pt x="5594" y="7294"/>
                </a:cubicBezTo>
                <a:lnTo>
                  <a:pt x="5594" y="7294"/>
                </a:lnTo>
                <a:cubicBezTo>
                  <a:pt x="6312" y="7702"/>
                  <a:pt x="6661" y="8502"/>
                  <a:pt x="6893" y="9268"/>
                </a:cubicBezTo>
                <a:cubicBezTo>
                  <a:pt x="7234" y="10349"/>
                  <a:pt x="7519" y="11467"/>
                  <a:pt x="7822" y="12567"/>
                </a:cubicBezTo>
                <a:lnTo>
                  <a:pt x="8789" y="16036"/>
                </a:lnTo>
                <a:cubicBezTo>
                  <a:pt x="8940" y="16604"/>
                  <a:pt x="9111" y="17173"/>
                  <a:pt x="9263" y="17742"/>
                </a:cubicBezTo>
                <a:cubicBezTo>
                  <a:pt x="9376" y="18216"/>
                  <a:pt x="9509" y="18652"/>
                  <a:pt x="9699" y="19107"/>
                </a:cubicBezTo>
                <a:cubicBezTo>
                  <a:pt x="9966" y="19713"/>
                  <a:pt x="10452" y="20404"/>
                  <a:pt x="11172" y="20404"/>
                </a:cubicBezTo>
                <a:cubicBezTo>
                  <a:pt x="11217" y="20404"/>
                  <a:pt x="11263" y="20401"/>
                  <a:pt x="11310" y="20396"/>
                </a:cubicBezTo>
                <a:cubicBezTo>
                  <a:pt x="11708" y="20339"/>
                  <a:pt x="12068" y="20092"/>
                  <a:pt x="12258" y="19732"/>
                </a:cubicBezTo>
                <a:cubicBezTo>
                  <a:pt x="12485" y="19334"/>
                  <a:pt x="12580" y="18860"/>
                  <a:pt x="12504" y="18405"/>
                </a:cubicBezTo>
                <a:cubicBezTo>
                  <a:pt x="12390" y="17855"/>
                  <a:pt x="12239" y="17306"/>
                  <a:pt x="12030" y="16794"/>
                </a:cubicBezTo>
                <a:cubicBezTo>
                  <a:pt x="11841" y="16263"/>
                  <a:pt x="11651" y="15713"/>
                  <a:pt x="11462" y="15183"/>
                </a:cubicBezTo>
                <a:cubicBezTo>
                  <a:pt x="11101" y="14083"/>
                  <a:pt x="10779" y="12965"/>
                  <a:pt x="10457" y="11865"/>
                </a:cubicBezTo>
                <a:cubicBezTo>
                  <a:pt x="10154" y="10766"/>
                  <a:pt x="9869" y="9628"/>
                  <a:pt x="9623" y="8491"/>
                </a:cubicBezTo>
                <a:cubicBezTo>
                  <a:pt x="9414" y="7486"/>
                  <a:pt x="9168" y="6424"/>
                  <a:pt x="9414" y="5420"/>
                </a:cubicBezTo>
                <a:cubicBezTo>
                  <a:pt x="9462" y="5197"/>
                  <a:pt x="9536" y="5002"/>
                  <a:pt x="9626" y="4810"/>
                </a:cubicBezTo>
                <a:lnTo>
                  <a:pt x="9626" y="4810"/>
                </a:lnTo>
                <a:cubicBezTo>
                  <a:pt x="11118" y="5773"/>
                  <a:pt x="11814" y="7472"/>
                  <a:pt x="12239" y="9135"/>
                </a:cubicBezTo>
                <a:cubicBezTo>
                  <a:pt x="12485" y="10026"/>
                  <a:pt x="12637" y="10936"/>
                  <a:pt x="12807" y="11846"/>
                </a:cubicBezTo>
                <a:cubicBezTo>
                  <a:pt x="13035" y="13040"/>
                  <a:pt x="13300" y="14216"/>
                  <a:pt x="13623" y="15391"/>
                </a:cubicBezTo>
                <a:cubicBezTo>
                  <a:pt x="13945" y="16547"/>
                  <a:pt x="14324" y="17723"/>
                  <a:pt x="14741" y="18879"/>
                </a:cubicBezTo>
                <a:cubicBezTo>
                  <a:pt x="14912" y="19315"/>
                  <a:pt x="15063" y="19827"/>
                  <a:pt x="15480" y="20092"/>
                </a:cubicBezTo>
                <a:cubicBezTo>
                  <a:pt x="15595" y="20165"/>
                  <a:pt x="15723" y="20199"/>
                  <a:pt x="15849" y="20199"/>
                </a:cubicBezTo>
                <a:cubicBezTo>
                  <a:pt x="16119" y="20199"/>
                  <a:pt x="16382" y="20042"/>
                  <a:pt x="16485" y="19770"/>
                </a:cubicBezTo>
                <a:cubicBezTo>
                  <a:pt x="16694" y="19334"/>
                  <a:pt x="16675" y="18765"/>
                  <a:pt x="16656" y="18292"/>
                </a:cubicBezTo>
                <a:cubicBezTo>
                  <a:pt x="16637" y="17723"/>
                  <a:pt x="16542" y="17154"/>
                  <a:pt x="16428" y="16585"/>
                </a:cubicBezTo>
                <a:cubicBezTo>
                  <a:pt x="16125" y="15467"/>
                  <a:pt x="15746" y="14348"/>
                  <a:pt x="15291" y="13268"/>
                </a:cubicBezTo>
                <a:cubicBezTo>
                  <a:pt x="14419" y="10993"/>
                  <a:pt x="13793" y="8623"/>
                  <a:pt x="13433" y="6216"/>
                </a:cubicBezTo>
                <a:cubicBezTo>
                  <a:pt x="13360" y="5689"/>
                  <a:pt x="13392" y="4465"/>
                  <a:pt x="14163" y="4465"/>
                </a:cubicBezTo>
                <a:cubicBezTo>
                  <a:pt x="14197" y="4465"/>
                  <a:pt x="14231" y="4467"/>
                  <a:pt x="14267" y="4472"/>
                </a:cubicBezTo>
                <a:cubicBezTo>
                  <a:pt x="14741" y="4548"/>
                  <a:pt x="15025" y="5060"/>
                  <a:pt x="15234" y="5439"/>
                </a:cubicBezTo>
                <a:cubicBezTo>
                  <a:pt x="15499" y="5913"/>
                  <a:pt x="15727" y="6406"/>
                  <a:pt x="15935" y="6898"/>
                </a:cubicBezTo>
                <a:cubicBezTo>
                  <a:pt x="16732" y="8946"/>
                  <a:pt x="17111" y="11107"/>
                  <a:pt x="17452" y="13268"/>
                </a:cubicBezTo>
                <a:cubicBezTo>
                  <a:pt x="17623" y="14348"/>
                  <a:pt x="17793" y="15429"/>
                  <a:pt x="18002" y="16510"/>
                </a:cubicBezTo>
                <a:cubicBezTo>
                  <a:pt x="18096" y="17040"/>
                  <a:pt x="18229" y="17590"/>
                  <a:pt x="18362" y="18121"/>
                </a:cubicBezTo>
                <a:cubicBezTo>
                  <a:pt x="18476" y="18557"/>
                  <a:pt x="18627" y="19031"/>
                  <a:pt x="18968" y="19334"/>
                </a:cubicBezTo>
                <a:cubicBezTo>
                  <a:pt x="19197" y="19533"/>
                  <a:pt x="19456" y="19618"/>
                  <a:pt x="19715" y="19618"/>
                </a:cubicBezTo>
                <a:cubicBezTo>
                  <a:pt x="20273" y="19618"/>
                  <a:pt x="20833" y="19220"/>
                  <a:pt x="21092" y="18690"/>
                </a:cubicBezTo>
                <a:cubicBezTo>
                  <a:pt x="21300" y="18178"/>
                  <a:pt x="21338" y="17628"/>
                  <a:pt x="21205" y="17078"/>
                </a:cubicBezTo>
                <a:cubicBezTo>
                  <a:pt x="21111" y="16472"/>
                  <a:pt x="20902" y="15884"/>
                  <a:pt x="20731" y="15277"/>
                </a:cubicBezTo>
                <a:lnTo>
                  <a:pt x="18684" y="7903"/>
                </a:lnTo>
                <a:cubicBezTo>
                  <a:pt x="18514" y="7315"/>
                  <a:pt x="18362" y="6728"/>
                  <a:pt x="18191" y="6102"/>
                </a:cubicBezTo>
                <a:cubicBezTo>
                  <a:pt x="18162" y="6043"/>
                  <a:pt x="18106" y="6015"/>
                  <a:pt x="18051" y="6015"/>
                </a:cubicBezTo>
                <a:cubicBezTo>
                  <a:pt x="17966" y="6015"/>
                  <a:pt x="17884" y="6082"/>
                  <a:pt x="17907" y="6197"/>
                </a:cubicBezTo>
                <a:cubicBezTo>
                  <a:pt x="18589" y="8623"/>
                  <a:pt x="19253" y="11050"/>
                  <a:pt x="19935" y="13476"/>
                </a:cubicBezTo>
                <a:lnTo>
                  <a:pt x="20428" y="15315"/>
                </a:lnTo>
                <a:cubicBezTo>
                  <a:pt x="20599" y="15903"/>
                  <a:pt x="20788" y="16491"/>
                  <a:pt x="20902" y="17078"/>
                </a:cubicBezTo>
                <a:cubicBezTo>
                  <a:pt x="21016" y="17609"/>
                  <a:pt x="21035" y="18216"/>
                  <a:pt x="20750" y="18690"/>
                </a:cubicBezTo>
                <a:cubicBezTo>
                  <a:pt x="20542" y="19050"/>
                  <a:pt x="20144" y="19296"/>
                  <a:pt x="19727" y="19334"/>
                </a:cubicBezTo>
                <a:cubicBezTo>
                  <a:pt x="19253" y="19334"/>
                  <a:pt x="18950" y="18917"/>
                  <a:pt x="18798" y="18519"/>
                </a:cubicBezTo>
                <a:cubicBezTo>
                  <a:pt x="18627" y="18026"/>
                  <a:pt x="18495" y="17533"/>
                  <a:pt x="18400" y="17040"/>
                </a:cubicBezTo>
                <a:cubicBezTo>
                  <a:pt x="18172" y="15979"/>
                  <a:pt x="17983" y="14898"/>
                  <a:pt x="17812" y="13837"/>
                </a:cubicBezTo>
                <a:cubicBezTo>
                  <a:pt x="17452" y="11713"/>
                  <a:pt x="17130" y="9571"/>
                  <a:pt x="16428" y="7524"/>
                </a:cubicBezTo>
                <a:cubicBezTo>
                  <a:pt x="16239" y="7031"/>
                  <a:pt x="16049" y="6538"/>
                  <a:pt x="15822" y="6064"/>
                </a:cubicBezTo>
                <a:cubicBezTo>
                  <a:pt x="15632" y="5590"/>
                  <a:pt x="15386" y="5154"/>
                  <a:pt x="15082" y="4756"/>
                </a:cubicBezTo>
                <a:cubicBezTo>
                  <a:pt x="14841" y="4446"/>
                  <a:pt x="14506" y="4199"/>
                  <a:pt x="14120" y="4199"/>
                </a:cubicBezTo>
                <a:cubicBezTo>
                  <a:pt x="14081" y="4199"/>
                  <a:pt x="14042" y="4201"/>
                  <a:pt x="14002" y="4207"/>
                </a:cubicBezTo>
                <a:cubicBezTo>
                  <a:pt x="13661" y="4282"/>
                  <a:pt x="13395" y="4529"/>
                  <a:pt x="13281" y="4851"/>
                </a:cubicBezTo>
                <a:cubicBezTo>
                  <a:pt x="13149" y="5230"/>
                  <a:pt x="13092" y="5609"/>
                  <a:pt x="13130" y="6007"/>
                </a:cubicBezTo>
                <a:cubicBezTo>
                  <a:pt x="13187" y="6538"/>
                  <a:pt x="13281" y="7088"/>
                  <a:pt x="13395" y="7619"/>
                </a:cubicBezTo>
                <a:cubicBezTo>
                  <a:pt x="13623" y="8794"/>
                  <a:pt x="13907" y="9969"/>
                  <a:pt x="14267" y="11126"/>
                </a:cubicBezTo>
                <a:cubicBezTo>
                  <a:pt x="14608" y="12244"/>
                  <a:pt x="15044" y="13344"/>
                  <a:pt x="15442" y="14443"/>
                </a:cubicBezTo>
                <a:cubicBezTo>
                  <a:pt x="15879" y="15524"/>
                  <a:pt x="16182" y="16642"/>
                  <a:pt x="16333" y="17799"/>
                </a:cubicBezTo>
                <a:cubicBezTo>
                  <a:pt x="16409" y="18329"/>
                  <a:pt x="16390" y="18879"/>
                  <a:pt x="16296" y="19410"/>
                </a:cubicBezTo>
                <a:cubicBezTo>
                  <a:pt x="16277" y="19618"/>
                  <a:pt x="16144" y="19789"/>
                  <a:pt x="15973" y="19884"/>
                </a:cubicBezTo>
                <a:cubicBezTo>
                  <a:pt x="15943" y="19889"/>
                  <a:pt x="15912" y="19892"/>
                  <a:pt x="15882" y="19892"/>
                </a:cubicBezTo>
                <a:cubicBezTo>
                  <a:pt x="15710" y="19892"/>
                  <a:pt x="15558" y="19802"/>
                  <a:pt x="15461" y="19656"/>
                </a:cubicBezTo>
                <a:cubicBezTo>
                  <a:pt x="15329" y="19467"/>
                  <a:pt x="15215" y="19258"/>
                  <a:pt x="15139" y="19031"/>
                </a:cubicBezTo>
                <a:cubicBezTo>
                  <a:pt x="15025" y="18746"/>
                  <a:pt x="14912" y="18481"/>
                  <a:pt x="14817" y="18197"/>
                </a:cubicBezTo>
                <a:cubicBezTo>
                  <a:pt x="14608" y="17628"/>
                  <a:pt x="14419" y="17059"/>
                  <a:pt x="14248" y="16491"/>
                </a:cubicBezTo>
                <a:cubicBezTo>
                  <a:pt x="13888" y="15353"/>
                  <a:pt x="13566" y="14178"/>
                  <a:pt x="13300" y="13003"/>
                </a:cubicBezTo>
                <a:cubicBezTo>
                  <a:pt x="13073" y="12017"/>
                  <a:pt x="12921" y="11031"/>
                  <a:pt x="12694" y="10045"/>
                </a:cubicBezTo>
                <a:cubicBezTo>
                  <a:pt x="12334" y="8377"/>
                  <a:pt x="11822" y="6576"/>
                  <a:pt x="10590" y="5306"/>
                </a:cubicBezTo>
                <a:cubicBezTo>
                  <a:pt x="10305" y="5022"/>
                  <a:pt x="9983" y="4756"/>
                  <a:pt x="9623" y="4548"/>
                </a:cubicBezTo>
                <a:cubicBezTo>
                  <a:pt x="9603" y="4534"/>
                  <a:pt x="9580" y="4528"/>
                  <a:pt x="9558" y="4528"/>
                </a:cubicBezTo>
                <a:cubicBezTo>
                  <a:pt x="9517" y="4528"/>
                  <a:pt x="9477" y="4549"/>
                  <a:pt x="9452" y="4586"/>
                </a:cubicBezTo>
                <a:cubicBezTo>
                  <a:pt x="8978" y="5458"/>
                  <a:pt x="9016" y="6481"/>
                  <a:pt x="9168" y="7448"/>
                </a:cubicBezTo>
                <a:cubicBezTo>
                  <a:pt x="9338" y="8510"/>
                  <a:pt x="9604" y="9571"/>
                  <a:pt x="9869" y="10633"/>
                </a:cubicBezTo>
                <a:cubicBezTo>
                  <a:pt x="10438" y="12832"/>
                  <a:pt x="11101" y="14993"/>
                  <a:pt x="11879" y="17135"/>
                </a:cubicBezTo>
                <a:cubicBezTo>
                  <a:pt x="12182" y="18007"/>
                  <a:pt x="12618" y="19182"/>
                  <a:pt x="11784" y="19922"/>
                </a:cubicBezTo>
                <a:cubicBezTo>
                  <a:pt x="11612" y="20082"/>
                  <a:pt x="11386" y="20166"/>
                  <a:pt x="11158" y="20166"/>
                </a:cubicBezTo>
                <a:cubicBezTo>
                  <a:pt x="11008" y="20166"/>
                  <a:pt x="10858" y="20130"/>
                  <a:pt x="10722" y="20055"/>
                </a:cubicBezTo>
                <a:cubicBezTo>
                  <a:pt x="10400" y="19827"/>
                  <a:pt x="10172" y="19524"/>
                  <a:pt x="10021" y="19182"/>
                </a:cubicBezTo>
                <a:cubicBezTo>
                  <a:pt x="9831" y="18784"/>
                  <a:pt x="9699" y="18367"/>
                  <a:pt x="9585" y="17950"/>
                </a:cubicBezTo>
                <a:lnTo>
                  <a:pt x="9111" y="16244"/>
                </a:lnTo>
                <a:lnTo>
                  <a:pt x="8125" y="12832"/>
                </a:lnTo>
                <a:cubicBezTo>
                  <a:pt x="7822" y="11732"/>
                  <a:pt x="7519" y="10614"/>
                  <a:pt x="7177" y="9514"/>
                </a:cubicBezTo>
                <a:cubicBezTo>
                  <a:pt x="6950" y="8737"/>
                  <a:pt x="6665" y="7903"/>
                  <a:pt x="6059" y="7353"/>
                </a:cubicBezTo>
                <a:cubicBezTo>
                  <a:pt x="5907" y="7221"/>
                  <a:pt x="5737" y="7107"/>
                  <a:pt x="5547" y="7012"/>
                </a:cubicBezTo>
                <a:cubicBezTo>
                  <a:pt x="5534" y="7008"/>
                  <a:pt x="5519" y="7005"/>
                  <a:pt x="5505" y="7005"/>
                </a:cubicBezTo>
                <a:cubicBezTo>
                  <a:pt x="5457" y="7005"/>
                  <a:pt x="5410" y="7030"/>
                  <a:pt x="5395" y="7088"/>
                </a:cubicBezTo>
                <a:cubicBezTo>
                  <a:pt x="5054" y="9041"/>
                  <a:pt x="5661" y="10936"/>
                  <a:pt x="6305" y="12775"/>
                </a:cubicBezTo>
                <a:cubicBezTo>
                  <a:pt x="6628" y="13723"/>
                  <a:pt x="6988" y="14671"/>
                  <a:pt x="7253" y="15638"/>
                </a:cubicBezTo>
                <a:cubicBezTo>
                  <a:pt x="7386" y="16093"/>
                  <a:pt x="7481" y="16566"/>
                  <a:pt x="7537" y="17059"/>
                </a:cubicBezTo>
                <a:cubicBezTo>
                  <a:pt x="7556" y="17457"/>
                  <a:pt x="7481" y="17969"/>
                  <a:pt x="7064" y="18121"/>
                </a:cubicBezTo>
                <a:cubicBezTo>
                  <a:pt x="6994" y="18147"/>
                  <a:pt x="6924" y="18158"/>
                  <a:pt x="6855" y="18158"/>
                </a:cubicBezTo>
                <a:cubicBezTo>
                  <a:pt x="6568" y="18158"/>
                  <a:pt x="6295" y="17959"/>
                  <a:pt x="6097" y="17761"/>
                </a:cubicBezTo>
                <a:cubicBezTo>
                  <a:pt x="5774" y="17438"/>
                  <a:pt x="5547" y="17059"/>
                  <a:pt x="5376" y="16642"/>
                </a:cubicBezTo>
                <a:cubicBezTo>
                  <a:pt x="4959" y="15619"/>
                  <a:pt x="4561" y="14595"/>
                  <a:pt x="4182" y="13571"/>
                </a:cubicBezTo>
                <a:cubicBezTo>
                  <a:pt x="3405" y="11505"/>
                  <a:pt x="2703" y="9401"/>
                  <a:pt x="2059" y="7278"/>
                </a:cubicBezTo>
                <a:cubicBezTo>
                  <a:pt x="1414" y="5154"/>
                  <a:pt x="846" y="3012"/>
                  <a:pt x="334" y="851"/>
                </a:cubicBezTo>
                <a:cubicBezTo>
                  <a:pt x="277" y="586"/>
                  <a:pt x="220" y="320"/>
                  <a:pt x="163" y="55"/>
                </a:cubicBezTo>
                <a:cubicBezTo>
                  <a:pt x="156" y="17"/>
                  <a:pt x="126" y="0"/>
                  <a:pt x="95" y="0"/>
                </a:cubicBezTo>
                <a:close/>
              </a:path>
            </a:pathLst>
          </a:custGeom>
          <a:solidFill>
            <a:srgbClr val="3C8DA0"/>
          </a:solidFill>
          <a:ln>
            <a:noFill/>
          </a:ln>
        </p:spPr>
        <p:txBody>
          <a:bodyPr spcFirstLastPara="1" wrap="square" lIns="91425" tIns="91425" rIns="91425" bIns="91425" anchor="ctr" anchorCtr="0">
            <a:noAutofit/>
          </a:bodyPr>
          <a:lstStyle/>
          <a:p>
            <a:endParaRPr/>
          </a:p>
        </p:txBody>
      </p:sp>
    </p:spTree>
    <p:extLst>
      <p:ext uri="{BB962C8B-B14F-4D97-AF65-F5344CB8AC3E}">
        <p14:creationId xmlns:p14="http://schemas.microsoft.com/office/powerpoint/2010/main" val="3012148956"/>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matchingName="Background 2">
  <p:cSld name="Background 2">
    <p:spTree>
      <p:nvGrpSpPr>
        <p:cNvPr id="1" name="Shape 1958"/>
        <p:cNvGrpSpPr/>
        <p:nvPr/>
      </p:nvGrpSpPr>
      <p:grpSpPr>
        <a:xfrm>
          <a:off x="0" y="0"/>
          <a:ext cx="0" cy="0"/>
          <a:chOff x="0" y="0"/>
          <a:chExt cx="0" cy="0"/>
        </a:xfrm>
      </p:grpSpPr>
      <p:pic>
        <p:nvPicPr>
          <p:cNvPr id="1959" name="Google Shape;1959;p33"/>
          <p:cNvPicPr preferRelativeResize="0"/>
          <p:nvPr/>
        </p:nvPicPr>
        <p:blipFill>
          <a:blip r:embed="rId2">
            <a:alphaModFix amt="66000"/>
          </a:blip>
          <a:stretch>
            <a:fillRect/>
          </a:stretch>
        </p:blipFill>
        <p:spPr>
          <a:xfrm rot="-2343514" flipH="1">
            <a:off x="-1166545" y="-1270720"/>
            <a:ext cx="3297389" cy="2276638"/>
          </a:xfrm>
          <a:prstGeom prst="rect">
            <a:avLst/>
          </a:prstGeom>
          <a:noFill/>
          <a:ln>
            <a:noFill/>
          </a:ln>
        </p:spPr>
      </p:pic>
      <p:grpSp>
        <p:nvGrpSpPr>
          <p:cNvPr id="1960" name="Google Shape;1960;p33"/>
          <p:cNvGrpSpPr/>
          <p:nvPr/>
        </p:nvGrpSpPr>
        <p:grpSpPr>
          <a:xfrm rot="-8099954">
            <a:off x="15431" y="-572435"/>
            <a:ext cx="1344367" cy="1995327"/>
            <a:chOff x="272875" y="1527563"/>
            <a:chExt cx="255950" cy="455000"/>
          </a:xfrm>
        </p:grpSpPr>
        <p:sp>
          <p:nvSpPr>
            <p:cNvPr id="1961" name="Google Shape;1961;p33"/>
            <p:cNvSpPr/>
            <p:nvPr/>
          </p:nvSpPr>
          <p:spPr>
            <a:xfrm>
              <a:off x="471925" y="1963988"/>
              <a:ext cx="26575" cy="18575"/>
            </a:xfrm>
            <a:custGeom>
              <a:avLst/>
              <a:gdLst/>
              <a:ahLst/>
              <a:cxnLst/>
              <a:rect l="l" t="t" r="r" b="b"/>
              <a:pathLst>
                <a:path w="1063" h="743" extrusionOk="0">
                  <a:moveTo>
                    <a:pt x="724" y="0"/>
                  </a:moveTo>
                  <a:cubicBezTo>
                    <a:pt x="636" y="0"/>
                    <a:pt x="547" y="14"/>
                    <a:pt x="512" y="41"/>
                  </a:cubicBezTo>
                  <a:cubicBezTo>
                    <a:pt x="323" y="230"/>
                    <a:pt x="152" y="420"/>
                    <a:pt x="0" y="628"/>
                  </a:cubicBezTo>
                  <a:lnTo>
                    <a:pt x="57" y="742"/>
                  </a:lnTo>
                  <a:cubicBezTo>
                    <a:pt x="247" y="742"/>
                    <a:pt x="436" y="704"/>
                    <a:pt x="626" y="647"/>
                  </a:cubicBezTo>
                  <a:cubicBezTo>
                    <a:pt x="929" y="496"/>
                    <a:pt x="1062" y="249"/>
                    <a:pt x="948" y="60"/>
                  </a:cubicBezTo>
                  <a:cubicBezTo>
                    <a:pt x="928" y="19"/>
                    <a:pt x="826" y="0"/>
                    <a:pt x="724" y="0"/>
                  </a:cubicBezTo>
                  <a:close/>
                </a:path>
              </a:pathLst>
            </a:custGeom>
            <a:solidFill>
              <a:srgbClr val="3C8DA0"/>
            </a:solidFill>
            <a:ln>
              <a:noFill/>
            </a:ln>
          </p:spPr>
          <p:txBody>
            <a:bodyPr spcFirstLastPara="1" wrap="square" lIns="91425" tIns="91425" rIns="91425" bIns="91425" anchor="ctr" anchorCtr="0">
              <a:noAutofit/>
            </a:bodyPr>
            <a:lstStyle/>
            <a:p>
              <a:endParaRPr/>
            </a:p>
          </p:txBody>
        </p:sp>
        <p:sp>
          <p:nvSpPr>
            <p:cNvPr id="1962" name="Google Shape;1962;p33"/>
            <p:cNvSpPr/>
            <p:nvPr/>
          </p:nvSpPr>
          <p:spPr>
            <a:xfrm>
              <a:off x="366725" y="1787738"/>
              <a:ext cx="29875" cy="22300"/>
            </a:xfrm>
            <a:custGeom>
              <a:avLst/>
              <a:gdLst/>
              <a:ahLst/>
              <a:cxnLst/>
              <a:rect l="l" t="t" r="r" b="b"/>
              <a:pathLst>
                <a:path w="1195" h="892" extrusionOk="0">
                  <a:moveTo>
                    <a:pt x="607" y="1"/>
                  </a:moveTo>
                  <a:cubicBezTo>
                    <a:pt x="0" y="1"/>
                    <a:pt x="0" y="892"/>
                    <a:pt x="607" y="892"/>
                  </a:cubicBezTo>
                  <a:cubicBezTo>
                    <a:pt x="1194" y="892"/>
                    <a:pt x="1194" y="1"/>
                    <a:pt x="607" y="1"/>
                  </a:cubicBezTo>
                  <a:close/>
                </a:path>
              </a:pathLst>
            </a:custGeom>
            <a:solidFill>
              <a:srgbClr val="3C8DA0"/>
            </a:solidFill>
            <a:ln>
              <a:noFill/>
            </a:ln>
          </p:spPr>
          <p:txBody>
            <a:bodyPr spcFirstLastPara="1" wrap="square" lIns="91425" tIns="91425" rIns="91425" bIns="91425" anchor="ctr" anchorCtr="0">
              <a:noAutofit/>
            </a:bodyPr>
            <a:lstStyle/>
            <a:p>
              <a:endParaRPr/>
            </a:p>
          </p:txBody>
        </p:sp>
        <p:sp>
          <p:nvSpPr>
            <p:cNvPr id="1963" name="Google Shape;1963;p33"/>
            <p:cNvSpPr/>
            <p:nvPr/>
          </p:nvSpPr>
          <p:spPr>
            <a:xfrm>
              <a:off x="380450" y="1835613"/>
              <a:ext cx="9975" cy="8550"/>
            </a:xfrm>
            <a:custGeom>
              <a:avLst/>
              <a:gdLst/>
              <a:ahLst/>
              <a:cxnLst/>
              <a:rect l="l" t="t" r="r" b="b"/>
              <a:pathLst>
                <a:path w="399" h="342" extrusionOk="0">
                  <a:moveTo>
                    <a:pt x="209" y="1"/>
                  </a:moveTo>
                  <a:cubicBezTo>
                    <a:pt x="1" y="38"/>
                    <a:pt x="1" y="323"/>
                    <a:pt x="209" y="342"/>
                  </a:cubicBezTo>
                  <a:cubicBezTo>
                    <a:pt x="399" y="323"/>
                    <a:pt x="399" y="38"/>
                    <a:pt x="209" y="1"/>
                  </a:cubicBezTo>
                  <a:close/>
                </a:path>
              </a:pathLst>
            </a:custGeom>
            <a:solidFill>
              <a:srgbClr val="3C8DA0"/>
            </a:solidFill>
            <a:ln>
              <a:noFill/>
            </a:ln>
          </p:spPr>
          <p:txBody>
            <a:bodyPr spcFirstLastPara="1" wrap="square" lIns="91425" tIns="91425" rIns="91425" bIns="91425" anchor="ctr" anchorCtr="0">
              <a:noAutofit/>
            </a:bodyPr>
            <a:lstStyle/>
            <a:p>
              <a:endParaRPr/>
            </a:p>
          </p:txBody>
        </p:sp>
        <p:sp>
          <p:nvSpPr>
            <p:cNvPr id="1964" name="Google Shape;1964;p33"/>
            <p:cNvSpPr/>
            <p:nvPr/>
          </p:nvSpPr>
          <p:spPr>
            <a:xfrm>
              <a:off x="416475" y="1837513"/>
              <a:ext cx="5700" cy="4750"/>
            </a:xfrm>
            <a:custGeom>
              <a:avLst/>
              <a:gdLst/>
              <a:ahLst/>
              <a:cxnLst/>
              <a:rect l="l" t="t" r="r" b="b"/>
              <a:pathLst>
                <a:path w="228" h="190" extrusionOk="0">
                  <a:moveTo>
                    <a:pt x="114" y="0"/>
                  </a:moveTo>
                  <a:cubicBezTo>
                    <a:pt x="0" y="19"/>
                    <a:pt x="0" y="171"/>
                    <a:pt x="114" y="190"/>
                  </a:cubicBezTo>
                  <a:cubicBezTo>
                    <a:pt x="228" y="171"/>
                    <a:pt x="228" y="19"/>
                    <a:pt x="114" y="0"/>
                  </a:cubicBezTo>
                  <a:close/>
                </a:path>
              </a:pathLst>
            </a:custGeom>
            <a:solidFill>
              <a:srgbClr val="3C8DA0"/>
            </a:solidFill>
            <a:ln>
              <a:noFill/>
            </a:ln>
          </p:spPr>
          <p:txBody>
            <a:bodyPr spcFirstLastPara="1" wrap="square" lIns="91425" tIns="91425" rIns="91425" bIns="91425" anchor="ctr" anchorCtr="0">
              <a:noAutofit/>
            </a:bodyPr>
            <a:lstStyle/>
            <a:p>
              <a:endParaRPr/>
            </a:p>
          </p:txBody>
        </p:sp>
        <p:sp>
          <p:nvSpPr>
            <p:cNvPr id="1965" name="Google Shape;1965;p33"/>
            <p:cNvSpPr/>
            <p:nvPr/>
          </p:nvSpPr>
          <p:spPr>
            <a:xfrm>
              <a:off x="415525" y="1877788"/>
              <a:ext cx="7600" cy="10675"/>
            </a:xfrm>
            <a:custGeom>
              <a:avLst/>
              <a:gdLst/>
              <a:ahLst/>
              <a:cxnLst/>
              <a:rect l="l" t="t" r="r" b="b"/>
              <a:pathLst>
                <a:path w="304" h="427" extrusionOk="0">
                  <a:moveTo>
                    <a:pt x="171" y="1"/>
                  </a:moveTo>
                  <a:cubicBezTo>
                    <a:pt x="133" y="1"/>
                    <a:pt x="95" y="20"/>
                    <a:pt x="76" y="39"/>
                  </a:cubicBezTo>
                  <a:lnTo>
                    <a:pt x="57" y="77"/>
                  </a:lnTo>
                  <a:cubicBezTo>
                    <a:pt x="38" y="95"/>
                    <a:pt x="38" y="114"/>
                    <a:pt x="38" y="133"/>
                  </a:cubicBezTo>
                  <a:lnTo>
                    <a:pt x="20" y="133"/>
                  </a:lnTo>
                  <a:cubicBezTo>
                    <a:pt x="20" y="190"/>
                    <a:pt x="20" y="228"/>
                    <a:pt x="1" y="285"/>
                  </a:cubicBezTo>
                  <a:cubicBezTo>
                    <a:pt x="1" y="304"/>
                    <a:pt x="1" y="323"/>
                    <a:pt x="20" y="342"/>
                  </a:cubicBezTo>
                  <a:cubicBezTo>
                    <a:pt x="20" y="361"/>
                    <a:pt x="38" y="380"/>
                    <a:pt x="38" y="380"/>
                  </a:cubicBezTo>
                  <a:cubicBezTo>
                    <a:pt x="57" y="399"/>
                    <a:pt x="76" y="418"/>
                    <a:pt x="95" y="418"/>
                  </a:cubicBezTo>
                  <a:cubicBezTo>
                    <a:pt x="108" y="418"/>
                    <a:pt x="121" y="426"/>
                    <a:pt x="133" y="426"/>
                  </a:cubicBezTo>
                  <a:cubicBezTo>
                    <a:pt x="140" y="426"/>
                    <a:pt x="146" y="424"/>
                    <a:pt x="152" y="418"/>
                  </a:cubicBezTo>
                  <a:lnTo>
                    <a:pt x="190" y="418"/>
                  </a:lnTo>
                  <a:cubicBezTo>
                    <a:pt x="209" y="418"/>
                    <a:pt x="228" y="418"/>
                    <a:pt x="247" y="399"/>
                  </a:cubicBezTo>
                  <a:cubicBezTo>
                    <a:pt x="285" y="361"/>
                    <a:pt x="285" y="323"/>
                    <a:pt x="285" y="285"/>
                  </a:cubicBezTo>
                  <a:lnTo>
                    <a:pt x="285" y="133"/>
                  </a:lnTo>
                  <a:cubicBezTo>
                    <a:pt x="304" y="114"/>
                    <a:pt x="304" y="95"/>
                    <a:pt x="285" y="95"/>
                  </a:cubicBezTo>
                  <a:cubicBezTo>
                    <a:pt x="285" y="77"/>
                    <a:pt x="285" y="58"/>
                    <a:pt x="266" y="39"/>
                  </a:cubicBezTo>
                  <a:cubicBezTo>
                    <a:pt x="228" y="20"/>
                    <a:pt x="209" y="1"/>
                    <a:pt x="171" y="1"/>
                  </a:cubicBezTo>
                  <a:close/>
                </a:path>
              </a:pathLst>
            </a:custGeom>
            <a:solidFill>
              <a:srgbClr val="3C8DA0"/>
            </a:solidFill>
            <a:ln>
              <a:noFill/>
            </a:ln>
          </p:spPr>
          <p:txBody>
            <a:bodyPr spcFirstLastPara="1" wrap="square" lIns="91425" tIns="91425" rIns="91425" bIns="91425" anchor="ctr" anchorCtr="0">
              <a:noAutofit/>
            </a:bodyPr>
            <a:lstStyle/>
            <a:p>
              <a:endParaRPr/>
            </a:p>
          </p:txBody>
        </p:sp>
        <p:sp>
          <p:nvSpPr>
            <p:cNvPr id="1966" name="Google Shape;1966;p33"/>
            <p:cNvSpPr/>
            <p:nvPr/>
          </p:nvSpPr>
          <p:spPr>
            <a:xfrm>
              <a:off x="432600" y="1937038"/>
              <a:ext cx="10450" cy="8075"/>
            </a:xfrm>
            <a:custGeom>
              <a:avLst/>
              <a:gdLst/>
              <a:ahLst/>
              <a:cxnLst/>
              <a:rect l="l" t="t" r="r" b="b"/>
              <a:pathLst>
                <a:path w="418" h="323" extrusionOk="0">
                  <a:moveTo>
                    <a:pt x="209" y="0"/>
                  </a:moveTo>
                  <a:cubicBezTo>
                    <a:pt x="0" y="0"/>
                    <a:pt x="0" y="323"/>
                    <a:pt x="209" y="323"/>
                  </a:cubicBezTo>
                  <a:cubicBezTo>
                    <a:pt x="417" y="323"/>
                    <a:pt x="417" y="0"/>
                    <a:pt x="209" y="0"/>
                  </a:cubicBezTo>
                  <a:close/>
                </a:path>
              </a:pathLst>
            </a:custGeom>
            <a:solidFill>
              <a:srgbClr val="3C8DA0"/>
            </a:solidFill>
            <a:ln>
              <a:noFill/>
            </a:ln>
          </p:spPr>
          <p:txBody>
            <a:bodyPr spcFirstLastPara="1" wrap="square" lIns="91425" tIns="91425" rIns="91425" bIns="91425" anchor="ctr" anchorCtr="0">
              <a:noAutofit/>
            </a:bodyPr>
            <a:lstStyle/>
            <a:p>
              <a:endParaRPr/>
            </a:p>
          </p:txBody>
        </p:sp>
        <p:sp>
          <p:nvSpPr>
            <p:cNvPr id="1967" name="Google Shape;1967;p33"/>
            <p:cNvSpPr/>
            <p:nvPr/>
          </p:nvSpPr>
          <p:spPr>
            <a:xfrm>
              <a:off x="452025" y="1974938"/>
              <a:ext cx="9500" cy="7150"/>
            </a:xfrm>
            <a:custGeom>
              <a:avLst/>
              <a:gdLst/>
              <a:ahLst/>
              <a:cxnLst/>
              <a:rect l="l" t="t" r="r" b="b"/>
              <a:pathLst>
                <a:path w="380" h="286" extrusionOk="0">
                  <a:moveTo>
                    <a:pt x="190" y="1"/>
                  </a:moveTo>
                  <a:cubicBezTo>
                    <a:pt x="0" y="1"/>
                    <a:pt x="0" y="285"/>
                    <a:pt x="190" y="285"/>
                  </a:cubicBezTo>
                  <a:cubicBezTo>
                    <a:pt x="379" y="285"/>
                    <a:pt x="379" y="1"/>
                    <a:pt x="190" y="1"/>
                  </a:cubicBezTo>
                  <a:close/>
                </a:path>
              </a:pathLst>
            </a:custGeom>
            <a:solidFill>
              <a:srgbClr val="3C8DA0"/>
            </a:solidFill>
            <a:ln>
              <a:noFill/>
            </a:ln>
          </p:spPr>
          <p:txBody>
            <a:bodyPr spcFirstLastPara="1" wrap="square" lIns="91425" tIns="91425" rIns="91425" bIns="91425" anchor="ctr" anchorCtr="0">
              <a:noAutofit/>
            </a:bodyPr>
            <a:lstStyle/>
            <a:p>
              <a:endParaRPr/>
            </a:p>
          </p:txBody>
        </p:sp>
        <p:sp>
          <p:nvSpPr>
            <p:cNvPr id="1968" name="Google Shape;1968;p33"/>
            <p:cNvSpPr/>
            <p:nvPr/>
          </p:nvSpPr>
          <p:spPr>
            <a:xfrm>
              <a:off x="472875" y="1918538"/>
              <a:ext cx="19925" cy="15200"/>
            </a:xfrm>
            <a:custGeom>
              <a:avLst/>
              <a:gdLst/>
              <a:ahLst/>
              <a:cxnLst/>
              <a:rect l="l" t="t" r="r" b="b"/>
              <a:pathLst>
                <a:path w="797" h="608" extrusionOk="0">
                  <a:moveTo>
                    <a:pt x="398" y="1"/>
                  </a:moveTo>
                  <a:cubicBezTo>
                    <a:pt x="0" y="1"/>
                    <a:pt x="0" y="608"/>
                    <a:pt x="398" y="608"/>
                  </a:cubicBezTo>
                  <a:cubicBezTo>
                    <a:pt x="797" y="608"/>
                    <a:pt x="797" y="1"/>
                    <a:pt x="398" y="1"/>
                  </a:cubicBezTo>
                  <a:close/>
                </a:path>
              </a:pathLst>
            </a:custGeom>
            <a:solidFill>
              <a:srgbClr val="3C8DA0"/>
            </a:solidFill>
            <a:ln>
              <a:noFill/>
            </a:ln>
          </p:spPr>
          <p:txBody>
            <a:bodyPr spcFirstLastPara="1" wrap="square" lIns="91425" tIns="91425" rIns="91425" bIns="91425" anchor="ctr" anchorCtr="0">
              <a:noAutofit/>
            </a:bodyPr>
            <a:lstStyle/>
            <a:p>
              <a:endParaRPr/>
            </a:p>
          </p:txBody>
        </p:sp>
        <p:sp>
          <p:nvSpPr>
            <p:cNvPr id="1969" name="Google Shape;1969;p33"/>
            <p:cNvSpPr/>
            <p:nvPr/>
          </p:nvSpPr>
          <p:spPr>
            <a:xfrm>
              <a:off x="444900" y="1890113"/>
              <a:ext cx="16150" cy="11875"/>
            </a:xfrm>
            <a:custGeom>
              <a:avLst/>
              <a:gdLst/>
              <a:ahLst/>
              <a:cxnLst/>
              <a:rect l="l" t="t" r="r" b="b"/>
              <a:pathLst>
                <a:path w="646" h="475" extrusionOk="0">
                  <a:moveTo>
                    <a:pt x="323" y="1"/>
                  </a:moveTo>
                  <a:cubicBezTo>
                    <a:pt x="1" y="1"/>
                    <a:pt x="1" y="475"/>
                    <a:pt x="323" y="475"/>
                  </a:cubicBezTo>
                  <a:cubicBezTo>
                    <a:pt x="645" y="475"/>
                    <a:pt x="645" y="1"/>
                    <a:pt x="323" y="1"/>
                  </a:cubicBezTo>
                  <a:close/>
                </a:path>
              </a:pathLst>
            </a:custGeom>
            <a:solidFill>
              <a:srgbClr val="3C8DA0"/>
            </a:solidFill>
            <a:ln>
              <a:noFill/>
            </a:ln>
          </p:spPr>
          <p:txBody>
            <a:bodyPr spcFirstLastPara="1" wrap="square" lIns="91425" tIns="91425" rIns="91425" bIns="91425" anchor="ctr" anchorCtr="0">
              <a:noAutofit/>
            </a:bodyPr>
            <a:lstStyle/>
            <a:p>
              <a:endParaRPr/>
            </a:p>
          </p:txBody>
        </p:sp>
        <p:sp>
          <p:nvSpPr>
            <p:cNvPr id="1970" name="Google Shape;1970;p33"/>
            <p:cNvSpPr/>
            <p:nvPr/>
          </p:nvSpPr>
          <p:spPr>
            <a:xfrm>
              <a:off x="398475" y="1905288"/>
              <a:ext cx="11875" cy="11400"/>
            </a:xfrm>
            <a:custGeom>
              <a:avLst/>
              <a:gdLst/>
              <a:ahLst/>
              <a:cxnLst/>
              <a:rect l="l" t="t" r="r" b="b"/>
              <a:pathLst>
                <a:path w="475" h="456" extrusionOk="0">
                  <a:moveTo>
                    <a:pt x="228" y="0"/>
                  </a:moveTo>
                  <a:cubicBezTo>
                    <a:pt x="0" y="57"/>
                    <a:pt x="0" y="398"/>
                    <a:pt x="228" y="455"/>
                  </a:cubicBezTo>
                  <a:cubicBezTo>
                    <a:pt x="474" y="398"/>
                    <a:pt x="474" y="57"/>
                    <a:pt x="228" y="0"/>
                  </a:cubicBezTo>
                  <a:close/>
                </a:path>
              </a:pathLst>
            </a:custGeom>
            <a:solidFill>
              <a:srgbClr val="3C8DA0"/>
            </a:solidFill>
            <a:ln>
              <a:noFill/>
            </a:ln>
          </p:spPr>
          <p:txBody>
            <a:bodyPr spcFirstLastPara="1" wrap="square" lIns="91425" tIns="91425" rIns="91425" bIns="91425" anchor="ctr" anchorCtr="0">
              <a:noAutofit/>
            </a:bodyPr>
            <a:lstStyle/>
            <a:p>
              <a:endParaRPr/>
            </a:p>
          </p:txBody>
        </p:sp>
        <p:sp>
          <p:nvSpPr>
            <p:cNvPr id="1971" name="Google Shape;1971;p33"/>
            <p:cNvSpPr/>
            <p:nvPr/>
          </p:nvSpPr>
          <p:spPr>
            <a:xfrm>
              <a:off x="454400" y="1849363"/>
              <a:ext cx="11850" cy="11400"/>
            </a:xfrm>
            <a:custGeom>
              <a:avLst/>
              <a:gdLst/>
              <a:ahLst/>
              <a:cxnLst/>
              <a:rect l="l" t="t" r="r" b="b"/>
              <a:pathLst>
                <a:path w="474" h="456" extrusionOk="0">
                  <a:moveTo>
                    <a:pt x="246" y="0"/>
                  </a:moveTo>
                  <a:cubicBezTo>
                    <a:pt x="0" y="57"/>
                    <a:pt x="0" y="398"/>
                    <a:pt x="246" y="455"/>
                  </a:cubicBezTo>
                  <a:cubicBezTo>
                    <a:pt x="474" y="398"/>
                    <a:pt x="474" y="57"/>
                    <a:pt x="246" y="0"/>
                  </a:cubicBezTo>
                  <a:close/>
                </a:path>
              </a:pathLst>
            </a:custGeom>
            <a:solidFill>
              <a:srgbClr val="3C8DA0"/>
            </a:solidFill>
            <a:ln>
              <a:noFill/>
            </a:ln>
          </p:spPr>
          <p:txBody>
            <a:bodyPr spcFirstLastPara="1" wrap="square" lIns="91425" tIns="91425" rIns="91425" bIns="91425" anchor="ctr" anchorCtr="0">
              <a:noAutofit/>
            </a:bodyPr>
            <a:lstStyle/>
            <a:p>
              <a:endParaRPr/>
            </a:p>
          </p:txBody>
        </p:sp>
        <p:sp>
          <p:nvSpPr>
            <p:cNvPr id="1972" name="Google Shape;1972;p33"/>
            <p:cNvSpPr/>
            <p:nvPr/>
          </p:nvSpPr>
          <p:spPr>
            <a:xfrm>
              <a:off x="428800" y="1830863"/>
              <a:ext cx="14725" cy="11400"/>
            </a:xfrm>
            <a:custGeom>
              <a:avLst/>
              <a:gdLst/>
              <a:ahLst/>
              <a:cxnLst/>
              <a:rect l="l" t="t" r="r" b="b"/>
              <a:pathLst>
                <a:path w="589" h="456" extrusionOk="0">
                  <a:moveTo>
                    <a:pt x="228" y="1"/>
                  </a:moveTo>
                  <a:cubicBezTo>
                    <a:pt x="190" y="1"/>
                    <a:pt x="171" y="1"/>
                    <a:pt x="133" y="20"/>
                  </a:cubicBezTo>
                  <a:cubicBezTo>
                    <a:pt x="114" y="39"/>
                    <a:pt x="76" y="39"/>
                    <a:pt x="57" y="77"/>
                  </a:cubicBezTo>
                  <a:cubicBezTo>
                    <a:pt x="38" y="96"/>
                    <a:pt x="19" y="115"/>
                    <a:pt x="19" y="153"/>
                  </a:cubicBezTo>
                  <a:cubicBezTo>
                    <a:pt x="0" y="172"/>
                    <a:pt x="0" y="209"/>
                    <a:pt x="0" y="228"/>
                  </a:cubicBezTo>
                  <a:lnTo>
                    <a:pt x="0" y="285"/>
                  </a:lnTo>
                  <a:cubicBezTo>
                    <a:pt x="0" y="323"/>
                    <a:pt x="19" y="361"/>
                    <a:pt x="57" y="399"/>
                  </a:cubicBezTo>
                  <a:lnTo>
                    <a:pt x="95" y="437"/>
                  </a:lnTo>
                  <a:cubicBezTo>
                    <a:pt x="133" y="456"/>
                    <a:pt x="171" y="456"/>
                    <a:pt x="209" y="456"/>
                  </a:cubicBezTo>
                  <a:lnTo>
                    <a:pt x="209" y="437"/>
                  </a:lnTo>
                  <a:lnTo>
                    <a:pt x="361" y="437"/>
                  </a:lnTo>
                  <a:cubicBezTo>
                    <a:pt x="398" y="437"/>
                    <a:pt x="417" y="437"/>
                    <a:pt x="455" y="418"/>
                  </a:cubicBezTo>
                  <a:cubicBezTo>
                    <a:pt x="474" y="418"/>
                    <a:pt x="493" y="399"/>
                    <a:pt x="531" y="380"/>
                  </a:cubicBezTo>
                  <a:cubicBezTo>
                    <a:pt x="550" y="361"/>
                    <a:pt x="569" y="342"/>
                    <a:pt x="569" y="304"/>
                  </a:cubicBezTo>
                  <a:cubicBezTo>
                    <a:pt x="588" y="285"/>
                    <a:pt x="588" y="247"/>
                    <a:pt x="588" y="228"/>
                  </a:cubicBezTo>
                  <a:lnTo>
                    <a:pt x="588" y="172"/>
                  </a:lnTo>
                  <a:cubicBezTo>
                    <a:pt x="569" y="134"/>
                    <a:pt x="550" y="96"/>
                    <a:pt x="531" y="58"/>
                  </a:cubicBezTo>
                  <a:lnTo>
                    <a:pt x="493" y="39"/>
                  </a:lnTo>
                  <a:cubicBezTo>
                    <a:pt x="455" y="20"/>
                    <a:pt x="417" y="1"/>
                    <a:pt x="380" y="1"/>
                  </a:cubicBezTo>
                  <a:close/>
                </a:path>
              </a:pathLst>
            </a:custGeom>
            <a:solidFill>
              <a:srgbClr val="3C8DA0"/>
            </a:solidFill>
            <a:ln>
              <a:noFill/>
            </a:ln>
          </p:spPr>
          <p:txBody>
            <a:bodyPr spcFirstLastPara="1" wrap="square" lIns="91425" tIns="91425" rIns="91425" bIns="91425" anchor="ctr" anchorCtr="0">
              <a:noAutofit/>
            </a:bodyPr>
            <a:lstStyle/>
            <a:p>
              <a:endParaRPr/>
            </a:p>
          </p:txBody>
        </p:sp>
        <p:sp>
          <p:nvSpPr>
            <p:cNvPr id="1973" name="Google Shape;1973;p33"/>
            <p:cNvSpPr/>
            <p:nvPr/>
          </p:nvSpPr>
          <p:spPr>
            <a:xfrm>
              <a:off x="440175" y="1765463"/>
              <a:ext cx="18025" cy="14725"/>
            </a:xfrm>
            <a:custGeom>
              <a:avLst/>
              <a:gdLst/>
              <a:ahLst/>
              <a:cxnLst/>
              <a:rect l="l" t="t" r="r" b="b"/>
              <a:pathLst>
                <a:path w="721" h="589" extrusionOk="0">
                  <a:moveTo>
                    <a:pt x="361" y="1"/>
                  </a:moveTo>
                  <a:cubicBezTo>
                    <a:pt x="0" y="20"/>
                    <a:pt x="0" y="551"/>
                    <a:pt x="361" y="589"/>
                  </a:cubicBezTo>
                  <a:cubicBezTo>
                    <a:pt x="721" y="551"/>
                    <a:pt x="721" y="20"/>
                    <a:pt x="361" y="1"/>
                  </a:cubicBezTo>
                  <a:close/>
                </a:path>
              </a:pathLst>
            </a:custGeom>
            <a:solidFill>
              <a:srgbClr val="3C8DA0"/>
            </a:solidFill>
            <a:ln>
              <a:noFill/>
            </a:ln>
          </p:spPr>
          <p:txBody>
            <a:bodyPr spcFirstLastPara="1" wrap="square" lIns="91425" tIns="91425" rIns="91425" bIns="91425" anchor="ctr" anchorCtr="0">
              <a:noAutofit/>
            </a:bodyPr>
            <a:lstStyle/>
            <a:p>
              <a:endParaRPr/>
            </a:p>
          </p:txBody>
        </p:sp>
        <p:sp>
          <p:nvSpPr>
            <p:cNvPr id="1974" name="Google Shape;1974;p33"/>
            <p:cNvSpPr/>
            <p:nvPr/>
          </p:nvSpPr>
          <p:spPr>
            <a:xfrm>
              <a:off x="385200" y="1777313"/>
              <a:ext cx="15650" cy="13300"/>
            </a:xfrm>
            <a:custGeom>
              <a:avLst/>
              <a:gdLst/>
              <a:ahLst/>
              <a:cxnLst/>
              <a:rect l="l" t="t" r="r" b="b"/>
              <a:pathLst>
                <a:path w="626" h="532" extrusionOk="0">
                  <a:moveTo>
                    <a:pt x="323" y="1"/>
                  </a:moveTo>
                  <a:cubicBezTo>
                    <a:pt x="0" y="39"/>
                    <a:pt x="0" y="494"/>
                    <a:pt x="323" y="532"/>
                  </a:cubicBezTo>
                  <a:cubicBezTo>
                    <a:pt x="626" y="494"/>
                    <a:pt x="626" y="39"/>
                    <a:pt x="323" y="1"/>
                  </a:cubicBezTo>
                  <a:close/>
                </a:path>
              </a:pathLst>
            </a:custGeom>
            <a:solidFill>
              <a:srgbClr val="3C8DA0"/>
            </a:solidFill>
            <a:ln>
              <a:noFill/>
            </a:ln>
          </p:spPr>
          <p:txBody>
            <a:bodyPr spcFirstLastPara="1" wrap="square" lIns="91425" tIns="91425" rIns="91425" bIns="91425" anchor="ctr" anchorCtr="0">
              <a:noAutofit/>
            </a:bodyPr>
            <a:lstStyle/>
            <a:p>
              <a:endParaRPr/>
            </a:p>
          </p:txBody>
        </p:sp>
        <p:sp>
          <p:nvSpPr>
            <p:cNvPr id="1975" name="Google Shape;1975;p33"/>
            <p:cNvSpPr/>
            <p:nvPr/>
          </p:nvSpPr>
          <p:spPr>
            <a:xfrm>
              <a:off x="399875" y="1703388"/>
              <a:ext cx="16150" cy="11875"/>
            </a:xfrm>
            <a:custGeom>
              <a:avLst/>
              <a:gdLst/>
              <a:ahLst/>
              <a:cxnLst/>
              <a:rect l="l" t="t" r="r" b="b"/>
              <a:pathLst>
                <a:path w="646" h="475" extrusionOk="0">
                  <a:moveTo>
                    <a:pt x="323" y="1"/>
                  </a:moveTo>
                  <a:cubicBezTo>
                    <a:pt x="1" y="1"/>
                    <a:pt x="1" y="474"/>
                    <a:pt x="323" y="474"/>
                  </a:cubicBezTo>
                  <a:cubicBezTo>
                    <a:pt x="646" y="474"/>
                    <a:pt x="646" y="1"/>
                    <a:pt x="323" y="1"/>
                  </a:cubicBezTo>
                  <a:close/>
                </a:path>
              </a:pathLst>
            </a:custGeom>
            <a:solidFill>
              <a:srgbClr val="3C8DA0"/>
            </a:solidFill>
            <a:ln>
              <a:noFill/>
            </a:ln>
          </p:spPr>
          <p:txBody>
            <a:bodyPr spcFirstLastPara="1" wrap="square" lIns="91425" tIns="91425" rIns="91425" bIns="91425" anchor="ctr" anchorCtr="0">
              <a:noAutofit/>
            </a:bodyPr>
            <a:lstStyle/>
            <a:p>
              <a:endParaRPr/>
            </a:p>
          </p:txBody>
        </p:sp>
        <p:sp>
          <p:nvSpPr>
            <p:cNvPr id="1976" name="Google Shape;1976;p33"/>
            <p:cNvSpPr/>
            <p:nvPr/>
          </p:nvSpPr>
          <p:spPr>
            <a:xfrm>
              <a:off x="354400" y="1709538"/>
              <a:ext cx="17550" cy="14250"/>
            </a:xfrm>
            <a:custGeom>
              <a:avLst/>
              <a:gdLst/>
              <a:ahLst/>
              <a:cxnLst/>
              <a:rect l="l" t="t" r="r" b="b"/>
              <a:pathLst>
                <a:path w="702" h="570" extrusionOk="0">
                  <a:moveTo>
                    <a:pt x="341" y="1"/>
                  </a:moveTo>
                  <a:cubicBezTo>
                    <a:pt x="0" y="20"/>
                    <a:pt x="0" y="532"/>
                    <a:pt x="341" y="570"/>
                  </a:cubicBezTo>
                  <a:cubicBezTo>
                    <a:pt x="702" y="532"/>
                    <a:pt x="702" y="20"/>
                    <a:pt x="341" y="1"/>
                  </a:cubicBezTo>
                  <a:close/>
                </a:path>
              </a:pathLst>
            </a:custGeom>
            <a:solidFill>
              <a:srgbClr val="3C8DA0"/>
            </a:solidFill>
            <a:ln>
              <a:noFill/>
            </a:ln>
          </p:spPr>
          <p:txBody>
            <a:bodyPr spcFirstLastPara="1" wrap="square" lIns="91425" tIns="91425" rIns="91425" bIns="91425" anchor="ctr" anchorCtr="0">
              <a:noAutofit/>
            </a:bodyPr>
            <a:lstStyle/>
            <a:p>
              <a:endParaRPr/>
            </a:p>
          </p:txBody>
        </p:sp>
        <p:sp>
          <p:nvSpPr>
            <p:cNvPr id="1977" name="Google Shape;1977;p33"/>
            <p:cNvSpPr/>
            <p:nvPr/>
          </p:nvSpPr>
          <p:spPr>
            <a:xfrm>
              <a:off x="338275" y="1701963"/>
              <a:ext cx="19450" cy="14250"/>
            </a:xfrm>
            <a:custGeom>
              <a:avLst/>
              <a:gdLst/>
              <a:ahLst/>
              <a:cxnLst/>
              <a:rect l="l" t="t" r="r" b="b"/>
              <a:pathLst>
                <a:path w="778" h="570" extrusionOk="0">
                  <a:moveTo>
                    <a:pt x="416" y="0"/>
                  </a:moveTo>
                  <a:cubicBezTo>
                    <a:pt x="411" y="0"/>
                    <a:pt x="405" y="0"/>
                    <a:pt x="399" y="1"/>
                  </a:cubicBezTo>
                  <a:cubicBezTo>
                    <a:pt x="1" y="1"/>
                    <a:pt x="1" y="569"/>
                    <a:pt x="399" y="569"/>
                  </a:cubicBezTo>
                  <a:cubicBezTo>
                    <a:pt x="772" y="569"/>
                    <a:pt x="778" y="0"/>
                    <a:pt x="416" y="0"/>
                  </a:cubicBezTo>
                  <a:close/>
                </a:path>
              </a:pathLst>
            </a:custGeom>
            <a:solidFill>
              <a:srgbClr val="3C8DA0"/>
            </a:solidFill>
            <a:ln>
              <a:noFill/>
            </a:ln>
          </p:spPr>
          <p:txBody>
            <a:bodyPr spcFirstLastPara="1" wrap="square" lIns="91425" tIns="91425" rIns="91425" bIns="91425" anchor="ctr" anchorCtr="0">
              <a:noAutofit/>
            </a:bodyPr>
            <a:lstStyle/>
            <a:p>
              <a:endParaRPr/>
            </a:p>
          </p:txBody>
        </p:sp>
        <p:sp>
          <p:nvSpPr>
            <p:cNvPr id="1978" name="Google Shape;1978;p33"/>
            <p:cNvSpPr/>
            <p:nvPr/>
          </p:nvSpPr>
          <p:spPr>
            <a:xfrm>
              <a:off x="388050" y="1631363"/>
              <a:ext cx="17550" cy="13750"/>
            </a:xfrm>
            <a:custGeom>
              <a:avLst/>
              <a:gdLst/>
              <a:ahLst/>
              <a:cxnLst/>
              <a:rect l="l" t="t" r="r" b="b"/>
              <a:pathLst>
                <a:path w="702" h="550" extrusionOk="0">
                  <a:moveTo>
                    <a:pt x="360" y="0"/>
                  </a:moveTo>
                  <a:cubicBezTo>
                    <a:pt x="0" y="0"/>
                    <a:pt x="0" y="550"/>
                    <a:pt x="360" y="550"/>
                  </a:cubicBezTo>
                  <a:cubicBezTo>
                    <a:pt x="701" y="550"/>
                    <a:pt x="701" y="0"/>
                    <a:pt x="360" y="0"/>
                  </a:cubicBezTo>
                  <a:close/>
                </a:path>
              </a:pathLst>
            </a:custGeom>
            <a:solidFill>
              <a:srgbClr val="3C8DA0"/>
            </a:solidFill>
            <a:ln>
              <a:noFill/>
            </a:ln>
          </p:spPr>
          <p:txBody>
            <a:bodyPr spcFirstLastPara="1" wrap="square" lIns="91425" tIns="91425" rIns="91425" bIns="91425" anchor="ctr" anchorCtr="0">
              <a:noAutofit/>
            </a:bodyPr>
            <a:lstStyle/>
            <a:p>
              <a:endParaRPr/>
            </a:p>
          </p:txBody>
        </p:sp>
        <p:sp>
          <p:nvSpPr>
            <p:cNvPr id="1979" name="Google Shape;1979;p33"/>
            <p:cNvSpPr/>
            <p:nvPr/>
          </p:nvSpPr>
          <p:spPr>
            <a:xfrm>
              <a:off x="297525" y="1637988"/>
              <a:ext cx="18975" cy="14725"/>
            </a:xfrm>
            <a:custGeom>
              <a:avLst/>
              <a:gdLst/>
              <a:ahLst/>
              <a:cxnLst/>
              <a:rect l="l" t="t" r="r" b="b"/>
              <a:pathLst>
                <a:path w="759" h="589" extrusionOk="0">
                  <a:moveTo>
                    <a:pt x="379" y="0"/>
                  </a:moveTo>
                  <a:cubicBezTo>
                    <a:pt x="0" y="0"/>
                    <a:pt x="0" y="588"/>
                    <a:pt x="379" y="588"/>
                  </a:cubicBezTo>
                  <a:cubicBezTo>
                    <a:pt x="759" y="588"/>
                    <a:pt x="759" y="0"/>
                    <a:pt x="379" y="0"/>
                  </a:cubicBezTo>
                  <a:close/>
                </a:path>
              </a:pathLst>
            </a:custGeom>
            <a:solidFill>
              <a:srgbClr val="3C8DA0"/>
            </a:solidFill>
            <a:ln>
              <a:noFill/>
            </a:ln>
          </p:spPr>
          <p:txBody>
            <a:bodyPr spcFirstLastPara="1" wrap="square" lIns="91425" tIns="91425" rIns="91425" bIns="91425" anchor="ctr" anchorCtr="0">
              <a:noAutofit/>
            </a:bodyPr>
            <a:lstStyle/>
            <a:p>
              <a:endParaRPr/>
            </a:p>
          </p:txBody>
        </p:sp>
        <p:sp>
          <p:nvSpPr>
            <p:cNvPr id="1980" name="Google Shape;1980;p33"/>
            <p:cNvSpPr/>
            <p:nvPr/>
          </p:nvSpPr>
          <p:spPr>
            <a:xfrm>
              <a:off x="356275" y="1585363"/>
              <a:ext cx="20875" cy="15675"/>
            </a:xfrm>
            <a:custGeom>
              <a:avLst/>
              <a:gdLst/>
              <a:ahLst/>
              <a:cxnLst/>
              <a:rect l="l" t="t" r="r" b="b"/>
              <a:pathLst>
                <a:path w="835" h="627" extrusionOk="0">
                  <a:moveTo>
                    <a:pt x="436" y="1"/>
                  </a:moveTo>
                  <a:cubicBezTo>
                    <a:pt x="430" y="1"/>
                    <a:pt x="424" y="1"/>
                    <a:pt x="418" y="1"/>
                  </a:cubicBezTo>
                  <a:cubicBezTo>
                    <a:pt x="1" y="1"/>
                    <a:pt x="1" y="627"/>
                    <a:pt x="418" y="627"/>
                  </a:cubicBezTo>
                  <a:cubicBezTo>
                    <a:pt x="829" y="627"/>
                    <a:pt x="835" y="1"/>
                    <a:pt x="436" y="1"/>
                  </a:cubicBezTo>
                  <a:close/>
                </a:path>
              </a:pathLst>
            </a:custGeom>
            <a:solidFill>
              <a:srgbClr val="3C8DA0"/>
            </a:solidFill>
            <a:ln>
              <a:noFill/>
            </a:ln>
          </p:spPr>
          <p:txBody>
            <a:bodyPr spcFirstLastPara="1" wrap="square" lIns="91425" tIns="91425" rIns="91425" bIns="91425" anchor="ctr" anchorCtr="0">
              <a:noAutofit/>
            </a:bodyPr>
            <a:lstStyle/>
            <a:p>
              <a:endParaRPr/>
            </a:p>
          </p:txBody>
        </p:sp>
        <p:sp>
          <p:nvSpPr>
            <p:cNvPr id="1981" name="Google Shape;1981;p33"/>
            <p:cNvSpPr/>
            <p:nvPr/>
          </p:nvSpPr>
          <p:spPr>
            <a:xfrm>
              <a:off x="311750" y="1588238"/>
              <a:ext cx="12800" cy="9500"/>
            </a:xfrm>
            <a:custGeom>
              <a:avLst/>
              <a:gdLst/>
              <a:ahLst/>
              <a:cxnLst/>
              <a:rect l="l" t="t" r="r" b="b"/>
              <a:pathLst>
                <a:path w="512" h="380" extrusionOk="0">
                  <a:moveTo>
                    <a:pt x="265" y="0"/>
                  </a:moveTo>
                  <a:cubicBezTo>
                    <a:pt x="0" y="0"/>
                    <a:pt x="0" y="379"/>
                    <a:pt x="265" y="379"/>
                  </a:cubicBezTo>
                  <a:cubicBezTo>
                    <a:pt x="512" y="379"/>
                    <a:pt x="512" y="0"/>
                    <a:pt x="265" y="0"/>
                  </a:cubicBezTo>
                  <a:close/>
                </a:path>
              </a:pathLst>
            </a:custGeom>
            <a:solidFill>
              <a:srgbClr val="3C8DA0"/>
            </a:solidFill>
            <a:ln>
              <a:noFill/>
            </a:ln>
          </p:spPr>
          <p:txBody>
            <a:bodyPr spcFirstLastPara="1" wrap="square" lIns="91425" tIns="91425" rIns="91425" bIns="91425" anchor="ctr" anchorCtr="0">
              <a:noAutofit/>
            </a:bodyPr>
            <a:lstStyle/>
            <a:p>
              <a:endParaRPr/>
            </a:p>
          </p:txBody>
        </p:sp>
        <p:sp>
          <p:nvSpPr>
            <p:cNvPr id="1982" name="Google Shape;1982;p33"/>
            <p:cNvSpPr/>
            <p:nvPr/>
          </p:nvSpPr>
          <p:spPr>
            <a:xfrm>
              <a:off x="285675" y="1574488"/>
              <a:ext cx="20400" cy="15175"/>
            </a:xfrm>
            <a:custGeom>
              <a:avLst/>
              <a:gdLst/>
              <a:ahLst/>
              <a:cxnLst/>
              <a:rect l="l" t="t" r="r" b="b"/>
              <a:pathLst>
                <a:path w="816" h="607" extrusionOk="0">
                  <a:moveTo>
                    <a:pt x="398" y="0"/>
                  </a:moveTo>
                  <a:cubicBezTo>
                    <a:pt x="0" y="0"/>
                    <a:pt x="0" y="607"/>
                    <a:pt x="398" y="607"/>
                  </a:cubicBezTo>
                  <a:cubicBezTo>
                    <a:pt x="816" y="607"/>
                    <a:pt x="816" y="0"/>
                    <a:pt x="398" y="0"/>
                  </a:cubicBezTo>
                  <a:close/>
                </a:path>
              </a:pathLst>
            </a:custGeom>
            <a:solidFill>
              <a:srgbClr val="3C8DA0"/>
            </a:solidFill>
            <a:ln>
              <a:noFill/>
            </a:ln>
          </p:spPr>
          <p:txBody>
            <a:bodyPr spcFirstLastPara="1" wrap="square" lIns="91425" tIns="91425" rIns="91425" bIns="91425" anchor="ctr" anchorCtr="0">
              <a:noAutofit/>
            </a:bodyPr>
            <a:lstStyle/>
            <a:p>
              <a:endParaRPr/>
            </a:p>
          </p:txBody>
        </p:sp>
        <p:sp>
          <p:nvSpPr>
            <p:cNvPr id="1983" name="Google Shape;1983;p33"/>
            <p:cNvSpPr/>
            <p:nvPr/>
          </p:nvSpPr>
          <p:spPr>
            <a:xfrm>
              <a:off x="354400" y="1551263"/>
              <a:ext cx="9975" cy="8550"/>
            </a:xfrm>
            <a:custGeom>
              <a:avLst/>
              <a:gdLst/>
              <a:ahLst/>
              <a:cxnLst/>
              <a:rect l="l" t="t" r="r" b="b"/>
              <a:pathLst>
                <a:path w="399" h="342" extrusionOk="0">
                  <a:moveTo>
                    <a:pt x="209" y="0"/>
                  </a:moveTo>
                  <a:cubicBezTo>
                    <a:pt x="0" y="38"/>
                    <a:pt x="0" y="323"/>
                    <a:pt x="209" y="342"/>
                  </a:cubicBezTo>
                  <a:cubicBezTo>
                    <a:pt x="398" y="323"/>
                    <a:pt x="398" y="38"/>
                    <a:pt x="209" y="0"/>
                  </a:cubicBezTo>
                  <a:close/>
                </a:path>
              </a:pathLst>
            </a:custGeom>
            <a:solidFill>
              <a:srgbClr val="3C8DA0"/>
            </a:solidFill>
            <a:ln>
              <a:noFill/>
            </a:ln>
          </p:spPr>
          <p:txBody>
            <a:bodyPr spcFirstLastPara="1" wrap="square" lIns="91425" tIns="91425" rIns="91425" bIns="91425" anchor="ctr" anchorCtr="0">
              <a:noAutofit/>
            </a:bodyPr>
            <a:lstStyle/>
            <a:p>
              <a:endParaRPr/>
            </a:p>
          </p:txBody>
        </p:sp>
        <p:sp>
          <p:nvSpPr>
            <p:cNvPr id="1984" name="Google Shape;1984;p33"/>
            <p:cNvSpPr/>
            <p:nvPr/>
          </p:nvSpPr>
          <p:spPr>
            <a:xfrm>
              <a:off x="337800" y="1527563"/>
              <a:ext cx="13300" cy="11400"/>
            </a:xfrm>
            <a:custGeom>
              <a:avLst/>
              <a:gdLst/>
              <a:ahLst/>
              <a:cxnLst/>
              <a:rect l="l" t="t" r="r" b="b"/>
              <a:pathLst>
                <a:path w="532" h="456" extrusionOk="0">
                  <a:moveTo>
                    <a:pt x="266" y="1"/>
                  </a:moveTo>
                  <a:cubicBezTo>
                    <a:pt x="1" y="38"/>
                    <a:pt x="1" y="418"/>
                    <a:pt x="266" y="455"/>
                  </a:cubicBezTo>
                  <a:cubicBezTo>
                    <a:pt x="531" y="418"/>
                    <a:pt x="531" y="38"/>
                    <a:pt x="266" y="1"/>
                  </a:cubicBezTo>
                  <a:close/>
                </a:path>
              </a:pathLst>
            </a:custGeom>
            <a:solidFill>
              <a:srgbClr val="3C8DA0"/>
            </a:solidFill>
            <a:ln>
              <a:noFill/>
            </a:ln>
          </p:spPr>
          <p:txBody>
            <a:bodyPr spcFirstLastPara="1" wrap="square" lIns="91425" tIns="91425" rIns="91425" bIns="91425" anchor="ctr" anchorCtr="0">
              <a:noAutofit/>
            </a:bodyPr>
            <a:lstStyle/>
            <a:p>
              <a:endParaRPr/>
            </a:p>
          </p:txBody>
        </p:sp>
        <p:sp>
          <p:nvSpPr>
            <p:cNvPr id="1985" name="Google Shape;1985;p33"/>
            <p:cNvSpPr/>
            <p:nvPr/>
          </p:nvSpPr>
          <p:spPr>
            <a:xfrm>
              <a:off x="272875" y="1700063"/>
              <a:ext cx="23250" cy="18050"/>
            </a:xfrm>
            <a:custGeom>
              <a:avLst/>
              <a:gdLst/>
              <a:ahLst/>
              <a:cxnLst/>
              <a:rect l="l" t="t" r="r" b="b"/>
              <a:pathLst>
                <a:path w="930" h="722" extrusionOk="0">
                  <a:moveTo>
                    <a:pt x="474" y="1"/>
                  </a:moveTo>
                  <a:cubicBezTo>
                    <a:pt x="0" y="1"/>
                    <a:pt x="0" y="721"/>
                    <a:pt x="474" y="721"/>
                  </a:cubicBezTo>
                  <a:cubicBezTo>
                    <a:pt x="929" y="721"/>
                    <a:pt x="929" y="1"/>
                    <a:pt x="474" y="1"/>
                  </a:cubicBezTo>
                  <a:close/>
                </a:path>
              </a:pathLst>
            </a:custGeom>
            <a:solidFill>
              <a:srgbClr val="3C8DA0"/>
            </a:solidFill>
            <a:ln>
              <a:noFill/>
            </a:ln>
          </p:spPr>
          <p:txBody>
            <a:bodyPr spcFirstLastPara="1" wrap="square" lIns="91425" tIns="91425" rIns="91425" bIns="91425" anchor="ctr" anchorCtr="0">
              <a:noAutofit/>
            </a:bodyPr>
            <a:lstStyle/>
            <a:p>
              <a:endParaRPr/>
            </a:p>
          </p:txBody>
        </p:sp>
        <p:sp>
          <p:nvSpPr>
            <p:cNvPr id="1986" name="Google Shape;1986;p33"/>
            <p:cNvSpPr/>
            <p:nvPr/>
          </p:nvSpPr>
          <p:spPr>
            <a:xfrm>
              <a:off x="507000" y="1726138"/>
              <a:ext cx="3800" cy="3350"/>
            </a:xfrm>
            <a:custGeom>
              <a:avLst/>
              <a:gdLst/>
              <a:ahLst/>
              <a:cxnLst/>
              <a:rect l="l" t="t" r="r" b="b"/>
              <a:pathLst>
                <a:path w="152" h="134" extrusionOk="0">
                  <a:moveTo>
                    <a:pt x="76" y="0"/>
                  </a:moveTo>
                  <a:cubicBezTo>
                    <a:pt x="0" y="0"/>
                    <a:pt x="0" y="114"/>
                    <a:pt x="76" y="133"/>
                  </a:cubicBezTo>
                  <a:cubicBezTo>
                    <a:pt x="152" y="114"/>
                    <a:pt x="152" y="0"/>
                    <a:pt x="76" y="0"/>
                  </a:cubicBezTo>
                  <a:close/>
                </a:path>
              </a:pathLst>
            </a:custGeom>
            <a:solidFill>
              <a:srgbClr val="3C8DA0"/>
            </a:solidFill>
            <a:ln>
              <a:noFill/>
            </a:ln>
          </p:spPr>
          <p:txBody>
            <a:bodyPr spcFirstLastPara="1" wrap="square" lIns="91425" tIns="91425" rIns="91425" bIns="91425" anchor="ctr" anchorCtr="0">
              <a:noAutofit/>
            </a:bodyPr>
            <a:lstStyle/>
            <a:p>
              <a:endParaRPr/>
            </a:p>
          </p:txBody>
        </p:sp>
        <p:sp>
          <p:nvSpPr>
            <p:cNvPr id="1987" name="Google Shape;1987;p33"/>
            <p:cNvSpPr/>
            <p:nvPr/>
          </p:nvSpPr>
          <p:spPr>
            <a:xfrm>
              <a:off x="485200" y="1780638"/>
              <a:ext cx="18025" cy="13775"/>
            </a:xfrm>
            <a:custGeom>
              <a:avLst/>
              <a:gdLst/>
              <a:ahLst/>
              <a:cxnLst/>
              <a:rect l="l" t="t" r="r" b="b"/>
              <a:pathLst>
                <a:path w="721" h="551" extrusionOk="0">
                  <a:moveTo>
                    <a:pt x="360" y="1"/>
                  </a:moveTo>
                  <a:cubicBezTo>
                    <a:pt x="0" y="1"/>
                    <a:pt x="0" y="550"/>
                    <a:pt x="360" y="550"/>
                  </a:cubicBezTo>
                  <a:cubicBezTo>
                    <a:pt x="721" y="550"/>
                    <a:pt x="721" y="1"/>
                    <a:pt x="360" y="1"/>
                  </a:cubicBezTo>
                  <a:close/>
                </a:path>
              </a:pathLst>
            </a:custGeom>
            <a:solidFill>
              <a:srgbClr val="3C8DA0"/>
            </a:solidFill>
            <a:ln>
              <a:noFill/>
            </a:ln>
          </p:spPr>
          <p:txBody>
            <a:bodyPr spcFirstLastPara="1" wrap="square" lIns="91425" tIns="91425" rIns="91425" bIns="91425" anchor="ctr" anchorCtr="0">
              <a:noAutofit/>
            </a:bodyPr>
            <a:lstStyle/>
            <a:p>
              <a:endParaRPr/>
            </a:p>
          </p:txBody>
        </p:sp>
        <p:sp>
          <p:nvSpPr>
            <p:cNvPr id="1988" name="Google Shape;1988;p33"/>
            <p:cNvSpPr/>
            <p:nvPr/>
          </p:nvSpPr>
          <p:spPr>
            <a:xfrm>
              <a:off x="502250" y="1829463"/>
              <a:ext cx="9500" cy="6175"/>
            </a:xfrm>
            <a:custGeom>
              <a:avLst/>
              <a:gdLst/>
              <a:ahLst/>
              <a:cxnLst/>
              <a:rect l="l" t="t" r="r" b="b"/>
              <a:pathLst>
                <a:path w="380" h="247" extrusionOk="0">
                  <a:moveTo>
                    <a:pt x="114" y="0"/>
                  </a:moveTo>
                  <a:cubicBezTo>
                    <a:pt x="77" y="0"/>
                    <a:pt x="39" y="19"/>
                    <a:pt x="20" y="38"/>
                  </a:cubicBezTo>
                  <a:cubicBezTo>
                    <a:pt x="20" y="38"/>
                    <a:pt x="1" y="57"/>
                    <a:pt x="1" y="76"/>
                  </a:cubicBezTo>
                  <a:cubicBezTo>
                    <a:pt x="1" y="95"/>
                    <a:pt x="1" y="114"/>
                    <a:pt x="1" y="114"/>
                  </a:cubicBezTo>
                  <a:cubicBezTo>
                    <a:pt x="1" y="152"/>
                    <a:pt x="20" y="190"/>
                    <a:pt x="39" y="209"/>
                  </a:cubicBezTo>
                  <a:cubicBezTo>
                    <a:pt x="58" y="228"/>
                    <a:pt x="95" y="247"/>
                    <a:pt x="114" y="247"/>
                  </a:cubicBezTo>
                  <a:lnTo>
                    <a:pt x="266" y="247"/>
                  </a:lnTo>
                  <a:cubicBezTo>
                    <a:pt x="304" y="247"/>
                    <a:pt x="342" y="228"/>
                    <a:pt x="361" y="209"/>
                  </a:cubicBezTo>
                  <a:cubicBezTo>
                    <a:pt x="361" y="190"/>
                    <a:pt x="380" y="190"/>
                    <a:pt x="380" y="171"/>
                  </a:cubicBezTo>
                  <a:cubicBezTo>
                    <a:pt x="380" y="152"/>
                    <a:pt x="380" y="133"/>
                    <a:pt x="380" y="114"/>
                  </a:cubicBezTo>
                  <a:cubicBezTo>
                    <a:pt x="380" y="95"/>
                    <a:pt x="361" y="57"/>
                    <a:pt x="342" y="38"/>
                  </a:cubicBezTo>
                  <a:cubicBezTo>
                    <a:pt x="323" y="19"/>
                    <a:pt x="285" y="0"/>
                    <a:pt x="266" y="0"/>
                  </a:cubicBezTo>
                  <a:close/>
                </a:path>
              </a:pathLst>
            </a:custGeom>
            <a:solidFill>
              <a:srgbClr val="3C8DA0"/>
            </a:solidFill>
            <a:ln>
              <a:noFill/>
            </a:ln>
          </p:spPr>
          <p:txBody>
            <a:bodyPr spcFirstLastPara="1" wrap="square" lIns="91425" tIns="91425" rIns="91425" bIns="91425" anchor="ctr" anchorCtr="0">
              <a:noAutofit/>
            </a:bodyPr>
            <a:lstStyle/>
            <a:p>
              <a:endParaRPr/>
            </a:p>
          </p:txBody>
        </p:sp>
        <p:sp>
          <p:nvSpPr>
            <p:cNvPr id="1989" name="Google Shape;1989;p33"/>
            <p:cNvSpPr/>
            <p:nvPr/>
          </p:nvSpPr>
          <p:spPr>
            <a:xfrm>
              <a:off x="504150" y="1867838"/>
              <a:ext cx="24675" cy="18975"/>
            </a:xfrm>
            <a:custGeom>
              <a:avLst/>
              <a:gdLst/>
              <a:ahLst/>
              <a:cxnLst/>
              <a:rect l="l" t="t" r="r" b="b"/>
              <a:pathLst>
                <a:path w="987" h="759" extrusionOk="0">
                  <a:moveTo>
                    <a:pt x="493" y="1"/>
                  </a:moveTo>
                  <a:cubicBezTo>
                    <a:pt x="1" y="1"/>
                    <a:pt x="1" y="759"/>
                    <a:pt x="493" y="759"/>
                  </a:cubicBezTo>
                  <a:cubicBezTo>
                    <a:pt x="986" y="759"/>
                    <a:pt x="986" y="1"/>
                    <a:pt x="493" y="1"/>
                  </a:cubicBezTo>
                  <a:close/>
                </a:path>
              </a:pathLst>
            </a:custGeom>
            <a:solidFill>
              <a:srgbClr val="3C8DA0"/>
            </a:solidFill>
            <a:ln>
              <a:noFill/>
            </a:ln>
          </p:spPr>
          <p:txBody>
            <a:bodyPr spcFirstLastPara="1" wrap="square" lIns="91425" tIns="91425" rIns="91425" bIns="91425" anchor="ctr" anchorCtr="0">
              <a:noAutofit/>
            </a:bodyPr>
            <a:lstStyle/>
            <a:p>
              <a:endParaRPr/>
            </a:p>
          </p:txBody>
        </p:sp>
        <p:sp>
          <p:nvSpPr>
            <p:cNvPr id="1990" name="Google Shape;1990;p33"/>
            <p:cNvSpPr/>
            <p:nvPr/>
          </p:nvSpPr>
          <p:spPr>
            <a:xfrm>
              <a:off x="360075" y="1880163"/>
              <a:ext cx="20875" cy="17075"/>
            </a:xfrm>
            <a:custGeom>
              <a:avLst/>
              <a:gdLst/>
              <a:ahLst/>
              <a:cxnLst/>
              <a:rect l="l" t="t" r="r" b="b"/>
              <a:pathLst>
                <a:path w="835" h="683" extrusionOk="0">
                  <a:moveTo>
                    <a:pt x="418" y="0"/>
                  </a:moveTo>
                  <a:cubicBezTo>
                    <a:pt x="1" y="38"/>
                    <a:pt x="1" y="645"/>
                    <a:pt x="418" y="683"/>
                  </a:cubicBezTo>
                  <a:cubicBezTo>
                    <a:pt x="835" y="645"/>
                    <a:pt x="835" y="38"/>
                    <a:pt x="418" y="0"/>
                  </a:cubicBezTo>
                  <a:close/>
                </a:path>
              </a:pathLst>
            </a:custGeom>
            <a:solidFill>
              <a:srgbClr val="3C8DA0"/>
            </a:solidFill>
            <a:ln>
              <a:noFill/>
            </a:ln>
          </p:spPr>
          <p:txBody>
            <a:bodyPr spcFirstLastPara="1" wrap="square" lIns="91425" tIns="91425" rIns="91425" bIns="91425" anchor="ctr" anchorCtr="0">
              <a:noAutofit/>
            </a:bodyPr>
            <a:lstStyle/>
            <a:p>
              <a:endParaRPr/>
            </a:p>
          </p:txBody>
        </p:sp>
        <p:sp>
          <p:nvSpPr>
            <p:cNvPr id="1991" name="Google Shape;1991;p33"/>
            <p:cNvSpPr/>
            <p:nvPr/>
          </p:nvSpPr>
          <p:spPr>
            <a:xfrm>
              <a:off x="319325" y="1860263"/>
              <a:ext cx="16125" cy="12350"/>
            </a:xfrm>
            <a:custGeom>
              <a:avLst/>
              <a:gdLst/>
              <a:ahLst/>
              <a:cxnLst/>
              <a:rect l="l" t="t" r="r" b="b"/>
              <a:pathLst>
                <a:path w="645" h="494" extrusionOk="0">
                  <a:moveTo>
                    <a:pt x="247" y="0"/>
                  </a:moveTo>
                  <a:cubicBezTo>
                    <a:pt x="228" y="0"/>
                    <a:pt x="190" y="0"/>
                    <a:pt x="152" y="19"/>
                  </a:cubicBezTo>
                  <a:cubicBezTo>
                    <a:pt x="133" y="19"/>
                    <a:pt x="95" y="38"/>
                    <a:pt x="76" y="76"/>
                  </a:cubicBezTo>
                  <a:cubicBezTo>
                    <a:pt x="38" y="114"/>
                    <a:pt x="0" y="171"/>
                    <a:pt x="0" y="247"/>
                  </a:cubicBezTo>
                  <a:lnTo>
                    <a:pt x="0" y="304"/>
                  </a:lnTo>
                  <a:cubicBezTo>
                    <a:pt x="19" y="342"/>
                    <a:pt x="38" y="379"/>
                    <a:pt x="76" y="417"/>
                  </a:cubicBezTo>
                  <a:lnTo>
                    <a:pt x="114" y="455"/>
                  </a:lnTo>
                  <a:cubicBezTo>
                    <a:pt x="152" y="474"/>
                    <a:pt x="209" y="493"/>
                    <a:pt x="247" y="493"/>
                  </a:cubicBezTo>
                  <a:lnTo>
                    <a:pt x="398" y="493"/>
                  </a:lnTo>
                  <a:cubicBezTo>
                    <a:pt x="436" y="493"/>
                    <a:pt x="455" y="493"/>
                    <a:pt x="493" y="474"/>
                  </a:cubicBezTo>
                  <a:cubicBezTo>
                    <a:pt x="550" y="455"/>
                    <a:pt x="588" y="398"/>
                    <a:pt x="607" y="342"/>
                  </a:cubicBezTo>
                  <a:cubicBezTo>
                    <a:pt x="626" y="323"/>
                    <a:pt x="645" y="285"/>
                    <a:pt x="626" y="247"/>
                  </a:cubicBezTo>
                  <a:lnTo>
                    <a:pt x="626" y="190"/>
                  </a:lnTo>
                  <a:cubicBezTo>
                    <a:pt x="626" y="152"/>
                    <a:pt x="607" y="114"/>
                    <a:pt x="569" y="76"/>
                  </a:cubicBezTo>
                  <a:lnTo>
                    <a:pt x="531" y="38"/>
                  </a:lnTo>
                  <a:cubicBezTo>
                    <a:pt x="493" y="19"/>
                    <a:pt x="436" y="19"/>
                    <a:pt x="398" y="19"/>
                  </a:cubicBezTo>
                  <a:lnTo>
                    <a:pt x="398" y="0"/>
                  </a:lnTo>
                  <a:close/>
                </a:path>
              </a:pathLst>
            </a:custGeom>
            <a:solidFill>
              <a:srgbClr val="3C8DA0"/>
            </a:solidFill>
            <a:ln>
              <a:noFill/>
            </a:ln>
          </p:spPr>
          <p:txBody>
            <a:bodyPr spcFirstLastPara="1" wrap="square" lIns="91425" tIns="91425" rIns="91425" bIns="91425" anchor="ctr" anchorCtr="0">
              <a:noAutofit/>
            </a:bodyPr>
            <a:lstStyle/>
            <a:p>
              <a:endParaRPr/>
            </a:p>
          </p:txBody>
        </p:sp>
        <p:sp>
          <p:nvSpPr>
            <p:cNvPr id="1992" name="Google Shape;1992;p33"/>
            <p:cNvSpPr/>
            <p:nvPr/>
          </p:nvSpPr>
          <p:spPr>
            <a:xfrm>
              <a:off x="325475" y="1808138"/>
              <a:ext cx="15675" cy="11850"/>
            </a:xfrm>
            <a:custGeom>
              <a:avLst/>
              <a:gdLst/>
              <a:ahLst/>
              <a:cxnLst/>
              <a:rect l="l" t="t" r="r" b="b"/>
              <a:pathLst>
                <a:path w="627" h="474" extrusionOk="0">
                  <a:moveTo>
                    <a:pt x="304" y="0"/>
                  </a:moveTo>
                  <a:cubicBezTo>
                    <a:pt x="1" y="0"/>
                    <a:pt x="1" y="474"/>
                    <a:pt x="304" y="474"/>
                  </a:cubicBezTo>
                  <a:cubicBezTo>
                    <a:pt x="626" y="474"/>
                    <a:pt x="626" y="0"/>
                    <a:pt x="304" y="0"/>
                  </a:cubicBezTo>
                  <a:close/>
                </a:path>
              </a:pathLst>
            </a:custGeom>
            <a:solidFill>
              <a:srgbClr val="3C8DA0"/>
            </a:solidFill>
            <a:ln>
              <a:noFill/>
            </a:ln>
          </p:spPr>
          <p:txBody>
            <a:bodyPr spcFirstLastPara="1" wrap="square" lIns="91425" tIns="91425" rIns="91425" bIns="91425" anchor="ctr" anchorCtr="0">
              <a:noAutofit/>
            </a:bodyPr>
            <a:lstStyle/>
            <a:p>
              <a:endParaRPr/>
            </a:p>
          </p:txBody>
        </p:sp>
        <p:sp>
          <p:nvSpPr>
            <p:cNvPr id="1993" name="Google Shape;1993;p33"/>
            <p:cNvSpPr/>
            <p:nvPr/>
          </p:nvSpPr>
          <p:spPr>
            <a:xfrm>
              <a:off x="298950" y="1787738"/>
              <a:ext cx="8550" cy="7150"/>
            </a:xfrm>
            <a:custGeom>
              <a:avLst/>
              <a:gdLst/>
              <a:ahLst/>
              <a:cxnLst/>
              <a:rect l="l" t="t" r="r" b="b"/>
              <a:pathLst>
                <a:path w="342" h="286" extrusionOk="0">
                  <a:moveTo>
                    <a:pt x="171" y="1"/>
                  </a:moveTo>
                  <a:cubicBezTo>
                    <a:pt x="0" y="20"/>
                    <a:pt x="0" y="266"/>
                    <a:pt x="171" y="285"/>
                  </a:cubicBezTo>
                  <a:cubicBezTo>
                    <a:pt x="341" y="266"/>
                    <a:pt x="341" y="20"/>
                    <a:pt x="171" y="1"/>
                  </a:cubicBezTo>
                  <a:close/>
                </a:path>
              </a:pathLst>
            </a:custGeom>
            <a:solidFill>
              <a:srgbClr val="3C8DA0"/>
            </a:solidFill>
            <a:ln>
              <a:noFill/>
            </a:ln>
          </p:spPr>
          <p:txBody>
            <a:bodyPr spcFirstLastPara="1" wrap="square" lIns="91425" tIns="91425" rIns="91425" bIns="91425" anchor="ctr" anchorCtr="0">
              <a:noAutofit/>
            </a:bodyPr>
            <a:lstStyle/>
            <a:p>
              <a:endParaRPr/>
            </a:p>
          </p:txBody>
        </p:sp>
        <p:sp>
          <p:nvSpPr>
            <p:cNvPr id="1994" name="Google Shape;1994;p33"/>
            <p:cNvSpPr/>
            <p:nvPr/>
          </p:nvSpPr>
          <p:spPr>
            <a:xfrm>
              <a:off x="445850" y="1622338"/>
              <a:ext cx="21825" cy="16625"/>
            </a:xfrm>
            <a:custGeom>
              <a:avLst/>
              <a:gdLst/>
              <a:ahLst/>
              <a:cxnLst/>
              <a:rect l="l" t="t" r="r" b="b"/>
              <a:pathLst>
                <a:path w="873" h="665" extrusionOk="0">
                  <a:moveTo>
                    <a:pt x="437" y="1"/>
                  </a:moveTo>
                  <a:cubicBezTo>
                    <a:pt x="1" y="1"/>
                    <a:pt x="1" y="664"/>
                    <a:pt x="437" y="664"/>
                  </a:cubicBezTo>
                  <a:cubicBezTo>
                    <a:pt x="873" y="664"/>
                    <a:pt x="873" y="1"/>
                    <a:pt x="437" y="1"/>
                  </a:cubicBezTo>
                  <a:close/>
                </a:path>
              </a:pathLst>
            </a:custGeom>
            <a:solidFill>
              <a:srgbClr val="3C8DA0"/>
            </a:solidFill>
            <a:ln>
              <a:noFill/>
            </a:ln>
          </p:spPr>
          <p:txBody>
            <a:bodyPr spcFirstLastPara="1" wrap="square" lIns="91425" tIns="91425" rIns="91425" bIns="91425" anchor="ctr" anchorCtr="0">
              <a:noAutofit/>
            </a:bodyPr>
            <a:lstStyle/>
            <a:p>
              <a:endParaRPr/>
            </a:p>
          </p:txBody>
        </p:sp>
        <p:sp>
          <p:nvSpPr>
            <p:cNvPr id="1995" name="Google Shape;1995;p33"/>
            <p:cNvSpPr/>
            <p:nvPr/>
          </p:nvSpPr>
          <p:spPr>
            <a:xfrm>
              <a:off x="418850" y="1542263"/>
              <a:ext cx="23250" cy="18975"/>
            </a:xfrm>
            <a:custGeom>
              <a:avLst/>
              <a:gdLst/>
              <a:ahLst/>
              <a:cxnLst/>
              <a:rect l="l" t="t" r="r" b="b"/>
              <a:pathLst>
                <a:path w="930" h="759" extrusionOk="0">
                  <a:moveTo>
                    <a:pt x="474" y="0"/>
                  </a:moveTo>
                  <a:cubicBezTo>
                    <a:pt x="0" y="38"/>
                    <a:pt x="0" y="721"/>
                    <a:pt x="474" y="758"/>
                  </a:cubicBezTo>
                  <a:cubicBezTo>
                    <a:pt x="929" y="721"/>
                    <a:pt x="929" y="38"/>
                    <a:pt x="474" y="0"/>
                  </a:cubicBezTo>
                  <a:close/>
                </a:path>
              </a:pathLst>
            </a:custGeom>
            <a:solidFill>
              <a:srgbClr val="3C8DA0"/>
            </a:solidFill>
            <a:ln>
              <a:noFill/>
            </a:ln>
          </p:spPr>
          <p:txBody>
            <a:bodyPr spcFirstLastPara="1" wrap="square" lIns="91425" tIns="91425" rIns="91425" bIns="91425" anchor="ctr" anchorCtr="0">
              <a:noAutofit/>
            </a:bodyPr>
            <a:lstStyle/>
            <a:p>
              <a:endParaRPr/>
            </a:p>
          </p:txBody>
        </p:sp>
      </p:grpSp>
      <p:pic>
        <p:nvPicPr>
          <p:cNvPr id="1996" name="Google Shape;1996;p33"/>
          <p:cNvPicPr preferRelativeResize="0"/>
          <p:nvPr/>
        </p:nvPicPr>
        <p:blipFill>
          <a:blip r:embed="rId3">
            <a:alphaModFix amt="74000"/>
          </a:blip>
          <a:stretch>
            <a:fillRect/>
          </a:stretch>
        </p:blipFill>
        <p:spPr>
          <a:xfrm rot="-5809801" flipH="1">
            <a:off x="7609918" y="-1097658"/>
            <a:ext cx="2894870" cy="2593321"/>
          </a:xfrm>
          <a:prstGeom prst="rect">
            <a:avLst/>
          </a:prstGeom>
          <a:noFill/>
          <a:ln>
            <a:noFill/>
          </a:ln>
        </p:spPr>
      </p:pic>
      <p:pic>
        <p:nvPicPr>
          <p:cNvPr id="1997" name="Google Shape;1997;p33"/>
          <p:cNvPicPr preferRelativeResize="0"/>
          <p:nvPr/>
        </p:nvPicPr>
        <p:blipFill>
          <a:blip r:embed="rId4">
            <a:alphaModFix amt="76000"/>
          </a:blip>
          <a:stretch>
            <a:fillRect/>
          </a:stretch>
        </p:blipFill>
        <p:spPr>
          <a:xfrm rot="10754694">
            <a:off x="2497948" y="4487275"/>
            <a:ext cx="7605809" cy="2832381"/>
          </a:xfrm>
          <a:prstGeom prst="rect">
            <a:avLst/>
          </a:prstGeom>
          <a:noFill/>
          <a:ln>
            <a:noFill/>
          </a:ln>
        </p:spPr>
      </p:pic>
      <p:grpSp>
        <p:nvGrpSpPr>
          <p:cNvPr id="1998" name="Google Shape;1998;p33"/>
          <p:cNvGrpSpPr/>
          <p:nvPr/>
        </p:nvGrpSpPr>
        <p:grpSpPr>
          <a:xfrm flipH="1">
            <a:off x="-624375" y="3487614"/>
            <a:ext cx="1344377" cy="2469659"/>
            <a:chOff x="272875" y="1419395"/>
            <a:chExt cx="255950" cy="563168"/>
          </a:xfrm>
        </p:grpSpPr>
        <p:sp>
          <p:nvSpPr>
            <p:cNvPr id="1999" name="Google Shape;1999;p33"/>
            <p:cNvSpPr/>
            <p:nvPr/>
          </p:nvSpPr>
          <p:spPr>
            <a:xfrm>
              <a:off x="471925" y="1963988"/>
              <a:ext cx="26575" cy="18575"/>
            </a:xfrm>
            <a:custGeom>
              <a:avLst/>
              <a:gdLst/>
              <a:ahLst/>
              <a:cxnLst/>
              <a:rect l="l" t="t" r="r" b="b"/>
              <a:pathLst>
                <a:path w="1063" h="743" extrusionOk="0">
                  <a:moveTo>
                    <a:pt x="724" y="0"/>
                  </a:moveTo>
                  <a:cubicBezTo>
                    <a:pt x="636" y="0"/>
                    <a:pt x="547" y="14"/>
                    <a:pt x="512" y="41"/>
                  </a:cubicBezTo>
                  <a:cubicBezTo>
                    <a:pt x="323" y="230"/>
                    <a:pt x="152" y="420"/>
                    <a:pt x="0" y="628"/>
                  </a:cubicBezTo>
                  <a:lnTo>
                    <a:pt x="57" y="742"/>
                  </a:lnTo>
                  <a:cubicBezTo>
                    <a:pt x="247" y="742"/>
                    <a:pt x="436" y="704"/>
                    <a:pt x="626" y="647"/>
                  </a:cubicBezTo>
                  <a:cubicBezTo>
                    <a:pt x="929" y="496"/>
                    <a:pt x="1062" y="249"/>
                    <a:pt x="948" y="60"/>
                  </a:cubicBezTo>
                  <a:cubicBezTo>
                    <a:pt x="928" y="19"/>
                    <a:pt x="826" y="0"/>
                    <a:pt x="724" y="0"/>
                  </a:cubicBezTo>
                  <a:close/>
                </a:path>
              </a:pathLst>
            </a:custGeom>
            <a:solidFill>
              <a:srgbClr val="3C8DA0"/>
            </a:solidFill>
            <a:ln>
              <a:noFill/>
            </a:ln>
          </p:spPr>
          <p:txBody>
            <a:bodyPr spcFirstLastPara="1" wrap="square" lIns="91425" tIns="91425" rIns="91425" bIns="91425" anchor="ctr" anchorCtr="0">
              <a:noAutofit/>
            </a:bodyPr>
            <a:lstStyle/>
            <a:p>
              <a:endParaRPr/>
            </a:p>
          </p:txBody>
        </p:sp>
        <p:sp>
          <p:nvSpPr>
            <p:cNvPr id="2000" name="Google Shape;2000;p33"/>
            <p:cNvSpPr/>
            <p:nvPr/>
          </p:nvSpPr>
          <p:spPr>
            <a:xfrm>
              <a:off x="366725" y="1787738"/>
              <a:ext cx="29875" cy="22300"/>
            </a:xfrm>
            <a:custGeom>
              <a:avLst/>
              <a:gdLst/>
              <a:ahLst/>
              <a:cxnLst/>
              <a:rect l="l" t="t" r="r" b="b"/>
              <a:pathLst>
                <a:path w="1195" h="892" extrusionOk="0">
                  <a:moveTo>
                    <a:pt x="607" y="1"/>
                  </a:moveTo>
                  <a:cubicBezTo>
                    <a:pt x="0" y="1"/>
                    <a:pt x="0" y="892"/>
                    <a:pt x="607" y="892"/>
                  </a:cubicBezTo>
                  <a:cubicBezTo>
                    <a:pt x="1194" y="892"/>
                    <a:pt x="1194" y="1"/>
                    <a:pt x="607" y="1"/>
                  </a:cubicBezTo>
                  <a:close/>
                </a:path>
              </a:pathLst>
            </a:custGeom>
            <a:solidFill>
              <a:srgbClr val="3C8DA0"/>
            </a:solidFill>
            <a:ln>
              <a:noFill/>
            </a:ln>
          </p:spPr>
          <p:txBody>
            <a:bodyPr spcFirstLastPara="1" wrap="square" lIns="91425" tIns="91425" rIns="91425" bIns="91425" anchor="ctr" anchorCtr="0">
              <a:noAutofit/>
            </a:bodyPr>
            <a:lstStyle/>
            <a:p>
              <a:endParaRPr/>
            </a:p>
          </p:txBody>
        </p:sp>
        <p:sp>
          <p:nvSpPr>
            <p:cNvPr id="2001" name="Google Shape;2001;p33"/>
            <p:cNvSpPr/>
            <p:nvPr/>
          </p:nvSpPr>
          <p:spPr>
            <a:xfrm>
              <a:off x="380450" y="1835613"/>
              <a:ext cx="9975" cy="8550"/>
            </a:xfrm>
            <a:custGeom>
              <a:avLst/>
              <a:gdLst/>
              <a:ahLst/>
              <a:cxnLst/>
              <a:rect l="l" t="t" r="r" b="b"/>
              <a:pathLst>
                <a:path w="399" h="342" extrusionOk="0">
                  <a:moveTo>
                    <a:pt x="209" y="1"/>
                  </a:moveTo>
                  <a:cubicBezTo>
                    <a:pt x="1" y="38"/>
                    <a:pt x="1" y="323"/>
                    <a:pt x="209" y="342"/>
                  </a:cubicBezTo>
                  <a:cubicBezTo>
                    <a:pt x="399" y="323"/>
                    <a:pt x="399" y="38"/>
                    <a:pt x="209" y="1"/>
                  </a:cubicBezTo>
                  <a:close/>
                </a:path>
              </a:pathLst>
            </a:custGeom>
            <a:solidFill>
              <a:srgbClr val="3C8DA0"/>
            </a:solidFill>
            <a:ln>
              <a:noFill/>
            </a:ln>
          </p:spPr>
          <p:txBody>
            <a:bodyPr spcFirstLastPara="1" wrap="square" lIns="91425" tIns="91425" rIns="91425" bIns="91425" anchor="ctr" anchorCtr="0">
              <a:noAutofit/>
            </a:bodyPr>
            <a:lstStyle/>
            <a:p>
              <a:endParaRPr/>
            </a:p>
          </p:txBody>
        </p:sp>
        <p:sp>
          <p:nvSpPr>
            <p:cNvPr id="2002" name="Google Shape;2002;p33"/>
            <p:cNvSpPr/>
            <p:nvPr/>
          </p:nvSpPr>
          <p:spPr>
            <a:xfrm>
              <a:off x="416475" y="1837513"/>
              <a:ext cx="5700" cy="4750"/>
            </a:xfrm>
            <a:custGeom>
              <a:avLst/>
              <a:gdLst/>
              <a:ahLst/>
              <a:cxnLst/>
              <a:rect l="l" t="t" r="r" b="b"/>
              <a:pathLst>
                <a:path w="228" h="190" extrusionOk="0">
                  <a:moveTo>
                    <a:pt x="114" y="0"/>
                  </a:moveTo>
                  <a:cubicBezTo>
                    <a:pt x="0" y="19"/>
                    <a:pt x="0" y="171"/>
                    <a:pt x="114" y="190"/>
                  </a:cubicBezTo>
                  <a:cubicBezTo>
                    <a:pt x="228" y="171"/>
                    <a:pt x="228" y="19"/>
                    <a:pt x="114" y="0"/>
                  </a:cubicBezTo>
                  <a:close/>
                </a:path>
              </a:pathLst>
            </a:custGeom>
            <a:solidFill>
              <a:srgbClr val="3C8DA0"/>
            </a:solidFill>
            <a:ln>
              <a:noFill/>
            </a:ln>
          </p:spPr>
          <p:txBody>
            <a:bodyPr spcFirstLastPara="1" wrap="square" lIns="91425" tIns="91425" rIns="91425" bIns="91425" anchor="ctr" anchorCtr="0">
              <a:noAutofit/>
            </a:bodyPr>
            <a:lstStyle/>
            <a:p>
              <a:endParaRPr/>
            </a:p>
          </p:txBody>
        </p:sp>
        <p:sp>
          <p:nvSpPr>
            <p:cNvPr id="2003" name="Google Shape;2003;p33"/>
            <p:cNvSpPr/>
            <p:nvPr/>
          </p:nvSpPr>
          <p:spPr>
            <a:xfrm>
              <a:off x="415525" y="1877788"/>
              <a:ext cx="7600" cy="10675"/>
            </a:xfrm>
            <a:custGeom>
              <a:avLst/>
              <a:gdLst/>
              <a:ahLst/>
              <a:cxnLst/>
              <a:rect l="l" t="t" r="r" b="b"/>
              <a:pathLst>
                <a:path w="304" h="427" extrusionOk="0">
                  <a:moveTo>
                    <a:pt x="171" y="1"/>
                  </a:moveTo>
                  <a:cubicBezTo>
                    <a:pt x="133" y="1"/>
                    <a:pt x="95" y="20"/>
                    <a:pt x="76" y="39"/>
                  </a:cubicBezTo>
                  <a:lnTo>
                    <a:pt x="57" y="77"/>
                  </a:lnTo>
                  <a:cubicBezTo>
                    <a:pt x="38" y="95"/>
                    <a:pt x="38" y="114"/>
                    <a:pt x="38" y="133"/>
                  </a:cubicBezTo>
                  <a:lnTo>
                    <a:pt x="20" y="133"/>
                  </a:lnTo>
                  <a:cubicBezTo>
                    <a:pt x="20" y="190"/>
                    <a:pt x="20" y="228"/>
                    <a:pt x="1" y="285"/>
                  </a:cubicBezTo>
                  <a:cubicBezTo>
                    <a:pt x="1" y="304"/>
                    <a:pt x="1" y="323"/>
                    <a:pt x="20" y="342"/>
                  </a:cubicBezTo>
                  <a:cubicBezTo>
                    <a:pt x="20" y="361"/>
                    <a:pt x="38" y="380"/>
                    <a:pt x="38" y="380"/>
                  </a:cubicBezTo>
                  <a:cubicBezTo>
                    <a:pt x="57" y="399"/>
                    <a:pt x="76" y="418"/>
                    <a:pt x="95" y="418"/>
                  </a:cubicBezTo>
                  <a:cubicBezTo>
                    <a:pt x="108" y="418"/>
                    <a:pt x="121" y="426"/>
                    <a:pt x="133" y="426"/>
                  </a:cubicBezTo>
                  <a:cubicBezTo>
                    <a:pt x="140" y="426"/>
                    <a:pt x="146" y="424"/>
                    <a:pt x="152" y="418"/>
                  </a:cubicBezTo>
                  <a:lnTo>
                    <a:pt x="190" y="418"/>
                  </a:lnTo>
                  <a:cubicBezTo>
                    <a:pt x="209" y="418"/>
                    <a:pt x="228" y="418"/>
                    <a:pt x="247" y="399"/>
                  </a:cubicBezTo>
                  <a:cubicBezTo>
                    <a:pt x="285" y="361"/>
                    <a:pt x="285" y="323"/>
                    <a:pt x="285" y="285"/>
                  </a:cubicBezTo>
                  <a:lnTo>
                    <a:pt x="285" y="133"/>
                  </a:lnTo>
                  <a:cubicBezTo>
                    <a:pt x="304" y="114"/>
                    <a:pt x="304" y="95"/>
                    <a:pt x="285" y="95"/>
                  </a:cubicBezTo>
                  <a:cubicBezTo>
                    <a:pt x="285" y="77"/>
                    <a:pt x="285" y="58"/>
                    <a:pt x="266" y="39"/>
                  </a:cubicBezTo>
                  <a:cubicBezTo>
                    <a:pt x="228" y="20"/>
                    <a:pt x="209" y="1"/>
                    <a:pt x="171" y="1"/>
                  </a:cubicBezTo>
                  <a:close/>
                </a:path>
              </a:pathLst>
            </a:custGeom>
            <a:solidFill>
              <a:srgbClr val="3C8DA0"/>
            </a:solidFill>
            <a:ln>
              <a:noFill/>
            </a:ln>
          </p:spPr>
          <p:txBody>
            <a:bodyPr spcFirstLastPara="1" wrap="square" lIns="91425" tIns="91425" rIns="91425" bIns="91425" anchor="ctr" anchorCtr="0">
              <a:noAutofit/>
            </a:bodyPr>
            <a:lstStyle/>
            <a:p>
              <a:endParaRPr/>
            </a:p>
          </p:txBody>
        </p:sp>
        <p:sp>
          <p:nvSpPr>
            <p:cNvPr id="2004" name="Google Shape;2004;p33"/>
            <p:cNvSpPr/>
            <p:nvPr/>
          </p:nvSpPr>
          <p:spPr>
            <a:xfrm>
              <a:off x="432600" y="1937038"/>
              <a:ext cx="10450" cy="8075"/>
            </a:xfrm>
            <a:custGeom>
              <a:avLst/>
              <a:gdLst/>
              <a:ahLst/>
              <a:cxnLst/>
              <a:rect l="l" t="t" r="r" b="b"/>
              <a:pathLst>
                <a:path w="418" h="323" extrusionOk="0">
                  <a:moveTo>
                    <a:pt x="209" y="0"/>
                  </a:moveTo>
                  <a:cubicBezTo>
                    <a:pt x="0" y="0"/>
                    <a:pt x="0" y="323"/>
                    <a:pt x="209" y="323"/>
                  </a:cubicBezTo>
                  <a:cubicBezTo>
                    <a:pt x="417" y="323"/>
                    <a:pt x="417" y="0"/>
                    <a:pt x="209" y="0"/>
                  </a:cubicBezTo>
                  <a:close/>
                </a:path>
              </a:pathLst>
            </a:custGeom>
            <a:solidFill>
              <a:srgbClr val="3C8DA0"/>
            </a:solidFill>
            <a:ln>
              <a:noFill/>
            </a:ln>
          </p:spPr>
          <p:txBody>
            <a:bodyPr spcFirstLastPara="1" wrap="square" lIns="91425" tIns="91425" rIns="91425" bIns="91425" anchor="ctr" anchorCtr="0">
              <a:noAutofit/>
            </a:bodyPr>
            <a:lstStyle/>
            <a:p>
              <a:endParaRPr/>
            </a:p>
          </p:txBody>
        </p:sp>
        <p:sp>
          <p:nvSpPr>
            <p:cNvPr id="2005" name="Google Shape;2005;p33"/>
            <p:cNvSpPr/>
            <p:nvPr/>
          </p:nvSpPr>
          <p:spPr>
            <a:xfrm>
              <a:off x="452025" y="1974938"/>
              <a:ext cx="9500" cy="7150"/>
            </a:xfrm>
            <a:custGeom>
              <a:avLst/>
              <a:gdLst/>
              <a:ahLst/>
              <a:cxnLst/>
              <a:rect l="l" t="t" r="r" b="b"/>
              <a:pathLst>
                <a:path w="380" h="286" extrusionOk="0">
                  <a:moveTo>
                    <a:pt x="190" y="1"/>
                  </a:moveTo>
                  <a:cubicBezTo>
                    <a:pt x="0" y="1"/>
                    <a:pt x="0" y="285"/>
                    <a:pt x="190" y="285"/>
                  </a:cubicBezTo>
                  <a:cubicBezTo>
                    <a:pt x="379" y="285"/>
                    <a:pt x="379" y="1"/>
                    <a:pt x="190" y="1"/>
                  </a:cubicBezTo>
                  <a:close/>
                </a:path>
              </a:pathLst>
            </a:custGeom>
            <a:solidFill>
              <a:srgbClr val="3C8DA0"/>
            </a:solidFill>
            <a:ln>
              <a:noFill/>
            </a:ln>
          </p:spPr>
          <p:txBody>
            <a:bodyPr spcFirstLastPara="1" wrap="square" lIns="91425" tIns="91425" rIns="91425" bIns="91425" anchor="ctr" anchorCtr="0">
              <a:noAutofit/>
            </a:bodyPr>
            <a:lstStyle/>
            <a:p>
              <a:endParaRPr/>
            </a:p>
          </p:txBody>
        </p:sp>
        <p:sp>
          <p:nvSpPr>
            <p:cNvPr id="2006" name="Google Shape;2006;p33"/>
            <p:cNvSpPr/>
            <p:nvPr/>
          </p:nvSpPr>
          <p:spPr>
            <a:xfrm>
              <a:off x="472875" y="1918538"/>
              <a:ext cx="19925" cy="15200"/>
            </a:xfrm>
            <a:custGeom>
              <a:avLst/>
              <a:gdLst/>
              <a:ahLst/>
              <a:cxnLst/>
              <a:rect l="l" t="t" r="r" b="b"/>
              <a:pathLst>
                <a:path w="797" h="608" extrusionOk="0">
                  <a:moveTo>
                    <a:pt x="398" y="1"/>
                  </a:moveTo>
                  <a:cubicBezTo>
                    <a:pt x="0" y="1"/>
                    <a:pt x="0" y="608"/>
                    <a:pt x="398" y="608"/>
                  </a:cubicBezTo>
                  <a:cubicBezTo>
                    <a:pt x="797" y="608"/>
                    <a:pt x="797" y="1"/>
                    <a:pt x="398" y="1"/>
                  </a:cubicBezTo>
                  <a:close/>
                </a:path>
              </a:pathLst>
            </a:custGeom>
            <a:solidFill>
              <a:srgbClr val="3C8DA0"/>
            </a:solidFill>
            <a:ln>
              <a:noFill/>
            </a:ln>
          </p:spPr>
          <p:txBody>
            <a:bodyPr spcFirstLastPara="1" wrap="square" lIns="91425" tIns="91425" rIns="91425" bIns="91425" anchor="ctr" anchorCtr="0">
              <a:noAutofit/>
            </a:bodyPr>
            <a:lstStyle/>
            <a:p>
              <a:endParaRPr/>
            </a:p>
          </p:txBody>
        </p:sp>
        <p:sp>
          <p:nvSpPr>
            <p:cNvPr id="2007" name="Google Shape;2007;p33"/>
            <p:cNvSpPr/>
            <p:nvPr/>
          </p:nvSpPr>
          <p:spPr>
            <a:xfrm>
              <a:off x="444900" y="1890113"/>
              <a:ext cx="16150" cy="11875"/>
            </a:xfrm>
            <a:custGeom>
              <a:avLst/>
              <a:gdLst/>
              <a:ahLst/>
              <a:cxnLst/>
              <a:rect l="l" t="t" r="r" b="b"/>
              <a:pathLst>
                <a:path w="646" h="475" extrusionOk="0">
                  <a:moveTo>
                    <a:pt x="323" y="1"/>
                  </a:moveTo>
                  <a:cubicBezTo>
                    <a:pt x="1" y="1"/>
                    <a:pt x="1" y="475"/>
                    <a:pt x="323" y="475"/>
                  </a:cubicBezTo>
                  <a:cubicBezTo>
                    <a:pt x="645" y="475"/>
                    <a:pt x="645" y="1"/>
                    <a:pt x="323" y="1"/>
                  </a:cubicBezTo>
                  <a:close/>
                </a:path>
              </a:pathLst>
            </a:custGeom>
            <a:solidFill>
              <a:srgbClr val="3C8DA0"/>
            </a:solidFill>
            <a:ln>
              <a:noFill/>
            </a:ln>
          </p:spPr>
          <p:txBody>
            <a:bodyPr spcFirstLastPara="1" wrap="square" lIns="91425" tIns="91425" rIns="91425" bIns="91425" anchor="ctr" anchorCtr="0">
              <a:noAutofit/>
            </a:bodyPr>
            <a:lstStyle/>
            <a:p>
              <a:endParaRPr/>
            </a:p>
          </p:txBody>
        </p:sp>
        <p:sp>
          <p:nvSpPr>
            <p:cNvPr id="2008" name="Google Shape;2008;p33"/>
            <p:cNvSpPr/>
            <p:nvPr/>
          </p:nvSpPr>
          <p:spPr>
            <a:xfrm>
              <a:off x="398475" y="1905288"/>
              <a:ext cx="11875" cy="11400"/>
            </a:xfrm>
            <a:custGeom>
              <a:avLst/>
              <a:gdLst/>
              <a:ahLst/>
              <a:cxnLst/>
              <a:rect l="l" t="t" r="r" b="b"/>
              <a:pathLst>
                <a:path w="475" h="456" extrusionOk="0">
                  <a:moveTo>
                    <a:pt x="228" y="0"/>
                  </a:moveTo>
                  <a:cubicBezTo>
                    <a:pt x="0" y="57"/>
                    <a:pt x="0" y="398"/>
                    <a:pt x="228" y="455"/>
                  </a:cubicBezTo>
                  <a:cubicBezTo>
                    <a:pt x="474" y="398"/>
                    <a:pt x="474" y="57"/>
                    <a:pt x="228" y="0"/>
                  </a:cubicBezTo>
                  <a:close/>
                </a:path>
              </a:pathLst>
            </a:custGeom>
            <a:solidFill>
              <a:srgbClr val="3C8DA0"/>
            </a:solidFill>
            <a:ln>
              <a:noFill/>
            </a:ln>
          </p:spPr>
          <p:txBody>
            <a:bodyPr spcFirstLastPara="1" wrap="square" lIns="91425" tIns="91425" rIns="91425" bIns="91425" anchor="ctr" anchorCtr="0">
              <a:noAutofit/>
            </a:bodyPr>
            <a:lstStyle/>
            <a:p>
              <a:endParaRPr/>
            </a:p>
          </p:txBody>
        </p:sp>
        <p:sp>
          <p:nvSpPr>
            <p:cNvPr id="2009" name="Google Shape;2009;p33"/>
            <p:cNvSpPr/>
            <p:nvPr/>
          </p:nvSpPr>
          <p:spPr>
            <a:xfrm>
              <a:off x="454400" y="1849363"/>
              <a:ext cx="11850" cy="11400"/>
            </a:xfrm>
            <a:custGeom>
              <a:avLst/>
              <a:gdLst/>
              <a:ahLst/>
              <a:cxnLst/>
              <a:rect l="l" t="t" r="r" b="b"/>
              <a:pathLst>
                <a:path w="474" h="456" extrusionOk="0">
                  <a:moveTo>
                    <a:pt x="246" y="0"/>
                  </a:moveTo>
                  <a:cubicBezTo>
                    <a:pt x="0" y="57"/>
                    <a:pt x="0" y="398"/>
                    <a:pt x="246" y="455"/>
                  </a:cubicBezTo>
                  <a:cubicBezTo>
                    <a:pt x="474" y="398"/>
                    <a:pt x="474" y="57"/>
                    <a:pt x="246" y="0"/>
                  </a:cubicBezTo>
                  <a:close/>
                </a:path>
              </a:pathLst>
            </a:custGeom>
            <a:solidFill>
              <a:srgbClr val="3C8DA0"/>
            </a:solidFill>
            <a:ln>
              <a:noFill/>
            </a:ln>
          </p:spPr>
          <p:txBody>
            <a:bodyPr spcFirstLastPara="1" wrap="square" lIns="91425" tIns="91425" rIns="91425" bIns="91425" anchor="ctr" anchorCtr="0">
              <a:noAutofit/>
            </a:bodyPr>
            <a:lstStyle/>
            <a:p>
              <a:endParaRPr/>
            </a:p>
          </p:txBody>
        </p:sp>
        <p:sp>
          <p:nvSpPr>
            <p:cNvPr id="2010" name="Google Shape;2010;p33"/>
            <p:cNvSpPr/>
            <p:nvPr/>
          </p:nvSpPr>
          <p:spPr>
            <a:xfrm>
              <a:off x="428800" y="1830863"/>
              <a:ext cx="14725" cy="11400"/>
            </a:xfrm>
            <a:custGeom>
              <a:avLst/>
              <a:gdLst/>
              <a:ahLst/>
              <a:cxnLst/>
              <a:rect l="l" t="t" r="r" b="b"/>
              <a:pathLst>
                <a:path w="589" h="456" extrusionOk="0">
                  <a:moveTo>
                    <a:pt x="228" y="1"/>
                  </a:moveTo>
                  <a:cubicBezTo>
                    <a:pt x="190" y="1"/>
                    <a:pt x="171" y="1"/>
                    <a:pt x="133" y="20"/>
                  </a:cubicBezTo>
                  <a:cubicBezTo>
                    <a:pt x="114" y="39"/>
                    <a:pt x="76" y="39"/>
                    <a:pt x="57" y="77"/>
                  </a:cubicBezTo>
                  <a:cubicBezTo>
                    <a:pt x="38" y="96"/>
                    <a:pt x="19" y="115"/>
                    <a:pt x="19" y="153"/>
                  </a:cubicBezTo>
                  <a:cubicBezTo>
                    <a:pt x="0" y="172"/>
                    <a:pt x="0" y="209"/>
                    <a:pt x="0" y="228"/>
                  </a:cubicBezTo>
                  <a:lnTo>
                    <a:pt x="0" y="285"/>
                  </a:lnTo>
                  <a:cubicBezTo>
                    <a:pt x="0" y="323"/>
                    <a:pt x="19" y="361"/>
                    <a:pt x="57" y="399"/>
                  </a:cubicBezTo>
                  <a:lnTo>
                    <a:pt x="95" y="437"/>
                  </a:lnTo>
                  <a:cubicBezTo>
                    <a:pt x="133" y="456"/>
                    <a:pt x="171" y="456"/>
                    <a:pt x="209" y="456"/>
                  </a:cubicBezTo>
                  <a:lnTo>
                    <a:pt x="209" y="437"/>
                  </a:lnTo>
                  <a:lnTo>
                    <a:pt x="361" y="437"/>
                  </a:lnTo>
                  <a:cubicBezTo>
                    <a:pt x="398" y="437"/>
                    <a:pt x="417" y="437"/>
                    <a:pt x="455" y="418"/>
                  </a:cubicBezTo>
                  <a:cubicBezTo>
                    <a:pt x="474" y="418"/>
                    <a:pt x="493" y="399"/>
                    <a:pt x="531" y="380"/>
                  </a:cubicBezTo>
                  <a:cubicBezTo>
                    <a:pt x="550" y="361"/>
                    <a:pt x="569" y="342"/>
                    <a:pt x="569" y="304"/>
                  </a:cubicBezTo>
                  <a:cubicBezTo>
                    <a:pt x="588" y="285"/>
                    <a:pt x="588" y="247"/>
                    <a:pt x="588" y="228"/>
                  </a:cubicBezTo>
                  <a:lnTo>
                    <a:pt x="588" y="172"/>
                  </a:lnTo>
                  <a:cubicBezTo>
                    <a:pt x="569" y="134"/>
                    <a:pt x="550" y="96"/>
                    <a:pt x="531" y="58"/>
                  </a:cubicBezTo>
                  <a:lnTo>
                    <a:pt x="493" y="39"/>
                  </a:lnTo>
                  <a:cubicBezTo>
                    <a:pt x="455" y="20"/>
                    <a:pt x="417" y="1"/>
                    <a:pt x="380" y="1"/>
                  </a:cubicBezTo>
                  <a:close/>
                </a:path>
              </a:pathLst>
            </a:custGeom>
            <a:solidFill>
              <a:srgbClr val="3C8DA0"/>
            </a:solidFill>
            <a:ln>
              <a:noFill/>
            </a:ln>
          </p:spPr>
          <p:txBody>
            <a:bodyPr spcFirstLastPara="1" wrap="square" lIns="91425" tIns="91425" rIns="91425" bIns="91425" anchor="ctr" anchorCtr="0">
              <a:noAutofit/>
            </a:bodyPr>
            <a:lstStyle/>
            <a:p>
              <a:endParaRPr/>
            </a:p>
          </p:txBody>
        </p:sp>
        <p:sp>
          <p:nvSpPr>
            <p:cNvPr id="2011" name="Google Shape;2011;p33"/>
            <p:cNvSpPr/>
            <p:nvPr/>
          </p:nvSpPr>
          <p:spPr>
            <a:xfrm>
              <a:off x="440175" y="1765463"/>
              <a:ext cx="18025" cy="14725"/>
            </a:xfrm>
            <a:custGeom>
              <a:avLst/>
              <a:gdLst/>
              <a:ahLst/>
              <a:cxnLst/>
              <a:rect l="l" t="t" r="r" b="b"/>
              <a:pathLst>
                <a:path w="721" h="589" extrusionOk="0">
                  <a:moveTo>
                    <a:pt x="361" y="1"/>
                  </a:moveTo>
                  <a:cubicBezTo>
                    <a:pt x="0" y="20"/>
                    <a:pt x="0" y="551"/>
                    <a:pt x="361" y="589"/>
                  </a:cubicBezTo>
                  <a:cubicBezTo>
                    <a:pt x="721" y="551"/>
                    <a:pt x="721" y="20"/>
                    <a:pt x="361" y="1"/>
                  </a:cubicBezTo>
                  <a:close/>
                </a:path>
              </a:pathLst>
            </a:custGeom>
            <a:solidFill>
              <a:srgbClr val="3C8DA0"/>
            </a:solidFill>
            <a:ln>
              <a:noFill/>
            </a:ln>
          </p:spPr>
          <p:txBody>
            <a:bodyPr spcFirstLastPara="1" wrap="square" lIns="91425" tIns="91425" rIns="91425" bIns="91425" anchor="ctr" anchorCtr="0">
              <a:noAutofit/>
            </a:bodyPr>
            <a:lstStyle/>
            <a:p>
              <a:endParaRPr/>
            </a:p>
          </p:txBody>
        </p:sp>
        <p:sp>
          <p:nvSpPr>
            <p:cNvPr id="2012" name="Google Shape;2012;p33"/>
            <p:cNvSpPr/>
            <p:nvPr/>
          </p:nvSpPr>
          <p:spPr>
            <a:xfrm>
              <a:off x="385200" y="1777313"/>
              <a:ext cx="15650" cy="13300"/>
            </a:xfrm>
            <a:custGeom>
              <a:avLst/>
              <a:gdLst/>
              <a:ahLst/>
              <a:cxnLst/>
              <a:rect l="l" t="t" r="r" b="b"/>
              <a:pathLst>
                <a:path w="626" h="532" extrusionOk="0">
                  <a:moveTo>
                    <a:pt x="323" y="1"/>
                  </a:moveTo>
                  <a:cubicBezTo>
                    <a:pt x="0" y="39"/>
                    <a:pt x="0" y="494"/>
                    <a:pt x="323" y="532"/>
                  </a:cubicBezTo>
                  <a:cubicBezTo>
                    <a:pt x="626" y="494"/>
                    <a:pt x="626" y="39"/>
                    <a:pt x="323" y="1"/>
                  </a:cubicBezTo>
                  <a:close/>
                </a:path>
              </a:pathLst>
            </a:custGeom>
            <a:solidFill>
              <a:srgbClr val="3C8DA0"/>
            </a:solidFill>
            <a:ln>
              <a:noFill/>
            </a:ln>
          </p:spPr>
          <p:txBody>
            <a:bodyPr spcFirstLastPara="1" wrap="square" lIns="91425" tIns="91425" rIns="91425" bIns="91425" anchor="ctr" anchorCtr="0">
              <a:noAutofit/>
            </a:bodyPr>
            <a:lstStyle/>
            <a:p>
              <a:endParaRPr/>
            </a:p>
          </p:txBody>
        </p:sp>
        <p:sp>
          <p:nvSpPr>
            <p:cNvPr id="2013" name="Google Shape;2013;p33"/>
            <p:cNvSpPr/>
            <p:nvPr/>
          </p:nvSpPr>
          <p:spPr>
            <a:xfrm>
              <a:off x="399875" y="1703388"/>
              <a:ext cx="16150" cy="11875"/>
            </a:xfrm>
            <a:custGeom>
              <a:avLst/>
              <a:gdLst/>
              <a:ahLst/>
              <a:cxnLst/>
              <a:rect l="l" t="t" r="r" b="b"/>
              <a:pathLst>
                <a:path w="646" h="475" extrusionOk="0">
                  <a:moveTo>
                    <a:pt x="323" y="1"/>
                  </a:moveTo>
                  <a:cubicBezTo>
                    <a:pt x="1" y="1"/>
                    <a:pt x="1" y="474"/>
                    <a:pt x="323" y="474"/>
                  </a:cubicBezTo>
                  <a:cubicBezTo>
                    <a:pt x="646" y="474"/>
                    <a:pt x="646" y="1"/>
                    <a:pt x="323" y="1"/>
                  </a:cubicBezTo>
                  <a:close/>
                </a:path>
              </a:pathLst>
            </a:custGeom>
            <a:solidFill>
              <a:srgbClr val="3C8DA0"/>
            </a:solidFill>
            <a:ln>
              <a:noFill/>
            </a:ln>
          </p:spPr>
          <p:txBody>
            <a:bodyPr spcFirstLastPara="1" wrap="square" lIns="91425" tIns="91425" rIns="91425" bIns="91425" anchor="ctr" anchorCtr="0">
              <a:noAutofit/>
            </a:bodyPr>
            <a:lstStyle/>
            <a:p>
              <a:endParaRPr/>
            </a:p>
          </p:txBody>
        </p:sp>
        <p:sp>
          <p:nvSpPr>
            <p:cNvPr id="2014" name="Google Shape;2014;p33"/>
            <p:cNvSpPr/>
            <p:nvPr/>
          </p:nvSpPr>
          <p:spPr>
            <a:xfrm>
              <a:off x="354400" y="1709538"/>
              <a:ext cx="17550" cy="14250"/>
            </a:xfrm>
            <a:custGeom>
              <a:avLst/>
              <a:gdLst/>
              <a:ahLst/>
              <a:cxnLst/>
              <a:rect l="l" t="t" r="r" b="b"/>
              <a:pathLst>
                <a:path w="702" h="570" extrusionOk="0">
                  <a:moveTo>
                    <a:pt x="341" y="1"/>
                  </a:moveTo>
                  <a:cubicBezTo>
                    <a:pt x="0" y="20"/>
                    <a:pt x="0" y="532"/>
                    <a:pt x="341" y="570"/>
                  </a:cubicBezTo>
                  <a:cubicBezTo>
                    <a:pt x="702" y="532"/>
                    <a:pt x="702" y="20"/>
                    <a:pt x="341" y="1"/>
                  </a:cubicBezTo>
                  <a:close/>
                </a:path>
              </a:pathLst>
            </a:custGeom>
            <a:solidFill>
              <a:srgbClr val="3C8DA0"/>
            </a:solidFill>
            <a:ln>
              <a:noFill/>
            </a:ln>
          </p:spPr>
          <p:txBody>
            <a:bodyPr spcFirstLastPara="1" wrap="square" lIns="91425" tIns="91425" rIns="91425" bIns="91425" anchor="ctr" anchorCtr="0">
              <a:noAutofit/>
            </a:bodyPr>
            <a:lstStyle/>
            <a:p>
              <a:endParaRPr/>
            </a:p>
          </p:txBody>
        </p:sp>
        <p:sp>
          <p:nvSpPr>
            <p:cNvPr id="2015" name="Google Shape;2015;p33"/>
            <p:cNvSpPr/>
            <p:nvPr/>
          </p:nvSpPr>
          <p:spPr>
            <a:xfrm>
              <a:off x="369050" y="1615955"/>
              <a:ext cx="19450" cy="14250"/>
            </a:xfrm>
            <a:custGeom>
              <a:avLst/>
              <a:gdLst/>
              <a:ahLst/>
              <a:cxnLst/>
              <a:rect l="l" t="t" r="r" b="b"/>
              <a:pathLst>
                <a:path w="778" h="570" extrusionOk="0">
                  <a:moveTo>
                    <a:pt x="416" y="0"/>
                  </a:moveTo>
                  <a:cubicBezTo>
                    <a:pt x="411" y="0"/>
                    <a:pt x="405" y="0"/>
                    <a:pt x="399" y="1"/>
                  </a:cubicBezTo>
                  <a:cubicBezTo>
                    <a:pt x="1" y="1"/>
                    <a:pt x="1" y="569"/>
                    <a:pt x="399" y="569"/>
                  </a:cubicBezTo>
                  <a:cubicBezTo>
                    <a:pt x="772" y="569"/>
                    <a:pt x="778" y="0"/>
                    <a:pt x="416" y="0"/>
                  </a:cubicBezTo>
                  <a:close/>
                </a:path>
              </a:pathLst>
            </a:custGeom>
            <a:solidFill>
              <a:srgbClr val="3C8DA0"/>
            </a:solidFill>
            <a:ln>
              <a:noFill/>
            </a:ln>
          </p:spPr>
          <p:txBody>
            <a:bodyPr spcFirstLastPara="1" wrap="square" lIns="91425" tIns="91425" rIns="91425" bIns="91425" anchor="ctr" anchorCtr="0">
              <a:noAutofit/>
            </a:bodyPr>
            <a:lstStyle/>
            <a:p>
              <a:endParaRPr/>
            </a:p>
          </p:txBody>
        </p:sp>
        <p:sp>
          <p:nvSpPr>
            <p:cNvPr id="2016" name="Google Shape;2016;p33"/>
            <p:cNvSpPr/>
            <p:nvPr/>
          </p:nvSpPr>
          <p:spPr>
            <a:xfrm>
              <a:off x="490635" y="1582215"/>
              <a:ext cx="17550" cy="13750"/>
            </a:xfrm>
            <a:custGeom>
              <a:avLst/>
              <a:gdLst/>
              <a:ahLst/>
              <a:cxnLst/>
              <a:rect l="l" t="t" r="r" b="b"/>
              <a:pathLst>
                <a:path w="702" h="550" extrusionOk="0">
                  <a:moveTo>
                    <a:pt x="360" y="0"/>
                  </a:moveTo>
                  <a:cubicBezTo>
                    <a:pt x="0" y="0"/>
                    <a:pt x="0" y="550"/>
                    <a:pt x="360" y="550"/>
                  </a:cubicBezTo>
                  <a:cubicBezTo>
                    <a:pt x="701" y="550"/>
                    <a:pt x="701" y="0"/>
                    <a:pt x="360" y="0"/>
                  </a:cubicBezTo>
                  <a:close/>
                </a:path>
              </a:pathLst>
            </a:custGeom>
            <a:solidFill>
              <a:srgbClr val="3C8DA0"/>
            </a:solidFill>
            <a:ln>
              <a:noFill/>
            </a:ln>
          </p:spPr>
          <p:txBody>
            <a:bodyPr spcFirstLastPara="1" wrap="square" lIns="91425" tIns="91425" rIns="91425" bIns="91425" anchor="ctr" anchorCtr="0">
              <a:noAutofit/>
            </a:bodyPr>
            <a:lstStyle/>
            <a:p>
              <a:endParaRPr/>
            </a:p>
          </p:txBody>
        </p:sp>
        <p:sp>
          <p:nvSpPr>
            <p:cNvPr id="2017" name="Google Shape;2017;p33"/>
            <p:cNvSpPr/>
            <p:nvPr/>
          </p:nvSpPr>
          <p:spPr>
            <a:xfrm>
              <a:off x="297525" y="1637988"/>
              <a:ext cx="18975" cy="14725"/>
            </a:xfrm>
            <a:custGeom>
              <a:avLst/>
              <a:gdLst/>
              <a:ahLst/>
              <a:cxnLst/>
              <a:rect l="l" t="t" r="r" b="b"/>
              <a:pathLst>
                <a:path w="759" h="589" extrusionOk="0">
                  <a:moveTo>
                    <a:pt x="379" y="0"/>
                  </a:moveTo>
                  <a:cubicBezTo>
                    <a:pt x="0" y="0"/>
                    <a:pt x="0" y="588"/>
                    <a:pt x="379" y="588"/>
                  </a:cubicBezTo>
                  <a:cubicBezTo>
                    <a:pt x="759" y="588"/>
                    <a:pt x="759" y="0"/>
                    <a:pt x="379" y="0"/>
                  </a:cubicBezTo>
                  <a:close/>
                </a:path>
              </a:pathLst>
            </a:custGeom>
            <a:solidFill>
              <a:srgbClr val="3C8DA0"/>
            </a:solidFill>
            <a:ln>
              <a:noFill/>
            </a:ln>
          </p:spPr>
          <p:txBody>
            <a:bodyPr spcFirstLastPara="1" wrap="square" lIns="91425" tIns="91425" rIns="91425" bIns="91425" anchor="ctr" anchorCtr="0">
              <a:noAutofit/>
            </a:bodyPr>
            <a:lstStyle/>
            <a:p>
              <a:endParaRPr/>
            </a:p>
          </p:txBody>
        </p:sp>
        <p:sp>
          <p:nvSpPr>
            <p:cNvPr id="2018" name="Google Shape;2018;p33"/>
            <p:cNvSpPr/>
            <p:nvPr/>
          </p:nvSpPr>
          <p:spPr>
            <a:xfrm>
              <a:off x="438343" y="1487068"/>
              <a:ext cx="20875" cy="15675"/>
            </a:xfrm>
            <a:custGeom>
              <a:avLst/>
              <a:gdLst/>
              <a:ahLst/>
              <a:cxnLst/>
              <a:rect l="l" t="t" r="r" b="b"/>
              <a:pathLst>
                <a:path w="835" h="627" extrusionOk="0">
                  <a:moveTo>
                    <a:pt x="436" y="1"/>
                  </a:moveTo>
                  <a:cubicBezTo>
                    <a:pt x="430" y="1"/>
                    <a:pt x="424" y="1"/>
                    <a:pt x="418" y="1"/>
                  </a:cubicBezTo>
                  <a:cubicBezTo>
                    <a:pt x="1" y="1"/>
                    <a:pt x="1" y="627"/>
                    <a:pt x="418" y="627"/>
                  </a:cubicBezTo>
                  <a:cubicBezTo>
                    <a:pt x="829" y="627"/>
                    <a:pt x="835" y="1"/>
                    <a:pt x="436" y="1"/>
                  </a:cubicBezTo>
                  <a:close/>
                </a:path>
              </a:pathLst>
            </a:custGeom>
            <a:solidFill>
              <a:srgbClr val="3C8DA0"/>
            </a:solidFill>
            <a:ln>
              <a:noFill/>
            </a:ln>
          </p:spPr>
          <p:txBody>
            <a:bodyPr spcFirstLastPara="1" wrap="square" lIns="91425" tIns="91425" rIns="91425" bIns="91425" anchor="ctr" anchorCtr="0">
              <a:noAutofit/>
            </a:bodyPr>
            <a:lstStyle/>
            <a:p>
              <a:endParaRPr/>
            </a:p>
          </p:txBody>
        </p:sp>
        <p:sp>
          <p:nvSpPr>
            <p:cNvPr id="2019" name="Google Shape;2019;p33"/>
            <p:cNvSpPr/>
            <p:nvPr/>
          </p:nvSpPr>
          <p:spPr>
            <a:xfrm>
              <a:off x="311750" y="1588238"/>
              <a:ext cx="12800" cy="9500"/>
            </a:xfrm>
            <a:custGeom>
              <a:avLst/>
              <a:gdLst/>
              <a:ahLst/>
              <a:cxnLst/>
              <a:rect l="l" t="t" r="r" b="b"/>
              <a:pathLst>
                <a:path w="512" h="380" extrusionOk="0">
                  <a:moveTo>
                    <a:pt x="265" y="0"/>
                  </a:moveTo>
                  <a:cubicBezTo>
                    <a:pt x="0" y="0"/>
                    <a:pt x="0" y="379"/>
                    <a:pt x="265" y="379"/>
                  </a:cubicBezTo>
                  <a:cubicBezTo>
                    <a:pt x="512" y="379"/>
                    <a:pt x="512" y="0"/>
                    <a:pt x="265" y="0"/>
                  </a:cubicBezTo>
                  <a:close/>
                </a:path>
              </a:pathLst>
            </a:custGeom>
            <a:solidFill>
              <a:srgbClr val="3C8DA0"/>
            </a:solidFill>
            <a:ln>
              <a:noFill/>
            </a:ln>
          </p:spPr>
          <p:txBody>
            <a:bodyPr spcFirstLastPara="1" wrap="square" lIns="91425" tIns="91425" rIns="91425" bIns="91425" anchor="ctr" anchorCtr="0">
              <a:noAutofit/>
            </a:bodyPr>
            <a:lstStyle/>
            <a:p>
              <a:endParaRPr/>
            </a:p>
          </p:txBody>
        </p:sp>
        <p:sp>
          <p:nvSpPr>
            <p:cNvPr id="2020" name="Google Shape;2020;p33"/>
            <p:cNvSpPr/>
            <p:nvPr/>
          </p:nvSpPr>
          <p:spPr>
            <a:xfrm>
              <a:off x="285675" y="1574488"/>
              <a:ext cx="20400" cy="15175"/>
            </a:xfrm>
            <a:custGeom>
              <a:avLst/>
              <a:gdLst/>
              <a:ahLst/>
              <a:cxnLst/>
              <a:rect l="l" t="t" r="r" b="b"/>
              <a:pathLst>
                <a:path w="816" h="607" extrusionOk="0">
                  <a:moveTo>
                    <a:pt x="398" y="0"/>
                  </a:moveTo>
                  <a:cubicBezTo>
                    <a:pt x="0" y="0"/>
                    <a:pt x="0" y="607"/>
                    <a:pt x="398" y="607"/>
                  </a:cubicBezTo>
                  <a:cubicBezTo>
                    <a:pt x="816" y="607"/>
                    <a:pt x="816" y="0"/>
                    <a:pt x="398" y="0"/>
                  </a:cubicBezTo>
                  <a:close/>
                </a:path>
              </a:pathLst>
            </a:custGeom>
            <a:solidFill>
              <a:srgbClr val="3C8DA0"/>
            </a:solidFill>
            <a:ln>
              <a:noFill/>
            </a:ln>
          </p:spPr>
          <p:txBody>
            <a:bodyPr spcFirstLastPara="1" wrap="square" lIns="91425" tIns="91425" rIns="91425" bIns="91425" anchor="ctr" anchorCtr="0">
              <a:noAutofit/>
            </a:bodyPr>
            <a:lstStyle/>
            <a:p>
              <a:endParaRPr/>
            </a:p>
          </p:txBody>
        </p:sp>
        <p:sp>
          <p:nvSpPr>
            <p:cNvPr id="2021" name="Google Shape;2021;p33"/>
            <p:cNvSpPr/>
            <p:nvPr/>
          </p:nvSpPr>
          <p:spPr>
            <a:xfrm>
              <a:off x="354400" y="1551263"/>
              <a:ext cx="9975" cy="8550"/>
            </a:xfrm>
            <a:custGeom>
              <a:avLst/>
              <a:gdLst/>
              <a:ahLst/>
              <a:cxnLst/>
              <a:rect l="l" t="t" r="r" b="b"/>
              <a:pathLst>
                <a:path w="399" h="342" extrusionOk="0">
                  <a:moveTo>
                    <a:pt x="209" y="0"/>
                  </a:moveTo>
                  <a:cubicBezTo>
                    <a:pt x="0" y="38"/>
                    <a:pt x="0" y="323"/>
                    <a:pt x="209" y="342"/>
                  </a:cubicBezTo>
                  <a:cubicBezTo>
                    <a:pt x="398" y="323"/>
                    <a:pt x="398" y="38"/>
                    <a:pt x="209" y="0"/>
                  </a:cubicBezTo>
                  <a:close/>
                </a:path>
              </a:pathLst>
            </a:custGeom>
            <a:solidFill>
              <a:srgbClr val="3C8DA0"/>
            </a:solidFill>
            <a:ln>
              <a:noFill/>
            </a:ln>
          </p:spPr>
          <p:txBody>
            <a:bodyPr spcFirstLastPara="1" wrap="square" lIns="91425" tIns="91425" rIns="91425" bIns="91425" anchor="ctr" anchorCtr="0">
              <a:noAutofit/>
            </a:bodyPr>
            <a:lstStyle/>
            <a:p>
              <a:endParaRPr/>
            </a:p>
          </p:txBody>
        </p:sp>
        <p:sp>
          <p:nvSpPr>
            <p:cNvPr id="2022" name="Google Shape;2022;p33"/>
            <p:cNvSpPr/>
            <p:nvPr/>
          </p:nvSpPr>
          <p:spPr>
            <a:xfrm>
              <a:off x="337800" y="1527563"/>
              <a:ext cx="13300" cy="11400"/>
            </a:xfrm>
            <a:custGeom>
              <a:avLst/>
              <a:gdLst/>
              <a:ahLst/>
              <a:cxnLst/>
              <a:rect l="l" t="t" r="r" b="b"/>
              <a:pathLst>
                <a:path w="532" h="456" extrusionOk="0">
                  <a:moveTo>
                    <a:pt x="266" y="1"/>
                  </a:moveTo>
                  <a:cubicBezTo>
                    <a:pt x="1" y="38"/>
                    <a:pt x="1" y="418"/>
                    <a:pt x="266" y="455"/>
                  </a:cubicBezTo>
                  <a:cubicBezTo>
                    <a:pt x="531" y="418"/>
                    <a:pt x="531" y="38"/>
                    <a:pt x="266" y="1"/>
                  </a:cubicBezTo>
                  <a:close/>
                </a:path>
              </a:pathLst>
            </a:custGeom>
            <a:solidFill>
              <a:srgbClr val="3C8DA0"/>
            </a:solidFill>
            <a:ln>
              <a:noFill/>
            </a:ln>
          </p:spPr>
          <p:txBody>
            <a:bodyPr spcFirstLastPara="1" wrap="square" lIns="91425" tIns="91425" rIns="91425" bIns="91425" anchor="ctr" anchorCtr="0">
              <a:noAutofit/>
            </a:bodyPr>
            <a:lstStyle/>
            <a:p>
              <a:endParaRPr/>
            </a:p>
          </p:txBody>
        </p:sp>
        <p:sp>
          <p:nvSpPr>
            <p:cNvPr id="2023" name="Google Shape;2023;p33"/>
            <p:cNvSpPr/>
            <p:nvPr/>
          </p:nvSpPr>
          <p:spPr>
            <a:xfrm>
              <a:off x="272875" y="1700063"/>
              <a:ext cx="23250" cy="18050"/>
            </a:xfrm>
            <a:custGeom>
              <a:avLst/>
              <a:gdLst/>
              <a:ahLst/>
              <a:cxnLst/>
              <a:rect l="l" t="t" r="r" b="b"/>
              <a:pathLst>
                <a:path w="930" h="722" extrusionOk="0">
                  <a:moveTo>
                    <a:pt x="474" y="1"/>
                  </a:moveTo>
                  <a:cubicBezTo>
                    <a:pt x="0" y="1"/>
                    <a:pt x="0" y="721"/>
                    <a:pt x="474" y="721"/>
                  </a:cubicBezTo>
                  <a:cubicBezTo>
                    <a:pt x="929" y="721"/>
                    <a:pt x="929" y="1"/>
                    <a:pt x="474" y="1"/>
                  </a:cubicBezTo>
                  <a:close/>
                </a:path>
              </a:pathLst>
            </a:custGeom>
            <a:solidFill>
              <a:srgbClr val="3C8DA0"/>
            </a:solidFill>
            <a:ln>
              <a:noFill/>
            </a:ln>
          </p:spPr>
          <p:txBody>
            <a:bodyPr spcFirstLastPara="1" wrap="square" lIns="91425" tIns="91425" rIns="91425" bIns="91425" anchor="ctr" anchorCtr="0">
              <a:noAutofit/>
            </a:bodyPr>
            <a:lstStyle/>
            <a:p>
              <a:endParaRPr/>
            </a:p>
          </p:txBody>
        </p:sp>
        <p:sp>
          <p:nvSpPr>
            <p:cNvPr id="2024" name="Google Shape;2024;p33"/>
            <p:cNvSpPr/>
            <p:nvPr/>
          </p:nvSpPr>
          <p:spPr>
            <a:xfrm>
              <a:off x="507000" y="1726138"/>
              <a:ext cx="3800" cy="3350"/>
            </a:xfrm>
            <a:custGeom>
              <a:avLst/>
              <a:gdLst/>
              <a:ahLst/>
              <a:cxnLst/>
              <a:rect l="l" t="t" r="r" b="b"/>
              <a:pathLst>
                <a:path w="152" h="134" extrusionOk="0">
                  <a:moveTo>
                    <a:pt x="76" y="0"/>
                  </a:moveTo>
                  <a:cubicBezTo>
                    <a:pt x="0" y="0"/>
                    <a:pt x="0" y="114"/>
                    <a:pt x="76" y="133"/>
                  </a:cubicBezTo>
                  <a:cubicBezTo>
                    <a:pt x="152" y="114"/>
                    <a:pt x="152" y="0"/>
                    <a:pt x="76" y="0"/>
                  </a:cubicBezTo>
                  <a:close/>
                </a:path>
              </a:pathLst>
            </a:custGeom>
            <a:solidFill>
              <a:srgbClr val="3C8DA0"/>
            </a:solidFill>
            <a:ln>
              <a:noFill/>
            </a:ln>
          </p:spPr>
          <p:txBody>
            <a:bodyPr spcFirstLastPara="1" wrap="square" lIns="91425" tIns="91425" rIns="91425" bIns="91425" anchor="ctr" anchorCtr="0">
              <a:noAutofit/>
            </a:bodyPr>
            <a:lstStyle/>
            <a:p>
              <a:endParaRPr/>
            </a:p>
          </p:txBody>
        </p:sp>
        <p:sp>
          <p:nvSpPr>
            <p:cNvPr id="2025" name="Google Shape;2025;p33"/>
            <p:cNvSpPr/>
            <p:nvPr/>
          </p:nvSpPr>
          <p:spPr>
            <a:xfrm>
              <a:off x="485200" y="1780638"/>
              <a:ext cx="18025" cy="13775"/>
            </a:xfrm>
            <a:custGeom>
              <a:avLst/>
              <a:gdLst/>
              <a:ahLst/>
              <a:cxnLst/>
              <a:rect l="l" t="t" r="r" b="b"/>
              <a:pathLst>
                <a:path w="721" h="551" extrusionOk="0">
                  <a:moveTo>
                    <a:pt x="360" y="1"/>
                  </a:moveTo>
                  <a:cubicBezTo>
                    <a:pt x="0" y="1"/>
                    <a:pt x="0" y="550"/>
                    <a:pt x="360" y="550"/>
                  </a:cubicBezTo>
                  <a:cubicBezTo>
                    <a:pt x="721" y="550"/>
                    <a:pt x="721" y="1"/>
                    <a:pt x="360" y="1"/>
                  </a:cubicBezTo>
                  <a:close/>
                </a:path>
              </a:pathLst>
            </a:custGeom>
            <a:solidFill>
              <a:srgbClr val="3C8DA0"/>
            </a:solidFill>
            <a:ln>
              <a:noFill/>
            </a:ln>
          </p:spPr>
          <p:txBody>
            <a:bodyPr spcFirstLastPara="1" wrap="square" lIns="91425" tIns="91425" rIns="91425" bIns="91425" anchor="ctr" anchorCtr="0">
              <a:noAutofit/>
            </a:bodyPr>
            <a:lstStyle/>
            <a:p>
              <a:endParaRPr/>
            </a:p>
          </p:txBody>
        </p:sp>
        <p:sp>
          <p:nvSpPr>
            <p:cNvPr id="2026" name="Google Shape;2026;p33"/>
            <p:cNvSpPr/>
            <p:nvPr/>
          </p:nvSpPr>
          <p:spPr>
            <a:xfrm>
              <a:off x="502250" y="1829463"/>
              <a:ext cx="9500" cy="6175"/>
            </a:xfrm>
            <a:custGeom>
              <a:avLst/>
              <a:gdLst/>
              <a:ahLst/>
              <a:cxnLst/>
              <a:rect l="l" t="t" r="r" b="b"/>
              <a:pathLst>
                <a:path w="380" h="247" extrusionOk="0">
                  <a:moveTo>
                    <a:pt x="114" y="0"/>
                  </a:moveTo>
                  <a:cubicBezTo>
                    <a:pt x="77" y="0"/>
                    <a:pt x="39" y="19"/>
                    <a:pt x="20" y="38"/>
                  </a:cubicBezTo>
                  <a:cubicBezTo>
                    <a:pt x="20" y="38"/>
                    <a:pt x="1" y="57"/>
                    <a:pt x="1" y="76"/>
                  </a:cubicBezTo>
                  <a:cubicBezTo>
                    <a:pt x="1" y="95"/>
                    <a:pt x="1" y="114"/>
                    <a:pt x="1" y="114"/>
                  </a:cubicBezTo>
                  <a:cubicBezTo>
                    <a:pt x="1" y="152"/>
                    <a:pt x="20" y="190"/>
                    <a:pt x="39" y="209"/>
                  </a:cubicBezTo>
                  <a:cubicBezTo>
                    <a:pt x="58" y="228"/>
                    <a:pt x="95" y="247"/>
                    <a:pt x="114" y="247"/>
                  </a:cubicBezTo>
                  <a:lnTo>
                    <a:pt x="266" y="247"/>
                  </a:lnTo>
                  <a:cubicBezTo>
                    <a:pt x="304" y="247"/>
                    <a:pt x="342" y="228"/>
                    <a:pt x="361" y="209"/>
                  </a:cubicBezTo>
                  <a:cubicBezTo>
                    <a:pt x="361" y="190"/>
                    <a:pt x="380" y="190"/>
                    <a:pt x="380" y="171"/>
                  </a:cubicBezTo>
                  <a:cubicBezTo>
                    <a:pt x="380" y="152"/>
                    <a:pt x="380" y="133"/>
                    <a:pt x="380" y="114"/>
                  </a:cubicBezTo>
                  <a:cubicBezTo>
                    <a:pt x="380" y="95"/>
                    <a:pt x="361" y="57"/>
                    <a:pt x="342" y="38"/>
                  </a:cubicBezTo>
                  <a:cubicBezTo>
                    <a:pt x="323" y="19"/>
                    <a:pt x="285" y="0"/>
                    <a:pt x="266" y="0"/>
                  </a:cubicBezTo>
                  <a:close/>
                </a:path>
              </a:pathLst>
            </a:custGeom>
            <a:solidFill>
              <a:srgbClr val="3C8DA0"/>
            </a:solidFill>
            <a:ln>
              <a:noFill/>
            </a:ln>
          </p:spPr>
          <p:txBody>
            <a:bodyPr spcFirstLastPara="1" wrap="square" lIns="91425" tIns="91425" rIns="91425" bIns="91425" anchor="ctr" anchorCtr="0">
              <a:noAutofit/>
            </a:bodyPr>
            <a:lstStyle/>
            <a:p>
              <a:endParaRPr/>
            </a:p>
          </p:txBody>
        </p:sp>
        <p:sp>
          <p:nvSpPr>
            <p:cNvPr id="2027" name="Google Shape;2027;p33"/>
            <p:cNvSpPr/>
            <p:nvPr/>
          </p:nvSpPr>
          <p:spPr>
            <a:xfrm>
              <a:off x="504150" y="1867838"/>
              <a:ext cx="24675" cy="18975"/>
            </a:xfrm>
            <a:custGeom>
              <a:avLst/>
              <a:gdLst/>
              <a:ahLst/>
              <a:cxnLst/>
              <a:rect l="l" t="t" r="r" b="b"/>
              <a:pathLst>
                <a:path w="987" h="759" extrusionOk="0">
                  <a:moveTo>
                    <a:pt x="493" y="1"/>
                  </a:moveTo>
                  <a:cubicBezTo>
                    <a:pt x="1" y="1"/>
                    <a:pt x="1" y="759"/>
                    <a:pt x="493" y="759"/>
                  </a:cubicBezTo>
                  <a:cubicBezTo>
                    <a:pt x="986" y="759"/>
                    <a:pt x="986" y="1"/>
                    <a:pt x="493" y="1"/>
                  </a:cubicBezTo>
                  <a:close/>
                </a:path>
              </a:pathLst>
            </a:custGeom>
            <a:solidFill>
              <a:srgbClr val="3C8DA0"/>
            </a:solidFill>
            <a:ln>
              <a:noFill/>
            </a:ln>
          </p:spPr>
          <p:txBody>
            <a:bodyPr spcFirstLastPara="1" wrap="square" lIns="91425" tIns="91425" rIns="91425" bIns="91425" anchor="ctr" anchorCtr="0">
              <a:noAutofit/>
            </a:bodyPr>
            <a:lstStyle/>
            <a:p>
              <a:endParaRPr/>
            </a:p>
          </p:txBody>
        </p:sp>
        <p:sp>
          <p:nvSpPr>
            <p:cNvPr id="2028" name="Google Shape;2028;p33"/>
            <p:cNvSpPr/>
            <p:nvPr/>
          </p:nvSpPr>
          <p:spPr>
            <a:xfrm>
              <a:off x="360075" y="1953883"/>
              <a:ext cx="20875" cy="17075"/>
            </a:xfrm>
            <a:custGeom>
              <a:avLst/>
              <a:gdLst/>
              <a:ahLst/>
              <a:cxnLst/>
              <a:rect l="l" t="t" r="r" b="b"/>
              <a:pathLst>
                <a:path w="835" h="683" extrusionOk="0">
                  <a:moveTo>
                    <a:pt x="418" y="0"/>
                  </a:moveTo>
                  <a:cubicBezTo>
                    <a:pt x="1" y="38"/>
                    <a:pt x="1" y="645"/>
                    <a:pt x="418" y="683"/>
                  </a:cubicBezTo>
                  <a:cubicBezTo>
                    <a:pt x="835" y="645"/>
                    <a:pt x="835" y="38"/>
                    <a:pt x="418" y="0"/>
                  </a:cubicBezTo>
                  <a:close/>
                </a:path>
              </a:pathLst>
            </a:custGeom>
            <a:solidFill>
              <a:srgbClr val="3C8DA0"/>
            </a:solidFill>
            <a:ln>
              <a:noFill/>
            </a:ln>
          </p:spPr>
          <p:txBody>
            <a:bodyPr spcFirstLastPara="1" wrap="square" lIns="91425" tIns="91425" rIns="91425" bIns="91425" anchor="ctr" anchorCtr="0">
              <a:noAutofit/>
            </a:bodyPr>
            <a:lstStyle/>
            <a:p>
              <a:endParaRPr/>
            </a:p>
          </p:txBody>
        </p:sp>
        <p:sp>
          <p:nvSpPr>
            <p:cNvPr id="2029" name="Google Shape;2029;p33"/>
            <p:cNvSpPr/>
            <p:nvPr/>
          </p:nvSpPr>
          <p:spPr>
            <a:xfrm>
              <a:off x="319325" y="1860263"/>
              <a:ext cx="16125" cy="12350"/>
            </a:xfrm>
            <a:custGeom>
              <a:avLst/>
              <a:gdLst/>
              <a:ahLst/>
              <a:cxnLst/>
              <a:rect l="l" t="t" r="r" b="b"/>
              <a:pathLst>
                <a:path w="645" h="494" extrusionOk="0">
                  <a:moveTo>
                    <a:pt x="247" y="0"/>
                  </a:moveTo>
                  <a:cubicBezTo>
                    <a:pt x="228" y="0"/>
                    <a:pt x="190" y="0"/>
                    <a:pt x="152" y="19"/>
                  </a:cubicBezTo>
                  <a:cubicBezTo>
                    <a:pt x="133" y="19"/>
                    <a:pt x="95" y="38"/>
                    <a:pt x="76" y="76"/>
                  </a:cubicBezTo>
                  <a:cubicBezTo>
                    <a:pt x="38" y="114"/>
                    <a:pt x="0" y="171"/>
                    <a:pt x="0" y="247"/>
                  </a:cubicBezTo>
                  <a:lnTo>
                    <a:pt x="0" y="304"/>
                  </a:lnTo>
                  <a:cubicBezTo>
                    <a:pt x="19" y="342"/>
                    <a:pt x="38" y="379"/>
                    <a:pt x="76" y="417"/>
                  </a:cubicBezTo>
                  <a:lnTo>
                    <a:pt x="114" y="455"/>
                  </a:lnTo>
                  <a:cubicBezTo>
                    <a:pt x="152" y="474"/>
                    <a:pt x="209" y="493"/>
                    <a:pt x="247" y="493"/>
                  </a:cubicBezTo>
                  <a:lnTo>
                    <a:pt x="398" y="493"/>
                  </a:lnTo>
                  <a:cubicBezTo>
                    <a:pt x="436" y="493"/>
                    <a:pt x="455" y="493"/>
                    <a:pt x="493" y="474"/>
                  </a:cubicBezTo>
                  <a:cubicBezTo>
                    <a:pt x="550" y="455"/>
                    <a:pt x="588" y="398"/>
                    <a:pt x="607" y="342"/>
                  </a:cubicBezTo>
                  <a:cubicBezTo>
                    <a:pt x="626" y="323"/>
                    <a:pt x="645" y="285"/>
                    <a:pt x="626" y="247"/>
                  </a:cubicBezTo>
                  <a:lnTo>
                    <a:pt x="626" y="190"/>
                  </a:lnTo>
                  <a:cubicBezTo>
                    <a:pt x="626" y="152"/>
                    <a:pt x="607" y="114"/>
                    <a:pt x="569" y="76"/>
                  </a:cubicBezTo>
                  <a:lnTo>
                    <a:pt x="531" y="38"/>
                  </a:lnTo>
                  <a:cubicBezTo>
                    <a:pt x="493" y="19"/>
                    <a:pt x="436" y="19"/>
                    <a:pt x="398" y="19"/>
                  </a:cubicBezTo>
                  <a:lnTo>
                    <a:pt x="398" y="0"/>
                  </a:lnTo>
                  <a:close/>
                </a:path>
              </a:pathLst>
            </a:custGeom>
            <a:solidFill>
              <a:srgbClr val="3C8DA0"/>
            </a:solidFill>
            <a:ln>
              <a:noFill/>
            </a:ln>
          </p:spPr>
          <p:txBody>
            <a:bodyPr spcFirstLastPara="1" wrap="square" lIns="91425" tIns="91425" rIns="91425" bIns="91425" anchor="ctr" anchorCtr="0">
              <a:noAutofit/>
            </a:bodyPr>
            <a:lstStyle/>
            <a:p>
              <a:endParaRPr/>
            </a:p>
          </p:txBody>
        </p:sp>
        <p:sp>
          <p:nvSpPr>
            <p:cNvPr id="2030" name="Google Shape;2030;p33"/>
            <p:cNvSpPr/>
            <p:nvPr/>
          </p:nvSpPr>
          <p:spPr>
            <a:xfrm>
              <a:off x="325475" y="1808138"/>
              <a:ext cx="15675" cy="11850"/>
            </a:xfrm>
            <a:custGeom>
              <a:avLst/>
              <a:gdLst/>
              <a:ahLst/>
              <a:cxnLst/>
              <a:rect l="l" t="t" r="r" b="b"/>
              <a:pathLst>
                <a:path w="627" h="474" extrusionOk="0">
                  <a:moveTo>
                    <a:pt x="304" y="0"/>
                  </a:moveTo>
                  <a:cubicBezTo>
                    <a:pt x="1" y="0"/>
                    <a:pt x="1" y="474"/>
                    <a:pt x="304" y="474"/>
                  </a:cubicBezTo>
                  <a:cubicBezTo>
                    <a:pt x="626" y="474"/>
                    <a:pt x="626" y="0"/>
                    <a:pt x="304" y="0"/>
                  </a:cubicBezTo>
                  <a:close/>
                </a:path>
              </a:pathLst>
            </a:custGeom>
            <a:solidFill>
              <a:srgbClr val="3C8DA0"/>
            </a:solidFill>
            <a:ln>
              <a:noFill/>
            </a:ln>
          </p:spPr>
          <p:txBody>
            <a:bodyPr spcFirstLastPara="1" wrap="square" lIns="91425" tIns="91425" rIns="91425" bIns="91425" anchor="ctr" anchorCtr="0">
              <a:noAutofit/>
            </a:bodyPr>
            <a:lstStyle/>
            <a:p>
              <a:endParaRPr/>
            </a:p>
          </p:txBody>
        </p:sp>
        <p:sp>
          <p:nvSpPr>
            <p:cNvPr id="2031" name="Google Shape;2031;p33"/>
            <p:cNvSpPr/>
            <p:nvPr/>
          </p:nvSpPr>
          <p:spPr>
            <a:xfrm>
              <a:off x="298950" y="1787738"/>
              <a:ext cx="8550" cy="7150"/>
            </a:xfrm>
            <a:custGeom>
              <a:avLst/>
              <a:gdLst/>
              <a:ahLst/>
              <a:cxnLst/>
              <a:rect l="l" t="t" r="r" b="b"/>
              <a:pathLst>
                <a:path w="342" h="286" extrusionOk="0">
                  <a:moveTo>
                    <a:pt x="171" y="1"/>
                  </a:moveTo>
                  <a:cubicBezTo>
                    <a:pt x="0" y="20"/>
                    <a:pt x="0" y="266"/>
                    <a:pt x="171" y="285"/>
                  </a:cubicBezTo>
                  <a:cubicBezTo>
                    <a:pt x="341" y="266"/>
                    <a:pt x="341" y="20"/>
                    <a:pt x="171" y="1"/>
                  </a:cubicBezTo>
                  <a:close/>
                </a:path>
              </a:pathLst>
            </a:custGeom>
            <a:solidFill>
              <a:srgbClr val="3C8DA0"/>
            </a:solidFill>
            <a:ln>
              <a:noFill/>
            </a:ln>
          </p:spPr>
          <p:txBody>
            <a:bodyPr spcFirstLastPara="1" wrap="square" lIns="91425" tIns="91425" rIns="91425" bIns="91425" anchor="ctr" anchorCtr="0">
              <a:noAutofit/>
            </a:bodyPr>
            <a:lstStyle/>
            <a:p>
              <a:endParaRPr/>
            </a:p>
          </p:txBody>
        </p:sp>
        <p:sp>
          <p:nvSpPr>
            <p:cNvPr id="2032" name="Google Shape;2032;p33"/>
            <p:cNvSpPr/>
            <p:nvPr/>
          </p:nvSpPr>
          <p:spPr>
            <a:xfrm>
              <a:off x="394558" y="1560904"/>
              <a:ext cx="21825" cy="16625"/>
            </a:xfrm>
            <a:custGeom>
              <a:avLst/>
              <a:gdLst/>
              <a:ahLst/>
              <a:cxnLst/>
              <a:rect l="l" t="t" r="r" b="b"/>
              <a:pathLst>
                <a:path w="873" h="665" extrusionOk="0">
                  <a:moveTo>
                    <a:pt x="437" y="1"/>
                  </a:moveTo>
                  <a:cubicBezTo>
                    <a:pt x="1" y="1"/>
                    <a:pt x="1" y="664"/>
                    <a:pt x="437" y="664"/>
                  </a:cubicBezTo>
                  <a:cubicBezTo>
                    <a:pt x="873" y="664"/>
                    <a:pt x="873" y="1"/>
                    <a:pt x="437" y="1"/>
                  </a:cubicBezTo>
                  <a:close/>
                </a:path>
              </a:pathLst>
            </a:custGeom>
            <a:solidFill>
              <a:srgbClr val="3C8DA0"/>
            </a:solidFill>
            <a:ln>
              <a:noFill/>
            </a:ln>
          </p:spPr>
          <p:txBody>
            <a:bodyPr spcFirstLastPara="1" wrap="square" lIns="91425" tIns="91425" rIns="91425" bIns="91425" anchor="ctr" anchorCtr="0">
              <a:noAutofit/>
            </a:bodyPr>
            <a:lstStyle/>
            <a:p>
              <a:endParaRPr/>
            </a:p>
          </p:txBody>
        </p:sp>
        <p:sp>
          <p:nvSpPr>
            <p:cNvPr id="2033" name="Google Shape;2033;p33"/>
            <p:cNvSpPr/>
            <p:nvPr/>
          </p:nvSpPr>
          <p:spPr>
            <a:xfrm>
              <a:off x="418850" y="1419395"/>
              <a:ext cx="23250" cy="18975"/>
            </a:xfrm>
            <a:custGeom>
              <a:avLst/>
              <a:gdLst/>
              <a:ahLst/>
              <a:cxnLst/>
              <a:rect l="l" t="t" r="r" b="b"/>
              <a:pathLst>
                <a:path w="930" h="759" extrusionOk="0">
                  <a:moveTo>
                    <a:pt x="474" y="0"/>
                  </a:moveTo>
                  <a:cubicBezTo>
                    <a:pt x="0" y="38"/>
                    <a:pt x="0" y="721"/>
                    <a:pt x="474" y="758"/>
                  </a:cubicBezTo>
                  <a:cubicBezTo>
                    <a:pt x="929" y="721"/>
                    <a:pt x="929" y="38"/>
                    <a:pt x="474" y="0"/>
                  </a:cubicBezTo>
                  <a:close/>
                </a:path>
              </a:pathLst>
            </a:custGeom>
            <a:solidFill>
              <a:srgbClr val="3C8DA0"/>
            </a:solidFill>
            <a:ln>
              <a:noFill/>
            </a:ln>
          </p:spPr>
          <p:txBody>
            <a:bodyPr spcFirstLastPara="1" wrap="square" lIns="91425" tIns="91425" rIns="91425" bIns="91425" anchor="ctr" anchorCtr="0">
              <a:noAutofit/>
            </a:bodyPr>
            <a:lstStyle/>
            <a:p>
              <a:endParaRPr/>
            </a:p>
          </p:txBody>
        </p:sp>
      </p:grpSp>
    </p:spTree>
    <p:extLst>
      <p:ext uri="{BB962C8B-B14F-4D97-AF65-F5344CB8AC3E}">
        <p14:creationId xmlns:p14="http://schemas.microsoft.com/office/powerpoint/2010/main" val="268356141"/>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matchingName="Background 3">
  <p:cSld name="Background 3">
    <p:spTree>
      <p:nvGrpSpPr>
        <p:cNvPr id="1" name="Shape 2034"/>
        <p:cNvGrpSpPr/>
        <p:nvPr/>
      </p:nvGrpSpPr>
      <p:grpSpPr>
        <a:xfrm>
          <a:off x="0" y="0"/>
          <a:ext cx="0" cy="0"/>
          <a:chOff x="0" y="0"/>
          <a:chExt cx="0" cy="0"/>
        </a:xfrm>
      </p:grpSpPr>
      <p:pic>
        <p:nvPicPr>
          <p:cNvPr id="2035" name="Google Shape;2035;p34"/>
          <p:cNvPicPr preferRelativeResize="0"/>
          <p:nvPr/>
        </p:nvPicPr>
        <p:blipFill>
          <a:blip r:embed="rId2">
            <a:alphaModFix amt="64000"/>
          </a:blip>
          <a:stretch>
            <a:fillRect/>
          </a:stretch>
        </p:blipFill>
        <p:spPr>
          <a:xfrm rot="5400000">
            <a:off x="6963311" y="-630813"/>
            <a:ext cx="3592176" cy="3021600"/>
          </a:xfrm>
          <a:prstGeom prst="rect">
            <a:avLst/>
          </a:prstGeom>
          <a:noFill/>
          <a:ln>
            <a:noFill/>
          </a:ln>
        </p:spPr>
      </p:pic>
      <p:pic>
        <p:nvPicPr>
          <p:cNvPr id="2036" name="Google Shape;2036;p34"/>
          <p:cNvPicPr preferRelativeResize="0"/>
          <p:nvPr/>
        </p:nvPicPr>
        <p:blipFill>
          <a:blip r:embed="rId3">
            <a:alphaModFix amt="66000"/>
          </a:blip>
          <a:stretch>
            <a:fillRect/>
          </a:stretch>
        </p:blipFill>
        <p:spPr>
          <a:xfrm rot="1326165" flipH="1">
            <a:off x="-191445" y="4128883"/>
            <a:ext cx="3297389" cy="2276634"/>
          </a:xfrm>
          <a:prstGeom prst="rect">
            <a:avLst/>
          </a:prstGeom>
          <a:noFill/>
          <a:ln>
            <a:noFill/>
          </a:ln>
        </p:spPr>
      </p:pic>
      <p:grpSp>
        <p:nvGrpSpPr>
          <p:cNvPr id="2037" name="Google Shape;2037;p34"/>
          <p:cNvGrpSpPr/>
          <p:nvPr/>
        </p:nvGrpSpPr>
        <p:grpSpPr>
          <a:xfrm rot="-2700000">
            <a:off x="8026513" y="-183341"/>
            <a:ext cx="1344349" cy="1995327"/>
            <a:chOff x="272875" y="1527563"/>
            <a:chExt cx="255950" cy="455000"/>
          </a:xfrm>
        </p:grpSpPr>
        <p:sp>
          <p:nvSpPr>
            <p:cNvPr id="2038" name="Google Shape;2038;p34"/>
            <p:cNvSpPr/>
            <p:nvPr/>
          </p:nvSpPr>
          <p:spPr>
            <a:xfrm>
              <a:off x="471925" y="1963988"/>
              <a:ext cx="26575" cy="18575"/>
            </a:xfrm>
            <a:custGeom>
              <a:avLst/>
              <a:gdLst/>
              <a:ahLst/>
              <a:cxnLst/>
              <a:rect l="l" t="t" r="r" b="b"/>
              <a:pathLst>
                <a:path w="1063" h="743" extrusionOk="0">
                  <a:moveTo>
                    <a:pt x="724" y="0"/>
                  </a:moveTo>
                  <a:cubicBezTo>
                    <a:pt x="636" y="0"/>
                    <a:pt x="547" y="14"/>
                    <a:pt x="512" y="41"/>
                  </a:cubicBezTo>
                  <a:cubicBezTo>
                    <a:pt x="323" y="230"/>
                    <a:pt x="152" y="420"/>
                    <a:pt x="0" y="628"/>
                  </a:cubicBezTo>
                  <a:lnTo>
                    <a:pt x="57" y="742"/>
                  </a:lnTo>
                  <a:cubicBezTo>
                    <a:pt x="247" y="742"/>
                    <a:pt x="436" y="704"/>
                    <a:pt x="626" y="647"/>
                  </a:cubicBezTo>
                  <a:cubicBezTo>
                    <a:pt x="929" y="496"/>
                    <a:pt x="1062" y="249"/>
                    <a:pt x="948" y="60"/>
                  </a:cubicBezTo>
                  <a:cubicBezTo>
                    <a:pt x="928" y="19"/>
                    <a:pt x="826" y="0"/>
                    <a:pt x="724" y="0"/>
                  </a:cubicBezTo>
                  <a:close/>
                </a:path>
              </a:pathLst>
            </a:custGeom>
            <a:solidFill>
              <a:srgbClr val="3C8DA0"/>
            </a:solidFill>
            <a:ln>
              <a:noFill/>
            </a:ln>
          </p:spPr>
          <p:txBody>
            <a:bodyPr spcFirstLastPara="1" wrap="square" lIns="91425" tIns="91425" rIns="91425" bIns="91425" anchor="ctr" anchorCtr="0">
              <a:noAutofit/>
            </a:bodyPr>
            <a:lstStyle/>
            <a:p>
              <a:endParaRPr/>
            </a:p>
          </p:txBody>
        </p:sp>
        <p:sp>
          <p:nvSpPr>
            <p:cNvPr id="2039" name="Google Shape;2039;p34"/>
            <p:cNvSpPr/>
            <p:nvPr/>
          </p:nvSpPr>
          <p:spPr>
            <a:xfrm>
              <a:off x="366725" y="1787738"/>
              <a:ext cx="29875" cy="22300"/>
            </a:xfrm>
            <a:custGeom>
              <a:avLst/>
              <a:gdLst/>
              <a:ahLst/>
              <a:cxnLst/>
              <a:rect l="l" t="t" r="r" b="b"/>
              <a:pathLst>
                <a:path w="1195" h="892" extrusionOk="0">
                  <a:moveTo>
                    <a:pt x="607" y="1"/>
                  </a:moveTo>
                  <a:cubicBezTo>
                    <a:pt x="0" y="1"/>
                    <a:pt x="0" y="892"/>
                    <a:pt x="607" y="892"/>
                  </a:cubicBezTo>
                  <a:cubicBezTo>
                    <a:pt x="1194" y="892"/>
                    <a:pt x="1194" y="1"/>
                    <a:pt x="607" y="1"/>
                  </a:cubicBezTo>
                  <a:close/>
                </a:path>
              </a:pathLst>
            </a:custGeom>
            <a:solidFill>
              <a:srgbClr val="3C8DA0"/>
            </a:solidFill>
            <a:ln>
              <a:noFill/>
            </a:ln>
          </p:spPr>
          <p:txBody>
            <a:bodyPr spcFirstLastPara="1" wrap="square" lIns="91425" tIns="91425" rIns="91425" bIns="91425" anchor="ctr" anchorCtr="0">
              <a:noAutofit/>
            </a:bodyPr>
            <a:lstStyle/>
            <a:p>
              <a:endParaRPr/>
            </a:p>
          </p:txBody>
        </p:sp>
        <p:sp>
          <p:nvSpPr>
            <p:cNvPr id="2040" name="Google Shape;2040;p34"/>
            <p:cNvSpPr/>
            <p:nvPr/>
          </p:nvSpPr>
          <p:spPr>
            <a:xfrm>
              <a:off x="380450" y="1835613"/>
              <a:ext cx="9975" cy="8550"/>
            </a:xfrm>
            <a:custGeom>
              <a:avLst/>
              <a:gdLst/>
              <a:ahLst/>
              <a:cxnLst/>
              <a:rect l="l" t="t" r="r" b="b"/>
              <a:pathLst>
                <a:path w="399" h="342" extrusionOk="0">
                  <a:moveTo>
                    <a:pt x="209" y="1"/>
                  </a:moveTo>
                  <a:cubicBezTo>
                    <a:pt x="1" y="38"/>
                    <a:pt x="1" y="323"/>
                    <a:pt x="209" y="342"/>
                  </a:cubicBezTo>
                  <a:cubicBezTo>
                    <a:pt x="399" y="323"/>
                    <a:pt x="399" y="38"/>
                    <a:pt x="209" y="1"/>
                  </a:cubicBezTo>
                  <a:close/>
                </a:path>
              </a:pathLst>
            </a:custGeom>
            <a:solidFill>
              <a:srgbClr val="3C8DA0"/>
            </a:solidFill>
            <a:ln>
              <a:noFill/>
            </a:ln>
          </p:spPr>
          <p:txBody>
            <a:bodyPr spcFirstLastPara="1" wrap="square" lIns="91425" tIns="91425" rIns="91425" bIns="91425" anchor="ctr" anchorCtr="0">
              <a:noAutofit/>
            </a:bodyPr>
            <a:lstStyle/>
            <a:p>
              <a:endParaRPr/>
            </a:p>
          </p:txBody>
        </p:sp>
        <p:sp>
          <p:nvSpPr>
            <p:cNvPr id="2041" name="Google Shape;2041;p34"/>
            <p:cNvSpPr/>
            <p:nvPr/>
          </p:nvSpPr>
          <p:spPr>
            <a:xfrm>
              <a:off x="416475" y="1837513"/>
              <a:ext cx="5700" cy="4750"/>
            </a:xfrm>
            <a:custGeom>
              <a:avLst/>
              <a:gdLst/>
              <a:ahLst/>
              <a:cxnLst/>
              <a:rect l="l" t="t" r="r" b="b"/>
              <a:pathLst>
                <a:path w="228" h="190" extrusionOk="0">
                  <a:moveTo>
                    <a:pt x="114" y="0"/>
                  </a:moveTo>
                  <a:cubicBezTo>
                    <a:pt x="0" y="19"/>
                    <a:pt x="0" y="171"/>
                    <a:pt x="114" y="190"/>
                  </a:cubicBezTo>
                  <a:cubicBezTo>
                    <a:pt x="228" y="171"/>
                    <a:pt x="228" y="19"/>
                    <a:pt x="114" y="0"/>
                  </a:cubicBezTo>
                  <a:close/>
                </a:path>
              </a:pathLst>
            </a:custGeom>
            <a:solidFill>
              <a:srgbClr val="3C8DA0"/>
            </a:solidFill>
            <a:ln>
              <a:noFill/>
            </a:ln>
          </p:spPr>
          <p:txBody>
            <a:bodyPr spcFirstLastPara="1" wrap="square" lIns="91425" tIns="91425" rIns="91425" bIns="91425" anchor="ctr" anchorCtr="0">
              <a:noAutofit/>
            </a:bodyPr>
            <a:lstStyle/>
            <a:p>
              <a:endParaRPr/>
            </a:p>
          </p:txBody>
        </p:sp>
        <p:sp>
          <p:nvSpPr>
            <p:cNvPr id="2042" name="Google Shape;2042;p34"/>
            <p:cNvSpPr/>
            <p:nvPr/>
          </p:nvSpPr>
          <p:spPr>
            <a:xfrm>
              <a:off x="415525" y="1877788"/>
              <a:ext cx="7600" cy="10675"/>
            </a:xfrm>
            <a:custGeom>
              <a:avLst/>
              <a:gdLst/>
              <a:ahLst/>
              <a:cxnLst/>
              <a:rect l="l" t="t" r="r" b="b"/>
              <a:pathLst>
                <a:path w="304" h="427" extrusionOk="0">
                  <a:moveTo>
                    <a:pt x="171" y="1"/>
                  </a:moveTo>
                  <a:cubicBezTo>
                    <a:pt x="133" y="1"/>
                    <a:pt x="95" y="20"/>
                    <a:pt x="76" y="39"/>
                  </a:cubicBezTo>
                  <a:lnTo>
                    <a:pt x="57" y="77"/>
                  </a:lnTo>
                  <a:cubicBezTo>
                    <a:pt x="38" y="95"/>
                    <a:pt x="38" y="114"/>
                    <a:pt x="38" y="133"/>
                  </a:cubicBezTo>
                  <a:lnTo>
                    <a:pt x="20" y="133"/>
                  </a:lnTo>
                  <a:cubicBezTo>
                    <a:pt x="20" y="190"/>
                    <a:pt x="20" y="228"/>
                    <a:pt x="1" y="285"/>
                  </a:cubicBezTo>
                  <a:cubicBezTo>
                    <a:pt x="1" y="304"/>
                    <a:pt x="1" y="323"/>
                    <a:pt x="20" y="342"/>
                  </a:cubicBezTo>
                  <a:cubicBezTo>
                    <a:pt x="20" y="361"/>
                    <a:pt x="38" y="380"/>
                    <a:pt x="38" y="380"/>
                  </a:cubicBezTo>
                  <a:cubicBezTo>
                    <a:pt x="57" y="399"/>
                    <a:pt x="76" y="418"/>
                    <a:pt x="95" y="418"/>
                  </a:cubicBezTo>
                  <a:cubicBezTo>
                    <a:pt x="108" y="418"/>
                    <a:pt x="121" y="426"/>
                    <a:pt x="133" y="426"/>
                  </a:cubicBezTo>
                  <a:cubicBezTo>
                    <a:pt x="140" y="426"/>
                    <a:pt x="146" y="424"/>
                    <a:pt x="152" y="418"/>
                  </a:cubicBezTo>
                  <a:lnTo>
                    <a:pt x="190" y="418"/>
                  </a:lnTo>
                  <a:cubicBezTo>
                    <a:pt x="209" y="418"/>
                    <a:pt x="228" y="418"/>
                    <a:pt x="247" y="399"/>
                  </a:cubicBezTo>
                  <a:cubicBezTo>
                    <a:pt x="285" y="361"/>
                    <a:pt x="285" y="323"/>
                    <a:pt x="285" y="285"/>
                  </a:cubicBezTo>
                  <a:lnTo>
                    <a:pt x="285" y="133"/>
                  </a:lnTo>
                  <a:cubicBezTo>
                    <a:pt x="304" y="114"/>
                    <a:pt x="304" y="95"/>
                    <a:pt x="285" y="95"/>
                  </a:cubicBezTo>
                  <a:cubicBezTo>
                    <a:pt x="285" y="77"/>
                    <a:pt x="285" y="58"/>
                    <a:pt x="266" y="39"/>
                  </a:cubicBezTo>
                  <a:cubicBezTo>
                    <a:pt x="228" y="20"/>
                    <a:pt x="209" y="1"/>
                    <a:pt x="171" y="1"/>
                  </a:cubicBezTo>
                  <a:close/>
                </a:path>
              </a:pathLst>
            </a:custGeom>
            <a:solidFill>
              <a:srgbClr val="3C8DA0"/>
            </a:solidFill>
            <a:ln>
              <a:noFill/>
            </a:ln>
          </p:spPr>
          <p:txBody>
            <a:bodyPr spcFirstLastPara="1" wrap="square" lIns="91425" tIns="91425" rIns="91425" bIns="91425" anchor="ctr" anchorCtr="0">
              <a:noAutofit/>
            </a:bodyPr>
            <a:lstStyle/>
            <a:p>
              <a:endParaRPr/>
            </a:p>
          </p:txBody>
        </p:sp>
        <p:sp>
          <p:nvSpPr>
            <p:cNvPr id="2043" name="Google Shape;2043;p34"/>
            <p:cNvSpPr/>
            <p:nvPr/>
          </p:nvSpPr>
          <p:spPr>
            <a:xfrm>
              <a:off x="432600" y="1937038"/>
              <a:ext cx="10450" cy="8075"/>
            </a:xfrm>
            <a:custGeom>
              <a:avLst/>
              <a:gdLst/>
              <a:ahLst/>
              <a:cxnLst/>
              <a:rect l="l" t="t" r="r" b="b"/>
              <a:pathLst>
                <a:path w="418" h="323" extrusionOk="0">
                  <a:moveTo>
                    <a:pt x="209" y="0"/>
                  </a:moveTo>
                  <a:cubicBezTo>
                    <a:pt x="0" y="0"/>
                    <a:pt x="0" y="323"/>
                    <a:pt x="209" y="323"/>
                  </a:cubicBezTo>
                  <a:cubicBezTo>
                    <a:pt x="417" y="323"/>
                    <a:pt x="417" y="0"/>
                    <a:pt x="209" y="0"/>
                  </a:cubicBezTo>
                  <a:close/>
                </a:path>
              </a:pathLst>
            </a:custGeom>
            <a:solidFill>
              <a:srgbClr val="3C8DA0"/>
            </a:solidFill>
            <a:ln>
              <a:noFill/>
            </a:ln>
          </p:spPr>
          <p:txBody>
            <a:bodyPr spcFirstLastPara="1" wrap="square" lIns="91425" tIns="91425" rIns="91425" bIns="91425" anchor="ctr" anchorCtr="0">
              <a:noAutofit/>
            </a:bodyPr>
            <a:lstStyle/>
            <a:p>
              <a:endParaRPr/>
            </a:p>
          </p:txBody>
        </p:sp>
        <p:sp>
          <p:nvSpPr>
            <p:cNvPr id="2044" name="Google Shape;2044;p34"/>
            <p:cNvSpPr/>
            <p:nvPr/>
          </p:nvSpPr>
          <p:spPr>
            <a:xfrm>
              <a:off x="452025" y="1974938"/>
              <a:ext cx="9500" cy="7150"/>
            </a:xfrm>
            <a:custGeom>
              <a:avLst/>
              <a:gdLst/>
              <a:ahLst/>
              <a:cxnLst/>
              <a:rect l="l" t="t" r="r" b="b"/>
              <a:pathLst>
                <a:path w="380" h="286" extrusionOk="0">
                  <a:moveTo>
                    <a:pt x="190" y="1"/>
                  </a:moveTo>
                  <a:cubicBezTo>
                    <a:pt x="0" y="1"/>
                    <a:pt x="0" y="285"/>
                    <a:pt x="190" y="285"/>
                  </a:cubicBezTo>
                  <a:cubicBezTo>
                    <a:pt x="379" y="285"/>
                    <a:pt x="379" y="1"/>
                    <a:pt x="190" y="1"/>
                  </a:cubicBezTo>
                  <a:close/>
                </a:path>
              </a:pathLst>
            </a:custGeom>
            <a:solidFill>
              <a:srgbClr val="3C8DA0"/>
            </a:solidFill>
            <a:ln>
              <a:noFill/>
            </a:ln>
          </p:spPr>
          <p:txBody>
            <a:bodyPr spcFirstLastPara="1" wrap="square" lIns="91425" tIns="91425" rIns="91425" bIns="91425" anchor="ctr" anchorCtr="0">
              <a:noAutofit/>
            </a:bodyPr>
            <a:lstStyle/>
            <a:p>
              <a:endParaRPr/>
            </a:p>
          </p:txBody>
        </p:sp>
        <p:sp>
          <p:nvSpPr>
            <p:cNvPr id="2045" name="Google Shape;2045;p34"/>
            <p:cNvSpPr/>
            <p:nvPr/>
          </p:nvSpPr>
          <p:spPr>
            <a:xfrm>
              <a:off x="472875" y="1918538"/>
              <a:ext cx="19925" cy="15200"/>
            </a:xfrm>
            <a:custGeom>
              <a:avLst/>
              <a:gdLst/>
              <a:ahLst/>
              <a:cxnLst/>
              <a:rect l="l" t="t" r="r" b="b"/>
              <a:pathLst>
                <a:path w="797" h="608" extrusionOk="0">
                  <a:moveTo>
                    <a:pt x="398" y="1"/>
                  </a:moveTo>
                  <a:cubicBezTo>
                    <a:pt x="0" y="1"/>
                    <a:pt x="0" y="608"/>
                    <a:pt x="398" y="608"/>
                  </a:cubicBezTo>
                  <a:cubicBezTo>
                    <a:pt x="797" y="608"/>
                    <a:pt x="797" y="1"/>
                    <a:pt x="398" y="1"/>
                  </a:cubicBezTo>
                  <a:close/>
                </a:path>
              </a:pathLst>
            </a:custGeom>
            <a:solidFill>
              <a:srgbClr val="3C8DA0"/>
            </a:solidFill>
            <a:ln>
              <a:noFill/>
            </a:ln>
          </p:spPr>
          <p:txBody>
            <a:bodyPr spcFirstLastPara="1" wrap="square" lIns="91425" tIns="91425" rIns="91425" bIns="91425" anchor="ctr" anchorCtr="0">
              <a:noAutofit/>
            </a:bodyPr>
            <a:lstStyle/>
            <a:p>
              <a:endParaRPr/>
            </a:p>
          </p:txBody>
        </p:sp>
        <p:sp>
          <p:nvSpPr>
            <p:cNvPr id="2046" name="Google Shape;2046;p34"/>
            <p:cNvSpPr/>
            <p:nvPr/>
          </p:nvSpPr>
          <p:spPr>
            <a:xfrm>
              <a:off x="444900" y="1890113"/>
              <a:ext cx="16150" cy="11875"/>
            </a:xfrm>
            <a:custGeom>
              <a:avLst/>
              <a:gdLst/>
              <a:ahLst/>
              <a:cxnLst/>
              <a:rect l="l" t="t" r="r" b="b"/>
              <a:pathLst>
                <a:path w="646" h="475" extrusionOk="0">
                  <a:moveTo>
                    <a:pt x="323" y="1"/>
                  </a:moveTo>
                  <a:cubicBezTo>
                    <a:pt x="1" y="1"/>
                    <a:pt x="1" y="475"/>
                    <a:pt x="323" y="475"/>
                  </a:cubicBezTo>
                  <a:cubicBezTo>
                    <a:pt x="645" y="475"/>
                    <a:pt x="645" y="1"/>
                    <a:pt x="323" y="1"/>
                  </a:cubicBezTo>
                  <a:close/>
                </a:path>
              </a:pathLst>
            </a:custGeom>
            <a:solidFill>
              <a:srgbClr val="3C8DA0"/>
            </a:solidFill>
            <a:ln>
              <a:noFill/>
            </a:ln>
          </p:spPr>
          <p:txBody>
            <a:bodyPr spcFirstLastPara="1" wrap="square" lIns="91425" tIns="91425" rIns="91425" bIns="91425" anchor="ctr" anchorCtr="0">
              <a:noAutofit/>
            </a:bodyPr>
            <a:lstStyle/>
            <a:p>
              <a:endParaRPr/>
            </a:p>
          </p:txBody>
        </p:sp>
        <p:sp>
          <p:nvSpPr>
            <p:cNvPr id="2047" name="Google Shape;2047;p34"/>
            <p:cNvSpPr/>
            <p:nvPr/>
          </p:nvSpPr>
          <p:spPr>
            <a:xfrm>
              <a:off x="398475" y="1905288"/>
              <a:ext cx="11875" cy="11400"/>
            </a:xfrm>
            <a:custGeom>
              <a:avLst/>
              <a:gdLst/>
              <a:ahLst/>
              <a:cxnLst/>
              <a:rect l="l" t="t" r="r" b="b"/>
              <a:pathLst>
                <a:path w="475" h="456" extrusionOk="0">
                  <a:moveTo>
                    <a:pt x="228" y="0"/>
                  </a:moveTo>
                  <a:cubicBezTo>
                    <a:pt x="0" y="57"/>
                    <a:pt x="0" y="398"/>
                    <a:pt x="228" y="455"/>
                  </a:cubicBezTo>
                  <a:cubicBezTo>
                    <a:pt x="474" y="398"/>
                    <a:pt x="474" y="57"/>
                    <a:pt x="228" y="0"/>
                  </a:cubicBezTo>
                  <a:close/>
                </a:path>
              </a:pathLst>
            </a:custGeom>
            <a:solidFill>
              <a:srgbClr val="3C8DA0"/>
            </a:solidFill>
            <a:ln>
              <a:noFill/>
            </a:ln>
          </p:spPr>
          <p:txBody>
            <a:bodyPr spcFirstLastPara="1" wrap="square" lIns="91425" tIns="91425" rIns="91425" bIns="91425" anchor="ctr" anchorCtr="0">
              <a:noAutofit/>
            </a:bodyPr>
            <a:lstStyle/>
            <a:p>
              <a:endParaRPr/>
            </a:p>
          </p:txBody>
        </p:sp>
        <p:sp>
          <p:nvSpPr>
            <p:cNvPr id="2048" name="Google Shape;2048;p34"/>
            <p:cNvSpPr/>
            <p:nvPr/>
          </p:nvSpPr>
          <p:spPr>
            <a:xfrm>
              <a:off x="454400" y="1849363"/>
              <a:ext cx="11850" cy="11400"/>
            </a:xfrm>
            <a:custGeom>
              <a:avLst/>
              <a:gdLst/>
              <a:ahLst/>
              <a:cxnLst/>
              <a:rect l="l" t="t" r="r" b="b"/>
              <a:pathLst>
                <a:path w="474" h="456" extrusionOk="0">
                  <a:moveTo>
                    <a:pt x="246" y="0"/>
                  </a:moveTo>
                  <a:cubicBezTo>
                    <a:pt x="0" y="57"/>
                    <a:pt x="0" y="398"/>
                    <a:pt x="246" y="455"/>
                  </a:cubicBezTo>
                  <a:cubicBezTo>
                    <a:pt x="474" y="398"/>
                    <a:pt x="474" y="57"/>
                    <a:pt x="246" y="0"/>
                  </a:cubicBezTo>
                  <a:close/>
                </a:path>
              </a:pathLst>
            </a:custGeom>
            <a:solidFill>
              <a:srgbClr val="3C8DA0"/>
            </a:solidFill>
            <a:ln>
              <a:noFill/>
            </a:ln>
          </p:spPr>
          <p:txBody>
            <a:bodyPr spcFirstLastPara="1" wrap="square" lIns="91425" tIns="91425" rIns="91425" bIns="91425" anchor="ctr" anchorCtr="0">
              <a:noAutofit/>
            </a:bodyPr>
            <a:lstStyle/>
            <a:p>
              <a:endParaRPr/>
            </a:p>
          </p:txBody>
        </p:sp>
        <p:sp>
          <p:nvSpPr>
            <p:cNvPr id="2049" name="Google Shape;2049;p34"/>
            <p:cNvSpPr/>
            <p:nvPr/>
          </p:nvSpPr>
          <p:spPr>
            <a:xfrm>
              <a:off x="428800" y="1830863"/>
              <a:ext cx="14725" cy="11400"/>
            </a:xfrm>
            <a:custGeom>
              <a:avLst/>
              <a:gdLst/>
              <a:ahLst/>
              <a:cxnLst/>
              <a:rect l="l" t="t" r="r" b="b"/>
              <a:pathLst>
                <a:path w="589" h="456" extrusionOk="0">
                  <a:moveTo>
                    <a:pt x="228" y="1"/>
                  </a:moveTo>
                  <a:cubicBezTo>
                    <a:pt x="190" y="1"/>
                    <a:pt x="171" y="1"/>
                    <a:pt x="133" y="20"/>
                  </a:cubicBezTo>
                  <a:cubicBezTo>
                    <a:pt x="114" y="39"/>
                    <a:pt x="76" y="39"/>
                    <a:pt x="57" y="77"/>
                  </a:cubicBezTo>
                  <a:cubicBezTo>
                    <a:pt x="38" y="96"/>
                    <a:pt x="19" y="115"/>
                    <a:pt x="19" y="153"/>
                  </a:cubicBezTo>
                  <a:cubicBezTo>
                    <a:pt x="0" y="172"/>
                    <a:pt x="0" y="209"/>
                    <a:pt x="0" y="228"/>
                  </a:cubicBezTo>
                  <a:lnTo>
                    <a:pt x="0" y="285"/>
                  </a:lnTo>
                  <a:cubicBezTo>
                    <a:pt x="0" y="323"/>
                    <a:pt x="19" y="361"/>
                    <a:pt x="57" y="399"/>
                  </a:cubicBezTo>
                  <a:lnTo>
                    <a:pt x="95" y="437"/>
                  </a:lnTo>
                  <a:cubicBezTo>
                    <a:pt x="133" y="456"/>
                    <a:pt x="171" y="456"/>
                    <a:pt x="209" y="456"/>
                  </a:cubicBezTo>
                  <a:lnTo>
                    <a:pt x="209" y="437"/>
                  </a:lnTo>
                  <a:lnTo>
                    <a:pt x="361" y="437"/>
                  </a:lnTo>
                  <a:cubicBezTo>
                    <a:pt x="398" y="437"/>
                    <a:pt x="417" y="437"/>
                    <a:pt x="455" y="418"/>
                  </a:cubicBezTo>
                  <a:cubicBezTo>
                    <a:pt x="474" y="418"/>
                    <a:pt x="493" y="399"/>
                    <a:pt x="531" y="380"/>
                  </a:cubicBezTo>
                  <a:cubicBezTo>
                    <a:pt x="550" y="361"/>
                    <a:pt x="569" y="342"/>
                    <a:pt x="569" y="304"/>
                  </a:cubicBezTo>
                  <a:cubicBezTo>
                    <a:pt x="588" y="285"/>
                    <a:pt x="588" y="247"/>
                    <a:pt x="588" y="228"/>
                  </a:cubicBezTo>
                  <a:lnTo>
                    <a:pt x="588" y="172"/>
                  </a:lnTo>
                  <a:cubicBezTo>
                    <a:pt x="569" y="134"/>
                    <a:pt x="550" y="96"/>
                    <a:pt x="531" y="58"/>
                  </a:cubicBezTo>
                  <a:lnTo>
                    <a:pt x="493" y="39"/>
                  </a:lnTo>
                  <a:cubicBezTo>
                    <a:pt x="455" y="20"/>
                    <a:pt x="417" y="1"/>
                    <a:pt x="380" y="1"/>
                  </a:cubicBezTo>
                  <a:close/>
                </a:path>
              </a:pathLst>
            </a:custGeom>
            <a:solidFill>
              <a:srgbClr val="3C8DA0"/>
            </a:solidFill>
            <a:ln>
              <a:noFill/>
            </a:ln>
          </p:spPr>
          <p:txBody>
            <a:bodyPr spcFirstLastPara="1" wrap="square" lIns="91425" tIns="91425" rIns="91425" bIns="91425" anchor="ctr" anchorCtr="0">
              <a:noAutofit/>
            </a:bodyPr>
            <a:lstStyle/>
            <a:p>
              <a:endParaRPr/>
            </a:p>
          </p:txBody>
        </p:sp>
        <p:sp>
          <p:nvSpPr>
            <p:cNvPr id="2050" name="Google Shape;2050;p34"/>
            <p:cNvSpPr/>
            <p:nvPr/>
          </p:nvSpPr>
          <p:spPr>
            <a:xfrm>
              <a:off x="440175" y="1765463"/>
              <a:ext cx="18025" cy="14725"/>
            </a:xfrm>
            <a:custGeom>
              <a:avLst/>
              <a:gdLst/>
              <a:ahLst/>
              <a:cxnLst/>
              <a:rect l="l" t="t" r="r" b="b"/>
              <a:pathLst>
                <a:path w="721" h="589" extrusionOk="0">
                  <a:moveTo>
                    <a:pt x="361" y="1"/>
                  </a:moveTo>
                  <a:cubicBezTo>
                    <a:pt x="0" y="20"/>
                    <a:pt x="0" y="551"/>
                    <a:pt x="361" y="589"/>
                  </a:cubicBezTo>
                  <a:cubicBezTo>
                    <a:pt x="721" y="551"/>
                    <a:pt x="721" y="20"/>
                    <a:pt x="361" y="1"/>
                  </a:cubicBezTo>
                  <a:close/>
                </a:path>
              </a:pathLst>
            </a:custGeom>
            <a:solidFill>
              <a:srgbClr val="3C8DA0"/>
            </a:solidFill>
            <a:ln>
              <a:noFill/>
            </a:ln>
          </p:spPr>
          <p:txBody>
            <a:bodyPr spcFirstLastPara="1" wrap="square" lIns="91425" tIns="91425" rIns="91425" bIns="91425" anchor="ctr" anchorCtr="0">
              <a:noAutofit/>
            </a:bodyPr>
            <a:lstStyle/>
            <a:p>
              <a:endParaRPr/>
            </a:p>
          </p:txBody>
        </p:sp>
        <p:sp>
          <p:nvSpPr>
            <p:cNvPr id="2051" name="Google Shape;2051;p34"/>
            <p:cNvSpPr/>
            <p:nvPr/>
          </p:nvSpPr>
          <p:spPr>
            <a:xfrm>
              <a:off x="385200" y="1777313"/>
              <a:ext cx="15650" cy="13300"/>
            </a:xfrm>
            <a:custGeom>
              <a:avLst/>
              <a:gdLst/>
              <a:ahLst/>
              <a:cxnLst/>
              <a:rect l="l" t="t" r="r" b="b"/>
              <a:pathLst>
                <a:path w="626" h="532" extrusionOk="0">
                  <a:moveTo>
                    <a:pt x="323" y="1"/>
                  </a:moveTo>
                  <a:cubicBezTo>
                    <a:pt x="0" y="39"/>
                    <a:pt x="0" y="494"/>
                    <a:pt x="323" y="532"/>
                  </a:cubicBezTo>
                  <a:cubicBezTo>
                    <a:pt x="626" y="494"/>
                    <a:pt x="626" y="39"/>
                    <a:pt x="323" y="1"/>
                  </a:cubicBezTo>
                  <a:close/>
                </a:path>
              </a:pathLst>
            </a:custGeom>
            <a:solidFill>
              <a:srgbClr val="3C8DA0"/>
            </a:solidFill>
            <a:ln>
              <a:noFill/>
            </a:ln>
          </p:spPr>
          <p:txBody>
            <a:bodyPr spcFirstLastPara="1" wrap="square" lIns="91425" tIns="91425" rIns="91425" bIns="91425" anchor="ctr" anchorCtr="0">
              <a:noAutofit/>
            </a:bodyPr>
            <a:lstStyle/>
            <a:p>
              <a:endParaRPr/>
            </a:p>
          </p:txBody>
        </p:sp>
        <p:sp>
          <p:nvSpPr>
            <p:cNvPr id="2052" name="Google Shape;2052;p34"/>
            <p:cNvSpPr/>
            <p:nvPr/>
          </p:nvSpPr>
          <p:spPr>
            <a:xfrm>
              <a:off x="399875" y="1703388"/>
              <a:ext cx="16150" cy="11875"/>
            </a:xfrm>
            <a:custGeom>
              <a:avLst/>
              <a:gdLst/>
              <a:ahLst/>
              <a:cxnLst/>
              <a:rect l="l" t="t" r="r" b="b"/>
              <a:pathLst>
                <a:path w="646" h="475" extrusionOk="0">
                  <a:moveTo>
                    <a:pt x="323" y="1"/>
                  </a:moveTo>
                  <a:cubicBezTo>
                    <a:pt x="1" y="1"/>
                    <a:pt x="1" y="474"/>
                    <a:pt x="323" y="474"/>
                  </a:cubicBezTo>
                  <a:cubicBezTo>
                    <a:pt x="646" y="474"/>
                    <a:pt x="646" y="1"/>
                    <a:pt x="323" y="1"/>
                  </a:cubicBezTo>
                  <a:close/>
                </a:path>
              </a:pathLst>
            </a:custGeom>
            <a:solidFill>
              <a:srgbClr val="3C8DA0"/>
            </a:solidFill>
            <a:ln>
              <a:noFill/>
            </a:ln>
          </p:spPr>
          <p:txBody>
            <a:bodyPr spcFirstLastPara="1" wrap="square" lIns="91425" tIns="91425" rIns="91425" bIns="91425" anchor="ctr" anchorCtr="0">
              <a:noAutofit/>
            </a:bodyPr>
            <a:lstStyle/>
            <a:p>
              <a:endParaRPr/>
            </a:p>
          </p:txBody>
        </p:sp>
        <p:sp>
          <p:nvSpPr>
            <p:cNvPr id="2053" name="Google Shape;2053;p34"/>
            <p:cNvSpPr/>
            <p:nvPr/>
          </p:nvSpPr>
          <p:spPr>
            <a:xfrm>
              <a:off x="354400" y="1709538"/>
              <a:ext cx="17550" cy="14250"/>
            </a:xfrm>
            <a:custGeom>
              <a:avLst/>
              <a:gdLst/>
              <a:ahLst/>
              <a:cxnLst/>
              <a:rect l="l" t="t" r="r" b="b"/>
              <a:pathLst>
                <a:path w="702" h="570" extrusionOk="0">
                  <a:moveTo>
                    <a:pt x="341" y="1"/>
                  </a:moveTo>
                  <a:cubicBezTo>
                    <a:pt x="0" y="20"/>
                    <a:pt x="0" y="532"/>
                    <a:pt x="341" y="570"/>
                  </a:cubicBezTo>
                  <a:cubicBezTo>
                    <a:pt x="702" y="532"/>
                    <a:pt x="702" y="20"/>
                    <a:pt x="341" y="1"/>
                  </a:cubicBezTo>
                  <a:close/>
                </a:path>
              </a:pathLst>
            </a:custGeom>
            <a:solidFill>
              <a:srgbClr val="3C8DA0"/>
            </a:solidFill>
            <a:ln>
              <a:noFill/>
            </a:ln>
          </p:spPr>
          <p:txBody>
            <a:bodyPr spcFirstLastPara="1" wrap="square" lIns="91425" tIns="91425" rIns="91425" bIns="91425" anchor="ctr" anchorCtr="0">
              <a:noAutofit/>
            </a:bodyPr>
            <a:lstStyle/>
            <a:p>
              <a:endParaRPr/>
            </a:p>
          </p:txBody>
        </p:sp>
        <p:sp>
          <p:nvSpPr>
            <p:cNvPr id="2054" name="Google Shape;2054;p34"/>
            <p:cNvSpPr/>
            <p:nvPr/>
          </p:nvSpPr>
          <p:spPr>
            <a:xfrm>
              <a:off x="338275" y="1701963"/>
              <a:ext cx="19450" cy="14250"/>
            </a:xfrm>
            <a:custGeom>
              <a:avLst/>
              <a:gdLst/>
              <a:ahLst/>
              <a:cxnLst/>
              <a:rect l="l" t="t" r="r" b="b"/>
              <a:pathLst>
                <a:path w="778" h="570" extrusionOk="0">
                  <a:moveTo>
                    <a:pt x="416" y="0"/>
                  </a:moveTo>
                  <a:cubicBezTo>
                    <a:pt x="411" y="0"/>
                    <a:pt x="405" y="0"/>
                    <a:pt x="399" y="1"/>
                  </a:cubicBezTo>
                  <a:cubicBezTo>
                    <a:pt x="1" y="1"/>
                    <a:pt x="1" y="569"/>
                    <a:pt x="399" y="569"/>
                  </a:cubicBezTo>
                  <a:cubicBezTo>
                    <a:pt x="772" y="569"/>
                    <a:pt x="778" y="0"/>
                    <a:pt x="416" y="0"/>
                  </a:cubicBezTo>
                  <a:close/>
                </a:path>
              </a:pathLst>
            </a:custGeom>
            <a:solidFill>
              <a:srgbClr val="3C8DA0"/>
            </a:solidFill>
            <a:ln>
              <a:noFill/>
            </a:ln>
          </p:spPr>
          <p:txBody>
            <a:bodyPr spcFirstLastPara="1" wrap="square" lIns="91425" tIns="91425" rIns="91425" bIns="91425" anchor="ctr" anchorCtr="0">
              <a:noAutofit/>
            </a:bodyPr>
            <a:lstStyle/>
            <a:p>
              <a:endParaRPr/>
            </a:p>
          </p:txBody>
        </p:sp>
        <p:sp>
          <p:nvSpPr>
            <p:cNvPr id="2055" name="Google Shape;2055;p34"/>
            <p:cNvSpPr/>
            <p:nvPr/>
          </p:nvSpPr>
          <p:spPr>
            <a:xfrm>
              <a:off x="388050" y="1631363"/>
              <a:ext cx="17550" cy="13750"/>
            </a:xfrm>
            <a:custGeom>
              <a:avLst/>
              <a:gdLst/>
              <a:ahLst/>
              <a:cxnLst/>
              <a:rect l="l" t="t" r="r" b="b"/>
              <a:pathLst>
                <a:path w="702" h="550" extrusionOk="0">
                  <a:moveTo>
                    <a:pt x="360" y="0"/>
                  </a:moveTo>
                  <a:cubicBezTo>
                    <a:pt x="0" y="0"/>
                    <a:pt x="0" y="550"/>
                    <a:pt x="360" y="550"/>
                  </a:cubicBezTo>
                  <a:cubicBezTo>
                    <a:pt x="701" y="550"/>
                    <a:pt x="701" y="0"/>
                    <a:pt x="360" y="0"/>
                  </a:cubicBezTo>
                  <a:close/>
                </a:path>
              </a:pathLst>
            </a:custGeom>
            <a:solidFill>
              <a:srgbClr val="3C8DA0"/>
            </a:solidFill>
            <a:ln>
              <a:noFill/>
            </a:ln>
          </p:spPr>
          <p:txBody>
            <a:bodyPr spcFirstLastPara="1" wrap="square" lIns="91425" tIns="91425" rIns="91425" bIns="91425" anchor="ctr" anchorCtr="0">
              <a:noAutofit/>
            </a:bodyPr>
            <a:lstStyle/>
            <a:p>
              <a:endParaRPr/>
            </a:p>
          </p:txBody>
        </p:sp>
        <p:sp>
          <p:nvSpPr>
            <p:cNvPr id="2056" name="Google Shape;2056;p34"/>
            <p:cNvSpPr/>
            <p:nvPr/>
          </p:nvSpPr>
          <p:spPr>
            <a:xfrm>
              <a:off x="297525" y="1637988"/>
              <a:ext cx="18975" cy="14725"/>
            </a:xfrm>
            <a:custGeom>
              <a:avLst/>
              <a:gdLst/>
              <a:ahLst/>
              <a:cxnLst/>
              <a:rect l="l" t="t" r="r" b="b"/>
              <a:pathLst>
                <a:path w="759" h="589" extrusionOk="0">
                  <a:moveTo>
                    <a:pt x="379" y="0"/>
                  </a:moveTo>
                  <a:cubicBezTo>
                    <a:pt x="0" y="0"/>
                    <a:pt x="0" y="588"/>
                    <a:pt x="379" y="588"/>
                  </a:cubicBezTo>
                  <a:cubicBezTo>
                    <a:pt x="759" y="588"/>
                    <a:pt x="759" y="0"/>
                    <a:pt x="379" y="0"/>
                  </a:cubicBezTo>
                  <a:close/>
                </a:path>
              </a:pathLst>
            </a:custGeom>
            <a:solidFill>
              <a:srgbClr val="3C8DA0"/>
            </a:solidFill>
            <a:ln>
              <a:noFill/>
            </a:ln>
          </p:spPr>
          <p:txBody>
            <a:bodyPr spcFirstLastPara="1" wrap="square" lIns="91425" tIns="91425" rIns="91425" bIns="91425" anchor="ctr" anchorCtr="0">
              <a:noAutofit/>
            </a:bodyPr>
            <a:lstStyle/>
            <a:p>
              <a:endParaRPr/>
            </a:p>
          </p:txBody>
        </p:sp>
        <p:sp>
          <p:nvSpPr>
            <p:cNvPr id="2057" name="Google Shape;2057;p34"/>
            <p:cNvSpPr/>
            <p:nvPr/>
          </p:nvSpPr>
          <p:spPr>
            <a:xfrm>
              <a:off x="356275" y="1585363"/>
              <a:ext cx="20875" cy="15675"/>
            </a:xfrm>
            <a:custGeom>
              <a:avLst/>
              <a:gdLst/>
              <a:ahLst/>
              <a:cxnLst/>
              <a:rect l="l" t="t" r="r" b="b"/>
              <a:pathLst>
                <a:path w="835" h="627" extrusionOk="0">
                  <a:moveTo>
                    <a:pt x="436" y="1"/>
                  </a:moveTo>
                  <a:cubicBezTo>
                    <a:pt x="430" y="1"/>
                    <a:pt x="424" y="1"/>
                    <a:pt x="418" y="1"/>
                  </a:cubicBezTo>
                  <a:cubicBezTo>
                    <a:pt x="1" y="1"/>
                    <a:pt x="1" y="627"/>
                    <a:pt x="418" y="627"/>
                  </a:cubicBezTo>
                  <a:cubicBezTo>
                    <a:pt x="829" y="627"/>
                    <a:pt x="835" y="1"/>
                    <a:pt x="436" y="1"/>
                  </a:cubicBezTo>
                  <a:close/>
                </a:path>
              </a:pathLst>
            </a:custGeom>
            <a:solidFill>
              <a:srgbClr val="3C8DA0"/>
            </a:solidFill>
            <a:ln>
              <a:noFill/>
            </a:ln>
          </p:spPr>
          <p:txBody>
            <a:bodyPr spcFirstLastPara="1" wrap="square" lIns="91425" tIns="91425" rIns="91425" bIns="91425" anchor="ctr" anchorCtr="0">
              <a:noAutofit/>
            </a:bodyPr>
            <a:lstStyle/>
            <a:p>
              <a:endParaRPr/>
            </a:p>
          </p:txBody>
        </p:sp>
        <p:sp>
          <p:nvSpPr>
            <p:cNvPr id="2058" name="Google Shape;2058;p34"/>
            <p:cNvSpPr/>
            <p:nvPr/>
          </p:nvSpPr>
          <p:spPr>
            <a:xfrm>
              <a:off x="311750" y="1588238"/>
              <a:ext cx="12800" cy="9500"/>
            </a:xfrm>
            <a:custGeom>
              <a:avLst/>
              <a:gdLst/>
              <a:ahLst/>
              <a:cxnLst/>
              <a:rect l="l" t="t" r="r" b="b"/>
              <a:pathLst>
                <a:path w="512" h="380" extrusionOk="0">
                  <a:moveTo>
                    <a:pt x="265" y="0"/>
                  </a:moveTo>
                  <a:cubicBezTo>
                    <a:pt x="0" y="0"/>
                    <a:pt x="0" y="379"/>
                    <a:pt x="265" y="379"/>
                  </a:cubicBezTo>
                  <a:cubicBezTo>
                    <a:pt x="512" y="379"/>
                    <a:pt x="512" y="0"/>
                    <a:pt x="265" y="0"/>
                  </a:cubicBezTo>
                  <a:close/>
                </a:path>
              </a:pathLst>
            </a:custGeom>
            <a:solidFill>
              <a:srgbClr val="3C8DA0"/>
            </a:solidFill>
            <a:ln>
              <a:noFill/>
            </a:ln>
          </p:spPr>
          <p:txBody>
            <a:bodyPr spcFirstLastPara="1" wrap="square" lIns="91425" tIns="91425" rIns="91425" bIns="91425" anchor="ctr" anchorCtr="0">
              <a:noAutofit/>
            </a:bodyPr>
            <a:lstStyle/>
            <a:p>
              <a:endParaRPr/>
            </a:p>
          </p:txBody>
        </p:sp>
        <p:sp>
          <p:nvSpPr>
            <p:cNvPr id="2059" name="Google Shape;2059;p34"/>
            <p:cNvSpPr/>
            <p:nvPr/>
          </p:nvSpPr>
          <p:spPr>
            <a:xfrm>
              <a:off x="285675" y="1574488"/>
              <a:ext cx="20400" cy="15175"/>
            </a:xfrm>
            <a:custGeom>
              <a:avLst/>
              <a:gdLst/>
              <a:ahLst/>
              <a:cxnLst/>
              <a:rect l="l" t="t" r="r" b="b"/>
              <a:pathLst>
                <a:path w="816" h="607" extrusionOk="0">
                  <a:moveTo>
                    <a:pt x="398" y="0"/>
                  </a:moveTo>
                  <a:cubicBezTo>
                    <a:pt x="0" y="0"/>
                    <a:pt x="0" y="607"/>
                    <a:pt x="398" y="607"/>
                  </a:cubicBezTo>
                  <a:cubicBezTo>
                    <a:pt x="816" y="607"/>
                    <a:pt x="816" y="0"/>
                    <a:pt x="398" y="0"/>
                  </a:cubicBezTo>
                  <a:close/>
                </a:path>
              </a:pathLst>
            </a:custGeom>
            <a:solidFill>
              <a:srgbClr val="3C8DA0"/>
            </a:solidFill>
            <a:ln>
              <a:noFill/>
            </a:ln>
          </p:spPr>
          <p:txBody>
            <a:bodyPr spcFirstLastPara="1" wrap="square" lIns="91425" tIns="91425" rIns="91425" bIns="91425" anchor="ctr" anchorCtr="0">
              <a:noAutofit/>
            </a:bodyPr>
            <a:lstStyle/>
            <a:p>
              <a:endParaRPr/>
            </a:p>
          </p:txBody>
        </p:sp>
        <p:sp>
          <p:nvSpPr>
            <p:cNvPr id="2060" name="Google Shape;2060;p34"/>
            <p:cNvSpPr/>
            <p:nvPr/>
          </p:nvSpPr>
          <p:spPr>
            <a:xfrm>
              <a:off x="354400" y="1551263"/>
              <a:ext cx="9975" cy="8550"/>
            </a:xfrm>
            <a:custGeom>
              <a:avLst/>
              <a:gdLst/>
              <a:ahLst/>
              <a:cxnLst/>
              <a:rect l="l" t="t" r="r" b="b"/>
              <a:pathLst>
                <a:path w="399" h="342" extrusionOk="0">
                  <a:moveTo>
                    <a:pt x="209" y="0"/>
                  </a:moveTo>
                  <a:cubicBezTo>
                    <a:pt x="0" y="38"/>
                    <a:pt x="0" y="323"/>
                    <a:pt x="209" y="342"/>
                  </a:cubicBezTo>
                  <a:cubicBezTo>
                    <a:pt x="398" y="323"/>
                    <a:pt x="398" y="38"/>
                    <a:pt x="209" y="0"/>
                  </a:cubicBezTo>
                  <a:close/>
                </a:path>
              </a:pathLst>
            </a:custGeom>
            <a:solidFill>
              <a:srgbClr val="3C8DA0"/>
            </a:solidFill>
            <a:ln>
              <a:noFill/>
            </a:ln>
          </p:spPr>
          <p:txBody>
            <a:bodyPr spcFirstLastPara="1" wrap="square" lIns="91425" tIns="91425" rIns="91425" bIns="91425" anchor="ctr" anchorCtr="0">
              <a:noAutofit/>
            </a:bodyPr>
            <a:lstStyle/>
            <a:p>
              <a:endParaRPr/>
            </a:p>
          </p:txBody>
        </p:sp>
        <p:sp>
          <p:nvSpPr>
            <p:cNvPr id="2061" name="Google Shape;2061;p34"/>
            <p:cNvSpPr/>
            <p:nvPr/>
          </p:nvSpPr>
          <p:spPr>
            <a:xfrm>
              <a:off x="337800" y="1527563"/>
              <a:ext cx="13300" cy="11400"/>
            </a:xfrm>
            <a:custGeom>
              <a:avLst/>
              <a:gdLst/>
              <a:ahLst/>
              <a:cxnLst/>
              <a:rect l="l" t="t" r="r" b="b"/>
              <a:pathLst>
                <a:path w="532" h="456" extrusionOk="0">
                  <a:moveTo>
                    <a:pt x="266" y="1"/>
                  </a:moveTo>
                  <a:cubicBezTo>
                    <a:pt x="1" y="38"/>
                    <a:pt x="1" y="418"/>
                    <a:pt x="266" y="455"/>
                  </a:cubicBezTo>
                  <a:cubicBezTo>
                    <a:pt x="531" y="418"/>
                    <a:pt x="531" y="38"/>
                    <a:pt x="266" y="1"/>
                  </a:cubicBezTo>
                  <a:close/>
                </a:path>
              </a:pathLst>
            </a:custGeom>
            <a:solidFill>
              <a:srgbClr val="3C8DA0"/>
            </a:solidFill>
            <a:ln>
              <a:noFill/>
            </a:ln>
          </p:spPr>
          <p:txBody>
            <a:bodyPr spcFirstLastPara="1" wrap="square" lIns="91425" tIns="91425" rIns="91425" bIns="91425" anchor="ctr" anchorCtr="0">
              <a:noAutofit/>
            </a:bodyPr>
            <a:lstStyle/>
            <a:p>
              <a:endParaRPr/>
            </a:p>
          </p:txBody>
        </p:sp>
        <p:sp>
          <p:nvSpPr>
            <p:cNvPr id="2062" name="Google Shape;2062;p34"/>
            <p:cNvSpPr/>
            <p:nvPr/>
          </p:nvSpPr>
          <p:spPr>
            <a:xfrm>
              <a:off x="272875" y="1700063"/>
              <a:ext cx="23250" cy="18050"/>
            </a:xfrm>
            <a:custGeom>
              <a:avLst/>
              <a:gdLst/>
              <a:ahLst/>
              <a:cxnLst/>
              <a:rect l="l" t="t" r="r" b="b"/>
              <a:pathLst>
                <a:path w="930" h="722" extrusionOk="0">
                  <a:moveTo>
                    <a:pt x="474" y="1"/>
                  </a:moveTo>
                  <a:cubicBezTo>
                    <a:pt x="0" y="1"/>
                    <a:pt x="0" y="721"/>
                    <a:pt x="474" y="721"/>
                  </a:cubicBezTo>
                  <a:cubicBezTo>
                    <a:pt x="929" y="721"/>
                    <a:pt x="929" y="1"/>
                    <a:pt x="474" y="1"/>
                  </a:cubicBezTo>
                  <a:close/>
                </a:path>
              </a:pathLst>
            </a:custGeom>
            <a:solidFill>
              <a:srgbClr val="3C8DA0"/>
            </a:solidFill>
            <a:ln>
              <a:noFill/>
            </a:ln>
          </p:spPr>
          <p:txBody>
            <a:bodyPr spcFirstLastPara="1" wrap="square" lIns="91425" tIns="91425" rIns="91425" bIns="91425" anchor="ctr" anchorCtr="0">
              <a:noAutofit/>
            </a:bodyPr>
            <a:lstStyle/>
            <a:p>
              <a:endParaRPr/>
            </a:p>
          </p:txBody>
        </p:sp>
        <p:sp>
          <p:nvSpPr>
            <p:cNvPr id="2063" name="Google Shape;2063;p34"/>
            <p:cNvSpPr/>
            <p:nvPr/>
          </p:nvSpPr>
          <p:spPr>
            <a:xfrm>
              <a:off x="507000" y="1726138"/>
              <a:ext cx="3800" cy="3350"/>
            </a:xfrm>
            <a:custGeom>
              <a:avLst/>
              <a:gdLst/>
              <a:ahLst/>
              <a:cxnLst/>
              <a:rect l="l" t="t" r="r" b="b"/>
              <a:pathLst>
                <a:path w="152" h="134" extrusionOk="0">
                  <a:moveTo>
                    <a:pt x="76" y="0"/>
                  </a:moveTo>
                  <a:cubicBezTo>
                    <a:pt x="0" y="0"/>
                    <a:pt x="0" y="114"/>
                    <a:pt x="76" y="133"/>
                  </a:cubicBezTo>
                  <a:cubicBezTo>
                    <a:pt x="152" y="114"/>
                    <a:pt x="152" y="0"/>
                    <a:pt x="76" y="0"/>
                  </a:cubicBezTo>
                  <a:close/>
                </a:path>
              </a:pathLst>
            </a:custGeom>
            <a:solidFill>
              <a:srgbClr val="3C8DA0"/>
            </a:solidFill>
            <a:ln>
              <a:noFill/>
            </a:ln>
          </p:spPr>
          <p:txBody>
            <a:bodyPr spcFirstLastPara="1" wrap="square" lIns="91425" tIns="91425" rIns="91425" bIns="91425" anchor="ctr" anchorCtr="0">
              <a:noAutofit/>
            </a:bodyPr>
            <a:lstStyle/>
            <a:p>
              <a:endParaRPr/>
            </a:p>
          </p:txBody>
        </p:sp>
        <p:sp>
          <p:nvSpPr>
            <p:cNvPr id="2064" name="Google Shape;2064;p34"/>
            <p:cNvSpPr/>
            <p:nvPr/>
          </p:nvSpPr>
          <p:spPr>
            <a:xfrm>
              <a:off x="485200" y="1780638"/>
              <a:ext cx="18025" cy="13775"/>
            </a:xfrm>
            <a:custGeom>
              <a:avLst/>
              <a:gdLst/>
              <a:ahLst/>
              <a:cxnLst/>
              <a:rect l="l" t="t" r="r" b="b"/>
              <a:pathLst>
                <a:path w="721" h="551" extrusionOk="0">
                  <a:moveTo>
                    <a:pt x="360" y="1"/>
                  </a:moveTo>
                  <a:cubicBezTo>
                    <a:pt x="0" y="1"/>
                    <a:pt x="0" y="550"/>
                    <a:pt x="360" y="550"/>
                  </a:cubicBezTo>
                  <a:cubicBezTo>
                    <a:pt x="721" y="550"/>
                    <a:pt x="721" y="1"/>
                    <a:pt x="360" y="1"/>
                  </a:cubicBezTo>
                  <a:close/>
                </a:path>
              </a:pathLst>
            </a:custGeom>
            <a:solidFill>
              <a:srgbClr val="3C8DA0"/>
            </a:solidFill>
            <a:ln>
              <a:noFill/>
            </a:ln>
          </p:spPr>
          <p:txBody>
            <a:bodyPr spcFirstLastPara="1" wrap="square" lIns="91425" tIns="91425" rIns="91425" bIns="91425" anchor="ctr" anchorCtr="0">
              <a:noAutofit/>
            </a:bodyPr>
            <a:lstStyle/>
            <a:p>
              <a:endParaRPr/>
            </a:p>
          </p:txBody>
        </p:sp>
        <p:sp>
          <p:nvSpPr>
            <p:cNvPr id="2065" name="Google Shape;2065;p34"/>
            <p:cNvSpPr/>
            <p:nvPr/>
          </p:nvSpPr>
          <p:spPr>
            <a:xfrm>
              <a:off x="502250" y="1829463"/>
              <a:ext cx="9500" cy="6175"/>
            </a:xfrm>
            <a:custGeom>
              <a:avLst/>
              <a:gdLst/>
              <a:ahLst/>
              <a:cxnLst/>
              <a:rect l="l" t="t" r="r" b="b"/>
              <a:pathLst>
                <a:path w="380" h="247" extrusionOk="0">
                  <a:moveTo>
                    <a:pt x="114" y="0"/>
                  </a:moveTo>
                  <a:cubicBezTo>
                    <a:pt x="77" y="0"/>
                    <a:pt x="39" y="19"/>
                    <a:pt x="20" y="38"/>
                  </a:cubicBezTo>
                  <a:cubicBezTo>
                    <a:pt x="20" y="38"/>
                    <a:pt x="1" y="57"/>
                    <a:pt x="1" y="76"/>
                  </a:cubicBezTo>
                  <a:cubicBezTo>
                    <a:pt x="1" y="95"/>
                    <a:pt x="1" y="114"/>
                    <a:pt x="1" y="114"/>
                  </a:cubicBezTo>
                  <a:cubicBezTo>
                    <a:pt x="1" y="152"/>
                    <a:pt x="20" y="190"/>
                    <a:pt x="39" y="209"/>
                  </a:cubicBezTo>
                  <a:cubicBezTo>
                    <a:pt x="58" y="228"/>
                    <a:pt x="95" y="247"/>
                    <a:pt x="114" y="247"/>
                  </a:cubicBezTo>
                  <a:lnTo>
                    <a:pt x="266" y="247"/>
                  </a:lnTo>
                  <a:cubicBezTo>
                    <a:pt x="304" y="247"/>
                    <a:pt x="342" y="228"/>
                    <a:pt x="361" y="209"/>
                  </a:cubicBezTo>
                  <a:cubicBezTo>
                    <a:pt x="361" y="190"/>
                    <a:pt x="380" y="190"/>
                    <a:pt x="380" y="171"/>
                  </a:cubicBezTo>
                  <a:cubicBezTo>
                    <a:pt x="380" y="152"/>
                    <a:pt x="380" y="133"/>
                    <a:pt x="380" y="114"/>
                  </a:cubicBezTo>
                  <a:cubicBezTo>
                    <a:pt x="380" y="95"/>
                    <a:pt x="361" y="57"/>
                    <a:pt x="342" y="38"/>
                  </a:cubicBezTo>
                  <a:cubicBezTo>
                    <a:pt x="323" y="19"/>
                    <a:pt x="285" y="0"/>
                    <a:pt x="266" y="0"/>
                  </a:cubicBezTo>
                  <a:close/>
                </a:path>
              </a:pathLst>
            </a:custGeom>
            <a:solidFill>
              <a:srgbClr val="3C8DA0"/>
            </a:solidFill>
            <a:ln>
              <a:noFill/>
            </a:ln>
          </p:spPr>
          <p:txBody>
            <a:bodyPr spcFirstLastPara="1" wrap="square" lIns="91425" tIns="91425" rIns="91425" bIns="91425" anchor="ctr" anchorCtr="0">
              <a:noAutofit/>
            </a:bodyPr>
            <a:lstStyle/>
            <a:p>
              <a:endParaRPr/>
            </a:p>
          </p:txBody>
        </p:sp>
        <p:sp>
          <p:nvSpPr>
            <p:cNvPr id="2066" name="Google Shape;2066;p34"/>
            <p:cNvSpPr/>
            <p:nvPr/>
          </p:nvSpPr>
          <p:spPr>
            <a:xfrm>
              <a:off x="504150" y="1867838"/>
              <a:ext cx="24675" cy="18975"/>
            </a:xfrm>
            <a:custGeom>
              <a:avLst/>
              <a:gdLst/>
              <a:ahLst/>
              <a:cxnLst/>
              <a:rect l="l" t="t" r="r" b="b"/>
              <a:pathLst>
                <a:path w="987" h="759" extrusionOk="0">
                  <a:moveTo>
                    <a:pt x="493" y="1"/>
                  </a:moveTo>
                  <a:cubicBezTo>
                    <a:pt x="1" y="1"/>
                    <a:pt x="1" y="759"/>
                    <a:pt x="493" y="759"/>
                  </a:cubicBezTo>
                  <a:cubicBezTo>
                    <a:pt x="986" y="759"/>
                    <a:pt x="986" y="1"/>
                    <a:pt x="493" y="1"/>
                  </a:cubicBezTo>
                  <a:close/>
                </a:path>
              </a:pathLst>
            </a:custGeom>
            <a:solidFill>
              <a:srgbClr val="3C8DA0"/>
            </a:solidFill>
            <a:ln>
              <a:noFill/>
            </a:ln>
          </p:spPr>
          <p:txBody>
            <a:bodyPr spcFirstLastPara="1" wrap="square" lIns="91425" tIns="91425" rIns="91425" bIns="91425" anchor="ctr" anchorCtr="0">
              <a:noAutofit/>
            </a:bodyPr>
            <a:lstStyle/>
            <a:p>
              <a:endParaRPr/>
            </a:p>
          </p:txBody>
        </p:sp>
        <p:sp>
          <p:nvSpPr>
            <p:cNvPr id="2067" name="Google Shape;2067;p34"/>
            <p:cNvSpPr/>
            <p:nvPr/>
          </p:nvSpPr>
          <p:spPr>
            <a:xfrm>
              <a:off x="360075" y="1880163"/>
              <a:ext cx="20875" cy="17075"/>
            </a:xfrm>
            <a:custGeom>
              <a:avLst/>
              <a:gdLst/>
              <a:ahLst/>
              <a:cxnLst/>
              <a:rect l="l" t="t" r="r" b="b"/>
              <a:pathLst>
                <a:path w="835" h="683" extrusionOk="0">
                  <a:moveTo>
                    <a:pt x="418" y="0"/>
                  </a:moveTo>
                  <a:cubicBezTo>
                    <a:pt x="1" y="38"/>
                    <a:pt x="1" y="645"/>
                    <a:pt x="418" y="683"/>
                  </a:cubicBezTo>
                  <a:cubicBezTo>
                    <a:pt x="835" y="645"/>
                    <a:pt x="835" y="38"/>
                    <a:pt x="418" y="0"/>
                  </a:cubicBezTo>
                  <a:close/>
                </a:path>
              </a:pathLst>
            </a:custGeom>
            <a:solidFill>
              <a:srgbClr val="3C8DA0"/>
            </a:solidFill>
            <a:ln>
              <a:noFill/>
            </a:ln>
          </p:spPr>
          <p:txBody>
            <a:bodyPr spcFirstLastPara="1" wrap="square" lIns="91425" tIns="91425" rIns="91425" bIns="91425" anchor="ctr" anchorCtr="0">
              <a:noAutofit/>
            </a:bodyPr>
            <a:lstStyle/>
            <a:p>
              <a:endParaRPr/>
            </a:p>
          </p:txBody>
        </p:sp>
        <p:sp>
          <p:nvSpPr>
            <p:cNvPr id="2068" name="Google Shape;2068;p34"/>
            <p:cNvSpPr/>
            <p:nvPr/>
          </p:nvSpPr>
          <p:spPr>
            <a:xfrm>
              <a:off x="319325" y="1860263"/>
              <a:ext cx="16125" cy="12350"/>
            </a:xfrm>
            <a:custGeom>
              <a:avLst/>
              <a:gdLst/>
              <a:ahLst/>
              <a:cxnLst/>
              <a:rect l="l" t="t" r="r" b="b"/>
              <a:pathLst>
                <a:path w="645" h="494" extrusionOk="0">
                  <a:moveTo>
                    <a:pt x="247" y="0"/>
                  </a:moveTo>
                  <a:cubicBezTo>
                    <a:pt x="228" y="0"/>
                    <a:pt x="190" y="0"/>
                    <a:pt x="152" y="19"/>
                  </a:cubicBezTo>
                  <a:cubicBezTo>
                    <a:pt x="133" y="19"/>
                    <a:pt x="95" y="38"/>
                    <a:pt x="76" y="76"/>
                  </a:cubicBezTo>
                  <a:cubicBezTo>
                    <a:pt x="38" y="114"/>
                    <a:pt x="0" y="171"/>
                    <a:pt x="0" y="247"/>
                  </a:cubicBezTo>
                  <a:lnTo>
                    <a:pt x="0" y="304"/>
                  </a:lnTo>
                  <a:cubicBezTo>
                    <a:pt x="19" y="342"/>
                    <a:pt x="38" y="379"/>
                    <a:pt x="76" y="417"/>
                  </a:cubicBezTo>
                  <a:lnTo>
                    <a:pt x="114" y="455"/>
                  </a:lnTo>
                  <a:cubicBezTo>
                    <a:pt x="152" y="474"/>
                    <a:pt x="209" y="493"/>
                    <a:pt x="247" y="493"/>
                  </a:cubicBezTo>
                  <a:lnTo>
                    <a:pt x="398" y="493"/>
                  </a:lnTo>
                  <a:cubicBezTo>
                    <a:pt x="436" y="493"/>
                    <a:pt x="455" y="493"/>
                    <a:pt x="493" y="474"/>
                  </a:cubicBezTo>
                  <a:cubicBezTo>
                    <a:pt x="550" y="455"/>
                    <a:pt x="588" y="398"/>
                    <a:pt x="607" y="342"/>
                  </a:cubicBezTo>
                  <a:cubicBezTo>
                    <a:pt x="626" y="323"/>
                    <a:pt x="645" y="285"/>
                    <a:pt x="626" y="247"/>
                  </a:cubicBezTo>
                  <a:lnTo>
                    <a:pt x="626" y="190"/>
                  </a:lnTo>
                  <a:cubicBezTo>
                    <a:pt x="626" y="152"/>
                    <a:pt x="607" y="114"/>
                    <a:pt x="569" y="76"/>
                  </a:cubicBezTo>
                  <a:lnTo>
                    <a:pt x="531" y="38"/>
                  </a:lnTo>
                  <a:cubicBezTo>
                    <a:pt x="493" y="19"/>
                    <a:pt x="436" y="19"/>
                    <a:pt x="398" y="19"/>
                  </a:cubicBezTo>
                  <a:lnTo>
                    <a:pt x="398" y="0"/>
                  </a:lnTo>
                  <a:close/>
                </a:path>
              </a:pathLst>
            </a:custGeom>
            <a:solidFill>
              <a:srgbClr val="3C8DA0"/>
            </a:solidFill>
            <a:ln>
              <a:noFill/>
            </a:ln>
          </p:spPr>
          <p:txBody>
            <a:bodyPr spcFirstLastPara="1" wrap="square" lIns="91425" tIns="91425" rIns="91425" bIns="91425" anchor="ctr" anchorCtr="0">
              <a:noAutofit/>
            </a:bodyPr>
            <a:lstStyle/>
            <a:p>
              <a:endParaRPr/>
            </a:p>
          </p:txBody>
        </p:sp>
        <p:sp>
          <p:nvSpPr>
            <p:cNvPr id="2069" name="Google Shape;2069;p34"/>
            <p:cNvSpPr/>
            <p:nvPr/>
          </p:nvSpPr>
          <p:spPr>
            <a:xfrm>
              <a:off x="325475" y="1808138"/>
              <a:ext cx="15675" cy="11850"/>
            </a:xfrm>
            <a:custGeom>
              <a:avLst/>
              <a:gdLst/>
              <a:ahLst/>
              <a:cxnLst/>
              <a:rect l="l" t="t" r="r" b="b"/>
              <a:pathLst>
                <a:path w="627" h="474" extrusionOk="0">
                  <a:moveTo>
                    <a:pt x="304" y="0"/>
                  </a:moveTo>
                  <a:cubicBezTo>
                    <a:pt x="1" y="0"/>
                    <a:pt x="1" y="474"/>
                    <a:pt x="304" y="474"/>
                  </a:cubicBezTo>
                  <a:cubicBezTo>
                    <a:pt x="626" y="474"/>
                    <a:pt x="626" y="0"/>
                    <a:pt x="304" y="0"/>
                  </a:cubicBezTo>
                  <a:close/>
                </a:path>
              </a:pathLst>
            </a:custGeom>
            <a:solidFill>
              <a:srgbClr val="3C8DA0"/>
            </a:solidFill>
            <a:ln>
              <a:noFill/>
            </a:ln>
          </p:spPr>
          <p:txBody>
            <a:bodyPr spcFirstLastPara="1" wrap="square" lIns="91425" tIns="91425" rIns="91425" bIns="91425" anchor="ctr" anchorCtr="0">
              <a:noAutofit/>
            </a:bodyPr>
            <a:lstStyle/>
            <a:p>
              <a:endParaRPr/>
            </a:p>
          </p:txBody>
        </p:sp>
        <p:sp>
          <p:nvSpPr>
            <p:cNvPr id="2070" name="Google Shape;2070;p34"/>
            <p:cNvSpPr/>
            <p:nvPr/>
          </p:nvSpPr>
          <p:spPr>
            <a:xfrm>
              <a:off x="298950" y="1787738"/>
              <a:ext cx="8550" cy="7150"/>
            </a:xfrm>
            <a:custGeom>
              <a:avLst/>
              <a:gdLst/>
              <a:ahLst/>
              <a:cxnLst/>
              <a:rect l="l" t="t" r="r" b="b"/>
              <a:pathLst>
                <a:path w="342" h="286" extrusionOk="0">
                  <a:moveTo>
                    <a:pt x="171" y="1"/>
                  </a:moveTo>
                  <a:cubicBezTo>
                    <a:pt x="0" y="20"/>
                    <a:pt x="0" y="266"/>
                    <a:pt x="171" y="285"/>
                  </a:cubicBezTo>
                  <a:cubicBezTo>
                    <a:pt x="341" y="266"/>
                    <a:pt x="341" y="20"/>
                    <a:pt x="171" y="1"/>
                  </a:cubicBezTo>
                  <a:close/>
                </a:path>
              </a:pathLst>
            </a:custGeom>
            <a:solidFill>
              <a:srgbClr val="3C8DA0"/>
            </a:solidFill>
            <a:ln>
              <a:noFill/>
            </a:ln>
          </p:spPr>
          <p:txBody>
            <a:bodyPr spcFirstLastPara="1" wrap="square" lIns="91425" tIns="91425" rIns="91425" bIns="91425" anchor="ctr" anchorCtr="0">
              <a:noAutofit/>
            </a:bodyPr>
            <a:lstStyle/>
            <a:p>
              <a:endParaRPr/>
            </a:p>
          </p:txBody>
        </p:sp>
        <p:sp>
          <p:nvSpPr>
            <p:cNvPr id="2071" name="Google Shape;2071;p34"/>
            <p:cNvSpPr/>
            <p:nvPr/>
          </p:nvSpPr>
          <p:spPr>
            <a:xfrm>
              <a:off x="445850" y="1622338"/>
              <a:ext cx="21825" cy="16625"/>
            </a:xfrm>
            <a:custGeom>
              <a:avLst/>
              <a:gdLst/>
              <a:ahLst/>
              <a:cxnLst/>
              <a:rect l="l" t="t" r="r" b="b"/>
              <a:pathLst>
                <a:path w="873" h="665" extrusionOk="0">
                  <a:moveTo>
                    <a:pt x="437" y="1"/>
                  </a:moveTo>
                  <a:cubicBezTo>
                    <a:pt x="1" y="1"/>
                    <a:pt x="1" y="664"/>
                    <a:pt x="437" y="664"/>
                  </a:cubicBezTo>
                  <a:cubicBezTo>
                    <a:pt x="873" y="664"/>
                    <a:pt x="873" y="1"/>
                    <a:pt x="437" y="1"/>
                  </a:cubicBezTo>
                  <a:close/>
                </a:path>
              </a:pathLst>
            </a:custGeom>
            <a:solidFill>
              <a:srgbClr val="3C8DA0"/>
            </a:solidFill>
            <a:ln>
              <a:noFill/>
            </a:ln>
          </p:spPr>
          <p:txBody>
            <a:bodyPr spcFirstLastPara="1" wrap="square" lIns="91425" tIns="91425" rIns="91425" bIns="91425" anchor="ctr" anchorCtr="0">
              <a:noAutofit/>
            </a:bodyPr>
            <a:lstStyle/>
            <a:p>
              <a:endParaRPr/>
            </a:p>
          </p:txBody>
        </p:sp>
        <p:sp>
          <p:nvSpPr>
            <p:cNvPr id="2072" name="Google Shape;2072;p34"/>
            <p:cNvSpPr/>
            <p:nvPr/>
          </p:nvSpPr>
          <p:spPr>
            <a:xfrm>
              <a:off x="418850" y="1542263"/>
              <a:ext cx="23250" cy="18975"/>
            </a:xfrm>
            <a:custGeom>
              <a:avLst/>
              <a:gdLst/>
              <a:ahLst/>
              <a:cxnLst/>
              <a:rect l="l" t="t" r="r" b="b"/>
              <a:pathLst>
                <a:path w="930" h="759" extrusionOk="0">
                  <a:moveTo>
                    <a:pt x="474" y="0"/>
                  </a:moveTo>
                  <a:cubicBezTo>
                    <a:pt x="0" y="38"/>
                    <a:pt x="0" y="721"/>
                    <a:pt x="474" y="758"/>
                  </a:cubicBezTo>
                  <a:cubicBezTo>
                    <a:pt x="929" y="721"/>
                    <a:pt x="929" y="38"/>
                    <a:pt x="474" y="0"/>
                  </a:cubicBezTo>
                  <a:close/>
                </a:path>
              </a:pathLst>
            </a:custGeom>
            <a:solidFill>
              <a:srgbClr val="3C8DA0"/>
            </a:solidFill>
            <a:ln>
              <a:noFill/>
            </a:ln>
          </p:spPr>
          <p:txBody>
            <a:bodyPr spcFirstLastPara="1" wrap="square" lIns="91425" tIns="91425" rIns="91425" bIns="91425" anchor="ctr" anchorCtr="0">
              <a:noAutofit/>
            </a:bodyPr>
            <a:lstStyle/>
            <a:p>
              <a:endParaRPr/>
            </a:p>
          </p:txBody>
        </p:sp>
      </p:grpSp>
      <p:sp>
        <p:nvSpPr>
          <p:cNvPr id="2073" name="Google Shape;2073;p34"/>
          <p:cNvSpPr/>
          <p:nvPr/>
        </p:nvSpPr>
        <p:spPr>
          <a:xfrm>
            <a:off x="4566955" y="-2521549"/>
            <a:ext cx="4624024" cy="7256966"/>
          </a:xfrm>
          <a:custGeom>
            <a:avLst/>
            <a:gdLst/>
            <a:ahLst/>
            <a:cxnLst/>
            <a:rect l="l" t="t" r="r" b="b"/>
            <a:pathLst>
              <a:path w="55812" h="94461" extrusionOk="0">
                <a:moveTo>
                  <a:pt x="36054" y="83719"/>
                </a:moveTo>
                <a:cubicBezTo>
                  <a:pt x="36059" y="85810"/>
                  <a:pt x="36230" y="87883"/>
                  <a:pt x="36585" y="89937"/>
                </a:cubicBezTo>
                <a:cubicBezTo>
                  <a:pt x="36680" y="90449"/>
                  <a:pt x="36775" y="90942"/>
                  <a:pt x="36888" y="91454"/>
                </a:cubicBezTo>
                <a:cubicBezTo>
                  <a:pt x="36926" y="91719"/>
                  <a:pt x="37002" y="91984"/>
                  <a:pt x="37059" y="92250"/>
                </a:cubicBezTo>
                <a:cubicBezTo>
                  <a:pt x="37097" y="92439"/>
                  <a:pt x="37305" y="92856"/>
                  <a:pt x="37211" y="93046"/>
                </a:cubicBezTo>
                <a:cubicBezTo>
                  <a:pt x="37154" y="93160"/>
                  <a:pt x="36831" y="93255"/>
                  <a:pt x="36718" y="93311"/>
                </a:cubicBezTo>
                <a:cubicBezTo>
                  <a:pt x="36509" y="93425"/>
                  <a:pt x="36282" y="93539"/>
                  <a:pt x="36035" y="93634"/>
                </a:cubicBezTo>
                <a:cubicBezTo>
                  <a:pt x="35599" y="93804"/>
                  <a:pt x="35144" y="93937"/>
                  <a:pt x="34689" y="93994"/>
                </a:cubicBezTo>
                <a:cubicBezTo>
                  <a:pt x="34597" y="94004"/>
                  <a:pt x="34505" y="94009"/>
                  <a:pt x="34414" y="94009"/>
                </a:cubicBezTo>
                <a:cubicBezTo>
                  <a:pt x="33623" y="94009"/>
                  <a:pt x="32889" y="93638"/>
                  <a:pt x="32566" y="92856"/>
                </a:cubicBezTo>
                <a:cubicBezTo>
                  <a:pt x="32244" y="92041"/>
                  <a:pt x="32471" y="91093"/>
                  <a:pt x="32756" y="90297"/>
                </a:cubicBezTo>
                <a:cubicBezTo>
                  <a:pt x="33362" y="88572"/>
                  <a:pt x="34234" y="86923"/>
                  <a:pt x="35125" y="85331"/>
                </a:cubicBezTo>
                <a:cubicBezTo>
                  <a:pt x="35426" y="84788"/>
                  <a:pt x="35736" y="84251"/>
                  <a:pt x="36054" y="83719"/>
                </a:cubicBezTo>
                <a:close/>
                <a:moveTo>
                  <a:pt x="43850" y="72899"/>
                </a:moveTo>
                <a:cubicBezTo>
                  <a:pt x="43926" y="74041"/>
                  <a:pt x="43988" y="75183"/>
                  <a:pt x="44035" y="76326"/>
                </a:cubicBezTo>
                <a:cubicBezTo>
                  <a:pt x="44111" y="78487"/>
                  <a:pt x="44149" y="80629"/>
                  <a:pt x="44130" y="82790"/>
                </a:cubicBezTo>
                <a:cubicBezTo>
                  <a:pt x="44111" y="83871"/>
                  <a:pt x="44092" y="84970"/>
                  <a:pt x="44054" y="86051"/>
                </a:cubicBezTo>
                <a:cubicBezTo>
                  <a:pt x="44016" y="87037"/>
                  <a:pt x="44092" y="88117"/>
                  <a:pt x="43864" y="89065"/>
                </a:cubicBezTo>
                <a:cubicBezTo>
                  <a:pt x="43789" y="89463"/>
                  <a:pt x="43599" y="89823"/>
                  <a:pt x="43334" y="90127"/>
                </a:cubicBezTo>
                <a:cubicBezTo>
                  <a:pt x="43194" y="90249"/>
                  <a:pt x="43052" y="90301"/>
                  <a:pt x="42914" y="90301"/>
                </a:cubicBezTo>
                <a:cubicBezTo>
                  <a:pt x="42585" y="90301"/>
                  <a:pt x="42287" y="90001"/>
                  <a:pt x="42139" y="89653"/>
                </a:cubicBezTo>
                <a:cubicBezTo>
                  <a:pt x="41874" y="88970"/>
                  <a:pt x="41760" y="88193"/>
                  <a:pt x="41609" y="87473"/>
                </a:cubicBezTo>
                <a:cubicBezTo>
                  <a:pt x="41324" y="86165"/>
                  <a:pt x="41021" y="84724"/>
                  <a:pt x="40149" y="83643"/>
                </a:cubicBezTo>
                <a:cubicBezTo>
                  <a:pt x="39770" y="83169"/>
                  <a:pt x="39277" y="82809"/>
                  <a:pt x="38708" y="82582"/>
                </a:cubicBezTo>
                <a:cubicBezTo>
                  <a:pt x="38695" y="82577"/>
                  <a:pt x="38683" y="82574"/>
                  <a:pt x="38671" y="82574"/>
                </a:cubicBezTo>
                <a:cubicBezTo>
                  <a:pt x="38594" y="82574"/>
                  <a:pt x="38540" y="82668"/>
                  <a:pt x="38557" y="82733"/>
                </a:cubicBezTo>
                <a:cubicBezTo>
                  <a:pt x="38917" y="84667"/>
                  <a:pt x="39277" y="86601"/>
                  <a:pt x="39618" y="88534"/>
                </a:cubicBezTo>
                <a:lnTo>
                  <a:pt x="40149" y="91397"/>
                </a:lnTo>
                <a:cubicBezTo>
                  <a:pt x="40263" y="92136"/>
                  <a:pt x="40452" y="92875"/>
                  <a:pt x="40187" y="93596"/>
                </a:cubicBezTo>
                <a:cubicBezTo>
                  <a:pt x="40092" y="93861"/>
                  <a:pt x="39921" y="94183"/>
                  <a:pt x="39618" y="94240"/>
                </a:cubicBezTo>
                <a:cubicBezTo>
                  <a:pt x="39604" y="94243"/>
                  <a:pt x="39590" y="94244"/>
                  <a:pt x="39576" y="94244"/>
                </a:cubicBezTo>
                <a:cubicBezTo>
                  <a:pt x="39294" y="94244"/>
                  <a:pt x="39081" y="93717"/>
                  <a:pt x="38955" y="93482"/>
                </a:cubicBezTo>
                <a:cubicBezTo>
                  <a:pt x="38670" y="92856"/>
                  <a:pt x="38462" y="92193"/>
                  <a:pt x="38348" y="91511"/>
                </a:cubicBezTo>
                <a:cubicBezTo>
                  <a:pt x="38083" y="90146"/>
                  <a:pt x="38045" y="88762"/>
                  <a:pt x="37855" y="87397"/>
                </a:cubicBezTo>
                <a:cubicBezTo>
                  <a:pt x="37647" y="85994"/>
                  <a:pt x="37230" y="84610"/>
                  <a:pt x="36244" y="83549"/>
                </a:cubicBezTo>
                <a:cubicBezTo>
                  <a:pt x="36227" y="83526"/>
                  <a:pt x="36203" y="83515"/>
                  <a:pt x="36178" y="83514"/>
                </a:cubicBezTo>
                <a:lnTo>
                  <a:pt x="36178" y="83514"/>
                </a:lnTo>
                <a:cubicBezTo>
                  <a:pt x="38436" y="79777"/>
                  <a:pt x="41102" y="76305"/>
                  <a:pt x="43850" y="72899"/>
                </a:cubicBezTo>
                <a:close/>
                <a:moveTo>
                  <a:pt x="124" y="0"/>
                </a:moveTo>
                <a:cubicBezTo>
                  <a:pt x="60" y="0"/>
                  <a:pt x="1" y="49"/>
                  <a:pt x="36" y="119"/>
                </a:cubicBezTo>
                <a:lnTo>
                  <a:pt x="17" y="119"/>
                </a:lnTo>
                <a:cubicBezTo>
                  <a:pt x="2955" y="8498"/>
                  <a:pt x="5989" y="16839"/>
                  <a:pt x="9135" y="25123"/>
                </a:cubicBezTo>
                <a:cubicBezTo>
                  <a:pt x="9894" y="27152"/>
                  <a:pt x="10671" y="29180"/>
                  <a:pt x="11467" y="31208"/>
                </a:cubicBezTo>
                <a:cubicBezTo>
                  <a:pt x="12168" y="33028"/>
                  <a:pt x="12794" y="34905"/>
                  <a:pt x="13647" y="36649"/>
                </a:cubicBezTo>
                <a:cubicBezTo>
                  <a:pt x="14292" y="37976"/>
                  <a:pt x="15221" y="39246"/>
                  <a:pt x="16623" y="39796"/>
                </a:cubicBezTo>
                <a:cubicBezTo>
                  <a:pt x="17283" y="40054"/>
                  <a:pt x="17979" y="40142"/>
                  <a:pt x="18690" y="40142"/>
                </a:cubicBezTo>
                <a:cubicBezTo>
                  <a:pt x="19959" y="40142"/>
                  <a:pt x="21272" y="39862"/>
                  <a:pt x="22500" y="39777"/>
                </a:cubicBezTo>
                <a:cubicBezTo>
                  <a:pt x="23246" y="39726"/>
                  <a:pt x="23995" y="39701"/>
                  <a:pt x="24747" y="39701"/>
                </a:cubicBezTo>
                <a:cubicBezTo>
                  <a:pt x="26249" y="39701"/>
                  <a:pt x="27757" y="39802"/>
                  <a:pt x="29249" y="40004"/>
                </a:cubicBezTo>
                <a:cubicBezTo>
                  <a:pt x="31106" y="40270"/>
                  <a:pt x="33021" y="40668"/>
                  <a:pt x="34727" y="41502"/>
                </a:cubicBezTo>
                <a:cubicBezTo>
                  <a:pt x="36433" y="42317"/>
                  <a:pt x="37836" y="43682"/>
                  <a:pt x="38708" y="45350"/>
                </a:cubicBezTo>
                <a:cubicBezTo>
                  <a:pt x="39580" y="46981"/>
                  <a:pt x="40054" y="48782"/>
                  <a:pt x="40471" y="50545"/>
                </a:cubicBezTo>
                <a:cubicBezTo>
                  <a:pt x="42179" y="57664"/>
                  <a:pt x="43282" y="64918"/>
                  <a:pt x="43803" y="72216"/>
                </a:cubicBezTo>
                <a:lnTo>
                  <a:pt x="43803" y="72216"/>
                </a:lnTo>
                <a:cubicBezTo>
                  <a:pt x="43494" y="72599"/>
                  <a:pt x="43186" y="72983"/>
                  <a:pt x="42879" y="73369"/>
                </a:cubicBezTo>
                <a:cubicBezTo>
                  <a:pt x="40831" y="75966"/>
                  <a:pt x="38822" y="78601"/>
                  <a:pt x="37021" y="81387"/>
                </a:cubicBezTo>
                <a:cubicBezTo>
                  <a:pt x="35277" y="84098"/>
                  <a:pt x="33571" y="87018"/>
                  <a:pt x="32471" y="90070"/>
                </a:cubicBezTo>
                <a:cubicBezTo>
                  <a:pt x="31997" y="91359"/>
                  <a:pt x="31770" y="93198"/>
                  <a:pt x="33154" y="94013"/>
                </a:cubicBezTo>
                <a:cubicBezTo>
                  <a:pt x="33534" y="94235"/>
                  <a:pt x="33946" y="94326"/>
                  <a:pt x="34367" y="94326"/>
                </a:cubicBezTo>
                <a:cubicBezTo>
                  <a:pt x="35456" y="94326"/>
                  <a:pt x="36609" y="93717"/>
                  <a:pt x="37457" y="93198"/>
                </a:cubicBezTo>
                <a:cubicBezTo>
                  <a:pt x="37514" y="93160"/>
                  <a:pt x="37533" y="93103"/>
                  <a:pt x="37514" y="93046"/>
                </a:cubicBezTo>
                <a:cubicBezTo>
                  <a:pt x="36725" y="90076"/>
                  <a:pt x="36309" y="87016"/>
                  <a:pt x="36300" y="83937"/>
                </a:cubicBezTo>
                <a:lnTo>
                  <a:pt x="36300" y="83937"/>
                </a:lnTo>
                <a:cubicBezTo>
                  <a:pt x="38208" y="86250"/>
                  <a:pt x="37579" y="89653"/>
                  <a:pt x="38348" y="92383"/>
                </a:cubicBezTo>
                <a:cubicBezTo>
                  <a:pt x="38500" y="93065"/>
                  <a:pt x="38803" y="93710"/>
                  <a:pt x="39201" y="94297"/>
                </a:cubicBezTo>
                <a:cubicBezTo>
                  <a:pt x="39289" y="94413"/>
                  <a:pt x="39407" y="94460"/>
                  <a:pt x="39532" y="94460"/>
                </a:cubicBezTo>
                <a:cubicBezTo>
                  <a:pt x="39756" y="94460"/>
                  <a:pt x="40003" y="94309"/>
                  <a:pt x="40149" y="94127"/>
                </a:cubicBezTo>
                <a:cubicBezTo>
                  <a:pt x="40490" y="93728"/>
                  <a:pt x="40566" y="93103"/>
                  <a:pt x="40547" y="92591"/>
                </a:cubicBezTo>
                <a:cubicBezTo>
                  <a:pt x="40509" y="91681"/>
                  <a:pt x="40244" y="90752"/>
                  <a:pt x="40092" y="89861"/>
                </a:cubicBezTo>
                <a:cubicBezTo>
                  <a:pt x="39670" y="87551"/>
                  <a:pt x="39266" y="85241"/>
                  <a:pt x="38846" y="82914"/>
                </a:cubicBezTo>
                <a:lnTo>
                  <a:pt x="38846" y="82914"/>
                </a:lnTo>
                <a:cubicBezTo>
                  <a:pt x="40217" y="83575"/>
                  <a:pt x="40753" y="85091"/>
                  <a:pt x="41116" y="86487"/>
                </a:cubicBezTo>
                <a:cubicBezTo>
                  <a:pt x="41305" y="87245"/>
                  <a:pt x="41438" y="88022"/>
                  <a:pt x="41628" y="88781"/>
                </a:cubicBezTo>
                <a:cubicBezTo>
                  <a:pt x="41760" y="89349"/>
                  <a:pt x="41874" y="90146"/>
                  <a:pt x="42443" y="90468"/>
                </a:cubicBezTo>
                <a:cubicBezTo>
                  <a:pt x="42589" y="90550"/>
                  <a:pt x="42735" y="90587"/>
                  <a:pt x="42876" y="90587"/>
                </a:cubicBezTo>
                <a:cubicBezTo>
                  <a:pt x="43193" y="90587"/>
                  <a:pt x="43484" y="90402"/>
                  <a:pt x="43694" y="90127"/>
                </a:cubicBezTo>
                <a:cubicBezTo>
                  <a:pt x="44168" y="89539"/>
                  <a:pt x="44225" y="88781"/>
                  <a:pt x="44263" y="88060"/>
                </a:cubicBezTo>
                <a:cubicBezTo>
                  <a:pt x="44376" y="85842"/>
                  <a:pt x="44433" y="83624"/>
                  <a:pt x="44433" y="81425"/>
                </a:cubicBezTo>
                <a:cubicBezTo>
                  <a:pt x="44433" y="78462"/>
                  <a:pt x="44333" y="75502"/>
                  <a:pt x="44134" y="72549"/>
                </a:cubicBezTo>
                <a:lnTo>
                  <a:pt x="44134" y="72549"/>
                </a:lnTo>
                <a:cubicBezTo>
                  <a:pt x="45525" y="70831"/>
                  <a:pt x="46934" y="69129"/>
                  <a:pt x="48319" y="67416"/>
                </a:cubicBezTo>
                <a:cubicBezTo>
                  <a:pt x="50916" y="64213"/>
                  <a:pt x="53457" y="60952"/>
                  <a:pt x="55694" y="57464"/>
                </a:cubicBezTo>
                <a:cubicBezTo>
                  <a:pt x="55812" y="57293"/>
                  <a:pt x="55657" y="57122"/>
                  <a:pt x="55493" y="57122"/>
                </a:cubicBezTo>
                <a:cubicBezTo>
                  <a:pt x="55421" y="57122"/>
                  <a:pt x="55348" y="57155"/>
                  <a:pt x="55295" y="57236"/>
                </a:cubicBezTo>
                <a:cubicBezTo>
                  <a:pt x="51966" y="62402"/>
                  <a:pt x="47953" y="67087"/>
                  <a:pt x="44086" y="71866"/>
                </a:cubicBezTo>
                <a:lnTo>
                  <a:pt x="44086" y="71866"/>
                </a:lnTo>
                <a:cubicBezTo>
                  <a:pt x="43682" y="66321"/>
                  <a:pt x="42926" y="60806"/>
                  <a:pt x="41817" y="55360"/>
                </a:cubicBezTo>
                <a:cubicBezTo>
                  <a:pt x="41400" y="53255"/>
                  <a:pt x="40945" y="51132"/>
                  <a:pt x="40376" y="49066"/>
                </a:cubicBezTo>
                <a:cubicBezTo>
                  <a:pt x="39921" y="47379"/>
                  <a:pt x="39315" y="45673"/>
                  <a:pt x="38310" y="44213"/>
                </a:cubicBezTo>
                <a:cubicBezTo>
                  <a:pt x="36130" y="41104"/>
                  <a:pt x="32301" y="40175"/>
                  <a:pt x="28737" y="39739"/>
                </a:cubicBezTo>
                <a:cubicBezTo>
                  <a:pt x="27406" y="39567"/>
                  <a:pt x="26076" y="39485"/>
                  <a:pt x="24745" y="39485"/>
                </a:cubicBezTo>
                <a:cubicBezTo>
                  <a:pt x="23877" y="39485"/>
                  <a:pt x="23008" y="39520"/>
                  <a:pt x="22140" y="39587"/>
                </a:cubicBezTo>
                <a:cubicBezTo>
                  <a:pt x="21041" y="39680"/>
                  <a:pt x="19854" y="39911"/>
                  <a:pt x="18707" y="39911"/>
                </a:cubicBezTo>
                <a:cubicBezTo>
                  <a:pt x="17736" y="39911"/>
                  <a:pt x="16794" y="39745"/>
                  <a:pt x="15960" y="39189"/>
                </a:cubicBezTo>
                <a:cubicBezTo>
                  <a:pt x="14519" y="38204"/>
                  <a:pt x="13780" y="36479"/>
                  <a:pt x="13173" y="34924"/>
                </a:cubicBezTo>
                <a:cubicBezTo>
                  <a:pt x="12339" y="32820"/>
                  <a:pt x="11543" y="30735"/>
                  <a:pt x="10728" y="28630"/>
                </a:cubicBezTo>
                <a:cubicBezTo>
                  <a:pt x="7505" y="20194"/>
                  <a:pt x="4377" y="11721"/>
                  <a:pt x="1344" y="3228"/>
                </a:cubicBezTo>
                <a:cubicBezTo>
                  <a:pt x="965" y="2166"/>
                  <a:pt x="586" y="1124"/>
                  <a:pt x="226" y="62"/>
                </a:cubicBezTo>
                <a:cubicBezTo>
                  <a:pt x="204" y="19"/>
                  <a:pt x="163" y="0"/>
                  <a:pt x="124" y="0"/>
                </a:cubicBezTo>
                <a:close/>
              </a:path>
            </a:pathLst>
          </a:custGeom>
          <a:solidFill>
            <a:srgbClr val="1C5F6F"/>
          </a:solidFill>
          <a:ln>
            <a:noFill/>
          </a:ln>
        </p:spPr>
        <p:txBody>
          <a:bodyPr spcFirstLastPara="1" wrap="square" lIns="91425" tIns="91425" rIns="91425" bIns="91425" anchor="ctr" anchorCtr="0">
            <a:noAutofit/>
          </a:bodyPr>
          <a:lstStyle/>
          <a:p>
            <a:endParaRPr/>
          </a:p>
        </p:txBody>
      </p:sp>
      <p:pic>
        <p:nvPicPr>
          <p:cNvPr id="2074" name="Google Shape;2074;p34"/>
          <p:cNvPicPr preferRelativeResize="0"/>
          <p:nvPr/>
        </p:nvPicPr>
        <p:blipFill>
          <a:blip r:embed="rId4">
            <a:alphaModFix amt="74000"/>
          </a:blip>
          <a:stretch>
            <a:fillRect/>
          </a:stretch>
        </p:blipFill>
        <p:spPr>
          <a:xfrm rot="7675040">
            <a:off x="2669916" y="-1516164"/>
            <a:ext cx="2894877" cy="2593327"/>
          </a:xfrm>
          <a:prstGeom prst="rect">
            <a:avLst/>
          </a:prstGeom>
          <a:noFill/>
          <a:ln>
            <a:noFill/>
          </a:ln>
        </p:spPr>
      </p:pic>
      <p:pic>
        <p:nvPicPr>
          <p:cNvPr id="2075" name="Google Shape;2075;p34"/>
          <p:cNvPicPr preferRelativeResize="0"/>
          <p:nvPr/>
        </p:nvPicPr>
        <p:blipFill>
          <a:blip r:embed="rId5">
            <a:alphaModFix amt="74000"/>
          </a:blip>
          <a:stretch>
            <a:fillRect/>
          </a:stretch>
        </p:blipFill>
        <p:spPr>
          <a:xfrm rot="-9631575" flipH="1">
            <a:off x="-1503235" y="-1230424"/>
            <a:ext cx="2894874" cy="2593324"/>
          </a:xfrm>
          <a:prstGeom prst="rect">
            <a:avLst/>
          </a:prstGeom>
          <a:noFill/>
          <a:ln>
            <a:noFill/>
          </a:ln>
        </p:spPr>
      </p:pic>
    </p:spTree>
    <p:extLst>
      <p:ext uri="{BB962C8B-B14F-4D97-AF65-F5344CB8AC3E}">
        <p14:creationId xmlns:p14="http://schemas.microsoft.com/office/powerpoint/2010/main" val="985201566"/>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matchingName="Background 4">
  <p:cSld name="Background 4">
    <p:spTree>
      <p:nvGrpSpPr>
        <p:cNvPr id="1" name="Shape 2076"/>
        <p:cNvGrpSpPr/>
        <p:nvPr/>
      </p:nvGrpSpPr>
      <p:grpSpPr>
        <a:xfrm>
          <a:off x="0" y="0"/>
          <a:ext cx="0" cy="0"/>
          <a:chOff x="0" y="0"/>
          <a:chExt cx="0" cy="0"/>
        </a:xfrm>
      </p:grpSpPr>
      <p:pic>
        <p:nvPicPr>
          <p:cNvPr id="2077" name="Google Shape;2077;p35"/>
          <p:cNvPicPr preferRelativeResize="0"/>
          <p:nvPr/>
        </p:nvPicPr>
        <p:blipFill>
          <a:blip r:embed="rId2">
            <a:alphaModFix amt="66000"/>
          </a:blip>
          <a:stretch>
            <a:fillRect/>
          </a:stretch>
        </p:blipFill>
        <p:spPr>
          <a:xfrm rot="5399990" flipH="1">
            <a:off x="7705516" y="-598319"/>
            <a:ext cx="3297389" cy="2276637"/>
          </a:xfrm>
          <a:prstGeom prst="rect">
            <a:avLst/>
          </a:prstGeom>
          <a:noFill/>
          <a:ln>
            <a:noFill/>
          </a:ln>
        </p:spPr>
      </p:pic>
      <p:grpSp>
        <p:nvGrpSpPr>
          <p:cNvPr id="2078" name="Google Shape;2078;p35"/>
          <p:cNvGrpSpPr/>
          <p:nvPr/>
        </p:nvGrpSpPr>
        <p:grpSpPr>
          <a:xfrm rot="-987768">
            <a:off x="7751817" y="-266278"/>
            <a:ext cx="1344359" cy="1995308"/>
            <a:chOff x="272875" y="1527563"/>
            <a:chExt cx="255950" cy="455000"/>
          </a:xfrm>
        </p:grpSpPr>
        <p:sp>
          <p:nvSpPr>
            <p:cNvPr id="2079" name="Google Shape;2079;p35"/>
            <p:cNvSpPr/>
            <p:nvPr/>
          </p:nvSpPr>
          <p:spPr>
            <a:xfrm>
              <a:off x="471925" y="1963988"/>
              <a:ext cx="26575" cy="18575"/>
            </a:xfrm>
            <a:custGeom>
              <a:avLst/>
              <a:gdLst/>
              <a:ahLst/>
              <a:cxnLst/>
              <a:rect l="l" t="t" r="r" b="b"/>
              <a:pathLst>
                <a:path w="1063" h="743" extrusionOk="0">
                  <a:moveTo>
                    <a:pt x="724" y="0"/>
                  </a:moveTo>
                  <a:cubicBezTo>
                    <a:pt x="636" y="0"/>
                    <a:pt x="547" y="14"/>
                    <a:pt x="512" y="41"/>
                  </a:cubicBezTo>
                  <a:cubicBezTo>
                    <a:pt x="323" y="230"/>
                    <a:pt x="152" y="420"/>
                    <a:pt x="0" y="628"/>
                  </a:cubicBezTo>
                  <a:lnTo>
                    <a:pt x="57" y="742"/>
                  </a:lnTo>
                  <a:cubicBezTo>
                    <a:pt x="247" y="742"/>
                    <a:pt x="436" y="704"/>
                    <a:pt x="626" y="647"/>
                  </a:cubicBezTo>
                  <a:cubicBezTo>
                    <a:pt x="929" y="496"/>
                    <a:pt x="1062" y="249"/>
                    <a:pt x="948" y="60"/>
                  </a:cubicBezTo>
                  <a:cubicBezTo>
                    <a:pt x="928" y="19"/>
                    <a:pt x="826" y="0"/>
                    <a:pt x="724" y="0"/>
                  </a:cubicBezTo>
                  <a:close/>
                </a:path>
              </a:pathLst>
            </a:custGeom>
            <a:solidFill>
              <a:srgbClr val="3C8DA0"/>
            </a:solidFill>
            <a:ln>
              <a:noFill/>
            </a:ln>
          </p:spPr>
          <p:txBody>
            <a:bodyPr spcFirstLastPara="1" wrap="square" lIns="91425" tIns="91425" rIns="91425" bIns="91425" anchor="ctr" anchorCtr="0">
              <a:noAutofit/>
            </a:bodyPr>
            <a:lstStyle/>
            <a:p>
              <a:endParaRPr/>
            </a:p>
          </p:txBody>
        </p:sp>
        <p:sp>
          <p:nvSpPr>
            <p:cNvPr id="2080" name="Google Shape;2080;p35"/>
            <p:cNvSpPr/>
            <p:nvPr/>
          </p:nvSpPr>
          <p:spPr>
            <a:xfrm>
              <a:off x="366725" y="1787738"/>
              <a:ext cx="29875" cy="22300"/>
            </a:xfrm>
            <a:custGeom>
              <a:avLst/>
              <a:gdLst/>
              <a:ahLst/>
              <a:cxnLst/>
              <a:rect l="l" t="t" r="r" b="b"/>
              <a:pathLst>
                <a:path w="1195" h="892" extrusionOk="0">
                  <a:moveTo>
                    <a:pt x="607" y="1"/>
                  </a:moveTo>
                  <a:cubicBezTo>
                    <a:pt x="0" y="1"/>
                    <a:pt x="0" y="892"/>
                    <a:pt x="607" y="892"/>
                  </a:cubicBezTo>
                  <a:cubicBezTo>
                    <a:pt x="1194" y="892"/>
                    <a:pt x="1194" y="1"/>
                    <a:pt x="607" y="1"/>
                  </a:cubicBezTo>
                  <a:close/>
                </a:path>
              </a:pathLst>
            </a:custGeom>
            <a:solidFill>
              <a:srgbClr val="3C8DA0"/>
            </a:solidFill>
            <a:ln>
              <a:noFill/>
            </a:ln>
          </p:spPr>
          <p:txBody>
            <a:bodyPr spcFirstLastPara="1" wrap="square" lIns="91425" tIns="91425" rIns="91425" bIns="91425" anchor="ctr" anchorCtr="0">
              <a:noAutofit/>
            </a:bodyPr>
            <a:lstStyle/>
            <a:p>
              <a:endParaRPr/>
            </a:p>
          </p:txBody>
        </p:sp>
        <p:sp>
          <p:nvSpPr>
            <p:cNvPr id="2081" name="Google Shape;2081;p35"/>
            <p:cNvSpPr/>
            <p:nvPr/>
          </p:nvSpPr>
          <p:spPr>
            <a:xfrm>
              <a:off x="380450" y="1835613"/>
              <a:ext cx="9975" cy="8550"/>
            </a:xfrm>
            <a:custGeom>
              <a:avLst/>
              <a:gdLst/>
              <a:ahLst/>
              <a:cxnLst/>
              <a:rect l="l" t="t" r="r" b="b"/>
              <a:pathLst>
                <a:path w="399" h="342" extrusionOk="0">
                  <a:moveTo>
                    <a:pt x="209" y="1"/>
                  </a:moveTo>
                  <a:cubicBezTo>
                    <a:pt x="1" y="38"/>
                    <a:pt x="1" y="323"/>
                    <a:pt x="209" y="342"/>
                  </a:cubicBezTo>
                  <a:cubicBezTo>
                    <a:pt x="399" y="323"/>
                    <a:pt x="399" y="38"/>
                    <a:pt x="209" y="1"/>
                  </a:cubicBezTo>
                  <a:close/>
                </a:path>
              </a:pathLst>
            </a:custGeom>
            <a:solidFill>
              <a:srgbClr val="3C8DA0"/>
            </a:solidFill>
            <a:ln>
              <a:noFill/>
            </a:ln>
          </p:spPr>
          <p:txBody>
            <a:bodyPr spcFirstLastPara="1" wrap="square" lIns="91425" tIns="91425" rIns="91425" bIns="91425" anchor="ctr" anchorCtr="0">
              <a:noAutofit/>
            </a:bodyPr>
            <a:lstStyle/>
            <a:p>
              <a:endParaRPr/>
            </a:p>
          </p:txBody>
        </p:sp>
        <p:sp>
          <p:nvSpPr>
            <p:cNvPr id="2082" name="Google Shape;2082;p35"/>
            <p:cNvSpPr/>
            <p:nvPr/>
          </p:nvSpPr>
          <p:spPr>
            <a:xfrm>
              <a:off x="416475" y="1837513"/>
              <a:ext cx="5700" cy="4750"/>
            </a:xfrm>
            <a:custGeom>
              <a:avLst/>
              <a:gdLst/>
              <a:ahLst/>
              <a:cxnLst/>
              <a:rect l="l" t="t" r="r" b="b"/>
              <a:pathLst>
                <a:path w="228" h="190" extrusionOk="0">
                  <a:moveTo>
                    <a:pt x="114" y="0"/>
                  </a:moveTo>
                  <a:cubicBezTo>
                    <a:pt x="0" y="19"/>
                    <a:pt x="0" y="171"/>
                    <a:pt x="114" y="190"/>
                  </a:cubicBezTo>
                  <a:cubicBezTo>
                    <a:pt x="228" y="171"/>
                    <a:pt x="228" y="19"/>
                    <a:pt x="114" y="0"/>
                  </a:cubicBezTo>
                  <a:close/>
                </a:path>
              </a:pathLst>
            </a:custGeom>
            <a:solidFill>
              <a:srgbClr val="3C8DA0"/>
            </a:solidFill>
            <a:ln>
              <a:noFill/>
            </a:ln>
          </p:spPr>
          <p:txBody>
            <a:bodyPr spcFirstLastPara="1" wrap="square" lIns="91425" tIns="91425" rIns="91425" bIns="91425" anchor="ctr" anchorCtr="0">
              <a:noAutofit/>
            </a:bodyPr>
            <a:lstStyle/>
            <a:p>
              <a:endParaRPr/>
            </a:p>
          </p:txBody>
        </p:sp>
        <p:sp>
          <p:nvSpPr>
            <p:cNvPr id="2083" name="Google Shape;2083;p35"/>
            <p:cNvSpPr/>
            <p:nvPr/>
          </p:nvSpPr>
          <p:spPr>
            <a:xfrm>
              <a:off x="415525" y="1877788"/>
              <a:ext cx="7600" cy="10675"/>
            </a:xfrm>
            <a:custGeom>
              <a:avLst/>
              <a:gdLst/>
              <a:ahLst/>
              <a:cxnLst/>
              <a:rect l="l" t="t" r="r" b="b"/>
              <a:pathLst>
                <a:path w="304" h="427" extrusionOk="0">
                  <a:moveTo>
                    <a:pt x="171" y="1"/>
                  </a:moveTo>
                  <a:cubicBezTo>
                    <a:pt x="133" y="1"/>
                    <a:pt x="95" y="20"/>
                    <a:pt x="76" y="39"/>
                  </a:cubicBezTo>
                  <a:lnTo>
                    <a:pt x="57" y="77"/>
                  </a:lnTo>
                  <a:cubicBezTo>
                    <a:pt x="38" y="95"/>
                    <a:pt x="38" y="114"/>
                    <a:pt x="38" y="133"/>
                  </a:cubicBezTo>
                  <a:lnTo>
                    <a:pt x="20" y="133"/>
                  </a:lnTo>
                  <a:cubicBezTo>
                    <a:pt x="20" y="190"/>
                    <a:pt x="20" y="228"/>
                    <a:pt x="1" y="285"/>
                  </a:cubicBezTo>
                  <a:cubicBezTo>
                    <a:pt x="1" y="304"/>
                    <a:pt x="1" y="323"/>
                    <a:pt x="20" y="342"/>
                  </a:cubicBezTo>
                  <a:cubicBezTo>
                    <a:pt x="20" y="361"/>
                    <a:pt x="38" y="380"/>
                    <a:pt x="38" y="380"/>
                  </a:cubicBezTo>
                  <a:cubicBezTo>
                    <a:pt x="57" y="399"/>
                    <a:pt x="76" y="418"/>
                    <a:pt x="95" y="418"/>
                  </a:cubicBezTo>
                  <a:cubicBezTo>
                    <a:pt x="108" y="418"/>
                    <a:pt x="121" y="426"/>
                    <a:pt x="133" y="426"/>
                  </a:cubicBezTo>
                  <a:cubicBezTo>
                    <a:pt x="140" y="426"/>
                    <a:pt x="146" y="424"/>
                    <a:pt x="152" y="418"/>
                  </a:cubicBezTo>
                  <a:lnTo>
                    <a:pt x="190" y="418"/>
                  </a:lnTo>
                  <a:cubicBezTo>
                    <a:pt x="209" y="418"/>
                    <a:pt x="228" y="418"/>
                    <a:pt x="247" y="399"/>
                  </a:cubicBezTo>
                  <a:cubicBezTo>
                    <a:pt x="285" y="361"/>
                    <a:pt x="285" y="323"/>
                    <a:pt x="285" y="285"/>
                  </a:cubicBezTo>
                  <a:lnTo>
                    <a:pt x="285" y="133"/>
                  </a:lnTo>
                  <a:cubicBezTo>
                    <a:pt x="304" y="114"/>
                    <a:pt x="304" y="95"/>
                    <a:pt x="285" y="95"/>
                  </a:cubicBezTo>
                  <a:cubicBezTo>
                    <a:pt x="285" y="77"/>
                    <a:pt x="285" y="58"/>
                    <a:pt x="266" y="39"/>
                  </a:cubicBezTo>
                  <a:cubicBezTo>
                    <a:pt x="228" y="20"/>
                    <a:pt x="209" y="1"/>
                    <a:pt x="171" y="1"/>
                  </a:cubicBezTo>
                  <a:close/>
                </a:path>
              </a:pathLst>
            </a:custGeom>
            <a:solidFill>
              <a:srgbClr val="3C8DA0"/>
            </a:solidFill>
            <a:ln>
              <a:noFill/>
            </a:ln>
          </p:spPr>
          <p:txBody>
            <a:bodyPr spcFirstLastPara="1" wrap="square" lIns="91425" tIns="91425" rIns="91425" bIns="91425" anchor="ctr" anchorCtr="0">
              <a:noAutofit/>
            </a:bodyPr>
            <a:lstStyle/>
            <a:p>
              <a:endParaRPr/>
            </a:p>
          </p:txBody>
        </p:sp>
        <p:sp>
          <p:nvSpPr>
            <p:cNvPr id="2084" name="Google Shape;2084;p35"/>
            <p:cNvSpPr/>
            <p:nvPr/>
          </p:nvSpPr>
          <p:spPr>
            <a:xfrm>
              <a:off x="432600" y="1937038"/>
              <a:ext cx="10450" cy="8075"/>
            </a:xfrm>
            <a:custGeom>
              <a:avLst/>
              <a:gdLst/>
              <a:ahLst/>
              <a:cxnLst/>
              <a:rect l="l" t="t" r="r" b="b"/>
              <a:pathLst>
                <a:path w="418" h="323" extrusionOk="0">
                  <a:moveTo>
                    <a:pt x="209" y="0"/>
                  </a:moveTo>
                  <a:cubicBezTo>
                    <a:pt x="0" y="0"/>
                    <a:pt x="0" y="323"/>
                    <a:pt x="209" y="323"/>
                  </a:cubicBezTo>
                  <a:cubicBezTo>
                    <a:pt x="417" y="323"/>
                    <a:pt x="417" y="0"/>
                    <a:pt x="209" y="0"/>
                  </a:cubicBezTo>
                  <a:close/>
                </a:path>
              </a:pathLst>
            </a:custGeom>
            <a:solidFill>
              <a:srgbClr val="3C8DA0"/>
            </a:solidFill>
            <a:ln>
              <a:noFill/>
            </a:ln>
          </p:spPr>
          <p:txBody>
            <a:bodyPr spcFirstLastPara="1" wrap="square" lIns="91425" tIns="91425" rIns="91425" bIns="91425" anchor="ctr" anchorCtr="0">
              <a:noAutofit/>
            </a:bodyPr>
            <a:lstStyle/>
            <a:p>
              <a:endParaRPr/>
            </a:p>
          </p:txBody>
        </p:sp>
        <p:sp>
          <p:nvSpPr>
            <p:cNvPr id="2085" name="Google Shape;2085;p35"/>
            <p:cNvSpPr/>
            <p:nvPr/>
          </p:nvSpPr>
          <p:spPr>
            <a:xfrm>
              <a:off x="452025" y="1974938"/>
              <a:ext cx="9500" cy="7150"/>
            </a:xfrm>
            <a:custGeom>
              <a:avLst/>
              <a:gdLst/>
              <a:ahLst/>
              <a:cxnLst/>
              <a:rect l="l" t="t" r="r" b="b"/>
              <a:pathLst>
                <a:path w="380" h="286" extrusionOk="0">
                  <a:moveTo>
                    <a:pt x="190" y="1"/>
                  </a:moveTo>
                  <a:cubicBezTo>
                    <a:pt x="0" y="1"/>
                    <a:pt x="0" y="285"/>
                    <a:pt x="190" y="285"/>
                  </a:cubicBezTo>
                  <a:cubicBezTo>
                    <a:pt x="379" y="285"/>
                    <a:pt x="379" y="1"/>
                    <a:pt x="190" y="1"/>
                  </a:cubicBezTo>
                  <a:close/>
                </a:path>
              </a:pathLst>
            </a:custGeom>
            <a:solidFill>
              <a:srgbClr val="3C8DA0"/>
            </a:solidFill>
            <a:ln>
              <a:noFill/>
            </a:ln>
          </p:spPr>
          <p:txBody>
            <a:bodyPr spcFirstLastPara="1" wrap="square" lIns="91425" tIns="91425" rIns="91425" bIns="91425" anchor="ctr" anchorCtr="0">
              <a:noAutofit/>
            </a:bodyPr>
            <a:lstStyle/>
            <a:p>
              <a:endParaRPr/>
            </a:p>
          </p:txBody>
        </p:sp>
        <p:sp>
          <p:nvSpPr>
            <p:cNvPr id="2086" name="Google Shape;2086;p35"/>
            <p:cNvSpPr/>
            <p:nvPr/>
          </p:nvSpPr>
          <p:spPr>
            <a:xfrm>
              <a:off x="472875" y="1918538"/>
              <a:ext cx="19925" cy="15200"/>
            </a:xfrm>
            <a:custGeom>
              <a:avLst/>
              <a:gdLst/>
              <a:ahLst/>
              <a:cxnLst/>
              <a:rect l="l" t="t" r="r" b="b"/>
              <a:pathLst>
                <a:path w="797" h="608" extrusionOk="0">
                  <a:moveTo>
                    <a:pt x="398" y="1"/>
                  </a:moveTo>
                  <a:cubicBezTo>
                    <a:pt x="0" y="1"/>
                    <a:pt x="0" y="608"/>
                    <a:pt x="398" y="608"/>
                  </a:cubicBezTo>
                  <a:cubicBezTo>
                    <a:pt x="797" y="608"/>
                    <a:pt x="797" y="1"/>
                    <a:pt x="398" y="1"/>
                  </a:cubicBezTo>
                  <a:close/>
                </a:path>
              </a:pathLst>
            </a:custGeom>
            <a:solidFill>
              <a:srgbClr val="3C8DA0"/>
            </a:solidFill>
            <a:ln>
              <a:noFill/>
            </a:ln>
          </p:spPr>
          <p:txBody>
            <a:bodyPr spcFirstLastPara="1" wrap="square" lIns="91425" tIns="91425" rIns="91425" bIns="91425" anchor="ctr" anchorCtr="0">
              <a:noAutofit/>
            </a:bodyPr>
            <a:lstStyle/>
            <a:p>
              <a:endParaRPr/>
            </a:p>
          </p:txBody>
        </p:sp>
        <p:sp>
          <p:nvSpPr>
            <p:cNvPr id="2087" name="Google Shape;2087;p35"/>
            <p:cNvSpPr/>
            <p:nvPr/>
          </p:nvSpPr>
          <p:spPr>
            <a:xfrm>
              <a:off x="444900" y="1890113"/>
              <a:ext cx="16150" cy="11875"/>
            </a:xfrm>
            <a:custGeom>
              <a:avLst/>
              <a:gdLst/>
              <a:ahLst/>
              <a:cxnLst/>
              <a:rect l="l" t="t" r="r" b="b"/>
              <a:pathLst>
                <a:path w="646" h="475" extrusionOk="0">
                  <a:moveTo>
                    <a:pt x="323" y="1"/>
                  </a:moveTo>
                  <a:cubicBezTo>
                    <a:pt x="1" y="1"/>
                    <a:pt x="1" y="475"/>
                    <a:pt x="323" y="475"/>
                  </a:cubicBezTo>
                  <a:cubicBezTo>
                    <a:pt x="645" y="475"/>
                    <a:pt x="645" y="1"/>
                    <a:pt x="323" y="1"/>
                  </a:cubicBezTo>
                  <a:close/>
                </a:path>
              </a:pathLst>
            </a:custGeom>
            <a:solidFill>
              <a:srgbClr val="3C8DA0"/>
            </a:solidFill>
            <a:ln>
              <a:noFill/>
            </a:ln>
          </p:spPr>
          <p:txBody>
            <a:bodyPr spcFirstLastPara="1" wrap="square" lIns="91425" tIns="91425" rIns="91425" bIns="91425" anchor="ctr" anchorCtr="0">
              <a:noAutofit/>
            </a:bodyPr>
            <a:lstStyle/>
            <a:p>
              <a:endParaRPr/>
            </a:p>
          </p:txBody>
        </p:sp>
        <p:sp>
          <p:nvSpPr>
            <p:cNvPr id="2088" name="Google Shape;2088;p35"/>
            <p:cNvSpPr/>
            <p:nvPr/>
          </p:nvSpPr>
          <p:spPr>
            <a:xfrm>
              <a:off x="398475" y="1905288"/>
              <a:ext cx="11875" cy="11400"/>
            </a:xfrm>
            <a:custGeom>
              <a:avLst/>
              <a:gdLst/>
              <a:ahLst/>
              <a:cxnLst/>
              <a:rect l="l" t="t" r="r" b="b"/>
              <a:pathLst>
                <a:path w="475" h="456" extrusionOk="0">
                  <a:moveTo>
                    <a:pt x="228" y="0"/>
                  </a:moveTo>
                  <a:cubicBezTo>
                    <a:pt x="0" y="57"/>
                    <a:pt x="0" y="398"/>
                    <a:pt x="228" y="455"/>
                  </a:cubicBezTo>
                  <a:cubicBezTo>
                    <a:pt x="474" y="398"/>
                    <a:pt x="474" y="57"/>
                    <a:pt x="228" y="0"/>
                  </a:cubicBezTo>
                  <a:close/>
                </a:path>
              </a:pathLst>
            </a:custGeom>
            <a:solidFill>
              <a:srgbClr val="3C8DA0"/>
            </a:solidFill>
            <a:ln>
              <a:noFill/>
            </a:ln>
          </p:spPr>
          <p:txBody>
            <a:bodyPr spcFirstLastPara="1" wrap="square" lIns="91425" tIns="91425" rIns="91425" bIns="91425" anchor="ctr" anchorCtr="0">
              <a:noAutofit/>
            </a:bodyPr>
            <a:lstStyle/>
            <a:p>
              <a:endParaRPr/>
            </a:p>
          </p:txBody>
        </p:sp>
        <p:sp>
          <p:nvSpPr>
            <p:cNvPr id="2089" name="Google Shape;2089;p35"/>
            <p:cNvSpPr/>
            <p:nvPr/>
          </p:nvSpPr>
          <p:spPr>
            <a:xfrm>
              <a:off x="454400" y="1849363"/>
              <a:ext cx="11850" cy="11400"/>
            </a:xfrm>
            <a:custGeom>
              <a:avLst/>
              <a:gdLst/>
              <a:ahLst/>
              <a:cxnLst/>
              <a:rect l="l" t="t" r="r" b="b"/>
              <a:pathLst>
                <a:path w="474" h="456" extrusionOk="0">
                  <a:moveTo>
                    <a:pt x="246" y="0"/>
                  </a:moveTo>
                  <a:cubicBezTo>
                    <a:pt x="0" y="57"/>
                    <a:pt x="0" y="398"/>
                    <a:pt x="246" y="455"/>
                  </a:cubicBezTo>
                  <a:cubicBezTo>
                    <a:pt x="474" y="398"/>
                    <a:pt x="474" y="57"/>
                    <a:pt x="246" y="0"/>
                  </a:cubicBezTo>
                  <a:close/>
                </a:path>
              </a:pathLst>
            </a:custGeom>
            <a:solidFill>
              <a:srgbClr val="3C8DA0"/>
            </a:solidFill>
            <a:ln>
              <a:noFill/>
            </a:ln>
          </p:spPr>
          <p:txBody>
            <a:bodyPr spcFirstLastPara="1" wrap="square" lIns="91425" tIns="91425" rIns="91425" bIns="91425" anchor="ctr" anchorCtr="0">
              <a:noAutofit/>
            </a:bodyPr>
            <a:lstStyle/>
            <a:p>
              <a:endParaRPr/>
            </a:p>
          </p:txBody>
        </p:sp>
        <p:sp>
          <p:nvSpPr>
            <p:cNvPr id="2090" name="Google Shape;2090;p35"/>
            <p:cNvSpPr/>
            <p:nvPr/>
          </p:nvSpPr>
          <p:spPr>
            <a:xfrm>
              <a:off x="428800" y="1830863"/>
              <a:ext cx="14725" cy="11400"/>
            </a:xfrm>
            <a:custGeom>
              <a:avLst/>
              <a:gdLst/>
              <a:ahLst/>
              <a:cxnLst/>
              <a:rect l="l" t="t" r="r" b="b"/>
              <a:pathLst>
                <a:path w="589" h="456" extrusionOk="0">
                  <a:moveTo>
                    <a:pt x="228" y="1"/>
                  </a:moveTo>
                  <a:cubicBezTo>
                    <a:pt x="190" y="1"/>
                    <a:pt x="171" y="1"/>
                    <a:pt x="133" y="20"/>
                  </a:cubicBezTo>
                  <a:cubicBezTo>
                    <a:pt x="114" y="39"/>
                    <a:pt x="76" y="39"/>
                    <a:pt x="57" y="77"/>
                  </a:cubicBezTo>
                  <a:cubicBezTo>
                    <a:pt x="38" y="96"/>
                    <a:pt x="19" y="115"/>
                    <a:pt x="19" y="153"/>
                  </a:cubicBezTo>
                  <a:cubicBezTo>
                    <a:pt x="0" y="172"/>
                    <a:pt x="0" y="209"/>
                    <a:pt x="0" y="228"/>
                  </a:cubicBezTo>
                  <a:lnTo>
                    <a:pt x="0" y="285"/>
                  </a:lnTo>
                  <a:cubicBezTo>
                    <a:pt x="0" y="323"/>
                    <a:pt x="19" y="361"/>
                    <a:pt x="57" y="399"/>
                  </a:cubicBezTo>
                  <a:lnTo>
                    <a:pt x="95" y="437"/>
                  </a:lnTo>
                  <a:cubicBezTo>
                    <a:pt x="133" y="456"/>
                    <a:pt x="171" y="456"/>
                    <a:pt x="209" y="456"/>
                  </a:cubicBezTo>
                  <a:lnTo>
                    <a:pt x="209" y="437"/>
                  </a:lnTo>
                  <a:lnTo>
                    <a:pt x="361" y="437"/>
                  </a:lnTo>
                  <a:cubicBezTo>
                    <a:pt x="398" y="437"/>
                    <a:pt x="417" y="437"/>
                    <a:pt x="455" y="418"/>
                  </a:cubicBezTo>
                  <a:cubicBezTo>
                    <a:pt x="474" y="418"/>
                    <a:pt x="493" y="399"/>
                    <a:pt x="531" y="380"/>
                  </a:cubicBezTo>
                  <a:cubicBezTo>
                    <a:pt x="550" y="361"/>
                    <a:pt x="569" y="342"/>
                    <a:pt x="569" y="304"/>
                  </a:cubicBezTo>
                  <a:cubicBezTo>
                    <a:pt x="588" y="285"/>
                    <a:pt x="588" y="247"/>
                    <a:pt x="588" y="228"/>
                  </a:cubicBezTo>
                  <a:lnTo>
                    <a:pt x="588" y="172"/>
                  </a:lnTo>
                  <a:cubicBezTo>
                    <a:pt x="569" y="134"/>
                    <a:pt x="550" y="96"/>
                    <a:pt x="531" y="58"/>
                  </a:cubicBezTo>
                  <a:lnTo>
                    <a:pt x="493" y="39"/>
                  </a:lnTo>
                  <a:cubicBezTo>
                    <a:pt x="455" y="20"/>
                    <a:pt x="417" y="1"/>
                    <a:pt x="380" y="1"/>
                  </a:cubicBezTo>
                  <a:close/>
                </a:path>
              </a:pathLst>
            </a:custGeom>
            <a:solidFill>
              <a:srgbClr val="3C8DA0"/>
            </a:solidFill>
            <a:ln>
              <a:noFill/>
            </a:ln>
          </p:spPr>
          <p:txBody>
            <a:bodyPr spcFirstLastPara="1" wrap="square" lIns="91425" tIns="91425" rIns="91425" bIns="91425" anchor="ctr" anchorCtr="0">
              <a:noAutofit/>
            </a:bodyPr>
            <a:lstStyle/>
            <a:p>
              <a:endParaRPr/>
            </a:p>
          </p:txBody>
        </p:sp>
        <p:sp>
          <p:nvSpPr>
            <p:cNvPr id="2091" name="Google Shape;2091;p35"/>
            <p:cNvSpPr/>
            <p:nvPr/>
          </p:nvSpPr>
          <p:spPr>
            <a:xfrm>
              <a:off x="440175" y="1765463"/>
              <a:ext cx="18025" cy="14725"/>
            </a:xfrm>
            <a:custGeom>
              <a:avLst/>
              <a:gdLst/>
              <a:ahLst/>
              <a:cxnLst/>
              <a:rect l="l" t="t" r="r" b="b"/>
              <a:pathLst>
                <a:path w="721" h="589" extrusionOk="0">
                  <a:moveTo>
                    <a:pt x="361" y="1"/>
                  </a:moveTo>
                  <a:cubicBezTo>
                    <a:pt x="0" y="20"/>
                    <a:pt x="0" y="551"/>
                    <a:pt x="361" y="589"/>
                  </a:cubicBezTo>
                  <a:cubicBezTo>
                    <a:pt x="721" y="551"/>
                    <a:pt x="721" y="20"/>
                    <a:pt x="361" y="1"/>
                  </a:cubicBezTo>
                  <a:close/>
                </a:path>
              </a:pathLst>
            </a:custGeom>
            <a:solidFill>
              <a:srgbClr val="3C8DA0"/>
            </a:solidFill>
            <a:ln>
              <a:noFill/>
            </a:ln>
          </p:spPr>
          <p:txBody>
            <a:bodyPr spcFirstLastPara="1" wrap="square" lIns="91425" tIns="91425" rIns="91425" bIns="91425" anchor="ctr" anchorCtr="0">
              <a:noAutofit/>
            </a:bodyPr>
            <a:lstStyle/>
            <a:p>
              <a:endParaRPr/>
            </a:p>
          </p:txBody>
        </p:sp>
        <p:sp>
          <p:nvSpPr>
            <p:cNvPr id="2092" name="Google Shape;2092;p35"/>
            <p:cNvSpPr/>
            <p:nvPr/>
          </p:nvSpPr>
          <p:spPr>
            <a:xfrm>
              <a:off x="385200" y="1777313"/>
              <a:ext cx="15650" cy="13300"/>
            </a:xfrm>
            <a:custGeom>
              <a:avLst/>
              <a:gdLst/>
              <a:ahLst/>
              <a:cxnLst/>
              <a:rect l="l" t="t" r="r" b="b"/>
              <a:pathLst>
                <a:path w="626" h="532" extrusionOk="0">
                  <a:moveTo>
                    <a:pt x="323" y="1"/>
                  </a:moveTo>
                  <a:cubicBezTo>
                    <a:pt x="0" y="39"/>
                    <a:pt x="0" y="494"/>
                    <a:pt x="323" y="532"/>
                  </a:cubicBezTo>
                  <a:cubicBezTo>
                    <a:pt x="626" y="494"/>
                    <a:pt x="626" y="39"/>
                    <a:pt x="323" y="1"/>
                  </a:cubicBezTo>
                  <a:close/>
                </a:path>
              </a:pathLst>
            </a:custGeom>
            <a:solidFill>
              <a:srgbClr val="3C8DA0"/>
            </a:solidFill>
            <a:ln>
              <a:noFill/>
            </a:ln>
          </p:spPr>
          <p:txBody>
            <a:bodyPr spcFirstLastPara="1" wrap="square" lIns="91425" tIns="91425" rIns="91425" bIns="91425" anchor="ctr" anchorCtr="0">
              <a:noAutofit/>
            </a:bodyPr>
            <a:lstStyle/>
            <a:p>
              <a:endParaRPr/>
            </a:p>
          </p:txBody>
        </p:sp>
        <p:sp>
          <p:nvSpPr>
            <p:cNvPr id="2093" name="Google Shape;2093;p35"/>
            <p:cNvSpPr/>
            <p:nvPr/>
          </p:nvSpPr>
          <p:spPr>
            <a:xfrm>
              <a:off x="399875" y="1703388"/>
              <a:ext cx="16150" cy="11875"/>
            </a:xfrm>
            <a:custGeom>
              <a:avLst/>
              <a:gdLst/>
              <a:ahLst/>
              <a:cxnLst/>
              <a:rect l="l" t="t" r="r" b="b"/>
              <a:pathLst>
                <a:path w="646" h="475" extrusionOk="0">
                  <a:moveTo>
                    <a:pt x="323" y="1"/>
                  </a:moveTo>
                  <a:cubicBezTo>
                    <a:pt x="1" y="1"/>
                    <a:pt x="1" y="474"/>
                    <a:pt x="323" y="474"/>
                  </a:cubicBezTo>
                  <a:cubicBezTo>
                    <a:pt x="646" y="474"/>
                    <a:pt x="646" y="1"/>
                    <a:pt x="323" y="1"/>
                  </a:cubicBezTo>
                  <a:close/>
                </a:path>
              </a:pathLst>
            </a:custGeom>
            <a:solidFill>
              <a:srgbClr val="3C8DA0"/>
            </a:solidFill>
            <a:ln>
              <a:noFill/>
            </a:ln>
          </p:spPr>
          <p:txBody>
            <a:bodyPr spcFirstLastPara="1" wrap="square" lIns="91425" tIns="91425" rIns="91425" bIns="91425" anchor="ctr" anchorCtr="0">
              <a:noAutofit/>
            </a:bodyPr>
            <a:lstStyle/>
            <a:p>
              <a:endParaRPr/>
            </a:p>
          </p:txBody>
        </p:sp>
        <p:sp>
          <p:nvSpPr>
            <p:cNvPr id="2094" name="Google Shape;2094;p35"/>
            <p:cNvSpPr/>
            <p:nvPr/>
          </p:nvSpPr>
          <p:spPr>
            <a:xfrm>
              <a:off x="354400" y="1709538"/>
              <a:ext cx="17550" cy="14250"/>
            </a:xfrm>
            <a:custGeom>
              <a:avLst/>
              <a:gdLst/>
              <a:ahLst/>
              <a:cxnLst/>
              <a:rect l="l" t="t" r="r" b="b"/>
              <a:pathLst>
                <a:path w="702" h="570" extrusionOk="0">
                  <a:moveTo>
                    <a:pt x="341" y="1"/>
                  </a:moveTo>
                  <a:cubicBezTo>
                    <a:pt x="0" y="20"/>
                    <a:pt x="0" y="532"/>
                    <a:pt x="341" y="570"/>
                  </a:cubicBezTo>
                  <a:cubicBezTo>
                    <a:pt x="702" y="532"/>
                    <a:pt x="702" y="20"/>
                    <a:pt x="341" y="1"/>
                  </a:cubicBezTo>
                  <a:close/>
                </a:path>
              </a:pathLst>
            </a:custGeom>
            <a:solidFill>
              <a:srgbClr val="3C8DA0"/>
            </a:solidFill>
            <a:ln>
              <a:noFill/>
            </a:ln>
          </p:spPr>
          <p:txBody>
            <a:bodyPr spcFirstLastPara="1" wrap="square" lIns="91425" tIns="91425" rIns="91425" bIns="91425" anchor="ctr" anchorCtr="0">
              <a:noAutofit/>
            </a:bodyPr>
            <a:lstStyle/>
            <a:p>
              <a:endParaRPr/>
            </a:p>
          </p:txBody>
        </p:sp>
        <p:sp>
          <p:nvSpPr>
            <p:cNvPr id="2095" name="Google Shape;2095;p35"/>
            <p:cNvSpPr/>
            <p:nvPr/>
          </p:nvSpPr>
          <p:spPr>
            <a:xfrm>
              <a:off x="338275" y="1701963"/>
              <a:ext cx="19450" cy="14250"/>
            </a:xfrm>
            <a:custGeom>
              <a:avLst/>
              <a:gdLst/>
              <a:ahLst/>
              <a:cxnLst/>
              <a:rect l="l" t="t" r="r" b="b"/>
              <a:pathLst>
                <a:path w="778" h="570" extrusionOk="0">
                  <a:moveTo>
                    <a:pt x="416" y="0"/>
                  </a:moveTo>
                  <a:cubicBezTo>
                    <a:pt x="411" y="0"/>
                    <a:pt x="405" y="0"/>
                    <a:pt x="399" y="1"/>
                  </a:cubicBezTo>
                  <a:cubicBezTo>
                    <a:pt x="1" y="1"/>
                    <a:pt x="1" y="569"/>
                    <a:pt x="399" y="569"/>
                  </a:cubicBezTo>
                  <a:cubicBezTo>
                    <a:pt x="772" y="569"/>
                    <a:pt x="778" y="0"/>
                    <a:pt x="416" y="0"/>
                  </a:cubicBezTo>
                  <a:close/>
                </a:path>
              </a:pathLst>
            </a:custGeom>
            <a:solidFill>
              <a:srgbClr val="3C8DA0"/>
            </a:solidFill>
            <a:ln>
              <a:noFill/>
            </a:ln>
          </p:spPr>
          <p:txBody>
            <a:bodyPr spcFirstLastPara="1" wrap="square" lIns="91425" tIns="91425" rIns="91425" bIns="91425" anchor="ctr" anchorCtr="0">
              <a:noAutofit/>
            </a:bodyPr>
            <a:lstStyle/>
            <a:p>
              <a:endParaRPr/>
            </a:p>
          </p:txBody>
        </p:sp>
        <p:sp>
          <p:nvSpPr>
            <p:cNvPr id="2096" name="Google Shape;2096;p35"/>
            <p:cNvSpPr/>
            <p:nvPr/>
          </p:nvSpPr>
          <p:spPr>
            <a:xfrm>
              <a:off x="388050" y="1631363"/>
              <a:ext cx="17550" cy="13750"/>
            </a:xfrm>
            <a:custGeom>
              <a:avLst/>
              <a:gdLst/>
              <a:ahLst/>
              <a:cxnLst/>
              <a:rect l="l" t="t" r="r" b="b"/>
              <a:pathLst>
                <a:path w="702" h="550" extrusionOk="0">
                  <a:moveTo>
                    <a:pt x="360" y="0"/>
                  </a:moveTo>
                  <a:cubicBezTo>
                    <a:pt x="0" y="0"/>
                    <a:pt x="0" y="550"/>
                    <a:pt x="360" y="550"/>
                  </a:cubicBezTo>
                  <a:cubicBezTo>
                    <a:pt x="701" y="550"/>
                    <a:pt x="701" y="0"/>
                    <a:pt x="360" y="0"/>
                  </a:cubicBezTo>
                  <a:close/>
                </a:path>
              </a:pathLst>
            </a:custGeom>
            <a:solidFill>
              <a:srgbClr val="3C8DA0"/>
            </a:solidFill>
            <a:ln>
              <a:noFill/>
            </a:ln>
          </p:spPr>
          <p:txBody>
            <a:bodyPr spcFirstLastPara="1" wrap="square" lIns="91425" tIns="91425" rIns="91425" bIns="91425" anchor="ctr" anchorCtr="0">
              <a:noAutofit/>
            </a:bodyPr>
            <a:lstStyle/>
            <a:p>
              <a:endParaRPr/>
            </a:p>
          </p:txBody>
        </p:sp>
        <p:sp>
          <p:nvSpPr>
            <p:cNvPr id="2097" name="Google Shape;2097;p35"/>
            <p:cNvSpPr/>
            <p:nvPr/>
          </p:nvSpPr>
          <p:spPr>
            <a:xfrm>
              <a:off x="297525" y="1637988"/>
              <a:ext cx="18975" cy="14725"/>
            </a:xfrm>
            <a:custGeom>
              <a:avLst/>
              <a:gdLst/>
              <a:ahLst/>
              <a:cxnLst/>
              <a:rect l="l" t="t" r="r" b="b"/>
              <a:pathLst>
                <a:path w="759" h="589" extrusionOk="0">
                  <a:moveTo>
                    <a:pt x="379" y="0"/>
                  </a:moveTo>
                  <a:cubicBezTo>
                    <a:pt x="0" y="0"/>
                    <a:pt x="0" y="588"/>
                    <a:pt x="379" y="588"/>
                  </a:cubicBezTo>
                  <a:cubicBezTo>
                    <a:pt x="759" y="588"/>
                    <a:pt x="759" y="0"/>
                    <a:pt x="379" y="0"/>
                  </a:cubicBezTo>
                  <a:close/>
                </a:path>
              </a:pathLst>
            </a:custGeom>
            <a:solidFill>
              <a:srgbClr val="3C8DA0"/>
            </a:solidFill>
            <a:ln>
              <a:noFill/>
            </a:ln>
          </p:spPr>
          <p:txBody>
            <a:bodyPr spcFirstLastPara="1" wrap="square" lIns="91425" tIns="91425" rIns="91425" bIns="91425" anchor="ctr" anchorCtr="0">
              <a:noAutofit/>
            </a:bodyPr>
            <a:lstStyle/>
            <a:p>
              <a:endParaRPr/>
            </a:p>
          </p:txBody>
        </p:sp>
        <p:sp>
          <p:nvSpPr>
            <p:cNvPr id="2098" name="Google Shape;2098;p35"/>
            <p:cNvSpPr/>
            <p:nvPr/>
          </p:nvSpPr>
          <p:spPr>
            <a:xfrm>
              <a:off x="356275" y="1585363"/>
              <a:ext cx="20875" cy="15675"/>
            </a:xfrm>
            <a:custGeom>
              <a:avLst/>
              <a:gdLst/>
              <a:ahLst/>
              <a:cxnLst/>
              <a:rect l="l" t="t" r="r" b="b"/>
              <a:pathLst>
                <a:path w="835" h="627" extrusionOk="0">
                  <a:moveTo>
                    <a:pt x="436" y="1"/>
                  </a:moveTo>
                  <a:cubicBezTo>
                    <a:pt x="430" y="1"/>
                    <a:pt x="424" y="1"/>
                    <a:pt x="418" y="1"/>
                  </a:cubicBezTo>
                  <a:cubicBezTo>
                    <a:pt x="1" y="1"/>
                    <a:pt x="1" y="627"/>
                    <a:pt x="418" y="627"/>
                  </a:cubicBezTo>
                  <a:cubicBezTo>
                    <a:pt x="829" y="627"/>
                    <a:pt x="835" y="1"/>
                    <a:pt x="436" y="1"/>
                  </a:cubicBezTo>
                  <a:close/>
                </a:path>
              </a:pathLst>
            </a:custGeom>
            <a:solidFill>
              <a:srgbClr val="3C8DA0"/>
            </a:solidFill>
            <a:ln>
              <a:noFill/>
            </a:ln>
          </p:spPr>
          <p:txBody>
            <a:bodyPr spcFirstLastPara="1" wrap="square" lIns="91425" tIns="91425" rIns="91425" bIns="91425" anchor="ctr" anchorCtr="0">
              <a:noAutofit/>
            </a:bodyPr>
            <a:lstStyle/>
            <a:p>
              <a:endParaRPr/>
            </a:p>
          </p:txBody>
        </p:sp>
        <p:sp>
          <p:nvSpPr>
            <p:cNvPr id="2099" name="Google Shape;2099;p35"/>
            <p:cNvSpPr/>
            <p:nvPr/>
          </p:nvSpPr>
          <p:spPr>
            <a:xfrm>
              <a:off x="311750" y="1588238"/>
              <a:ext cx="12800" cy="9500"/>
            </a:xfrm>
            <a:custGeom>
              <a:avLst/>
              <a:gdLst/>
              <a:ahLst/>
              <a:cxnLst/>
              <a:rect l="l" t="t" r="r" b="b"/>
              <a:pathLst>
                <a:path w="512" h="380" extrusionOk="0">
                  <a:moveTo>
                    <a:pt x="265" y="0"/>
                  </a:moveTo>
                  <a:cubicBezTo>
                    <a:pt x="0" y="0"/>
                    <a:pt x="0" y="379"/>
                    <a:pt x="265" y="379"/>
                  </a:cubicBezTo>
                  <a:cubicBezTo>
                    <a:pt x="512" y="379"/>
                    <a:pt x="512" y="0"/>
                    <a:pt x="265" y="0"/>
                  </a:cubicBezTo>
                  <a:close/>
                </a:path>
              </a:pathLst>
            </a:custGeom>
            <a:solidFill>
              <a:srgbClr val="3C8DA0"/>
            </a:solidFill>
            <a:ln>
              <a:noFill/>
            </a:ln>
          </p:spPr>
          <p:txBody>
            <a:bodyPr spcFirstLastPara="1" wrap="square" lIns="91425" tIns="91425" rIns="91425" bIns="91425" anchor="ctr" anchorCtr="0">
              <a:noAutofit/>
            </a:bodyPr>
            <a:lstStyle/>
            <a:p>
              <a:endParaRPr/>
            </a:p>
          </p:txBody>
        </p:sp>
        <p:sp>
          <p:nvSpPr>
            <p:cNvPr id="2100" name="Google Shape;2100;p35"/>
            <p:cNvSpPr/>
            <p:nvPr/>
          </p:nvSpPr>
          <p:spPr>
            <a:xfrm>
              <a:off x="285675" y="1574488"/>
              <a:ext cx="20400" cy="15175"/>
            </a:xfrm>
            <a:custGeom>
              <a:avLst/>
              <a:gdLst/>
              <a:ahLst/>
              <a:cxnLst/>
              <a:rect l="l" t="t" r="r" b="b"/>
              <a:pathLst>
                <a:path w="816" h="607" extrusionOk="0">
                  <a:moveTo>
                    <a:pt x="398" y="0"/>
                  </a:moveTo>
                  <a:cubicBezTo>
                    <a:pt x="0" y="0"/>
                    <a:pt x="0" y="607"/>
                    <a:pt x="398" y="607"/>
                  </a:cubicBezTo>
                  <a:cubicBezTo>
                    <a:pt x="816" y="607"/>
                    <a:pt x="816" y="0"/>
                    <a:pt x="398" y="0"/>
                  </a:cubicBezTo>
                  <a:close/>
                </a:path>
              </a:pathLst>
            </a:custGeom>
            <a:solidFill>
              <a:srgbClr val="3C8DA0"/>
            </a:solidFill>
            <a:ln>
              <a:noFill/>
            </a:ln>
          </p:spPr>
          <p:txBody>
            <a:bodyPr spcFirstLastPara="1" wrap="square" lIns="91425" tIns="91425" rIns="91425" bIns="91425" anchor="ctr" anchorCtr="0">
              <a:noAutofit/>
            </a:bodyPr>
            <a:lstStyle/>
            <a:p>
              <a:endParaRPr/>
            </a:p>
          </p:txBody>
        </p:sp>
        <p:sp>
          <p:nvSpPr>
            <p:cNvPr id="2101" name="Google Shape;2101;p35"/>
            <p:cNvSpPr/>
            <p:nvPr/>
          </p:nvSpPr>
          <p:spPr>
            <a:xfrm>
              <a:off x="354400" y="1551263"/>
              <a:ext cx="9975" cy="8550"/>
            </a:xfrm>
            <a:custGeom>
              <a:avLst/>
              <a:gdLst/>
              <a:ahLst/>
              <a:cxnLst/>
              <a:rect l="l" t="t" r="r" b="b"/>
              <a:pathLst>
                <a:path w="399" h="342" extrusionOk="0">
                  <a:moveTo>
                    <a:pt x="209" y="0"/>
                  </a:moveTo>
                  <a:cubicBezTo>
                    <a:pt x="0" y="38"/>
                    <a:pt x="0" y="323"/>
                    <a:pt x="209" y="342"/>
                  </a:cubicBezTo>
                  <a:cubicBezTo>
                    <a:pt x="398" y="323"/>
                    <a:pt x="398" y="38"/>
                    <a:pt x="209" y="0"/>
                  </a:cubicBezTo>
                  <a:close/>
                </a:path>
              </a:pathLst>
            </a:custGeom>
            <a:solidFill>
              <a:srgbClr val="3C8DA0"/>
            </a:solidFill>
            <a:ln>
              <a:noFill/>
            </a:ln>
          </p:spPr>
          <p:txBody>
            <a:bodyPr spcFirstLastPara="1" wrap="square" lIns="91425" tIns="91425" rIns="91425" bIns="91425" anchor="ctr" anchorCtr="0">
              <a:noAutofit/>
            </a:bodyPr>
            <a:lstStyle/>
            <a:p>
              <a:endParaRPr/>
            </a:p>
          </p:txBody>
        </p:sp>
        <p:sp>
          <p:nvSpPr>
            <p:cNvPr id="2102" name="Google Shape;2102;p35"/>
            <p:cNvSpPr/>
            <p:nvPr/>
          </p:nvSpPr>
          <p:spPr>
            <a:xfrm>
              <a:off x="337800" y="1527563"/>
              <a:ext cx="13300" cy="11400"/>
            </a:xfrm>
            <a:custGeom>
              <a:avLst/>
              <a:gdLst/>
              <a:ahLst/>
              <a:cxnLst/>
              <a:rect l="l" t="t" r="r" b="b"/>
              <a:pathLst>
                <a:path w="532" h="456" extrusionOk="0">
                  <a:moveTo>
                    <a:pt x="266" y="1"/>
                  </a:moveTo>
                  <a:cubicBezTo>
                    <a:pt x="1" y="38"/>
                    <a:pt x="1" y="418"/>
                    <a:pt x="266" y="455"/>
                  </a:cubicBezTo>
                  <a:cubicBezTo>
                    <a:pt x="531" y="418"/>
                    <a:pt x="531" y="38"/>
                    <a:pt x="266" y="1"/>
                  </a:cubicBezTo>
                  <a:close/>
                </a:path>
              </a:pathLst>
            </a:custGeom>
            <a:solidFill>
              <a:srgbClr val="3C8DA0"/>
            </a:solidFill>
            <a:ln>
              <a:noFill/>
            </a:ln>
          </p:spPr>
          <p:txBody>
            <a:bodyPr spcFirstLastPara="1" wrap="square" lIns="91425" tIns="91425" rIns="91425" bIns="91425" anchor="ctr" anchorCtr="0">
              <a:noAutofit/>
            </a:bodyPr>
            <a:lstStyle/>
            <a:p>
              <a:endParaRPr/>
            </a:p>
          </p:txBody>
        </p:sp>
        <p:sp>
          <p:nvSpPr>
            <p:cNvPr id="2103" name="Google Shape;2103;p35"/>
            <p:cNvSpPr/>
            <p:nvPr/>
          </p:nvSpPr>
          <p:spPr>
            <a:xfrm>
              <a:off x="272875" y="1700063"/>
              <a:ext cx="23250" cy="18050"/>
            </a:xfrm>
            <a:custGeom>
              <a:avLst/>
              <a:gdLst/>
              <a:ahLst/>
              <a:cxnLst/>
              <a:rect l="l" t="t" r="r" b="b"/>
              <a:pathLst>
                <a:path w="930" h="722" extrusionOk="0">
                  <a:moveTo>
                    <a:pt x="474" y="1"/>
                  </a:moveTo>
                  <a:cubicBezTo>
                    <a:pt x="0" y="1"/>
                    <a:pt x="0" y="721"/>
                    <a:pt x="474" y="721"/>
                  </a:cubicBezTo>
                  <a:cubicBezTo>
                    <a:pt x="929" y="721"/>
                    <a:pt x="929" y="1"/>
                    <a:pt x="474" y="1"/>
                  </a:cubicBezTo>
                  <a:close/>
                </a:path>
              </a:pathLst>
            </a:custGeom>
            <a:solidFill>
              <a:srgbClr val="3C8DA0"/>
            </a:solidFill>
            <a:ln>
              <a:noFill/>
            </a:ln>
          </p:spPr>
          <p:txBody>
            <a:bodyPr spcFirstLastPara="1" wrap="square" lIns="91425" tIns="91425" rIns="91425" bIns="91425" anchor="ctr" anchorCtr="0">
              <a:noAutofit/>
            </a:bodyPr>
            <a:lstStyle/>
            <a:p>
              <a:endParaRPr/>
            </a:p>
          </p:txBody>
        </p:sp>
        <p:sp>
          <p:nvSpPr>
            <p:cNvPr id="2104" name="Google Shape;2104;p35"/>
            <p:cNvSpPr/>
            <p:nvPr/>
          </p:nvSpPr>
          <p:spPr>
            <a:xfrm>
              <a:off x="507000" y="1726138"/>
              <a:ext cx="3800" cy="3350"/>
            </a:xfrm>
            <a:custGeom>
              <a:avLst/>
              <a:gdLst/>
              <a:ahLst/>
              <a:cxnLst/>
              <a:rect l="l" t="t" r="r" b="b"/>
              <a:pathLst>
                <a:path w="152" h="134" extrusionOk="0">
                  <a:moveTo>
                    <a:pt x="76" y="0"/>
                  </a:moveTo>
                  <a:cubicBezTo>
                    <a:pt x="0" y="0"/>
                    <a:pt x="0" y="114"/>
                    <a:pt x="76" y="133"/>
                  </a:cubicBezTo>
                  <a:cubicBezTo>
                    <a:pt x="152" y="114"/>
                    <a:pt x="152" y="0"/>
                    <a:pt x="76" y="0"/>
                  </a:cubicBezTo>
                  <a:close/>
                </a:path>
              </a:pathLst>
            </a:custGeom>
            <a:solidFill>
              <a:srgbClr val="3C8DA0"/>
            </a:solidFill>
            <a:ln>
              <a:noFill/>
            </a:ln>
          </p:spPr>
          <p:txBody>
            <a:bodyPr spcFirstLastPara="1" wrap="square" lIns="91425" tIns="91425" rIns="91425" bIns="91425" anchor="ctr" anchorCtr="0">
              <a:noAutofit/>
            </a:bodyPr>
            <a:lstStyle/>
            <a:p>
              <a:endParaRPr/>
            </a:p>
          </p:txBody>
        </p:sp>
        <p:sp>
          <p:nvSpPr>
            <p:cNvPr id="2105" name="Google Shape;2105;p35"/>
            <p:cNvSpPr/>
            <p:nvPr/>
          </p:nvSpPr>
          <p:spPr>
            <a:xfrm>
              <a:off x="485200" y="1780638"/>
              <a:ext cx="18025" cy="13775"/>
            </a:xfrm>
            <a:custGeom>
              <a:avLst/>
              <a:gdLst/>
              <a:ahLst/>
              <a:cxnLst/>
              <a:rect l="l" t="t" r="r" b="b"/>
              <a:pathLst>
                <a:path w="721" h="551" extrusionOk="0">
                  <a:moveTo>
                    <a:pt x="360" y="1"/>
                  </a:moveTo>
                  <a:cubicBezTo>
                    <a:pt x="0" y="1"/>
                    <a:pt x="0" y="550"/>
                    <a:pt x="360" y="550"/>
                  </a:cubicBezTo>
                  <a:cubicBezTo>
                    <a:pt x="721" y="550"/>
                    <a:pt x="721" y="1"/>
                    <a:pt x="360" y="1"/>
                  </a:cubicBezTo>
                  <a:close/>
                </a:path>
              </a:pathLst>
            </a:custGeom>
            <a:solidFill>
              <a:srgbClr val="3C8DA0"/>
            </a:solidFill>
            <a:ln>
              <a:noFill/>
            </a:ln>
          </p:spPr>
          <p:txBody>
            <a:bodyPr spcFirstLastPara="1" wrap="square" lIns="91425" tIns="91425" rIns="91425" bIns="91425" anchor="ctr" anchorCtr="0">
              <a:noAutofit/>
            </a:bodyPr>
            <a:lstStyle/>
            <a:p>
              <a:endParaRPr/>
            </a:p>
          </p:txBody>
        </p:sp>
        <p:sp>
          <p:nvSpPr>
            <p:cNvPr id="2106" name="Google Shape;2106;p35"/>
            <p:cNvSpPr/>
            <p:nvPr/>
          </p:nvSpPr>
          <p:spPr>
            <a:xfrm>
              <a:off x="502250" y="1829463"/>
              <a:ext cx="9500" cy="6175"/>
            </a:xfrm>
            <a:custGeom>
              <a:avLst/>
              <a:gdLst/>
              <a:ahLst/>
              <a:cxnLst/>
              <a:rect l="l" t="t" r="r" b="b"/>
              <a:pathLst>
                <a:path w="380" h="247" extrusionOk="0">
                  <a:moveTo>
                    <a:pt x="114" y="0"/>
                  </a:moveTo>
                  <a:cubicBezTo>
                    <a:pt x="77" y="0"/>
                    <a:pt x="39" y="19"/>
                    <a:pt x="20" y="38"/>
                  </a:cubicBezTo>
                  <a:cubicBezTo>
                    <a:pt x="20" y="38"/>
                    <a:pt x="1" y="57"/>
                    <a:pt x="1" y="76"/>
                  </a:cubicBezTo>
                  <a:cubicBezTo>
                    <a:pt x="1" y="95"/>
                    <a:pt x="1" y="114"/>
                    <a:pt x="1" y="114"/>
                  </a:cubicBezTo>
                  <a:cubicBezTo>
                    <a:pt x="1" y="152"/>
                    <a:pt x="20" y="190"/>
                    <a:pt x="39" y="209"/>
                  </a:cubicBezTo>
                  <a:cubicBezTo>
                    <a:pt x="58" y="228"/>
                    <a:pt x="95" y="247"/>
                    <a:pt x="114" y="247"/>
                  </a:cubicBezTo>
                  <a:lnTo>
                    <a:pt x="266" y="247"/>
                  </a:lnTo>
                  <a:cubicBezTo>
                    <a:pt x="304" y="247"/>
                    <a:pt x="342" y="228"/>
                    <a:pt x="361" y="209"/>
                  </a:cubicBezTo>
                  <a:cubicBezTo>
                    <a:pt x="361" y="190"/>
                    <a:pt x="380" y="190"/>
                    <a:pt x="380" y="171"/>
                  </a:cubicBezTo>
                  <a:cubicBezTo>
                    <a:pt x="380" y="152"/>
                    <a:pt x="380" y="133"/>
                    <a:pt x="380" y="114"/>
                  </a:cubicBezTo>
                  <a:cubicBezTo>
                    <a:pt x="380" y="95"/>
                    <a:pt x="361" y="57"/>
                    <a:pt x="342" y="38"/>
                  </a:cubicBezTo>
                  <a:cubicBezTo>
                    <a:pt x="323" y="19"/>
                    <a:pt x="285" y="0"/>
                    <a:pt x="266" y="0"/>
                  </a:cubicBezTo>
                  <a:close/>
                </a:path>
              </a:pathLst>
            </a:custGeom>
            <a:solidFill>
              <a:srgbClr val="3C8DA0"/>
            </a:solidFill>
            <a:ln>
              <a:noFill/>
            </a:ln>
          </p:spPr>
          <p:txBody>
            <a:bodyPr spcFirstLastPara="1" wrap="square" lIns="91425" tIns="91425" rIns="91425" bIns="91425" anchor="ctr" anchorCtr="0">
              <a:noAutofit/>
            </a:bodyPr>
            <a:lstStyle/>
            <a:p>
              <a:endParaRPr/>
            </a:p>
          </p:txBody>
        </p:sp>
        <p:sp>
          <p:nvSpPr>
            <p:cNvPr id="2107" name="Google Shape;2107;p35"/>
            <p:cNvSpPr/>
            <p:nvPr/>
          </p:nvSpPr>
          <p:spPr>
            <a:xfrm>
              <a:off x="504150" y="1867838"/>
              <a:ext cx="24675" cy="18975"/>
            </a:xfrm>
            <a:custGeom>
              <a:avLst/>
              <a:gdLst/>
              <a:ahLst/>
              <a:cxnLst/>
              <a:rect l="l" t="t" r="r" b="b"/>
              <a:pathLst>
                <a:path w="987" h="759" extrusionOk="0">
                  <a:moveTo>
                    <a:pt x="493" y="1"/>
                  </a:moveTo>
                  <a:cubicBezTo>
                    <a:pt x="1" y="1"/>
                    <a:pt x="1" y="759"/>
                    <a:pt x="493" y="759"/>
                  </a:cubicBezTo>
                  <a:cubicBezTo>
                    <a:pt x="986" y="759"/>
                    <a:pt x="986" y="1"/>
                    <a:pt x="493" y="1"/>
                  </a:cubicBezTo>
                  <a:close/>
                </a:path>
              </a:pathLst>
            </a:custGeom>
            <a:solidFill>
              <a:srgbClr val="3C8DA0"/>
            </a:solidFill>
            <a:ln>
              <a:noFill/>
            </a:ln>
          </p:spPr>
          <p:txBody>
            <a:bodyPr spcFirstLastPara="1" wrap="square" lIns="91425" tIns="91425" rIns="91425" bIns="91425" anchor="ctr" anchorCtr="0">
              <a:noAutofit/>
            </a:bodyPr>
            <a:lstStyle/>
            <a:p>
              <a:endParaRPr/>
            </a:p>
          </p:txBody>
        </p:sp>
        <p:sp>
          <p:nvSpPr>
            <p:cNvPr id="2108" name="Google Shape;2108;p35"/>
            <p:cNvSpPr/>
            <p:nvPr/>
          </p:nvSpPr>
          <p:spPr>
            <a:xfrm>
              <a:off x="360075" y="1880163"/>
              <a:ext cx="20875" cy="17075"/>
            </a:xfrm>
            <a:custGeom>
              <a:avLst/>
              <a:gdLst/>
              <a:ahLst/>
              <a:cxnLst/>
              <a:rect l="l" t="t" r="r" b="b"/>
              <a:pathLst>
                <a:path w="835" h="683" extrusionOk="0">
                  <a:moveTo>
                    <a:pt x="418" y="0"/>
                  </a:moveTo>
                  <a:cubicBezTo>
                    <a:pt x="1" y="38"/>
                    <a:pt x="1" y="645"/>
                    <a:pt x="418" y="683"/>
                  </a:cubicBezTo>
                  <a:cubicBezTo>
                    <a:pt x="835" y="645"/>
                    <a:pt x="835" y="38"/>
                    <a:pt x="418" y="0"/>
                  </a:cubicBezTo>
                  <a:close/>
                </a:path>
              </a:pathLst>
            </a:custGeom>
            <a:solidFill>
              <a:srgbClr val="3C8DA0"/>
            </a:solidFill>
            <a:ln>
              <a:noFill/>
            </a:ln>
          </p:spPr>
          <p:txBody>
            <a:bodyPr spcFirstLastPara="1" wrap="square" lIns="91425" tIns="91425" rIns="91425" bIns="91425" anchor="ctr" anchorCtr="0">
              <a:noAutofit/>
            </a:bodyPr>
            <a:lstStyle/>
            <a:p>
              <a:endParaRPr/>
            </a:p>
          </p:txBody>
        </p:sp>
        <p:sp>
          <p:nvSpPr>
            <p:cNvPr id="2109" name="Google Shape;2109;p35"/>
            <p:cNvSpPr/>
            <p:nvPr/>
          </p:nvSpPr>
          <p:spPr>
            <a:xfrm>
              <a:off x="319325" y="1860263"/>
              <a:ext cx="16125" cy="12350"/>
            </a:xfrm>
            <a:custGeom>
              <a:avLst/>
              <a:gdLst/>
              <a:ahLst/>
              <a:cxnLst/>
              <a:rect l="l" t="t" r="r" b="b"/>
              <a:pathLst>
                <a:path w="645" h="494" extrusionOk="0">
                  <a:moveTo>
                    <a:pt x="247" y="0"/>
                  </a:moveTo>
                  <a:cubicBezTo>
                    <a:pt x="228" y="0"/>
                    <a:pt x="190" y="0"/>
                    <a:pt x="152" y="19"/>
                  </a:cubicBezTo>
                  <a:cubicBezTo>
                    <a:pt x="133" y="19"/>
                    <a:pt x="95" y="38"/>
                    <a:pt x="76" y="76"/>
                  </a:cubicBezTo>
                  <a:cubicBezTo>
                    <a:pt x="38" y="114"/>
                    <a:pt x="0" y="171"/>
                    <a:pt x="0" y="247"/>
                  </a:cubicBezTo>
                  <a:lnTo>
                    <a:pt x="0" y="304"/>
                  </a:lnTo>
                  <a:cubicBezTo>
                    <a:pt x="19" y="342"/>
                    <a:pt x="38" y="379"/>
                    <a:pt x="76" y="417"/>
                  </a:cubicBezTo>
                  <a:lnTo>
                    <a:pt x="114" y="455"/>
                  </a:lnTo>
                  <a:cubicBezTo>
                    <a:pt x="152" y="474"/>
                    <a:pt x="209" y="493"/>
                    <a:pt x="247" y="493"/>
                  </a:cubicBezTo>
                  <a:lnTo>
                    <a:pt x="398" y="493"/>
                  </a:lnTo>
                  <a:cubicBezTo>
                    <a:pt x="436" y="493"/>
                    <a:pt x="455" y="493"/>
                    <a:pt x="493" y="474"/>
                  </a:cubicBezTo>
                  <a:cubicBezTo>
                    <a:pt x="550" y="455"/>
                    <a:pt x="588" y="398"/>
                    <a:pt x="607" y="342"/>
                  </a:cubicBezTo>
                  <a:cubicBezTo>
                    <a:pt x="626" y="323"/>
                    <a:pt x="645" y="285"/>
                    <a:pt x="626" y="247"/>
                  </a:cubicBezTo>
                  <a:lnTo>
                    <a:pt x="626" y="190"/>
                  </a:lnTo>
                  <a:cubicBezTo>
                    <a:pt x="626" y="152"/>
                    <a:pt x="607" y="114"/>
                    <a:pt x="569" y="76"/>
                  </a:cubicBezTo>
                  <a:lnTo>
                    <a:pt x="531" y="38"/>
                  </a:lnTo>
                  <a:cubicBezTo>
                    <a:pt x="493" y="19"/>
                    <a:pt x="436" y="19"/>
                    <a:pt x="398" y="19"/>
                  </a:cubicBezTo>
                  <a:lnTo>
                    <a:pt x="398" y="0"/>
                  </a:lnTo>
                  <a:close/>
                </a:path>
              </a:pathLst>
            </a:custGeom>
            <a:solidFill>
              <a:srgbClr val="3C8DA0"/>
            </a:solidFill>
            <a:ln>
              <a:noFill/>
            </a:ln>
          </p:spPr>
          <p:txBody>
            <a:bodyPr spcFirstLastPara="1" wrap="square" lIns="91425" tIns="91425" rIns="91425" bIns="91425" anchor="ctr" anchorCtr="0">
              <a:noAutofit/>
            </a:bodyPr>
            <a:lstStyle/>
            <a:p>
              <a:endParaRPr/>
            </a:p>
          </p:txBody>
        </p:sp>
        <p:sp>
          <p:nvSpPr>
            <p:cNvPr id="2110" name="Google Shape;2110;p35"/>
            <p:cNvSpPr/>
            <p:nvPr/>
          </p:nvSpPr>
          <p:spPr>
            <a:xfrm>
              <a:off x="325475" y="1808138"/>
              <a:ext cx="15675" cy="11850"/>
            </a:xfrm>
            <a:custGeom>
              <a:avLst/>
              <a:gdLst/>
              <a:ahLst/>
              <a:cxnLst/>
              <a:rect l="l" t="t" r="r" b="b"/>
              <a:pathLst>
                <a:path w="627" h="474" extrusionOk="0">
                  <a:moveTo>
                    <a:pt x="304" y="0"/>
                  </a:moveTo>
                  <a:cubicBezTo>
                    <a:pt x="1" y="0"/>
                    <a:pt x="1" y="474"/>
                    <a:pt x="304" y="474"/>
                  </a:cubicBezTo>
                  <a:cubicBezTo>
                    <a:pt x="626" y="474"/>
                    <a:pt x="626" y="0"/>
                    <a:pt x="304" y="0"/>
                  </a:cubicBezTo>
                  <a:close/>
                </a:path>
              </a:pathLst>
            </a:custGeom>
            <a:solidFill>
              <a:srgbClr val="3C8DA0"/>
            </a:solidFill>
            <a:ln>
              <a:noFill/>
            </a:ln>
          </p:spPr>
          <p:txBody>
            <a:bodyPr spcFirstLastPara="1" wrap="square" lIns="91425" tIns="91425" rIns="91425" bIns="91425" anchor="ctr" anchorCtr="0">
              <a:noAutofit/>
            </a:bodyPr>
            <a:lstStyle/>
            <a:p>
              <a:endParaRPr/>
            </a:p>
          </p:txBody>
        </p:sp>
        <p:sp>
          <p:nvSpPr>
            <p:cNvPr id="2111" name="Google Shape;2111;p35"/>
            <p:cNvSpPr/>
            <p:nvPr/>
          </p:nvSpPr>
          <p:spPr>
            <a:xfrm>
              <a:off x="298950" y="1787738"/>
              <a:ext cx="8550" cy="7150"/>
            </a:xfrm>
            <a:custGeom>
              <a:avLst/>
              <a:gdLst/>
              <a:ahLst/>
              <a:cxnLst/>
              <a:rect l="l" t="t" r="r" b="b"/>
              <a:pathLst>
                <a:path w="342" h="286" extrusionOk="0">
                  <a:moveTo>
                    <a:pt x="171" y="1"/>
                  </a:moveTo>
                  <a:cubicBezTo>
                    <a:pt x="0" y="20"/>
                    <a:pt x="0" y="266"/>
                    <a:pt x="171" y="285"/>
                  </a:cubicBezTo>
                  <a:cubicBezTo>
                    <a:pt x="341" y="266"/>
                    <a:pt x="341" y="20"/>
                    <a:pt x="171" y="1"/>
                  </a:cubicBezTo>
                  <a:close/>
                </a:path>
              </a:pathLst>
            </a:custGeom>
            <a:solidFill>
              <a:srgbClr val="3C8DA0"/>
            </a:solidFill>
            <a:ln>
              <a:noFill/>
            </a:ln>
          </p:spPr>
          <p:txBody>
            <a:bodyPr spcFirstLastPara="1" wrap="square" lIns="91425" tIns="91425" rIns="91425" bIns="91425" anchor="ctr" anchorCtr="0">
              <a:noAutofit/>
            </a:bodyPr>
            <a:lstStyle/>
            <a:p>
              <a:endParaRPr/>
            </a:p>
          </p:txBody>
        </p:sp>
        <p:sp>
          <p:nvSpPr>
            <p:cNvPr id="2112" name="Google Shape;2112;p35"/>
            <p:cNvSpPr/>
            <p:nvPr/>
          </p:nvSpPr>
          <p:spPr>
            <a:xfrm>
              <a:off x="445850" y="1622338"/>
              <a:ext cx="21825" cy="16625"/>
            </a:xfrm>
            <a:custGeom>
              <a:avLst/>
              <a:gdLst/>
              <a:ahLst/>
              <a:cxnLst/>
              <a:rect l="l" t="t" r="r" b="b"/>
              <a:pathLst>
                <a:path w="873" h="665" extrusionOk="0">
                  <a:moveTo>
                    <a:pt x="437" y="1"/>
                  </a:moveTo>
                  <a:cubicBezTo>
                    <a:pt x="1" y="1"/>
                    <a:pt x="1" y="664"/>
                    <a:pt x="437" y="664"/>
                  </a:cubicBezTo>
                  <a:cubicBezTo>
                    <a:pt x="873" y="664"/>
                    <a:pt x="873" y="1"/>
                    <a:pt x="437" y="1"/>
                  </a:cubicBezTo>
                  <a:close/>
                </a:path>
              </a:pathLst>
            </a:custGeom>
            <a:solidFill>
              <a:srgbClr val="3C8DA0"/>
            </a:solidFill>
            <a:ln>
              <a:noFill/>
            </a:ln>
          </p:spPr>
          <p:txBody>
            <a:bodyPr spcFirstLastPara="1" wrap="square" lIns="91425" tIns="91425" rIns="91425" bIns="91425" anchor="ctr" anchorCtr="0">
              <a:noAutofit/>
            </a:bodyPr>
            <a:lstStyle/>
            <a:p>
              <a:endParaRPr/>
            </a:p>
          </p:txBody>
        </p:sp>
        <p:sp>
          <p:nvSpPr>
            <p:cNvPr id="2113" name="Google Shape;2113;p35"/>
            <p:cNvSpPr/>
            <p:nvPr/>
          </p:nvSpPr>
          <p:spPr>
            <a:xfrm>
              <a:off x="418850" y="1542263"/>
              <a:ext cx="23250" cy="18975"/>
            </a:xfrm>
            <a:custGeom>
              <a:avLst/>
              <a:gdLst/>
              <a:ahLst/>
              <a:cxnLst/>
              <a:rect l="l" t="t" r="r" b="b"/>
              <a:pathLst>
                <a:path w="930" h="759" extrusionOk="0">
                  <a:moveTo>
                    <a:pt x="474" y="0"/>
                  </a:moveTo>
                  <a:cubicBezTo>
                    <a:pt x="0" y="38"/>
                    <a:pt x="0" y="721"/>
                    <a:pt x="474" y="758"/>
                  </a:cubicBezTo>
                  <a:cubicBezTo>
                    <a:pt x="929" y="721"/>
                    <a:pt x="929" y="38"/>
                    <a:pt x="474" y="0"/>
                  </a:cubicBezTo>
                  <a:close/>
                </a:path>
              </a:pathLst>
            </a:custGeom>
            <a:solidFill>
              <a:srgbClr val="3C8DA0"/>
            </a:solidFill>
            <a:ln>
              <a:noFill/>
            </a:ln>
          </p:spPr>
          <p:txBody>
            <a:bodyPr spcFirstLastPara="1" wrap="square" lIns="91425" tIns="91425" rIns="91425" bIns="91425" anchor="ctr" anchorCtr="0">
              <a:noAutofit/>
            </a:bodyPr>
            <a:lstStyle/>
            <a:p>
              <a:endParaRPr/>
            </a:p>
          </p:txBody>
        </p:sp>
      </p:grpSp>
      <p:pic>
        <p:nvPicPr>
          <p:cNvPr id="2114" name="Google Shape;2114;p35"/>
          <p:cNvPicPr preferRelativeResize="0"/>
          <p:nvPr/>
        </p:nvPicPr>
        <p:blipFill>
          <a:blip r:embed="rId3">
            <a:alphaModFix amt="74000"/>
          </a:blip>
          <a:stretch>
            <a:fillRect/>
          </a:stretch>
        </p:blipFill>
        <p:spPr>
          <a:xfrm rot="-10162003" flipH="1">
            <a:off x="-1091107" y="-1133759"/>
            <a:ext cx="2894871" cy="2593322"/>
          </a:xfrm>
          <a:prstGeom prst="rect">
            <a:avLst/>
          </a:prstGeom>
          <a:noFill/>
          <a:ln>
            <a:noFill/>
          </a:ln>
        </p:spPr>
      </p:pic>
      <p:pic>
        <p:nvPicPr>
          <p:cNvPr id="2115" name="Google Shape;2115;p35"/>
          <p:cNvPicPr preferRelativeResize="0"/>
          <p:nvPr/>
        </p:nvPicPr>
        <p:blipFill>
          <a:blip r:embed="rId4">
            <a:alphaModFix amt="76000"/>
          </a:blip>
          <a:stretch>
            <a:fillRect/>
          </a:stretch>
        </p:blipFill>
        <p:spPr>
          <a:xfrm rot="363351">
            <a:off x="802621" y="4291783"/>
            <a:ext cx="7605804" cy="2832383"/>
          </a:xfrm>
          <a:prstGeom prst="rect">
            <a:avLst/>
          </a:prstGeom>
          <a:noFill/>
          <a:ln>
            <a:noFill/>
          </a:ln>
        </p:spPr>
      </p:pic>
      <p:sp>
        <p:nvSpPr>
          <p:cNvPr id="2116" name="Google Shape;2116;p35"/>
          <p:cNvSpPr/>
          <p:nvPr/>
        </p:nvSpPr>
        <p:spPr>
          <a:xfrm rot="9899989">
            <a:off x="-583964" y="4625085"/>
            <a:ext cx="2265015" cy="2165770"/>
          </a:xfrm>
          <a:custGeom>
            <a:avLst/>
            <a:gdLst/>
            <a:ahLst/>
            <a:cxnLst/>
            <a:rect l="l" t="t" r="r" b="b"/>
            <a:pathLst>
              <a:path w="21339" h="20404" extrusionOk="0">
                <a:moveTo>
                  <a:pt x="95" y="0"/>
                </a:moveTo>
                <a:cubicBezTo>
                  <a:pt x="50" y="0"/>
                  <a:pt x="0" y="36"/>
                  <a:pt x="12" y="93"/>
                </a:cubicBezTo>
                <a:cubicBezTo>
                  <a:pt x="485" y="2330"/>
                  <a:pt x="1054" y="4567"/>
                  <a:pt x="1680" y="6766"/>
                </a:cubicBezTo>
                <a:cubicBezTo>
                  <a:pt x="2324" y="8965"/>
                  <a:pt x="3045" y="11126"/>
                  <a:pt x="3822" y="13249"/>
                </a:cubicBezTo>
                <a:cubicBezTo>
                  <a:pt x="4220" y="14330"/>
                  <a:pt x="4618" y="15391"/>
                  <a:pt x="5054" y="16453"/>
                </a:cubicBezTo>
                <a:cubicBezTo>
                  <a:pt x="5225" y="16889"/>
                  <a:pt x="5433" y="17287"/>
                  <a:pt x="5699" y="17666"/>
                </a:cubicBezTo>
                <a:cubicBezTo>
                  <a:pt x="5926" y="17988"/>
                  <a:pt x="6267" y="18216"/>
                  <a:pt x="6646" y="18348"/>
                </a:cubicBezTo>
                <a:cubicBezTo>
                  <a:pt x="6705" y="18361"/>
                  <a:pt x="6764" y="18368"/>
                  <a:pt x="6823" y="18368"/>
                </a:cubicBezTo>
                <a:cubicBezTo>
                  <a:pt x="7107" y="18368"/>
                  <a:pt x="7384" y="18221"/>
                  <a:pt x="7556" y="17969"/>
                </a:cubicBezTo>
                <a:cubicBezTo>
                  <a:pt x="7746" y="17609"/>
                  <a:pt x="7784" y="17173"/>
                  <a:pt x="7708" y="16775"/>
                </a:cubicBezTo>
                <a:cubicBezTo>
                  <a:pt x="7519" y="15770"/>
                  <a:pt x="7253" y="14784"/>
                  <a:pt x="6893" y="13837"/>
                </a:cubicBezTo>
                <a:cubicBezTo>
                  <a:pt x="6248" y="11941"/>
                  <a:pt x="5414" y="9969"/>
                  <a:pt x="5528" y="7922"/>
                </a:cubicBezTo>
                <a:cubicBezTo>
                  <a:pt x="5543" y="7707"/>
                  <a:pt x="5559" y="7504"/>
                  <a:pt x="5594" y="7294"/>
                </a:cubicBezTo>
                <a:lnTo>
                  <a:pt x="5594" y="7294"/>
                </a:lnTo>
                <a:cubicBezTo>
                  <a:pt x="6312" y="7702"/>
                  <a:pt x="6661" y="8502"/>
                  <a:pt x="6893" y="9268"/>
                </a:cubicBezTo>
                <a:cubicBezTo>
                  <a:pt x="7234" y="10349"/>
                  <a:pt x="7519" y="11467"/>
                  <a:pt x="7822" y="12567"/>
                </a:cubicBezTo>
                <a:lnTo>
                  <a:pt x="8789" y="16036"/>
                </a:lnTo>
                <a:cubicBezTo>
                  <a:pt x="8940" y="16604"/>
                  <a:pt x="9111" y="17173"/>
                  <a:pt x="9263" y="17742"/>
                </a:cubicBezTo>
                <a:cubicBezTo>
                  <a:pt x="9376" y="18216"/>
                  <a:pt x="9509" y="18652"/>
                  <a:pt x="9699" y="19107"/>
                </a:cubicBezTo>
                <a:cubicBezTo>
                  <a:pt x="9966" y="19713"/>
                  <a:pt x="10452" y="20404"/>
                  <a:pt x="11172" y="20404"/>
                </a:cubicBezTo>
                <a:cubicBezTo>
                  <a:pt x="11217" y="20404"/>
                  <a:pt x="11263" y="20401"/>
                  <a:pt x="11310" y="20396"/>
                </a:cubicBezTo>
                <a:cubicBezTo>
                  <a:pt x="11708" y="20339"/>
                  <a:pt x="12068" y="20092"/>
                  <a:pt x="12258" y="19732"/>
                </a:cubicBezTo>
                <a:cubicBezTo>
                  <a:pt x="12485" y="19334"/>
                  <a:pt x="12580" y="18860"/>
                  <a:pt x="12504" y="18405"/>
                </a:cubicBezTo>
                <a:cubicBezTo>
                  <a:pt x="12390" y="17855"/>
                  <a:pt x="12239" y="17306"/>
                  <a:pt x="12030" y="16794"/>
                </a:cubicBezTo>
                <a:cubicBezTo>
                  <a:pt x="11841" y="16263"/>
                  <a:pt x="11651" y="15713"/>
                  <a:pt x="11462" y="15183"/>
                </a:cubicBezTo>
                <a:cubicBezTo>
                  <a:pt x="11101" y="14083"/>
                  <a:pt x="10779" y="12965"/>
                  <a:pt x="10457" y="11865"/>
                </a:cubicBezTo>
                <a:cubicBezTo>
                  <a:pt x="10154" y="10766"/>
                  <a:pt x="9869" y="9628"/>
                  <a:pt x="9623" y="8491"/>
                </a:cubicBezTo>
                <a:cubicBezTo>
                  <a:pt x="9414" y="7486"/>
                  <a:pt x="9168" y="6424"/>
                  <a:pt x="9414" y="5420"/>
                </a:cubicBezTo>
                <a:cubicBezTo>
                  <a:pt x="9462" y="5197"/>
                  <a:pt x="9536" y="5002"/>
                  <a:pt x="9626" y="4810"/>
                </a:cubicBezTo>
                <a:lnTo>
                  <a:pt x="9626" y="4810"/>
                </a:lnTo>
                <a:cubicBezTo>
                  <a:pt x="11118" y="5773"/>
                  <a:pt x="11814" y="7472"/>
                  <a:pt x="12239" y="9135"/>
                </a:cubicBezTo>
                <a:cubicBezTo>
                  <a:pt x="12485" y="10026"/>
                  <a:pt x="12637" y="10936"/>
                  <a:pt x="12807" y="11846"/>
                </a:cubicBezTo>
                <a:cubicBezTo>
                  <a:pt x="13035" y="13040"/>
                  <a:pt x="13300" y="14216"/>
                  <a:pt x="13623" y="15391"/>
                </a:cubicBezTo>
                <a:cubicBezTo>
                  <a:pt x="13945" y="16547"/>
                  <a:pt x="14324" y="17723"/>
                  <a:pt x="14741" y="18879"/>
                </a:cubicBezTo>
                <a:cubicBezTo>
                  <a:pt x="14912" y="19315"/>
                  <a:pt x="15063" y="19827"/>
                  <a:pt x="15480" y="20092"/>
                </a:cubicBezTo>
                <a:cubicBezTo>
                  <a:pt x="15595" y="20165"/>
                  <a:pt x="15723" y="20199"/>
                  <a:pt x="15849" y="20199"/>
                </a:cubicBezTo>
                <a:cubicBezTo>
                  <a:pt x="16119" y="20199"/>
                  <a:pt x="16382" y="20042"/>
                  <a:pt x="16485" y="19770"/>
                </a:cubicBezTo>
                <a:cubicBezTo>
                  <a:pt x="16694" y="19334"/>
                  <a:pt x="16675" y="18765"/>
                  <a:pt x="16656" y="18292"/>
                </a:cubicBezTo>
                <a:cubicBezTo>
                  <a:pt x="16637" y="17723"/>
                  <a:pt x="16542" y="17154"/>
                  <a:pt x="16428" y="16585"/>
                </a:cubicBezTo>
                <a:cubicBezTo>
                  <a:pt x="16125" y="15467"/>
                  <a:pt x="15746" y="14348"/>
                  <a:pt x="15291" y="13268"/>
                </a:cubicBezTo>
                <a:cubicBezTo>
                  <a:pt x="14419" y="10993"/>
                  <a:pt x="13793" y="8623"/>
                  <a:pt x="13433" y="6216"/>
                </a:cubicBezTo>
                <a:cubicBezTo>
                  <a:pt x="13360" y="5689"/>
                  <a:pt x="13392" y="4465"/>
                  <a:pt x="14163" y="4465"/>
                </a:cubicBezTo>
                <a:cubicBezTo>
                  <a:pt x="14197" y="4465"/>
                  <a:pt x="14231" y="4467"/>
                  <a:pt x="14267" y="4472"/>
                </a:cubicBezTo>
                <a:cubicBezTo>
                  <a:pt x="14741" y="4548"/>
                  <a:pt x="15025" y="5060"/>
                  <a:pt x="15234" y="5439"/>
                </a:cubicBezTo>
                <a:cubicBezTo>
                  <a:pt x="15499" y="5913"/>
                  <a:pt x="15727" y="6406"/>
                  <a:pt x="15935" y="6898"/>
                </a:cubicBezTo>
                <a:cubicBezTo>
                  <a:pt x="16732" y="8946"/>
                  <a:pt x="17111" y="11107"/>
                  <a:pt x="17452" y="13268"/>
                </a:cubicBezTo>
                <a:cubicBezTo>
                  <a:pt x="17623" y="14348"/>
                  <a:pt x="17793" y="15429"/>
                  <a:pt x="18002" y="16510"/>
                </a:cubicBezTo>
                <a:cubicBezTo>
                  <a:pt x="18096" y="17040"/>
                  <a:pt x="18229" y="17590"/>
                  <a:pt x="18362" y="18121"/>
                </a:cubicBezTo>
                <a:cubicBezTo>
                  <a:pt x="18476" y="18557"/>
                  <a:pt x="18627" y="19031"/>
                  <a:pt x="18968" y="19334"/>
                </a:cubicBezTo>
                <a:cubicBezTo>
                  <a:pt x="19197" y="19533"/>
                  <a:pt x="19456" y="19618"/>
                  <a:pt x="19715" y="19618"/>
                </a:cubicBezTo>
                <a:cubicBezTo>
                  <a:pt x="20273" y="19618"/>
                  <a:pt x="20833" y="19220"/>
                  <a:pt x="21092" y="18690"/>
                </a:cubicBezTo>
                <a:cubicBezTo>
                  <a:pt x="21300" y="18178"/>
                  <a:pt x="21338" y="17628"/>
                  <a:pt x="21205" y="17078"/>
                </a:cubicBezTo>
                <a:cubicBezTo>
                  <a:pt x="21111" y="16472"/>
                  <a:pt x="20902" y="15884"/>
                  <a:pt x="20731" y="15277"/>
                </a:cubicBezTo>
                <a:lnTo>
                  <a:pt x="18684" y="7903"/>
                </a:lnTo>
                <a:cubicBezTo>
                  <a:pt x="18514" y="7315"/>
                  <a:pt x="18362" y="6728"/>
                  <a:pt x="18191" y="6102"/>
                </a:cubicBezTo>
                <a:cubicBezTo>
                  <a:pt x="18162" y="6043"/>
                  <a:pt x="18106" y="6015"/>
                  <a:pt x="18051" y="6015"/>
                </a:cubicBezTo>
                <a:cubicBezTo>
                  <a:pt x="17966" y="6015"/>
                  <a:pt x="17884" y="6082"/>
                  <a:pt x="17907" y="6197"/>
                </a:cubicBezTo>
                <a:cubicBezTo>
                  <a:pt x="18589" y="8623"/>
                  <a:pt x="19253" y="11050"/>
                  <a:pt x="19935" y="13476"/>
                </a:cubicBezTo>
                <a:lnTo>
                  <a:pt x="20428" y="15315"/>
                </a:lnTo>
                <a:cubicBezTo>
                  <a:pt x="20599" y="15903"/>
                  <a:pt x="20788" y="16491"/>
                  <a:pt x="20902" y="17078"/>
                </a:cubicBezTo>
                <a:cubicBezTo>
                  <a:pt x="21016" y="17609"/>
                  <a:pt x="21035" y="18216"/>
                  <a:pt x="20750" y="18690"/>
                </a:cubicBezTo>
                <a:cubicBezTo>
                  <a:pt x="20542" y="19050"/>
                  <a:pt x="20144" y="19296"/>
                  <a:pt x="19727" y="19334"/>
                </a:cubicBezTo>
                <a:cubicBezTo>
                  <a:pt x="19253" y="19334"/>
                  <a:pt x="18950" y="18917"/>
                  <a:pt x="18798" y="18519"/>
                </a:cubicBezTo>
                <a:cubicBezTo>
                  <a:pt x="18627" y="18026"/>
                  <a:pt x="18495" y="17533"/>
                  <a:pt x="18400" y="17040"/>
                </a:cubicBezTo>
                <a:cubicBezTo>
                  <a:pt x="18172" y="15979"/>
                  <a:pt x="17983" y="14898"/>
                  <a:pt x="17812" y="13837"/>
                </a:cubicBezTo>
                <a:cubicBezTo>
                  <a:pt x="17452" y="11713"/>
                  <a:pt x="17130" y="9571"/>
                  <a:pt x="16428" y="7524"/>
                </a:cubicBezTo>
                <a:cubicBezTo>
                  <a:pt x="16239" y="7031"/>
                  <a:pt x="16049" y="6538"/>
                  <a:pt x="15822" y="6064"/>
                </a:cubicBezTo>
                <a:cubicBezTo>
                  <a:pt x="15632" y="5590"/>
                  <a:pt x="15386" y="5154"/>
                  <a:pt x="15082" y="4756"/>
                </a:cubicBezTo>
                <a:cubicBezTo>
                  <a:pt x="14841" y="4446"/>
                  <a:pt x="14506" y="4199"/>
                  <a:pt x="14120" y="4199"/>
                </a:cubicBezTo>
                <a:cubicBezTo>
                  <a:pt x="14081" y="4199"/>
                  <a:pt x="14042" y="4201"/>
                  <a:pt x="14002" y="4207"/>
                </a:cubicBezTo>
                <a:cubicBezTo>
                  <a:pt x="13661" y="4282"/>
                  <a:pt x="13395" y="4529"/>
                  <a:pt x="13281" y="4851"/>
                </a:cubicBezTo>
                <a:cubicBezTo>
                  <a:pt x="13149" y="5230"/>
                  <a:pt x="13092" y="5609"/>
                  <a:pt x="13130" y="6007"/>
                </a:cubicBezTo>
                <a:cubicBezTo>
                  <a:pt x="13187" y="6538"/>
                  <a:pt x="13281" y="7088"/>
                  <a:pt x="13395" y="7619"/>
                </a:cubicBezTo>
                <a:cubicBezTo>
                  <a:pt x="13623" y="8794"/>
                  <a:pt x="13907" y="9969"/>
                  <a:pt x="14267" y="11126"/>
                </a:cubicBezTo>
                <a:cubicBezTo>
                  <a:pt x="14608" y="12244"/>
                  <a:pt x="15044" y="13344"/>
                  <a:pt x="15442" y="14443"/>
                </a:cubicBezTo>
                <a:cubicBezTo>
                  <a:pt x="15879" y="15524"/>
                  <a:pt x="16182" y="16642"/>
                  <a:pt x="16333" y="17799"/>
                </a:cubicBezTo>
                <a:cubicBezTo>
                  <a:pt x="16409" y="18329"/>
                  <a:pt x="16390" y="18879"/>
                  <a:pt x="16296" y="19410"/>
                </a:cubicBezTo>
                <a:cubicBezTo>
                  <a:pt x="16277" y="19618"/>
                  <a:pt x="16144" y="19789"/>
                  <a:pt x="15973" y="19884"/>
                </a:cubicBezTo>
                <a:cubicBezTo>
                  <a:pt x="15943" y="19889"/>
                  <a:pt x="15912" y="19892"/>
                  <a:pt x="15882" y="19892"/>
                </a:cubicBezTo>
                <a:cubicBezTo>
                  <a:pt x="15710" y="19892"/>
                  <a:pt x="15558" y="19802"/>
                  <a:pt x="15461" y="19656"/>
                </a:cubicBezTo>
                <a:cubicBezTo>
                  <a:pt x="15329" y="19467"/>
                  <a:pt x="15215" y="19258"/>
                  <a:pt x="15139" y="19031"/>
                </a:cubicBezTo>
                <a:cubicBezTo>
                  <a:pt x="15025" y="18746"/>
                  <a:pt x="14912" y="18481"/>
                  <a:pt x="14817" y="18197"/>
                </a:cubicBezTo>
                <a:cubicBezTo>
                  <a:pt x="14608" y="17628"/>
                  <a:pt x="14419" y="17059"/>
                  <a:pt x="14248" y="16491"/>
                </a:cubicBezTo>
                <a:cubicBezTo>
                  <a:pt x="13888" y="15353"/>
                  <a:pt x="13566" y="14178"/>
                  <a:pt x="13300" y="13003"/>
                </a:cubicBezTo>
                <a:cubicBezTo>
                  <a:pt x="13073" y="12017"/>
                  <a:pt x="12921" y="11031"/>
                  <a:pt x="12694" y="10045"/>
                </a:cubicBezTo>
                <a:cubicBezTo>
                  <a:pt x="12334" y="8377"/>
                  <a:pt x="11822" y="6576"/>
                  <a:pt x="10590" y="5306"/>
                </a:cubicBezTo>
                <a:cubicBezTo>
                  <a:pt x="10305" y="5022"/>
                  <a:pt x="9983" y="4756"/>
                  <a:pt x="9623" y="4548"/>
                </a:cubicBezTo>
                <a:cubicBezTo>
                  <a:pt x="9603" y="4534"/>
                  <a:pt x="9580" y="4528"/>
                  <a:pt x="9558" y="4528"/>
                </a:cubicBezTo>
                <a:cubicBezTo>
                  <a:pt x="9517" y="4528"/>
                  <a:pt x="9477" y="4549"/>
                  <a:pt x="9452" y="4586"/>
                </a:cubicBezTo>
                <a:cubicBezTo>
                  <a:pt x="8978" y="5458"/>
                  <a:pt x="9016" y="6481"/>
                  <a:pt x="9168" y="7448"/>
                </a:cubicBezTo>
                <a:cubicBezTo>
                  <a:pt x="9338" y="8510"/>
                  <a:pt x="9604" y="9571"/>
                  <a:pt x="9869" y="10633"/>
                </a:cubicBezTo>
                <a:cubicBezTo>
                  <a:pt x="10438" y="12832"/>
                  <a:pt x="11101" y="14993"/>
                  <a:pt x="11879" y="17135"/>
                </a:cubicBezTo>
                <a:cubicBezTo>
                  <a:pt x="12182" y="18007"/>
                  <a:pt x="12618" y="19182"/>
                  <a:pt x="11784" y="19922"/>
                </a:cubicBezTo>
                <a:cubicBezTo>
                  <a:pt x="11612" y="20082"/>
                  <a:pt x="11386" y="20166"/>
                  <a:pt x="11158" y="20166"/>
                </a:cubicBezTo>
                <a:cubicBezTo>
                  <a:pt x="11008" y="20166"/>
                  <a:pt x="10858" y="20130"/>
                  <a:pt x="10722" y="20055"/>
                </a:cubicBezTo>
                <a:cubicBezTo>
                  <a:pt x="10400" y="19827"/>
                  <a:pt x="10172" y="19524"/>
                  <a:pt x="10021" y="19182"/>
                </a:cubicBezTo>
                <a:cubicBezTo>
                  <a:pt x="9831" y="18784"/>
                  <a:pt x="9699" y="18367"/>
                  <a:pt x="9585" y="17950"/>
                </a:cubicBezTo>
                <a:lnTo>
                  <a:pt x="9111" y="16244"/>
                </a:lnTo>
                <a:lnTo>
                  <a:pt x="8125" y="12832"/>
                </a:lnTo>
                <a:cubicBezTo>
                  <a:pt x="7822" y="11732"/>
                  <a:pt x="7519" y="10614"/>
                  <a:pt x="7177" y="9514"/>
                </a:cubicBezTo>
                <a:cubicBezTo>
                  <a:pt x="6950" y="8737"/>
                  <a:pt x="6665" y="7903"/>
                  <a:pt x="6059" y="7353"/>
                </a:cubicBezTo>
                <a:cubicBezTo>
                  <a:pt x="5907" y="7221"/>
                  <a:pt x="5737" y="7107"/>
                  <a:pt x="5547" y="7012"/>
                </a:cubicBezTo>
                <a:cubicBezTo>
                  <a:pt x="5534" y="7008"/>
                  <a:pt x="5519" y="7005"/>
                  <a:pt x="5505" y="7005"/>
                </a:cubicBezTo>
                <a:cubicBezTo>
                  <a:pt x="5457" y="7005"/>
                  <a:pt x="5410" y="7030"/>
                  <a:pt x="5395" y="7088"/>
                </a:cubicBezTo>
                <a:cubicBezTo>
                  <a:pt x="5054" y="9041"/>
                  <a:pt x="5661" y="10936"/>
                  <a:pt x="6305" y="12775"/>
                </a:cubicBezTo>
                <a:cubicBezTo>
                  <a:pt x="6628" y="13723"/>
                  <a:pt x="6988" y="14671"/>
                  <a:pt x="7253" y="15638"/>
                </a:cubicBezTo>
                <a:cubicBezTo>
                  <a:pt x="7386" y="16093"/>
                  <a:pt x="7481" y="16566"/>
                  <a:pt x="7537" y="17059"/>
                </a:cubicBezTo>
                <a:cubicBezTo>
                  <a:pt x="7556" y="17457"/>
                  <a:pt x="7481" y="17969"/>
                  <a:pt x="7064" y="18121"/>
                </a:cubicBezTo>
                <a:cubicBezTo>
                  <a:pt x="6994" y="18147"/>
                  <a:pt x="6924" y="18158"/>
                  <a:pt x="6855" y="18158"/>
                </a:cubicBezTo>
                <a:cubicBezTo>
                  <a:pt x="6568" y="18158"/>
                  <a:pt x="6295" y="17959"/>
                  <a:pt x="6097" y="17761"/>
                </a:cubicBezTo>
                <a:cubicBezTo>
                  <a:pt x="5774" y="17438"/>
                  <a:pt x="5547" y="17059"/>
                  <a:pt x="5376" y="16642"/>
                </a:cubicBezTo>
                <a:cubicBezTo>
                  <a:pt x="4959" y="15619"/>
                  <a:pt x="4561" y="14595"/>
                  <a:pt x="4182" y="13571"/>
                </a:cubicBezTo>
                <a:cubicBezTo>
                  <a:pt x="3405" y="11505"/>
                  <a:pt x="2703" y="9401"/>
                  <a:pt x="2059" y="7278"/>
                </a:cubicBezTo>
                <a:cubicBezTo>
                  <a:pt x="1414" y="5154"/>
                  <a:pt x="846" y="3012"/>
                  <a:pt x="334" y="851"/>
                </a:cubicBezTo>
                <a:cubicBezTo>
                  <a:pt x="277" y="586"/>
                  <a:pt x="220" y="320"/>
                  <a:pt x="163" y="55"/>
                </a:cubicBezTo>
                <a:cubicBezTo>
                  <a:pt x="156" y="17"/>
                  <a:pt x="126" y="0"/>
                  <a:pt x="95" y="0"/>
                </a:cubicBezTo>
                <a:close/>
              </a:path>
            </a:pathLst>
          </a:custGeom>
          <a:solidFill>
            <a:srgbClr val="3C8DA0"/>
          </a:solidFill>
          <a:ln>
            <a:noFill/>
          </a:ln>
        </p:spPr>
        <p:txBody>
          <a:bodyPr spcFirstLastPara="1" wrap="square" lIns="91425" tIns="91425" rIns="91425" bIns="91425" anchor="ctr" anchorCtr="0">
            <a:noAutofit/>
          </a:bodyPr>
          <a:lstStyle/>
          <a:p>
            <a:endParaRPr/>
          </a:p>
        </p:txBody>
      </p:sp>
    </p:spTree>
    <p:extLst>
      <p:ext uri="{BB962C8B-B14F-4D97-AF65-F5344CB8AC3E}">
        <p14:creationId xmlns:p14="http://schemas.microsoft.com/office/powerpoint/2010/main" val="749727413"/>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matchingName="Main point">
  <p:cSld name="Main point">
    <p:spTree>
      <p:nvGrpSpPr>
        <p:cNvPr id="1" name="Shape 459"/>
        <p:cNvGrpSpPr/>
        <p:nvPr/>
      </p:nvGrpSpPr>
      <p:grpSpPr>
        <a:xfrm>
          <a:off x="0" y="0"/>
          <a:ext cx="0" cy="0"/>
          <a:chOff x="0" y="0"/>
          <a:chExt cx="0" cy="0"/>
        </a:xfrm>
      </p:grpSpPr>
      <p:pic>
        <p:nvPicPr>
          <p:cNvPr id="460" name="Google Shape;460;p8"/>
          <p:cNvPicPr preferRelativeResize="0"/>
          <p:nvPr/>
        </p:nvPicPr>
        <p:blipFill>
          <a:blip r:embed="rId2">
            <a:alphaModFix amt="74000"/>
          </a:blip>
          <a:stretch>
            <a:fillRect/>
          </a:stretch>
        </p:blipFill>
        <p:spPr>
          <a:xfrm rot="-10162003" flipH="1">
            <a:off x="301118" y="56641"/>
            <a:ext cx="2894871" cy="2593322"/>
          </a:xfrm>
          <a:prstGeom prst="rect">
            <a:avLst/>
          </a:prstGeom>
          <a:noFill/>
          <a:ln>
            <a:noFill/>
          </a:ln>
        </p:spPr>
      </p:pic>
      <p:pic>
        <p:nvPicPr>
          <p:cNvPr id="461" name="Google Shape;461;p8"/>
          <p:cNvPicPr preferRelativeResize="0"/>
          <p:nvPr/>
        </p:nvPicPr>
        <p:blipFill>
          <a:blip r:embed="rId3">
            <a:alphaModFix amt="33000"/>
          </a:blip>
          <a:stretch>
            <a:fillRect/>
          </a:stretch>
        </p:blipFill>
        <p:spPr>
          <a:xfrm rot="10800000" flipH="1">
            <a:off x="2309117" y="4"/>
            <a:ext cx="6114874" cy="5143500"/>
          </a:xfrm>
          <a:prstGeom prst="rect">
            <a:avLst/>
          </a:prstGeom>
          <a:noFill/>
          <a:ln>
            <a:noFill/>
          </a:ln>
        </p:spPr>
      </p:pic>
      <p:pic>
        <p:nvPicPr>
          <p:cNvPr id="462" name="Google Shape;462;p8"/>
          <p:cNvPicPr preferRelativeResize="0"/>
          <p:nvPr/>
        </p:nvPicPr>
        <p:blipFill>
          <a:blip r:embed="rId4">
            <a:alphaModFix amt="58000"/>
          </a:blip>
          <a:stretch>
            <a:fillRect/>
          </a:stretch>
        </p:blipFill>
        <p:spPr>
          <a:xfrm rot="-8962532">
            <a:off x="7553885" y="2352524"/>
            <a:ext cx="1462806" cy="3509154"/>
          </a:xfrm>
          <a:prstGeom prst="rect">
            <a:avLst/>
          </a:prstGeom>
          <a:noFill/>
          <a:ln>
            <a:noFill/>
          </a:ln>
        </p:spPr>
      </p:pic>
      <p:pic>
        <p:nvPicPr>
          <p:cNvPr id="463" name="Google Shape;463;p8"/>
          <p:cNvPicPr preferRelativeResize="0"/>
          <p:nvPr/>
        </p:nvPicPr>
        <p:blipFill>
          <a:blip r:embed="rId5">
            <a:alphaModFix amt="62000"/>
          </a:blip>
          <a:stretch>
            <a:fillRect/>
          </a:stretch>
        </p:blipFill>
        <p:spPr>
          <a:xfrm rot="-10162003" flipH="1">
            <a:off x="-1091107" y="-1133759"/>
            <a:ext cx="2894871" cy="2593322"/>
          </a:xfrm>
          <a:prstGeom prst="rect">
            <a:avLst/>
          </a:prstGeom>
          <a:noFill/>
          <a:ln>
            <a:noFill/>
          </a:ln>
        </p:spPr>
      </p:pic>
      <p:sp>
        <p:nvSpPr>
          <p:cNvPr id="464" name="Google Shape;464;p8"/>
          <p:cNvSpPr/>
          <p:nvPr/>
        </p:nvSpPr>
        <p:spPr>
          <a:xfrm rot="-6681487">
            <a:off x="8044372" y="2590906"/>
            <a:ext cx="2265023" cy="2165778"/>
          </a:xfrm>
          <a:custGeom>
            <a:avLst/>
            <a:gdLst/>
            <a:ahLst/>
            <a:cxnLst/>
            <a:rect l="l" t="t" r="r" b="b"/>
            <a:pathLst>
              <a:path w="21339" h="20404" extrusionOk="0">
                <a:moveTo>
                  <a:pt x="95" y="0"/>
                </a:moveTo>
                <a:cubicBezTo>
                  <a:pt x="50" y="0"/>
                  <a:pt x="0" y="36"/>
                  <a:pt x="12" y="93"/>
                </a:cubicBezTo>
                <a:cubicBezTo>
                  <a:pt x="485" y="2330"/>
                  <a:pt x="1054" y="4567"/>
                  <a:pt x="1680" y="6766"/>
                </a:cubicBezTo>
                <a:cubicBezTo>
                  <a:pt x="2324" y="8965"/>
                  <a:pt x="3045" y="11126"/>
                  <a:pt x="3822" y="13249"/>
                </a:cubicBezTo>
                <a:cubicBezTo>
                  <a:pt x="4220" y="14330"/>
                  <a:pt x="4618" y="15391"/>
                  <a:pt x="5054" y="16453"/>
                </a:cubicBezTo>
                <a:cubicBezTo>
                  <a:pt x="5225" y="16889"/>
                  <a:pt x="5433" y="17287"/>
                  <a:pt x="5699" y="17666"/>
                </a:cubicBezTo>
                <a:cubicBezTo>
                  <a:pt x="5926" y="17988"/>
                  <a:pt x="6267" y="18216"/>
                  <a:pt x="6646" y="18348"/>
                </a:cubicBezTo>
                <a:cubicBezTo>
                  <a:pt x="6705" y="18361"/>
                  <a:pt x="6764" y="18368"/>
                  <a:pt x="6823" y="18368"/>
                </a:cubicBezTo>
                <a:cubicBezTo>
                  <a:pt x="7107" y="18368"/>
                  <a:pt x="7384" y="18221"/>
                  <a:pt x="7556" y="17969"/>
                </a:cubicBezTo>
                <a:cubicBezTo>
                  <a:pt x="7746" y="17609"/>
                  <a:pt x="7784" y="17173"/>
                  <a:pt x="7708" y="16775"/>
                </a:cubicBezTo>
                <a:cubicBezTo>
                  <a:pt x="7519" y="15770"/>
                  <a:pt x="7253" y="14784"/>
                  <a:pt x="6893" y="13837"/>
                </a:cubicBezTo>
                <a:cubicBezTo>
                  <a:pt x="6248" y="11941"/>
                  <a:pt x="5414" y="9969"/>
                  <a:pt x="5528" y="7922"/>
                </a:cubicBezTo>
                <a:cubicBezTo>
                  <a:pt x="5543" y="7707"/>
                  <a:pt x="5559" y="7504"/>
                  <a:pt x="5594" y="7294"/>
                </a:cubicBezTo>
                <a:lnTo>
                  <a:pt x="5594" y="7294"/>
                </a:lnTo>
                <a:cubicBezTo>
                  <a:pt x="6312" y="7702"/>
                  <a:pt x="6661" y="8502"/>
                  <a:pt x="6893" y="9268"/>
                </a:cubicBezTo>
                <a:cubicBezTo>
                  <a:pt x="7234" y="10349"/>
                  <a:pt x="7519" y="11467"/>
                  <a:pt x="7822" y="12567"/>
                </a:cubicBezTo>
                <a:lnTo>
                  <a:pt x="8789" y="16036"/>
                </a:lnTo>
                <a:cubicBezTo>
                  <a:pt x="8940" y="16604"/>
                  <a:pt x="9111" y="17173"/>
                  <a:pt x="9263" y="17742"/>
                </a:cubicBezTo>
                <a:cubicBezTo>
                  <a:pt x="9376" y="18216"/>
                  <a:pt x="9509" y="18652"/>
                  <a:pt x="9699" y="19107"/>
                </a:cubicBezTo>
                <a:cubicBezTo>
                  <a:pt x="9966" y="19713"/>
                  <a:pt x="10452" y="20404"/>
                  <a:pt x="11172" y="20404"/>
                </a:cubicBezTo>
                <a:cubicBezTo>
                  <a:pt x="11217" y="20404"/>
                  <a:pt x="11263" y="20401"/>
                  <a:pt x="11310" y="20396"/>
                </a:cubicBezTo>
                <a:cubicBezTo>
                  <a:pt x="11708" y="20339"/>
                  <a:pt x="12068" y="20092"/>
                  <a:pt x="12258" y="19732"/>
                </a:cubicBezTo>
                <a:cubicBezTo>
                  <a:pt x="12485" y="19334"/>
                  <a:pt x="12580" y="18860"/>
                  <a:pt x="12504" y="18405"/>
                </a:cubicBezTo>
                <a:cubicBezTo>
                  <a:pt x="12390" y="17855"/>
                  <a:pt x="12239" y="17306"/>
                  <a:pt x="12030" y="16794"/>
                </a:cubicBezTo>
                <a:cubicBezTo>
                  <a:pt x="11841" y="16263"/>
                  <a:pt x="11651" y="15713"/>
                  <a:pt x="11462" y="15183"/>
                </a:cubicBezTo>
                <a:cubicBezTo>
                  <a:pt x="11101" y="14083"/>
                  <a:pt x="10779" y="12965"/>
                  <a:pt x="10457" y="11865"/>
                </a:cubicBezTo>
                <a:cubicBezTo>
                  <a:pt x="10154" y="10766"/>
                  <a:pt x="9869" y="9628"/>
                  <a:pt x="9623" y="8491"/>
                </a:cubicBezTo>
                <a:cubicBezTo>
                  <a:pt x="9414" y="7486"/>
                  <a:pt x="9168" y="6424"/>
                  <a:pt x="9414" y="5420"/>
                </a:cubicBezTo>
                <a:cubicBezTo>
                  <a:pt x="9462" y="5197"/>
                  <a:pt x="9536" y="5002"/>
                  <a:pt x="9626" y="4810"/>
                </a:cubicBezTo>
                <a:lnTo>
                  <a:pt x="9626" y="4810"/>
                </a:lnTo>
                <a:cubicBezTo>
                  <a:pt x="11118" y="5773"/>
                  <a:pt x="11814" y="7472"/>
                  <a:pt x="12239" y="9135"/>
                </a:cubicBezTo>
                <a:cubicBezTo>
                  <a:pt x="12485" y="10026"/>
                  <a:pt x="12637" y="10936"/>
                  <a:pt x="12807" y="11846"/>
                </a:cubicBezTo>
                <a:cubicBezTo>
                  <a:pt x="13035" y="13040"/>
                  <a:pt x="13300" y="14216"/>
                  <a:pt x="13623" y="15391"/>
                </a:cubicBezTo>
                <a:cubicBezTo>
                  <a:pt x="13945" y="16547"/>
                  <a:pt x="14324" y="17723"/>
                  <a:pt x="14741" y="18879"/>
                </a:cubicBezTo>
                <a:cubicBezTo>
                  <a:pt x="14912" y="19315"/>
                  <a:pt x="15063" y="19827"/>
                  <a:pt x="15480" y="20092"/>
                </a:cubicBezTo>
                <a:cubicBezTo>
                  <a:pt x="15595" y="20165"/>
                  <a:pt x="15723" y="20199"/>
                  <a:pt x="15849" y="20199"/>
                </a:cubicBezTo>
                <a:cubicBezTo>
                  <a:pt x="16119" y="20199"/>
                  <a:pt x="16382" y="20042"/>
                  <a:pt x="16485" y="19770"/>
                </a:cubicBezTo>
                <a:cubicBezTo>
                  <a:pt x="16694" y="19334"/>
                  <a:pt x="16675" y="18765"/>
                  <a:pt x="16656" y="18292"/>
                </a:cubicBezTo>
                <a:cubicBezTo>
                  <a:pt x="16637" y="17723"/>
                  <a:pt x="16542" y="17154"/>
                  <a:pt x="16428" y="16585"/>
                </a:cubicBezTo>
                <a:cubicBezTo>
                  <a:pt x="16125" y="15467"/>
                  <a:pt x="15746" y="14348"/>
                  <a:pt x="15291" y="13268"/>
                </a:cubicBezTo>
                <a:cubicBezTo>
                  <a:pt x="14419" y="10993"/>
                  <a:pt x="13793" y="8623"/>
                  <a:pt x="13433" y="6216"/>
                </a:cubicBezTo>
                <a:cubicBezTo>
                  <a:pt x="13360" y="5689"/>
                  <a:pt x="13392" y="4465"/>
                  <a:pt x="14163" y="4465"/>
                </a:cubicBezTo>
                <a:cubicBezTo>
                  <a:pt x="14197" y="4465"/>
                  <a:pt x="14231" y="4467"/>
                  <a:pt x="14267" y="4472"/>
                </a:cubicBezTo>
                <a:cubicBezTo>
                  <a:pt x="14741" y="4548"/>
                  <a:pt x="15025" y="5060"/>
                  <a:pt x="15234" y="5439"/>
                </a:cubicBezTo>
                <a:cubicBezTo>
                  <a:pt x="15499" y="5913"/>
                  <a:pt x="15727" y="6406"/>
                  <a:pt x="15935" y="6898"/>
                </a:cubicBezTo>
                <a:cubicBezTo>
                  <a:pt x="16732" y="8946"/>
                  <a:pt x="17111" y="11107"/>
                  <a:pt x="17452" y="13268"/>
                </a:cubicBezTo>
                <a:cubicBezTo>
                  <a:pt x="17623" y="14348"/>
                  <a:pt x="17793" y="15429"/>
                  <a:pt x="18002" y="16510"/>
                </a:cubicBezTo>
                <a:cubicBezTo>
                  <a:pt x="18096" y="17040"/>
                  <a:pt x="18229" y="17590"/>
                  <a:pt x="18362" y="18121"/>
                </a:cubicBezTo>
                <a:cubicBezTo>
                  <a:pt x="18476" y="18557"/>
                  <a:pt x="18627" y="19031"/>
                  <a:pt x="18968" y="19334"/>
                </a:cubicBezTo>
                <a:cubicBezTo>
                  <a:pt x="19197" y="19533"/>
                  <a:pt x="19456" y="19618"/>
                  <a:pt x="19715" y="19618"/>
                </a:cubicBezTo>
                <a:cubicBezTo>
                  <a:pt x="20273" y="19618"/>
                  <a:pt x="20833" y="19220"/>
                  <a:pt x="21092" y="18690"/>
                </a:cubicBezTo>
                <a:cubicBezTo>
                  <a:pt x="21300" y="18178"/>
                  <a:pt x="21338" y="17628"/>
                  <a:pt x="21205" y="17078"/>
                </a:cubicBezTo>
                <a:cubicBezTo>
                  <a:pt x="21111" y="16472"/>
                  <a:pt x="20902" y="15884"/>
                  <a:pt x="20731" y="15277"/>
                </a:cubicBezTo>
                <a:lnTo>
                  <a:pt x="18684" y="7903"/>
                </a:lnTo>
                <a:cubicBezTo>
                  <a:pt x="18514" y="7315"/>
                  <a:pt x="18362" y="6728"/>
                  <a:pt x="18191" y="6102"/>
                </a:cubicBezTo>
                <a:cubicBezTo>
                  <a:pt x="18162" y="6043"/>
                  <a:pt x="18106" y="6015"/>
                  <a:pt x="18051" y="6015"/>
                </a:cubicBezTo>
                <a:cubicBezTo>
                  <a:pt x="17966" y="6015"/>
                  <a:pt x="17884" y="6082"/>
                  <a:pt x="17907" y="6197"/>
                </a:cubicBezTo>
                <a:cubicBezTo>
                  <a:pt x="18589" y="8623"/>
                  <a:pt x="19253" y="11050"/>
                  <a:pt x="19935" y="13476"/>
                </a:cubicBezTo>
                <a:lnTo>
                  <a:pt x="20428" y="15315"/>
                </a:lnTo>
                <a:cubicBezTo>
                  <a:pt x="20599" y="15903"/>
                  <a:pt x="20788" y="16491"/>
                  <a:pt x="20902" y="17078"/>
                </a:cubicBezTo>
                <a:cubicBezTo>
                  <a:pt x="21016" y="17609"/>
                  <a:pt x="21035" y="18216"/>
                  <a:pt x="20750" y="18690"/>
                </a:cubicBezTo>
                <a:cubicBezTo>
                  <a:pt x="20542" y="19050"/>
                  <a:pt x="20144" y="19296"/>
                  <a:pt x="19727" y="19334"/>
                </a:cubicBezTo>
                <a:cubicBezTo>
                  <a:pt x="19253" y="19334"/>
                  <a:pt x="18950" y="18917"/>
                  <a:pt x="18798" y="18519"/>
                </a:cubicBezTo>
                <a:cubicBezTo>
                  <a:pt x="18627" y="18026"/>
                  <a:pt x="18495" y="17533"/>
                  <a:pt x="18400" y="17040"/>
                </a:cubicBezTo>
                <a:cubicBezTo>
                  <a:pt x="18172" y="15979"/>
                  <a:pt x="17983" y="14898"/>
                  <a:pt x="17812" y="13837"/>
                </a:cubicBezTo>
                <a:cubicBezTo>
                  <a:pt x="17452" y="11713"/>
                  <a:pt x="17130" y="9571"/>
                  <a:pt x="16428" y="7524"/>
                </a:cubicBezTo>
                <a:cubicBezTo>
                  <a:pt x="16239" y="7031"/>
                  <a:pt x="16049" y="6538"/>
                  <a:pt x="15822" y="6064"/>
                </a:cubicBezTo>
                <a:cubicBezTo>
                  <a:pt x="15632" y="5590"/>
                  <a:pt x="15386" y="5154"/>
                  <a:pt x="15082" y="4756"/>
                </a:cubicBezTo>
                <a:cubicBezTo>
                  <a:pt x="14841" y="4446"/>
                  <a:pt x="14506" y="4199"/>
                  <a:pt x="14120" y="4199"/>
                </a:cubicBezTo>
                <a:cubicBezTo>
                  <a:pt x="14081" y="4199"/>
                  <a:pt x="14042" y="4201"/>
                  <a:pt x="14002" y="4207"/>
                </a:cubicBezTo>
                <a:cubicBezTo>
                  <a:pt x="13661" y="4282"/>
                  <a:pt x="13395" y="4529"/>
                  <a:pt x="13281" y="4851"/>
                </a:cubicBezTo>
                <a:cubicBezTo>
                  <a:pt x="13149" y="5230"/>
                  <a:pt x="13092" y="5609"/>
                  <a:pt x="13130" y="6007"/>
                </a:cubicBezTo>
                <a:cubicBezTo>
                  <a:pt x="13187" y="6538"/>
                  <a:pt x="13281" y="7088"/>
                  <a:pt x="13395" y="7619"/>
                </a:cubicBezTo>
                <a:cubicBezTo>
                  <a:pt x="13623" y="8794"/>
                  <a:pt x="13907" y="9969"/>
                  <a:pt x="14267" y="11126"/>
                </a:cubicBezTo>
                <a:cubicBezTo>
                  <a:pt x="14608" y="12244"/>
                  <a:pt x="15044" y="13344"/>
                  <a:pt x="15442" y="14443"/>
                </a:cubicBezTo>
                <a:cubicBezTo>
                  <a:pt x="15879" y="15524"/>
                  <a:pt x="16182" y="16642"/>
                  <a:pt x="16333" y="17799"/>
                </a:cubicBezTo>
                <a:cubicBezTo>
                  <a:pt x="16409" y="18329"/>
                  <a:pt x="16390" y="18879"/>
                  <a:pt x="16296" y="19410"/>
                </a:cubicBezTo>
                <a:cubicBezTo>
                  <a:pt x="16277" y="19618"/>
                  <a:pt x="16144" y="19789"/>
                  <a:pt x="15973" y="19884"/>
                </a:cubicBezTo>
                <a:cubicBezTo>
                  <a:pt x="15943" y="19889"/>
                  <a:pt x="15912" y="19892"/>
                  <a:pt x="15882" y="19892"/>
                </a:cubicBezTo>
                <a:cubicBezTo>
                  <a:pt x="15710" y="19892"/>
                  <a:pt x="15558" y="19802"/>
                  <a:pt x="15461" y="19656"/>
                </a:cubicBezTo>
                <a:cubicBezTo>
                  <a:pt x="15329" y="19467"/>
                  <a:pt x="15215" y="19258"/>
                  <a:pt x="15139" y="19031"/>
                </a:cubicBezTo>
                <a:cubicBezTo>
                  <a:pt x="15025" y="18746"/>
                  <a:pt x="14912" y="18481"/>
                  <a:pt x="14817" y="18197"/>
                </a:cubicBezTo>
                <a:cubicBezTo>
                  <a:pt x="14608" y="17628"/>
                  <a:pt x="14419" y="17059"/>
                  <a:pt x="14248" y="16491"/>
                </a:cubicBezTo>
                <a:cubicBezTo>
                  <a:pt x="13888" y="15353"/>
                  <a:pt x="13566" y="14178"/>
                  <a:pt x="13300" y="13003"/>
                </a:cubicBezTo>
                <a:cubicBezTo>
                  <a:pt x="13073" y="12017"/>
                  <a:pt x="12921" y="11031"/>
                  <a:pt x="12694" y="10045"/>
                </a:cubicBezTo>
                <a:cubicBezTo>
                  <a:pt x="12334" y="8377"/>
                  <a:pt x="11822" y="6576"/>
                  <a:pt x="10590" y="5306"/>
                </a:cubicBezTo>
                <a:cubicBezTo>
                  <a:pt x="10305" y="5022"/>
                  <a:pt x="9983" y="4756"/>
                  <a:pt x="9623" y="4548"/>
                </a:cubicBezTo>
                <a:cubicBezTo>
                  <a:pt x="9603" y="4534"/>
                  <a:pt x="9580" y="4528"/>
                  <a:pt x="9558" y="4528"/>
                </a:cubicBezTo>
                <a:cubicBezTo>
                  <a:pt x="9517" y="4528"/>
                  <a:pt x="9477" y="4549"/>
                  <a:pt x="9452" y="4586"/>
                </a:cubicBezTo>
                <a:cubicBezTo>
                  <a:pt x="8978" y="5458"/>
                  <a:pt x="9016" y="6481"/>
                  <a:pt x="9168" y="7448"/>
                </a:cubicBezTo>
                <a:cubicBezTo>
                  <a:pt x="9338" y="8510"/>
                  <a:pt x="9604" y="9571"/>
                  <a:pt x="9869" y="10633"/>
                </a:cubicBezTo>
                <a:cubicBezTo>
                  <a:pt x="10438" y="12832"/>
                  <a:pt x="11101" y="14993"/>
                  <a:pt x="11879" y="17135"/>
                </a:cubicBezTo>
                <a:cubicBezTo>
                  <a:pt x="12182" y="18007"/>
                  <a:pt x="12618" y="19182"/>
                  <a:pt x="11784" y="19922"/>
                </a:cubicBezTo>
                <a:cubicBezTo>
                  <a:pt x="11612" y="20082"/>
                  <a:pt x="11386" y="20166"/>
                  <a:pt x="11158" y="20166"/>
                </a:cubicBezTo>
                <a:cubicBezTo>
                  <a:pt x="11008" y="20166"/>
                  <a:pt x="10858" y="20130"/>
                  <a:pt x="10722" y="20055"/>
                </a:cubicBezTo>
                <a:cubicBezTo>
                  <a:pt x="10400" y="19827"/>
                  <a:pt x="10172" y="19524"/>
                  <a:pt x="10021" y="19182"/>
                </a:cubicBezTo>
                <a:cubicBezTo>
                  <a:pt x="9831" y="18784"/>
                  <a:pt x="9699" y="18367"/>
                  <a:pt x="9585" y="17950"/>
                </a:cubicBezTo>
                <a:lnTo>
                  <a:pt x="9111" y="16244"/>
                </a:lnTo>
                <a:lnTo>
                  <a:pt x="8125" y="12832"/>
                </a:lnTo>
                <a:cubicBezTo>
                  <a:pt x="7822" y="11732"/>
                  <a:pt x="7519" y="10614"/>
                  <a:pt x="7177" y="9514"/>
                </a:cubicBezTo>
                <a:cubicBezTo>
                  <a:pt x="6950" y="8737"/>
                  <a:pt x="6665" y="7903"/>
                  <a:pt x="6059" y="7353"/>
                </a:cubicBezTo>
                <a:cubicBezTo>
                  <a:pt x="5907" y="7221"/>
                  <a:pt x="5737" y="7107"/>
                  <a:pt x="5547" y="7012"/>
                </a:cubicBezTo>
                <a:cubicBezTo>
                  <a:pt x="5534" y="7008"/>
                  <a:pt x="5519" y="7005"/>
                  <a:pt x="5505" y="7005"/>
                </a:cubicBezTo>
                <a:cubicBezTo>
                  <a:pt x="5457" y="7005"/>
                  <a:pt x="5410" y="7030"/>
                  <a:pt x="5395" y="7088"/>
                </a:cubicBezTo>
                <a:cubicBezTo>
                  <a:pt x="5054" y="9041"/>
                  <a:pt x="5661" y="10936"/>
                  <a:pt x="6305" y="12775"/>
                </a:cubicBezTo>
                <a:cubicBezTo>
                  <a:pt x="6628" y="13723"/>
                  <a:pt x="6988" y="14671"/>
                  <a:pt x="7253" y="15638"/>
                </a:cubicBezTo>
                <a:cubicBezTo>
                  <a:pt x="7386" y="16093"/>
                  <a:pt x="7481" y="16566"/>
                  <a:pt x="7537" y="17059"/>
                </a:cubicBezTo>
                <a:cubicBezTo>
                  <a:pt x="7556" y="17457"/>
                  <a:pt x="7481" y="17969"/>
                  <a:pt x="7064" y="18121"/>
                </a:cubicBezTo>
                <a:cubicBezTo>
                  <a:pt x="6994" y="18147"/>
                  <a:pt x="6924" y="18158"/>
                  <a:pt x="6855" y="18158"/>
                </a:cubicBezTo>
                <a:cubicBezTo>
                  <a:pt x="6568" y="18158"/>
                  <a:pt x="6295" y="17959"/>
                  <a:pt x="6097" y="17761"/>
                </a:cubicBezTo>
                <a:cubicBezTo>
                  <a:pt x="5774" y="17438"/>
                  <a:pt x="5547" y="17059"/>
                  <a:pt x="5376" y="16642"/>
                </a:cubicBezTo>
                <a:cubicBezTo>
                  <a:pt x="4959" y="15619"/>
                  <a:pt x="4561" y="14595"/>
                  <a:pt x="4182" y="13571"/>
                </a:cubicBezTo>
                <a:cubicBezTo>
                  <a:pt x="3405" y="11505"/>
                  <a:pt x="2703" y="9401"/>
                  <a:pt x="2059" y="7278"/>
                </a:cubicBezTo>
                <a:cubicBezTo>
                  <a:pt x="1414" y="5154"/>
                  <a:pt x="846" y="3012"/>
                  <a:pt x="334" y="851"/>
                </a:cubicBezTo>
                <a:cubicBezTo>
                  <a:pt x="277" y="586"/>
                  <a:pt x="220" y="320"/>
                  <a:pt x="163" y="55"/>
                </a:cubicBezTo>
                <a:cubicBezTo>
                  <a:pt x="156" y="17"/>
                  <a:pt x="126" y="0"/>
                  <a:pt x="95" y="0"/>
                </a:cubicBezTo>
                <a:close/>
              </a:path>
            </a:pathLst>
          </a:custGeom>
          <a:solidFill>
            <a:srgbClr val="3C8DA0"/>
          </a:solidFill>
          <a:ln>
            <a:noFill/>
          </a:ln>
        </p:spPr>
        <p:txBody>
          <a:bodyPr spcFirstLastPara="1" wrap="square" lIns="91425" tIns="91425" rIns="91425" bIns="91425" anchor="ctr" anchorCtr="0">
            <a:noAutofit/>
          </a:bodyPr>
          <a:lstStyle/>
          <a:p>
            <a:endParaRPr/>
          </a:p>
        </p:txBody>
      </p:sp>
      <p:grpSp>
        <p:nvGrpSpPr>
          <p:cNvPr id="465" name="Google Shape;465;p8"/>
          <p:cNvGrpSpPr/>
          <p:nvPr/>
        </p:nvGrpSpPr>
        <p:grpSpPr>
          <a:xfrm rot="8100046">
            <a:off x="-12030" y="3450661"/>
            <a:ext cx="1344367" cy="1995327"/>
            <a:chOff x="272875" y="1527563"/>
            <a:chExt cx="255950" cy="455000"/>
          </a:xfrm>
        </p:grpSpPr>
        <p:sp>
          <p:nvSpPr>
            <p:cNvPr id="466" name="Google Shape;466;p8"/>
            <p:cNvSpPr/>
            <p:nvPr/>
          </p:nvSpPr>
          <p:spPr>
            <a:xfrm>
              <a:off x="471925" y="1963988"/>
              <a:ext cx="26575" cy="18575"/>
            </a:xfrm>
            <a:custGeom>
              <a:avLst/>
              <a:gdLst/>
              <a:ahLst/>
              <a:cxnLst/>
              <a:rect l="l" t="t" r="r" b="b"/>
              <a:pathLst>
                <a:path w="1063" h="743" extrusionOk="0">
                  <a:moveTo>
                    <a:pt x="724" y="0"/>
                  </a:moveTo>
                  <a:cubicBezTo>
                    <a:pt x="636" y="0"/>
                    <a:pt x="547" y="14"/>
                    <a:pt x="512" y="41"/>
                  </a:cubicBezTo>
                  <a:cubicBezTo>
                    <a:pt x="323" y="230"/>
                    <a:pt x="152" y="420"/>
                    <a:pt x="0" y="628"/>
                  </a:cubicBezTo>
                  <a:lnTo>
                    <a:pt x="57" y="742"/>
                  </a:lnTo>
                  <a:cubicBezTo>
                    <a:pt x="247" y="742"/>
                    <a:pt x="436" y="704"/>
                    <a:pt x="626" y="647"/>
                  </a:cubicBezTo>
                  <a:cubicBezTo>
                    <a:pt x="929" y="496"/>
                    <a:pt x="1062" y="249"/>
                    <a:pt x="948" y="60"/>
                  </a:cubicBezTo>
                  <a:cubicBezTo>
                    <a:pt x="928" y="19"/>
                    <a:pt x="826" y="0"/>
                    <a:pt x="724" y="0"/>
                  </a:cubicBezTo>
                  <a:close/>
                </a:path>
              </a:pathLst>
            </a:custGeom>
            <a:solidFill>
              <a:srgbClr val="3C8DA0"/>
            </a:solidFill>
            <a:ln>
              <a:noFill/>
            </a:ln>
          </p:spPr>
          <p:txBody>
            <a:bodyPr spcFirstLastPara="1" wrap="square" lIns="91425" tIns="91425" rIns="91425" bIns="91425" anchor="ctr" anchorCtr="0">
              <a:noAutofit/>
            </a:bodyPr>
            <a:lstStyle/>
            <a:p>
              <a:endParaRPr/>
            </a:p>
          </p:txBody>
        </p:sp>
        <p:sp>
          <p:nvSpPr>
            <p:cNvPr id="467" name="Google Shape;467;p8"/>
            <p:cNvSpPr/>
            <p:nvPr/>
          </p:nvSpPr>
          <p:spPr>
            <a:xfrm>
              <a:off x="366725" y="1787738"/>
              <a:ext cx="29875" cy="22300"/>
            </a:xfrm>
            <a:custGeom>
              <a:avLst/>
              <a:gdLst/>
              <a:ahLst/>
              <a:cxnLst/>
              <a:rect l="l" t="t" r="r" b="b"/>
              <a:pathLst>
                <a:path w="1195" h="892" extrusionOk="0">
                  <a:moveTo>
                    <a:pt x="607" y="1"/>
                  </a:moveTo>
                  <a:cubicBezTo>
                    <a:pt x="0" y="1"/>
                    <a:pt x="0" y="892"/>
                    <a:pt x="607" y="892"/>
                  </a:cubicBezTo>
                  <a:cubicBezTo>
                    <a:pt x="1194" y="892"/>
                    <a:pt x="1194" y="1"/>
                    <a:pt x="607" y="1"/>
                  </a:cubicBezTo>
                  <a:close/>
                </a:path>
              </a:pathLst>
            </a:custGeom>
            <a:solidFill>
              <a:srgbClr val="3C8DA0"/>
            </a:solidFill>
            <a:ln>
              <a:noFill/>
            </a:ln>
          </p:spPr>
          <p:txBody>
            <a:bodyPr spcFirstLastPara="1" wrap="square" lIns="91425" tIns="91425" rIns="91425" bIns="91425" anchor="ctr" anchorCtr="0">
              <a:noAutofit/>
            </a:bodyPr>
            <a:lstStyle/>
            <a:p>
              <a:endParaRPr/>
            </a:p>
          </p:txBody>
        </p:sp>
        <p:sp>
          <p:nvSpPr>
            <p:cNvPr id="468" name="Google Shape;468;p8"/>
            <p:cNvSpPr/>
            <p:nvPr/>
          </p:nvSpPr>
          <p:spPr>
            <a:xfrm>
              <a:off x="380450" y="1835613"/>
              <a:ext cx="9975" cy="8550"/>
            </a:xfrm>
            <a:custGeom>
              <a:avLst/>
              <a:gdLst/>
              <a:ahLst/>
              <a:cxnLst/>
              <a:rect l="l" t="t" r="r" b="b"/>
              <a:pathLst>
                <a:path w="399" h="342" extrusionOk="0">
                  <a:moveTo>
                    <a:pt x="209" y="1"/>
                  </a:moveTo>
                  <a:cubicBezTo>
                    <a:pt x="1" y="38"/>
                    <a:pt x="1" y="323"/>
                    <a:pt x="209" y="342"/>
                  </a:cubicBezTo>
                  <a:cubicBezTo>
                    <a:pt x="399" y="323"/>
                    <a:pt x="399" y="38"/>
                    <a:pt x="209" y="1"/>
                  </a:cubicBezTo>
                  <a:close/>
                </a:path>
              </a:pathLst>
            </a:custGeom>
            <a:solidFill>
              <a:srgbClr val="3C8DA0"/>
            </a:solidFill>
            <a:ln>
              <a:noFill/>
            </a:ln>
          </p:spPr>
          <p:txBody>
            <a:bodyPr spcFirstLastPara="1" wrap="square" lIns="91425" tIns="91425" rIns="91425" bIns="91425" anchor="ctr" anchorCtr="0">
              <a:noAutofit/>
            </a:bodyPr>
            <a:lstStyle/>
            <a:p>
              <a:endParaRPr/>
            </a:p>
          </p:txBody>
        </p:sp>
        <p:sp>
          <p:nvSpPr>
            <p:cNvPr id="469" name="Google Shape;469;p8"/>
            <p:cNvSpPr/>
            <p:nvPr/>
          </p:nvSpPr>
          <p:spPr>
            <a:xfrm>
              <a:off x="416475" y="1837513"/>
              <a:ext cx="5700" cy="4750"/>
            </a:xfrm>
            <a:custGeom>
              <a:avLst/>
              <a:gdLst/>
              <a:ahLst/>
              <a:cxnLst/>
              <a:rect l="l" t="t" r="r" b="b"/>
              <a:pathLst>
                <a:path w="228" h="190" extrusionOk="0">
                  <a:moveTo>
                    <a:pt x="114" y="0"/>
                  </a:moveTo>
                  <a:cubicBezTo>
                    <a:pt x="0" y="19"/>
                    <a:pt x="0" y="171"/>
                    <a:pt x="114" y="190"/>
                  </a:cubicBezTo>
                  <a:cubicBezTo>
                    <a:pt x="228" y="171"/>
                    <a:pt x="228" y="19"/>
                    <a:pt x="114" y="0"/>
                  </a:cubicBezTo>
                  <a:close/>
                </a:path>
              </a:pathLst>
            </a:custGeom>
            <a:solidFill>
              <a:srgbClr val="3C8DA0"/>
            </a:solidFill>
            <a:ln>
              <a:noFill/>
            </a:ln>
          </p:spPr>
          <p:txBody>
            <a:bodyPr spcFirstLastPara="1" wrap="square" lIns="91425" tIns="91425" rIns="91425" bIns="91425" anchor="ctr" anchorCtr="0">
              <a:noAutofit/>
            </a:bodyPr>
            <a:lstStyle/>
            <a:p>
              <a:endParaRPr/>
            </a:p>
          </p:txBody>
        </p:sp>
        <p:sp>
          <p:nvSpPr>
            <p:cNvPr id="470" name="Google Shape;470;p8"/>
            <p:cNvSpPr/>
            <p:nvPr/>
          </p:nvSpPr>
          <p:spPr>
            <a:xfrm>
              <a:off x="415525" y="1877788"/>
              <a:ext cx="7600" cy="10675"/>
            </a:xfrm>
            <a:custGeom>
              <a:avLst/>
              <a:gdLst/>
              <a:ahLst/>
              <a:cxnLst/>
              <a:rect l="l" t="t" r="r" b="b"/>
              <a:pathLst>
                <a:path w="304" h="427" extrusionOk="0">
                  <a:moveTo>
                    <a:pt x="171" y="1"/>
                  </a:moveTo>
                  <a:cubicBezTo>
                    <a:pt x="133" y="1"/>
                    <a:pt x="95" y="20"/>
                    <a:pt x="76" y="39"/>
                  </a:cubicBezTo>
                  <a:lnTo>
                    <a:pt x="57" y="77"/>
                  </a:lnTo>
                  <a:cubicBezTo>
                    <a:pt x="38" y="95"/>
                    <a:pt x="38" y="114"/>
                    <a:pt x="38" y="133"/>
                  </a:cubicBezTo>
                  <a:lnTo>
                    <a:pt x="20" y="133"/>
                  </a:lnTo>
                  <a:cubicBezTo>
                    <a:pt x="20" y="190"/>
                    <a:pt x="20" y="228"/>
                    <a:pt x="1" y="285"/>
                  </a:cubicBezTo>
                  <a:cubicBezTo>
                    <a:pt x="1" y="304"/>
                    <a:pt x="1" y="323"/>
                    <a:pt x="20" y="342"/>
                  </a:cubicBezTo>
                  <a:cubicBezTo>
                    <a:pt x="20" y="361"/>
                    <a:pt x="38" y="380"/>
                    <a:pt x="38" y="380"/>
                  </a:cubicBezTo>
                  <a:cubicBezTo>
                    <a:pt x="57" y="399"/>
                    <a:pt x="76" y="418"/>
                    <a:pt x="95" y="418"/>
                  </a:cubicBezTo>
                  <a:cubicBezTo>
                    <a:pt x="108" y="418"/>
                    <a:pt x="121" y="426"/>
                    <a:pt x="133" y="426"/>
                  </a:cubicBezTo>
                  <a:cubicBezTo>
                    <a:pt x="140" y="426"/>
                    <a:pt x="146" y="424"/>
                    <a:pt x="152" y="418"/>
                  </a:cubicBezTo>
                  <a:lnTo>
                    <a:pt x="190" y="418"/>
                  </a:lnTo>
                  <a:cubicBezTo>
                    <a:pt x="209" y="418"/>
                    <a:pt x="228" y="418"/>
                    <a:pt x="247" y="399"/>
                  </a:cubicBezTo>
                  <a:cubicBezTo>
                    <a:pt x="285" y="361"/>
                    <a:pt x="285" y="323"/>
                    <a:pt x="285" y="285"/>
                  </a:cubicBezTo>
                  <a:lnTo>
                    <a:pt x="285" y="133"/>
                  </a:lnTo>
                  <a:cubicBezTo>
                    <a:pt x="304" y="114"/>
                    <a:pt x="304" y="95"/>
                    <a:pt x="285" y="95"/>
                  </a:cubicBezTo>
                  <a:cubicBezTo>
                    <a:pt x="285" y="77"/>
                    <a:pt x="285" y="58"/>
                    <a:pt x="266" y="39"/>
                  </a:cubicBezTo>
                  <a:cubicBezTo>
                    <a:pt x="228" y="20"/>
                    <a:pt x="209" y="1"/>
                    <a:pt x="171" y="1"/>
                  </a:cubicBezTo>
                  <a:close/>
                </a:path>
              </a:pathLst>
            </a:custGeom>
            <a:solidFill>
              <a:srgbClr val="3C8DA0"/>
            </a:solidFill>
            <a:ln>
              <a:noFill/>
            </a:ln>
          </p:spPr>
          <p:txBody>
            <a:bodyPr spcFirstLastPara="1" wrap="square" lIns="91425" tIns="91425" rIns="91425" bIns="91425" anchor="ctr" anchorCtr="0">
              <a:noAutofit/>
            </a:bodyPr>
            <a:lstStyle/>
            <a:p>
              <a:endParaRPr/>
            </a:p>
          </p:txBody>
        </p:sp>
        <p:sp>
          <p:nvSpPr>
            <p:cNvPr id="471" name="Google Shape;471;p8"/>
            <p:cNvSpPr/>
            <p:nvPr/>
          </p:nvSpPr>
          <p:spPr>
            <a:xfrm>
              <a:off x="432600" y="1937038"/>
              <a:ext cx="10450" cy="8075"/>
            </a:xfrm>
            <a:custGeom>
              <a:avLst/>
              <a:gdLst/>
              <a:ahLst/>
              <a:cxnLst/>
              <a:rect l="l" t="t" r="r" b="b"/>
              <a:pathLst>
                <a:path w="418" h="323" extrusionOk="0">
                  <a:moveTo>
                    <a:pt x="209" y="0"/>
                  </a:moveTo>
                  <a:cubicBezTo>
                    <a:pt x="0" y="0"/>
                    <a:pt x="0" y="323"/>
                    <a:pt x="209" y="323"/>
                  </a:cubicBezTo>
                  <a:cubicBezTo>
                    <a:pt x="417" y="323"/>
                    <a:pt x="417" y="0"/>
                    <a:pt x="209" y="0"/>
                  </a:cubicBezTo>
                  <a:close/>
                </a:path>
              </a:pathLst>
            </a:custGeom>
            <a:solidFill>
              <a:srgbClr val="3C8DA0"/>
            </a:solidFill>
            <a:ln>
              <a:noFill/>
            </a:ln>
          </p:spPr>
          <p:txBody>
            <a:bodyPr spcFirstLastPara="1" wrap="square" lIns="91425" tIns="91425" rIns="91425" bIns="91425" anchor="ctr" anchorCtr="0">
              <a:noAutofit/>
            </a:bodyPr>
            <a:lstStyle/>
            <a:p>
              <a:endParaRPr/>
            </a:p>
          </p:txBody>
        </p:sp>
        <p:sp>
          <p:nvSpPr>
            <p:cNvPr id="472" name="Google Shape;472;p8"/>
            <p:cNvSpPr/>
            <p:nvPr/>
          </p:nvSpPr>
          <p:spPr>
            <a:xfrm>
              <a:off x="452025" y="1974938"/>
              <a:ext cx="9500" cy="7150"/>
            </a:xfrm>
            <a:custGeom>
              <a:avLst/>
              <a:gdLst/>
              <a:ahLst/>
              <a:cxnLst/>
              <a:rect l="l" t="t" r="r" b="b"/>
              <a:pathLst>
                <a:path w="380" h="286" extrusionOk="0">
                  <a:moveTo>
                    <a:pt x="190" y="1"/>
                  </a:moveTo>
                  <a:cubicBezTo>
                    <a:pt x="0" y="1"/>
                    <a:pt x="0" y="285"/>
                    <a:pt x="190" y="285"/>
                  </a:cubicBezTo>
                  <a:cubicBezTo>
                    <a:pt x="379" y="285"/>
                    <a:pt x="379" y="1"/>
                    <a:pt x="190" y="1"/>
                  </a:cubicBezTo>
                  <a:close/>
                </a:path>
              </a:pathLst>
            </a:custGeom>
            <a:solidFill>
              <a:srgbClr val="3C8DA0"/>
            </a:solidFill>
            <a:ln>
              <a:noFill/>
            </a:ln>
          </p:spPr>
          <p:txBody>
            <a:bodyPr spcFirstLastPara="1" wrap="square" lIns="91425" tIns="91425" rIns="91425" bIns="91425" anchor="ctr" anchorCtr="0">
              <a:noAutofit/>
            </a:bodyPr>
            <a:lstStyle/>
            <a:p>
              <a:endParaRPr/>
            </a:p>
          </p:txBody>
        </p:sp>
        <p:sp>
          <p:nvSpPr>
            <p:cNvPr id="473" name="Google Shape;473;p8"/>
            <p:cNvSpPr/>
            <p:nvPr/>
          </p:nvSpPr>
          <p:spPr>
            <a:xfrm>
              <a:off x="472875" y="1918538"/>
              <a:ext cx="19925" cy="15200"/>
            </a:xfrm>
            <a:custGeom>
              <a:avLst/>
              <a:gdLst/>
              <a:ahLst/>
              <a:cxnLst/>
              <a:rect l="l" t="t" r="r" b="b"/>
              <a:pathLst>
                <a:path w="797" h="608" extrusionOk="0">
                  <a:moveTo>
                    <a:pt x="398" y="1"/>
                  </a:moveTo>
                  <a:cubicBezTo>
                    <a:pt x="0" y="1"/>
                    <a:pt x="0" y="608"/>
                    <a:pt x="398" y="608"/>
                  </a:cubicBezTo>
                  <a:cubicBezTo>
                    <a:pt x="797" y="608"/>
                    <a:pt x="797" y="1"/>
                    <a:pt x="398" y="1"/>
                  </a:cubicBezTo>
                  <a:close/>
                </a:path>
              </a:pathLst>
            </a:custGeom>
            <a:solidFill>
              <a:srgbClr val="3C8DA0"/>
            </a:solidFill>
            <a:ln>
              <a:noFill/>
            </a:ln>
          </p:spPr>
          <p:txBody>
            <a:bodyPr spcFirstLastPara="1" wrap="square" lIns="91425" tIns="91425" rIns="91425" bIns="91425" anchor="ctr" anchorCtr="0">
              <a:noAutofit/>
            </a:bodyPr>
            <a:lstStyle/>
            <a:p>
              <a:endParaRPr/>
            </a:p>
          </p:txBody>
        </p:sp>
        <p:sp>
          <p:nvSpPr>
            <p:cNvPr id="474" name="Google Shape;474;p8"/>
            <p:cNvSpPr/>
            <p:nvPr/>
          </p:nvSpPr>
          <p:spPr>
            <a:xfrm>
              <a:off x="444900" y="1890113"/>
              <a:ext cx="16150" cy="11875"/>
            </a:xfrm>
            <a:custGeom>
              <a:avLst/>
              <a:gdLst/>
              <a:ahLst/>
              <a:cxnLst/>
              <a:rect l="l" t="t" r="r" b="b"/>
              <a:pathLst>
                <a:path w="646" h="475" extrusionOk="0">
                  <a:moveTo>
                    <a:pt x="323" y="1"/>
                  </a:moveTo>
                  <a:cubicBezTo>
                    <a:pt x="1" y="1"/>
                    <a:pt x="1" y="475"/>
                    <a:pt x="323" y="475"/>
                  </a:cubicBezTo>
                  <a:cubicBezTo>
                    <a:pt x="645" y="475"/>
                    <a:pt x="645" y="1"/>
                    <a:pt x="323" y="1"/>
                  </a:cubicBezTo>
                  <a:close/>
                </a:path>
              </a:pathLst>
            </a:custGeom>
            <a:solidFill>
              <a:srgbClr val="3C8DA0"/>
            </a:solidFill>
            <a:ln>
              <a:noFill/>
            </a:ln>
          </p:spPr>
          <p:txBody>
            <a:bodyPr spcFirstLastPara="1" wrap="square" lIns="91425" tIns="91425" rIns="91425" bIns="91425" anchor="ctr" anchorCtr="0">
              <a:noAutofit/>
            </a:bodyPr>
            <a:lstStyle/>
            <a:p>
              <a:endParaRPr/>
            </a:p>
          </p:txBody>
        </p:sp>
        <p:sp>
          <p:nvSpPr>
            <p:cNvPr id="475" name="Google Shape;475;p8"/>
            <p:cNvSpPr/>
            <p:nvPr/>
          </p:nvSpPr>
          <p:spPr>
            <a:xfrm>
              <a:off x="398475" y="1905288"/>
              <a:ext cx="11875" cy="11400"/>
            </a:xfrm>
            <a:custGeom>
              <a:avLst/>
              <a:gdLst/>
              <a:ahLst/>
              <a:cxnLst/>
              <a:rect l="l" t="t" r="r" b="b"/>
              <a:pathLst>
                <a:path w="475" h="456" extrusionOk="0">
                  <a:moveTo>
                    <a:pt x="228" y="0"/>
                  </a:moveTo>
                  <a:cubicBezTo>
                    <a:pt x="0" y="57"/>
                    <a:pt x="0" y="398"/>
                    <a:pt x="228" y="455"/>
                  </a:cubicBezTo>
                  <a:cubicBezTo>
                    <a:pt x="474" y="398"/>
                    <a:pt x="474" y="57"/>
                    <a:pt x="228" y="0"/>
                  </a:cubicBezTo>
                  <a:close/>
                </a:path>
              </a:pathLst>
            </a:custGeom>
            <a:solidFill>
              <a:srgbClr val="3C8DA0"/>
            </a:solidFill>
            <a:ln>
              <a:noFill/>
            </a:ln>
          </p:spPr>
          <p:txBody>
            <a:bodyPr spcFirstLastPara="1" wrap="square" lIns="91425" tIns="91425" rIns="91425" bIns="91425" anchor="ctr" anchorCtr="0">
              <a:noAutofit/>
            </a:bodyPr>
            <a:lstStyle/>
            <a:p>
              <a:endParaRPr/>
            </a:p>
          </p:txBody>
        </p:sp>
        <p:sp>
          <p:nvSpPr>
            <p:cNvPr id="476" name="Google Shape;476;p8"/>
            <p:cNvSpPr/>
            <p:nvPr/>
          </p:nvSpPr>
          <p:spPr>
            <a:xfrm>
              <a:off x="454400" y="1849363"/>
              <a:ext cx="11850" cy="11400"/>
            </a:xfrm>
            <a:custGeom>
              <a:avLst/>
              <a:gdLst/>
              <a:ahLst/>
              <a:cxnLst/>
              <a:rect l="l" t="t" r="r" b="b"/>
              <a:pathLst>
                <a:path w="474" h="456" extrusionOk="0">
                  <a:moveTo>
                    <a:pt x="246" y="0"/>
                  </a:moveTo>
                  <a:cubicBezTo>
                    <a:pt x="0" y="57"/>
                    <a:pt x="0" y="398"/>
                    <a:pt x="246" y="455"/>
                  </a:cubicBezTo>
                  <a:cubicBezTo>
                    <a:pt x="474" y="398"/>
                    <a:pt x="474" y="57"/>
                    <a:pt x="246" y="0"/>
                  </a:cubicBezTo>
                  <a:close/>
                </a:path>
              </a:pathLst>
            </a:custGeom>
            <a:solidFill>
              <a:srgbClr val="3C8DA0"/>
            </a:solidFill>
            <a:ln>
              <a:noFill/>
            </a:ln>
          </p:spPr>
          <p:txBody>
            <a:bodyPr spcFirstLastPara="1" wrap="square" lIns="91425" tIns="91425" rIns="91425" bIns="91425" anchor="ctr" anchorCtr="0">
              <a:noAutofit/>
            </a:bodyPr>
            <a:lstStyle/>
            <a:p>
              <a:endParaRPr/>
            </a:p>
          </p:txBody>
        </p:sp>
        <p:sp>
          <p:nvSpPr>
            <p:cNvPr id="477" name="Google Shape;477;p8"/>
            <p:cNvSpPr/>
            <p:nvPr/>
          </p:nvSpPr>
          <p:spPr>
            <a:xfrm>
              <a:off x="428800" y="1830863"/>
              <a:ext cx="14725" cy="11400"/>
            </a:xfrm>
            <a:custGeom>
              <a:avLst/>
              <a:gdLst/>
              <a:ahLst/>
              <a:cxnLst/>
              <a:rect l="l" t="t" r="r" b="b"/>
              <a:pathLst>
                <a:path w="589" h="456" extrusionOk="0">
                  <a:moveTo>
                    <a:pt x="228" y="1"/>
                  </a:moveTo>
                  <a:cubicBezTo>
                    <a:pt x="190" y="1"/>
                    <a:pt x="171" y="1"/>
                    <a:pt x="133" y="20"/>
                  </a:cubicBezTo>
                  <a:cubicBezTo>
                    <a:pt x="114" y="39"/>
                    <a:pt x="76" y="39"/>
                    <a:pt x="57" y="77"/>
                  </a:cubicBezTo>
                  <a:cubicBezTo>
                    <a:pt x="38" y="96"/>
                    <a:pt x="19" y="115"/>
                    <a:pt x="19" y="153"/>
                  </a:cubicBezTo>
                  <a:cubicBezTo>
                    <a:pt x="0" y="172"/>
                    <a:pt x="0" y="209"/>
                    <a:pt x="0" y="228"/>
                  </a:cubicBezTo>
                  <a:lnTo>
                    <a:pt x="0" y="285"/>
                  </a:lnTo>
                  <a:cubicBezTo>
                    <a:pt x="0" y="323"/>
                    <a:pt x="19" y="361"/>
                    <a:pt x="57" y="399"/>
                  </a:cubicBezTo>
                  <a:lnTo>
                    <a:pt x="95" y="437"/>
                  </a:lnTo>
                  <a:cubicBezTo>
                    <a:pt x="133" y="456"/>
                    <a:pt x="171" y="456"/>
                    <a:pt x="209" y="456"/>
                  </a:cubicBezTo>
                  <a:lnTo>
                    <a:pt x="209" y="437"/>
                  </a:lnTo>
                  <a:lnTo>
                    <a:pt x="361" y="437"/>
                  </a:lnTo>
                  <a:cubicBezTo>
                    <a:pt x="398" y="437"/>
                    <a:pt x="417" y="437"/>
                    <a:pt x="455" y="418"/>
                  </a:cubicBezTo>
                  <a:cubicBezTo>
                    <a:pt x="474" y="418"/>
                    <a:pt x="493" y="399"/>
                    <a:pt x="531" y="380"/>
                  </a:cubicBezTo>
                  <a:cubicBezTo>
                    <a:pt x="550" y="361"/>
                    <a:pt x="569" y="342"/>
                    <a:pt x="569" y="304"/>
                  </a:cubicBezTo>
                  <a:cubicBezTo>
                    <a:pt x="588" y="285"/>
                    <a:pt x="588" y="247"/>
                    <a:pt x="588" y="228"/>
                  </a:cubicBezTo>
                  <a:lnTo>
                    <a:pt x="588" y="172"/>
                  </a:lnTo>
                  <a:cubicBezTo>
                    <a:pt x="569" y="134"/>
                    <a:pt x="550" y="96"/>
                    <a:pt x="531" y="58"/>
                  </a:cubicBezTo>
                  <a:lnTo>
                    <a:pt x="493" y="39"/>
                  </a:lnTo>
                  <a:cubicBezTo>
                    <a:pt x="455" y="20"/>
                    <a:pt x="417" y="1"/>
                    <a:pt x="380" y="1"/>
                  </a:cubicBezTo>
                  <a:close/>
                </a:path>
              </a:pathLst>
            </a:custGeom>
            <a:solidFill>
              <a:srgbClr val="3C8DA0"/>
            </a:solidFill>
            <a:ln>
              <a:noFill/>
            </a:ln>
          </p:spPr>
          <p:txBody>
            <a:bodyPr spcFirstLastPara="1" wrap="square" lIns="91425" tIns="91425" rIns="91425" bIns="91425" anchor="ctr" anchorCtr="0">
              <a:noAutofit/>
            </a:bodyPr>
            <a:lstStyle/>
            <a:p>
              <a:endParaRPr/>
            </a:p>
          </p:txBody>
        </p:sp>
        <p:sp>
          <p:nvSpPr>
            <p:cNvPr id="478" name="Google Shape;478;p8"/>
            <p:cNvSpPr/>
            <p:nvPr/>
          </p:nvSpPr>
          <p:spPr>
            <a:xfrm>
              <a:off x="440175" y="1765463"/>
              <a:ext cx="18025" cy="14725"/>
            </a:xfrm>
            <a:custGeom>
              <a:avLst/>
              <a:gdLst/>
              <a:ahLst/>
              <a:cxnLst/>
              <a:rect l="l" t="t" r="r" b="b"/>
              <a:pathLst>
                <a:path w="721" h="589" extrusionOk="0">
                  <a:moveTo>
                    <a:pt x="361" y="1"/>
                  </a:moveTo>
                  <a:cubicBezTo>
                    <a:pt x="0" y="20"/>
                    <a:pt x="0" y="551"/>
                    <a:pt x="361" y="589"/>
                  </a:cubicBezTo>
                  <a:cubicBezTo>
                    <a:pt x="721" y="551"/>
                    <a:pt x="721" y="20"/>
                    <a:pt x="361" y="1"/>
                  </a:cubicBezTo>
                  <a:close/>
                </a:path>
              </a:pathLst>
            </a:custGeom>
            <a:solidFill>
              <a:srgbClr val="3C8DA0"/>
            </a:solidFill>
            <a:ln>
              <a:noFill/>
            </a:ln>
          </p:spPr>
          <p:txBody>
            <a:bodyPr spcFirstLastPara="1" wrap="square" lIns="91425" tIns="91425" rIns="91425" bIns="91425" anchor="ctr" anchorCtr="0">
              <a:noAutofit/>
            </a:bodyPr>
            <a:lstStyle/>
            <a:p>
              <a:endParaRPr/>
            </a:p>
          </p:txBody>
        </p:sp>
        <p:sp>
          <p:nvSpPr>
            <p:cNvPr id="479" name="Google Shape;479;p8"/>
            <p:cNvSpPr/>
            <p:nvPr/>
          </p:nvSpPr>
          <p:spPr>
            <a:xfrm>
              <a:off x="385200" y="1777313"/>
              <a:ext cx="15650" cy="13300"/>
            </a:xfrm>
            <a:custGeom>
              <a:avLst/>
              <a:gdLst/>
              <a:ahLst/>
              <a:cxnLst/>
              <a:rect l="l" t="t" r="r" b="b"/>
              <a:pathLst>
                <a:path w="626" h="532" extrusionOk="0">
                  <a:moveTo>
                    <a:pt x="323" y="1"/>
                  </a:moveTo>
                  <a:cubicBezTo>
                    <a:pt x="0" y="39"/>
                    <a:pt x="0" y="494"/>
                    <a:pt x="323" y="532"/>
                  </a:cubicBezTo>
                  <a:cubicBezTo>
                    <a:pt x="626" y="494"/>
                    <a:pt x="626" y="39"/>
                    <a:pt x="323" y="1"/>
                  </a:cubicBezTo>
                  <a:close/>
                </a:path>
              </a:pathLst>
            </a:custGeom>
            <a:solidFill>
              <a:srgbClr val="3C8DA0"/>
            </a:solidFill>
            <a:ln>
              <a:noFill/>
            </a:ln>
          </p:spPr>
          <p:txBody>
            <a:bodyPr spcFirstLastPara="1" wrap="square" lIns="91425" tIns="91425" rIns="91425" bIns="91425" anchor="ctr" anchorCtr="0">
              <a:noAutofit/>
            </a:bodyPr>
            <a:lstStyle/>
            <a:p>
              <a:endParaRPr/>
            </a:p>
          </p:txBody>
        </p:sp>
        <p:sp>
          <p:nvSpPr>
            <p:cNvPr id="480" name="Google Shape;480;p8"/>
            <p:cNvSpPr/>
            <p:nvPr/>
          </p:nvSpPr>
          <p:spPr>
            <a:xfrm>
              <a:off x="399875" y="1703388"/>
              <a:ext cx="16150" cy="11875"/>
            </a:xfrm>
            <a:custGeom>
              <a:avLst/>
              <a:gdLst/>
              <a:ahLst/>
              <a:cxnLst/>
              <a:rect l="l" t="t" r="r" b="b"/>
              <a:pathLst>
                <a:path w="646" h="475" extrusionOk="0">
                  <a:moveTo>
                    <a:pt x="323" y="1"/>
                  </a:moveTo>
                  <a:cubicBezTo>
                    <a:pt x="1" y="1"/>
                    <a:pt x="1" y="474"/>
                    <a:pt x="323" y="474"/>
                  </a:cubicBezTo>
                  <a:cubicBezTo>
                    <a:pt x="646" y="474"/>
                    <a:pt x="646" y="1"/>
                    <a:pt x="323" y="1"/>
                  </a:cubicBezTo>
                  <a:close/>
                </a:path>
              </a:pathLst>
            </a:custGeom>
            <a:solidFill>
              <a:srgbClr val="3C8DA0"/>
            </a:solidFill>
            <a:ln>
              <a:noFill/>
            </a:ln>
          </p:spPr>
          <p:txBody>
            <a:bodyPr spcFirstLastPara="1" wrap="square" lIns="91425" tIns="91425" rIns="91425" bIns="91425" anchor="ctr" anchorCtr="0">
              <a:noAutofit/>
            </a:bodyPr>
            <a:lstStyle/>
            <a:p>
              <a:endParaRPr/>
            </a:p>
          </p:txBody>
        </p:sp>
        <p:sp>
          <p:nvSpPr>
            <p:cNvPr id="481" name="Google Shape;481;p8"/>
            <p:cNvSpPr/>
            <p:nvPr/>
          </p:nvSpPr>
          <p:spPr>
            <a:xfrm>
              <a:off x="354400" y="1709538"/>
              <a:ext cx="17550" cy="14250"/>
            </a:xfrm>
            <a:custGeom>
              <a:avLst/>
              <a:gdLst/>
              <a:ahLst/>
              <a:cxnLst/>
              <a:rect l="l" t="t" r="r" b="b"/>
              <a:pathLst>
                <a:path w="702" h="570" extrusionOk="0">
                  <a:moveTo>
                    <a:pt x="341" y="1"/>
                  </a:moveTo>
                  <a:cubicBezTo>
                    <a:pt x="0" y="20"/>
                    <a:pt x="0" y="532"/>
                    <a:pt x="341" y="570"/>
                  </a:cubicBezTo>
                  <a:cubicBezTo>
                    <a:pt x="702" y="532"/>
                    <a:pt x="702" y="20"/>
                    <a:pt x="341" y="1"/>
                  </a:cubicBezTo>
                  <a:close/>
                </a:path>
              </a:pathLst>
            </a:custGeom>
            <a:solidFill>
              <a:srgbClr val="3C8DA0"/>
            </a:solidFill>
            <a:ln>
              <a:noFill/>
            </a:ln>
          </p:spPr>
          <p:txBody>
            <a:bodyPr spcFirstLastPara="1" wrap="square" lIns="91425" tIns="91425" rIns="91425" bIns="91425" anchor="ctr" anchorCtr="0">
              <a:noAutofit/>
            </a:bodyPr>
            <a:lstStyle/>
            <a:p>
              <a:endParaRPr/>
            </a:p>
          </p:txBody>
        </p:sp>
        <p:sp>
          <p:nvSpPr>
            <p:cNvPr id="482" name="Google Shape;482;p8"/>
            <p:cNvSpPr/>
            <p:nvPr/>
          </p:nvSpPr>
          <p:spPr>
            <a:xfrm>
              <a:off x="338275" y="1701963"/>
              <a:ext cx="19450" cy="14250"/>
            </a:xfrm>
            <a:custGeom>
              <a:avLst/>
              <a:gdLst/>
              <a:ahLst/>
              <a:cxnLst/>
              <a:rect l="l" t="t" r="r" b="b"/>
              <a:pathLst>
                <a:path w="778" h="570" extrusionOk="0">
                  <a:moveTo>
                    <a:pt x="416" y="0"/>
                  </a:moveTo>
                  <a:cubicBezTo>
                    <a:pt x="411" y="0"/>
                    <a:pt x="405" y="0"/>
                    <a:pt x="399" y="1"/>
                  </a:cubicBezTo>
                  <a:cubicBezTo>
                    <a:pt x="1" y="1"/>
                    <a:pt x="1" y="569"/>
                    <a:pt x="399" y="569"/>
                  </a:cubicBezTo>
                  <a:cubicBezTo>
                    <a:pt x="772" y="569"/>
                    <a:pt x="778" y="0"/>
                    <a:pt x="416" y="0"/>
                  </a:cubicBezTo>
                  <a:close/>
                </a:path>
              </a:pathLst>
            </a:custGeom>
            <a:solidFill>
              <a:srgbClr val="3C8DA0"/>
            </a:solidFill>
            <a:ln>
              <a:noFill/>
            </a:ln>
          </p:spPr>
          <p:txBody>
            <a:bodyPr spcFirstLastPara="1" wrap="square" lIns="91425" tIns="91425" rIns="91425" bIns="91425" anchor="ctr" anchorCtr="0">
              <a:noAutofit/>
            </a:bodyPr>
            <a:lstStyle/>
            <a:p>
              <a:endParaRPr/>
            </a:p>
          </p:txBody>
        </p:sp>
        <p:sp>
          <p:nvSpPr>
            <p:cNvPr id="483" name="Google Shape;483;p8"/>
            <p:cNvSpPr/>
            <p:nvPr/>
          </p:nvSpPr>
          <p:spPr>
            <a:xfrm>
              <a:off x="388050" y="1631363"/>
              <a:ext cx="17550" cy="13750"/>
            </a:xfrm>
            <a:custGeom>
              <a:avLst/>
              <a:gdLst/>
              <a:ahLst/>
              <a:cxnLst/>
              <a:rect l="l" t="t" r="r" b="b"/>
              <a:pathLst>
                <a:path w="702" h="550" extrusionOk="0">
                  <a:moveTo>
                    <a:pt x="360" y="0"/>
                  </a:moveTo>
                  <a:cubicBezTo>
                    <a:pt x="0" y="0"/>
                    <a:pt x="0" y="550"/>
                    <a:pt x="360" y="550"/>
                  </a:cubicBezTo>
                  <a:cubicBezTo>
                    <a:pt x="701" y="550"/>
                    <a:pt x="701" y="0"/>
                    <a:pt x="360" y="0"/>
                  </a:cubicBezTo>
                  <a:close/>
                </a:path>
              </a:pathLst>
            </a:custGeom>
            <a:solidFill>
              <a:srgbClr val="3C8DA0"/>
            </a:solidFill>
            <a:ln>
              <a:noFill/>
            </a:ln>
          </p:spPr>
          <p:txBody>
            <a:bodyPr spcFirstLastPara="1" wrap="square" lIns="91425" tIns="91425" rIns="91425" bIns="91425" anchor="ctr" anchorCtr="0">
              <a:noAutofit/>
            </a:bodyPr>
            <a:lstStyle/>
            <a:p>
              <a:endParaRPr/>
            </a:p>
          </p:txBody>
        </p:sp>
        <p:sp>
          <p:nvSpPr>
            <p:cNvPr id="484" name="Google Shape;484;p8"/>
            <p:cNvSpPr/>
            <p:nvPr/>
          </p:nvSpPr>
          <p:spPr>
            <a:xfrm>
              <a:off x="297525" y="1637988"/>
              <a:ext cx="18975" cy="14725"/>
            </a:xfrm>
            <a:custGeom>
              <a:avLst/>
              <a:gdLst/>
              <a:ahLst/>
              <a:cxnLst/>
              <a:rect l="l" t="t" r="r" b="b"/>
              <a:pathLst>
                <a:path w="759" h="589" extrusionOk="0">
                  <a:moveTo>
                    <a:pt x="379" y="0"/>
                  </a:moveTo>
                  <a:cubicBezTo>
                    <a:pt x="0" y="0"/>
                    <a:pt x="0" y="588"/>
                    <a:pt x="379" y="588"/>
                  </a:cubicBezTo>
                  <a:cubicBezTo>
                    <a:pt x="759" y="588"/>
                    <a:pt x="759" y="0"/>
                    <a:pt x="379" y="0"/>
                  </a:cubicBezTo>
                  <a:close/>
                </a:path>
              </a:pathLst>
            </a:custGeom>
            <a:solidFill>
              <a:srgbClr val="3C8DA0"/>
            </a:solidFill>
            <a:ln>
              <a:noFill/>
            </a:ln>
          </p:spPr>
          <p:txBody>
            <a:bodyPr spcFirstLastPara="1" wrap="square" lIns="91425" tIns="91425" rIns="91425" bIns="91425" anchor="ctr" anchorCtr="0">
              <a:noAutofit/>
            </a:bodyPr>
            <a:lstStyle/>
            <a:p>
              <a:endParaRPr/>
            </a:p>
          </p:txBody>
        </p:sp>
        <p:sp>
          <p:nvSpPr>
            <p:cNvPr id="485" name="Google Shape;485;p8"/>
            <p:cNvSpPr/>
            <p:nvPr/>
          </p:nvSpPr>
          <p:spPr>
            <a:xfrm>
              <a:off x="356275" y="1585363"/>
              <a:ext cx="20875" cy="15675"/>
            </a:xfrm>
            <a:custGeom>
              <a:avLst/>
              <a:gdLst/>
              <a:ahLst/>
              <a:cxnLst/>
              <a:rect l="l" t="t" r="r" b="b"/>
              <a:pathLst>
                <a:path w="835" h="627" extrusionOk="0">
                  <a:moveTo>
                    <a:pt x="436" y="1"/>
                  </a:moveTo>
                  <a:cubicBezTo>
                    <a:pt x="430" y="1"/>
                    <a:pt x="424" y="1"/>
                    <a:pt x="418" y="1"/>
                  </a:cubicBezTo>
                  <a:cubicBezTo>
                    <a:pt x="1" y="1"/>
                    <a:pt x="1" y="627"/>
                    <a:pt x="418" y="627"/>
                  </a:cubicBezTo>
                  <a:cubicBezTo>
                    <a:pt x="829" y="627"/>
                    <a:pt x="835" y="1"/>
                    <a:pt x="436" y="1"/>
                  </a:cubicBezTo>
                  <a:close/>
                </a:path>
              </a:pathLst>
            </a:custGeom>
            <a:solidFill>
              <a:srgbClr val="3C8DA0"/>
            </a:solidFill>
            <a:ln>
              <a:noFill/>
            </a:ln>
          </p:spPr>
          <p:txBody>
            <a:bodyPr spcFirstLastPara="1" wrap="square" lIns="91425" tIns="91425" rIns="91425" bIns="91425" anchor="ctr" anchorCtr="0">
              <a:noAutofit/>
            </a:bodyPr>
            <a:lstStyle/>
            <a:p>
              <a:endParaRPr/>
            </a:p>
          </p:txBody>
        </p:sp>
        <p:sp>
          <p:nvSpPr>
            <p:cNvPr id="486" name="Google Shape;486;p8"/>
            <p:cNvSpPr/>
            <p:nvPr/>
          </p:nvSpPr>
          <p:spPr>
            <a:xfrm>
              <a:off x="311750" y="1588238"/>
              <a:ext cx="12800" cy="9500"/>
            </a:xfrm>
            <a:custGeom>
              <a:avLst/>
              <a:gdLst/>
              <a:ahLst/>
              <a:cxnLst/>
              <a:rect l="l" t="t" r="r" b="b"/>
              <a:pathLst>
                <a:path w="512" h="380" extrusionOk="0">
                  <a:moveTo>
                    <a:pt x="265" y="0"/>
                  </a:moveTo>
                  <a:cubicBezTo>
                    <a:pt x="0" y="0"/>
                    <a:pt x="0" y="379"/>
                    <a:pt x="265" y="379"/>
                  </a:cubicBezTo>
                  <a:cubicBezTo>
                    <a:pt x="512" y="379"/>
                    <a:pt x="512" y="0"/>
                    <a:pt x="265" y="0"/>
                  </a:cubicBezTo>
                  <a:close/>
                </a:path>
              </a:pathLst>
            </a:custGeom>
            <a:solidFill>
              <a:srgbClr val="3C8DA0"/>
            </a:solidFill>
            <a:ln>
              <a:noFill/>
            </a:ln>
          </p:spPr>
          <p:txBody>
            <a:bodyPr spcFirstLastPara="1" wrap="square" lIns="91425" tIns="91425" rIns="91425" bIns="91425" anchor="ctr" anchorCtr="0">
              <a:noAutofit/>
            </a:bodyPr>
            <a:lstStyle/>
            <a:p>
              <a:endParaRPr/>
            </a:p>
          </p:txBody>
        </p:sp>
        <p:sp>
          <p:nvSpPr>
            <p:cNvPr id="487" name="Google Shape;487;p8"/>
            <p:cNvSpPr/>
            <p:nvPr/>
          </p:nvSpPr>
          <p:spPr>
            <a:xfrm>
              <a:off x="285675" y="1574488"/>
              <a:ext cx="20400" cy="15175"/>
            </a:xfrm>
            <a:custGeom>
              <a:avLst/>
              <a:gdLst/>
              <a:ahLst/>
              <a:cxnLst/>
              <a:rect l="l" t="t" r="r" b="b"/>
              <a:pathLst>
                <a:path w="816" h="607" extrusionOk="0">
                  <a:moveTo>
                    <a:pt x="398" y="0"/>
                  </a:moveTo>
                  <a:cubicBezTo>
                    <a:pt x="0" y="0"/>
                    <a:pt x="0" y="607"/>
                    <a:pt x="398" y="607"/>
                  </a:cubicBezTo>
                  <a:cubicBezTo>
                    <a:pt x="816" y="607"/>
                    <a:pt x="816" y="0"/>
                    <a:pt x="398" y="0"/>
                  </a:cubicBezTo>
                  <a:close/>
                </a:path>
              </a:pathLst>
            </a:custGeom>
            <a:solidFill>
              <a:srgbClr val="3C8DA0"/>
            </a:solidFill>
            <a:ln>
              <a:noFill/>
            </a:ln>
          </p:spPr>
          <p:txBody>
            <a:bodyPr spcFirstLastPara="1" wrap="square" lIns="91425" tIns="91425" rIns="91425" bIns="91425" anchor="ctr" anchorCtr="0">
              <a:noAutofit/>
            </a:bodyPr>
            <a:lstStyle/>
            <a:p>
              <a:endParaRPr/>
            </a:p>
          </p:txBody>
        </p:sp>
        <p:sp>
          <p:nvSpPr>
            <p:cNvPr id="488" name="Google Shape;488;p8"/>
            <p:cNvSpPr/>
            <p:nvPr/>
          </p:nvSpPr>
          <p:spPr>
            <a:xfrm>
              <a:off x="354400" y="1551263"/>
              <a:ext cx="9975" cy="8550"/>
            </a:xfrm>
            <a:custGeom>
              <a:avLst/>
              <a:gdLst/>
              <a:ahLst/>
              <a:cxnLst/>
              <a:rect l="l" t="t" r="r" b="b"/>
              <a:pathLst>
                <a:path w="399" h="342" extrusionOk="0">
                  <a:moveTo>
                    <a:pt x="209" y="0"/>
                  </a:moveTo>
                  <a:cubicBezTo>
                    <a:pt x="0" y="38"/>
                    <a:pt x="0" y="323"/>
                    <a:pt x="209" y="342"/>
                  </a:cubicBezTo>
                  <a:cubicBezTo>
                    <a:pt x="398" y="323"/>
                    <a:pt x="398" y="38"/>
                    <a:pt x="209" y="0"/>
                  </a:cubicBezTo>
                  <a:close/>
                </a:path>
              </a:pathLst>
            </a:custGeom>
            <a:solidFill>
              <a:srgbClr val="3C8DA0"/>
            </a:solidFill>
            <a:ln>
              <a:noFill/>
            </a:ln>
          </p:spPr>
          <p:txBody>
            <a:bodyPr spcFirstLastPara="1" wrap="square" lIns="91425" tIns="91425" rIns="91425" bIns="91425" anchor="ctr" anchorCtr="0">
              <a:noAutofit/>
            </a:bodyPr>
            <a:lstStyle/>
            <a:p>
              <a:endParaRPr/>
            </a:p>
          </p:txBody>
        </p:sp>
        <p:sp>
          <p:nvSpPr>
            <p:cNvPr id="489" name="Google Shape;489;p8"/>
            <p:cNvSpPr/>
            <p:nvPr/>
          </p:nvSpPr>
          <p:spPr>
            <a:xfrm>
              <a:off x="337800" y="1527563"/>
              <a:ext cx="13300" cy="11400"/>
            </a:xfrm>
            <a:custGeom>
              <a:avLst/>
              <a:gdLst/>
              <a:ahLst/>
              <a:cxnLst/>
              <a:rect l="l" t="t" r="r" b="b"/>
              <a:pathLst>
                <a:path w="532" h="456" extrusionOk="0">
                  <a:moveTo>
                    <a:pt x="266" y="1"/>
                  </a:moveTo>
                  <a:cubicBezTo>
                    <a:pt x="1" y="38"/>
                    <a:pt x="1" y="418"/>
                    <a:pt x="266" y="455"/>
                  </a:cubicBezTo>
                  <a:cubicBezTo>
                    <a:pt x="531" y="418"/>
                    <a:pt x="531" y="38"/>
                    <a:pt x="266" y="1"/>
                  </a:cubicBezTo>
                  <a:close/>
                </a:path>
              </a:pathLst>
            </a:custGeom>
            <a:solidFill>
              <a:srgbClr val="3C8DA0"/>
            </a:solidFill>
            <a:ln>
              <a:noFill/>
            </a:ln>
          </p:spPr>
          <p:txBody>
            <a:bodyPr spcFirstLastPara="1" wrap="square" lIns="91425" tIns="91425" rIns="91425" bIns="91425" anchor="ctr" anchorCtr="0">
              <a:noAutofit/>
            </a:bodyPr>
            <a:lstStyle/>
            <a:p>
              <a:endParaRPr/>
            </a:p>
          </p:txBody>
        </p:sp>
        <p:sp>
          <p:nvSpPr>
            <p:cNvPr id="490" name="Google Shape;490;p8"/>
            <p:cNvSpPr/>
            <p:nvPr/>
          </p:nvSpPr>
          <p:spPr>
            <a:xfrm>
              <a:off x="272875" y="1700063"/>
              <a:ext cx="23250" cy="18050"/>
            </a:xfrm>
            <a:custGeom>
              <a:avLst/>
              <a:gdLst/>
              <a:ahLst/>
              <a:cxnLst/>
              <a:rect l="l" t="t" r="r" b="b"/>
              <a:pathLst>
                <a:path w="930" h="722" extrusionOk="0">
                  <a:moveTo>
                    <a:pt x="474" y="1"/>
                  </a:moveTo>
                  <a:cubicBezTo>
                    <a:pt x="0" y="1"/>
                    <a:pt x="0" y="721"/>
                    <a:pt x="474" y="721"/>
                  </a:cubicBezTo>
                  <a:cubicBezTo>
                    <a:pt x="929" y="721"/>
                    <a:pt x="929" y="1"/>
                    <a:pt x="474" y="1"/>
                  </a:cubicBezTo>
                  <a:close/>
                </a:path>
              </a:pathLst>
            </a:custGeom>
            <a:solidFill>
              <a:srgbClr val="3C8DA0"/>
            </a:solidFill>
            <a:ln>
              <a:noFill/>
            </a:ln>
          </p:spPr>
          <p:txBody>
            <a:bodyPr spcFirstLastPara="1" wrap="square" lIns="91425" tIns="91425" rIns="91425" bIns="91425" anchor="ctr" anchorCtr="0">
              <a:noAutofit/>
            </a:bodyPr>
            <a:lstStyle/>
            <a:p>
              <a:endParaRPr/>
            </a:p>
          </p:txBody>
        </p:sp>
        <p:sp>
          <p:nvSpPr>
            <p:cNvPr id="491" name="Google Shape;491;p8"/>
            <p:cNvSpPr/>
            <p:nvPr/>
          </p:nvSpPr>
          <p:spPr>
            <a:xfrm>
              <a:off x="507000" y="1726138"/>
              <a:ext cx="3800" cy="3350"/>
            </a:xfrm>
            <a:custGeom>
              <a:avLst/>
              <a:gdLst/>
              <a:ahLst/>
              <a:cxnLst/>
              <a:rect l="l" t="t" r="r" b="b"/>
              <a:pathLst>
                <a:path w="152" h="134" extrusionOk="0">
                  <a:moveTo>
                    <a:pt x="76" y="0"/>
                  </a:moveTo>
                  <a:cubicBezTo>
                    <a:pt x="0" y="0"/>
                    <a:pt x="0" y="114"/>
                    <a:pt x="76" y="133"/>
                  </a:cubicBezTo>
                  <a:cubicBezTo>
                    <a:pt x="152" y="114"/>
                    <a:pt x="152" y="0"/>
                    <a:pt x="76" y="0"/>
                  </a:cubicBezTo>
                  <a:close/>
                </a:path>
              </a:pathLst>
            </a:custGeom>
            <a:solidFill>
              <a:srgbClr val="3C8DA0"/>
            </a:solidFill>
            <a:ln>
              <a:noFill/>
            </a:ln>
          </p:spPr>
          <p:txBody>
            <a:bodyPr spcFirstLastPara="1" wrap="square" lIns="91425" tIns="91425" rIns="91425" bIns="91425" anchor="ctr" anchorCtr="0">
              <a:noAutofit/>
            </a:bodyPr>
            <a:lstStyle/>
            <a:p>
              <a:endParaRPr/>
            </a:p>
          </p:txBody>
        </p:sp>
        <p:sp>
          <p:nvSpPr>
            <p:cNvPr id="492" name="Google Shape;492;p8"/>
            <p:cNvSpPr/>
            <p:nvPr/>
          </p:nvSpPr>
          <p:spPr>
            <a:xfrm>
              <a:off x="485200" y="1780638"/>
              <a:ext cx="18025" cy="13775"/>
            </a:xfrm>
            <a:custGeom>
              <a:avLst/>
              <a:gdLst/>
              <a:ahLst/>
              <a:cxnLst/>
              <a:rect l="l" t="t" r="r" b="b"/>
              <a:pathLst>
                <a:path w="721" h="551" extrusionOk="0">
                  <a:moveTo>
                    <a:pt x="360" y="1"/>
                  </a:moveTo>
                  <a:cubicBezTo>
                    <a:pt x="0" y="1"/>
                    <a:pt x="0" y="550"/>
                    <a:pt x="360" y="550"/>
                  </a:cubicBezTo>
                  <a:cubicBezTo>
                    <a:pt x="721" y="550"/>
                    <a:pt x="721" y="1"/>
                    <a:pt x="360" y="1"/>
                  </a:cubicBezTo>
                  <a:close/>
                </a:path>
              </a:pathLst>
            </a:custGeom>
            <a:solidFill>
              <a:srgbClr val="3C8DA0"/>
            </a:solidFill>
            <a:ln>
              <a:noFill/>
            </a:ln>
          </p:spPr>
          <p:txBody>
            <a:bodyPr spcFirstLastPara="1" wrap="square" lIns="91425" tIns="91425" rIns="91425" bIns="91425" anchor="ctr" anchorCtr="0">
              <a:noAutofit/>
            </a:bodyPr>
            <a:lstStyle/>
            <a:p>
              <a:endParaRPr/>
            </a:p>
          </p:txBody>
        </p:sp>
        <p:sp>
          <p:nvSpPr>
            <p:cNvPr id="493" name="Google Shape;493;p8"/>
            <p:cNvSpPr/>
            <p:nvPr/>
          </p:nvSpPr>
          <p:spPr>
            <a:xfrm>
              <a:off x="502250" y="1829463"/>
              <a:ext cx="9500" cy="6175"/>
            </a:xfrm>
            <a:custGeom>
              <a:avLst/>
              <a:gdLst/>
              <a:ahLst/>
              <a:cxnLst/>
              <a:rect l="l" t="t" r="r" b="b"/>
              <a:pathLst>
                <a:path w="380" h="247" extrusionOk="0">
                  <a:moveTo>
                    <a:pt x="114" y="0"/>
                  </a:moveTo>
                  <a:cubicBezTo>
                    <a:pt x="77" y="0"/>
                    <a:pt x="39" y="19"/>
                    <a:pt x="20" y="38"/>
                  </a:cubicBezTo>
                  <a:cubicBezTo>
                    <a:pt x="20" y="38"/>
                    <a:pt x="1" y="57"/>
                    <a:pt x="1" y="76"/>
                  </a:cubicBezTo>
                  <a:cubicBezTo>
                    <a:pt x="1" y="95"/>
                    <a:pt x="1" y="114"/>
                    <a:pt x="1" y="114"/>
                  </a:cubicBezTo>
                  <a:cubicBezTo>
                    <a:pt x="1" y="152"/>
                    <a:pt x="20" y="190"/>
                    <a:pt x="39" y="209"/>
                  </a:cubicBezTo>
                  <a:cubicBezTo>
                    <a:pt x="58" y="228"/>
                    <a:pt x="95" y="247"/>
                    <a:pt x="114" y="247"/>
                  </a:cubicBezTo>
                  <a:lnTo>
                    <a:pt x="266" y="247"/>
                  </a:lnTo>
                  <a:cubicBezTo>
                    <a:pt x="304" y="247"/>
                    <a:pt x="342" y="228"/>
                    <a:pt x="361" y="209"/>
                  </a:cubicBezTo>
                  <a:cubicBezTo>
                    <a:pt x="361" y="190"/>
                    <a:pt x="380" y="190"/>
                    <a:pt x="380" y="171"/>
                  </a:cubicBezTo>
                  <a:cubicBezTo>
                    <a:pt x="380" y="152"/>
                    <a:pt x="380" y="133"/>
                    <a:pt x="380" y="114"/>
                  </a:cubicBezTo>
                  <a:cubicBezTo>
                    <a:pt x="380" y="95"/>
                    <a:pt x="361" y="57"/>
                    <a:pt x="342" y="38"/>
                  </a:cubicBezTo>
                  <a:cubicBezTo>
                    <a:pt x="323" y="19"/>
                    <a:pt x="285" y="0"/>
                    <a:pt x="266" y="0"/>
                  </a:cubicBezTo>
                  <a:close/>
                </a:path>
              </a:pathLst>
            </a:custGeom>
            <a:solidFill>
              <a:srgbClr val="3C8DA0"/>
            </a:solidFill>
            <a:ln>
              <a:noFill/>
            </a:ln>
          </p:spPr>
          <p:txBody>
            <a:bodyPr spcFirstLastPara="1" wrap="square" lIns="91425" tIns="91425" rIns="91425" bIns="91425" anchor="ctr" anchorCtr="0">
              <a:noAutofit/>
            </a:bodyPr>
            <a:lstStyle/>
            <a:p>
              <a:endParaRPr/>
            </a:p>
          </p:txBody>
        </p:sp>
        <p:sp>
          <p:nvSpPr>
            <p:cNvPr id="494" name="Google Shape;494;p8"/>
            <p:cNvSpPr/>
            <p:nvPr/>
          </p:nvSpPr>
          <p:spPr>
            <a:xfrm>
              <a:off x="504150" y="1867838"/>
              <a:ext cx="24675" cy="18975"/>
            </a:xfrm>
            <a:custGeom>
              <a:avLst/>
              <a:gdLst/>
              <a:ahLst/>
              <a:cxnLst/>
              <a:rect l="l" t="t" r="r" b="b"/>
              <a:pathLst>
                <a:path w="987" h="759" extrusionOk="0">
                  <a:moveTo>
                    <a:pt x="493" y="1"/>
                  </a:moveTo>
                  <a:cubicBezTo>
                    <a:pt x="1" y="1"/>
                    <a:pt x="1" y="759"/>
                    <a:pt x="493" y="759"/>
                  </a:cubicBezTo>
                  <a:cubicBezTo>
                    <a:pt x="986" y="759"/>
                    <a:pt x="986" y="1"/>
                    <a:pt x="493" y="1"/>
                  </a:cubicBezTo>
                  <a:close/>
                </a:path>
              </a:pathLst>
            </a:custGeom>
            <a:solidFill>
              <a:srgbClr val="3C8DA0"/>
            </a:solidFill>
            <a:ln>
              <a:noFill/>
            </a:ln>
          </p:spPr>
          <p:txBody>
            <a:bodyPr spcFirstLastPara="1" wrap="square" lIns="91425" tIns="91425" rIns="91425" bIns="91425" anchor="ctr" anchorCtr="0">
              <a:noAutofit/>
            </a:bodyPr>
            <a:lstStyle/>
            <a:p>
              <a:endParaRPr/>
            </a:p>
          </p:txBody>
        </p:sp>
        <p:sp>
          <p:nvSpPr>
            <p:cNvPr id="495" name="Google Shape;495;p8"/>
            <p:cNvSpPr/>
            <p:nvPr/>
          </p:nvSpPr>
          <p:spPr>
            <a:xfrm>
              <a:off x="360075" y="1880163"/>
              <a:ext cx="20875" cy="17075"/>
            </a:xfrm>
            <a:custGeom>
              <a:avLst/>
              <a:gdLst/>
              <a:ahLst/>
              <a:cxnLst/>
              <a:rect l="l" t="t" r="r" b="b"/>
              <a:pathLst>
                <a:path w="835" h="683" extrusionOk="0">
                  <a:moveTo>
                    <a:pt x="418" y="0"/>
                  </a:moveTo>
                  <a:cubicBezTo>
                    <a:pt x="1" y="38"/>
                    <a:pt x="1" y="645"/>
                    <a:pt x="418" y="683"/>
                  </a:cubicBezTo>
                  <a:cubicBezTo>
                    <a:pt x="835" y="645"/>
                    <a:pt x="835" y="38"/>
                    <a:pt x="418" y="0"/>
                  </a:cubicBezTo>
                  <a:close/>
                </a:path>
              </a:pathLst>
            </a:custGeom>
            <a:solidFill>
              <a:srgbClr val="3C8DA0"/>
            </a:solidFill>
            <a:ln>
              <a:noFill/>
            </a:ln>
          </p:spPr>
          <p:txBody>
            <a:bodyPr spcFirstLastPara="1" wrap="square" lIns="91425" tIns="91425" rIns="91425" bIns="91425" anchor="ctr" anchorCtr="0">
              <a:noAutofit/>
            </a:bodyPr>
            <a:lstStyle/>
            <a:p>
              <a:endParaRPr/>
            </a:p>
          </p:txBody>
        </p:sp>
        <p:sp>
          <p:nvSpPr>
            <p:cNvPr id="496" name="Google Shape;496;p8"/>
            <p:cNvSpPr/>
            <p:nvPr/>
          </p:nvSpPr>
          <p:spPr>
            <a:xfrm>
              <a:off x="319325" y="1860263"/>
              <a:ext cx="16125" cy="12350"/>
            </a:xfrm>
            <a:custGeom>
              <a:avLst/>
              <a:gdLst/>
              <a:ahLst/>
              <a:cxnLst/>
              <a:rect l="l" t="t" r="r" b="b"/>
              <a:pathLst>
                <a:path w="645" h="494" extrusionOk="0">
                  <a:moveTo>
                    <a:pt x="247" y="0"/>
                  </a:moveTo>
                  <a:cubicBezTo>
                    <a:pt x="228" y="0"/>
                    <a:pt x="190" y="0"/>
                    <a:pt x="152" y="19"/>
                  </a:cubicBezTo>
                  <a:cubicBezTo>
                    <a:pt x="133" y="19"/>
                    <a:pt x="95" y="38"/>
                    <a:pt x="76" y="76"/>
                  </a:cubicBezTo>
                  <a:cubicBezTo>
                    <a:pt x="38" y="114"/>
                    <a:pt x="0" y="171"/>
                    <a:pt x="0" y="247"/>
                  </a:cubicBezTo>
                  <a:lnTo>
                    <a:pt x="0" y="304"/>
                  </a:lnTo>
                  <a:cubicBezTo>
                    <a:pt x="19" y="342"/>
                    <a:pt x="38" y="379"/>
                    <a:pt x="76" y="417"/>
                  </a:cubicBezTo>
                  <a:lnTo>
                    <a:pt x="114" y="455"/>
                  </a:lnTo>
                  <a:cubicBezTo>
                    <a:pt x="152" y="474"/>
                    <a:pt x="209" y="493"/>
                    <a:pt x="247" y="493"/>
                  </a:cubicBezTo>
                  <a:lnTo>
                    <a:pt x="398" y="493"/>
                  </a:lnTo>
                  <a:cubicBezTo>
                    <a:pt x="436" y="493"/>
                    <a:pt x="455" y="493"/>
                    <a:pt x="493" y="474"/>
                  </a:cubicBezTo>
                  <a:cubicBezTo>
                    <a:pt x="550" y="455"/>
                    <a:pt x="588" y="398"/>
                    <a:pt x="607" y="342"/>
                  </a:cubicBezTo>
                  <a:cubicBezTo>
                    <a:pt x="626" y="323"/>
                    <a:pt x="645" y="285"/>
                    <a:pt x="626" y="247"/>
                  </a:cubicBezTo>
                  <a:lnTo>
                    <a:pt x="626" y="190"/>
                  </a:lnTo>
                  <a:cubicBezTo>
                    <a:pt x="626" y="152"/>
                    <a:pt x="607" y="114"/>
                    <a:pt x="569" y="76"/>
                  </a:cubicBezTo>
                  <a:lnTo>
                    <a:pt x="531" y="38"/>
                  </a:lnTo>
                  <a:cubicBezTo>
                    <a:pt x="493" y="19"/>
                    <a:pt x="436" y="19"/>
                    <a:pt x="398" y="19"/>
                  </a:cubicBezTo>
                  <a:lnTo>
                    <a:pt x="398" y="0"/>
                  </a:lnTo>
                  <a:close/>
                </a:path>
              </a:pathLst>
            </a:custGeom>
            <a:solidFill>
              <a:srgbClr val="3C8DA0"/>
            </a:solidFill>
            <a:ln>
              <a:noFill/>
            </a:ln>
          </p:spPr>
          <p:txBody>
            <a:bodyPr spcFirstLastPara="1" wrap="square" lIns="91425" tIns="91425" rIns="91425" bIns="91425" anchor="ctr" anchorCtr="0">
              <a:noAutofit/>
            </a:bodyPr>
            <a:lstStyle/>
            <a:p>
              <a:endParaRPr/>
            </a:p>
          </p:txBody>
        </p:sp>
        <p:sp>
          <p:nvSpPr>
            <p:cNvPr id="497" name="Google Shape;497;p8"/>
            <p:cNvSpPr/>
            <p:nvPr/>
          </p:nvSpPr>
          <p:spPr>
            <a:xfrm>
              <a:off x="325475" y="1808138"/>
              <a:ext cx="15675" cy="11850"/>
            </a:xfrm>
            <a:custGeom>
              <a:avLst/>
              <a:gdLst/>
              <a:ahLst/>
              <a:cxnLst/>
              <a:rect l="l" t="t" r="r" b="b"/>
              <a:pathLst>
                <a:path w="627" h="474" extrusionOk="0">
                  <a:moveTo>
                    <a:pt x="304" y="0"/>
                  </a:moveTo>
                  <a:cubicBezTo>
                    <a:pt x="1" y="0"/>
                    <a:pt x="1" y="474"/>
                    <a:pt x="304" y="474"/>
                  </a:cubicBezTo>
                  <a:cubicBezTo>
                    <a:pt x="626" y="474"/>
                    <a:pt x="626" y="0"/>
                    <a:pt x="304" y="0"/>
                  </a:cubicBezTo>
                  <a:close/>
                </a:path>
              </a:pathLst>
            </a:custGeom>
            <a:solidFill>
              <a:srgbClr val="3C8DA0"/>
            </a:solidFill>
            <a:ln>
              <a:noFill/>
            </a:ln>
          </p:spPr>
          <p:txBody>
            <a:bodyPr spcFirstLastPara="1" wrap="square" lIns="91425" tIns="91425" rIns="91425" bIns="91425" anchor="ctr" anchorCtr="0">
              <a:noAutofit/>
            </a:bodyPr>
            <a:lstStyle/>
            <a:p>
              <a:endParaRPr/>
            </a:p>
          </p:txBody>
        </p:sp>
        <p:sp>
          <p:nvSpPr>
            <p:cNvPr id="498" name="Google Shape;498;p8"/>
            <p:cNvSpPr/>
            <p:nvPr/>
          </p:nvSpPr>
          <p:spPr>
            <a:xfrm>
              <a:off x="298950" y="1787738"/>
              <a:ext cx="8550" cy="7150"/>
            </a:xfrm>
            <a:custGeom>
              <a:avLst/>
              <a:gdLst/>
              <a:ahLst/>
              <a:cxnLst/>
              <a:rect l="l" t="t" r="r" b="b"/>
              <a:pathLst>
                <a:path w="342" h="286" extrusionOk="0">
                  <a:moveTo>
                    <a:pt x="171" y="1"/>
                  </a:moveTo>
                  <a:cubicBezTo>
                    <a:pt x="0" y="20"/>
                    <a:pt x="0" y="266"/>
                    <a:pt x="171" y="285"/>
                  </a:cubicBezTo>
                  <a:cubicBezTo>
                    <a:pt x="341" y="266"/>
                    <a:pt x="341" y="20"/>
                    <a:pt x="171" y="1"/>
                  </a:cubicBezTo>
                  <a:close/>
                </a:path>
              </a:pathLst>
            </a:custGeom>
            <a:solidFill>
              <a:srgbClr val="3C8DA0"/>
            </a:solidFill>
            <a:ln>
              <a:noFill/>
            </a:ln>
          </p:spPr>
          <p:txBody>
            <a:bodyPr spcFirstLastPara="1" wrap="square" lIns="91425" tIns="91425" rIns="91425" bIns="91425" anchor="ctr" anchorCtr="0">
              <a:noAutofit/>
            </a:bodyPr>
            <a:lstStyle/>
            <a:p>
              <a:endParaRPr/>
            </a:p>
          </p:txBody>
        </p:sp>
        <p:sp>
          <p:nvSpPr>
            <p:cNvPr id="499" name="Google Shape;499;p8"/>
            <p:cNvSpPr/>
            <p:nvPr/>
          </p:nvSpPr>
          <p:spPr>
            <a:xfrm>
              <a:off x="445850" y="1622338"/>
              <a:ext cx="21825" cy="16625"/>
            </a:xfrm>
            <a:custGeom>
              <a:avLst/>
              <a:gdLst/>
              <a:ahLst/>
              <a:cxnLst/>
              <a:rect l="l" t="t" r="r" b="b"/>
              <a:pathLst>
                <a:path w="873" h="665" extrusionOk="0">
                  <a:moveTo>
                    <a:pt x="437" y="1"/>
                  </a:moveTo>
                  <a:cubicBezTo>
                    <a:pt x="1" y="1"/>
                    <a:pt x="1" y="664"/>
                    <a:pt x="437" y="664"/>
                  </a:cubicBezTo>
                  <a:cubicBezTo>
                    <a:pt x="873" y="664"/>
                    <a:pt x="873" y="1"/>
                    <a:pt x="437" y="1"/>
                  </a:cubicBezTo>
                  <a:close/>
                </a:path>
              </a:pathLst>
            </a:custGeom>
            <a:solidFill>
              <a:srgbClr val="3C8DA0"/>
            </a:solidFill>
            <a:ln>
              <a:noFill/>
            </a:ln>
          </p:spPr>
          <p:txBody>
            <a:bodyPr spcFirstLastPara="1" wrap="square" lIns="91425" tIns="91425" rIns="91425" bIns="91425" anchor="ctr" anchorCtr="0">
              <a:noAutofit/>
            </a:bodyPr>
            <a:lstStyle/>
            <a:p>
              <a:endParaRPr/>
            </a:p>
          </p:txBody>
        </p:sp>
        <p:sp>
          <p:nvSpPr>
            <p:cNvPr id="500" name="Google Shape;500;p8"/>
            <p:cNvSpPr/>
            <p:nvPr/>
          </p:nvSpPr>
          <p:spPr>
            <a:xfrm>
              <a:off x="418850" y="1542263"/>
              <a:ext cx="23250" cy="18975"/>
            </a:xfrm>
            <a:custGeom>
              <a:avLst/>
              <a:gdLst/>
              <a:ahLst/>
              <a:cxnLst/>
              <a:rect l="l" t="t" r="r" b="b"/>
              <a:pathLst>
                <a:path w="930" h="759" extrusionOk="0">
                  <a:moveTo>
                    <a:pt x="474" y="0"/>
                  </a:moveTo>
                  <a:cubicBezTo>
                    <a:pt x="0" y="38"/>
                    <a:pt x="0" y="721"/>
                    <a:pt x="474" y="758"/>
                  </a:cubicBezTo>
                  <a:cubicBezTo>
                    <a:pt x="929" y="721"/>
                    <a:pt x="929" y="38"/>
                    <a:pt x="474" y="0"/>
                  </a:cubicBezTo>
                  <a:close/>
                </a:path>
              </a:pathLst>
            </a:custGeom>
            <a:solidFill>
              <a:srgbClr val="3C8DA0"/>
            </a:solidFill>
            <a:ln>
              <a:noFill/>
            </a:ln>
          </p:spPr>
          <p:txBody>
            <a:bodyPr spcFirstLastPara="1" wrap="square" lIns="91425" tIns="91425" rIns="91425" bIns="91425" anchor="ctr" anchorCtr="0">
              <a:noAutofit/>
            </a:bodyPr>
            <a:lstStyle/>
            <a:p>
              <a:endParaRPr/>
            </a:p>
          </p:txBody>
        </p:sp>
      </p:grpSp>
      <p:grpSp>
        <p:nvGrpSpPr>
          <p:cNvPr id="501" name="Google Shape;501;p8"/>
          <p:cNvGrpSpPr/>
          <p:nvPr/>
        </p:nvGrpSpPr>
        <p:grpSpPr>
          <a:xfrm rot="-987768">
            <a:off x="7751817" y="-266278"/>
            <a:ext cx="1344359" cy="1995308"/>
            <a:chOff x="272875" y="1527563"/>
            <a:chExt cx="255950" cy="455000"/>
          </a:xfrm>
        </p:grpSpPr>
        <p:sp>
          <p:nvSpPr>
            <p:cNvPr id="502" name="Google Shape;502;p8"/>
            <p:cNvSpPr/>
            <p:nvPr/>
          </p:nvSpPr>
          <p:spPr>
            <a:xfrm>
              <a:off x="471925" y="1963988"/>
              <a:ext cx="26575" cy="18575"/>
            </a:xfrm>
            <a:custGeom>
              <a:avLst/>
              <a:gdLst/>
              <a:ahLst/>
              <a:cxnLst/>
              <a:rect l="l" t="t" r="r" b="b"/>
              <a:pathLst>
                <a:path w="1063" h="743" extrusionOk="0">
                  <a:moveTo>
                    <a:pt x="724" y="0"/>
                  </a:moveTo>
                  <a:cubicBezTo>
                    <a:pt x="636" y="0"/>
                    <a:pt x="547" y="14"/>
                    <a:pt x="512" y="41"/>
                  </a:cubicBezTo>
                  <a:cubicBezTo>
                    <a:pt x="323" y="230"/>
                    <a:pt x="152" y="420"/>
                    <a:pt x="0" y="628"/>
                  </a:cubicBezTo>
                  <a:lnTo>
                    <a:pt x="57" y="742"/>
                  </a:lnTo>
                  <a:cubicBezTo>
                    <a:pt x="247" y="742"/>
                    <a:pt x="436" y="704"/>
                    <a:pt x="626" y="647"/>
                  </a:cubicBezTo>
                  <a:cubicBezTo>
                    <a:pt x="929" y="496"/>
                    <a:pt x="1062" y="249"/>
                    <a:pt x="948" y="60"/>
                  </a:cubicBezTo>
                  <a:cubicBezTo>
                    <a:pt x="928" y="19"/>
                    <a:pt x="826" y="0"/>
                    <a:pt x="724" y="0"/>
                  </a:cubicBezTo>
                  <a:close/>
                </a:path>
              </a:pathLst>
            </a:custGeom>
            <a:solidFill>
              <a:srgbClr val="3C8DA0"/>
            </a:solidFill>
            <a:ln>
              <a:noFill/>
            </a:ln>
          </p:spPr>
          <p:txBody>
            <a:bodyPr spcFirstLastPara="1" wrap="square" lIns="91425" tIns="91425" rIns="91425" bIns="91425" anchor="ctr" anchorCtr="0">
              <a:noAutofit/>
            </a:bodyPr>
            <a:lstStyle/>
            <a:p>
              <a:endParaRPr/>
            </a:p>
          </p:txBody>
        </p:sp>
        <p:sp>
          <p:nvSpPr>
            <p:cNvPr id="503" name="Google Shape;503;p8"/>
            <p:cNvSpPr/>
            <p:nvPr/>
          </p:nvSpPr>
          <p:spPr>
            <a:xfrm>
              <a:off x="366725" y="1787738"/>
              <a:ext cx="29875" cy="22300"/>
            </a:xfrm>
            <a:custGeom>
              <a:avLst/>
              <a:gdLst/>
              <a:ahLst/>
              <a:cxnLst/>
              <a:rect l="l" t="t" r="r" b="b"/>
              <a:pathLst>
                <a:path w="1195" h="892" extrusionOk="0">
                  <a:moveTo>
                    <a:pt x="607" y="1"/>
                  </a:moveTo>
                  <a:cubicBezTo>
                    <a:pt x="0" y="1"/>
                    <a:pt x="0" y="892"/>
                    <a:pt x="607" y="892"/>
                  </a:cubicBezTo>
                  <a:cubicBezTo>
                    <a:pt x="1194" y="892"/>
                    <a:pt x="1194" y="1"/>
                    <a:pt x="607" y="1"/>
                  </a:cubicBezTo>
                  <a:close/>
                </a:path>
              </a:pathLst>
            </a:custGeom>
            <a:solidFill>
              <a:srgbClr val="3C8DA0"/>
            </a:solidFill>
            <a:ln>
              <a:noFill/>
            </a:ln>
          </p:spPr>
          <p:txBody>
            <a:bodyPr spcFirstLastPara="1" wrap="square" lIns="91425" tIns="91425" rIns="91425" bIns="91425" anchor="ctr" anchorCtr="0">
              <a:noAutofit/>
            </a:bodyPr>
            <a:lstStyle/>
            <a:p>
              <a:endParaRPr/>
            </a:p>
          </p:txBody>
        </p:sp>
        <p:sp>
          <p:nvSpPr>
            <p:cNvPr id="504" name="Google Shape;504;p8"/>
            <p:cNvSpPr/>
            <p:nvPr/>
          </p:nvSpPr>
          <p:spPr>
            <a:xfrm>
              <a:off x="380450" y="1835613"/>
              <a:ext cx="9975" cy="8550"/>
            </a:xfrm>
            <a:custGeom>
              <a:avLst/>
              <a:gdLst/>
              <a:ahLst/>
              <a:cxnLst/>
              <a:rect l="l" t="t" r="r" b="b"/>
              <a:pathLst>
                <a:path w="399" h="342" extrusionOk="0">
                  <a:moveTo>
                    <a:pt x="209" y="1"/>
                  </a:moveTo>
                  <a:cubicBezTo>
                    <a:pt x="1" y="38"/>
                    <a:pt x="1" y="323"/>
                    <a:pt x="209" y="342"/>
                  </a:cubicBezTo>
                  <a:cubicBezTo>
                    <a:pt x="399" y="323"/>
                    <a:pt x="399" y="38"/>
                    <a:pt x="209" y="1"/>
                  </a:cubicBezTo>
                  <a:close/>
                </a:path>
              </a:pathLst>
            </a:custGeom>
            <a:solidFill>
              <a:srgbClr val="3C8DA0"/>
            </a:solidFill>
            <a:ln>
              <a:noFill/>
            </a:ln>
          </p:spPr>
          <p:txBody>
            <a:bodyPr spcFirstLastPara="1" wrap="square" lIns="91425" tIns="91425" rIns="91425" bIns="91425" anchor="ctr" anchorCtr="0">
              <a:noAutofit/>
            </a:bodyPr>
            <a:lstStyle/>
            <a:p>
              <a:endParaRPr/>
            </a:p>
          </p:txBody>
        </p:sp>
        <p:sp>
          <p:nvSpPr>
            <p:cNvPr id="505" name="Google Shape;505;p8"/>
            <p:cNvSpPr/>
            <p:nvPr/>
          </p:nvSpPr>
          <p:spPr>
            <a:xfrm>
              <a:off x="416475" y="1837513"/>
              <a:ext cx="5700" cy="4750"/>
            </a:xfrm>
            <a:custGeom>
              <a:avLst/>
              <a:gdLst/>
              <a:ahLst/>
              <a:cxnLst/>
              <a:rect l="l" t="t" r="r" b="b"/>
              <a:pathLst>
                <a:path w="228" h="190" extrusionOk="0">
                  <a:moveTo>
                    <a:pt x="114" y="0"/>
                  </a:moveTo>
                  <a:cubicBezTo>
                    <a:pt x="0" y="19"/>
                    <a:pt x="0" y="171"/>
                    <a:pt x="114" y="190"/>
                  </a:cubicBezTo>
                  <a:cubicBezTo>
                    <a:pt x="228" y="171"/>
                    <a:pt x="228" y="19"/>
                    <a:pt x="114" y="0"/>
                  </a:cubicBezTo>
                  <a:close/>
                </a:path>
              </a:pathLst>
            </a:custGeom>
            <a:solidFill>
              <a:srgbClr val="3C8DA0"/>
            </a:solidFill>
            <a:ln>
              <a:noFill/>
            </a:ln>
          </p:spPr>
          <p:txBody>
            <a:bodyPr spcFirstLastPara="1" wrap="square" lIns="91425" tIns="91425" rIns="91425" bIns="91425" anchor="ctr" anchorCtr="0">
              <a:noAutofit/>
            </a:bodyPr>
            <a:lstStyle/>
            <a:p>
              <a:endParaRPr/>
            </a:p>
          </p:txBody>
        </p:sp>
        <p:sp>
          <p:nvSpPr>
            <p:cNvPr id="506" name="Google Shape;506;p8"/>
            <p:cNvSpPr/>
            <p:nvPr/>
          </p:nvSpPr>
          <p:spPr>
            <a:xfrm>
              <a:off x="415525" y="1877788"/>
              <a:ext cx="7600" cy="10675"/>
            </a:xfrm>
            <a:custGeom>
              <a:avLst/>
              <a:gdLst/>
              <a:ahLst/>
              <a:cxnLst/>
              <a:rect l="l" t="t" r="r" b="b"/>
              <a:pathLst>
                <a:path w="304" h="427" extrusionOk="0">
                  <a:moveTo>
                    <a:pt x="171" y="1"/>
                  </a:moveTo>
                  <a:cubicBezTo>
                    <a:pt x="133" y="1"/>
                    <a:pt x="95" y="20"/>
                    <a:pt x="76" y="39"/>
                  </a:cubicBezTo>
                  <a:lnTo>
                    <a:pt x="57" y="77"/>
                  </a:lnTo>
                  <a:cubicBezTo>
                    <a:pt x="38" y="95"/>
                    <a:pt x="38" y="114"/>
                    <a:pt x="38" y="133"/>
                  </a:cubicBezTo>
                  <a:lnTo>
                    <a:pt x="20" y="133"/>
                  </a:lnTo>
                  <a:cubicBezTo>
                    <a:pt x="20" y="190"/>
                    <a:pt x="20" y="228"/>
                    <a:pt x="1" y="285"/>
                  </a:cubicBezTo>
                  <a:cubicBezTo>
                    <a:pt x="1" y="304"/>
                    <a:pt x="1" y="323"/>
                    <a:pt x="20" y="342"/>
                  </a:cubicBezTo>
                  <a:cubicBezTo>
                    <a:pt x="20" y="361"/>
                    <a:pt x="38" y="380"/>
                    <a:pt x="38" y="380"/>
                  </a:cubicBezTo>
                  <a:cubicBezTo>
                    <a:pt x="57" y="399"/>
                    <a:pt x="76" y="418"/>
                    <a:pt x="95" y="418"/>
                  </a:cubicBezTo>
                  <a:cubicBezTo>
                    <a:pt x="108" y="418"/>
                    <a:pt x="121" y="426"/>
                    <a:pt x="133" y="426"/>
                  </a:cubicBezTo>
                  <a:cubicBezTo>
                    <a:pt x="140" y="426"/>
                    <a:pt x="146" y="424"/>
                    <a:pt x="152" y="418"/>
                  </a:cubicBezTo>
                  <a:lnTo>
                    <a:pt x="190" y="418"/>
                  </a:lnTo>
                  <a:cubicBezTo>
                    <a:pt x="209" y="418"/>
                    <a:pt x="228" y="418"/>
                    <a:pt x="247" y="399"/>
                  </a:cubicBezTo>
                  <a:cubicBezTo>
                    <a:pt x="285" y="361"/>
                    <a:pt x="285" y="323"/>
                    <a:pt x="285" y="285"/>
                  </a:cubicBezTo>
                  <a:lnTo>
                    <a:pt x="285" y="133"/>
                  </a:lnTo>
                  <a:cubicBezTo>
                    <a:pt x="304" y="114"/>
                    <a:pt x="304" y="95"/>
                    <a:pt x="285" y="95"/>
                  </a:cubicBezTo>
                  <a:cubicBezTo>
                    <a:pt x="285" y="77"/>
                    <a:pt x="285" y="58"/>
                    <a:pt x="266" y="39"/>
                  </a:cubicBezTo>
                  <a:cubicBezTo>
                    <a:pt x="228" y="20"/>
                    <a:pt x="209" y="1"/>
                    <a:pt x="171" y="1"/>
                  </a:cubicBezTo>
                  <a:close/>
                </a:path>
              </a:pathLst>
            </a:custGeom>
            <a:solidFill>
              <a:srgbClr val="3C8DA0"/>
            </a:solidFill>
            <a:ln>
              <a:noFill/>
            </a:ln>
          </p:spPr>
          <p:txBody>
            <a:bodyPr spcFirstLastPara="1" wrap="square" lIns="91425" tIns="91425" rIns="91425" bIns="91425" anchor="ctr" anchorCtr="0">
              <a:noAutofit/>
            </a:bodyPr>
            <a:lstStyle/>
            <a:p>
              <a:endParaRPr/>
            </a:p>
          </p:txBody>
        </p:sp>
        <p:sp>
          <p:nvSpPr>
            <p:cNvPr id="507" name="Google Shape;507;p8"/>
            <p:cNvSpPr/>
            <p:nvPr/>
          </p:nvSpPr>
          <p:spPr>
            <a:xfrm>
              <a:off x="432600" y="1937038"/>
              <a:ext cx="10450" cy="8075"/>
            </a:xfrm>
            <a:custGeom>
              <a:avLst/>
              <a:gdLst/>
              <a:ahLst/>
              <a:cxnLst/>
              <a:rect l="l" t="t" r="r" b="b"/>
              <a:pathLst>
                <a:path w="418" h="323" extrusionOk="0">
                  <a:moveTo>
                    <a:pt x="209" y="0"/>
                  </a:moveTo>
                  <a:cubicBezTo>
                    <a:pt x="0" y="0"/>
                    <a:pt x="0" y="323"/>
                    <a:pt x="209" y="323"/>
                  </a:cubicBezTo>
                  <a:cubicBezTo>
                    <a:pt x="417" y="323"/>
                    <a:pt x="417" y="0"/>
                    <a:pt x="209" y="0"/>
                  </a:cubicBezTo>
                  <a:close/>
                </a:path>
              </a:pathLst>
            </a:custGeom>
            <a:solidFill>
              <a:srgbClr val="3C8DA0"/>
            </a:solidFill>
            <a:ln>
              <a:noFill/>
            </a:ln>
          </p:spPr>
          <p:txBody>
            <a:bodyPr spcFirstLastPara="1" wrap="square" lIns="91425" tIns="91425" rIns="91425" bIns="91425" anchor="ctr" anchorCtr="0">
              <a:noAutofit/>
            </a:bodyPr>
            <a:lstStyle/>
            <a:p>
              <a:endParaRPr/>
            </a:p>
          </p:txBody>
        </p:sp>
        <p:sp>
          <p:nvSpPr>
            <p:cNvPr id="508" name="Google Shape;508;p8"/>
            <p:cNvSpPr/>
            <p:nvPr/>
          </p:nvSpPr>
          <p:spPr>
            <a:xfrm>
              <a:off x="452025" y="1974938"/>
              <a:ext cx="9500" cy="7150"/>
            </a:xfrm>
            <a:custGeom>
              <a:avLst/>
              <a:gdLst/>
              <a:ahLst/>
              <a:cxnLst/>
              <a:rect l="l" t="t" r="r" b="b"/>
              <a:pathLst>
                <a:path w="380" h="286" extrusionOk="0">
                  <a:moveTo>
                    <a:pt x="190" y="1"/>
                  </a:moveTo>
                  <a:cubicBezTo>
                    <a:pt x="0" y="1"/>
                    <a:pt x="0" y="285"/>
                    <a:pt x="190" y="285"/>
                  </a:cubicBezTo>
                  <a:cubicBezTo>
                    <a:pt x="379" y="285"/>
                    <a:pt x="379" y="1"/>
                    <a:pt x="190" y="1"/>
                  </a:cubicBezTo>
                  <a:close/>
                </a:path>
              </a:pathLst>
            </a:custGeom>
            <a:solidFill>
              <a:srgbClr val="3C8DA0"/>
            </a:solidFill>
            <a:ln>
              <a:noFill/>
            </a:ln>
          </p:spPr>
          <p:txBody>
            <a:bodyPr spcFirstLastPara="1" wrap="square" lIns="91425" tIns="91425" rIns="91425" bIns="91425" anchor="ctr" anchorCtr="0">
              <a:noAutofit/>
            </a:bodyPr>
            <a:lstStyle/>
            <a:p>
              <a:endParaRPr/>
            </a:p>
          </p:txBody>
        </p:sp>
        <p:sp>
          <p:nvSpPr>
            <p:cNvPr id="509" name="Google Shape;509;p8"/>
            <p:cNvSpPr/>
            <p:nvPr/>
          </p:nvSpPr>
          <p:spPr>
            <a:xfrm>
              <a:off x="472875" y="1918538"/>
              <a:ext cx="19925" cy="15200"/>
            </a:xfrm>
            <a:custGeom>
              <a:avLst/>
              <a:gdLst/>
              <a:ahLst/>
              <a:cxnLst/>
              <a:rect l="l" t="t" r="r" b="b"/>
              <a:pathLst>
                <a:path w="797" h="608" extrusionOk="0">
                  <a:moveTo>
                    <a:pt x="398" y="1"/>
                  </a:moveTo>
                  <a:cubicBezTo>
                    <a:pt x="0" y="1"/>
                    <a:pt x="0" y="608"/>
                    <a:pt x="398" y="608"/>
                  </a:cubicBezTo>
                  <a:cubicBezTo>
                    <a:pt x="797" y="608"/>
                    <a:pt x="797" y="1"/>
                    <a:pt x="398" y="1"/>
                  </a:cubicBezTo>
                  <a:close/>
                </a:path>
              </a:pathLst>
            </a:custGeom>
            <a:solidFill>
              <a:srgbClr val="3C8DA0"/>
            </a:solidFill>
            <a:ln>
              <a:noFill/>
            </a:ln>
          </p:spPr>
          <p:txBody>
            <a:bodyPr spcFirstLastPara="1" wrap="square" lIns="91425" tIns="91425" rIns="91425" bIns="91425" anchor="ctr" anchorCtr="0">
              <a:noAutofit/>
            </a:bodyPr>
            <a:lstStyle/>
            <a:p>
              <a:endParaRPr/>
            </a:p>
          </p:txBody>
        </p:sp>
        <p:sp>
          <p:nvSpPr>
            <p:cNvPr id="510" name="Google Shape;510;p8"/>
            <p:cNvSpPr/>
            <p:nvPr/>
          </p:nvSpPr>
          <p:spPr>
            <a:xfrm>
              <a:off x="444900" y="1890113"/>
              <a:ext cx="16150" cy="11875"/>
            </a:xfrm>
            <a:custGeom>
              <a:avLst/>
              <a:gdLst/>
              <a:ahLst/>
              <a:cxnLst/>
              <a:rect l="l" t="t" r="r" b="b"/>
              <a:pathLst>
                <a:path w="646" h="475" extrusionOk="0">
                  <a:moveTo>
                    <a:pt x="323" y="1"/>
                  </a:moveTo>
                  <a:cubicBezTo>
                    <a:pt x="1" y="1"/>
                    <a:pt x="1" y="475"/>
                    <a:pt x="323" y="475"/>
                  </a:cubicBezTo>
                  <a:cubicBezTo>
                    <a:pt x="645" y="475"/>
                    <a:pt x="645" y="1"/>
                    <a:pt x="323" y="1"/>
                  </a:cubicBezTo>
                  <a:close/>
                </a:path>
              </a:pathLst>
            </a:custGeom>
            <a:solidFill>
              <a:srgbClr val="3C8DA0"/>
            </a:solidFill>
            <a:ln>
              <a:noFill/>
            </a:ln>
          </p:spPr>
          <p:txBody>
            <a:bodyPr spcFirstLastPara="1" wrap="square" lIns="91425" tIns="91425" rIns="91425" bIns="91425" anchor="ctr" anchorCtr="0">
              <a:noAutofit/>
            </a:bodyPr>
            <a:lstStyle/>
            <a:p>
              <a:endParaRPr/>
            </a:p>
          </p:txBody>
        </p:sp>
        <p:sp>
          <p:nvSpPr>
            <p:cNvPr id="511" name="Google Shape;511;p8"/>
            <p:cNvSpPr/>
            <p:nvPr/>
          </p:nvSpPr>
          <p:spPr>
            <a:xfrm>
              <a:off x="398475" y="1905288"/>
              <a:ext cx="11875" cy="11400"/>
            </a:xfrm>
            <a:custGeom>
              <a:avLst/>
              <a:gdLst/>
              <a:ahLst/>
              <a:cxnLst/>
              <a:rect l="l" t="t" r="r" b="b"/>
              <a:pathLst>
                <a:path w="475" h="456" extrusionOk="0">
                  <a:moveTo>
                    <a:pt x="228" y="0"/>
                  </a:moveTo>
                  <a:cubicBezTo>
                    <a:pt x="0" y="57"/>
                    <a:pt x="0" y="398"/>
                    <a:pt x="228" y="455"/>
                  </a:cubicBezTo>
                  <a:cubicBezTo>
                    <a:pt x="474" y="398"/>
                    <a:pt x="474" y="57"/>
                    <a:pt x="228" y="0"/>
                  </a:cubicBezTo>
                  <a:close/>
                </a:path>
              </a:pathLst>
            </a:custGeom>
            <a:solidFill>
              <a:srgbClr val="3C8DA0"/>
            </a:solidFill>
            <a:ln>
              <a:noFill/>
            </a:ln>
          </p:spPr>
          <p:txBody>
            <a:bodyPr spcFirstLastPara="1" wrap="square" lIns="91425" tIns="91425" rIns="91425" bIns="91425" anchor="ctr" anchorCtr="0">
              <a:noAutofit/>
            </a:bodyPr>
            <a:lstStyle/>
            <a:p>
              <a:endParaRPr/>
            </a:p>
          </p:txBody>
        </p:sp>
        <p:sp>
          <p:nvSpPr>
            <p:cNvPr id="512" name="Google Shape;512;p8"/>
            <p:cNvSpPr/>
            <p:nvPr/>
          </p:nvSpPr>
          <p:spPr>
            <a:xfrm>
              <a:off x="454400" y="1849363"/>
              <a:ext cx="11850" cy="11400"/>
            </a:xfrm>
            <a:custGeom>
              <a:avLst/>
              <a:gdLst/>
              <a:ahLst/>
              <a:cxnLst/>
              <a:rect l="l" t="t" r="r" b="b"/>
              <a:pathLst>
                <a:path w="474" h="456" extrusionOk="0">
                  <a:moveTo>
                    <a:pt x="246" y="0"/>
                  </a:moveTo>
                  <a:cubicBezTo>
                    <a:pt x="0" y="57"/>
                    <a:pt x="0" y="398"/>
                    <a:pt x="246" y="455"/>
                  </a:cubicBezTo>
                  <a:cubicBezTo>
                    <a:pt x="474" y="398"/>
                    <a:pt x="474" y="57"/>
                    <a:pt x="246" y="0"/>
                  </a:cubicBezTo>
                  <a:close/>
                </a:path>
              </a:pathLst>
            </a:custGeom>
            <a:solidFill>
              <a:srgbClr val="3C8DA0"/>
            </a:solidFill>
            <a:ln>
              <a:noFill/>
            </a:ln>
          </p:spPr>
          <p:txBody>
            <a:bodyPr spcFirstLastPara="1" wrap="square" lIns="91425" tIns="91425" rIns="91425" bIns="91425" anchor="ctr" anchorCtr="0">
              <a:noAutofit/>
            </a:bodyPr>
            <a:lstStyle/>
            <a:p>
              <a:endParaRPr/>
            </a:p>
          </p:txBody>
        </p:sp>
        <p:sp>
          <p:nvSpPr>
            <p:cNvPr id="513" name="Google Shape;513;p8"/>
            <p:cNvSpPr/>
            <p:nvPr/>
          </p:nvSpPr>
          <p:spPr>
            <a:xfrm>
              <a:off x="428800" y="1830863"/>
              <a:ext cx="14725" cy="11400"/>
            </a:xfrm>
            <a:custGeom>
              <a:avLst/>
              <a:gdLst/>
              <a:ahLst/>
              <a:cxnLst/>
              <a:rect l="l" t="t" r="r" b="b"/>
              <a:pathLst>
                <a:path w="589" h="456" extrusionOk="0">
                  <a:moveTo>
                    <a:pt x="228" y="1"/>
                  </a:moveTo>
                  <a:cubicBezTo>
                    <a:pt x="190" y="1"/>
                    <a:pt x="171" y="1"/>
                    <a:pt x="133" y="20"/>
                  </a:cubicBezTo>
                  <a:cubicBezTo>
                    <a:pt x="114" y="39"/>
                    <a:pt x="76" y="39"/>
                    <a:pt x="57" y="77"/>
                  </a:cubicBezTo>
                  <a:cubicBezTo>
                    <a:pt x="38" y="96"/>
                    <a:pt x="19" y="115"/>
                    <a:pt x="19" y="153"/>
                  </a:cubicBezTo>
                  <a:cubicBezTo>
                    <a:pt x="0" y="172"/>
                    <a:pt x="0" y="209"/>
                    <a:pt x="0" y="228"/>
                  </a:cubicBezTo>
                  <a:lnTo>
                    <a:pt x="0" y="285"/>
                  </a:lnTo>
                  <a:cubicBezTo>
                    <a:pt x="0" y="323"/>
                    <a:pt x="19" y="361"/>
                    <a:pt x="57" y="399"/>
                  </a:cubicBezTo>
                  <a:lnTo>
                    <a:pt x="95" y="437"/>
                  </a:lnTo>
                  <a:cubicBezTo>
                    <a:pt x="133" y="456"/>
                    <a:pt x="171" y="456"/>
                    <a:pt x="209" y="456"/>
                  </a:cubicBezTo>
                  <a:lnTo>
                    <a:pt x="209" y="437"/>
                  </a:lnTo>
                  <a:lnTo>
                    <a:pt x="361" y="437"/>
                  </a:lnTo>
                  <a:cubicBezTo>
                    <a:pt x="398" y="437"/>
                    <a:pt x="417" y="437"/>
                    <a:pt x="455" y="418"/>
                  </a:cubicBezTo>
                  <a:cubicBezTo>
                    <a:pt x="474" y="418"/>
                    <a:pt x="493" y="399"/>
                    <a:pt x="531" y="380"/>
                  </a:cubicBezTo>
                  <a:cubicBezTo>
                    <a:pt x="550" y="361"/>
                    <a:pt x="569" y="342"/>
                    <a:pt x="569" y="304"/>
                  </a:cubicBezTo>
                  <a:cubicBezTo>
                    <a:pt x="588" y="285"/>
                    <a:pt x="588" y="247"/>
                    <a:pt x="588" y="228"/>
                  </a:cubicBezTo>
                  <a:lnTo>
                    <a:pt x="588" y="172"/>
                  </a:lnTo>
                  <a:cubicBezTo>
                    <a:pt x="569" y="134"/>
                    <a:pt x="550" y="96"/>
                    <a:pt x="531" y="58"/>
                  </a:cubicBezTo>
                  <a:lnTo>
                    <a:pt x="493" y="39"/>
                  </a:lnTo>
                  <a:cubicBezTo>
                    <a:pt x="455" y="20"/>
                    <a:pt x="417" y="1"/>
                    <a:pt x="380" y="1"/>
                  </a:cubicBezTo>
                  <a:close/>
                </a:path>
              </a:pathLst>
            </a:custGeom>
            <a:solidFill>
              <a:srgbClr val="3C8DA0"/>
            </a:solidFill>
            <a:ln>
              <a:noFill/>
            </a:ln>
          </p:spPr>
          <p:txBody>
            <a:bodyPr spcFirstLastPara="1" wrap="square" lIns="91425" tIns="91425" rIns="91425" bIns="91425" anchor="ctr" anchorCtr="0">
              <a:noAutofit/>
            </a:bodyPr>
            <a:lstStyle/>
            <a:p>
              <a:endParaRPr/>
            </a:p>
          </p:txBody>
        </p:sp>
        <p:sp>
          <p:nvSpPr>
            <p:cNvPr id="514" name="Google Shape;514;p8"/>
            <p:cNvSpPr/>
            <p:nvPr/>
          </p:nvSpPr>
          <p:spPr>
            <a:xfrm>
              <a:off x="440175" y="1765463"/>
              <a:ext cx="18025" cy="14725"/>
            </a:xfrm>
            <a:custGeom>
              <a:avLst/>
              <a:gdLst/>
              <a:ahLst/>
              <a:cxnLst/>
              <a:rect l="l" t="t" r="r" b="b"/>
              <a:pathLst>
                <a:path w="721" h="589" extrusionOk="0">
                  <a:moveTo>
                    <a:pt x="361" y="1"/>
                  </a:moveTo>
                  <a:cubicBezTo>
                    <a:pt x="0" y="20"/>
                    <a:pt x="0" y="551"/>
                    <a:pt x="361" y="589"/>
                  </a:cubicBezTo>
                  <a:cubicBezTo>
                    <a:pt x="721" y="551"/>
                    <a:pt x="721" y="20"/>
                    <a:pt x="361" y="1"/>
                  </a:cubicBezTo>
                  <a:close/>
                </a:path>
              </a:pathLst>
            </a:custGeom>
            <a:solidFill>
              <a:srgbClr val="3C8DA0"/>
            </a:solidFill>
            <a:ln>
              <a:noFill/>
            </a:ln>
          </p:spPr>
          <p:txBody>
            <a:bodyPr spcFirstLastPara="1" wrap="square" lIns="91425" tIns="91425" rIns="91425" bIns="91425" anchor="ctr" anchorCtr="0">
              <a:noAutofit/>
            </a:bodyPr>
            <a:lstStyle/>
            <a:p>
              <a:endParaRPr/>
            </a:p>
          </p:txBody>
        </p:sp>
        <p:sp>
          <p:nvSpPr>
            <p:cNvPr id="515" name="Google Shape;515;p8"/>
            <p:cNvSpPr/>
            <p:nvPr/>
          </p:nvSpPr>
          <p:spPr>
            <a:xfrm>
              <a:off x="385200" y="1777313"/>
              <a:ext cx="15650" cy="13300"/>
            </a:xfrm>
            <a:custGeom>
              <a:avLst/>
              <a:gdLst/>
              <a:ahLst/>
              <a:cxnLst/>
              <a:rect l="l" t="t" r="r" b="b"/>
              <a:pathLst>
                <a:path w="626" h="532" extrusionOk="0">
                  <a:moveTo>
                    <a:pt x="323" y="1"/>
                  </a:moveTo>
                  <a:cubicBezTo>
                    <a:pt x="0" y="39"/>
                    <a:pt x="0" y="494"/>
                    <a:pt x="323" y="532"/>
                  </a:cubicBezTo>
                  <a:cubicBezTo>
                    <a:pt x="626" y="494"/>
                    <a:pt x="626" y="39"/>
                    <a:pt x="323" y="1"/>
                  </a:cubicBezTo>
                  <a:close/>
                </a:path>
              </a:pathLst>
            </a:custGeom>
            <a:solidFill>
              <a:srgbClr val="3C8DA0"/>
            </a:solidFill>
            <a:ln>
              <a:noFill/>
            </a:ln>
          </p:spPr>
          <p:txBody>
            <a:bodyPr spcFirstLastPara="1" wrap="square" lIns="91425" tIns="91425" rIns="91425" bIns="91425" anchor="ctr" anchorCtr="0">
              <a:noAutofit/>
            </a:bodyPr>
            <a:lstStyle/>
            <a:p>
              <a:endParaRPr/>
            </a:p>
          </p:txBody>
        </p:sp>
        <p:sp>
          <p:nvSpPr>
            <p:cNvPr id="516" name="Google Shape;516;p8"/>
            <p:cNvSpPr/>
            <p:nvPr/>
          </p:nvSpPr>
          <p:spPr>
            <a:xfrm>
              <a:off x="399875" y="1703388"/>
              <a:ext cx="16150" cy="11875"/>
            </a:xfrm>
            <a:custGeom>
              <a:avLst/>
              <a:gdLst/>
              <a:ahLst/>
              <a:cxnLst/>
              <a:rect l="l" t="t" r="r" b="b"/>
              <a:pathLst>
                <a:path w="646" h="475" extrusionOk="0">
                  <a:moveTo>
                    <a:pt x="323" y="1"/>
                  </a:moveTo>
                  <a:cubicBezTo>
                    <a:pt x="1" y="1"/>
                    <a:pt x="1" y="474"/>
                    <a:pt x="323" y="474"/>
                  </a:cubicBezTo>
                  <a:cubicBezTo>
                    <a:pt x="646" y="474"/>
                    <a:pt x="646" y="1"/>
                    <a:pt x="323" y="1"/>
                  </a:cubicBezTo>
                  <a:close/>
                </a:path>
              </a:pathLst>
            </a:custGeom>
            <a:solidFill>
              <a:srgbClr val="3C8DA0"/>
            </a:solidFill>
            <a:ln>
              <a:noFill/>
            </a:ln>
          </p:spPr>
          <p:txBody>
            <a:bodyPr spcFirstLastPara="1" wrap="square" lIns="91425" tIns="91425" rIns="91425" bIns="91425" anchor="ctr" anchorCtr="0">
              <a:noAutofit/>
            </a:bodyPr>
            <a:lstStyle/>
            <a:p>
              <a:endParaRPr/>
            </a:p>
          </p:txBody>
        </p:sp>
        <p:sp>
          <p:nvSpPr>
            <p:cNvPr id="517" name="Google Shape;517;p8"/>
            <p:cNvSpPr/>
            <p:nvPr/>
          </p:nvSpPr>
          <p:spPr>
            <a:xfrm>
              <a:off x="354400" y="1709538"/>
              <a:ext cx="17550" cy="14250"/>
            </a:xfrm>
            <a:custGeom>
              <a:avLst/>
              <a:gdLst/>
              <a:ahLst/>
              <a:cxnLst/>
              <a:rect l="l" t="t" r="r" b="b"/>
              <a:pathLst>
                <a:path w="702" h="570" extrusionOk="0">
                  <a:moveTo>
                    <a:pt x="341" y="1"/>
                  </a:moveTo>
                  <a:cubicBezTo>
                    <a:pt x="0" y="20"/>
                    <a:pt x="0" y="532"/>
                    <a:pt x="341" y="570"/>
                  </a:cubicBezTo>
                  <a:cubicBezTo>
                    <a:pt x="702" y="532"/>
                    <a:pt x="702" y="20"/>
                    <a:pt x="341" y="1"/>
                  </a:cubicBezTo>
                  <a:close/>
                </a:path>
              </a:pathLst>
            </a:custGeom>
            <a:solidFill>
              <a:srgbClr val="3C8DA0"/>
            </a:solidFill>
            <a:ln>
              <a:noFill/>
            </a:ln>
          </p:spPr>
          <p:txBody>
            <a:bodyPr spcFirstLastPara="1" wrap="square" lIns="91425" tIns="91425" rIns="91425" bIns="91425" anchor="ctr" anchorCtr="0">
              <a:noAutofit/>
            </a:bodyPr>
            <a:lstStyle/>
            <a:p>
              <a:endParaRPr/>
            </a:p>
          </p:txBody>
        </p:sp>
        <p:sp>
          <p:nvSpPr>
            <p:cNvPr id="518" name="Google Shape;518;p8"/>
            <p:cNvSpPr/>
            <p:nvPr/>
          </p:nvSpPr>
          <p:spPr>
            <a:xfrm>
              <a:off x="338275" y="1701963"/>
              <a:ext cx="19450" cy="14250"/>
            </a:xfrm>
            <a:custGeom>
              <a:avLst/>
              <a:gdLst/>
              <a:ahLst/>
              <a:cxnLst/>
              <a:rect l="l" t="t" r="r" b="b"/>
              <a:pathLst>
                <a:path w="778" h="570" extrusionOk="0">
                  <a:moveTo>
                    <a:pt x="416" y="0"/>
                  </a:moveTo>
                  <a:cubicBezTo>
                    <a:pt x="411" y="0"/>
                    <a:pt x="405" y="0"/>
                    <a:pt x="399" y="1"/>
                  </a:cubicBezTo>
                  <a:cubicBezTo>
                    <a:pt x="1" y="1"/>
                    <a:pt x="1" y="569"/>
                    <a:pt x="399" y="569"/>
                  </a:cubicBezTo>
                  <a:cubicBezTo>
                    <a:pt x="772" y="569"/>
                    <a:pt x="778" y="0"/>
                    <a:pt x="416" y="0"/>
                  </a:cubicBezTo>
                  <a:close/>
                </a:path>
              </a:pathLst>
            </a:custGeom>
            <a:solidFill>
              <a:srgbClr val="3C8DA0"/>
            </a:solidFill>
            <a:ln>
              <a:noFill/>
            </a:ln>
          </p:spPr>
          <p:txBody>
            <a:bodyPr spcFirstLastPara="1" wrap="square" lIns="91425" tIns="91425" rIns="91425" bIns="91425" anchor="ctr" anchorCtr="0">
              <a:noAutofit/>
            </a:bodyPr>
            <a:lstStyle/>
            <a:p>
              <a:endParaRPr/>
            </a:p>
          </p:txBody>
        </p:sp>
        <p:sp>
          <p:nvSpPr>
            <p:cNvPr id="519" name="Google Shape;519;p8"/>
            <p:cNvSpPr/>
            <p:nvPr/>
          </p:nvSpPr>
          <p:spPr>
            <a:xfrm>
              <a:off x="388050" y="1631363"/>
              <a:ext cx="17550" cy="13750"/>
            </a:xfrm>
            <a:custGeom>
              <a:avLst/>
              <a:gdLst/>
              <a:ahLst/>
              <a:cxnLst/>
              <a:rect l="l" t="t" r="r" b="b"/>
              <a:pathLst>
                <a:path w="702" h="550" extrusionOk="0">
                  <a:moveTo>
                    <a:pt x="360" y="0"/>
                  </a:moveTo>
                  <a:cubicBezTo>
                    <a:pt x="0" y="0"/>
                    <a:pt x="0" y="550"/>
                    <a:pt x="360" y="550"/>
                  </a:cubicBezTo>
                  <a:cubicBezTo>
                    <a:pt x="701" y="550"/>
                    <a:pt x="701" y="0"/>
                    <a:pt x="360" y="0"/>
                  </a:cubicBezTo>
                  <a:close/>
                </a:path>
              </a:pathLst>
            </a:custGeom>
            <a:solidFill>
              <a:srgbClr val="3C8DA0"/>
            </a:solidFill>
            <a:ln>
              <a:noFill/>
            </a:ln>
          </p:spPr>
          <p:txBody>
            <a:bodyPr spcFirstLastPara="1" wrap="square" lIns="91425" tIns="91425" rIns="91425" bIns="91425" anchor="ctr" anchorCtr="0">
              <a:noAutofit/>
            </a:bodyPr>
            <a:lstStyle/>
            <a:p>
              <a:endParaRPr/>
            </a:p>
          </p:txBody>
        </p:sp>
        <p:sp>
          <p:nvSpPr>
            <p:cNvPr id="520" name="Google Shape;520;p8"/>
            <p:cNvSpPr/>
            <p:nvPr/>
          </p:nvSpPr>
          <p:spPr>
            <a:xfrm>
              <a:off x="297525" y="1637988"/>
              <a:ext cx="18975" cy="14725"/>
            </a:xfrm>
            <a:custGeom>
              <a:avLst/>
              <a:gdLst/>
              <a:ahLst/>
              <a:cxnLst/>
              <a:rect l="l" t="t" r="r" b="b"/>
              <a:pathLst>
                <a:path w="759" h="589" extrusionOk="0">
                  <a:moveTo>
                    <a:pt x="379" y="0"/>
                  </a:moveTo>
                  <a:cubicBezTo>
                    <a:pt x="0" y="0"/>
                    <a:pt x="0" y="588"/>
                    <a:pt x="379" y="588"/>
                  </a:cubicBezTo>
                  <a:cubicBezTo>
                    <a:pt x="759" y="588"/>
                    <a:pt x="759" y="0"/>
                    <a:pt x="379" y="0"/>
                  </a:cubicBezTo>
                  <a:close/>
                </a:path>
              </a:pathLst>
            </a:custGeom>
            <a:solidFill>
              <a:srgbClr val="3C8DA0"/>
            </a:solidFill>
            <a:ln>
              <a:noFill/>
            </a:ln>
          </p:spPr>
          <p:txBody>
            <a:bodyPr spcFirstLastPara="1" wrap="square" lIns="91425" tIns="91425" rIns="91425" bIns="91425" anchor="ctr" anchorCtr="0">
              <a:noAutofit/>
            </a:bodyPr>
            <a:lstStyle/>
            <a:p>
              <a:endParaRPr/>
            </a:p>
          </p:txBody>
        </p:sp>
        <p:sp>
          <p:nvSpPr>
            <p:cNvPr id="521" name="Google Shape;521;p8"/>
            <p:cNvSpPr/>
            <p:nvPr/>
          </p:nvSpPr>
          <p:spPr>
            <a:xfrm>
              <a:off x="356275" y="1585363"/>
              <a:ext cx="20875" cy="15675"/>
            </a:xfrm>
            <a:custGeom>
              <a:avLst/>
              <a:gdLst/>
              <a:ahLst/>
              <a:cxnLst/>
              <a:rect l="l" t="t" r="r" b="b"/>
              <a:pathLst>
                <a:path w="835" h="627" extrusionOk="0">
                  <a:moveTo>
                    <a:pt x="436" y="1"/>
                  </a:moveTo>
                  <a:cubicBezTo>
                    <a:pt x="430" y="1"/>
                    <a:pt x="424" y="1"/>
                    <a:pt x="418" y="1"/>
                  </a:cubicBezTo>
                  <a:cubicBezTo>
                    <a:pt x="1" y="1"/>
                    <a:pt x="1" y="627"/>
                    <a:pt x="418" y="627"/>
                  </a:cubicBezTo>
                  <a:cubicBezTo>
                    <a:pt x="829" y="627"/>
                    <a:pt x="835" y="1"/>
                    <a:pt x="436" y="1"/>
                  </a:cubicBezTo>
                  <a:close/>
                </a:path>
              </a:pathLst>
            </a:custGeom>
            <a:solidFill>
              <a:srgbClr val="3C8DA0"/>
            </a:solidFill>
            <a:ln>
              <a:noFill/>
            </a:ln>
          </p:spPr>
          <p:txBody>
            <a:bodyPr spcFirstLastPara="1" wrap="square" lIns="91425" tIns="91425" rIns="91425" bIns="91425" anchor="ctr" anchorCtr="0">
              <a:noAutofit/>
            </a:bodyPr>
            <a:lstStyle/>
            <a:p>
              <a:endParaRPr/>
            </a:p>
          </p:txBody>
        </p:sp>
        <p:sp>
          <p:nvSpPr>
            <p:cNvPr id="522" name="Google Shape;522;p8"/>
            <p:cNvSpPr/>
            <p:nvPr/>
          </p:nvSpPr>
          <p:spPr>
            <a:xfrm>
              <a:off x="311750" y="1588238"/>
              <a:ext cx="12800" cy="9500"/>
            </a:xfrm>
            <a:custGeom>
              <a:avLst/>
              <a:gdLst/>
              <a:ahLst/>
              <a:cxnLst/>
              <a:rect l="l" t="t" r="r" b="b"/>
              <a:pathLst>
                <a:path w="512" h="380" extrusionOk="0">
                  <a:moveTo>
                    <a:pt x="265" y="0"/>
                  </a:moveTo>
                  <a:cubicBezTo>
                    <a:pt x="0" y="0"/>
                    <a:pt x="0" y="379"/>
                    <a:pt x="265" y="379"/>
                  </a:cubicBezTo>
                  <a:cubicBezTo>
                    <a:pt x="512" y="379"/>
                    <a:pt x="512" y="0"/>
                    <a:pt x="265" y="0"/>
                  </a:cubicBezTo>
                  <a:close/>
                </a:path>
              </a:pathLst>
            </a:custGeom>
            <a:solidFill>
              <a:srgbClr val="3C8DA0"/>
            </a:solidFill>
            <a:ln>
              <a:noFill/>
            </a:ln>
          </p:spPr>
          <p:txBody>
            <a:bodyPr spcFirstLastPara="1" wrap="square" lIns="91425" tIns="91425" rIns="91425" bIns="91425" anchor="ctr" anchorCtr="0">
              <a:noAutofit/>
            </a:bodyPr>
            <a:lstStyle/>
            <a:p>
              <a:endParaRPr/>
            </a:p>
          </p:txBody>
        </p:sp>
        <p:sp>
          <p:nvSpPr>
            <p:cNvPr id="523" name="Google Shape;523;p8"/>
            <p:cNvSpPr/>
            <p:nvPr/>
          </p:nvSpPr>
          <p:spPr>
            <a:xfrm>
              <a:off x="285675" y="1574488"/>
              <a:ext cx="20400" cy="15175"/>
            </a:xfrm>
            <a:custGeom>
              <a:avLst/>
              <a:gdLst/>
              <a:ahLst/>
              <a:cxnLst/>
              <a:rect l="l" t="t" r="r" b="b"/>
              <a:pathLst>
                <a:path w="816" h="607" extrusionOk="0">
                  <a:moveTo>
                    <a:pt x="398" y="0"/>
                  </a:moveTo>
                  <a:cubicBezTo>
                    <a:pt x="0" y="0"/>
                    <a:pt x="0" y="607"/>
                    <a:pt x="398" y="607"/>
                  </a:cubicBezTo>
                  <a:cubicBezTo>
                    <a:pt x="816" y="607"/>
                    <a:pt x="816" y="0"/>
                    <a:pt x="398" y="0"/>
                  </a:cubicBezTo>
                  <a:close/>
                </a:path>
              </a:pathLst>
            </a:custGeom>
            <a:solidFill>
              <a:srgbClr val="3C8DA0"/>
            </a:solidFill>
            <a:ln>
              <a:noFill/>
            </a:ln>
          </p:spPr>
          <p:txBody>
            <a:bodyPr spcFirstLastPara="1" wrap="square" lIns="91425" tIns="91425" rIns="91425" bIns="91425" anchor="ctr" anchorCtr="0">
              <a:noAutofit/>
            </a:bodyPr>
            <a:lstStyle/>
            <a:p>
              <a:endParaRPr/>
            </a:p>
          </p:txBody>
        </p:sp>
        <p:sp>
          <p:nvSpPr>
            <p:cNvPr id="524" name="Google Shape;524;p8"/>
            <p:cNvSpPr/>
            <p:nvPr/>
          </p:nvSpPr>
          <p:spPr>
            <a:xfrm>
              <a:off x="354400" y="1551263"/>
              <a:ext cx="9975" cy="8550"/>
            </a:xfrm>
            <a:custGeom>
              <a:avLst/>
              <a:gdLst/>
              <a:ahLst/>
              <a:cxnLst/>
              <a:rect l="l" t="t" r="r" b="b"/>
              <a:pathLst>
                <a:path w="399" h="342" extrusionOk="0">
                  <a:moveTo>
                    <a:pt x="209" y="0"/>
                  </a:moveTo>
                  <a:cubicBezTo>
                    <a:pt x="0" y="38"/>
                    <a:pt x="0" y="323"/>
                    <a:pt x="209" y="342"/>
                  </a:cubicBezTo>
                  <a:cubicBezTo>
                    <a:pt x="398" y="323"/>
                    <a:pt x="398" y="38"/>
                    <a:pt x="209" y="0"/>
                  </a:cubicBezTo>
                  <a:close/>
                </a:path>
              </a:pathLst>
            </a:custGeom>
            <a:solidFill>
              <a:srgbClr val="3C8DA0"/>
            </a:solidFill>
            <a:ln>
              <a:noFill/>
            </a:ln>
          </p:spPr>
          <p:txBody>
            <a:bodyPr spcFirstLastPara="1" wrap="square" lIns="91425" tIns="91425" rIns="91425" bIns="91425" anchor="ctr" anchorCtr="0">
              <a:noAutofit/>
            </a:bodyPr>
            <a:lstStyle/>
            <a:p>
              <a:endParaRPr/>
            </a:p>
          </p:txBody>
        </p:sp>
        <p:sp>
          <p:nvSpPr>
            <p:cNvPr id="525" name="Google Shape;525;p8"/>
            <p:cNvSpPr/>
            <p:nvPr/>
          </p:nvSpPr>
          <p:spPr>
            <a:xfrm>
              <a:off x="337800" y="1527563"/>
              <a:ext cx="13300" cy="11400"/>
            </a:xfrm>
            <a:custGeom>
              <a:avLst/>
              <a:gdLst/>
              <a:ahLst/>
              <a:cxnLst/>
              <a:rect l="l" t="t" r="r" b="b"/>
              <a:pathLst>
                <a:path w="532" h="456" extrusionOk="0">
                  <a:moveTo>
                    <a:pt x="266" y="1"/>
                  </a:moveTo>
                  <a:cubicBezTo>
                    <a:pt x="1" y="38"/>
                    <a:pt x="1" y="418"/>
                    <a:pt x="266" y="455"/>
                  </a:cubicBezTo>
                  <a:cubicBezTo>
                    <a:pt x="531" y="418"/>
                    <a:pt x="531" y="38"/>
                    <a:pt x="266" y="1"/>
                  </a:cubicBezTo>
                  <a:close/>
                </a:path>
              </a:pathLst>
            </a:custGeom>
            <a:solidFill>
              <a:srgbClr val="3C8DA0"/>
            </a:solidFill>
            <a:ln>
              <a:noFill/>
            </a:ln>
          </p:spPr>
          <p:txBody>
            <a:bodyPr spcFirstLastPara="1" wrap="square" lIns="91425" tIns="91425" rIns="91425" bIns="91425" anchor="ctr" anchorCtr="0">
              <a:noAutofit/>
            </a:bodyPr>
            <a:lstStyle/>
            <a:p>
              <a:endParaRPr/>
            </a:p>
          </p:txBody>
        </p:sp>
        <p:sp>
          <p:nvSpPr>
            <p:cNvPr id="526" name="Google Shape;526;p8"/>
            <p:cNvSpPr/>
            <p:nvPr/>
          </p:nvSpPr>
          <p:spPr>
            <a:xfrm>
              <a:off x="272875" y="1700063"/>
              <a:ext cx="23250" cy="18050"/>
            </a:xfrm>
            <a:custGeom>
              <a:avLst/>
              <a:gdLst/>
              <a:ahLst/>
              <a:cxnLst/>
              <a:rect l="l" t="t" r="r" b="b"/>
              <a:pathLst>
                <a:path w="930" h="722" extrusionOk="0">
                  <a:moveTo>
                    <a:pt x="474" y="1"/>
                  </a:moveTo>
                  <a:cubicBezTo>
                    <a:pt x="0" y="1"/>
                    <a:pt x="0" y="721"/>
                    <a:pt x="474" y="721"/>
                  </a:cubicBezTo>
                  <a:cubicBezTo>
                    <a:pt x="929" y="721"/>
                    <a:pt x="929" y="1"/>
                    <a:pt x="474" y="1"/>
                  </a:cubicBezTo>
                  <a:close/>
                </a:path>
              </a:pathLst>
            </a:custGeom>
            <a:solidFill>
              <a:srgbClr val="3C8DA0"/>
            </a:solidFill>
            <a:ln>
              <a:noFill/>
            </a:ln>
          </p:spPr>
          <p:txBody>
            <a:bodyPr spcFirstLastPara="1" wrap="square" lIns="91425" tIns="91425" rIns="91425" bIns="91425" anchor="ctr" anchorCtr="0">
              <a:noAutofit/>
            </a:bodyPr>
            <a:lstStyle/>
            <a:p>
              <a:endParaRPr/>
            </a:p>
          </p:txBody>
        </p:sp>
        <p:sp>
          <p:nvSpPr>
            <p:cNvPr id="527" name="Google Shape;527;p8"/>
            <p:cNvSpPr/>
            <p:nvPr/>
          </p:nvSpPr>
          <p:spPr>
            <a:xfrm>
              <a:off x="507000" y="1726138"/>
              <a:ext cx="3800" cy="3350"/>
            </a:xfrm>
            <a:custGeom>
              <a:avLst/>
              <a:gdLst/>
              <a:ahLst/>
              <a:cxnLst/>
              <a:rect l="l" t="t" r="r" b="b"/>
              <a:pathLst>
                <a:path w="152" h="134" extrusionOk="0">
                  <a:moveTo>
                    <a:pt x="76" y="0"/>
                  </a:moveTo>
                  <a:cubicBezTo>
                    <a:pt x="0" y="0"/>
                    <a:pt x="0" y="114"/>
                    <a:pt x="76" y="133"/>
                  </a:cubicBezTo>
                  <a:cubicBezTo>
                    <a:pt x="152" y="114"/>
                    <a:pt x="152" y="0"/>
                    <a:pt x="76" y="0"/>
                  </a:cubicBezTo>
                  <a:close/>
                </a:path>
              </a:pathLst>
            </a:custGeom>
            <a:solidFill>
              <a:srgbClr val="3C8DA0"/>
            </a:solidFill>
            <a:ln>
              <a:noFill/>
            </a:ln>
          </p:spPr>
          <p:txBody>
            <a:bodyPr spcFirstLastPara="1" wrap="square" lIns="91425" tIns="91425" rIns="91425" bIns="91425" anchor="ctr" anchorCtr="0">
              <a:noAutofit/>
            </a:bodyPr>
            <a:lstStyle/>
            <a:p>
              <a:endParaRPr/>
            </a:p>
          </p:txBody>
        </p:sp>
        <p:sp>
          <p:nvSpPr>
            <p:cNvPr id="528" name="Google Shape;528;p8"/>
            <p:cNvSpPr/>
            <p:nvPr/>
          </p:nvSpPr>
          <p:spPr>
            <a:xfrm>
              <a:off x="485200" y="1780638"/>
              <a:ext cx="18025" cy="13775"/>
            </a:xfrm>
            <a:custGeom>
              <a:avLst/>
              <a:gdLst/>
              <a:ahLst/>
              <a:cxnLst/>
              <a:rect l="l" t="t" r="r" b="b"/>
              <a:pathLst>
                <a:path w="721" h="551" extrusionOk="0">
                  <a:moveTo>
                    <a:pt x="360" y="1"/>
                  </a:moveTo>
                  <a:cubicBezTo>
                    <a:pt x="0" y="1"/>
                    <a:pt x="0" y="550"/>
                    <a:pt x="360" y="550"/>
                  </a:cubicBezTo>
                  <a:cubicBezTo>
                    <a:pt x="721" y="550"/>
                    <a:pt x="721" y="1"/>
                    <a:pt x="360" y="1"/>
                  </a:cubicBezTo>
                  <a:close/>
                </a:path>
              </a:pathLst>
            </a:custGeom>
            <a:solidFill>
              <a:srgbClr val="3C8DA0"/>
            </a:solidFill>
            <a:ln>
              <a:noFill/>
            </a:ln>
          </p:spPr>
          <p:txBody>
            <a:bodyPr spcFirstLastPara="1" wrap="square" lIns="91425" tIns="91425" rIns="91425" bIns="91425" anchor="ctr" anchorCtr="0">
              <a:noAutofit/>
            </a:bodyPr>
            <a:lstStyle/>
            <a:p>
              <a:endParaRPr/>
            </a:p>
          </p:txBody>
        </p:sp>
        <p:sp>
          <p:nvSpPr>
            <p:cNvPr id="529" name="Google Shape;529;p8"/>
            <p:cNvSpPr/>
            <p:nvPr/>
          </p:nvSpPr>
          <p:spPr>
            <a:xfrm>
              <a:off x="502250" y="1829463"/>
              <a:ext cx="9500" cy="6175"/>
            </a:xfrm>
            <a:custGeom>
              <a:avLst/>
              <a:gdLst/>
              <a:ahLst/>
              <a:cxnLst/>
              <a:rect l="l" t="t" r="r" b="b"/>
              <a:pathLst>
                <a:path w="380" h="247" extrusionOk="0">
                  <a:moveTo>
                    <a:pt x="114" y="0"/>
                  </a:moveTo>
                  <a:cubicBezTo>
                    <a:pt x="77" y="0"/>
                    <a:pt x="39" y="19"/>
                    <a:pt x="20" y="38"/>
                  </a:cubicBezTo>
                  <a:cubicBezTo>
                    <a:pt x="20" y="38"/>
                    <a:pt x="1" y="57"/>
                    <a:pt x="1" y="76"/>
                  </a:cubicBezTo>
                  <a:cubicBezTo>
                    <a:pt x="1" y="95"/>
                    <a:pt x="1" y="114"/>
                    <a:pt x="1" y="114"/>
                  </a:cubicBezTo>
                  <a:cubicBezTo>
                    <a:pt x="1" y="152"/>
                    <a:pt x="20" y="190"/>
                    <a:pt x="39" y="209"/>
                  </a:cubicBezTo>
                  <a:cubicBezTo>
                    <a:pt x="58" y="228"/>
                    <a:pt x="95" y="247"/>
                    <a:pt x="114" y="247"/>
                  </a:cubicBezTo>
                  <a:lnTo>
                    <a:pt x="266" y="247"/>
                  </a:lnTo>
                  <a:cubicBezTo>
                    <a:pt x="304" y="247"/>
                    <a:pt x="342" y="228"/>
                    <a:pt x="361" y="209"/>
                  </a:cubicBezTo>
                  <a:cubicBezTo>
                    <a:pt x="361" y="190"/>
                    <a:pt x="380" y="190"/>
                    <a:pt x="380" y="171"/>
                  </a:cubicBezTo>
                  <a:cubicBezTo>
                    <a:pt x="380" y="152"/>
                    <a:pt x="380" y="133"/>
                    <a:pt x="380" y="114"/>
                  </a:cubicBezTo>
                  <a:cubicBezTo>
                    <a:pt x="380" y="95"/>
                    <a:pt x="361" y="57"/>
                    <a:pt x="342" y="38"/>
                  </a:cubicBezTo>
                  <a:cubicBezTo>
                    <a:pt x="323" y="19"/>
                    <a:pt x="285" y="0"/>
                    <a:pt x="266" y="0"/>
                  </a:cubicBezTo>
                  <a:close/>
                </a:path>
              </a:pathLst>
            </a:custGeom>
            <a:solidFill>
              <a:srgbClr val="3C8DA0"/>
            </a:solidFill>
            <a:ln>
              <a:noFill/>
            </a:ln>
          </p:spPr>
          <p:txBody>
            <a:bodyPr spcFirstLastPara="1" wrap="square" lIns="91425" tIns="91425" rIns="91425" bIns="91425" anchor="ctr" anchorCtr="0">
              <a:noAutofit/>
            </a:bodyPr>
            <a:lstStyle/>
            <a:p>
              <a:endParaRPr/>
            </a:p>
          </p:txBody>
        </p:sp>
        <p:sp>
          <p:nvSpPr>
            <p:cNvPr id="530" name="Google Shape;530;p8"/>
            <p:cNvSpPr/>
            <p:nvPr/>
          </p:nvSpPr>
          <p:spPr>
            <a:xfrm>
              <a:off x="504150" y="1867838"/>
              <a:ext cx="24675" cy="18975"/>
            </a:xfrm>
            <a:custGeom>
              <a:avLst/>
              <a:gdLst/>
              <a:ahLst/>
              <a:cxnLst/>
              <a:rect l="l" t="t" r="r" b="b"/>
              <a:pathLst>
                <a:path w="987" h="759" extrusionOk="0">
                  <a:moveTo>
                    <a:pt x="493" y="1"/>
                  </a:moveTo>
                  <a:cubicBezTo>
                    <a:pt x="1" y="1"/>
                    <a:pt x="1" y="759"/>
                    <a:pt x="493" y="759"/>
                  </a:cubicBezTo>
                  <a:cubicBezTo>
                    <a:pt x="986" y="759"/>
                    <a:pt x="986" y="1"/>
                    <a:pt x="493" y="1"/>
                  </a:cubicBezTo>
                  <a:close/>
                </a:path>
              </a:pathLst>
            </a:custGeom>
            <a:solidFill>
              <a:srgbClr val="3C8DA0"/>
            </a:solidFill>
            <a:ln>
              <a:noFill/>
            </a:ln>
          </p:spPr>
          <p:txBody>
            <a:bodyPr spcFirstLastPara="1" wrap="square" lIns="91425" tIns="91425" rIns="91425" bIns="91425" anchor="ctr" anchorCtr="0">
              <a:noAutofit/>
            </a:bodyPr>
            <a:lstStyle/>
            <a:p>
              <a:endParaRPr/>
            </a:p>
          </p:txBody>
        </p:sp>
        <p:sp>
          <p:nvSpPr>
            <p:cNvPr id="531" name="Google Shape;531;p8"/>
            <p:cNvSpPr/>
            <p:nvPr/>
          </p:nvSpPr>
          <p:spPr>
            <a:xfrm>
              <a:off x="360075" y="1880163"/>
              <a:ext cx="20875" cy="17075"/>
            </a:xfrm>
            <a:custGeom>
              <a:avLst/>
              <a:gdLst/>
              <a:ahLst/>
              <a:cxnLst/>
              <a:rect l="l" t="t" r="r" b="b"/>
              <a:pathLst>
                <a:path w="835" h="683" extrusionOk="0">
                  <a:moveTo>
                    <a:pt x="418" y="0"/>
                  </a:moveTo>
                  <a:cubicBezTo>
                    <a:pt x="1" y="38"/>
                    <a:pt x="1" y="645"/>
                    <a:pt x="418" y="683"/>
                  </a:cubicBezTo>
                  <a:cubicBezTo>
                    <a:pt x="835" y="645"/>
                    <a:pt x="835" y="38"/>
                    <a:pt x="418" y="0"/>
                  </a:cubicBezTo>
                  <a:close/>
                </a:path>
              </a:pathLst>
            </a:custGeom>
            <a:solidFill>
              <a:srgbClr val="3C8DA0"/>
            </a:solidFill>
            <a:ln>
              <a:noFill/>
            </a:ln>
          </p:spPr>
          <p:txBody>
            <a:bodyPr spcFirstLastPara="1" wrap="square" lIns="91425" tIns="91425" rIns="91425" bIns="91425" anchor="ctr" anchorCtr="0">
              <a:noAutofit/>
            </a:bodyPr>
            <a:lstStyle/>
            <a:p>
              <a:endParaRPr/>
            </a:p>
          </p:txBody>
        </p:sp>
        <p:sp>
          <p:nvSpPr>
            <p:cNvPr id="532" name="Google Shape;532;p8"/>
            <p:cNvSpPr/>
            <p:nvPr/>
          </p:nvSpPr>
          <p:spPr>
            <a:xfrm>
              <a:off x="319325" y="1860263"/>
              <a:ext cx="16125" cy="12350"/>
            </a:xfrm>
            <a:custGeom>
              <a:avLst/>
              <a:gdLst/>
              <a:ahLst/>
              <a:cxnLst/>
              <a:rect l="l" t="t" r="r" b="b"/>
              <a:pathLst>
                <a:path w="645" h="494" extrusionOk="0">
                  <a:moveTo>
                    <a:pt x="247" y="0"/>
                  </a:moveTo>
                  <a:cubicBezTo>
                    <a:pt x="228" y="0"/>
                    <a:pt x="190" y="0"/>
                    <a:pt x="152" y="19"/>
                  </a:cubicBezTo>
                  <a:cubicBezTo>
                    <a:pt x="133" y="19"/>
                    <a:pt x="95" y="38"/>
                    <a:pt x="76" y="76"/>
                  </a:cubicBezTo>
                  <a:cubicBezTo>
                    <a:pt x="38" y="114"/>
                    <a:pt x="0" y="171"/>
                    <a:pt x="0" y="247"/>
                  </a:cubicBezTo>
                  <a:lnTo>
                    <a:pt x="0" y="304"/>
                  </a:lnTo>
                  <a:cubicBezTo>
                    <a:pt x="19" y="342"/>
                    <a:pt x="38" y="379"/>
                    <a:pt x="76" y="417"/>
                  </a:cubicBezTo>
                  <a:lnTo>
                    <a:pt x="114" y="455"/>
                  </a:lnTo>
                  <a:cubicBezTo>
                    <a:pt x="152" y="474"/>
                    <a:pt x="209" y="493"/>
                    <a:pt x="247" y="493"/>
                  </a:cubicBezTo>
                  <a:lnTo>
                    <a:pt x="398" y="493"/>
                  </a:lnTo>
                  <a:cubicBezTo>
                    <a:pt x="436" y="493"/>
                    <a:pt x="455" y="493"/>
                    <a:pt x="493" y="474"/>
                  </a:cubicBezTo>
                  <a:cubicBezTo>
                    <a:pt x="550" y="455"/>
                    <a:pt x="588" y="398"/>
                    <a:pt x="607" y="342"/>
                  </a:cubicBezTo>
                  <a:cubicBezTo>
                    <a:pt x="626" y="323"/>
                    <a:pt x="645" y="285"/>
                    <a:pt x="626" y="247"/>
                  </a:cubicBezTo>
                  <a:lnTo>
                    <a:pt x="626" y="190"/>
                  </a:lnTo>
                  <a:cubicBezTo>
                    <a:pt x="626" y="152"/>
                    <a:pt x="607" y="114"/>
                    <a:pt x="569" y="76"/>
                  </a:cubicBezTo>
                  <a:lnTo>
                    <a:pt x="531" y="38"/>
                  </a:lnTo>
                  <a:cubicBezTo>
                    <a:pt x="493" y="19"/>
                    <a:pt x="436" y="19"/>
                    <a:pt x="398" y="19"/>
                  </a:cubicBezTo>
                  <a:lnTo>
                    <a:pt x="398" y="0"/>
                  </a:lnTo>
                  <a:close/>
                </a:path>
              </a:pathLst>
            </a:custGeom>
            <a:solidFill>
              <a:srgbClr val="3C8DA0"/>
            </a:solidFill>
            <a:ln>
              <a:noFill/>
            </a:ln>
          </p:spPr>
          <p:txBody>
            <a:bodyPr spcFirstLastPara="1" wrap="square" lIns="91425" tIns="91425" rIns="91425" bIns="91425" anchor="ctr" anchorCtr="0">
              <a:noAutofit/>
            </a:bodyPr>
            <a:lstStyle/>
            <a:p>
              <a:endParaRPr/>
            </a:p>
          </p:txBody>
        </p:sp>
        <p:sp>
          <p:nvSpPr>
            <p:cNvPr id="533" name="Google Shape;533;p8"/>
            <p:cNvSpPr/>
            <p:nvPr/>
          </p:nvSpPr>
          <p:spPr>
            <a:xfrm>
              <a:off x="325475" y="1808138"/>
              <a:ext cx="15675" cy="11850"/>
            </a:xfrm>
            <a:custGeom>
              <a:avLst/>
              <a:gdLst/>
              <a:ahLst/>
              <a:cxnLst/>
              <a:rect l="l" t="t" r="r" b="b"/>
              <a:pathLst>
                <a:path w="627" h="474" extrusionOk="0">
                  <a:moveTo>
                    <a:pt x="304" y="0"/>
                  </a:moveTo>
                  <a:cubicBezTo>
                    <a:pt x="1" y="0"/>
                    <a:pt x="1" y="474"/>
                    <a:pt x="304" y="474"/>
                  </a:cubicBezTo>
                  <a:cubicBezTo>
                    <a:pt x="626" y="474"/>
                    <a:pt x="626" y="0"/>
                    <a:pt x="304" y="0"/>
                  </a:cubicBezTo>
                  <a:close/>
                </a:path>
              </a:pathLst>
            </a:custGeom>
            <a:solidFill>
              <a:srgbClr val="3C8DA0"/>
            </a:solidFill>
            <a:ln>
              <a:noFill/>
            </a:ln>
          </p:spPr>
          <p:txBody>
            <a:bodyPr spcFirstLastPara="1" wrap="square" lIns="91425" tIns="91425" rIns="91425" bIns="91425" anchor="ctr" anchorCtr="0">
              <a:noAutofit/>
            </a:bodyPr>
            <a:lstStyle/>
            <a:p>
              <a:endParaRPr/>
            </a:p>
          </p:txBody>
        </p:sp>
        <p:sp>
          <p:nvSpPr>
            <p:cNvPr id="534" name="Google Shape;534;p8"/>
            <p:cNvSpPr/>
            <p:nvPr/>
          </p:nvSpPr>
          <p:spPr>
            <a:xfrm>
              <a:off x="298950" y="1787738"/>
              <a:ext cx="8550" cy="7150"/>
            </a:xfrm>
            <a:custGeom>
              <a:avLst/>
              <a:gdLst/>
              <a:ahLst/>
              <a:cxnLst/>
              <a:rect l="l" t="t" r="r" b="b"/>
              <a:pathLst>
                <a:path w="342" h="286" extrusionOk="0">
                  <a:moveTo>
                    <a:pt x="171" y="1"/>
                  </a:moveTo>
                  <a:cubicBezTo>
                    <a:pt x="0" y="20"/>
                    <a:pt x="0" y="266"/>
                    <a:pt x="171" y="285"/>
                  </a:cubicBezTo>
                  <a:cubicBezTo>
                    <a:pt x="341" y="266"/>
                    <a:pt x="341" y="20"/>
                    <a:pt x="171" y="1"/>
                  </a:cubicBezTo>
                  <a:close/>
                </a:path>
              </a:pathLst>
            </a:custGeom>
            <a:solidFill>
              <a:srgbClr val="3C8DA0"/>
            </a:solidFill>
            <a:ln>
              <a:noFill/>
            </a:ln>
          </p:spPr>
          <p:txBody>
            <a:bodyPr spcFirstLastPara="1" wrap="square" lIns="91425" tIns="91425" rIns="91425" bIns="91425" anchor="ctr" anchorCtr="0">
              <a:noAutofit/>
            </a:bodyPr>
            <a:lstStyle/>
            <a:p>
              <a:endParaRPr/>
            </a:p>
          </p:txBody>
        </p:sp>
        <p:sp>
          <p:nvSpPr>
            <p:cNvPr id="535" name="Google Shape;535;p8"/>
            <p:cNvSpPr/>
            <p:nvPr/>
          </p:nvSpPr>
          <p:spPr>
            <a:xfrm>
              <a:off x="445850" y="1622338"/>
              <a:ext cx="21825" cy="16625"/>
            </a:xfrm>
            <a:custGeom>
              <a:avLst/>
              <a:gdLst/>
              <a:ahLst/>
              <a:cxnLst/>
              <a:rect l="l" t="t" r="r" b="b"/>
              <a:pathLst>
                <a:path w="873" h="665" extrusionOk="0">
                  <a:moveTo>
                    <a:pt x="437" y="1"/>
                  </a:moveTo>
                  <a:cubicBezTo>
                    <a:pt x="1" y="1"/>
                    <a:pt x="1" y="664"/>
                    <a:pt x="437" y="664"/>
                  </a:cubicBezTo>
                  <a:cubicBezTo>
                    <a:pt x="873" y="664"/>
                    <a:pt x="873" y="1"/>
                    <a:pt x="437" y="1"/>
                  </a:cubicBezTo>
                  <a:close/>
                </a:path>
              </a:pathLst>
            </a:custGeom>
            <a:solidFill>
              <a:srgbClr val="3C8DA0"/>
            </a:solidFill>
            <a:ln>
              <a:noFill/>
            </a:ln>
          </p:spPr>
          <p:txBody>
            <a:bodyPr spcFirstLastPara="1" wrap="square" lIns="91425" tIns="91425" rIns="91425" bIns="91425" anchor="ctr" anchorCtr="0">
              <a:noAutofit/>
            </a:bodyPr>
            <a:lstStyle/>
            <a:p>
              <a:endParaRPr/>
            </a:p>
          </p:txBody>
        </p:sp>
        <p:sp>
          <p:nvSpPr>
            <p:cNvPr id="536" name="Google Shape;536;p8"/>
            <p:cNvSpPr/>
            <p:nvPr/>
          </p:nvSpPr>
          <p:spPr>
            <a:xfrm>
              <a:off x="418850" y="1542263"/>
              <a:ext cx="23250" cy="18975"/>
            </a:xfrm>
            <a:custGeom>
              <a:avLst/>
              <a:gdLst/>
              <a:ahLst/>
              <a:cxnLst/>
              <a:rect l="l" t="t" r="r" b="b"/>
              <a:pathLst>
                <a:path w="930" h="759" extrusionOk="0">
                  <a:moveTo>
                    <a:pt x="474" y="0"/>
                  </a:moveTo>
                  <a:cubicBezTo>
                    <a:pt x="0" y="38"/>
                    <a:pt x="0" y="721"/>
                    <a:pt x="474" y="758"/>
                  </a:cubicBezTo>
                  <a:cubicBezTo>
                    <a:pt x="929" y="721"/>
                    <a:pt x="929" y="38"/>
                    <a:pt x="474" y="0"/>
                  </a:cubicBezTo>
                  <a:close/>
                </a:path>
              </a:pathLst>
            </a:custGeom>
            <a:solidFill>
              <a:srgbClr val="3C8DA0"/>
            </a:solidFill>
            <a:ln>
              <a:noFill/>
            </a:ln>
          </p:spPr>
          <p:txBody>
            <a:bodyPr spcFirstLastPara="1" wrap="square" lIns="91425" tIns="91425" rIns="91425" bIns="91425" anchor="ctr" anchorCtr="0">
              <a:noAutofit/>
            </a:bodyPr>
            <a:lstStyle/>
            <a:p>
              <a:endParaRPr/>
            </a:p>
          </p:txBody>
        </p:sp>
      </p:grpSp>
      <p:pic>
        <p:nvPicPr>
          <p:cNvPr id="537" name="Google Shape;537;p8"/>
          <p:cNvPicPr preferRelativeResize="0"/>
          <p:nvPr/>
        </p:nvPicPr>
        <p:blipFill>
          <a:blip r:embed="rId6">
            <a:alphaModFix amt="62000"/>
          </a:blip>
          <a:stretch>
            <a:fillRect/>
          </a:stretch>
        </p:blipFill>
        <p:spPr>
          <a:xfrm rot="5400000">
            <a:off x="1054424" y="-334421"/>
            <a:ext cx="4474637" cy="5143502"/>
          </a:xfrm>
          <a:prstGeom prst="rect">
            <a:avLst/>
          </a:prstGeom>
          <a:noFill/>
          <a:ln>
            <a:noFill/>
          </a:ln>
        </p:spPr>
      </p:pic>
      <p:sp>
        <p:nvSpPr>
          <p:cNvPr id="538" name="Google Shape;538;p8"/>
          <p:cNvSpPr txBox="1">
            <a:spLocks noGrp="1"/>
          </p:cNvSpPr>
          <p:nvPr>
            <p:ph type="title"/>
          </p:nvPr>
        </p:nvSpPr>
        <p:spPr>
          <a:xfrm>
            <a:off x="1388100" y="1307100"/>
            <a:ext cx="6367800" cy="2529300"/>
          </a:xfrm>
          <a:prstGeom prst="rect">
            <a:avLst/>
          </a:prstGeom>
        </p:spPr>
        <p:txBody>
          <a:bodyPr spcFirstLastPara="1" wrap="square" lIns="91425" tIns="91425" rIns="91425" bIns="91425" anchor="ctr" anchorCtr="0">
            <a:noAutofit/>
          </a:bodyPr>
          <a:lstStyle>
            <a:lvl1pPr lvl="0" algn="ctr">
              <a:spcBef>
                <a:spcPts val="0"/>
              </a:spcBef>
              <a:spcAft>
                <a:spcPts val="0"/>
              </a:spcAft>
              <a:buSzPts val="4800"/>
              <a:buNone/>
              <a:defRPr sz="60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539" name="Google Shape;539;p8"/>
          <p:cNvSpPr/>
          <p:nvPr/>
        </p:nvSpPr>
        <p:spPr>
          <a:xfrm rot="231922" flipH="1">
            <a:off x="-1189243" y="-3465582"/>
            <a:ext cx="4623938" cy="7256951"/>
          </a:xfrm>
          <a:custGeom>
            <a:avLst/>
            <a:gdLst/>
            <a:ahLst/>
            <a:cxnLst/>
            <a:rect l="l" t="t" r="r" b="b"/>
            <a:pathLst>
              <a:path w="55812" h="94461" extrusionOk="0">
                <a:moveTo>
                  <a:pt x="36054" y="83719"/>
                </a:moveTo>
                <a:cubicBezTo>
                  <a:pt x="36059" y="85810"/>
                  <a:pt x="36230" y="87883"/>
                  <a:pt x="36585" y="89937"/>
                </a:cubicBezTo>
                <a:cubicBezTo>
                  <a:pt x="36680" y="90449"/>
                  <a:pt x="36775" y="90942"/>
                  <a:pt x="36888" y="91454"/>
                </a:cubicBezTo>
                <a:cubicBezTo>
                  <a:pt x="36926" y="91719"/>
                  <a:pt x="37002" y="91984"/>
                  <a:pt x="37059" y="92250"/>
                </a:cubicBezTo>
                <a:cubicBezTo>
                  <a:pt x="37097" y="92439"/>
                  <a:pt x="37305" y="92856"/>
                  <a:pt x="37211" y="93046"/>
                </a:cubicBezTo>
                <a:cubicBezTo>
                  <a:pt x="37154" y="93160"/>
                  <a:pt x="36831" y="93255"/>
                  <a:pt x="36718" y="93311"/>
                </a:cubicBezTo>
                <a:cubicBezTo>
                  <a:pt x="36509" y="93425"/>
                  <a:pt x="36282" y="93539"/>
                  <a:pt x="36035" y="93634"/>
                </a:cubicBezTo>
                <a:cubicBezTo>
                  <a:pt x="35599" y="93804"/>
                  <a:pt x="35144" y="93937"/>
                  <a:pt x="34689" y="93994"/>
                </a:cubicBezTo>
                <a:cubicBezTo>
                  <a:pt x="34597" y="94004"/>
                  <a:pt x="34505" y="94009"/>
                  <a:pt x="34414" y="94009"/>
                </a:cubicBezTo>
                <a:cubicBezTo>
                  <a:pt x="33623" y="94009"/>
                  <a:pt x="32889" y="93638"/>
                  <a:pt x="32566" y="92856"/>
                </a:cubicBezTo>
                <a:cubicBezTo>
                  <a:pt x="32244" y="92041"/>
                  <a:pt x="32471" y="91093"/>
                  <a:pt x="32756" y="90297"/>
                </a:cubicBezTo>
                <a:cubicBezTo>
                  <a:pt x="33362" y="88572"/>
                  <a:pt x="34234" y="86923"/>
                  <a:pt x="35125" y="85331"/>
                </a:cubicBezTo>
                <a:cubicBezTo>
                  <a:pt x="35426" y="84788"/>
                  <a:pt x="35736" y="84251"/>
                  <a:pt x="36054" y="83719"/>
                </a:cubicBezTo>
                <a:close/>
                <a:moveTo>
                  <a:pt x="43850" y="72899"/>
                </a:moveTo>
                <a:cubicBezTo>
                  <a:pt x="43926" y="74041"/>
                  <a:pt x="43988" y="75183"/>
                  <a:pt x="44035" y="76326"/>
                </a:cubicBezTo>
                <a:cubicBezTo>
                  <a:pt x="44111" y="78487"/>
                  <a:pt x="44149" y="80629"/>
                  <a:pt x="44130" y="82790"/>
                </a:cubicBezTo>
                <a:cubicBezTo>
                  <a:pt x="44111" y="83871"/>
                  <a:pt x="44092" y="84970"/>
                  <a:pt x="44054" y="86051"/>
                </a:cubicBezTo>
                <a:cubicBezTo>
                  <a:pt x="44016" y="87037"/>
                  <a:pt x="44092" y="88117"/>
                  <a:pt x="43864" y="89065"/>
                </a:cubicBezTo>
                <a:cubicBezTo>
                  <a:pt x="43789" y="89463"/>
                  <a:pt x="43599" y="89823"/>
                  <a:pt x="43334" y="90127"/>
                </a:cubicBezTo>
                <a:cubicBezTo>
                  <a:pt x="43194" y="90249"/>
                  <a:pt x="43052" y="90301"/>
                  <a:pt x="42914" y="90301"/>
                </a:cubicBezTo>
                <a:cubicBezTo>
                  <a:pt x="42585" y="90301"/>
                  <a:pt x="42287" y="90001"/>
                  <a:pt x="42139" y="89653"/>
                </a:cubicBezTo>
                <a:cubicBezTo>
                  <a:pt x="41874" y="88970"/>
                  <a:pt x="41760" y="88193"/>
                  <a:pt x="41609" y="87473"/>
                </a:cubicBezTo>
                <a:cubicBezTo>
                  <a:pt x="41324" y="86165"/>
                  <a:pt x="41021" y="84724"/>
                  <a:pt x="40149" y="83643"/>
                </a:cubicBezTo>
                <a:cubicBezTo>
                  <a:pt x="39770" y="83169"/>
                  <a:pt x="39277" y="82809"/>
                  <a:pt x="38708" y="82582"/>
                </a:cubicBezTo>
                <a:cubicBezTo>
                  <a:pt x="38695" y="82577"/>
                  <a:pt x="38683" y="82574"/>
                  <a:pt x="38671" y="82574"/>
                </a:cubicBezTo>
                <a:cubicBezTo>
                  <a:pt x="38594" y="82574"/>
                  <a:pt x="38540" y="82668"/>
                  <a:pt x="38557" y="82733"/>
                </a:cubicBezTo>
                <a:cubicBezTo>
                  <a:pt x="38917" y="84667"/>
                  <a:pt x="39277" y="86601"/>
                  <a:pt x="39618" y="88534"/>
                </a:cubicBezTo>
                <a:lnTo>
                  <a:pt x="40149" y="91397"/>
                </a:lnTo>
                <a:cubicBezTo>
                  <a:pt x="40263" y="92136"/>
                  <a:pt x="40452" y="92875"/>
                  <a:pt x="40187" y="93596"/>
                </a:cubicBezTo>
                <a:cubicBezTo>
                  <a:pt x="40092" y="93861"/>
                  <a:pt x="39921" y="94183"/>
                  <a:pt x="39618" y="94240"/>
                </a:cubicBezTo>
                <a:cubicBezTo>
                  <a:pt x="39604" y="94243"/>
                  <a:pt x="39590" y="94244"/>
                  <a:pt x="39576" y="94244"/>
                </a:cubicBezTo>
                <a:cubicBezTo>
                  <a:pt x="39294" y="94244"/>
                  <a:pt x="39081" y="93717"/>
                  <a:pt x="38955" y="93482"/>
                </a:cubicBezTo>
                <a:cubicBezTo>
                  <a:pt x="38670" y="92856"/>
                  <a:pt x="38462" y="92193"/>
                  <a:pt x="38348" y="91511"/>
                </a:cubicBezTo>
                <a:cubicBezTo>
                  <a:pt x="38083" y="90146"/>
                  <a:pt x="38045" y="88762"/>
                  <a:pt x="37855" y="87397"/>
                </a:cubicBezTo>
                <a:cubicBezTo>
                  <a:pt x="37647" y="85994"/>
                  <a:pt x="37230" y="84610"/>
                  <a:pt x="36244" y="83549"/>
                </a:cubicBezTo>
                <a:cubicBezTo>
                  <a:pt x="36227" y="83526"/>
                  <a:pt x="36203" y="83515"/>
                  <a:pt x="36178" y="83514"/>
                </a:cubicBezTo>
                <a:lnTo>
                  <a:pt x="36178" y="83514"/>
                </a:lnTo>
                <a:cubicBezTo>
                  <a:pt x="38436" y="79777"/>
                  <a:pt x="41102" y="76305"/>
                  <a:pt x="43850" y="72899"/>
                </a:cubicBezTo>
                <a:close/>
                <a:moveTo>
                  <a:pt x="124" y="0"/>
                </a:moveTo>
                <a:cubicBezTo>
                  <a:pt x="60" y="0"/>
                  <a:pt x="1" y="49"/>
                  <a:pt x="36" y="119"/>
                </a:cubicBezTo>
                <a:lnTo>
                  <a:pt x="17" y="119"/>
                </a:lnTo>
                <a:cubicBezTo>
                  <a:pt x="2955" y="8498"/>
                  <a:pt x="5989" y="16839"/>
                  <a:pt x="9135" y="25123"/>
                </a:cubicBezTo>
                <a:cubicBezTo>
                  <a:pt x="9894" y="27152"/>
                  <a:pt x="10671" y="29180"/>
                  <a:pt x="11467" y="31208"/>
                </a:cubicBezTo>
                <a:cubicBezTo>
                  <a:pt x="12168" y="33028"/>
                  <a:pt x="12794" y="34905"/>
                  <a:pt x="13647" y="36649"/>
                </a:cubicBezTo>
                <a:cubicBezTo>
                  <a:pt x="14292" y="37976"/>
                  <a:pt x="15221" y="39246"/>
                  <a:pt x="16623" y="39796"/>
                </a:cubicBezTo>
                <a:cubicBezTo>
                  <a:pt x="17283" y="40054"/>
                  <a:pt x="17979" y="40142"/>
                  <a:pt x="18690" y="40142"/>
                </a:cubicBezTo>
                <a:cubicBezTo>
                  <a:pt x="19959" y="40142"/>
                  <a:pt x="21272" y="39862"/>
                  <a:pt x="22500" y="39777"/>
                </a:cubicBezTo>
                <a:cubicBezTo>
                  <a:pt x="23246" y="39726"/>
                  <a:pt x="23995" y="39701"/>
                  <a:pt x="24747" y="39701"/>
                </a:cubicBezTo>
                <a:cubicBezTo>
                  <a:pt x="26249" y="39701"/>
                  <a:pt x="27757" y="39802"/>
                  <a:pt x="29249" y="40004"/>
                </a:cubicBezTo>
                <a:cubicBezTo>
                  <a:pt x="31106" y="40270"/>
                  <a:pt x="33021" y="40668"/>
                  <a:pt x="34727" y="41502"/>
                </a:cubicBezTo>
                <a:cubicBezTo>
                  <a:pt x="36433" y="42317"/>
                  <a:pt x="37836" y="43682"/>
                  <a:pt x="38708" y="45350"/>
                </a:cubicBezTo>
                <a:cubicBezTo>
                  <a:pt x="39580" y="46981"/>
                  <a:pt x="40054" y="48782"/>
                  <a:pt x="40471" y="50545"/>
                </a:cubicBezTo>
                <a:cubicBezTo>
                  <a:pt x="42179" y="57664"/>
                  <a:pt x="43282" y="64918"/>
                  <a:pt x="43803" y="72216"/>
                </a:cubicBezTo>
                <a:lnTo>
                  <a:pt x="43803" y="72216"/>
                </a:lnTo>
                <a:cubicBezTo>
                  <a:pt x="43494" y="72599"/>
                  <a:pt x="43186" y="72983"/>
                  <a:pt x="42879" y="73369"/>
                </a:cubicBezTo>
                <a:cubicBezTo>
                  <a:pt x="40831" y="75966"/>
                  <a:pt x="38822" y="78601"/>
                  <a:pt x="37021" y="81387"/>
                </a:cubicBezTo>
                <a:cubicBezTo>
                  <a:pt x="35277" y="84098"/>
                  <a:pt x="33571" y="87018"/>
                  <a:pt x="32471" y="90070"/>
                </a:cubicBezTo>
                <a:cubicBezTo>
                  <a:pt x="31997" y="91359"/>
                  <a:pt x="31770" y="93198"/>
                  <a:pt x="33154" y="94013"/>
                </a:cubicBezTo>
                <a:cubicBezTo>
                  <a:pt x="33534" y="94235"/>
                  <a:pt x="33946" y="94326"/>
                  <a:pt x="34367" y="94326"/>
                </a:cubicBezTo>
                <a:cubicBezTo>
                  <a:pt x="35456" y="94326"/>
                  <a:pt x="36609" y="93717"/>
                  <a:pt x="37457" y="93198"/>
                </a:cubicBezTo>
                <a:cubicBezTo>
                  <a:pt x="37514" y="93160"/>
                  <a:pt x="37533" y="93103"/>
                  <a:pt x="37514" y="93046"/>
                </a:cubicBezTo>
                <a:cubicBezTo>
                  <a:pt x="36725" y="90076"/>
                  <a:pt x="36309" y="87016"/>
                  <a:pt x="36300" y="83937"/>
                </a:cubicBezTo>
                <a:lnTo>
                  <a:pt x="36300" y="83937"/>
                </a:lnTo>
                <a:cubicBezTo>
                  <a:pt x="38208" y="86250"/>
                  <a:pt x="37579" y="89653"/>
                  <a:pt x="38348" y="92383"/>
                </a:cubicBezTo>
                <a:cubicBezTo>
                  <a:pt x="38500" y="93065"/>
                  <a:pt x="38803" y="93710"/>
                  <a:pt x="39201" y="94297"/>
                </a:cubicBezTo>
                <a:cubicBezTo>
                  <a:pt x="39289" y="94413"/>
                  <a:pt x="39407" y="94460"/>
                  <a:pt x="39532" y="94460"/>
                </a:cubicBezTo>
                <a:cubicBezTo>
                  <a:pt x="39756" y="94460"/>
                  <a:pt x="40003" y="94309"/>
                  <a:pt x="40149" y="94127"/>
                </a:cubicBezTo>
                <a:cubicBezTo>
                  <a:pt x="40490" y="93728"/>
                  <a:pt x="40566" y="93103"/>
                  <a:pt x="40547" y="92591"/>
                </a:cubicBezTo>
                <a:cubicBezTo>
                  <a:pt x="40509" y="91681"/>
                  <a:pt x="40244" y="90752"/>
                  <a:pt x="40092" y="89861"/>
                </a:cubicBezTo>
                <a:cubicBezTo>
                  <a:pt x="39670" y="87551"/>
                  <a:pt x="39266" y="85241"/>
                  <a:pt x="38846" y="82914"/>
                </a:cubicBezTo>
                <a:lnTo>
                  <a:pt x="38846" y="82914"/>
                </a:lnTo>
                <a:cubicBezTo>
                  <a:pt x="40217" y="83575"/>
                  <a:pt x="40753" y="85091"/>
                  <a:pt x="41116" y="86487"/>
                </a:cubicBezTo>
                <a:cubicBezTo>
                  <a:pt x="41305" y="87245"/>
                  <a:pt x="41438" y="88022"/>
                  <a:pt x="41628" y="88781"/>
                </a:cubicBezTo>
                <a:cubicBezTo>
                  <a:pt x="41760" y="89349"/>
                  <a:pt x="41874" y="90146"/>
                  <a:pt x="42443" y="90468"/>
                </a:cubicBezTo>
                <a:cubicBezTo>
                  <a:pt x="42589" y="90550"/>
                  <a:pt x="42735" y="90587"/>
                  <a:pt x="42876" y="90587"/>
                </a:cubicBezTo>
                <a:cubicBezTo>
                  <a:pt x="43193" y="90587"/>
                  <a:pt x="43484" y="90402"/>
                  <a:pt x="43694" y="90127"/>
                </a:cubicBezTo>
                <a:cubicBezTo>
                  <a:pt x="44168" y="89539"/>
                  <a:pt x="44225" y="88781"/>
                  <a:pt x="44263" y="88060"/>
                </a:cubicBezTo>
                <a:cubicBezTo>
                  <a:pt x="44376" y="85842"/>
                  <a:pt x="44433" y="83624"/>
                  <a:pt x="44433" y="81425"/>
                </a:cubicBezTo>
                <a:cubicBezTo>
                  <a:pt x="44433" y="78462"/>
                  <a:pt x="44333" y="75502"/>
                  <a:pt x="44134" y="72549"/>
                </a:cubicBezTo>
                <a:lnTo>
                  <a:pt x="44134" y="72549"/>
                </a:lnTo>
                <a:cubicBezTo>
                  <a:pt x="45525" y="70831"/>
                  <a:pt x="46934" y="69129"/>
                  <a:pt x="48319" y="67416"/>
                </a:cubicBezTo>
                <a:cubicBezTo>
                  <a:pt x="50916" y="64213"/>
                  <a:pt x="53457" y="60952"/>
                  <a:pt x="55694" y="57464"/>
                </a:cubicBezTo>
                <a:cubicBezTo>
                  <a:pt x="55812" y="57293"/>
                  <a:pt x="55657" y="57122"/>
                  <a:pt x="55493" y="57122"/>
                </a:cubicBezTo>
                <a:cubicBezTo>
                  <a:pt x="55421" y="57122"/>
                  <a:pt x="55348" y="57155"/>
                  <a:pt x="55295" y="57236"/>
                </a:cubicBezTo>
                <a:cubicBezTo>
                  <a:pt x="51966" y="62402"/>
                  <a:pt x="47953" y="67087"/>
                  <a:pt x="44086" y="71866"/>
                </a:cubicBezTo>
                <a:lnTo>
                  <a:pt x="44086" y="71866"/>
                </a:lnTo>
                <a:cubicBezTo>
                  <a:pt x="43682" y="66321"/>
                  <a:pt x="42926" y="60806"/>
                  <a:pt x="41817" y="55360"/>
                </a:cubicBezTo>
                <a:cubicBezTo>
                  <a:pt x="41400" y="53255"/>
                  <a:pt x="40945" y="51132"/>
                  <a:pt x="40376" y="49066"/>
                </a:cubicBezTo>
                <a:cubicBezTo>
                  <a:pt x="39921" y="47379"/>
                  <a:pt x="39315" y="45673"/>
                  <a:pt x="38310" y="44213"/>
                </a:cubicBezTo>
                <a:cubicBezTo>
                  <a:pt x="36130" y="41104"/>
                  <a:pt x="32301" y="40175"/>
                  <a:pt x="28737" y="39739"/>
                </a:cubicBezTo>
                <a:cubicBezTo>
                  <a:pt x="27406" y="39567"/>
                  <a:pt x="26076" y="39485"/>
                  <a:pt x="24745" y="39485"/>
                </a:cubicBezTo>
                <a:cubicBezTo>
                  <a:pt x="23877" y="39485"/>
                  <a:pt x="23008" y="39520"/>
                  <a:pt x="22140" y="39587"/>
                </a:cubicBezTo>
                <a:cubicBezTo>
                  <a:pt x="21041" y="39680"/>
                  <a:pt x="19854" y="39911"/>
                  <a:pt x="18707" y="39911"/>
                </a:cubicBezTo>
                <a:cubicBezTo>
                  <a:pt x="17736" y="39911"/>
                  <a:pt x="16794" y="39745"/>
                  <a:pt x="15960" y="39189"/>
                </a:cubicBezTo>
                <a:cubicBezTo>
                  <a:pt x="14519" y="38204"/>
                  <a:pt x="13780" y="36479"/>
                  <a:pt x="13173" y="34924"/>
                </a:cubicBezTo>
                <a:cubicBezTo>
                  <a:pt x="12339" y="32820"/>
                  <a:pt x="11543" y="30735"/>
                  <a:pt x="10728" y="28630"/>
                </a:cubicBezTo>
                <a:cubicBezTo>
                  <a:pt x="7505" y="20194"/>
                  <a:pt x="4377" y="11721"/>
                  <a:pt x="1344" y="3228"/>
                </a:cubicBezTo>
                <a:cubicBezTo>
                  <a:pt x="965" y="2166"/>
                  <a:pt x="586" y="1124"/>
                  <a:pt x="226" y="62"/>
                </a:cubicBezTo>
                <a:cubicBezTo>
                  <a:pt x="204" y="19"/>
                  <a:pt x="163" y="0"/>
                  <a:pt x="124" y="0"/>
                </a:cubicBezTo>
                <a:close/>
              </a:path>
            </a:pathLst>
          </a:custGeom>
          <a:solidFill>
            <a:srgbClr val="1C5F6F"/>
          </a:solidFill>
          <a:ln>
            <a:noFill/>
          </a:ln>
        </p:spPr>
        <p:txBody>
          <a:bodyPr spcFirstLastPara="1" wrap="square" lIns="91425" tIns="91425" rIns="91425" bIns="91425" anchor="ctr" anchorCtr="0">
            <a:noAutofit/>
          </a:bodyPr>
          <a:lstStyle/>
          <a:p>
            <a:endParaRPr/>
          </a:p>
        </p:txBody>
      </p:sp>
    </p:spTree>
    <p:extLst>
      <p:ext uri="{BB962C8B-B14F-4D97-AF65-F5344CB8AC3E}">
        <p14:creationId xmlns:p14="http://schemas.microsoft.com/office/powerpoint/2010/main" val="2836152291"/>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matchingName="Section title and description">
  <p:cSld name="Section title and description">
    <p:spTree>
      <p:nvGrpSpPr>
        <p:cNvPr id="1" name="Shape 540"/>
        <p:cNvGrpSpPr/>
        <p:nvPr/>
      </p:nvGrpSpPr>
      <p:grpSpPr>
        <a:xfrm>
          <a:off x="0" y="0"/>
          <a:ext cx="0" cy="0"/>
          <a:chOff x="0" y="0"/>
          <a:chExt cx="0" cy="0"/>
        </a:xfrm>
      </p:grpSpPr>
      <p:sp>
        <p:nvSpPr>
          <p:cNvPr id="541" name="Google Shape;541;p9"/>
          <p:cNvSpPr txBox="1">
            <a:spLocks noGrp="1"/>
          </p:cNvSpPr>
          <p:nvPr>
            <p:ph type="subTitle" idx="1"/>
          </p:nvPr>
        </p:nvSpPr>
        <p:spPr>
          <a:xfrm flipH="1">
            <a:off x="5047900" y="2607067"/>
            <a:ext cx="3367800" cy="1063200"/>
          </a:xfrm>
          <a:prstGeom prst="rect">
            <a:avLst/>
          </a:prstGeom>
        </p:spPr>
        <p:txBody>
          <a:bodyPr spcFirstLastPara="1" wrap="square" lIns="91425" tIns="91425" rIns="91425" bIns="91425" anchor="ctr" anchorCtr="0">
            <a:noAutofit/>
          </a:bodyPr>
          <a:lstStyle>
            <a:lvl1pPr lvl="0" algn="r" rtl="0">
              <a:lnSpc>
                <a:spcPct val="100000"/>
              </a:lnSpc>
              <a:spcBef>
                <a:spcPts val="0"/>
              </a:spcBef>
              <a:spcAft>
                <a:spcPts val="0"/>
              </a:spcAft>
              <a:buSzPts val="1400"/>
              <a:buNone/>
              <a:defRPr sz="1600"/>
            </a:lvl1pPr>
            <a:lvl2pPr lvl="1" algn="r" rtl="0">
              <a:lnSpc>
                <a:spcPct val="100000"/>
              </a:lnSpc>
              <a:spcBef>
                <a:spcPts val="0"/>
              </a:spcBef>
              <a:spcAft>
                <a:spcPts val="0"/>
              </a:spcAft>
              <a:buSzPts val="1400"/>
              <a:buNone/>
              <a:defRPr/>
            </a:lvl2pPr>
            <a:lvl3pPr lvl="2" algn="r" rtl="0">
              <a:lnSpc>
                <a:spcPct val="100000"/>
              </a:lnSpc>
              <a:spcBef>
                <a:spcPts val="0"/>
              </a:spcBef>
              <a:spcAft>
                <a:spcPts val="0"/>
              </a:spcAft>
              <a:buSzPts val="1400"/>
              <a:buNone/>
              <a:defRPr/>
            </a:lvl3pPr>
            <a:lvl4pPr lvl="3" algn="r" rtl="0">
              <a:lnSpc>
                <a:spcPct val="100000"/>
              </a:lnSpc>
              <a:spcBef>
                <a:spcPts val="0"/>
              </a:spcBef>
              <a:spcAft>
                <a:spcPts val="0"/>
              </a:spcAft>
              <a:buSzPts val="1400"/>
              <a:buNone/>
              <a:defRPr/>
            </a:lvl4pPr>
            <a:lvl5pPr lvl="4" algn="r" rtl="0">
              <a:lnSpc>
                <a:spcPct val="100000"/>
              </a:lnSpc>
              <a:spcBef>
                <a:spcPts val="0"/>
              </a:spcBef>
              <a:spcAft>
                <a:spcPts val="0"/>
              </a:spcAft>
              <a:buSzPts val="1400"/>
              <a:buNone/>
              <a:defRPr/>
            </a:lvl5pPr>
            <a:lvl6pPr lvl="5" algn="r" rtl="0">
              <a:lnSpc>
                <a:spcPct val="100000"/>
              </a:lnSpc>
              <a:spcBef>
                <a:spcPts val="0"/>
              </a:spcBef>
              <a:spcAft>
                <a:spcPts val="0"/>
              </a:spcAft>
              <a:buSzPts val="1400"/>
              <a:buNone/>
              <a:defRPr/>
            </a:lvl6pPr>
            <a:lvl7pPr lvl="6" algn="r" rtl="0">
              <a:lnSpc>
                <a:spcPct val="100000"/>
              </a:lnSpc>
              <a:spcBef>
                <a:spcPts val="0"/>
              </a:spcBef>
              <a:spcAft>
                <a:spcPts val="0"/>
              </a:spcAft>
              <a:buSzPts val="1400"/>
              <a:buNone/>
              <a:defRPr/>
            </a:lvl7pPr>
            <a:lvl8pPr lvl="7" algn="r" rtl="0">
              <a:lnSpc>
                <a:spcPct val="100000"/>
              </a:lnSpc>
              <a:spcBef>
                <a:spcPts val="0"/>
              </a:spcBef>
              <a:spcAft>
                <a:spcPts val="0"/>
              </a:spcAft>
              <a:buSzPts val="1400"/>
              <a:buNone/>
              <a:defRPr/>
            </a:lvl8pPr>
            <a:lvl9pPr lvl="8" algn="r" rtl="0">
              <a:lnSpc>
                <a:spcPct val="100000"/>
              </a:lnSpc>
              <a:spcBef>
                <a:spcPts val="0"/>
              </a:spcBef>
              <a:spcAft>
                <a:spcPts val="0"/>
              </a:spcAft>
              <a:buSzPts val="1400"/>
              <a:buNone/>
              <a:defRPr/>
            </a:lvl9pPr>
          </a:lstStyle>
          <a:p>
            <a:endParaRPr/>
          </a:p>
        </p:txBody>
      </p:sp>
      <p:sp>
        <p:nvSpPr>
          <p:cNvPr id="542" name="Google Shape;542;p9"/>
          <p:cNvSpPr txBox="1">
            <a:spLocks noGrp="1"/>
          </p:cNvSpPr>
          <p:nvPr>
            <p:ph type="ctrTitle"/>
          </p:nvPr>
        </p:nvSpPr>
        <p:spPr>
          <a:xfrm flipH="1">
            <a:off x="4571900" y="1697799"/>
            <a:ext cx="3860400" cy="934200"/>
          </a:xfrm>
          <a:prstGeom prst="rect">
            <a:avLst/>
          </a:prstGeom>
        </p:spPr>
        <p:txBody>
          <a:bodyPr spcFirstLastPara="1" wrap="square" lIns="91425" tIns="91425" rIns="91425" bIns="91425" anchor="ctr" anchorCtr="0">
            <a:noAutofit/>
          </a:bodyPr>
          <a:lstStyle>
            <a:lvl1pPr lvl="0" algn="r" rtl="0">
              <a:spcBef>
                <a:spcPts val="0"/>
              </a:spcBef>
              <a:spcAft>
                <a:spcPts val="0"/>
              </a:spcAft>
              <a:buSzPts val="3000"/>
              <a:buNone/>
              <a:defRPr/>
            </a:lvl1pPr>
            <a:lvl2pPr lvl="1" rtl="0">
              <a:spcBef>
                <a:spcPts val="0"/>
              </a:spcBef>
              <a:spcAft>
                <a:spcPts val="0"/>
              </a:spcAft>
              <a:buSzPts val="1600"/>
              <a:buNone/>
              <a:defRPr sz="1600"/>
            </a:lvl2pPr>
            <a:lvl3pPr lvl="2" rtl="0">
              <a:spcBef>
                <a:spcPts val="0"/>
              </a:spcBef>
              <a:spcAft>
                <a:spcPts val="0"/>
              </a:spcAft>
              <a:buSzPts val="1600"/>
              <a:buNone/>
              <a:defRPr sz="1600"/>
            </a:lvl3pPr>
            <a:lvl4pPr lvl="3" rtl="0">
              <a:spcBef>
                <a:spcPts val="0"/>
              </a:spcBef>
              <a:spcAft>
                <a:spcPts val="0"/>
              </a:spcAft>
              <a:buSzPts val="1600"/>
              <a:buNone/>
              <a:defRPr sz="1600"/>
            </a:lvl4pPr>
            <a:lvl5pPr lvl="4" rtl="0">
              <a:spcBef>
                <a:spcPts val="0"/>
              </a:spcBef>
              <a:spcAft>
                <a:spcPts val="0"/>
              </a:spcAft>
              <a:buSzPts val="1600"/>
              <a:buNone/>
              <a:defRPr sz="1600"/>
            </a:lvl5pPr>
            <a:lvl6pPr lvl="5" rtl="0">
              <a:spcBef>
                <a:spcPts val="0"/>
              </a:spcBef>
              <a:spcAft>
                <a:spcPts val="0"/>
              </a:spcAft>
              <a:buSzPts val="1600"/>
              <a:buNone/>
              <a:defRPr sz="1600"/>
            </a:lvl6pPr>
            <a:lvl7pPr lvl="6" rtl="0">
              <a:spcBef>
                <a:spcPts val="0"/>
              </a:spcBef>
              <a:spcAft>
                <a:spcPts val="0"/>
              </a:spcAft>
              <a:buSzPts val="1600"/>
              <a:buNone/>
              <a:defRPr sz="1600"/>
            </a:lvl7pPr>
            <a:lvl8pPr lvl="7" rtl="0">
              <a:spcBef>
                <a:spcPts val="0"/>
              </a:spcBef>
              <a:spcAft>
                <a:spcPts val="0"/>
              </a:spcAft>
              <a:buSzPts val="1600"/>
              <a:buNone/>
              <a:defRPr sz="1600"/>
            </a:lvl8pPr>
            <a:lvl9pPr lvl="8" rtl="0">
              <a:spcBef>
                <a:spcPts val="0"/>
              </a:spcBef>
              <a:spcAft>
                <a:spcPts val="0"/>
              </a:spcAft>
              <a:buSzPts val="1600"/>
              <a:buNone/>
              <a:defRPr sz="1600"/>
            </a:lvl9pPr>
          </a:lstStyle>
          <a:p>
            <a:endParaRPr/>
          </a:p>
        </p:txBody>
      </p:sp>
      <p:pic>
        <p:nvPicPr>
          <p:cNvPr id="543" name="Google Shape;543;p9"/>
          <p:cNvPicPr preferRelativeResize="0"/>
          <p:nvPr/>
        </p:nvPicPr>
        <p:blipFill>
          <a:blip r:embed="rId2">
            <a:alphaModFix amt="82000"/>
          </a:blip>
          <a:stretch>
            <a:fillRect/>
          </a:stretch>
        </p:blipFill>
        <p:spPr>
          <a:xfrm>
            <a:off x="6498000" y="3581373"/>
            <a:ext cx="3440400" cy="2840126"/>
          </a:xfrm>
          <a:prstGeom prst="rect">
            <a:avLst/>
          </a:prstGeom>
          <a:noFill/>
          <a:ln>
            <a:noFill/>
          </a:ln>
        </p:spPr>
      </p:pic>
      <p:sp>
        <p:nvSpPr>
          <p:cNvPr id="544" name="Google Shape;544;p9"/>
          <p:cNvSpPr/>
          <p:nvPr/>
        </p:nvSpPr>
        <p:spPr>
          <a:xfrm rot="-2569776">
            <a:off x="7774946" y="-1017900"/>
            <a:ext cx="2265043" cy="2165797"/>
          </a:xfrm>
          <a:custGeom>
            <a:avLst/>
            <a:gdLst/>
            <a:ahLst/>
            <a:cxnLst/>
            <a:rect l="l" t="t" r="r" b="b"/>
            <a:pathLst>
              <a:path w="21339" h="20404" extrusionOk="0">
                <a:moveTo>
                  <a:pt x="95" y="0"/>
                </a:moveTo>
                <a:cubicBezTo>
                  <a:pt x="50" y="0"/>
                  <a:pt x="0" y="36"/>
                  <a:pt x="12" y="93"/>
                </a:cubicBezTo>
                <a:cubicBezTo>
                  <a:pt x="485" y="2330"/>
                  <a:pt x="1054" y="4567"/>
                  <a:pt x="1680" y="6766"/>
                </a:cubicBezTo>
                <a:cubicBezTo>
                  <a:pt x="2324" y="8965"/>
                  <a:pt x="3045" y="11126"/>
                  <a:pt x="3822" y="13249"/>
                </a:cubicBezTo>
                <a:cubicBezTo>
                  <a:pt x="4220" y="14330"/>
                  <a:pt x="4618" y="15391"/>
                  <a:pt x="5054" y="16453"/>
                </a:cubicBezTo>
                <a:cubicBezTo>
                  <a:pt x="5225" y="16889"/>
                  <a:pt x="5433" y="17287"/>
                  <a:pt x="5699" y="17666"/>
                </a:cubicBezTo>
                <a:cubicBezTo>
                  <a:pt x="5926" y="17988"/>
                  <a:pt x="6267" y="18216"/>
                  <a:pt x="6646" y="18348"/>
                </a:cubicBezTo>
                <a:cubicBezTo>
                  <a:pt x="6705" y="18361"/>
                  <a:pt x="6764" y="18368"/>
                  <a:pt x="6823" y="18368"/>
                </a:cubicBezTo>
                <a:cubicBezTo>
                  <a:pt x="7107" y="18368"/>
                  <a:pt x="7384" y="18221"/>
                  <a:pt x="7556" y="17969"/>
                </a:cubicBezTo>
                <a:cubicBezTo>
                  <a:pt x="7746" y="17609"/>
                  <a:pt x="7784" y="17173"/>
                  <a:pt x="7708" y="16775"/>
                </a:cubicBezTo>
                <a:cubicBezTo>
                  <a:pt x="7519" y="15770"/>
                  <a:pt x="7253" y="14784"/>
                  <a:pt x="6893" y="13837"/>
                </a:cubicBezTo>
                <a:cubicBezTo>
                  <a:pt x="6248" y="11941"/>
                  <a:pt x="5414" y="9969"/>
                  <a:pt x="5528" y="7922"/>
                </a:cubicBezTo>
                <a:cubicBezTo>
                  <a:pt x="5543" y="7707"/>
                  <a:pt x="5559" y="7504"/>
                  <a:pt x="5594" y="7294"/>
                </a:cubicBezTo>
                <a:lnTo>
                  <a:pt x="5594" y="7294"/>
                </a:lnTo>
                <a:cubicBezTo>
                  <a:pt x="6312" y="7702"/>
                  <a:pt x="6661" y="8502"/>
                  <a:pt x="6893" y="9268"/>
                </a:cubicBezTo>
                <a:cubicBezTo>
                  <a:pt x="7234" y="10349"/>
                  <a:pt x="7519" y="11467"/>
                  <a:pt x="7822" y="12567"/>
                </a:cubicBezTo>
                <a:lnTo>
                  <a:pt x="8789" y="16036"/>
                </a:lnTo>
                <a:cubicBezTo>
                  <a:pt x="8940" y="16604"/>
                  <a:pt x="9111" y="17173"/>
                  <a:pt x="9263" y="17742"/>
                </a:cubicBezTo>
                <a:cubicBezTo>
                  <a:pt x="9376" y="18216"/>
                  <a:pt x="9509" y="18652"/>
                  <a:pt x="9699" y="19107"/>
                </a:cubicBezTo>
                <a:cubicBezTo>
                  <a:pt x="9966" y="19713"/>
                  <a:pt x="10452" y="20404"/>
                  <a:pt x="11172" y="20404"/>
                </a:cubicBezTo>
                <a:cubicBezTo>
                  <a:pt x="11217" y="20404"/>
                  <a:pt x="11263" y="20401"/>
                  <a:pt x="11310" y="20396"/>
                </a:cubicBezTo>
                <a:cubicBezTo>
                  <a:pt x="11708" y="20339"/>
                  <a:pt x="12068" y="20092"/>
                  <a:pt x="12258" y="19732"/>
                </a:cubicBezTo>
                <a:cubicBezTo>
                  <a:pt x="12485" y="19334"/>
                  <a:pt x="12580" y="18860"/>
                  <a:pt x="12504" y="18405"/>
                </a:cubicBezTo>
                <a:cubicBezTo>
                  <a:pt x="12390" y="17855"/>
                  <a:pt x="12239" y="17306"/>
                  <a:pt x="12030" y="16794"/>
                </a:cubicBezTo>
                <a:cubicBezTo>
                  <a:pt x="11841" y="16263"/>
                  <a:pt x="11651" y="15713"/>
                  <a:pt x="11462" y="15183"/>
                </a:cubicBezTo>
                <a:cubicBezTo>
                  <a:pt x="11101" y="14083"/>
                  <a:pt x="10779" y="12965"/>
                  <a:pt x="10457" y="11865"/>
                </a:cubicBezTo>
                <a:cubicBezTo>
                  <a:pt x="10154" y="10766"/>
                  <a:pt x="9869" y="9628"/>
                  <a:pt x="9623" y="8491"/>
                </a:cubicBezTo>
                <a:cubicBezTo>
                  <a:pt x="9414" y="7486"/>
                  <a:pt x="9168" y="6424"/>
                  <a:pt x="9414" y="5420"/>
                </a:cubicBezTo>
                <a:cubicBezTo>
                  <a:pt x="9462" y="5197"/>
                  <a:pt x="9536" y="5002"/>
                  <a:pt x="9626" y="4810"/>
                </a:cubicBezTo>
                <a:lnTo>
                  <a:pt x="9626" y="4810"/>
                </a:lnTo>
                <a:cubicBezTo>
                  <a:pt x="11118" y="5773"/>
                  <a:pt x="11814" y="7472"/>
                  <a:pt x="12239" y="9135"/>
                </a:cubicBezTo>
                <a:cubicBezTo>
                  <a:pt x="12485" y="10026"/>
                  <a:pt x="12637" y="10936"/>
                  <a:pt x="12807" y="11846"/>
                </a:cubicBezTo>
                <a:cubicBezTo>
                  <a:pt x="13035" y="13040"/>
                  <a:pt x="13300" y="14216"/>
                  <a:pt x="13623" y="15391"/>
                </a:cubicBezTo>
                <a:cubicBezTo>
                  <a:pt x="13945" y="16547"/>
                  <a:pt x="14324" y="17723"/>
                  <a:pt x="14741" y="18879"/>
                </a:cubicBezTo>
                <a:cubicBezTo>
                  <a:pt x="14912" y="19315"/>
                  <a:pt x="15063" y="19827"/>
                  <a:pt x="15480" y="20092"/>
                </a:cubicBezTo>
                <a:cubicBezTo>
                  <a:pt x="15595" y="20165"/>
                  <a:pt x="15723" y="20199"/>
                  <a:pt x="15849" y="20199"/>
                </a:cubicBezTo>
                <a:cubicBezTo>
                  <a:pt x="16119" y="20199"/>
                  <a:pt x="16382" y="20042"/>
                  <a:pt x="16485" y="19770"/>
                </a:cubicBezTo>
                <a:cubicBezTo>
                  <a:pt x="16694" y="19334"/>
                  <a:pt x="16675" y="18765"/>
                  <a:pt x="16656" y="18292"/>
                </a:cubicBezTo>
                <a:cubicBezTo>
                  <a:pt x="16637" y="17723"/>
                  <a:pt x="16542" y="17154"/>
                  <a:pt x="16428" y="16585"/>
                </a:cubicBezTo>
                <a:cubicBezTo>
                  <a:pt x="16125" y="15467"/>
                  <a:pt x="15746" y="14348"/>
                  <a:pt x="15291" y="13268"/>
                </a:cubicBezTo>
                <a:cubicBezTo>
                  <a:pt x="14419" y="10993"/>
                  <a:pt x="13793" y="8623"/>
                  <a:pt x="13433" y="6216"/>
                </a:cubicBezTo>
                <a:cubicBezTo>
                  <a:pt x="13360" y="5689"/>
                  <a:pt x="13392" y="4465"/>
                  <a:pt x="14163" y="4465"/>
                </a:cubicBezTo>
                <a:cubicBezTo>
                  <a:pt x="14197" y="4465"/>
                  <a:pt x="14231" y="4467"/>
                  <a:pt x="14267" y="4472"/>
                </a:cubicBezTo>
                <a:cubicBezTo>
                  <a:pt x="14741" y="4548"/>
                  <a:pt x="15025" y="5060"/>
                  <a:pt x="15234" y="5439"/>
                </a:cubicBezTo>
                <a:cubicBezTo>
                  <a:pt x="15499" y="5913"/>
                  <a:pt x="15727" y="6406"/>
                  <a:pt x="15935" y="6898"/>
                </a:cubicBezTo>
                <a:cubicBezTo>
                  <a:pt x="16732" y="8946"/>
                  <a:pt x="17111" y="11107"/>
                  <a:pt x="17452" y="13268"/>
                </a:cubicBezTo>
                <a:cubicBezTo>
                  <a:pt x="17623" y="14348"/>
                  <a:pt x="17793" y="15429"/>
                  <a:pt x="18002" y="16510"/>
                </a:cubicBezTo>
                <a:cubicBezTo>
                  <a:pt x="18096" y="17040"/>
                  <a:pt x="18229" y="17590"/>
                  <a:pt x="18362" y="18121"/>
                </a:cubicBezTo>
                <a:cubicBezTo>
                  <a:pt x="18476" y="18557"/>
                  <a:pt x="18627" y="19031"/>
                  <a:pt x="18968" y="19334"/>
                </a:cubicBezTo>
                <a:cubicBezTo>
                  <a:pt x="19197" y="19533"/>
                  <a:pt x="19456" y="19618"/>
                  <a:pt x="19715" y="19618"/>
                </a:cubicBezTo>
                <a:cubicBezTo>
                  <a:pt x="20273" y="19618"/>
                  <a:pt x="20833" y="19220"/>
                  <a:pt x="21092" y="18690"/>
                </a:cubicBezTo>
                <a:cubicBezTo>
                  <a:pt x="21300" y="18178"/>
                  <a:pt x="21338" y="17628"/>
                  <a:pt x="21205" y="17078"/>
                </a:cubicBezTo>
                <a:cubicBezTo>
                  <a:pt x="21111" y="16472"/>
                  <a:pt x="20902" y="15884"/>
                  <a:pt x="20731" y="15277"/>
                </a:cubicBezTo>
                <a:lnTo>
                  <a:pt x="18684" y="7903"/>
                </a:lnTo>
                <a:cubicBezTo>
                  <a:pt x="18514" y="7315"/>
                  <a:pt x="18362" y="6728"/>
                  <a:pt x="18191" y="6102"/>
                </a:cubicBezTo>
                <a:cubicBezTo>
                  <a:pt x="18162" y="6043"/>
                  <a:pt x="18106" y="6015"/>
                  <a:pt x="18051" y="6015"/>
                </a:cubicBezTo>
                <a:cubicBezTo>
                  <a:pt x="17966" y="6015"/>
                  <a:pt x="17884" y="6082"/>
                  <a:pt x="17907" y="6197"/>
                </a:cubicBezTo>
                <a:cubicBezTo>
                  <a:pt x="18589" y="8623"/>
                  <a:pt x="19253" y="11050"/>
                  <a:pt x="19935" y="13476"/>
                </a:cubicBezTo>
                <a:lnTo>
                  <a:pt x="20428" y="15315"/>
                </a:lnTo>
                <a:cubicBezTo>
                  <a:pt x="20599" y="15903"/>
                  <a:pt x="20788" y="16491"/>
                  <a:pt x="20902" y="17078"/>
                </a:cubicBezTo>
                <a:cubicBezTo>
                  <a:pt x="21016" y="17609"/>
                  <a:pt x="21035" y="18216"/>
                  <a:pt x="20750" y="18690"/>
                </a:cubicBezTo>
                <a:cubicBezTo>
                  <a:pt x="20542" y="19050"/>
                  <a:pt x="20144" y="19296"/>
                  <a:pt x="19727" y="19334"/>
                </a:cubicBezTo>
                <a:cubicBezTo>
                  <a:pt x="19253" y="19334"/>
                  <a:pt x="18950" y="18917"/>
                  <a:pt x="18798" y="18519"/>
                </a:cubicBezTo>
                <a:cubicBezTo>
                  <a:pt x="18627" y="18026"/>
                  <a:pt x="18495" y="17533"/>
                  <a:pt x="18400" y="17040"/>
                </a:cubicBezTo>
                <a:cubicBezTo>
                  <a:pt x="18172" y="15979"/>
                  <a:pt x="17983" y="14898"/>
                  <a:pt x="17812" y="13837"/>
                </a:cubicBezTo>
                <a:cubicBezTo>
                  <a:pt x="17452" y="11713"/>
                  <a:pt x="17130" y="9571"/>
                  <a:pt x="16428" y="7524"/>
                </a:cubicBezTo>
                <a:cubicBezTo>
                  <a:pt x="16239" y="7031"/>
                  <a:pt x="16049" y="6538"/>
                  <a:pt x="15822" y="6064"/>
                </a:cubicBezTo>
                <a:cubicBezTo>
                  <a:pt x="15632" y="5590"/>
                  <a:pt x="15386" y="5154"/>
                  <a:pt x="15082" y="4756"/>
                </a:cubicBezTo>
                <a:cubicBezTo>
                  <a:pt x="14841" y="4446"/>
                  <a:pt x="14506" y="4199"/>
                  <a:pt x="14120" y="4199"/>
                </a:cubicBezTo>
                <a:cubicBezTo>
                  <a:pt x="14081" y="4199"/>
                  <a:pt x="14042" y="4201"/>
                  <a:pt x="14002" y="4207"/>
                </a:cubicBezTo>
                <a:cubicBezTo>
                  <a:pt x="13661" y="4282"/>
                  <a:pt x="13395" y="4529"/>
                  <a:pt x="13281" y="4851"/>
                </a:cubicBezTo>
                <a:cubicBezTo>
                  <a:pt x="13149" y="5230"/>
                  <a:pt x="13092" y="5609"/>
                  <a:pt x="13130" y="6007"/>
                </a:cubicBezTo>
                <a:cubicBezTo>
                  <a:pt x="13187" y="6538"/>
                  <a:pt x="13281" y="7088"/>
                  <a:pt x="13395" y="7619"/>
                </a:cubicBezTo>
                <a:cubicBezTo>
                  <a:pt x="13623" y="8794"/>
                  <a:pt x="13907" y="9969"/>
                  <a:pt x="14267" y="11126"/>
                </a:cubicBezTo>
                <a:cubicBezTo>
                  <a:pt x="14608" y="12244"/>
                  <a:pt x="15044" y="13344"/>
                  <a:pt x="15442" y="14443"/>
                </a:cubicBezTo>
                <a:cubicBezTo>
                  <a:pt x="15879" y="15524"/>
                  <a:pt x="16182" y="16642"/>
                  <a:pt x="16333" y="17799"/>
                </a:cubicBezTo>
                <a:cubicBezTo>
                  <a:pt x="16409" y="18329"/>
                  <a:pt x="16390" y="18879"/>
                  <a:pt x="16296" y="19410"/>
                </a:cubicBezTo>
                <a:cubicBezTo>
                  <a:pt x="16277" y="19618"/>
                  <a:pt x="16144" y="19789"/>
                  <a:pt x="15973" y="19884"/>
                </a:cubicBezTo>
                <a:cubicBezTo>
                  <a:pt x="15943" y="19889"/>
                  <a:pt x="15912" y="19892"/>
                  <a:pt x="15882" y="19892"/>
                </a:cubicBezTo>
                <a:cubicBezTo>
                  <a:pt x="15710" y="19892"/>
                  <a:pt x="15558" y="19802"/>
                  <a:pt x="15461" y="19656"/>
                </a:cubicBezTo>
                <a:cubicBezTo>
                  <a:pt x="15329" y="19467"/>
                  <a:pt x="15215" y="19258"/>
                  <a:pt x="15139" y="19031"/>
                </a:cubicBezTo>
                <a:cubicBezTo>
                  <a:pt x="15025" y="18746"/>
                  <a:pt x="14912" y="18481"/>
                  <a:pt x="14817" y="18197"/>
                </a:cubicBezTo>
                <a:cubicBezTo>
                  <a:pt x="14608" y="17628"/>
                  <a:pt x="14419" y="17059"/>
                  <a:pt x="14248" y="16491"/>
                </a:cubicBezTo>
                <a:cubicBezTo>
                  <a:pt x="13888" y="15353"/>
                  <a:pt x="13566" y="14178"/>
                  <a:pt x="13300" y="13003"/>
                </a:cubicBezTo>
                <a:cubicBezTo>
                  <a:pt x="13073" y="12017"/>
                  <a:pt x="12921" y="11031"/>
                  <a:pt x="12694" y="10045"/>
                </a:cubicBezTo>
                <a:cubicBezTo>
                  <a:pt x="12334" y="8377"/>
                  <a:pt x="11822" y="6576"/>
                  <a:pt x="10590" y="5306"/>
                </a:cubicBezTo>
                <a:cubicBezTo>
                  <a:pt x="10305" y="5022"/>
                  <a:pt x="9983" y="4756"/>
                  <a:pt x="9623" y="4548"/>
                </a:cubicBezTo>
                <a:cubicBezTo>
                  <a:pt x="9603" y="4534"/>
                  <a:pt x="9580" y="4528"/>
                  <a:pt x="9558" y="4528"/>
                </a:cubicBezTo>
                <a:cubicBezTo>
                  <a:pt x="9517" y="4528"/>
                  <a:pt x="9477" y="4549"/>
                  <a:pt x="9452" y="4586"/>
                </a:cubicBezTo>
                <a:cubicBezTo>
                  <a:pt x="8978" y="5458"/>
                  <a:pt x="9016" y="6481"/>
                  <a:pt x="9168" y="7448"/>
                </a:cubicBezTo>
                <a:cubicBezTo>
                  <a:pt x="9338" y="8510"/>
                  <a:pt x="9604" y="9571"/>
                  <a:pt x="9869" y="10633"/>
                </a:cubicBezTo>
                <a:cubicBezTo>
                  <a:pt x="10438" y="12832"/>
                  <a:pt x="11101" y="14993"/>
                  <a:pt x="11879" y="17135"/>
                </a:cubicBezTo>
                <a:cubicBezTo>
                  <a:pt x="12182" y="18007"/>
                  <a:pt x="12618" y="19182"/>
                  <a:pt x="11784" y="19922"/>
                </a:cubicBezTo>
                <a:cubicBezTo>
                  <a:pt x="11612" y="20082"/>
                  <a:pt x="11386" y="20166"/>
                  <a:pt x="11158" y="20166"/>
                </a:cubicBezTo>
                <a:cubicBezTo>
                  <a:pt x="11008" y="20166"/>
                  <a:pt x="10858" y="20130"/>
                  <a:pt x="10722" y="20055"/>
                </a:cubicBezTo>
                <a:cubicBezTo>
                  <a:pt x="10400" y="19827"/>
                  <a:pt x="10172" y="19524"/>
                  <a:pt x="10021" y="19182"/>
                </a:cubicBezTo>
                <a:cubicBezTo>
                  <a:pt x="9831" y="18784"/>
                  <a:pt x="9699" y="18367"/>
                  <a:pt x="9585" y="17950"/>
                </a:cubicBezTo>
                <a:lnTo>
                  <a:pt x="9111" y="16244"/>
                </a:lnTo>
                <a:lnTo>
                  <a:pt x="8125" y="12832"/>
                </a:lnTo>
                <a:cubicBezTo>
                  <a:pt x="7822" y="11732"/>
                  <a:pt x="7519" y="10614"/>
                  <a:pt x="7177" y="9514"/>
                </a:cubicBezTo>
                <a:cubicBezTo>
                  <a:pt x="6950" y="8737"/>
                  <a:pt x="6665" y="7903"/>
                  <a:pt x="6059" y="7353"/>
                </a:cubicBezTo>
                <a:cubicBezTo>
                  <a:pt x="5907" y="7221"/>
                  <a:pt x="5737" y="7107"/>
                  <a:pt x="5547" y="7012"/>
                </a:cubicBezTo>
                <a:cubicBezTo>
                  <a:pt x="5534" y="7008"/>
                  <a:pt x="5519" y="7005"/>
                  <a:pt x="5505" y="7005"/>
                </a:cubicBezTo>
                <a:cubicBezTo>
                  <a:pt x="5457" y="7005"/>
                  <a:pt x="5410" y="7030"/>
                  <a:pt x="5395" y="7088"/>
                </a:cubicBezTo>
                <a:cubicBezTo>
                  <a:pt x="5054" y="9041"/>
                  <a:pt x="5661" y="10936"/>
                  <a:pt x="6305" y="12775"/>
                </a:cubicBezTo>
                <a:cubicBezTo>
                  <a:pt x="6628" y="13723"/>
                  <a:pt x="6988" y="14671"/>
                  <a:pt x="7253" y="15638"/>
                </a:cubicBezTo>
                <a:cubicBezTo>
                  <a:pt x="7386" y="16093"/>
                  <a:pt x="7481" y="16566"/>
                  <a:pt x="7537" y="17059"/>
                </a:cubicBezTo>
                <a:cubicBezTo>
                  <a:pt x="7556" y="17457"/>
                  <a:pt x="7481" y="17969"/>
                  <a:pt x="7064" y="18121"/>
                </a:cubicBezTo>
                <a:cubicBezTo>
                  <a:pt x="6994" y="18147"/>
                  <a:pt x="6924" y="18158"/>
                  <a:pt x="6855" y="18158"/>
                </a:cubicBezTo>
                <a:cubicBezTo>
                  <a:pt x="6568" y="18158"/>
                  <a:pt x="6295" y="17959"/>
                  <a:pt x="6097" y="17761"/>
                </a:cubicBezTo>
                <a:cubicBezTo>
                  <a:pt x="5774" y="17438"/>
                  <a:pt x="5547" y="17059"/>
                  <a:pt x="5376" y="16642"/>
                </a:cubicBezTo>
                <a:cubicBezTo>
                  <a:pt x="4959" y="15619"/>
                  <a:pt x="4561" y="14595"/>
                  <a:pt x="4182" y="13571"/>
                </a:cubicBezTo>
                <a:cubicBezTo>
                  <a:pt x="3405" y="11505"/>
                  <a:pt x="2703" y="9401"/>
                  <a:pt x="2059" y="7278"/>
                </a:cubicBezTo>
                <a:cubicBezTo>
                  <a:pt x="1414" y="5154"/>
                  <a:pt x="846" y="3012"/>
                  <a:pt x="334" y="851"/>
                </a:cubicBezTo>
                <a:cubicBezTo>
                  <a:pt x="277" y="586"/>
                  <a:pt x="220" y="320"/>
                  <a:pt x="163" y="55"/>
                </a:cubicBezTo>
                <a:cubicBezTo>
                  <a:pt x="156" y="17"/>
                  <a:pt x="126" y="0"/>
                  <a:pt x="95" y="0"/>
                </a:cubicBezTo>
                <a:close/>
              </a:path>
            </a:pathLst>
          </a:custGeom>
          <a:solidFill>
            <a:srgbClr val="1C5F6F"/>
          </a:solidFill>
          <a:ln>
            <a:noFill/>
          </a:ln>
        </p:spPr>
        <p:txBody>
          <a:bodyPr spcFirstLastPara="1" wrap="square" lIns="91425" tIns="91425" rIns="91425" bIns="91425" anchor="ctr" anchorCtr="0">
            <a:noAutofit/>
          </a:bodyPr>
          <a:lstStyle/>
          <a:p>
            <a:endParaRPr/>
          </a:p>
        </p:txBody>
      </p:sp>
      <p:grpSp>
        <p:nvGrpSpPr>
          <p:cNvPr id="545" name="Google Shape;545;p9"/>
          <p:cNvGrpSpPr/>
          <p:nvPr/>
        </p:nvGrpSpPr>
        <p:grpSpPr>
          <a:xfrm rot="-6629356">
            <a:off x="7495291" y="3526103"/>
            <a:ext cx="1344346" cy="2469672"/>
            <a:chOff x="272875" y="1419395"/>
            <a:chExt cx="255950" cy="563168"/>
          </a:xfrm>
        </p:grpSpPr>
        <p:sp>
          <p:nvSpPr>
            <p:cNvPr id="546" name="Google Shape;546;p9"/>
            <p:cNvSpPr/>
            <p:nvPr/>
          </p:nvSpPr>
          <p:spPr>
            <a:xfrm>
              <a:off x="471925" y="1963988"/>
              <a:ext cx="26575" cy="18575"/>
            </a:xfrm>
            <a:custGeom>
              <a:avLst/>
              <a:gdLst/>
              <a:ahLst/>
              <a:cxnLst/>
              <a:rect l="l" t="t" r="r" b="b"/>
              <a:pathLst>
                <a:path w="1063" h="743" extrusionOk="0">
                  <a:moveTo>
                    <a:pt x="724" y="0"/>
                  </a:moveTo>
                  <a:cubicBezTo>
                    <a:pt x="636" y="0"/>
                    <a:pt x="547" y="14"/>
                    <a:pt x="512" y="41"/>
                  </a:cubicBezTo>
                  <a:cubicBezTo>
                    <a:pt x="323" y="230"/>
                    <a:pt x="152" y="420"/>
                    <a:pt x="0" y="628"/>
                  </a:cubicBezTo>
                  <a:lnTo>
                    <a:pt x="57" y="742"/>
                  </a:lnTo>
                  <a:cubicBezTo>
                    <a:pt x="247" y="742"/>
                    <a:pt x="436" y="704"/>
                    <a:pt x="626" y="647"/>
                  </a:cubicBezTo>
                  <a:cubicBezTo>
                    <a:pt x="929" y="496"/>
                    <a:pt x="1062" y="249"/>
                    <a:pt x="948" y="60"/>
                  </a:cubicBezTo>
                  <a:cubicBezTo>
                    <a:pt x="928" y="19"/>
                    <a:pt x="826" y="0"/>
                    <a:pt x="724" y="0"/>
                  </a:cubicBezTo>
                  <a:close/>
                </a:path>
              </a:pathLst>
            </a:custGeom>
            <a:solidFill>
              <a:srgbClr val="3C8DA0"/>
            </a:solidFill>
            <a:ln>
              <a:noFill/>
            </a:ln>
          </p:spPr>
          <p:txBody>
            <a:bodyPr spcFirstLastPara="1" wrap="square" lIns="91425" tIns="91425" rIns="91425" bIns="91425" anchor="ctr" anchorCtr="0">
              <a:noAutofit/>
            </a:bodyPr>
            <a:lstStyle/>
            <a:p>
              <a:endParaRPr/>
            </a:p>
          </p:txBody>
        </p:sp>
        <p:sp>
          <p:nvSpPr>
            <p:cNvPr id="547" name="Google Shape;547;p9"/>
            <p:cNvSpPr/>
            <p:nvPr/>
          </p:nvSpPr>
          <p:spPr>
            <a:xfrm>
              <a:off x="366725" y="1787738"/>
              <a:ext cx="29875" cy="22300"/>
            </a:xfrm>
            <a:custGeom>
              <a:avLst/>
              <a:gdLst/>
              <a:ahLst/>
              <a:cxnLst/>
              <a:rect l="l" t="t" r="r" b="b"/>
              <a:pathLst>
                <a:path w="1195" h="892" extrusionOk="0">
                  <a:moveTo>
                    <a:pt x="607" y="1"/>
                  </a:moveTo>
                  <a:cubicBezTo>
                    <a:pt x="0" y="1"/>
                    <a:pt x="0" y="892"/>
                    <a:pt x="607" y="892"/>
                  </a:cubicBezTo>
                  <a:cubicBezTo>
                    <a:pt x="1194" y="892"/>
                    <a:pt x="1194" y="1"/>
                    <a:pt x="607" y="1"/>
                  </a:cubicBezTo>
                  <a:close/>
                </a:path>
              </a:pathLst>
            </a:custGeom>
            <a:solidFill>
              <a:srgbClr val="3C8DA0"/>
            </a:solidFill>
            <a:ln>
              <a:noFill/>
            </a:ln>
          </p:spPr>
          <p:txBody>
            <a:bodyPr spcFirstLastPara="1" wrap="square" lIns="91425" tIns="91425" rIns="91425" bIns="91425" anchor="ctr" anchorCtr="0">
              <a:noAutofit/>
            </a:bodyPr>
            <a:lstStyle/>
            <a:p>
              <a:endParaRPr/>
            </a:p>
          </p:txBody>
        </p:sp>
        <p:sp>
          <p:nvSpPr>
            <p:cNvPr id="548" name="Google Shape;548;p9"/>
            <p:cNvSpPr/>
            <p:nvPr/>
          </p:nvSpPr>
          <p:spPr>
            <a:xfrm>
              <a:off x="380450" y="1835613"/>
              <a:ext cx="9975" cy="8550"/>
            </a:xfrm>
            <a:custGeom>
              <a:avLst/>
              <a:gdLst/>
              <a:ahLst/>
              <a:cxnLst/>
              <a:rect l="l" t="t" r="r" b="b"/>
              <a:pathLst>
                <a:path w="399" h="342" extrusionOk="0">
                  <a:moveTo>
                    <a:pt x="209" y="1"/>
                  </a:moveTo>
                  <a:cubicBezTo>
                    <a:pt x="1" y="38"/>
                    <a:pt x="1" y="323"/>
                    <a:pt x="209" y="342"/>
                  </a:cubicBezTo>
                  <a:cubicBezTo>
                    <a:pt x="399" y="323"/>
                    <a:pt x="399" y="38"/>
                    <a:pt x="209" y="1"/>
                  </a:cubicBezTo>
                  <a:close/>
                </a:path>
              </a:pathLst>
            </a:custGeom>
            <a:solidFill>
              <a:srgbClr val="3C8DA0"/>
            </a:solidFill>
            <a:ln>
              <a:noFill/>
            </a:ln>
          </p:spPr>
          <p:txBody>
            <a:bodyPr spcFirstLastPara="1" wrap="square" lIns="91425" tIns="91425" rIns="91425" bIns="91425" anchor="ctr" anchorCtr="0">
              <a:noAutofit/>
            </a:bodyPr>
            <a:lstStyle/>
            <a:p>
              <a:endParaRPr/>
            </a:p>
          </p:txBody>
        </p:sp>
        <p:sp>
          <p:nvSpPr>
            <p:cNvPr id="549" name="Google Shape;549;p9"/>
            <p:cNvSpPr/>
            <p:nvPr/>
          </p:nvSpPr>
          <p:spPr>
            <a:xfrm>
              <a:off x="416475" y="1837513"/>
              <a:ext cx="5700" cy="4750"/>
            </a:xfrm>
            <a:custGeom>
              <a:avLst/>
              <a:gdLst/>
              <a:ahLst/>
              <a:cxnLst/>
              <a:rect l="l" t="t" r="r" b="b"/>
              <a:pathLst>
                <a:path w="228" h="190" extrusionOk="0">
                  <a:moveTo>
                    <a:pt x="114" y="0"/>
                  </a:moveTo>
                  <a:cubicBezTo>
                    <a:pt x="0" y="19"/>
                    <a:pt x="0" y="171"/>
                    <a:pt x="114" y="190"/>
                  </a:cubicBezTo>
                  <a:cubicBezTo>
                    <a:pt x="228" y="171"/>
                    <a:pt x="228" y="19"/>
                    <a:pt x="114" y="0"/>
                  </a:cubicBezTo>
                  <a:close/>
                </a:path>
              </a:pathLst>
            </a:custGeom>
            <a:solidFill>
              <a:srgbClr val="3C8DA0"/>
            </a:solidFill>
            <a:ln>
              <a:noFill/>
            </a:ln>
          </p:spPr>
          <p:txBody>
            <a:bodyPr spcFirstLastPara="1" wrap="square" lIns="91425" tIns="91425" rIns="91425" bIns="91425" anchor="ctr" anchorCtr="0">
              <a:noAutofit/>
            </a:bodyPr>
            <a:lstStyle/>
            <a:p>
              <a:endParaRPr/>
            </a:p>
          </p:txBody>
        </p:sp>
        <p:sp>
          <p:nvSpPr>
            <p:cNvPr id="550" name="Google Shape;550;p9"/>
            <p:cNvSpPr/>
            <p:nvPr/>
          </p:nvSpPr>
          <p:spPr>
            <a:xfrm>
              <a:off x="415525" y="1877788"/>
              <a:ext cx="7600" cy="10675"/>
            </a:xfrm>
            <a:custGeom>
              <a:avLst/>
              <a:gdLst/>
              <a:ahLst/>
              <a:cxnLst/>
              <a:rect l="l" t="t" r="r" b="b"/>
              <a:pathLst>
                <a:path w="304" h="427" extrusionOk="0">
                  <a:moveTo>
                    <a:pt x="171" y="1"/>
                  </a:moveTo>
                  <a:cubicBezTo>
                    <a:pt x="133" y="1"/>
                    <a:pt x="95" y="20"/>
                    <a:pt x="76" y="39"/>
                  </a:cubicBezTo>
                  <a:lnTo>
                    <a:pt x="57" y="77"/>
                  </a:lnTo>
                  <a:cubicBezTo>
                    <a:pt x="38" y="95"/>
                    <a:pt x="38" y="114"/>
                    <a:pt x="38" y="133"/>
                  </a:cubicBezTo>
                  <a:lnTo>
                    <a:pt x="20" y="133"/>
                  </a:lnTo>
                  <a:cubicBezTo>
                    <a:pt x="20" y="190"/>
                    <a:pt x="20" y="228"/>
                    <a:pt x="1" y="285"/>
                  </a:cubicBezTo>
                  <a:cubicBezTo>
                    <a:pt x="1" y="304"/>
                    <a:pt x="1" y="323"/>
                    <a:pt x="20" y="342"/>
                  </a:cubicBezTo>
                  <a:cubicBezTo>
                    <a:pt x="20" y="361"/>
                    <a:pt x="38" y="380"/>
                    <a:pt x="38" y="380"/>
                  </a:cubicBezTo>
                  <a:cubicBezTo>
                    <a:pt x="57" y="399"/>
                    <a:pt x="76" y="418"/>
                    <a:pt x="95" y="418"/>
                  </a:cubicBezTo>
                  <a:cubicBezTo>
                    <a:pt x="108" y="418"/>
                    <a:pt x="121" y="426"/>
                    <a:pt x="133" y="426"/>
                  </a:cubicBezTo>
                  <a:cubicBezTo>
                    <a:pt x="140" y="426"/>
                    <a:pt x="146" y="424"/>
                    <a:pt x="152" y="418"/>
                  </a:cubicBezTo>
                  <a:lnTo>
                    <a:pt x="190" y="418"/>
                  </a:lnTo>
                  <a:cubicBezTo>
                    <a:pt x="209" y="418"/>
                    <a:pt x="228" y="418"/>
                    <a:pt x="247" y="399"/>
                  </a:cubicBezTo>
                  <a:cubicBezTo>
                    <a:pt x="285" y="361"/>
                    <a:pt x="285" y="323"/>
                    <a:pt x="285" y="285"/>
                  </a:cubicBezTo>
                  <a:lnTo>
                    <a:pt x="285" y="133"/>
                  </a:lnTo>
                  <a:cubicBezTo>
                    <a:pt x="304" y="114"/>
                    <a:pt x="304" y="95"/>
                    <a:pt x="285" y="95"/>
                  </a:cubicBezTo>
                  <a:cubicBezTo>
                    <a:pt x="285" y="77"/>
                    <a:pt x="285" y="58"/>
                    <a:pt x="266" y="39"/>
                  </a:cubicBezTo>
                  <a:cubicBezTo>
                    <a:pt x="228" y="20"/>
                    <a:pt x="209" y="1"/>
                    <a:pt x="171" y="1"/>
                  </a:cubicBezTo>
                  <a:close/>
                </a:path>
              </a:pathLst>
            </a:custGeom>
            <a:solidFill>
              <a:srgbClr val="3C8DA0"/>
            </a:solidFill>
            <a:ln>
              <a:noFill/>
            </a:ln>
          </p:spPr>
          <p:txBody>
            <a:bodyPr spcFirstLastPara="1" wrap="square" lIns="91425" tIns="91425" rIns="91425" bIns="91425" anchor="ctr" anchorCtr="0">
              <a:noAutofit/>
            </a:bodyPr>
            <a:lstStyle/>
            <a:p>
              <a:endParaRPr/>
            </a:p>
          </p:txBody>
        </p:sp>
        <p:sp>
          <p:nvSpPr>
            <p:cNvPr id="551" name="Google Shape;551;p9"/>
            <p:cNvSpPr/>
            <p:nvPr/>
          </p:nvSpPr>
          <p:spPr>
            <a:xfrm>
              <a:off x="432600" y="1937038"/>
              <a:ext cx="10450" cy="8075"/>
            </a:xfrm>
            <a:custGeom>
              <a:avLst/>
              <a:gdLst/>
              <a:ahLst/>
              <a:cxnLst/>
              <a:rect l="l" t="t" r="r" b="b"/>
              <a:pathLst>
                <a:path w="418" h="323" extrusionOk="0">
                  <a:moveTo>
                    <a:pt x="209" y="0"/>
                  </a:moveTo>
                  <a:cubicBezTo>
                    <a:pt x="0" y="0"/>
                    <a:pt x="0" y="323"/>
                    <a:pt x="209" y="323"/>
                  </a:cubicBezTo>
                  <a:cubicBezTo>
                    <a:pt x="417" y="323"/>
                    <a:pt x="417" y="0"/>
                    <a:pt x="209" y="0"/>
                  </a:cubicBezTo>
                  <a:close/>
                </a:path>
              </a:pathLst>
            </a:custGeom>
            <a:solidFill>
              <a:srgbClr val="3C8DA0"/>
            </a:solidFill>
            <a:ln>
              <a:noFill/>
            </a:ln>
          </p:spPr>
          <p:txBody>
            <a:bodyPr spcFirstLastPara="1" wrap="square" lIns="91425" tIns="91425" rIns="91425" bIns="91425" anchor="ctr" anchorCtr="0">
              <a:noAutofit/>
            </a:bodyPr>
            <a:lstStyle/>
            <a:p>
              <a:endParaRPr/>
            </a:p>
          </p:txBody>
        </p:sp>
        <p:sp>
          <p:nvSpPr>
            <p:cNvPr id="552" name="Google Shape;552;p9"/>
            <p:cNvSpPr/>
            <p:nvPr/>
          </p:nvSpPr>
          <p:spPr>
            <a:xfrm>
              <a:off x="452025" y="1974938"/>
              <a:ext cx="9500" cy="7150"/>
            </a:xfrm>
            <a:custGeom>
              <a:avLst/>
              <a:gdLst/>
              <a:ahLst/>
              <a:cxnLst/>
              <a:rect l="l" t="t" r="r" b="b"/>
              <a:pathLst>
                <a:path w="380" h="286" extrusionOk="0">
                  <a:moveTo>
                    <a:pt x="190" y="1"/>
                  </a:moveTo>
                  <a:cubicBezTo>
                    <a:pt x="0" y="1"/>
                    <a:pt x="0" y="285"/>
                    <a:pt x="190" y="285"/>
                  </a:cubicBezTo>
                  <a:cubicBezTo>
                    <a:pt x="379" y="285"/>
                    <a:pt x="379" y="1"/>
                    <a:pt x="190" y="1"/>
                  </a:cubicBezTo>
                  <a:close/>
                </a:path>
              </a:pathLst>
            </a:custGeom>
            <a:solidFill>
              <a:srgbClr val="3C8DA0"/>
            </a:solidFill>
            <a:ln>
              <a:noFill/>
            </a:ln>
          </p:spPr>
          <p:txBody>
            <a:bodyPr spcFirstLastPara="1" wrap="square" lIns="91425" tIns="91425" rIns="91425" bIns="91425" anchor="ctr" anchorCtr="0">
              <a:noAutofit/>
            </a:bodyPr>
            <a:lstStyle/>
            <a:p>
              <a:endParaRPr/>
            </a:p>
          </p:txBody>
        </p:sp>
        <p:sp>
          <p:nvSpPr>
            <p:cNvPr id="553" name="Google Shape;553;p9"/>
            <p:cNvSpPr/>
            <p:nvPr/>
          </p:nvSpPr>
          <p:spPr>
            <a:xfrm>
              <a:off x="472875" y="1918538"/>
              <a:ext cx="19925" cy="15200"/>
            </a:xfrm>
            <a:custGeom>
              <a:avLst/>
              <a:gdLst/>
              <a:ahLst/>
              <a:cxnLst/>
              <a:rect l="l" t="t" r="r" b="b"/>
              <a:pathLst>
                <a:path w="797" h="608" extrusionOk="0">
                  <a:moveTo>
                    <a:pt x="398" y="1"/>
                  </a:moveTo>
                  <a:cubicBezTo>
                    <a:pt x="0" y="1"/>
                    <a:pt x="0" y="608"/>
                    <a:pt x="398" y="608"/>
                  </a:cubicBezTo>
                  <a:cubicBezTo>
                    <a:pt x="797" y="608"/>
                    <a:pt x="797" y="1"/>
                    <a:pt x="398" y="1"/>
                  </a:cubicBezTo>
                  <a:close/>
                </a:path>
              </a:pathLst>
            </a:custGeom>
            <a:solidFill>
              <a:srgbClr val="3C8DA0"/>
            </a:solidFill>
            <a:ln>
              <a:noFill/>
            </a:ln>
          </p:spPr>
          <p:txBody>
            <a:bodyPr spcFirstLastPara="1" wrap="square" lIns="91425" tIns="91425" rIns="91425" bIns="91425" anchor="ctr" anchorCtr="0">
              <a:noAutofit/>
            </a:bodyPr>
            <a:lstStyle/>
            <a:p>
              <a:endParaRPr/>
            </a:p>
          </p:txBody>
        </p:sp>
        <p:sp>
          <p:nvSpPr>
            <p:cNvPr id="554" name="Google Shape;554;p9"/>
            <p:cNvSpPr/>
            <p:nvPr/>
          </p:nvSpPr>
          <p:spPr>
            <a:xfrm>
              <a:off x="444900" y="1890113"/>
              <a:ext cx="16150" cy="11875"/>
            </a:xfrm>
            <a:custGeom>
              <a:avLst/>
              <a:gdLst/>
              <a:ahLst/>
              <a:cxnLst/>
              <a:rect l="l" t="t" r="r" b="b"/>
              <a:pathLst>
                <a:path w="646" h="475" extrusionOk="0">
                  <a:moveTo>
                    <a:pt x="323" y="1"/>
                  </a:moveTo>
                  <a:cubicBezTo>
                    <a:pt x="1" y="1"/>
                    <a:pt x="1" y="475"/>
                    <a:pt x="323" y="475"/>
                  </a:cubicBezTo>
                  <a:cubicBezTo>
                    <a:pt x="645" y="475"/>
                    <a:pt x="645" y="1"/>
                    <a:pt x="323" y="1"/>
                  </a:cubicBezTo>
                  <a:close/>
                </a:path>
              </a:pathLst>
            </a:custGeom>
            <a:solidFill>
              <a:srgbClr val="3C8DA0"/>
            </a:solidFill>
            <a:ln>
              <a:noFill/>
            </a:ln>
          </p:spPr>
          <p:txBody>
            <a:bodyPr spcFirstLastPara="1" wrap="square" lIns="91425" tIns="91425" rIns="91425" bIns="91425" anchor="ctr" anchorCtr="0">
              <a:noAutofit/>
            </a:bodyPr>
            <a:lstStyle/>
            <a:p>
              <a:endParaRPr/>
            </a:p>
          </p:txBody>
        </p:sp>
        <p:sp>
          <p:nvSpPr>
            <p:cNvPr id="555" name="Google Shape;555;p9"/>
            <p:cNvSpPr/>
            <p:nvPr/>
          </p:nvSpPr>
          <p:spPr>
            <a:xfrm>
              <a:off x="398475" y="1905288"/>
              <a:ext cx="11875" cy="11400"/>
            </a:xfrm>
            <a:custGeom>
              <a:avLst/>
              <a:gdLst/>
              <a:ahLst/>
              <a:cxnLst/>
              <a:rect l="l" t="t" r="r" b="b"/>
              <a:pathLst>
                <a:path w="475" h="456" extrusionOk="0">
                  <a:moveTo>
                    <a:pt x="228" y="0"/>
                  </a:moveTo>
                  <a:cubicBezTo>
                    <a:pt x="0" y="57"/>
                    <a:pt x="0" y="398"/>
                    <a:pt x="228" y="455"/>
                  </a:cubicBezTo>
                  <a:cubicBezTo>
                    <a:pt x="474" y="398"/>
                    <a:pt x="474" y="57"/>
                    <a:pt x="228" y="0"/>
                  </a:cubicBezTo>
                  <a:close/>
                </a:path>
              </a:pathLst>
            </a:custGeom>
            <a:solidFill>
              <a:srgbClr val="3C8DA0"/>
            </a:solidFill>
            <a:ln>
              <a:noFill/>
            </a:ln>
          </p:spPr>
          <p:txBody>
            <a:bodyPr spcFirstLastPara="1" wrap="square" lIns="91425" tIns="91425" rIns="91425" bIns="91425" anchor="ctr" anchorCtr="0">
              <a:noAutofit/>
            </a:bodyPr>
            <a:lstStyle/>
            <a:p>
              <a:endParaRPr/>
            </a:p>
          </p:txBody>
        </p:sp>
        <p:sp>
          <p:nvSpPr>
            <p:cNvPr id="556" name="Google Shape;556;p9"/>
            <p:cNvSpPr/>
            <p:nvPr/>
          </p:nvSpPr>
          <p:spPr>
            <a:xfrm>
              <a:off x="454400" y="1849363"/>
              <a:ext cx="11850" cy="11400"/>
            </a:xfrm>
            <a:custGeom>
              <a:avLst/>
              <a:gdLst/>
              <a:ahLst/>
              <a:cxnLst/>
              <a:rect l="l" t="t" r="r" b="b"/>
              <a:pathLst>
                <a:path w="474" h="456" extrusionOk="0">
                  <a:moveTo>
                    <a:pt x="246" y="0"/>
                  </a:moveTo>
                  <a:cubicBezTo>
                    <a:pt x="0" y="57"/>
                    <a:pt x="0" y="398"/>
                    <a:pt x="246" y="455"/>
                  </a:cubicBezTo>
                  <a:cubicBezTo>
                    <a:pt x="474" y="398"/>
                    <a:pt x="474" y="57"/>
                    <a:pt x="246" y="0"/>
                  </a:cubicBezTo>
                  <a:close/>
                </a:path>
              </a:pathLst>
            </a:custGeom>
            <a:solidFill>
              <a:srgbClr val="3C8DA0"/>
            </a:solidFill>
            <a:ln>
              <a:noFill/>
            </a:ln>
          </p:spPr>
          <p:txBody>
            <a:bodyPr spcFirstLastPara="1" wrap="square" lIns="91425" tIns="91425" rIns="91425" bIns="91425" anchor="ctr" anchorCtr="0">
              <a:noAutofit/>
            </a:bodyPr>
            <a:lstStyle/>
            <a:p>
              <a:endParaRPr/>
            </a:p>
          </p:txBody>
        </p:sp>
        <p:sp>
          <p:nvSpPr>
            <p:cNvPr id="557" name="Google Shape;557;p9"/>
            <p:cNvSpPr/>
            <p:nvPr/>
          </p:nvSpPr>
          <p:spPr>
            <a:xfrm>
              <a:off x="428800" y="1830863"/>
              <a:ext cx="14725" cy="11400"/>
            </a:xfrm>
            <a:custGeom>
              <a:avLst/>
              <a:gdLst/>
              <a:ahLst/>
              <a:cxnLst/>
              <a:rect l="l" t="t" r="r" b="b"/>
              <a:pathLst>
                <a:path w="589" h="456" extrusionOk="0">
                  <a:moveTo>
                    <a:pt x="228" y="1"/>
                  </a:moveTo>
                  <a:cubicBezTo>
                    <a:pt x="190" y="1"/>
                    <a:pt x="171" y="1"/>
                    <a:pt x="133" y="20"/>
                  </a:cubicBezTo>
                  <a:cubicBezTo>
                    <a:pt x="114" y="39"/>
                    <a:pt x="76" y="39"/>
                    <a:pt x="57" y="77"/>
                  </a:cubicBezTo>
                  <a:cubicBezTo>
                    <a:pt x="38" y="96"/>
                    <a:pt x="19" y="115"/>
                    <a:pt x="19" y="153"/>
                  </a:cubicBezTo>
                  <a:cubicBezTo>
                    <a:pt x="0" y="172"/>
                    <a:pt x="0" y="209"/>
                    <a:pt x="0" y="228"/>
                  </a:cubicBezTo>
                  <a:lnTo>
                    <a:pt x="0" y="285"/>
                  </a:lnTo>
                  <a:cubicBezTo>
                    <a:pt x="0" y="323"/>
                    <a:pt x="19" y="361"/>
                    <a:pt x="57" y="399"/>
                  </a:cubicBezTo>
                  <a:lnTo>
                    <a:pt x="95" y="437"/>
                  </a:lnTo>
                  <a:cubicBezTo>
                    <a:pt x="133" y="456"/>
                    <a:pt x="171" y="456"/>
                    <a:pt x="209" y="456"/>
                  </a:cubicBezTo>
                  <a:lnTo>
                    <a:pt x="209" y="437"/>
                  </a:lnTo>
                  <a:lnTo>
                    <a:pt x="361" y="437"/>
                  </a:lnTo>
                  <a:cubicBezTo>
                    <a:pt x="398" y="437"/>
                    <a:pt x="417" y="437"/>
                    <a:pt x="455" y="418"/>
                  </a:cubicBezTo>
                  <a:cubicBezTo>
                    <a:pt x="474" y="418"/>
                    <a:pt x="493" y="399"/>
                    <a:pt x="531" y="380"/>
                  </a:cubicBezTo>
                  <a:cubicBezTo>
                    <a:pt x="550" y="361"/>
                    <a:pt x="569" y="342"/>
                    <a:pt x="569" y="304"/>
                  </a:cubicBezTo>
                  <a:cubicBezTo>
                    <a:pt x="588" y="285"/>
                    <a:pt x="588" y="247"/>
                    <a:pt x="588" y="228"/>
                  </a:cubicBezTo>
                  <a:lnTo>
                    <a:pt x="588" y="172"/>
                  </a:lnTo>
                  <a:cubicBezTo>
                    <a:pt x="569" y="134"/>
                    <a:pt x="550" y="96"/>
                    <a:pt x="531" y="58"/>
                  </a:cubicBezTo>
                  <a:lnTo>
                    <a:pt x="493" y="39"/>
                  </a:lnTo>
                  <a:cubicBezTo>
                    <a:pt x="455" y="20"/>
                    <a:pt x="417" y="1"/>
                    <a:pt x="380" y="1"/>
                  </a:cubicBezTo>
                  <a:close/>
                </a:path>
              </a:pathLst>
            </a:custGeom>
            <a:solidFill>
              <a:srgbClr val="3C8DA0"/>
            </a:solidFill>
            <a:ln>
              <a:noFill/>
            </a:ln>
          </p:spPr>
          <p:txBody>
            <a:bodyPr spcFirstLastPara="1" wrap="square" lIns="91425" tIns="91425" rIns="91425" bIns="91425" anchor="ctr" anchorCtr="0">
              <a:noAutofit/>
            </a:bodyPr>
            <a:lstStyle/>
            <a:p>
              <a:endParaRPr/>
            </a:p>
          </p:txBody>
        </p:sp>
        <p:sp>
          <p:nvSpPr>
            <p:cNvPr id="558" name="Google Shape;558;p9"/>
            <p:cNvSpPr/>
            <p:nvPr/>
          </p:nvSpPr>
          <p:spPr>
            <a:xfrm>
              <a:off x="440175" y="1765463"/>
              <a:ext cx="18025" cy="14725"/>
            </a:xfrm>
            <a:custGeom>
              <a:avLst/>
              <a:gdLst/>
              <a:ahLst/>
              <a:cxnLst/>
              <a:rect l="l" t="t" r="r" b="b"/>
              <a:pathLst>
                <a:path w="721" h="589" extrusionOk="0">
                  <a:moveTo>
                    <a:pt x="361" y="1"/>
                  </a:moveTo>
                  <a:cubicBezTo>
                    <a:pt x="0" y="20"/>
                    <a:pt x="0" y="551"/>
                    <a:pt x="361" y="589"/>
                  </a:cubicBezTo>
                  <a:cubicBezTo>
                    <a:pt x="721" y="551"/>
                    <a:pt x="721" y="20"/>
                    <a:pt x="361" y="1"/>
                  </a:cubicBezTo>
                  <a:close/>
                </a:path>
              </a:pathLst>
            </a:custGeom>
            <a:solidFill>
              <a:srgbClr val="3C8DA0"/>
            </a:solidFill>
            <a:ln>
              <a:noFill/>
            </a:ln>
          </p:spPr>
          <p:txBody>
            <a:bodyPr spcFirstLastPara="1" wrap="square" lIns="91425" tIns="91425" rIns="91425" bIns="91425" anchor="ctr" anchorCtr="0">
              <a:noAutofit/>
            </a:bodyPr>
            <a:lstStyle/>
            <a:p>
              <a:endParaRPr/>
            </a:p>
          </p:txBody>
        </p:sp>
        <p:sp>
          <p:nvSpPr>
            <p:cNvPr id="559" name="Google Shape;559;p9"/>
            <p:cNvSpPr/>
            <p:nvPr/>
          </p:nvSpPr>
          <p:spPr>
            <a:xfrm>
              <a:off x="385200" y="1777313"/>
              <a:ext cx="15650" cy="13300"/>
            </a:xfrm>
            <a:custGeom>
              <a:avLst/>
              <a:gdLst/>
              <a:ahLst/>
              <a:cxnLst/>
              <a:rect l="l" t="t" r="r" b="b"/>
              <a:pathLst>
                <a:path w="626" h="532" extrusionOk="0">
                  <a:moveTo>
                    <a:pt x="323" y="1"/>
                  </a:moveTo>
                  <a:cubicBezTo>
                    <a:pt x="0" y="39"/>
                    <a:pt x="0" y="494"/>
                    <a:pt x="323" y="532"/>
                  </a:cubicBezTo>
                  <a:cubicBezTo>
                    <a:pt x="626" y="494"/>
                    <a:pt x="626" y="39"/>
                    <a:pt x="323" y="1"/>
                  </a:cubicBezTo>
                  <a:close/>
                </a:path>
              </a:pathLst>
            </a:custGeom>
            <a:solidFill>
              <a:srgbClr val="3C8DA0"/>
            </a:solidFill>
            <a:ln>
              <a:noFill/>
            </a:ln>
          </p:spPr>
          <p:txBody>
            <a:bodyPr spcFirstLastPara="1" wrap="square" lIns="91425" tIns="91425" rIns="91425" bIns="91425" anchor="ctr" anchorCtr="0">
              <a:noAutofit/>
            </a:bodyPr>
            <a:lstStyle/>
            <a:p>
              <a:endParaRPr/>
            </a:p>
          </p:txBody>
        </p:sp>
        <p:sp>
          <p:nvSpPr>
            <p:cNvPr id="560" name="Google Shape;560;p9"/>
            <p:cNvSpPr/>
            <p:nvPr/>
          </p:nvSpPr>
          <p:spPr>
            <a:xfrm>
              <a:off x="399875" y="1703388"/>
              <a:ext cx="16150" cy="11875"/>
            </a:xfrm>
            <a:custGeom>
              <a:avLst/>
              <a:gdLst/>
              <a:ahLst/>
              <a:cxnLst/>
              <a:rect l="l" t="t" r="r" b="b"/>
              <a:pathLst>
                <a:path w="646" h="475" extrusionOk="0">
                  <a:moveTo>
                    <a:pt x="323" y="1"/>
                  </a:moveTo>
                  <a:cubicBezTo>
                    <a:pt x="1" y="1"/>
                    <a:pt x="1" y="474"/>
                    <a:pt x="323" y="474"/>
                  </a:cubicBezTo>
                  <a:cubicBezTo>
                    <a:pt x="646" y="474"/>
                    <a:pt x="646" y="1"/>
                    <a:pt x="323" y="1"/>
                  </a:cubicBezTo>
                  <a:close/>
                </a:path>
              </a:pathLst>
            </a:custGeom>
            <a:solidFill>
              <a:srgbClr val="3C8DA0"/>
            </a:solidFill>
            <a:ln>
              <a:noFill/>
            </a:ln>
          </p:spPr>
          <p:txBody>
            <a:bodyPr spcFirstLastPara="1" wrap="square" lIns="91425" tIns="91425" rIns="91425" bIns="91425" anchor="ctr" anchorCtr="0">
              <a:noAutofit/>
            </a:bodyPr>
            <a:lstStyle/>
            <a:p>
              <a:endParaRPr/>
            </a:p>
          </p:txBody>
        </p:sp>
        <p:sp>
          <p:nvSpPr>
            <p:cNvPr id="561" name="Google Shape;561;p9"/>
            <p:cNvSpPr/>
            <p:nvPr/>
          </p:nvSpPr>
          <p:spPr>
            <a:xfrm>
              <a:off x="354400" y="1709538"/>
              <a:ext cx="17550" cy="14250"/>
            </a:xfrm>
            <a:custGeom>
              <a:avLst/>
              <a:gdLst/>
              <a:ahLst/>
              <a:cxnLst/>
              <a:rect l="l" t="t" r="r" b="b"/>
              <a:pathLst>
                <a:path w="702" h="570" extrusionOk="0">
                  <a:moveTo>
                    <a:pt x="341" y="1"/>
                  </a:moveTo>
                  <a:cubicBezTo>
                    <a:pt x="0" y="20"/>
                    <a:pt x="0" y="532"/>
                    <a:pt x="341" y="570"/>
                  </a:cubicBezTo>
                  <a:cubicBezTo>
                    <a:pt x="702" y="532"/>
                    <a:pt x="702" y="20"/>
                    <a:pt x="341" y="1"/>
                  </a:cubicBezTo>
                  <a:close/>
                </a:path>
              </a:pathLst>
            </a:custGeom>
            <a:solidFill>
              <a:srgbClr val="3C8DA0"/>
            </a:solidFill>
            <a:ln>
              <a:noFill/>
            </a:ln>
          </p:spPr>
          <p:txBody>
            <a:bodyPr spcFirstLastPara="1" wrap="square" lIns="91425" tIns="91425" rIns="91425" bIns="91425" anchor="ctr" anchorCtr="0">
              <a:noAutofit/>
            </a:bodyPr>
            <a:lstStyle/>
            <a:p>
              <a:endParaRPr/>
            </a:p>
          </p:txBody>
        </p:sp>
        <p:sp>
          <p:nvSpPr>
            <p:cNvPr id="562" name="Google Shape;562;p9"/>
            <p:cNvSpPr/>
            <p:nvPr/>
          </p:nvSpPr>
          <p:spPr>
            <a:xfrm>
              <a:off x="369050" y="1615955"/>
              <a:ext cx="19450" cy="14250"/>
            </a:xfrm>
            <a:custGeom>
              <a:avLst/>
              <a:gdLst/>
              <a:ahLst/>
              <a:cxnLst/>
              <a:rect l="l" t="t" r="r" b="b"/>
              <a:pathLst>
                <a:path w="778" h="570" extrusionOk="0">
                  <a:moveTo>
                    <a:pt x="416" y="0"/>
                  </a:moveTo>
                  <a:cubicBezTo>
                    <a:pt x="411" y="0"/>
                    <a:pt x="405" y="0"/>
                    <a:pt x="399" y="1"/>
                  </a:cubicBezTo>
                  <a:cubicBezTo>
                    <a:pt x="1" y="1"/>
                    <a:pt x="1" y="569"/>
                    <a:pt x="399" y="569"/>
                  </a:cubicBezTo>
                  <a:cubicBezTo>
                    <a:pt x="772" y="569"/>
                    <a:pt x="778" y="0"/>
                    <a:pt x="416" y="0"/>
                  </a:cubicBezTo>
                  <a:close/>
                </a:path>
              </a:pathLst>
            </a:custGeom>
            <a:solidFill>
              <a:srgbClr val="3C8DA0"/>
            </a:solidFill>
            <a:ln>
              <a:noFill/>
            </a:ln>
          </p:spPr>
          <p:txBody>
            <a:bodyPr spcFirstLastPara="1" wrap="square" lIns="91425" tIns="91425" rIns="91425" bIns="91425" anchor="ctr" anchorCtr="0">
              <a:noAutofit/>
            </a:bodyPr>
            <a:lstStyle/>
            <a:p>
              <a:endParaRPr/>
            </a:p>
          </p:txBody>
        </p:sp>
        <p:sp>
          <p:nvSpPr>
            <p:cNvPr id="563" name="Google Shape;563;p9"/>
            <p:cNvSpPr/>
            <p:nvPr/>
          </p:nvSpPr>
          <p:spPr>
            <a:xfrm>
              <a:off x="490635" y="1582215"/>
              <a:ext cx="17550" cy="13750"/>
            </a:xfrm>
            <a:custGeom>
              <a:avLst/>
              <a:gdLst/>
              <a:ahLst/>
              <a:cxnLst/>
              <a:rect l="l" t="t" r="r" b="b"/>
              <a:pathLst>
                <a:path w="702" h="550" extrusionOk="0">
                  <a:moveTo>
                    <a:pt x="360" y="0"/>
                  </a:moveTo>
                  <a:cubicBezTo>
                    <a:pt x="0" y="0"/>
                    <a:pt x="0" y="550"/>
                    <a:pt x="360" y="550"/>
                  </a:cubicBezTo>
                  <a:cubicBezTo>
                    <a:pt x="701" y="550"/>
                    <a:pt x="701" y="0"/>
                    <a:pt x="360" y="0"/>
                  </a:cubicBezTo>
                  <a:close/>
                </a:path>
              </a:pathLst>
            </a:custGeom>
            <a:solidFill>
              <a:srgbClr val="3C8DA0"/>
            </a:solidFill>
            <a:ln>
              <a:noFill/>
            </a:ln>
          </p:spPr>
          <p:txBody>
            <a:bodyPr spcFirstLastPara="1" wrap="square" lIns="91425" tIns="91425" rIns="91425" bIns="91425" anchor="ctr" anchorCtr="0">
              <a:noAutofit/>
            </a:bodyPr>
            <a:lstStyle/>
            <a:p>
              <a:endParaRPr/>
            </a:p>
          </p:txBody>
        </p:sp>
        <p:sp>
          <p:nvSpPr>
            <p:cNvPr id="564" name="Google Shape;564;p9"/>
            <p:cNvSpPr/>
            <p:nvPr/>
          </p:nvSpPr>
          <p:spPr>
            <a:xfrm>
              <a:off x="297525" y="1637988"/>
              <a:ext cx="18975" cy="14725"/>
            </a:xfrm>
            <a:custGeom>
              <a:avLst/>
              <a:gdLst/>
              <a:ahLst/>
              <a:cxnLst/>
              <a:rect l="l" t="t" r="r" b="b"/>
              <a:pathLst>
                <a:path w="759" h="589" extrusionOk="0">
                  <a:moveTo>
                    <a:pt x="379" y="0"/>
                  </a:moveTo>
                  <a:cubicBezTo>
                    <a:pt x="0" y="0"/>
                    <a:pt x="0" y="588"/>
                    <a:pt x="379" y="588"/>
                  </a:cubicBezTo>
                  <a:cubicBezTo>
                    <a:pt x="759" y="588"/>
                    <a:pt x="759" y="0"/>
                    <a:pt x="379" y="0"/>
                  </a:cubicBezTo>
                  <a:close/>
                </a:path>
              </a:pathLst>
            </a:custGeom>
            <a:solidFill>
              <a:srgbClr val="3C8DA0"/>
            </a:solidFill>
            <a:ln>
              <a:noFill/>
            </a:ln>
          </p:spPr>
          <p:txBody>
            <a:bodyPr spcFirstLastPara="1" wrap="square" lIns="91425" tIns="91425" rIns="91425" bIns="91425" anchor="ctr" anchorCtr="0">
              <a:noAutofit/>
            </a:bodyPr>
            <a:lstStyle/>
            <a:p>
              <a:endParaRPr/>
            </a:p>
          </p:txBody>
        </p:sp>
        <p:sp>
          <p:nvSpPr>
            <p:cNvPr id="565" name="Google Shape;565;p9"/>
            <p:cNvSpPr/>
            <p:nvPr/>
          </p:nvSpPr>
          <p:spPr>
            <a:xfrm>
              <a:off x="438343" y="1487068"/>
              <a:ext cx="20875" cy="15675"/>
            </a:xfrm>
            <a:custGeom>
              <a:avLst/>
              <a:gdLst/>
              <a:ahLst/>
              <a:cxnLst/>
              <a:rect l="l" t="t" r="r" b="b"/>
              <a:pathLst>
                <a:path w="835" h="627" extrusionOk="0">
                  <a:moveTo>
                    <a:pt x="436" y="1"/>
                  </a:moveTo>
                  <a:cubicBezTo>
                    <a:pt x="430" y="1"/>
                    <a:pt x="424" y="1"/>
                    <a:pt x="418" y="1"/>
                  </a:cubicBezTo>
                  <a:cubicBezTo>
                    <a:pt x="1" y="1"/>
                    <a:pt x="1" y="627"/>
                    <a:pt x="418" y="627"/>
                  </a:cubicBezTo>
                  <a:cubicBezTo>
                    <a:pt x="829" y="627"/>
                    <a:pt x="835" y="1"/>
                    <a:pt x="436" y="1"/>
                  </a:cubicBezTo>
                  <a:close/>
                </a:path>
              </a:pathLst>
            </a:custGeom>
            <a:solidFill>
              <a:srgbClr val="3C8DA0"/>
            </a:solidFill>
            <a:ln>
              <a:noFill/>
            </a:ln>
          </p:spPr>
          <p:txBody>
            <a:bodyPr spcFirstLastPara="1" wrap="square" lIns="91425" tIns="91425" rIns="91425" bIns="91425" anchor="ctr" anchorCtr="0">
              <a:noAutofit/>
            </a:bodyPr>
            <a:lstStyle/>
            <a:p>
              <a:endParaRPr/>
            </a:p>
          </p:txBody>
        </p:sp>
        <p:sp>
          <p:nvSpPr>
            <p:cNvPr id="566" name="Google Shape;566;p9"/>
            <p:cNvSpPr/>
            <p:nvPr/>
          </p:nvSpPr>
          <p:spPr>
            <a:xfrm>
              <a:off x="311750" y="1588238"/>
              <a:ext cx="12800" cy="9500"/>
            </a:xfrm>
            <a:custGeom>
              <a:avLst/>
              <a:gdLst/>
              <a:ahLst/>
              <a:cxnLst/>
              <a:rect l="l" t="t" r="r" b="b"/>
              <a:pathLst>
                <a:path w="512" h="380" extrusionOk="0">
                  <a:moveTo>
                    <a:pt x="265" y="0"/>
                  </a:moveTo>
                  <a:cubicBezTo>
                    <a:pt x="0" y="0"/>
                    <a:pt x="0" y="379"/>
                    <a:pt x="265" y="379"/>
                  </a:cubicBezTo>
                  <a:cubicBezTo>
                    <a:pt x="512" y="379"/>
                    <a:pt x="512" y="0"/>
                    <a:pt x="265" y="0"/>
                  </a:cubicBezTo>
                  <a:close/>
                </a:path>
              </a:pathLst>
            </a:custGeom>
            <a:solidFill>
              <a:srgbClr val="3C8DA0"/>
            </a:solidFill>
            <a:ln>
              <a:noFill/>
            </a:ln>
          </p:spPr>
          <p:txBody>
            <a:bodyPr spcFirstLastPara="1" wrap="square" lIns="91425" tIns="91425" rIns="91425" bIns="91425" anchor="ctr" anchorCtr="0">
              <a:noAutofit/>
            </a:bodyPr>
            <a:lstStyle/>
            <a:p>
              <a:endParaRPr/>
            </a:p>
          </p:txBody>
        </p:sp>
        <p:sp>
          <p:nvSpPr>
            <p:cNvPr id="567" name="Google Shape;567;p9"/>
            <p:cNvSpPr/>
            <p:nvPr/>
          </p:nvSpPr>
          <p:spPr>
            <a:xfrm>
              <a:off x="285675" y="1574488"/>
              <a:ext cx="20400" cy="15175"/>
            </a:xfrm>
            <a:custGeom>
              <a:avLst/>
              <a:gdLst/>
              <a:ahLst/>
              <a:cxnLst/>
              <a:rect l="l" t="t" r="r" b="b"/>
              <a:pathLst>
                <a:path w="816" h="607" extrusionOk="0">
                  <a:moveTo>
                    <a:pt x="398" y="0"/>
                  </a:moveTo>
                  <a:cubicBezTo>
                    <a:pt x="0" y="0"/>
                    <a:pt x="0" y="607"/>
                    <a:pt x="398" y="607"/>
                  </a:cubicBezTo>
                  <a:cubicBezTo>
                    <a:pt x="816" y="607"/>
                    <a:pt x="816" y="0"/>
                    <a:pt x="398" y="0"/>
                  </a:cubicBezTo>
                  <a:close/>
                </a:path>
              </a:pathLst>
            </a:custGeom>
            <a:solidFill>
              <a:srgbClr val="3C8DA0"/>
            </a:solidFill>
            <a:ln>
              <a:noFill/>
            </a:ln>
          </p:spPr>
          <p:txBody>
            <a:bodyPr spcFirstLastPara="1" wrap="square" lIns="91425" tIns="91425" rIns="91425" bIns="91425" anchor="ctr" anchorCtr="0">
              <a:noAutofit/>
            </a:bodyPr>
            <a:lstStyle/>
            <a:p>
              <a:endParaRPr/>
            </a:p>
          </p:txBody>
        </p:sp>
        <p:sp>
          <p:nvSpPr>
            <p:cNvPr id="568" name="Google Shape;568;p9"/>
            <p:cNvSpPr/>
            <p:nvPr/>
          </p:nvSpPr>
          <p:spPr>
            <a:xfrm>
              <a:off x="354400" y="1551263"/>
              <a:ext cx="9975" cy="8550"/>
            </a:xfrm>
            <a:custGeom>
              <a:avLst/>
              <a:gdLst/>
              <a:ahLst/>
              <a:cxnLst/>
              <a:rect l="l" t="t" r="r" b="b"/>
              <a:pathLst>
                <a:path w="399" h="342" extrusionOk="0">
                  <a:moveTo>
                    <a:pt x="209" y="0"/>
                  </a:moveTo>
                  <a:cubicBezTo>
                    <a:pt x="0" y="38"/>
                    <a:pt x="0" y="323"/>
                    <a:pt x="209" y="342"/>
                  </a:cubicBezTo>
                  <a:cubicBezTo>
                    <a:pt x="398" y="323"/>
                    <a:pt x="398" y="38"/>
                    <a:pt x="209" y="0"/>
                  </a:cubicBezTo>
                  <a:close/>
                </a:path>
              </a:pathLst>
            </a:custGeom>
            <a:solidFill>
              <a:srgbClr val="3C8DA0"/>
            </a:solidFill>
            <a:ln>
              <a:noFill/>
            </a:ln>
          </p:spPr>
          <p:txBody>
            <a:bodyPr spcFirstLastPara="1" wrap="square" lIns="91425" tIns="91425" rIns="91425" bIns="91425" anchor="ctr" anchorCtr="0">
              <a:noAutofit/>
            </a:bodyPr>
            <a:lstStyle/>
            <a:p>
              <a:endParaRPr/>
            </a:p>
          </p:txBody>
        </p:sp>
        <p:sp>
          <p:nvSpPr>
            <p:cNvPr id="569" name="Google Shape;569;p9"/>
            <p:cNvSpPr/>
            <p:nvPr/>
          </p:nvSpPr>
          <p:spPr>
            <a:xfrm>
              <a:off x="337800" y="1527563"/>
              <a:ext cx="13300" cy="11400"/>
            </a:xfrm>
            <a:custGeom>
              <a:avLst/>
              <a:gdLst/>
              <a:ahLst/>
              <a:cxnLst/>
              <a:rect l="l" t="t" r="r" b="b"/>
              <a:pathLst>
                <a:path w="532" h="456" extrusionOk="0">
                  <a:moveTo>
                    <a:pt x="266" y="1"/>
                  </a:moveTo>
                  <a:cubicBezTo>
                    <a:pt x="1" y="38"/>
                    <a:pt x="1" y="418"/>
                    <a:pt x="266" y="455"/>
                  </a:cubicBezTo>
                  <a:cubicBezTo>
                    <a:pt x="531" y="418"/>
                    <a:pt x="531" y="38"/>
                    <a:pt x="266" y="1"/>
                  </a:cubicBezTo>
                  <a:close/>
                </a:path>
              </a:pathLst>
            </a:custGeom>
            <a:solidFill>
              <a:srgbClr val="3C8DA0"/>
            </a:solidFill>
            <a:ln>
              <a:noFill/>
            </a:ln>
          </p:spPr>
          <p:txBody>
            <a:bodyPr spcFirstLastPara="1" wrap="square" lIns="91425" tIns="91425" rIns="91425" bIns="91425" anchor="ctr" anchorCtr="0">
              <a:noAutofit/>
            </a:bodyPr>
            <a:lstStyle/>
            <a:p>
              <a:endParaRPr/>
            </a:p>
          </p:txBody>
        </p:sp>
        <p:sp>
          <p:nvSpPr>
            <p:cNvPr id="570" name="Google Shape;570;p9"/>
            <p:cNvSpPr/>
            <p:nvPr/>
          </p:nvSpPr>
          <p:spPr>
            <a:xfrm>
              <a:off x="272875" y="1700063"/>
              <a:ext cx="23250" cy="18050"/>
            </a:xfrm>
            <a:custGeom>
              <a:avLst/>
              <a:gdLst/>
              <a:ahLst/>
              <a:cxnLst/>
              <a:rect l="l" t="t" r="r" b="b"/>
              <a:pathLst>
                <a:path w="930" h="722" extrusionOk="0">
                  <a:moveTo>
                    <a:pt x="474" y="1"/>
                  </a:moveTo>
                  <a:cubicBezTo>
                    <a:pt x="0" y="1"/>
                    <a:pt x="0" y="721"/>
                    <a:pt x="474" y="721"/>
                  </a:cubicBezTo>
                  <a:cubicBezTo>
                    <a:pt x="929" y="721"/>
                    <a:pt x="929" y="1"/>
                    <a:pt x="474" y="1"/>
                  </a:cubicBezTo>
                  <a:close/>
                </a:path>
              </a:pathLst>
            </a:custGeom>
            <a:solidFill>
              <a:srgbClr val="3C8DA0"/>
            </a:solidFill>
            <a:ln>
              <a:noFill/>
            </a:ln>
          </p:spPr>
          <p:txBody>
            <a:bodyPr spcFirstLastPara="1" wrap="square" lIns="91425" tIns="91425" rIns="91425" bIns="91425" anchor="ctr" anchorCtr="0">
              <a:noAutofit/>
            </a:bodyPr>
            <a:lstStyle/>
            <a:p>
              <a:endParaRPr/>
            </a:p>
          </p:txBody>
        </p:sp>
        <p:sp>
          <p:nvSpPr>
            <p:cNvPr id="571" name="Google Shape;571;p9"/>
            <p:cNvSpPr/>
            <p:nvPr/>
          </p:nvSpPr>
          <p:spPr>
            <a:xfrm>
              <a:off x="507000" y="1726138"/>
              <a:ext cx="3800" cy="3350"/>
            </a:xfrm>
            <a:custGeom>
              <a:avLst/>
              <a:gdLst/>
              <a:ahLst/>
              <a:cxnLst/>
              <a:rect l="l" t="t" r="r" b="b"/>
              <a:pathLst>
                <a:path w="152" h="134" extrusionOk="0">
                  <a:moveTo>
                    <a:pt x="76" y="0"/>
                  </a:moveTo>
                  <a:cubicBezTo>
                    <a:pt x="0" y="0"/>
                    <a:pt x="0" y="114"/>
                    <a:pt x="76" y="133"/>
                  </a:cubicBezTo>
                  <a:cubicBezTo>
                    <a:pt x="152" y="114"/>
                    <a:pt x="152" y="0"/>
                    <a:pt x="76" y="0"/>
                  </a:cubicBezTo>
                  <a:close/>
                </a:path>
              </a:pathLst>
            </a:custGeom>
            <a:solidFill>
              <a:srgbClr val="3C8DA0"/>
            </a:solidFill>
            <a:ln>
              <a:noFill/>
            </a:ln>
          </p:spPr>
          <p:txBody>
            <a:bodyPr spcFirstLastPara="1" wrap="square" lIns="91425" tIns="91425" rIns="91425" bIns="91425" anchor="ctr" anchorCtr="0">
              <a:noAutofit/>
            </a:bodyPr>
            <a:lstStyle/>
            <a:p>
              <a:endParaRPr/>
            </a:p>
          </p:txBody>
        </p:sp>
        <p:sp>
          <p:nvSpPr>
            <p:cNvPr id="572" name="Google Shape;572;p9"/>
            <p:cNvSpPr/>
            <p:nvPr/>
          </p:nvSpPr>
          <p:spPr>
            <a:xfrm>
              <a:off x="485200" y="1780638"/>
              <a:ext cx="18025" cy="13775"/>
            </a:xfrm>
            <a:custGeom>
              <a:avLst/>
              <a:gdLst/>
              <a:ahLst/>
              <a:cxnLst/>
              <a:rect l="l" t="t" r="r" b="b"/>
              <a:pathLst>
                <a:path w="721" h="551" extrusionOk="0">
                  <a:moveTo>
                    <a:pt x="360" y="1"/>
                  </a:moveTo>
                  <a:cubicBezTo>
                    <a:pt x="0" y="1"/>
                    <a:pt x="0" y="550"/>
                    <a:pt x="360" y="550"/>
                  </a:cubicBezTo>
                  <a:cubicBezTo>
                    <a:pt x="721" y="550"/>
                    <a:pt x="721" y="1"/>
                    <a:pt x="360" y="1"/>
                  </a:cubicBezTo>
                  <a:close/>
                </a:path>
              </a:pathLst>
            </a:custGeom>
            <a:solidFill>
              <a:srgbClr val="3C8DA0"/>
            </a:solidFill>
            <a:ln>
              <a:noFill/>
            </a:ln>
          </p:spPr>
          <p:txBody>
            <a:bodyPr spcFirstLastPara="1" wrap="square" lIns="91425" tIns="91425" rIns="91425" bIns="91425" anchor="ctr" anchorCtr="0">
              <a:noAutofit/>
            </a:bodyPr>
            <a:lstStyle/>
            <a:p>
              <a:endParaRPr/>
            </a:p>
          </p:txBody>
        </p:sp>
        <p:sp>
          <p:nvSpPr>
            <p:cNvPr id="573" name="Google Shape;573;p9"/>
            <p:cNvSpPr/>
            <p:nvPr/>
          </p:nvSpPr>
          <p:spPr>
            <a:xfrm>
              <a:off x="502250" y="1829463"/>
              <a:ext cx="9500" cy="6175"/>
            </a:xfrm>
            <a:custGeom>
              <a:avLst/>
              <a:gdLst/>
              <a:ahLst/>
              <a:cxnLst/>
              <a:rect l="l" t="t" r="r" b="b"/>
              <a:pathLst>
                <a:path w="380" h="247" extrusionOk="0">
                  <a:moveTo>
                    <a:pt x="114" y="0"/>
                  </a:moveTo>
                  <a:cubicBezTo>
                    <a:pt x="77" y="0"/>
                    <a:pt x="39" y="19"/>
                    <a:pt x="20" y="38"/>
                  </a:cubicBezTo>
                  <a:cubicBezTo>
                    <a:pt x="20" y="38"/>
                    <a:pt x="1" y="57"/>
                    <a:pt x="1" y="76"/>
                  </a:cubicBezTo>
                  <a:cubicBezTo>
                    <a:pt x="1" y="95"/>
                    <a:pt x="1" y="114"/>
                    <a:pt x="1" y="114"/>
                  </a:cubicBezTo>
                  <a:cubicBezTo>
                    <a:pt x="1" y="152"/>
                    <a:pt x="20" y="190"/>
                    <a:pt x="39" y="209"/>
                  </a:cubicBezTo>
                  <a:cubicBezTo>
                    <a:pt x="58" y="228"/>
                    <a:pt x="95" y="247"/>
                    <a:pt x="114" y="247"/>
                  </a:cubicBezTo>
                  <a:lnTo>
                    <a:pt x="266" y="247"/>
                  </a:lnTo>
                  <a:cubicBezTo>
                    <a:pt x="304" y="247"/>
                    <a:pt x="342" y="228"/>
                    <a:pt x="361" y="209"/>
                  </a:cubicBezTo>
                  <a:cubicBezTo>
                    <a:pt x="361" y="190"/>
                    <a:pt x="380" y="190"/>
                    <a:pt x="380" y="171"/>
                  </a:cubicBezTo>
                  <a:cubicBezTo>
                    <a:pt x="380" y="152"/>
                    <a:pt x="380" y="133"/>
                    <a:pt x="380" y="114"/>
                  </a:cubicBezTo>
                  <a:cubicBezTo>
                    <a:pt x="380" y="95"/>
                    <a:pt x="361" y="57"/>
                    <a:pt x="342" y="38"/>
                  </a:cubicBezTo>
                  <a:cubicBezTo>
                    <a:pt x="323" y="19"/>
                    <a:pt x="285" y="0"/>
                    <a:pt x="266" y="0"/>
                  </a:cubicBezTo>
                  <a:close/>
                </a:path>
              </a:pathLst>
            </a:custGeom>
            <a:solidFill>
              <a:srgbClr val="3C8DA0"/>
            </a:solidFill>
            <a:ln>
              <a:noFill/>
            </a:ln>
          </p:spPr>
          <p:txBody>
            <a:bodyPr spcFirstLastPara="1" wrap="square" lIns="91425" tIns="91425" rIns="91425" bIns="91425" anchor="ctr" anchorCtr="0">
              <a:noAutofit/>
            </a:bodyPr>
            <a:lstStyle/>
            <a:p>
              <a:endParaRPr/>
            </a:p>
          </p:txBody>
        </p:sp>
        <p:sp>
          <p:nvSpPr>
            <p:cNvPr id="574" name="Google Shape;574;p9"/>
            <p:cNvSpPr/>
            <p:nvPr/>
          </p:nvSpPr>
          <p:spPr>
            <a:xfrm>
              <a:off x="504150" y="1867838"/>
              <a:ext cx="24675" cy="18975"/>
            </a:xfrm>
            <a:custGeom>
              <a:avLst/>
              <a:gdLst/>
              <a:ahLst/>
              <a:cxnLst/>
              <a:rect l="l" t="t" r="r" b="b"/>
              <a:pathLst>
                <a:path w="987" h="759" extrusionOk="0">
                  <a:moveTo>
                    <a:pt x="493" y="1"/>
                  </a:moveTo>
                  <a:cubicBezTo>
                    <a:pt x="1" y="1"/>
                    <a:pt x="1" y="759"/>
                    <a:pt x="493" y="759"/>
                  </a:cubicBezTo>
                  <a:cubicBezTo>
                    <a:pt x="986" y="759"/>
                    <a:pt x="986" y="1"/>
                    <a:pt x="493" y="1"/>
                  </a:cubicBezTo>
                  <a:close/>
                </a:path>
              </a:pathLst>
            </a:custGeom>
            <a:solidFill>
              <a:srgbClr val="3C8DA0"/>
            </a:solidFill>
            <a:ln>
              <a:noFill/>
            </a:ln>
          </p:spPr>
          <p:txBody>
            <a:bodyPr spcFirstLastPara="1" wrap="square" lIns="91425" tIns="91425" rIns="91425" bIns="91425" anchor="ctr" anchorCtr="0">
              <a:noAutofit/>
            </a:bodyPr>
            <a:lstStyle/>
            <a:p>
              <a:endParaRPr/>
            </a:p>
          </p:txBody>
        </p:sp>
        <p:sp>
          <p:nvSpPr>
            <p:cNvPr id="575" name="Google Shape;575;p9"/>
            <p:cNvSpPr/>
            <p:nvPr/>
          </p:nvSpPr>
          <p:spPr>
            <a:xfrm>
              <a:off x="360075" y="1953883"/>
              <a:ext cx="20875" cy="17075"/>
            </a:xfrm>
            <a:custGeom>
              <a:avLst/>
              <a:gdLst/>
              <a:ahLst/>
              <a:cxnLst/>
              <a:rect l="l" t="t" r="r" b="b"/>
              <a:pathLst>
                <a:path w="835" h="683" extrusionOk="0">
                  <a:moveTo>
                    <a:pt x="418" y="0"/>
                  </a:moveTo>
                  <a:cubicBezTo>
                    <a:pt x="1" y="38"/>
                    <a:pt x="1" y="645"/>
                    <a:pt x="418" y="683"/>
                  </a:cubicBezTo>
                  <a:cubicBezTo>
                    <a:pt x="835" y="645"/>
                    <a:pt x="835" y="38"/>
                    <a:pt x="418" y="0"/>
                  </a:cubicBezTo>
                  <a:close/>
                </a:path>
              </a:pathLst>
            </a:custGeom>
            <a:solidFill>
              <a:srgbClr val="3C8DA0"/>
            </a:solidFill>
            <a:ln>
              <a:noFill/>
            </a:ln>
          </p:spPr>
          <p:txBody>
            <a:bodyPr spcFirstLastPara="1" wrap="square" lIns="91425" tIns="91425" rIns="91425" bIns="91425" anchor="ctr" anchorCtr="0">
              <a:noAutofit/>
            </a:bodyPr>
            <a:lstStyle/>
            <a:p>
              <a:endParaRPr/>
            </a:p>
          </p:txBody>
        </p:sp>
        <p:sp>
          <p:nvSpPr>
            <p:cNvPr id="576" name="Google Shape;576;p9"/>
            <p:cNvSpPr/>
            <p:nvPr/>
          </p:nvSpPr>
          <p:spPr>
            <a:xfrm>
              <a:off x="319325" y="1860263"/>
              <a:ext cx="16125" cy="12350"/>
            </a:xfrm>
            <a:custGeom>
              <a:avLst/>
              <a:gdLst/>
              <a:ahLst/>
              <a:cxnLst/>
              <a:rect l="l" t="t" r="r" b="b"/>
              <a:pathLst>
                <a:path w="645" h="494" extrusionOk="0">
                  <a:moveTo>
                    <a:pt x="247" y="0"/>
                  </a:moveTo>
                  <a:cubicBezTo>
                    <a:pt x="228" y="0"/>
                    <a:pt x="190" y="0"/>
                    <a:pt x="152" y="19"/>
                  </a:cubicBezTo>
                  <a:cubicBezTo>
                    <a:pt x="133" y="19"/>
                    <a:pt x="95" y="38"/>
                    <a:pt x="76" y="76"/>
                  </a:cubicBezTo>
                  <a:cubicBezTo>
                    <a:pt x="38" y="114"/>
                    <a:pt x="0" y="171"/>
                    <a:pt x="0" y="247"/>
                  </a:cubicBezTo>
                  <a:lnTo>
                    <a:pt x="0" y="304"/>
                  </a:lnTo>
                  <a:cubicBezTo>
                    <a:pt x="19" y="342"/>
                    <a:pt x="38" y="379"/>
                    <a:pt x="76" y="417"/>
                  </a:cubicBezTo>
                  <a:lnTo>
                    <a:pt x="114" y="455"/>
                  </a:lnTo>
                  <a:cubicBezTo>
                    <a:pt x="152" y="474"/>
                    <a:pt x="209" y="493"/>
                    <a:pt x="247" y="493"/>
                  </a:cubicBezTo>
                  <a:lnTo>
                    <a:pt x="398" y="493"/>
                  </a:lnTo>
                  <a:cubicBezTo>
                    <a:pt x="436" y="493"/>
                    <a:pt x="455" y="493"/>
                    <a:pt x="493" y="474"/>
                  </a:cubicBezTo>
                  <a:cubicBezTo>
                    <a:pt x="550" y="455"/>
                    <a:pt x="588" y="398"/>
                    <a:pt x="607" y="342"/>
                  </a:cubicBezTo>
                  <a:cubicBezTo>
                    <a:pt x="626" y="323"/>
                    <a:pt x="645" y="285"/>
                    <a:pt x="626" y="247"/>
                  </a:cubicBezTo>
                  <a:lnTo>
                    <a:pt x="626" y="190"/>
                  </a:lnTo>
                  <a:cubicBezTo>
                    <a:pt x="626" y="152"/>
                    <a:pt x="607" y="114"/>
                    <a:pt x="569" y="76"/>
                  </a:cubicBezTo>
                  <a:lnTo>
                    <a:pt x="531" y="38"/>
                  </a:lnTo>
                  <a:cubicBezTo>
                    <a:pt x="493" y="19"/>
                    <a:pt x="436" y="19"/>
                    <a:pt x="398" y="19"/>
                  </a:cubicBezTo>
                  <a:lnTo>
                    <a:pt x="398" y="0"/>
                  </a:lnTo>
                  <a:close/>
                </a:path>
              </a:pathLst>
            </a:custGeom>
            <a:solidFill>
              <a:srgbClr val="3C8DA0"/>
            </a:solidFill>
            <a:ln>
              <a:noFill/>
            </a:ln>
          </p:spPr>
          <p:txBody>
            <a:bodyPr spcFirstLastPara="1" wrap="square" lIns="91425" tIns="91425" rIns="91425" bIns="91425" anchor="ctr" anchorCtr="0">
              <a:noAutofit/>
            </a:bodyPr>
            <a:lstStyle/>
            <a:p>
              <a:endParaRPr/>
            </a:p>
          </p:txBody>
        </p:sp>
        <p:sp>
          <p:nvSpPr>
            <p:cNvPr id="577" name="Google Shape;577;p9"/>
            <p:cNvSpPr/>
            <p:nvPr/>
          </p:nvSpPr>
          <p:spPr>
            <a:xfrm>
              <a:off x="325475" y="1808138"/>
              <a:ext cx="15675" cy="11850"/>
            </a:xfrm>
            <a:custGeom>
              <a:avLst/>
              <a:gdLst/>
              <a:ahLst/>
              <a:cxnLst/>
              <a:rect l="l" t="t" r="r" b="b"/>
              <a:pathLst>
                <a:path w="627" h="474" extrusionOk="0">
                  <a:moveTo>
                    <a:pt x="304" y="0"/>
                  </a:moveTo>
                  <a:cubicBezTo>
                    <a:pt x="1" y="0"/>
                    <a:pt x="1" y="474"/>
                    <a:pt x="304" y="474"/>
                  </a:cubicBezTo>
                  <a:cubicBezTo>
                    <a:pt x="626" y="474"/>
                    <a:pt x="626" y="0"/>
                    <a:pt x="304" y="0"/>
                  </a:cubicBezTo>
                  <a:close/>
                </a:path>
              </a:pathLst>
            </a:custGeom>
            <a:solidFill>
              <a:srgbClr val="3C8DA0"/>
            </a:solidFill>
            <a:ln>
              <a:noFill/>
            </a:ln>
          </p:spPr>
          <p:txBody>
            <a:bodyPr spcFirstLastPara="1" wrap="square" lIns="91425" tIns="91425" rIns="91425" bIns="91425" anchor="ctr" anchorCtr="0">
              <a:noAutofit/>
            </a:bodyPr>
            <a:lstStyle/>
            <a:p>
              <a:endParaRPr/>
            </a:p>
          </p:txBody>
        </p:sp>
        <p:sp>
          <p:nvSpPr>
            <p:cNvPr id="578" name="Google Shape;578;p9"/>
            <p:cNvSpPr/>
            <p:nvPr/>
          </p:nvSpPr>
          <p:spPr>
            <a:xfrm>
              <a:off x="298950" y="1787738"/>
              <a:ext cx="8550" cy="7150"/>
            </a:xfrm>
            <a:custGeom>
              <a:avLst/>
              <a:gdLst/>
              <a:ahLst/>
              <a:cxnLst/>
              <a:rect l="l" t="t" r="r" b="b"/>
              <a:pathLst>
                <a:path w="342" h="286" extrusionOk="0">
                  <a:moveTo>
                    <a:pt x="171" y="1"/>
                  </a:moveTo>
                  <a:cubicBezTo>
                    <a:pt x="0" y="20"/>
                    <a:pt x="0" y="266"/>
                    <a:pt x="171" y="285"/>
                  </a:cubicBezTo>
                  <a:cubicBezTo>
                    <a:pt x="341" y="266"/>
                    <a:pt x="341" y="20"/>
                    <a:pt x="171" y="1"/>
                  </a:cubicBezTo>
                  <a:close/>
                </a:path>
              </a:pathLst>
            </a:custGeom>
            <a:solidFill>
              <a:srgbClr val="3C8DA0"/>
            </a:solidFill>
            <a:ln>
              <a:noFill/>
            </a:ln>
          </p:spPr>
          <p:txBody>
            <a:bodyPr spcFirstLastPara="1" wrap="square" lIns="91425" tIns="91425" rIns="91425" bIns="91425" anchor="ctr" anchorCtr="0">
              <a:noAutofit/>
            </a:bodyPr>
            <a:lstStyle/>
            <a:p>
              <a:endParaRPr/>
            </a:p>
          </p:txBody>
        </p:sp>
        <p:sp>
          <p:nvSpPr>
            <p:cNvPr id="579" name="Google Shape;579;p9"/>
            <p:cNvSpPr/>
            <p:nvPr/>
          </p:nvSpPr>
          <p:spPr>
            <a:xfrm>
              <a:off x="394558" y="1560904"/>
              <a:ext cx="21825" cy="16625"/>
            </a:xfrm>
            <a:custGeom>
              <a:avLst/>
              <a:gdLst/>
              <a:ahLst/>
              <a:cxnLst/>
              <a:rect l="l" t="t" r="r" b="b"/>
              <a:pathLst>
                <a:path w="873" h="665" extrusionOk="0">
                  <a:moveTo>
                    <a:pt x="437" y="1"/>
                  </a:moveTo>
                  <a:cubicBezTo>
                    <a:pt x="1" y="1"/>
                    <a:pt x="1" y="664"/>
                    <a:pt x="437" y="664"/>
                  </a:cubicBezTo>
                  <a:cubicBezTo>
                    <a:pt x="873" y="664"/>
                    <a:pt x="873" y="1"/>
                    <a:pt x="437" y="1"/>
                  </a:cubicBezTo>
                  <a:close/>
                </a:path>
              </a:pathLst>
            </a:custGeom>
            <a:solidFill>
              <a:srgbClr val="3C8DA0"/>
            </a:solidFill>
            <a:ln>
              <a:noFill/>
            </a:ln>
          </p:spPr>
          <p:txBody>
            <a:bodyPr spcFirstLastPara="1" wrap="square" lIns="91425" tIns="91425" rIns="91425" bIns="91425" anchor="ctr" anchorCtr="0">
              <a:noAutofit/>
            </a:bodyPr>
            <a:lstStyle/>
            <a:p>
              <a:endParaRPr/>
            </a:p>
          </p:txBody>
        </p:sp>
        <p:sp>
          <p:nvSpPr>
            <p:cNvPr id="580" name="Google Shape;580;p9"/>
            <p:cNvSpPr/>
            <p:nvPr/>
          </p:nvSpPr>
          <p:spPr>
            <a:xfrm>
              <a:off x="418850" y="1419395"/>
              <a:ext cx="23250" cy="18975"/>
            </a:xfrm>
            <a:custGeom>
              <a:avLst/>
              <a:gdLst/>
              <a:ahLst/>
              <a:cxnLst/>
              <a:rect l="l" t="t" r="r" b="b"/>
              <a:pathLst>
                <a:path w="930" h="759" extrusionOk="0">
                  <a:moveTo>
                    <a:pt x="474" y="0"/>
                  </a:moveTo>
                  <a:cubicBezTo>
                    <a:pt x="0" y="38"/>
                    <a:pt x="0" y="721"/>
                    <a:pt x="474" y="758"/>
                  </a:cubicBezTo>
                  <a:cubicBezTo>
                    <a:pt x="929" y="721"/>
                    <a:pt x="929" y="38"/>
                    <a:pt x="474" y="0"/>
                  </a:cubicBezTo>
                  <a:close/>
                </a:path>
              </a:pathLst>
            </a:custGeom>
            <a:solidFill>
              <a:srgbClr val="3C8DA0"/>
            </a:solidFill>
            <a:ln>
              <a:noFill/>
            </a:ln>
          </p:spPr>
          <p:txBody>
            <a:bodyPr spcFirstLastPara="1" wrap="square" lIns="91425" tIns="91425" rIns="91425" bIns="91425" anchor="ctr" anchorCtr="0">
              <a:noAutofit/>
            </a:bodyPr>
            <a:lstStyle/>
            <a:p>
              <a:endParaRPr/>
            </a:p>
          </p:txBody>
        </p:sp>
      </p:grpSp>
      <p:pic>
        <p:nvPicPr>
          <p:cNvPr id="581" name="Google Shape;581;p9"/>
          <p:cNvPicPr preferRelativeResize="0"/>
          <p:nvPr/>
        </p:nvPicPr>
        <p:blipFill>
          <a:blip r:embed="rId3">
            <a:alphaModFix amt="82000"/>
          </a:blip>
          <a:stretch>
            <a:fillRect/>
          </a:stretch>
        </p:blipFill>
        <p:spPr>
          <a:xfrm rot="-5400005">
            <a:off x="-1096437" y="-959501"/>
            <a:ext cx="3632875" cy="2999026"/>
          </a:xfrm>
          <a:prstGeom prst="rect">
            <a:avLst/>
          </a:prstGeom>
          <a:noFill/>
          <a:ln>
            <a:noFill/>
          </a:ln>
        </p:spPr>
      </p:pic>
    </p:spTree>
    <p:extLst>
      <p:ext uri="{BB962C8B-B14F-4D97-AF65-F5344CB8AC3E}">
        <p14:creationId xmlns:p14="http://schemas.microsoft.com/office/powerpoint/2010/main" val="78451571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only 3">
  <p:cSld name="CUSTOM_3_1_1">
    <p:spTree>
      <p:nvGrpSpPr>
        <p:cNvPr id="1" name="Shape 848"/>
        <p:cNvGrpSpPr/>
        <p:nvPr/>
      </p:nvGrpSpPr>
      <p:grpSpPr>
        <a:xfrm>
          <a:off x="0" y="0"/>
          <a:ext cx="0" cy="0"/>
          <a:chOff x="0" y="0"/>
          <a:chExt cx="0" cy="0"/>
        </a:xfrm>
      </p:grpSpPr>
      <p:pic>
        <p:nvPicPr>
          <p:cNvPr id="849" name="Google Shape;849;p16"/>
          <p:cNvPicPr preferRelativeResize="0"/>
          <p:nvPr/>
        </p:nvPicPr>
        <p:blipFill>
          <a:blip r:embed="rId2">
            <a:alphaModFix amt="66000"/>
          </a:blip>
          <a:stretch>
            <a:fillRect/>
          </a:stretch>
        </p:blipFill>
        <p:spPr>
          <a:xfrm rot="-2343514" flipH="1">
            <a:off x="-1166545" y="-1270720"/>
            <a:ext cx="3297389" cy="2276638"/>
          </a:xfrm>
          <a:prstGeom prst="rect">
            <a:avLst/>
          </a:prstGeom>
          <a:noFill/>
          <a:ln>
            <a:noFill/>
          </a:ln>
        </p:spPr>
      </p:pic>
      <p:grpSp>
        <p:nvGrpSpPr>
          <p:cNvPr id="850" name="Google Shape;850;p16"/>
          <p:cNvGrpSpPr/>
          <p:nvPr/>
        </p:nvGrpSpPr>
        <p:grpSpPr>
          <a:xfrm rot="-8099954">
            <a:off x="15431" y="-572435"/>
            <a:ext cx="1344367" cy="1995327"/>
            <a:chOff x="272875" y="1527563"/>
            <a:chExt cx="255950" cy="455000"/>
          </a:xfrm>
        </p:grpSpPr>
        <p:sp>
          <p:nvSpPr>
            <p:cNvPr id="851" name="Google Shape;851;p16"/>
            <p:cNvSpPr/>
            <p:nvPr/>
          </p:nvSpPr>
          <p:spPr>
            <a:xfrm>
              <a:off x="471925" y="1963988"/>
              <a:ext cx="26575" cy="18575"/>
            </a:xfrm>
            <a:custGeom>
              <a:avLst/>
              <a:gdLst/>
              <a:ahLst/>
              <a:cxnLst/>
              <a:rect l="l" t="t" r="r" b="b"/>
              <a:pathLst>
                <a:path w="1063" h="743" extrusionOk="0">
                  <a:moveTo>
                    <a:pt x="724" y="0"/>
                  </a:moveTo>
                  <a:cubicBezTo>
                    <a:pt x="636" y="0"/>
                    <a:pt x="547" y="14"/>
                    <a:pt x="512" y="41"/>
                  </a:cubicBezTo>
                  <a:cubicBezTo>
                    <a:pt x="323" y="230"/>
                    <a:pt x="152" y="420"/>
                    <a:pt x="0" y="628"/>
                  </a:cubicBezTo>
                  <a:lnTo>
                    <a:pt x="57" y="742"/>
                  </a:lnTo>
                  <a:cubicBezTo>
                    <a:pt x="247" y="742"/>
                    <a:pt x="436" y="704"/>
                    <a:pt x="626" y="647"/>
                  </a:cubicBezTo>
                  <a:cubicBezTo>
                    <a:pt x="929" y="496"/>
                    <a:pt x="1062" y="249"/>
                    <a:pt x="948" y="60"/>
                  </a:cubicBezTo>
                  <a:cubicBezTo>
                    <a:pt x="928" y="19"/>
                    <a:pt x="826" y="0"/>
                    <a:pt x="724"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2" name="Google Shape;852;p16"/>
            <p:cNvSpPr/>
            <p:nvPr/>
          </p:nvSpPr>
          <p:spPr>
            <a:xfrm>
              <a:off x="366725" y="1787738"/>
              <a:ext cx="29875" cy="22300"/>
            </a:xfrm>
            <a:custGeom>
              <a:avLst/>
              <a:gdLst/>
              <a:ahLst/>
              <a:cxnLst/>
              <a:rect l="l" t="t" r="r" b="b"/>
              <a:pathLst>
                <a:path w="1195" h="892" extrusionOk="0">
                  <a:moveTo>
                    <a:pt x="607" y="1"/>
                  </a:moveTo>
                  <a:cubicBezTo>
                    <a:pt x="0" y="1"/>
                    <a:pt x="0" y="892"/>
                    <a:pt x="607" y="892"/>
                  </a:cubicBezTo>
                  <a:cubicBezTo>
                    <a:pt x="1194" y="892"/>
                    <a:pt x="1194" y="1"/>
                    <a:pt x="607"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3" name="Google Shape;853;p16"/>
            <p:cNvSpPr/>
            <p:nvPr/>
          </p:nvSpPr>
          <p:spPr>
            <a:xfrm>
              <a:off x="380450" y="1835613"/>
              <a:ext cx="9975" cy="8550"/>
            </a:xfrm>
            <a:custGeom>
              <a:avLst/>
              <a:gdLst/>
              <a:ahLst/>
              <a:cxnLst/>
              <a:rect l="l" t="t" r="r" b="b"/>
              <a:pathLst>
                <a:path w="399" h="342" extrusionOk="0">
                  <a:moveTo>
                    <a:pt x="209" y="1"/>
                  </a:moveTo>
                  <a:cubicBezTo>
                    <a:pt x="1" y="38"/>
                    <a:pt x="1" y="323"/>
                    <a:pt x="209" y="342"/>
                  </a:cubicBezTo>
                  <a:cubicBezTo>
                    <a:pt x="399" y="323"/>
                    <a:pt x="399" y="38"/>
                    <a:pt x="209"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4" name="Google Shape;854;p16"/>
            <p:cNvSpPr/>
            <p:nvPr/>
          </p:nvSpPr>
          <p:spPr>
            <a:xfrm>
              <a:off x="416475" y="1837513"/>
              <a:ext cx="5700" cy="4750"/>
            </a:xfrm>
            <a:custGeom>
              <a:avLst/>
              <a:gdLst/>
              <a:ahLst/>
              <a:cxnLst/>
              <a:rect l="l" t="t" r="r" b="b"/>
              <a:pathLst>
                <a:path w="228" h="190" extrusionOk="0">
                  <a:moveTo>
                    <a:pt x="114" y="0"/>
                  </a:moveTo>
                  <a:cubicBezTo>
                    <a:pt x="0" y="19"/>
                    <a:pt x="0" y="171"/>
                    <a:pt x="114" y="190"/>
                  </a:cubicBezTo>
                  <a:cubicBezTo>
                    <a:pt x="228" y="171"/>
                    <a:pt x="228" y="19"/>
                    <a:pt x="114"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5" name="Google Shape;855;p16"/>
            <p:cNvSpPr/>
            <p:nvPr/>
          </p:nvSpPr>
          <p:spPr>
            <a:xfrm>
              <a:off x="415525" y="1877788"/>
              <a:ext cx="7600" cy="10675"/>
            </a:xfrm>
            <a:custGeom>
              <a:avLst/>
              <a:gdLst/>
              <a:ahLst/>
              <a:cxnLst/>
              <a:rect l="l" t="t" r="r" b="b"/>
              <a:pathLst>
                <a:path w="304" h="427" extrusionOk="0">
                  <a:moveTo>
                    <a:pt x="171" y="1"/>
                  </a:moveTo>
                  <a:cubicBezTo>
                    <a:pt x="133" y="1"/>
                    <a:pt x="95" y="20"/>
                    <a:pt x="76" y="39"/>
                  </a:cubicBezTo>
                  <a:lnTo>
                    <a:pt x="57" y="77"/>
                  </a:lnTo>
                  <a:cubicBezTo>
                    <a:pt x="38" y="95"/>
                    <a:pt x="38" y="114"/>
                    <a:pt x="38" y="133"/>
                  </a:cubicBezTo>
                  <a:lnTo>
                    <a:pt x="20" y="133"/>
                  </a:lnTo>
                  <a:cubicBezTo>
                    <a:pt x="20" y="190"/>
                    <a:pt x="20" y="228"/>
                    <a:pt x="1" y="285"/>
                  </a:cubicBezTo>
                  <a:cubicBezTo>
                    <a:pt x="1" y="304"/>
                    <a:pt x="1" y="323"/>
                    <a:pt x="20" y="342"/>
                  </a:cubicBezTo>
                  <a:cubicBezTo>
                    <a:pt x="20" y="361"/>
                    <a:pt x="38" y="380"/>
                    <a:pt x="38" y="380"/>
                  </a:cubicBezTo>
                  <a:cubicBezTo>
                    <a:pt x="57" y="399"/>
                    <a:pt x="76" y="418"/>
                    <a:pt x="95" y="418"/>
                  </a:cubicBezTo>
                  <a:cubicBezTo>
                    <a:pt x="108" y="418"/>
                    <a:pt x="121" y="426"/>
                    <a:pt x="133" y="426"/>
                  </a:cubicBezTo>
                  <a:cubicBezTo>
                    <a:pt x="140" y="426"/>
                    <a:pt x="146" y="424"/>
                    <a:pt x="152" y="418"/>
                  </a:cubicBezTo>
                  <a:lnTo>
                    <a:pt x="190" y="418"/>
                  </a:lnTo>
                  <a:cubicBezTo>
                    <a:pt x="209" y="418"/>
                    <a:pt x="228" y="418"/>
                    <a:pt x="247" y="399"/>
                  </a:cubicBezTo>
                  <a:cubicBezTo>
                    <a:pt x="285" y="361"/>
                    <a:pt x="285" y="323"/>
                    <a:pt x="285" y="285"/>
                  </a:cubicBezTo>
                  <a:lnTo>
                    <a:pt x="285" y="133"/>
                  </a:lnTo>
                  <a:cubicBezTo>
                    <a:pt x="304" y="114"/>
                    <a:pt x="304" y="95"/>
                    <a:pt x="285" y="95"/>
                  </a:cubicBezTo>
                  <a:cubicBezTo>
                    <a:pt x="285" y="77"/>
                    <a:pt x="285" y="58"/>
                    <a:pt x="266" y="39"/>
                  </a:cubicBezTo>
                  <a:cubicBezTo>
                    <a:pt x="228" y="20"/>
                    <a:pt x="209" y="1"/>
                    <a:pt x="171"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6" name="Google Shape;856;p16"/>
            <p:cNvSpPr/>
            <p:nvPr/>
          </p:nvSpPr>
          <p:spPr>
            <a:xfrm>
              <a:off x="432600" y="1937038"/>
              <a:ext cx="10450" cy="8075"/>
            </a:xfrm>
            <a:custGeom>
              <a:avLst/>
              <a:gdLst/>
              <a:ahLst/>
              <a:cxnLst/>
              <a:rect l="l" t="t" r="r" b="b"/>
              <a:pathLst>
                <a:path w="418" h="323" extrusionOk="0">
                  <a:moveTo>
                    <a:pt x="209" y="0"/>
                  </a:moveTo>
                  <a:cubicBezTo>
                    <a:pt x="0" y="0"/>
                    <a:pt x="0" y="323"/>
                    <a:pt x="209" y="323"/>
                  </a:cubicBezTo>
                  <a:cubicBezTo>
                    <a:pt x="417" y="323"/>
                    <a:pt x="417" y="0"/>
                    <a:pt x="209"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7" name="Google Shape;857;p16"/>
            <p:cNvSpPr/>
            <p:nvPr/>
          </p:nvSpPr>
          <p:spPr>
            <a:xfrm>
              <a:off x="452025" y="1974938"/>
              <a:ext cx="9500" cy="7150"/>
            </a:xfrm>
            <a:custGeom>
              <a:avLst/>
              <a:gdLst/>
              <a:ahLst/>
              <a:cxnLst/>
              <a:rect l="l" t="t" r="r" b="b"/>
              <a:pathLst>
                <a:path w="380" h="286" extrusionOk="0">
                  <a:moveTo>
                    <a:pt x="190" y="1"/>
                  </a:moveTo>
                  <a:cubicBezTo>
                    <a:pt x="0" y="1"/>
                    <a:pt x="0" y="285"/>
                    <a:pt x="190" y="285"/>
                  </a:cubicBezTo>
                  <a:cubicBezTo>
                    <a:pt x="379" y="285"/>
                    <a:pt x="379" y="1"/>
                    <a:pt x="190"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8" name="Google Shape;858;p16"/>
            <p:cNvSpPr/>
            <p:nvPr/>
          </p:nvSpPr>
          <p:spPr>
            <a:xfrm>
              <a:off x="472875" y="1918538"/>
              <a:ext cx="19925" cy="15200"/>
            </a:xfrm>
            <a:custGeom>
              <a:avLst/>
              <a:gdLst/>
              <a:ahLst/>
              <a:cxnLst/>
              <a:rect l="l" t="t" r="r" b="b"/>
              <a:pathLst>
                <a:path w="797" h="608" extrusionOk="0">
                  <a:moveTo>
                    <a:pt x="398" y="1"/>
                  </a:moveTo>
                  <a:cubicBezTo>
                    <a:pt x="0" y="1"/>
                    <a:pt x="0" y="608"/>
                    <a:pt x="398" y="608"/>
                  </a:cubicBezTo>
                  <a:cubicBezTo>
                    <a:pt x="797" y="608"/>
                    <a:pt x="797" y="1"/>
                    <a:pt x="398"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9" name="Google Shape;859;p16"/>
            <p:cNvSpPr/>
            <p:nvPr/>
          </p:nvSpPr>
          <p:spPr>
            <a:xfrm>
              <a:off x="444900" y="1890113"/>
              <a:ext cx="16150" cy="11875"/>
            </a:xfrm>
            <a:custGeom>
              <a:avLst/>
              <a:gdLst/>
              <a:ahLst/>
              <a:cxnLst/>
              <a:rect l="l" t="t" r="r" b="b"/>
              <a:pathLst>
                <a:path w="646" h="475" extrusionOk="0">
                  <a:moveTo>
                    <a:pt x="323" y="1"/>
                  </a:moveTo>
                  <a:cubicBezTo>
                    <a:pt x="1" y="1"/>
                    <a:pt x="1" y="475"/>
                    <a:pt x="323" y="475"/>
                  </a:cubicBezTo>
                  <a:cubicBezTo>
                    <a:pt x="645" y="475"/>
                    <a:pt x="645" y="1"/>
                    <a:pt x="323"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0" name="Google Shape;860;p16"/>
            <p:cNvSpPr/>
            <p:nvPr/>
          </p:nvSpPr>
          <p:spPr>
            <a:xfrm>
              <a:off x="398475" y="1905288"/>
              <a:ext cx="11875" cy="11400"/>
            </a:xfrm>
            <a:custGeom>
              <a:avLst/>
              <a:gdLst/>
              <a:ahLst/>
              <a:cxnLst/>
              <a:rect l="l" t="t" r="r" b="b"/>
              <a:pathLst>
                <a:path w="475" h="456" extrusionOk="0">
                  <a:moveTo>
                    <a:pt x="228" y="0"/>
                  </a:moveTo>
                  <a:cubicBezTo>
                    <a:pt x="0" y="57"/>
                    <a:pt x="0" y="398"/>
                    <a:pt x="228" y="455"/>
                  </a:cubicBezTo>
                  <a:cubicBezTo>
                    <a:pt x="474" y="398"/>
                    <a:pt x="474" y="57"/>
                    <a:pt x="228"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1" name="Google Shape;861;p16"/>
            <p:cNvSpPr/>
            <p:nvPr/>
          </p:nvSpPr>
          <p:spPr>
            <a:xfrm>
              <a:off x="454400" y="1849363"/>
              <a:ext cx="11850" cy="11400"/>
            </a:xfrm>
            <a:custGeom>
              <a:avLst/>
              <a:gdLst/>
              <a:ahLst/>
              <a:cxnLst/>
              <a:rect l="l" t="t" r="r" b="b"/>
              <a:pathLst>
                <a:path w="474" h="456" extrusionOk="0">
                  <a:moveTo>
                    <a:pt x="246" y="0"/>
                  </a:moveTo>
                  <a:cubicBezTo>
                    <a:pt x="0" y="57"/>
                    <a:pt x="0" y="398"/>
                    <a:pt x="246" y="455"/>
                  </a:cubicBezTo>
                  <a:cubicBezTo>
                    <a:pt x="474" y="398"/>
                    <a:pt x="474" y="57"/>
                    <a:pt x="246"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2" name="Google Shape;862;p16"/>
            <p:cNvSpPr/>
            <p:nvPr/>
          </p:nvSpPr>
          <p:spPr>
            <a:xfrm>
              <a:off x="428800" y="1830863"/>
              <a:ext cx="14725" cy="11400"/>
            </a:xfrm>
            <a:custGeom>
              <a:avLst/>
              <a:gdLst/>
              <a:ahLst/>
              <a:cxnLst/>
              <a:rect l="l" t="t" r="r" b="b"/>
              <a:pathLst>
                <a:path w="589" h="456" extrusionOk="0">
                  <a:moveTo>
                    <a:pt x="228" y="1"/>
                  </a:moveTo>
                  <a:cubicBezTo>
                    <a:pt x="190" y="1"/>
                    <a:pt x="171" y="1"/>
                    <a:pt x="133" y="20"/>
                  </a:cubicBezTo>
                  <a:cubicBezTo>
                    <a:pt x="114" y="39"/>
                    <a:pt x="76" y="39"/>
                    <a:pt x="57" y="77"/>
                  </a:cubicBezTo>
                  <a:cubicBezTo>
                    <a:pt x="38" y="96"/>
                    <a:pt x="19" y="115"/>
                    <a:pt x="19" y="153"/>
                  </a:cubicBezTo>
                  <a:cubicBezTo>
                    <a:pt x="0" y="172"/>
                    <a:pt x="0" y="209"/>
                    <a:pt x="0" y="228"/>
                  </a:cubicBezTo>
                  <a:lnTo>
                    <a:pt x="0" y="285"/>
                  </a:lnTo>
                  <a:cubicBezTo>
                    <a:pt x="0" y="323"/>
                    <a:pt x="19" y="361"/>
                    <a:pt x="57" y="399"/>
                  </a:cubicBezTo>
                  <a:lnTo>
                    <a:pt x="95" y="437"/>
                  </a:lnTo>
                  <a:cubicBezTo>
                    <a:pt x="133" y="456"/>
                    <a:pt x="171" y="456"/>
                    <a:pt x="209" y="456"/>
                  </a:cubicBezTo>
                  <a:lnTo>
                    <a:pt x="209" y="437"/>
                  </a:lnTo>
                  <a:lnTo>
                    <a:pt x="361" y="437"/>
                  </a:lnTo>
                  <a:cubicBezTo>
                    <a:pt x="398" y="437"/>
                    <a:pt x="417" y="437"/>
                    <a:pt x="455" y="418"/>
                  </a:cubicBezTo>
                  <a:cubicBezTo>
                    <a:pt x="474" y="418"/>
                    <a:pt x="493" y="399"/>
                    <a:pt x="531" y="380"/>
                  </a:cubicBezTo>
                  <a:cubicBezTo>
                    <a:pt x="550" y="361"/>
                    <a:pt x="569" y="342"/>
                    <a:pt x="569" y="304"/>
                  </a:cubicBezTo>
                  <a:cubicBezTo>
                    <a:pt x="588" y="285"/>
                    <a:pt x="588" y="247"/>
                    <a:pt x="588" y="228"/>
                  </a:cubicBezTo>
                  <a:lnTo>
                    <a:pt x="588" y="172"/>
                  </a:lnTo>
                  <a:cubicBezTo>
                    <a:pt x="569" y="134"/>
                    <a:pt x="550" y="96"/>
                    <a:pt x="531" y="58"/>
                  </a:cubicBezTo>
                  <a:lnTo>
                    <a:pt x="493" y="39"/>
                  </a:lnTo>
                  <a:cubicBezTo>
                    <a:pt x="455" y="20"/>
                    <a:pt x="417" y="1"/>
                    <a:pt x="380"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3" name="Google Shape;863;p16"/>
            <p:cNvSpPr/>
            <p:nvPr/>
          </p:nvSpPr>
          <p:spPr>
            <a:xfrm>
              <a:off x="440175" y="1765463"/>
              <a:ext cx="18025" cy="14725"/>
            </a:xfrm>
            <a:custGeom>
              <a:avLst/>
              <a:gdLst/>
              <a:ahLst/>
              <a:cxnLst/>
              <a:rect l="l" t="t" r="r" b="b"/>
              <a:pathLst>
                <a:path w="721" h="589" extrusionOk="0">
                  <a:moveTo>
                    <a:pt x="361" y="1"/>
                  </a:moveTo>
                  <a:cubicBezTo>
                    <a:pt x="0" y="20"/>
                    <a:pt x="0" y="551"/>
                    <a:pt x="361" y="589"/>
                  </a:cubicBezTo>
                  <a:cubicBezTo>
                    <a:pt x="721" y="551"/>
                    <a:pt x="721" y="20"/>
                    <a:pt x="361"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4" name="Google Shape;864;p16"/>
            <p:cNvSpPr/>
            <p:nvPr/>
          </p:nvSpPr>
          <p:spPr>
            <a:xfrm>
              <a:off x="385200" y="1777313"/>
              <a:ext cx="15650" cy="13300"/>
            </a:xfrm>
            <a:custGeom>
              <a:avLst/>
              <a:gdLst/>
              <a:ahLst/>
              <a:cxnLst/>
              <a:rect l="l" t="t" r="r" b="b"/>
              <a:pathLst>
                <a:path w="626" h="532" extrusionOk="0">
                  <a:moveTo>
                    <a:pt x="323" y="1"/>
                  </a:moveTo>
                  <a:cubicBezTo>
                    <a:pt x="0" y="39"/>
                    <a:pt x="0" y="494"/>
                    <a:pt x="323" y="532"/>
                  </a:cubicBezTo>
                  <a:cubicBezTo>
                    <a:pt x="626" y="494"/>
                    <a:pt x="626" y="39"/>
                    <a:pt x="323"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5" name="Google Shape;865;p16"/>
            <p:cNvSpPr/>
            <p:nvPr/>
          </p:nvSpPr>
          <p:spPr>
            <a:xfrm>
              <a:off x="399875" y="1703388"/>
              <a:ext cx="16150" cy="11875"/>
            </a:xfrm>
            <a:custGeom>
              <a:avLst/>
              <a:gdLst/>
              <a:ahLst/>
              <a:cxnLst/>
              <a:rect l="l" t="t" r="r" b="b"/>
              <a:pathLst>
                <a:path w="646" h="475" extrusionOk="0">
                  <a:moveTo>
                    <a:pt x="323" y="1"/>
                  </a:moveTo>
                  <a:cubicBezTo>
                    <a:pt x="1" y="1"/>
                    <a:pt x="1" y="474"/>
                    <a:pt x="323" y="474"/>
                  </a:cubicBezTo>
                  <a:cubicBezTo>
                    <a:pt x="646" y="474"/>
                    <a:pt x="646" y="1"/>
                    <a:pt x="323"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6" name="Google Shape;866;p16"/>
            <p:cNvSpPr/>
            <p:nvPr/>
          </p:nvSpPr>
          <p:spPr>
            <a:xfrm>
              <a:off x="354400" y="1709538"/>
              <a:ext cx="17550" cy="14250"/>
            </a:xfrm>
            <a:custGeom>
              <a:avLst/>
              <a:gdLst/>
              <a:ahLst/>
              <a:cxnLst/>
              <a:rect l="l" t="t" r="r" b="b"/>
              <a:pathLst>
                <a:path w="702" h="570" extrusionOk="0">
                  <a:moveTo>
                    <a:pt x="341" y="1"/>
                  </a:moveTo>
                  <a:cubicBezTo>
                    <a:pt x="0" y="20"/>
                    <a:pt x="0" y="532"/>
                    <a:pt x="341" y="570"/>
                  </a:cubicBezTo>
                  <a:cubicBezTo>
                    <a:pt x="702" y="532"/>
                    <a:pt x="702" y="20"/>
                    <a:pt x="341"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7" name="Google Shape;867;p16"/>
            <p:cNvSpPr/>
            <p:nvPr/>
          </p:nvSpPr>
          <p:spPr>
            <a:xfrm>
              <a:off x="338275" y="1701963"/>
              <a:ext cx="19450" cy="14250"/>
            </a:xfrm>
            <a:custGeom>
              <a:avLst/>
              <a:gdLst/>
              <a:ahLst/>
              <a:cxnLst/>
              <a:rect l="l" t="t" r="r" b="b"/>
              <a:pathLst>
                <a:path w="778" h="570" extrusionOk="0">
                  <a:moveTo>
                    <a:pt x="416" y="0"/>
                  </a:moveTo>
                  <a:cubicBezTo>
                    <a:pt x="411" y="0"/>
                    <a:pt x="405" y="0"/>
                    <a:pt x="399" y="1"/>
                  </a:cubicBezTo>
                  <a:cubicBezTo>
                    <a:pt x="1" y="1"/>
                    <a:pt x="1" y="569"/>
                    <a:pt x="399" y="569"/>
                  </a:cubicBezTo>
                  <a:cubicBezTo>
                    <a:pt x="772" y="569"/>
                    <a:pt x="778" y="0"/>
                    <a:pt x="416"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8" name="Google Shape;868;p16"/>
            <p:cNvSpPr/>
            <p:nvPr/>
          </p:nvSpPr>
          <p:spPr>
            <a:xfrm>
              <a:off x="388050" y="1631363"/>
              <a:ext cx="17550" cy="13750"/>
            </a:xfrm>
            <a:custGeom>
              <a:avLst/>
              <a:gdLst/>
              <a:ahLst/>
              <a:cxnLst/>
              <a:rect l="l" t="t" r="r" b="b"/>
              <a:pathLst>
                <a:path w="702" h="550" extrusionOk="0">
                  <a:moveTo>
                    <a:pt x="360" y="0"/>
                  </a:moveTo>
                  <a:cubicBezTo>
                    <a:pt x="0" y="0"/>
                    <a:pt x="0" y="550"/>
                    <a:pt x="360" y="550"/>
                  </a:cubicBezTo>
                  <a:cubicBezTo>
                    <a:pt x="701" y="550"/>
                    <a:pt x="701" y="0"/>
                    <a:pt x="360"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9" name="Google Shape;869;p16"/>
            <p:cNvSpPr/>
            <p:nvPr/>
          </p:nvSpPr>
          <p:spPr>
            <a:xfrm>
              <a:off x="297525" y="1637988"/>
              <a:ext cx="18975" cy="14725"/>
            </a:xfrm>
            <a:custGeom>
              <a:avLst/>
              <a:gdLst/>
              <a:ahLst/>
              <a:cxnLst/>
              <a:rect l="l" t="t" r="r" b="b"/>
              <a:pathLst>
                <a:path w="759" h="589" extrusionOk="0">
                  <a:moveTo>
                    <a:pt x="379" y="0"/>
                  </a:moveTo>
                  <a:cubicBezTo>
                    <a:pt x="0" y="0"/>
                    <a:pt x="0" y="588"/>
                    <a:pt x="379" y="588"/>
                  </a:cubicBezTo>
                  <a:cubicBezTo>
                    <a:pt x="759" y="588"/>
                    <a:pt x="759" y="0"/>
                    <a:pt x="379"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0" name="Google Shape;870;p16"/>
            <p:cNvSpPr/>
            <p:nvPr/>
          </p:nvSpPr>
          <p:spPr>
            <a:xfrm>
              <a:off x="356275" y="1585363"/>
              <a:ext cx="20875" cy="15675"/>
            </a:xfrm>
            <a:custGeom>
              <a:avLst/>
              <a:gdLst/>
              <a:ahLst/>
              <a:cxnLst/>
              <a:rect l="l" t="t" r="r" b="b"/>
              <a:pathLst>
                <a:path w="835" h="627" extrusionOk="0">
                  <a:moveTo>
                    <a:pt x="436" y="1"/>
                  </a:moveTo>
                  <a:cubicBezTo>
                    <a:pt x="430" y="1"/>
                    <a:pt x="424" y="1"/>
                    <a:pt x="418" y="1"/>
                  </a:cubicBezTo>
                  <a:cubicBezTo>
                    <a:pt x="1" y="1"/>
                    <a:pt x="1" y="627"/>
                    <a:pt x="418" y="627"/>
                  </a:cubicBezTo>
                  <a:cubicBezTo>
                    <a:pt x="829" y="627"/>
                    <a:pt x="835" y="1"/>
                    <a:pt x="436"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1" name="Google Shape;871;p16"/>
            <p:cNvSpPr/>
            <p:nvPr/>
          </p:nvSpPr>
          <p:spPr>
            <a:xfrm>
              <a:off x="311750" y="1588238"/>
              <a:ext cx="12800" cy="9500"/>
            </a:xfrm>
            <a:custGeom>
              <a:avLst/>
              <a:gdLst/>
              <a:ahLst/>
              <a:cxnLst/>
              <a:rect l="l" t="t" r="r" b="b"/>
              <a:pathLst>
                <a:path w="512" h="380" extrusionOk="0">
                  <a:moveTo>
                    <a:pt x="265" y="0"/>
                  </a:moveTo>
                  <a:cubicBezTo>
                    <a:pt x="0" y="0"/>
                    <a:pt x="0" y="379"/>
                    <a:pt x="265" y="379"/>
                  </a:cubicBezTo>
                  <a:cubicBezTo>
                    <a:pt x="512" y="379"/>
                    <a:pt x="512" y="0"/>
                    <a:pt x="265"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2" name="Google Shape;872;p16"/>
            <p:cNvSpPr/>
            <p:nvPr/>
          </p:nvSpPr>
          <p:spPr>
            <a:xfrm>
              <a:off x="285675" y="1574488"/>
              <a:ext cx="20400" cy="15175"/>
            </a:xfrm>
            <a:custGeom>
              <a:avLst/>
              <a:gdLst/>
              <a:ahLst/>
              <a:cxnLst/>
              <a:rect l="l" t="t" r="r" b="b"/>
              <a:pathLst>
                <a:path w="816" h="607" extrusionOk="0">
                  <a:moveTo>
                    <a:pt x="398" y="0"/>
                  </a:moveTo>
                  <a:cubicBezTo>
                    <a:pt x="0" y="0"/>
                    <a:pt x="0" y="607"/>
                    <a:pt x="398" y="607"/>
                  </a:cubicBezTo>
                  <a:cubicBezTo>
                    <a:pt x="816" y="607"/>
                    <a:pt x="816" y="0"/>
                    <a:pt x="398"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3" name="Google Shape;873;p16"/>
            <p:cNvSpPr/>
            <p:nvPr/>
          </p:nvSpPr>
          <p:spPr>
            <a:xfrm>
              <a:off x="354400" y="1551263"/>
              <a:ext cx="9975" cy="8550"/>
            </a:xfrm>
            <a:custGeom>
              <a:avLst/>
              <a:gdLst/>
              <a:ahLst/>
              <a:cxnLst/>
              <a:rect l="l" t="t" r="r" b="b"/>
              <a:pathLst>
                <a:path w="399" h="342" extrusionOk="0">
                  <a:moveTo>
                    <a:pt x="209" y="0"/>
                  </a:moveTo>
                  <a:cubicBezTo>
                    <a:pt x="0" y="38"/>
                    <a:pt x="0" y="323"/>
                    <a:pt x="209" y="342"/>
                  </a:cubicBezTo>
                  <a:cubicBezTo>
                    <a:pt x="398" y="323"/>
                    <a:pt x="398" y="38"/>
                    <a:pt x="209"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4" name="Google Shape;874;p16"/>
            <p:cNvSpPr/>
            <p:nvPr/>
          </p:nvSpPr>
          <p:spPr>
            <a:xfrm>
              <a:off x="337800" y="1527563"/>
              <a:ext cx="13300" cy="11400"/>
            </a:xfrm>
            <a:custGeom>
              <a:avLst/>
              <a:gdLst/>
              <a:ahLst/>
              <a:cxnLst/>
              <a:rect l="l" t="t" r="r" b="b"/>
              <a:pathLst>
                <a:path w="532" h="456" extrusionOk="0">
                  <a:moveTo>
                    <a:pt x="266" y="1"/>
                  </a:moveTo>
                  <a:cubicBezTo>
                    <a:pt x="1" y="38"/>
                    <a:pt x="1" y="418"/>
                    <a:pt x="266" y="455"/>
                  </a:cubicBezTo>
                  <a:cubicBezTo>
                    <a:pt x="531" y="418"/>
                    <a:pt x="531" y="38"/>
                    <a:pt x="266"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5" name="Google Shape;875;p16"/>
            <p:cNvSpPr/>
            <p:nvPr/>
          </p:nvSpPr>
          <p:spPr>
            <a:xfrm>
              <a:off x="272875" y="1700063"/>
              <a:ext cx="23250" cy="18050"/>
            </a:xfrm>
            <a:custGeom>
              <a:avLst/>
              <a:gdLst/>
              <a:ahLst/>
              <a:cxnLst/>
              <a:rect l="l" t="t" r="r" b="b"/>
              <a:pathLst>
                <a:path w="930" h="722" extrusionOk="0">
                  <a:moveTo>
                    <a:pt x="474" y="1"/>
                  </a:moveTo>
                  <a:cubicBezTo>
                    <a:pt x="0" y="1"/>
                    <a:pt x="0" y="721"/>
                    <a:pt x="474" y="721"/>
                  </a:cubicBezTo>
                  <a:cubicBezTo>
                    <a:pt x="929" y="721"/>
                    <a:pt x="929" y="1"/>
                    <a:pt x="474"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6" name="Google Shape;876;p16"/>
            <p:cNvSpPr/>
            <p:nvPr/>
          </p:nvSpPr>
          <p:spPr>
            <a:xfrm>
              <a:off x="507000" y="1726138"/>
              <a:ext cx="3800" cy="3350"/>
            </a:xfrm>
            <a:custGeom>
              <a:avLst/>
              <a:gdLst/>
              <a:ahLst/>
              <a:cxnLst/>
              <a:rect l="l" t="t" r="r" b="b"/>
              <a:pathLst>
                <a:path w="152" h="134" extrusionOk="0">
                  <a:moveTo>
                    <a:pt x="76" y="0"/>
                  </a:moveTo>
                  <a:cubicBezTo>
                    <a:pt x="0" y="0"/>
                    <a:pt x="0" y="114"/>
                    <a:pt x="76" y="133"/>
                  </a:cubicBezTo>
                  <a:cubicBezTo>
                    <a:pt x="152" y="114"/>
                    <a:pt x="152" y="0"/>
                    <a:pt x="76"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7" name="Google Shape;877;p16"/>
            <p:cNvSpPr/>
            <p:nvPr/>
          </p:nvSpPr>
          <p:spPr>
            <a:xfrm>
              <a:off x="485200" y="1780638"/>
              <a:ext cx="18025" cy="13775"/>
            </a:xfrm>
            <a:custGeom>
              <a:avLst/>
              <a:gdLst/>
              <a:ahLst/>
              <a:cxnLst/>
              <a:rect l="l" t="t" r="r" b="b"/>
              <a:pathLst>
                <a:path w="721" h="551" extrusionOk="0">
                  <a:moveTo>
                    <a:pt x="360" y="1"/>
                  </a:moveTo>
                  <a:cubicBezTo>
                    <a:pt x="0" y="1"/>
                    <a:pt x="0" y="550"/>
                    <a:pt x="360" y="550"/>
                  </a:cubicBezTo>
                  <a:cubicBezTo>
                    <a:pt x="721" y="550"/>
                    <a:pt x="721" y="1"/>
                    <a:pt x="360"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8" name="Google Shape;878;p16"/>
            <p:cNvSpPr/>
            <p:nvPr/>
          </p:nvSpPr>
          <p:spPr>
            <a:xfrm>
              <a:off x="502250" y="1829463"/>
              <a:ext cx="9500" cy="6175"/>
            </a:xfrm>
            <a:custGeom>
              <a:avLst/>
              <a:gdLst/>
              <a:ahLst/>
              <a:cxnLst/>
              <a:rect l="l" t="t" r="r" b="b"/>
              <a:pathLst>
                <a:path w="380" h="247" extrusionOk="0">
                  <a:moveTo>
                    <a:pt x="114" y="0"/>
                  </a:moveTo>
                  <a:cubicBezTo>
                    <a:pt x="77" y="0"/>
                    <a:pt x="39" y="19"/>
                    <a:pt x="20" y="38"/>
                  </a:cubicBezTo>
                  <a:cubicBezTo>
                    <a:pt x="20" y="38"/>
                    <a:pt x="1" y="57"/>
                    <a:pt x="1" y="76"/>
                  </a:cubicBezTo>
                  <a:cubicBezTo>
                    <a:pt x="1" y="95"/>
                    <a:pt x="1" y="114"/>
                    <a:pt x="1" y="114"/>
                  </a:cubicBezTo>
                  <a:cubicBezTo>
                    <a:pt x="1" y="152"/>
                    <a:pt x="20" y="190"/>
                    <a:pt x="39" y="209"/>
                  </a:cubicBezTo>
                  <a:cubicBezTo>
                    <a:pt x="58" y="228"/>
                    <a:pt x="95" y="247"/>
                    <a:pt x="114" y="247"/>
                  </a:cubicBezTo>
                  <a:lnTo>
                    <a:pt x="266" y="247"/>
                  </a:lnTo>
                  <a:cubicBezTo>
                    <a:pt x="304" y="247"/>
                    <a:pt x="342" y="228"/>
                    <a:pt x="361" y="209"/>
                  </a:cubicBezTo>
                  <a:cubicBezTo>
                    <a:pt x="361" y="190"/>
                    <a:pt x="380" y="190"/>
                    <a:pt x="380" y="171"/>
                  </a:cubicBezTo>
                  <a:cubicBezTo>
                    <a:pt x="380" y="152"/>
                    <a:pt x="380" y="133"/>
                    <a:pt x="380" y="114"/>
                  </a:cubicBezTo>
                  <a:cubicBezTo>
                    <a:pt x="380" y="95"/>
                    <a:pt x="361" y="57"/>
                    <a:pt x="342" y="38"/>
                  </a:cubicBezTo>
                  <a:cubicBezTo>
                    <a:pt x="323" y="19"/>
                    <a:pt x="285" y="0"/>
                    <a:pt x="266"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9" name="Google Shape;879;p16"/>
            <p:cNvSpPr/>
            <p:nvPr/>
          </p:nvSpPr>
          <p:spPr>
            <a:xfrm>
              <a:off x="504150" y="1867838"/>
              <a:ext cx="24675" cy="18975"/>
            </a:xfrm>
            <a:custGeom>
              <a:avLst/>
              <a:gdLst/>
              <a:ahLst/>
              <a:cxnLst/>
              <a:rect l="l" t="t" r="r" b="b"/>
              <a:pathLst>
                <a:path w="987" h="759" extrusionOk="0">
                  <a:moveTo>
                    <a:pt x="493" y="1"/>
                  </a:moveTo>
                  <a:cubicBezTo>
                    <a:pt x="1" y="1"/>
                    <a:pt x="1" y="759"/>
                    <a:pt x="493" y="759"/>
                  </a:cubicBezTo>
                  <a:cubicBezTo>
                    <a:pt x="986" y="759"/>
                    <a:pt x="986" y="1"/>
                    <a:pt x="493"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0" name="Google Shape;880;p16"/>
            <p:cNvSpPr/>
            <p:nvPr/>
          </p:nvSpPr>
          <p:spPr>
            <a:xfrm>
              <a:off x="360075" y="1880163"/>
              <a:ext cx="20875" cy="17075"/>
            </a:xfrm>
            <a:custGeom>
              <a:avLst/>
              <a:gdLst/>
              <a:ahLst/>
              <a:cxnLst/>
              <a:rect l="l" t="t" r="r" b="b"/>
              <a:pathLst>
                <a:path w="835" h="683" extrusionOk="0">
                  <a:moveTo>
                    <a:pt x="418" y="0"/>
                  </a:moveTo>
                  <a:cubicBezTo>
                    <a:pt x="1" y="38"/>
                    <a:pt x="1" y="645"/>
                    <a:pt x="418" y="683"/>
                  </a:cubicBezTo>
                  <a:cubicBezTo>
                    <a:pt x="835" y="645"/>
                    <a:pt x="835" y="38"/>
                    <a:pt x="418"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1" name="Google Shape;881;p16"/>
            <p:cNvSpPr/>
            <p:nvPr/>
          </p:nvSpPr>
          <p:spPr>
            <a:xfrm>
              <a:off x="319325" y="1860263"/>
              <a:ext cx="16125" cy="12350"/>
            </a:xfrm>
            <a:custGeom>
              <a:avLst/>
              <a:gdLst/>
              <a:ahLst/>
              <a:cxnLst/>
              <a:rect l="l" t="t" r="r" b="b"/>
              <a:pathLst>
                <a:path w="645" h="494" extrusionOk="0">
                  <a:moveTo>
                    <a:pt x="247" y="0"/>
                  </a:moveTo>
                  <a:cubicBezTo>
                    <a:pt x="228" y="0"/>
                    <a:pt x="190" y="0"/>
                    <a:pt x="152" y="19"/>
                  </a:cubicBezTo>
                  <a:cubicBezTo>
                    <a:pt x="133" y="19"/>
                    <a:pt x="95" y="38"/>
                    <a:pt x="76" y="76"/>
                  </a:cubicBezTo>
                  <a:cubicBezTo>
                    <a:pt x="38" y="114"/>
                    <a:pt x="0" y="171"/>
                    <a:pt x="0" y="247"/>
                  </a:cubicBezTo>
                  <a:lnTo>
                    <a:pt x="0" y="304"/>
                  </a:lnTo>
                  <a:cubicBezTo>
                    <a:pt x="19" y="342"/>
                    <a:pt x="38" y="379"/>
                    <a:pt x="76" y="417"/>
                  </a:cubicBezTo>
                  <a:lnTo>
                    <a:pt x="114" y="455"/>
                  </a:lnTo>
                  <a:cubicBezTo>
                    <a:pt x="152" y="474"/>
                    <a:pt x="209" y="493"/>
                    <a:pt x="247" y="493"/>
                  </a:cubicBezTo>
                  <a:lnTo>
                    <a:pt x="398" y="493"/>
                  </a:lnTo>
                  <a:cubicBezTo>
                    <a:pt x="436" y="493"/>
                    <a:pt x="455" y="493"/>
                    <a:pt x="493" y="474"/>
                  </a:cubicBezTo>
                  <a:cubicBezTo>
                    <a:pt x="550" y="455"/>
                    <a:pt x="588" y="398"/>
                    <a:pt x="607" y="342"/>
                  </a:cubicBezTo>
                  <a:cubicBezTo>
                    <a:pt x="626" y="323"/>
                    <a:pt x="645" y="285"/>
                    <a:pt x="626" y="247"/>
                  </a:cubicBezTo>
                  <a:lnTo>
                    <a:pt x="626" y="190"/>
                  </a:lnTo>
                  <a:cubicBezTo>
                    <a:pt x="626" y="152"/>
                    <a:pt x="607" y="114"/>
                    <a:pt x="569" y="76"/>
                  </a:cubicBezTo>
                  <a:lnTo>
                    <a:pt x="531" y="38"/>
                  </a:lnTo>
                  <a:cubicBezTo>
                    <a:pt x="493" y="19"/>
                    <a:pt x="436" y="19"/>
                    <a:pt x="398" y="19"/>
                  </a:cubicBezTo>
                  <a:lnTo>
                    <a:pt x="398" y="0"/>
                  </a:ln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2" name="Google Shape;882;p16"/>
            <p:cNvSpPr/>
            <p:nvPr/>
          </p:nvSpPr>
          <p:spPr>
            <a:xfrm>
              <a:off x="325475" y="1808138"/>
              <a:ext cx="15675" cy="11850"/>
            </a:xfrm>
            <a:custGeom>
              <a:avLst/>
              <a:gdLst/>
              <a:ahLst/>
              <a:cxnLst/>
              <a:rect l="l" t="t" r="r" b="b"/>
              <a:pathLst>
                <a:path w="627" h="474" extrusionOk="0">
                  <a:moveTo>
                    <a:pt x="304" y="0"/>
                  </a:moveTo>
                  <a:cubicBezTo>
                    <a:pt x="1" y="0"/>
                    <a:pt x="1" y="474"/>
                    <a:pt x="304" y="474"/>
                  </a:cubicBezTo>
                  <a:cubicBezTo>
                    <a:pt x="626" y="474"/>
                    <a:pt x="626" y="0"/>
                    <a:pt x="304"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3" name="Google Shape;883;p16"/>
            <p:cNvSpPr/>
            <p:nvPr/>
          </p:nvSpPr>
          <p:spPr>
            <a:xfrm>
              <a:off x="298950" y="1787738"/>
              <a:ext cx="8550" cy="7150"/>
            </a:xfrm>
            <a:custGeom>
              <a:avLst/>
              <a:gdLst/>
              <a:ahLst/>
              <a:cxnLst/>
              <a:rect l="l" t="t" r="r" b="b"/>
              <a:pathLst>
                <a:path w="342" h="286" extrusionOk="0">
                  <a:moveTo>
                    <a:pt x="171" y="1"/>
                  </a:moveTo>
                  <a:cubicBezTo>
                    <a:pt x="0" y="20"/>
                    <a:pt x="0" y="266"/>
                    <a:pt x="171" y="285"/>
                  </a:cubicBezTo>
                  <a:cubicBezTo>
                    <a:pt x="341" y="266"/>
                    <a:pt x="341" y="20"/>
                    <a:pt x="171"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4" name="Google Shape;884;p16"/>
            <p:cNvSpPr/>
            <p:nvPr/>
          </p:nvSpPr>
          <p:spPr>
            <a:xfrm>
              <a:off x="445850" y="1622338"/>
              <a:ext cx="21825" cy="16625"/>
            </a:xfrm>
            <a:custGeom>
              <a:avLst/>
              <a:gdLst/>
              <a:ahLst/>
              <a:cxnLst/>
              <a:rect l="l" t="t" r="r" b="b"/>
              <a:pathLst>
                <a:path w="873" h="665" extrusionOk="0">
                  <a:moveTo>
                    <a:pt x="437" y="1"/>
                  </a:moveTo>
                  <a:cubicBezTo>
                    <a:pt x="1" y="1"/>
                    <a:pt x="1" y="664"/>
                    <a:pt x="437" y="664"/>
                  </a:cubicBezTo>
                  <a:cubicBezTo>
                    <a:pt x="873" y="664"/>
                    <a:pt x="873" y="1"/>
                    <a:pt x="437"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5" name="Google Shape;885;p16"/>
            <p:cNvSpPr/>
            <p:nvPr/>
          </p:nvSpPr>
          <p:spPr>
            <a:xfrm>
              <a:off x="418850" y="1542263"/>
              <a:ext cx="23250" cy="18975"/>
            </a:xfrm>
            <a:custGeom>
              <a:avLst/>
              <a:gdLst/>
              <a:ahLst/>
              <a:cxnLst/>
              <a:rect l="l" t="t" r="r" b="b"/>
              <a:pathLst>
                <a:path w="930" h="759" extrusionOk="0">
                  <a:moveTo>
                    <a:pt x="474" y="0"/>
                  </a:moveTo>
                  <a:cubicBezTo>
                    <a:pt x="0" y="38"/>
                    <a:pt x="0" y="721"/>
                    <a:pt x="474" y="758"/>
                  </a:cubicBezTo>
                  <a:cubicBezTo>
                    <a:pt x="929" y="721"/>
                    <a:pt x="929" y="38"/>
                    <a:pt x="474"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886" name="Google Shape;886;p16"/>
          <p:cNvPicPr preferRelativeResize="0"/>
          <p:nvPr/>
        </p:nvPicPr>
        <p:blipFill>
          <a:blip r:embed="rId3">
            <a:alphaModFix amt="74000"/>
          </a:blip>
          <a:stretch>
            <a:fillRect/>
          </a:stretch>
        </p:blipFill>
        <p:spPr>
          <a:xfrm rot="-5809801" flipH="1">
            <a:off x="7609918" y="-1097658"/>
            <a:ext cx="2894870" cy="2593321"/>
          </a:xfrm>
          <a:prstGeom prst="rect">
            <a:avLst/>
          </a:prstGeom>
          <a:noFill/>
          <a:ln>
            <a:noFill/>
          </a:ln>
        </p:spPr>
      </p:pic>
      <p:pic>
        <p:nvPicPr>
          <p:cNvPr id="887" name="Google Shape;887;p16"/>
          <p:cNvPicPr preferRelativeResize="0"/>
          <p:nvPr/>
        </p:nvPicPr>
        <p:blipFill>
          <a:blip r:embed="rId4">
            <a:alphaModFix amt="76000"/>
          </a:blip>
          <a:stretch>
            <a:fillRect/>
          </a:stretch>
        </p:blipFill>
        <p:spPr>
          <a:xfrm rot="10754694">
            <a:off x="2497948" y="4487275"/>
            <a:ext cx="7605809" cy="2832381"/>
          </a:xfrm>
          <a:prstGeom prst="rect">
            <a:avLst/>
          </a:prstGeom>
          <a:noFill/>
          <a:ln>
            <a:noFill/>
          </a:ln>
        </p:spPr>
      </p:pic>
      <p:grpSp>
        <p:nvGrpSpPr>
          <p:cNvPr id="888" name="Google Shape;888;p16"/>
          <p:cNvGrpSpPr/>
          <p:nvPr/>
        </p:nvGrpSpPr>
        <p:grpSpPr>
          <a:xfrm flipH="1">
            <a:off x="-624375" y="3487614"/>
            <a:ext cx="1344377" cy="2469659"/>
            <a:chOff x="272875" y="1419395"/>
            <a:chExt cx="255950" cy="563168"/>
          </a:xfrm>
        </p:grpSpPr>
        <p:sp>
          <p:nvSpPr>
            <p:cNvPr id="889" name="Google Shape;889;p16"/>
            <p:cNvSpPr/>
            <p:nvPr/>
          </p:nvSpPr>
          <p:spPr>
            <a:xfrm>
              <a:off x="471925" y="1963988"/>
              <a:ext cx="26575" cy="18575"/>
            </a:xfrm>
            <a:custGeom>
              <a:avLst/>
              <a:gdLst/>
              <a:ahLst/>
              <a:cxnLst/>
              <a:rect l="l" t="t" r="r" b="b"/>
              <a:pathLst>
                <a:path w="1063" h="743" extrusionOk="0">
                  <a:moveTo>
                    <a:pt x="724" y="0"/>
                  </a:moveTo>
                  <a:cubicBezTo>
                    <a:pt x="636" y="0"/>
                    <a:pt x="547" y="14"/>
                    <a:pt x="512" y="41"/>
                  </a:cubicBezTo>
                  <a:cubicBezTo>
                    <a:pt x="323" y="230"/>
                    <a:pt x="152" y="420"/>
                    <a:pt x="0" y="628"/>
                  </a:cubicBezTo>
                  <a:lnTo>
                    <a:pt x="57" y="742"/>
                  </a:lnTo>
                  <a:cubicBezTo>
                    <a:pt x="247" y="742"/>
                    <a:pt x="436" y="704"/>
                    <a:pt x="626" y="647"/>
                  </a:cubicBezTo>
                  <a:cubicBezTo>
                    <a:pt x="929" y="496"/>
                    <a:pt x="1062" y="249"/>
                    <a:pt x="948" y="60"/>
                  </a:cubicBezTo>
                  <a:cubicBezTo>
                    <a:pt x="928" y="19"/>
                    <a:pt x="826" y="0"/>
                    <a:pt x="724"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0" name="Google Shape;890;p16"/>
            <p:cNvSpPr/>
            <p:nvPr/>
          </p:nvSpPr>
          <p:spPr>
            <a:xfrm>
              <a:off x="366725" y="1787738"/>
              <a:ext cx="29875" cy="22300"/>
            </a:xfrm>
            <a:custGeom>
              <a:avLst/>
              <a:gdLst/>
              <a:ahLst/>
              <a:cxnLst/>
              <a:rect l="l" t="t" r="r" b="b"/>
              <a:pathLst>
                <a:path w="1195" h="892" extrusionOk="0">
                  <a:moveTo>
                    <a:pt x="607" y="1"/>
                  </a:moveTo>
                  <a:cubicBezTo>
                    <a:pt x="0" y="1"/>
                    <a:pt x="0" y="892"/>
                    <a:pt x="607" y="892"/>
                  </a:cubicBezTo>
                  <a:cubicBezTo>
                    <a:pt x="1194" y="892"/>
                    <a:pt x="1194" y="1"/>
                    <a:pt x="607"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1" name="Google Shape;891;p16"/>
            <p:cNvSpPr/>
            <p:nvPr/>
          </p:nvSpPr>
          <p:spPr>
            <a:xfrm>
              <a:off x="380450" y="1835613"/>
              <a:ext cx="9975" cy="8550"/>
            </a:xfrm>
            <a:custGeom>
              <a:avLst/>
              <a:gdLst/>
              <a:ahLst/>
              <a:cxnLst/>
              <a:rect l="l" t="t" r="r" b="b"/>
              <a:pathLst>
                <a:path w="399" h="342" extrusionOk="0">
                  <a:moveTo>
                    <a:pt x="209" y="1"/>
                  </a:moveTo>
                  <a:cubicBezTo>
                    <a:pt x="1" y="38"/>
                    <a:pt x="1" y="323"/>
                    <a:pt x="209" y="342"/>
                  </a:cubicBezTo>
                  <a:cubicBezTo>
                    <a:pt x="399" y="323"/>
                    <a:pt x="399" y="38"/>
                    <a:pt x="209"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2" name="Google Shape;892;p16"/>
            <p:cNvSpPr/>
            <p:nvPr/>
          </p:nvSpPr>
          <p:spPr>
            <a:xfrm>
              <a:off x="416475" y="1837513"/>
              <a:ext cx="5700" cy="4750"/>
            </a:xfrm>
            <a:custGeom>
              <a:avLst/>
              <a:gdLst/>
              <a:ahLst/>
              <a:cxnLst/>
              <a:rect l="l" t="t" r="r" b="b"/>
              <a:pathLst>
                <a:path w="228" h="190" extrusionOk="0">
                  <a:moveTo>
                    <a:pt x="114" y="0"/>
                  </a:moveTo>
                  <a:cubicBezTo>
                    <a:pt x="0" y="19"/>
                    <a:pt x="0" y="171"/>
                    <a:pt x="114" y="190"/>
                  </a:cubicBezTo>
                  <a:cubicBezTo>
                    <a:pt x="228" y="171"/>
                    <a:pt x="228" y="19"/>
                    <a:pt x="114"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3" name="Google Shape;893;p16"/>
            <p:cNvSpPr/>
            <p:nvPr/>
          </p:nvSpPr>
          <p:spPr>
            <a:xfrm>
              <a:off x="415525" y="1877788"/>
              <a:ext cx="7600" cy="10675"/>
            </a:xfrm>
            <a:custGeom>
              <a:avLst/>
              <a:gdLst/>
              <a:ahLst/>
              <a:cxnLst/>
              <a:rect l="l" t="t" r="r" b="b"/>
              <a:pathLst>
                <a:path w="304" h="427" extrusionOk="0">
                  <a:moveTo>
                    <a:pt x="171" y="1"/>
                  </a:moveTo>
                  <a:cubicBezTo>
                    <a:pt x="133" y="1"/>
                    <a:pt x="95" y="20"/>
                    <a:pt x="76" y="39"/>
                  </a:cubicBezTo>
                  <a:lnTo>
                    <a:pt x="57" y="77"/>
                  </a:lnTo>
                  <a:cubicBezTo>
                    <a:pt x="38" y="95"/>
                    <a:pt x="38" y="114"/>
                    <a:pt x="38" y="133"/>
                  </a:cubicBezTo>
                  <a:lnTo>
                    <a:pt x="20" y="133"/>
                  </a:lnTo>
                  <a:cubicBezTo>
                    <a:pt x="20" y="190"/>
                    <a:pt x="20" y="228"/>
                    <a:pt x="1" y="285"/>
                  </a:cubicBezTo>
                  <a:cubicBezTo>
                    <a:pt x="1" y="304"/>
                    <a:pt x="1" y="323"/>
                    <a:pt x="20" y="342"/>
                  </a:cubicBezTo>
                  <a:cubicBezTo>
                    <a:pt x="20" y="361"/>
                    <a:pt x="38" y="380"/>
                    <a:pt x="38" y="380"/>
                  </a:cubicBezTo>
                  <a:cubicBezTo>
                    <a:pt x="57" y="399"/>
                    <a:pt x="76" y="418"/>
                    <a:pt x="95" y="418"/>
                  </a:cubicBezTo>
                  <a:cubicBezTo>
                    <a:pt x="108" y="418"/>
                    <a:pt x="121" y="426"/>
                    <a:pt x="133" y="426"/>
                  </a:cubicBezTo>
                  <a:cubicBezTo>
                    <a:pt x="140" y="426"/>
                    <a:pt x="146" y="424"/>
                    <a:pt x="152" y="418"/>
                  </a:cubicBezTo>
                  <a:lnTo>
                    <a:pt x="190" y="418"/>
                  </a:lnTo>
                  <a:cubicBezTo>
                    <a:pt x="209" y="418"/>
                    <a:pt x="228" y="418"/>
                    <a:pt x="247" y="399"/>
                  </a:cubicBezTo>
                  <a:cubicBezTo>
                    <a:pt x="285" y="361"/>
                    <a:pt x="285" y="323"/>
                    <a:pt x="285" y="285"/>
                  </a:cubicBezTo>
                  <a:lnTo>
                    <a:pt x="285" y="133"/>
                  </a:lnTo>
                  <a:cubicBezTo>
                    <a:pt x="304" y="114"/>
                    <a:pt x="304" y="95"/>
                    <a:pt x="285" y="95"/>
                  </a:cubicBezTo>
                  <a:cubicBezTo>
                    <a:pt x="285" y="77"/>
                    <a:pt x="285" y="58"/>
                    <a:pt x="266" y="39"/>
                  </a:cubicBezTo>
                  <a:cubicBezTo>
                    <a:pt x="228" y="20"/>
                    <a:pt x="209" y="1"/>
                    <a:pt x="171"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4" name="Google Shape;894;p16"/>
            <p:cNvSpPr/>
            <p:nvPr/>
          </p:nvSpPr>
          <p:spPr>
            <a:xfrm>
              <a:off x="432600" y="1937038"/>
              <a:ext cx="10450" cy="8075"/>
            </a:xfrm>
            <a:custGeom>
              <a:avLst/>
              <a:gdLst/>
              <a:ahLst/>
              <a:cxnLst/>
              <a:rect l="l" t="t" r="r" b="b"/>
              <a:pathLst>
                <a:path w="418" h="323" extrusionOk="0">
                  <a:moveTo>
                    <a:pt x="209" y="0"/>
                  </a:moveTo>
                  <a:cubicBezTo>
                    <a:pt x="0" y="0"/>
                    <a:pt x="0" y="323"/>
                    <a:pt x="209" y="323"/>
                  </a:cubicBezTo>
                  <a:cubicBezTo>
                    <a:pt x="417" y="323"/>
                    <a:pt x="417" y="0"/>
                    <a:pt x="209"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5" name="Google Shape;895;p16"/>
            <p:cNvSpPr/>
            <p:nvPr/>
          </p:nvSpPr>
          <p:spPr>
            <a:xfrm>
              <a:off x="452025" y="1974938"/>
              <a:ext cx="9500" cy="7150"/>
            </a:xfrm>
            <a:custGeom>
              <a:avLst/>
              <a:gdLst/>
              <a:ahLst/>
              <a:cxnLst/>
              <a:rect l="l" t="t" r="r" b="b"/>
              <a:pathLst>
                <a:path w="380" h="286" extrusionOk="0">
                  <a:moveTo>
                    <a:pt x="190" y="1"/>
                  </a:moveTo>
                  <a:cubicBezTo>
                    <a:pt x="0" y="1"/>
                    <a:pt x="0" y="285"/>
                    <a:pt x="190" y="285"/>
                  </a:cubicBezTo>
                  <a:cubicBezTo>
                    <a:pt x="379" y="285"/>
                    <a:pt x="379" y="1"/>
                    <a:pt x="190"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6" name="Google Shape;896;p16"/>
            <p:cNvSpPr/>
            <p:nvPr/>
          </p:nvSpPr>
          <p:spPr>
            <a:xfrm>
              <a:off x="472875" y="1918538"/>
              <a:ext cx="19925" cy="15200"/>
            </a:xfrm>
            <a:custGeom>
              <a:avLst/>
              <a:gdLst/>
              <a:ahLst/>
              <a:cxnLst/>
              <a:rect l="l" t="t" r="r" b="b"/>
              <a:pathLst>
                <a:path w="797" h="608" extrusionOk="0">
                  <a:moveTo>
                    <a:pt x="398" y="1"/>
                  </a:moveTo>
                  <a:cubicBezTo>
                    <a:pt x="0" y="1"/>
                    <a:pt x="0" y="608"/>
                    <a:pt x="398" y="608"/>
                  </a:cubicBezTo>
                  <a:cubicBezTo>
                    <a:pt x="797" y="608"/>
                    <a:pt x="797" y="1"/>
                    <a:pt x="398"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7" name="Google Shape;897;p16"/>
            <p:cNvSpPr/>
            <p:nvPr/>
          </p:nvSpPr>
          <p:spPr>
            <a:xfrm>
              <a:off x="444900" y="1890113"/>
              <a:ext cx="16150" cy="11875"/>
            </a:xfrm>
            <a:custGeom>
              <a:avLst/>
              <a:gdLst/>
              <a:ahLst/>
              <a:cxnLst/>
              <a:rect l="l" t="t" r="r" b="b"/>
              <a:pathLst>
                <a:path w="646" h="475" extrusionOk="0">
                  <a:moveTo>
                    <a:pt x="323" y="1"/>
                  </a:moveTo>
                  <a:cubicBezTo>
                    <a:pt x="1" y="1"/>
                    <a:pt x="1" y="475"/>
                    <a:pt x="323" y="475"/>
                  </a:cubicBezTo>
                  <a:cubicBezTo>
                    <a:pt x="645" y="475"/>
                    <a:pt x="645" y="1"/>
                    <a:pt x="323"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8" name="Google Shape;898;p16"/>
            <p:cNvSpPr/>
            <p:nvPr/>
          </p:nvSpPr>
          <p:spPr>
            <a:xfrm>
              <a:off x="398475" y="1905288"/>
              <a:ext cx="11875" cy="11400"/>
            </a:xfrm>
            <a:custGeom>
              <a:avLst/>
              <a:gdLst/>
              <a:ahLst/>
              <a:cxnLst/>
              <a:rect l="l" t="t" r="r" b="b"/>
              <a:pathLst>
                <a:path w="475" h="456" extrusionOk="0">
                  <a:moveTo>
                    <a:pt x="228" y="0"/>
                  </a:moveTo>
                  <a:cubicBezTo>
                    <a:pt x="0" y="57"/>
                    <a:pt x="0" y="398"/>
                    <a:pt x="228" y="455"/>
                  </a:cubicBezTo>
                  <a:cubicBezTo>
                    <a:pt x="474" y="398"/>
                    <a:pt x="474" y="57"/>
                    <a:pt x="228"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9" name="Google Shape;899;p16"/>
            <p:cNvSpPr/>
            <p:nvPr/>
          </p:nvSpPr>
          <p:spPr>
            <a:xfrm>
              <a:off x="454400" y="1849363"/>
              <a:ext cx="11850" cy="11400"/>
            </a:xfrm>
            <a:custGeom>
              <a:avLst/>
              <a:gdLst/>
              <a:ahLst/>
              <a:cxnLst/>
              <a:rect l="l" t="t" r="r" b="b"/>
              <a:pathLst>
                <a:path w="474" h="456" extrusionOk="0">
                  <a:moveTo>
                    <a:pt x="246" y="0"/>
                  </a:moveTo>
                  <a:cubicBezTo>
                    <a:pt x="0" y="57"/>
                    <a:pt x="0" y="398"/>
                    <a:pt x="246" y="455"/>
                  </a:cubicBezTo>
                  <a:cubicBezTo>
                    <a:pt x="474" y="398"/>
                    <a:pt x="474" y="57"/>
                    <a:pt x="246"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0" name="Google Shape;900;p16"/>
            <p:cNvSpPr/>
            <p:nvPr/>
          </p:nvSpPr>
          <p:spPr>
            <a:xfrm>
              <a:off x="428800" y="1830863"/>
              <a:ext cx="14725" cy="11400"/>
            </a:xfrm>
            <a:custGeom>
              <a:avLst/>
              <a:gdLst/>
              <a:ahLst/>
              <a:cxnLst/>
              <a:rect l="l" t="t" r="r" b="b"/>
              <a:pathLst>
                <a:path w="589" h="456" extrusionOk="0">
                  <a:moveTo>
                    <a:pt x="228" y="1"/>
                  </a:moveTo>
                  <a:cubicBezTo>
                    <a:pt x="190" y="1"/>
                    <a:pt x="171" y="1"/>
                    <a:pt x="133" y="20"/>
                  </a:cubicBezTo>
                  <a:cubicBezTo>
                    <a:pt x="114" y="39"/>
                    <a:pt x="76" y="39"/>
                    <a:pt x="57" y="77"/>
                  </a:cubicBezTo>
                  <a:cubicBezTo>
                    <a:pt x="38" y="96"/>
                    <a:pt x="19" y="115"/>
                    <a:pt x="19" y="153"/>
                  </a:cubicBezTo>
                  <a:cubicBezTo>
                    <a:pt x="0" y="172"/>
                    <a:pt x="0" y="209"/>
                    <a:pt x="0" y="228"/>
                  </a:cubicBezTo>
                  <a:lnTo>
                    <a:pt x="0" y="285"/>
                  </a:lnTo>
                  <a:cubicBezTo>
                    <a:pt x="0" y="323"/>
                    <a:pt x="19" y="361"/>
                    <a:pt x="57" y="399"/>
                  </a:cubicBezTo>
                  <a:lnTo>
                    <a:pt x="95" y="437"/>
                  </a:lnTo>
                  <a:cubicBezTo>
                    <a:pt x="133" y="456"/>
                    <a:pt x="171" y="456"/>
                    <a:pt x="209" y="456"/>
                  </a:cubicBezTo>
                  <a:lnTo>
                    <a:pt x="209" y="437"/>
                  </a:lnTo>
                  <a:lnTo>
                    <a:pt x="361" y="437"/>
                  </a:lnTo>
                  <a:cubicBezTo>
                    <a:pt x="398" y="437"/>
                    <a:pt x="417" y="437"/>
                    <a:pt x="455" y="418"/>
                  </a:cubicBezTo>
                  <a:cubicBezTo>
                    <a:pt x="474" y="418"/>
                    <a:pt x="493" y="399"/>
                    <a:pt x="531" y="380"/>
                  </a:cubicBezTo>
                  <a:cubicBezTo>
                    <a:pt x="550" y="361"/>
                    <a:pt x="569" y="342"/>
                    <a:pt x="569" y="304"/>
                  </a:cubicBezTo>
                  <a:cubicBezTo>
                    <a:pt x="588" y="285"/>
                    <a:pt x="588" y="247"/>
                    <a:pt x="588" y="228"/>
                  </a:cubicBezTo>
                  <a:lnTo>
                    <a:pt x="588" y="172"/>
                  </a:lnTo>
                  <a:cubicBezTo>
                    <a:pt x="569" y="134"/>
                    <a:pt x="550" y="96"/>
                    <a:pt x="531" y="58"/>
                  </a:cubicBezTo>
                  <a:lnTo>
                    <a:pt x="493" y="39"/>
                  </a:lnTo>
                  <a:cubicBezTo>
                    <a:pt x="455" y="20"/>
                    <a:pt x="417" y="1"/>
                    <a:pt x="380"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1" name="Google Shape;901;p16"/>
            <p:cNvSpPr/>
            <p:nvPr/>
          </p:nvSpPr>
          <p:spPr>
            <a:xfrm>
              <a:off x="440175" y="1765463"/>
              <a:ext cx="18025" cy="14725"/>
            </a:xfrm>
            <a:custGeom>
              <a:avLst/>
              <a:gdLst/>
              <a:ahLst/>
              <a:cxnLst/>
              <a:rect l="l" t="t" r="r" b="b"/>
              <a:pathLst>
                <a:path w="721" h="589" extrusionOk="0">
                  <a:moveTo>
                    <a:pt x="361" y="1"/>
                  </a:moveTo>
                  <a:cubicBezTo>
                    <a:pt x="0" y="20"/>
                    <a:pt x="0" y="551"/>
                    <a:pt x="361" y="589"/>
                  </a:cubicBezTo>
                  <a:cubicBezTo>
                    <a:pt x="721" y="551"/>
                    <a:pt x="721" y="20"/>
                    <a:pt x="361"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2" name="Google Shape;902;p16"/>
            <p:cNvSpPr/>
            <p:nvPr/>
          </p:nvSpPr>
          <p:spPr>
            <a:xfrm>
              <a:off x="385200" y="1777313"/>
              <a:ext cx="15650" cy="13300"/>
            </a:xfrm>
            <a:custGeom>
              <a:avLst/>
              <a:gdLst/>
              <a:ahLst/>
              <a:cxnLst/>
              <a:rect l="l" t="t" r="r" b="b"/>
              <a:pathLst>
                <a:path w="626" h="532" extrusionOk="0">
                  <a:moveTo>
                    <a:pt x="323" y="1"/>
                  </a:moveTo>
                  <a:cubicBezTo>
                    <a:pt x="0" y="39"/>
                    <a:pt x="0" y="494"/>
                    <a:pt x="323" y="532"/>
                  </a:cubicBezTo>
                  <a:cubicBezTo>
                    <a:pt x="626" y="494"/>
                    <a:pt x="626" y="39"/>
                    <a:pt x="323"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3" name="Google Shape;903;p16"/>
            <p:cNvSpPr/>
            <p:nvPr/>
          </p:nvSpPr>
          <p:spPr>
            <a:xfrm>
              <a:off x="399875" y="1703388"/>
              <a:ext cx="16150" cy="11875"/>
            </a:xfrm>
            <a:custGeom>
              <a:avLst/>
              <a:gdLst/>
              <a:ahLst/>
              <a:cxnLst/>
              <a:rect l="l" t="t" r="r" b="b"/>
              <a:pathLst>
                <a:path w="646" h="475" extrusionOk="0">
                  <a:moveTo>
                    <a:pt x="323" y="1"/>
                  </a:moveTo>
                  <a:cubicBezTo>
                    <a:pt x="1" y="1"/>
                    <a:pt x="1" y="474"/>
                    <a:pt x="323" y="474"/>
                  </a:cubicBezTo>
                  <a:cubicBezTo>
                    <a:pt x="646" y="474"/>
                    <a:pt x="646" y="1"/>
                    <a:pt x="323"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4" name="Google Shape;904;p16"/>
            <p:cNvSpPr/>
            <p:nvPr/>
          </p:nvSpPr>
          <p:spPr>
            <a:xfrm>
              <a:off x="354400" y="1709538"/>
              <a:ext cx="17550" cy="14250"/>
            </a:xfrm>
            <a:custGeom>
              <a:avLst/>
              <a:gdLst/>
              <a:ahLst/>
              <a:cxnLst/>
              <a:rect l="l" t="t" r="r" b="b"/>
              <a:pathLst>
                <a:path w="702" h="570" extrusionOk="0">
                  <a:moveTo>
                    <a:pt x="341" y="1"/>
                  </a:moveTo>
                  <a:cubicBezTo>
                    <a:pt x="0" y="20"/>
                    <a:pt x="0" y="532"/>
                    <a:pt x="341" y="570"/>
                  </a:cubicBezTo>
                  <a:cubicBezTo>
                    <a:pt x="702" y="532"/>
                    <a:pt x="702" y="20"/>
                    <a:pt x="341"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5" name="Google Shape;905;p16"/>
            <p:cNvSpPr/>
            <p:nvPr/>
          </p:nvSpPr>
          <p:spPr>
            <a:xfrm>
              <a:off x="369050" y="1615955"/>
              <a:ext cx="19450" cy="14250"/>
            </a:xfrm>
            <a:custGeom>
              <a:avLst/>
              <a:gdLst/>
              <a:ahLst/>
              <a:cxnLst/>
              <a:rect l="l" t="t" r="r" b="b"/>
              <a:pathLst>
                <a:path w="778" h="570" extrusionOk="0">
                  <a:moveTo>
                    <a:pt x="416" y="0"/>
                  </a:moveTo>
                  <a:cubicBezTo>
                    <a:pt x="411" y="0"/>
                    <a:pt x="405" y="0"/>
                    <a:pt x="399" y="1"/>
                  </a:cubicBezTo>
                  <a:cubicBezTo>
                    <a:pt x="1" y="1"/>
                    <a:pt x="1" y="569"/>
                    <a:pt x="399" y="569"/>
                  </a:cubicBezTo>
                  <a:cubicBezTo>
                    <a:pt x="772" y="569"/>
                    <a:pt x="778" y="0"/>
                    <a:pt x="416"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6" name="Google Shape;906;p16"/>
            <p:cNvSpPr/>
            <p:nvPr/>
          </p:nvSpPr>
          <p:spPr>
            <a:xfrm>
              <a:off x="490635" y="1582215"/>
              <a:ext cx="17550" cy="13750"/>
            </a:xfrm>
            <a:custGeom>
              <a:avLst/>
              <a:gdLst/>
              <a:ahLst/>
              <a:cxnLst/>
              <a:rect l="l" t="t" r="r" b="b"/>
              <a:pathLst>
                <a:path w="702" h="550" extrusionOk="0">
                  <a:moveTo>
                    <a:pt x="360" y="0"/>
                  </a:moveTo>
                  <a:cubicBezTo>
                    <a:pt x="0" y="0"/>
                    <a:pt x="0" y="550"/>
                    <a:pt x="360" y="550"/>
                  </a:cubicBezTo>
                  <a:cubicBezTo>
                    <a:pt x="701" y="550"/>
                    <a:pt x="701" y="0"/>
                    <a:pt x="360"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7" name="Google Shape;907;p16"/>
            <p:cNvSpPr/>
            <p:nvPr/>
          </p:nvSpPr>
          <p:spPr>
            <a:xfrm>
              <a:off x="297525" y="1637988"/>
              <a:ext cx="18975" cy="14725"/>
            </a:xfrm>
            <a:custGeom>
              <a:avLst/>
              <a:gdLst/>
              <a:ahLst/>
              <a:cxnLst/>
              <a:rect l="l" t="t" r="r" b="b"/>
              <a:pathLst>
                <a:path w="759" h="589" extrusionOk="0">
                  <a:moveTo>
                    <a:pt x="379" y="0"/>
                  </a:moveTo>
                  <a:cubicBezTo>
                    <a:pt x="0" y="0"/>
                    <a:pt x="0" y="588"/>
                    <a:pt x="379" y="588"/>
                  </a:cubicBezTo>
                  <a:cubicBezTo>
                    <a:pt x="759" y="588"/>
                    <a:pt x="759" y="0"/>
                    <a:pt x="379"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8" name="Google Shape;908;p16"/>
            <p:cNvSpPr/>
            <p:nvPr/>
          </p:nvSpPr>
          <p:spPr>
            <a:xfrm>
              <a:off x="438343" y="1487068"/>
              <a:ext cx="20875" cy="15675"/>
            </a:xfrm>
            <a:custGeom>
              <a:avLst/>
              <a:gdLst/>
              <a:ahLst/>
              <a:cxnLst/>
              <a:rect l="l" t="t" r="r" b="b"/>
              <a:pathLst>
                <a:path w="835" h="627" extrusionOk="0">
                  <a:moveTo>
                    <a:pt x="436" y="1"/>
                  </a:moveTo>
                  <a:cubicBezTo>
                    <a:pt x="430" y="1"/>
                    <a:pt x="424" y="1"/>
                    <a:pt x="418" y="1"/>
                  </a:cubicBezTo>
                  <a:cubicBezTo>
                    <a:pt x="1" y="1"/>
                    <a:pt x="1" y="627"/>
                    <a:pt x="418" y="627"/>
                  </a:cubicBezTo>
                  <a:cubicBezTo>
                    <a:pt x="829" y="627"/>
                    <a:pt x="835" y="1"/>
                    <a:pt x="436"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9" name="Google Shape;909;p16"/>
            <p:cNvSpPr/>
            <p:nvPr/>
          </p:nvSpPr>
          <p:spPr>
            <a:xfrm>
              <a:off x="311750" y="1588238"/>
              <a:ext cx="12800" cy="9500"/>
            </a:xfrm>
            <a:custGeom>
              <a:avLst/>
              <a:gdLst/>
              <a:ahLst/>
              <a:cxnLst/>
              <a:rect l="l" t="t" r="r" b="b"/>
              <a:pathLst>
                <a:path w="512" h="380" extrusionOk="0">
                  <a:moveTo>
                    <a:pt x="265" y="0"/>
                  </a:moveTo>
                  <a:cubicBezTo>
                    <a:pt x="0" y="0"/>
                    <a:pt x="0" y="379"/>
                    <a:pt x="265" y="379"/>
                  </a:cubicBezTo>
                  <a:cubicBezTo>
                    <a:pt x="512" y="379"/>
                    <a:pt x="512" y="0"/>
                    <a:pt x="265"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0" name="Google Shape;910;p16"/>
            <p:cNvSpPr/>
            <p:nvPr/>
          </p:nvSpPr>
          <p:spPr>
            <a:xfrm>
              <a:off x="285675" y="1574488"/>
              <a:ext cx="20400" cy="15175"/>
            </a:xfrm>
            <a:custGeom>
              <a:avLst/>
              <a:gdLst/>
              <a:ahLst/>
              <a:cxnLst/>
              <a:rect l="l" t="t" r="r" b="b"/>
              <a:pathLst>
                <a:path w="816" h="607" extrusionOk="0">
                  <a:moveTo>
                    <a:pt x="398" y="0"/>
                  </a:moveTo>
                  <a:cubicBezTo>
                    <a:pt x="0" y="0"/>
                    <a:pt x="0" y="607"/>
                    <a:pt x="398" y="607"/>
                  </a:cubicBezTo>
                  <a:cubicBezTo>
                    <a:pt x="816" y="607"/>
                    <a:pt x="816" y="0"/>
                    <a:pt x="398"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1" name="Google Shape;911;p16"/>
            <p:cNvSpPr/>
            <p:nvPr/>
          </p:nvSpPr>
          <p:spPr>
            <a:xfrm>
              <a:off x="354400" y="1551263"/>
              <a:ext cx="9975" cy="8550"/>
            </a:xfrm>
            <a:custGeom>
              <a:avLst/>
              <a:gdLst/>
              <a:ahLst/>
              <a:cxnLst/>
              <a:rect l="l" t="t" r="r" b="b"/>
              <a:pathLst>
                <a:path w="399" h="342" extrusionOk="0">
                  <a:moveTo>
                    <a:pt x="209" y="0"/>
                  </a:moveTo>
                  <a:cubicBezTo>
                    <a:pt x="0" y="38"/>
                    <a:pt x="0" y="323"/>
                    <a:pt x="209" y="342"/>
                  </a:cubicBezTo>
                  <a:cubicBezTo>
                    <a:pt x="398" y="323"/>
                    <a:pt x="398" y="38"/>
                    <a:pt x="209"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2" name="Google Shape;912;p16"/>
            <p:cNvSpPr/>
            <p:nvPr/>
          </p:nvSpPr>
          <p:spPr>
            <a:xfrm>
              <a:off x="337800" y="1527563"/>
              <a:ext cx="13300" cy="11400"/>
            </a:xfrm>
            <a:custGeom>
              <a:avLst/>
              <a:gdLst/>
              <a:ahLst/>
              <a:cxnLst/>
              <a:rect l="l" t="t" r="r" b="b"/>
              <a:pathLst>
                <a:path w="532" h="456" extrusionOk="0">
                  <a:moveTo>
                    <a:pt x="266" y="1"/>
                  </a:moveTo>
                  <a:cubicBezTo>
                    <a:pt x="1" y="38"/>
                    <a:pt x="1" y="418"/>
                    <a:pt x="266" y="455"/>
                  </a:cubicBezTo>
                  <a:cubicBezTo>
                    <a:pt x="531" y="418"/>
                    <a:pt x="531" y="38"/>
                    <a:pt x="266"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3" name="Google Shape;913;p16"/>
            <p:cNvSpPr/>
            <p:nvPr/>
          </p:nvSpPr>
          <p:spPr>
            <a:xfrm>
              <a:off x="272875" y="1700063"/>
              <a:ext cx="23250" cy="18050"/>
            </a:xfrm>
            <a:custGeom>
              <a:avLst/>
              <a:gdLst/>
              <a:ahLst/>
              <a:cxnLst/>
              <a:rect l="l" t="t" r="r" b="b"/>
              <a:pathLst>
                <a:path w="930" h="722" extrusionOk="0">
                  <a:moveTo>
                    <a:pt x="474" y="1"/>
                  </a:moveTo>
                  <a:cubicBezTo>
                    <a:pt x="0" y="1"/>
                    <a:pt x="0" y="721"/>
                    <a:pt x="474" y="721"/>
                  </a:cubicBezTo>
                  <a:cubicBezTo>
                    <a:pt x="929" y="721"/>
                    <a:pt x="929" y="1"/>
                    <a:pt x="474"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4" name="Google Shape;914;p16"/>
            <p:cNvSpPr/>
            <p:nvPr/>
          </p:nvSpPr>
          <p:spPr>
            <a:xfrm>
              <a:off x="507000" y="1726138"/>
              <a:ext cx="3800" cy="3350"/>
            </a:xfrm>
            <a:custGeom>
              <a:avLst/>
              <a:gdLst/>
              <a:ahLst/>
              <a:cxnLst/>
              <a:rect l="l" t="t" r="r" b="b"/>
              <a:pathLst>
                <a:path w="152" h="134" extrusionOk="0">
                  <a:moveTo>
                    <a:pt x="76" y="0"/>
                  </a:moveTo>
                  <a:cubicBezTo>
                    <a:pt x="0" y="0"/>
                    <a:pt x="0" y="114"/>
                    <a:pt x="76" y="133"/>
                  </a:cubicBezTo>
                  <a:cubicBezTo>
                    <a:pt x="152" y="114"/>
                    <a:pt x="152" y="0"/>
                    <a:pt x="76"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5" name="Google Shape;915;p16"/>
            <p:cNvSpPr/>
            <p:nvPr/>
          </p:nvSpPr>
          <p:spPr>
            <a:xfrm>
              <a:off x="485200" y="1780638"/>
              <a:ext cx="18025" cy="13775"/>
            </a:xfrm>
            <a:custGeom>
              <a:avLst/>
              <a:gdLst/>
              <a:ahLst/>
              <a:cxnLst/>
              <a:rect l="l" t="t" r="r" b="b"/>
              <a:pathLst>
                <a:path w="721" h="551" extrusionOk="0">
                  <a:moveTo>
                    <a:pt x="360" y="1"/>
                  </a:moveTo>
                  <a:cubicBezTo>
                    <a:pt x="0" y="1"/>
                    <a:pt x="0" y="550"/>
                    <a:pt x="360" y="550"/>
                  </a:cubicBezTo>
                  <a:cubicBezTo>
                    <a:pt x="721" y="550"/>
                    <a:pt x="721" y="1"/>
                    <a:pt x="360"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6" name="Google Shape;916;p16"/>
            <p:cNvSpPr/>
            <p:nvPr/>
          </p:nvSpPr>
          <p:spPr>
            <a:xfrm>
              <a:off x="502250" y="1829463"/>
              <a:ext cx="9500" cy="6175"/>
            </a:xfrm>
            <a:custGeom>
              <a:avLst/>
              <a:gdLst/>
              <a:ahLst/>
              <a:cxnLst/>
              <a:rect l="l" t="t" r="r" b="b"/>
              <a:pathLst>
                <a:path w="380" h="247" extrusionOk="0">
                  <a:moveTo>
                    <a:pt x="114" y="0"/>
                  </a:moveTo>
                  <a:cubicBezTo>
                    <a:pt x="77" y="0"/>
                    <a:pt x="39" y="19"/>
                    <a:pt x="20" y="38"/>
                  </a:cubicBezTo>
                  <a:cubicBezTo>
                    <a:pt x="20" y="38"/>
                    <a:pt x="1" y="57"/>
                    <a:pt x="1" y="76"/>
                  </a:cubicBezTo>
                  <a:cubicBezTo>
                    <a:pt x="1" y="95"/>
                    <a:pt x="1" y="114"/>
                    <a:pt x="1" y="114"/>
                  </a:cubicBezTo>
                  <a:cubicBezTo>
                    <a:pt x="1" y="152"/>
                    <a:pt x="20" y="190"/>
                    <a:pt x="39" y="209"/>
                  </a:cubicBezTo>
                  <a:cubicBezTo>
                    <a:pt x="58" y="228"/>
                    <a:pt x="95" y="247"/>
                    <a:pt x="114" y="247"/>
                  </a:cubicBezTo>
                  <a:lnTo>
                    <a:pt x="266" y="247"/>
                  </a:lnTo>
                  <a:cubicBezTo>
                    <a:pt x="304" y="247"/>
                    <a:pt x="342" y="228"/>
                    <a:pt x="361" y="209"/>
                  </a:cubicBezTo>
                  <a:cubicBezTo>
                    <a:pt x="361" y="190"/>
                    <a:pt x="380" y="190"/>
                    <a:pt x="380" y="171"/>
                  </a:cubicBezTo>
                  <a:cubicBezTo>
                    <a:pt x="380" y="152"/>
                    <a:pt x="380" y="133"/>
                    <a:pt x="380" y="114"/>
                  </a:cubicBezTo>
                  <a:cubicBezTo>
                    <a:pt x="380" y="95"/>
                    <a:pt x="361" y="57"/>
                    <a:pt x="342" y="38"/>
                  </a:cubicBezTo>
                  <a:cubicBezTo>
                    <a:pt x="323" y="19"/>
                    <a:pt x="285" y="0"/>
                    <a:pt x="266"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7" name="Google Shape;917;p16"/>
            <p:cNvSpPr/>
            <p:nvPr/>
          </p:nvSpPr>
          <p:spPr>
            <a:xfrm>
              <a:off x="504150" y="1867838"/>
              <a:ext cx="24675" cy="18975"/>
            </a:xfrm>
            <a:custGeom>
              <a:avLst/>
              <a:gdLst/>
              <a:ahLst/>
              <a:cxnLst/>
              <a:rect l="l" t="t" r="r" b="b"/>
              <a:pathLst>
                <a:path w="987" h="759" extrusionOk="0">
                  <a:moveTo>
                    <a:pt x="493" y="1"/>
                  </a:moveTo>
                  <a:cubicBezTo>
                    <a:pt x="1" y="1"/>
                    <a:pt x="1" y="759"/>
                    <a:pt x="493" y="759"/>
                  </a:cubicBezTo>
                  <a:cubicBezTo>
                    <a:pt x="986" y="759"/>
                    <a:pt x="986" y="1"/>
                    <a:pt x="493"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8" name="Google Shape;918;p16"/>
            <p:cNvSpPr/>
            <p:nvPr/>
          </p:nvSpPr>
          <p:spPr>
            <a:xfrm>
              <a:off x="360075" y="1953883"/>
              <a:ext cx="20875" cy="17075"/>
            </a:xfrm>
            <a:custGeom>
              <a:avLst/>
              <a:gdLst/>
              <a:ahLst/>
              <a:cxnLst/>
              <a:rect l="l" t="t" r="r" b="b"/>
              <a:pathLst>
                <a:path w="835" h="683" extrusionOk="0">
                  <a:moveTo>
                    <a:pt x="418" y="0"/>
                  </a:moveTo>
                  <a:cubicBezTo>
                    <a:pt x="1" y="38"/>
                    <a:pt x="1" y="645"/>
                    <a:pt x="418" y="683"/>
                  </a:cubicBezTo>
                  <a:cubicBezTo>
                    <a:pt x="835" y="645"/>
                    <a:pt x="835" y="38"/>
                    <a:pt x="418"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9" name="Google Shape;919;p16"/>
            <p:cNvSpPr/>
            <p:nvPr/>
          </p:nvSpPr>
          <p:spPr>
            <a:xfrm>
              <a:off x="319325" y="1860263"/>
              <a:ext cx="16125" cy="12350"/>
            </a:xfrm>
            <a:custGeom>
              <a:avLst/>
              <a:gdLst/>
              <a:ahLst/>
              <a:cxnLst/>
              <a:rect l="l" t="t" r="r" b="b"/>
              <a:pathLst>
                <a:path w="645" h="494" extrusionOk="0">
                  <a:moveTo>
                    <a:pt x="247" y="0"/>
                  </a:moveTo>
                  <a:cubicBezTo>
                    <a:pt x="228" y="0"/>
                    <a:pt x="190" y="0"/>
                    <a:pt x="152" y="19"/>
                  </a:cubicBezTo>
                  <a:cubicBezTo>
                    <a:pt x="133" y="19"/>
                    <a:pt x="95" y="38"/>
                    <a:pt x="76" y="76"/>
                  </a:cubicBezTo>
                  <a:cubicBezTo>
                    <a:pt x="38" y="114"/>
                    <a:pt x="0" y="171"/>
                    <a:pt x="0" y="247"/>
                  </a:cubicBezTo>
                  <a:lnTo>
                    <a:pt x="0" y="304"/>
                  </a:lnTo>
                  <a:cubicBezTo>
                    <a:pt x="19" y="342"/>
                    <a:pt x="38" y="379"/>
                    <a:pt x="76" y="417"/>
                  </a:cubicBezTo>
                  <a:lnTo>
                    <a:pt x="114" y="455"/>
                  </a:lnTo>
                  <a:cubicBezTo>
                    <a:pt x="152" y="474"/>
                    <a:pt x="209" y="493"/>
                    <a:pt x="247" y="493"/>
                  </a:cubicBezTo>
                  <a:lnTo>
                    <a:pt x="398" y="493"/>
                  </a:lnTo>
                  <a:cubicBezTo>
                    <a:pt x="436" y="493"/>
                    <a:pt x="455" y="493"/>
                    <a:pt x="493" y="474"/>
                  </a:cubicBezTo>
                  <a:cubicBezTo>
                    <a:pt x="550" y="455"/>
                    <a:pt x="588" y="398"/>
                    <a:pt x="607" y="342"/>
                  </a:cubicBezTo>
                  <a:cubicBezTo>
                    <a:pt x="626" y="323"/>
                    <a:pt x="645" y="285"/>
                    <a:pt x="626" y="247"/>
                  </a:cubicBezTo>
                  <a:lnTo>
                    <a:pt x="626" y="190"/>
                  </a:lnTo>
                  <a:cubicBezTo>
                    <a:pt x="626" y="152"/>
                    <a:pt x="607" y="114"/>
                    <a:pt x="569" y="76"/>
                  </a:cubicBezTo>
                  <a:lnTo>
                    <a:pt x="531" y="38"/>
                  </a:lnTo>
                  <a:cubicBezTo>
                    <a:pt x="493" y="19"/>
                    <a:pt x="436" y="19"/>
                    <a:pt x="398" y="19"/>
                  </a:cubicBezTo>
                  <a:lnTo>
                    <a:pt x="398" y="0"/>
                  </a:ln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0" name="Google Shape;920;p16"/>
            <p:cNvSpPr/>
            <p:nvPr/>
          </p:nvSpPr>
          <p:spPr>
            <a:xfrm>
              <a:off x="325475" y="1808138"/>
              <a:ext cx="15675" cy="11850"/>
            </a:xfrm>
            <a:custGeom>
              <a:avLst/>
              <a:gdLst/>
              <a:ahLst/>
              <a:cxnLst/>
              <a:rect l="l" t="t" r="r" b="b"/>
              <a:pathLst>
                <a:path w="627" h="474" extrusionOk="0">
                  <a:moveTo>
                    <a:pt x="304" y="0"/>
                  </a:moveTo>
                  <a:cubicBezTo>
                    <a:pt x="1" y="0"/>
                    <a:pt x="1" y="474"/>
                    <a:pt x="304" y="474"/>
                  </a:cubicBezTo>
                  <a:cubicBezTo>
                    <a:pt x="626" y="474"/>
                    <a:pt x="626" y="0"/>
                    <a:pt x="304"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1" name="Google Shape;921;p16"/>
            <p:cNvSpPr/>
            <p:nvPr/>
          </p:nvSpPr>
          <p:spPr>
            <a:xfrm>
              <a:off x="298950" y="1787738"/>
              <a:ext cx="8550" cy="7150"/>
            </a:xfrm>
            <a:custGeom>
              <a:avLst/>
              <a:gdLst/>
              <a:ahLst/>
              <a:cxnLst/>
              <a:rect l="l" t="t" r="r" b="b"/>
              <a:pathLst>
                <a:path w="342" h="286" extrusionOk="0">
                  <a:moveTo>
                    <a:pt x="171" y="1"/>
                  </a:moveTo>
                  <a:cubicBezTo>
                    <a:pt x="0" y="20"/>
                    <a:pt x="0" y="266"/>
                    <a:pt x="171" y="285"/>
                  </a:cubicBezTo>
                  <a:cubicBezTo>
                    <a:pt x="341" y="266"/>
                    <a:pt x="341" y="20"/>
                    <a:pt x="171"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2" name="Google Shape;922;p16"/>
            <p:cNvSpPr/>
            <p:nvPr/>
          </p:nvSpPr>
          <p:spPr>
            <a:xfrm>
              <a:off x="394558" y="1560904"/>
              <a:ext cx="21825" cy="16625"/>
            </a:xfrm>
            <a:custGeom>
              <a:avLst/>
              <a:gdLst/>
              <a:ahLst/>
              <a:cxnLst/>
              <a:rect l="l" t="t" r="r" b="b"/>
              <a:pathLst>
                <a:path w="873" h="665" extrusionOk="0">
                  <a:moveTo>
                    <a:pt x="437" y="1"/>
                  </a:moveTo>
                  <a:cubicBezTo>
                    <a:pt x="1" y="1"/>
                    <a:pt x="1" y="664"/>
                    <a:pt x="437" y="664"/>
                  </a:cubicBezTo>
                  <a:cubicBezTo>
                    <a:pt x="873" y="664"/>
                    <a:pt x="873" y="1"/>
                    <a:pt x="437"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3" name="Google Shape;923;p16"/>
            <p:cNvSpPr/>
            <p:nvPr/>
          </p:nvSpPr>
          <p:spPr>
            <a:xfrm>
              <a:off x="418850" y="1419395"/>
              <a:ext cx="23250" cy="18975"/>
            </a:xfrm>
            <a:custGeom>
              <a:avLst/>
              <a:gdLst/>
              <a:ahLst/>
              <a:cxnLst/>
              <a:rect l="l" t="t" r="r" b="b"/>
              <a:pathLst>
                <a:path w="930" h="759" extrusionOk="0">
                  <a:moveTo>
                    <a:pt x="474" y="0"/>
                  </a:moveTo>
                  <a:cubicBezTo>
                    <a:pt x="0" y="38"/>
                    <a:pt x="0" y="721"/>
                    <a:pt x="474" y="758"/>
                  </a:cubicBezTo>
                  <a:cubicBezTo>
                    <a:pt x="929" y="721"/>
                    <a:pt x="929" y="38"/>
                    <a:pt x="474"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24" name="Google Shape;924;p16"/>
          <p:cNvSpPr txBox="1">
            <a:spLocks noGrp="1"/>
          </p:cNvSpPr>
          <p:nvPr>
            <p:ph type="ctrTitle"/>
          </p:nvPr>
        </p:nvSpPr>
        <p:spPr>
          <a:xfrm>
            <a:off x="736646" y="373025"/>
            <a:ext cx="7672500" cy="5778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800"/>
              <a:buNone/>
              <a:defRPr/>
            </a:lvl1pPr>
            <a:lvl2pPr lvl="1" algn="ctr" rtl="0">
              <a:spcBef>
                <a:spcPts val="0"/>
              </a:spcBef>
              <a:spcAft>
                <a:spcPts val="0"/>
              </a:spcAft>
              <a:buSzPts val="800"/>
              <a:buNone/>
              <a:defRPr sz="800"/>
            </a:lvl2pPr>
            <a:lvl3pPr lvl="2" algn="ctr" rtl="0">
              <a:spcBef>
                <a:spcPts val="0"/>
              </a:spcBef>
              <a:spcAft>
                <a:spcPts val="0"/>
              </a:spcAft>
              <a:buSzPts val="800"/>
              <a:buNone/>
              <a:defRPr sz="800"/>
            </a:lvl3pPr>
            <a:lvl4pPr lvl="3" algn="ctr" rtl="0">
              <a:spcBef>
                <a:spcPts val="0"/>
              </a:spcBef>
              <a:spcAft>
                <a:spcPts val="0"/>
              </a:spcAft>
              <a:buSzPts val="800"/>
              <a:buNone/>
              <a:defRPr sz="800"/>
            </a:lvl4pPr>
            <a:lvl5pPr lvl="4" algn="ctr" rtl="0">
              <a:spcBef>
                <a:spcPts val="0"/>
              </a:spcBef>
              <a:spcAft>
                <a:spcPts val="0"/>
              </a:spcAft>
              <a:buSzPts val="800"/>
              <a:buNone/>
              <a:defRPr sz="800"/>
            </a:lvl5pPr>
            <a:lvl6pPr lvl="5" algn="ctr" rtl="0">
              <a:spcBef>
                <a:spcPts val="0"/>
              </a:spcBef>
              <a:spcAft>
                <a:spcPts val="0"/>
              </a:spcAft>
              <a:buSzPts val="800"/>
              <a:buNone/>
              <a:defRPr sz="800"/>
            </a:lvl6pPr>
            <a:lvl7pPr lvl="6" algn="ctr" rtl="0">
              <a:spcBef>
                <a:spcPts val="0"/>
              </a:spcBef>
              <a:spcAft>
                <a:spcPts val="0"/>
              </a:spcAft>
              <a:buSzPts val="800"/>
              <a:buNone/>
              <a:defRPr sz="800"/>
            </a:lvl7pPr>
            <a:lvl8pPr lvl="7" algn="ctr" rtl="0">
              <a:spcBef>
                <a:spcPts val="0"/>
              </a:spcBef>
              <a:spcAft>
                <a:spcPts val="0"/>
              </a:spcAft>
              <a:buSzPts val="800"/>
              <a:buNone/>
              <a:defRPr sz="800"/>
            </a:lvl8pPr>
            <a:lvl9pPr lvl="8" algn="ctr" rtl="0">
              <a:spcBef>
                <a:spcPts val="0"/>
              </a:spcBef>
              <a:spcAft>
                <a:spcPts val="0"/>
              </a:spcAft>
              <a:buSzPts val="800"/>
              <a:buNone/>
              <a:defRPr sz="800"/>
            </a:lvl9pPr>
          </a:lstStyle>
          <a:p>
            <a:endParaRPr/>
          </a:p>
        </p:txBody>
      </p:sp>
      <p:sp>
        <p:nvSpPr>
          <p:cNvPr id="925" name="Google Shape;925;p16"/>
          <p:cNvSpPr/>
          <p:nvPr/>
        </p:nvSpPr>
        <p:spPr>
          <a:xfrm rot="231922" flipH="1">
            <a:off x="7469257" y="-6453732"/>
            <a:ext cx="4623938" cy="7256951"/>
          </a:xfrm>
          <a:custGeom>
            <a:avLst/>
            <a:gdLst/>
            <a:ahLst/>
            <a:cxnLst/>
            <a:rect l="l" t="t" r="r" b="b"/>
            <a:pathLst>
              <a:path w="55812" h="94461" extrusionOk="0">
                <a:moveTo>
                  <a:pt x="36054" y="83719"/>
                </a:moveTo>
                <a:cubicBezTo>
                  <a:pt x="36059" y="85810"/>
                  <a:pt x="36230" y="87883"/>
                  <a:pt x="36585" y="89937"/>
                </a:cubicBezTo>
                <a:cubicBezTo>
                  <a:pt x="36680" y="90449"/>
                  <a:pt x="36775" y="90942"/>
                  <a:pt x="36888" y="91454"/>
                </a:cubicBezTo>
                <a:cubicBezTo>
                  <a:pt x="36926" y="91719"/>
                  <a:pt x="37002" y="91984"/>
                  <a:pt x="37059" y="92250"/>
                </a:cubicBezTo>
                <a:cubicBezTo>
                  <a:pt x="37097" y="92439"/>
                  <a:pt x="37305" y="92856"/>
                  <a:pt x="37211" y="93046"/>
                </a:cubicBezTo>
                <a:cubicBezTo>
                  <a:pt x="37154" y="93160"/>
                  <a:pt x="36831" y="93255"/>
                  <a:pt x="36718" y="93311"/>
                </a:cubicBezTo>
                <a:cubicBezTo>
                  <a:pt x="36509" y="93425"/>
                  <a:pt x="36282" y="93539"/>
                  <a:pt x="36035" y="93634"/>
                </a:cubicBezTo>
                <a:cubicBezTo>
                  <a:pt x="35599" y="93804"/>
                  <a:pt x="35144" y="93937"/>
                  <a:pt x="34689" y="93994"/>
                </a:cubicBezTo>
                <a:cubicBezTo>
                  <a:pt x="34597" y="94004"/>
                  <a:pt x="34505" y="94009"/>
                  <a:pt x="34414" y="94009"/>
                </a:cubicBezTo>
                <a:cubicBezTo>
                  <a:pt x="33623" y="94009"/>
                  <a:pt x="32889" y="93638"/>
                  <a:pt x="32566" y="92856"/>
                </a:cubicBezTo>
                <a:cubicBezTo>
                  <a:pt x="32244" y="92041"/>
                  <a:pt x="32471" y="91093"/>
                  <a:pt x="32756" y="90297"/>
                </a:cubicBezTo>
                <a:cubicBezTo>
                  <a:pt x="33362" y="88572"/>
                  <a:pt x="34234" y="86923"/>
                  <a:pt x="35125" y="85331"/>
                </a:cubicBezTo>
                <a:cubicBezTo>
                  <a:pt x="35426" y="84788"/>
                  <a:pt x="35736" y="84251"/>
                  <a:pt x="36054" y="83719"/>
                </a:cubicBezTo>
                <a:close/>
                <a:moveTo>
                  <a:pt x="43850" y="72899"/>
                </a:moveTo>
                <a:cubicBezTo>
                  <a:pt x="43926" y="74041"/>
                  <a:pt x="43988" y="75183"/>
                  <a:pt x="44035" y="76326"/>
                </a:cubicBezTo>
                <a:cubicBezTo>
                  <a:pt x="44111" y="78487"/>
                  <a:pt x="44149" y="80629"/>
                  <a:pt x="44130" y="82790"/>
                </a:cubicBezTo>
                <a:cubicBezTo>
                  <a:pt x="44111" y="83871"/>
                  <a:pt x="44092" y="84970"/>
                  <a:pt x="44054" y="86051"/>
                </a:cubicBezTo>
                <a:cubicBezTo>
                  <a:pt x="44016" y="87037"/>
                  <a:pt x="44092" y="88117"/>
                  <a:pt x="43864" y="89065"/>
                </a:cubicBezTo>
                <a:cubicBezTo>
                  <a:pt x="43789" y="89463"/>
                  <a:pt x="43599" y="89823"/>
                  <a:pt x="43334" y="90127"/>
                </a:cubicBezTo>
                <a:cubicBezTo>
                  <a:pt x="43194" y="90249"/>
                  <a:pt x="43052" y="90301"/>
                  <a:pt x="42914" y="90301"/>
                </a:cubicBezTo>
                <a:cubicBezTo>
                  <a:pt x="42585" y="90301"/>
                  <a:pt x="42287" y="90001"/>
                  <a:pt x="42139" y="89653"/>
                </a:cubicBezTo>
                <a:cubicBezTo>
                  <a:pt x="41874" y="88970"/>
                  <a:pt x="41760" y="88193"/>
                  <a:pt x="41609" y="87473"/>
                </a:cubicBezTo>
                <a:cubicBezTo>
                  <a:pt x="41324" y="86165"/>
                  <a:pt x="41021" y="84724"/>
                  <a:pt x="40149" y="83643"/>
                </a:cubicBezTo>
                <a:cubicBezTo>
                  <a:pt x="39770" y="83169"/>
                  <a:pt x="39277" y="82809"/>
                  <a:pt x="38708" y="82582"/>
                </a:cubicBezTo>
                <a:cubicBezTo>
                  <a:pt x="38695" y="82577"/>
                  <a:pt x="38683" y="82574"/>
                  <a:pt x="38671" y="82574"/>
                </a:cubicBezTo>
                <a:cubicBezTo>
                  <a:pt x="38594" y="82574"/>
                  <a:pt x="38540" y="82668"/>
                  <a:pt x="38557" y="82733"/>
                </a:cubicBezTo>
                <a:cubicBezTo>
                  <a:pt x="38917" y="84667"/>
                  <a:pt x="39277" y="86601"/>
                  <a:pt x="39618" y="88534"/>
                </a:cubicBezTo>
                <a:lnTo>
                  <a:pt x="40149" y="91397"/>
                </a:lnTo>
                <a:cubicBezTo>
                  <a:pt x="40263" y="92136"/>
                  <a:pt x="40452" y="92875"/>
                  <a:pt x="40187" y="93596"/>
                </a:cubicBezTo>
                <a:cubicBezTo>
                  <a:pt x="40092" y="93861"/>
                  <a:pt x="39921" y="94183"/>
                  <a:pt x="39618" y="94240"/>
                </a:cubicBezTo>
                <a:cubicBezTo>
                  <a:pt x="39604" y="94243"/>
                  <a:pt x="39590" y="94244"/>
                  <a:pt x="39576" y="94244"/>
                </a:cubicBezTo>
                <a:cubicBezTo>
                  <a:pt x="39294" y="94244"/>
                  <a:pt x="39081" y="93717"/>
                  <a:pt x="38955" y="93482"/>
                </a:cubicBezTo>
                <a:cubicBezTo>
                  <a:pt x="38670" y="92856"/>
                  <a:pt x="38462" y="92193"/>
                  <a:pt x="38348" y="91511"/>
                </a:cubicBezTo>
                <a:cubicBezTo>
                  <a:pt x="38083" y="90146"/>
                  <a:pt x="38045" y="88762"/>
                  <a:pt x="37855" y="87397"/>
                </a:cubicBezTo>
                <a:cubicBezTo>
                  <a:pt x="37647" y="85994"/>
                  <a:pt x="37230" y="84610"/>
                  <a:pt x="36244" y="83549"/>
                </a:cubicBezTo>
                <a:cubicBezTo>
                  <a:pt x="36227" y="83526"/>
                  <a:pt x="36203" y="83515"/>
                  <a:pt x="36178" y="83514"/>
                </a:cubicBezTo>
                <a:lnTo>
                  <a:pt x="36178" y="83514"/>
                </a:lnTo>
                <a:cubicBezTo>
                  <a:pt x="38436" y="79777"/>
                  <a:pt x="41102" y="76305"/>
                  <a:pt x="43850" y="72899"/>
                </a:cubicBezTo>
                <a:close/>
                <a:moveTo>
                  <a:pt x="124" y="0"/>
                </a:moveTo>
                <a:cubicBezTo>
                  <a:pt x="60" y="0"/>
                  <a:pt x="1" y="49"/>
                  <a:pt x="36" y="119"/>
                </a:cubicBezTo>
                <a:lnTo>
                  <a:pt x="17" y="119"/>
                </a:lnTo>
                <a:cubicBezTo>
                  <a:pt x="2955" y="8498"/>
                  <a:pt x="5989" y="16839"/>
                  <a:pt x="9135" y="25123"/>
                </a:cubicBezTo>
                <a:cubicBezTo>
                  <a:pt x="9894" y="27152"/>
                  <a:pt x="10671" y="29180"/>
                  <a:pt x="11467" y="31208"/>
                </a:cubicBezTo>
                <a:cubicBezTo>
                  <a:pt x="12168" y="33028"/>
                  <a:pt x="12794" y="34905"/>
                  <a:pt x="13647" y="36649"/>
                </a:cubicBezTo>
                <a:cubicBezTo>
                  <a:pt x="14292" y="37976"/>
                  <a:pt x="15221" y="39246"/>
                  <a:pt x="16623" y="39796"/>
                </a:cubicBezTo>
                <a:cubicBezTo>
                  <a:pt x="17283" y="40054"/>
                  <a:pt x="17979" y="40142"/>
                  <a:pt x="18690" y="40142"/>
                </a:cubicBezTo>
                <a:cubicBezTo>
                  <a:pt x="19959" y="40142"/>
                  <a:pt x="21272" y="39862"/>
                  <a:pt x="22500" y="39777"/>
                </a:cubicBezTo>
                <a:cubicBezTo>
                  <a:pt x="23246" y="39726"/>
                  <a:pt x="23995" y="39701"/>
                  <a:pt x="24747" y="39701"/>
                </a:cubicBezTo>
                <a:cubicBezTo>
                  <a:pt x="26249" y="39701"/>
                  <a:pt x="27757" y="39802"/>
                  <a:pt x="29249" y="40004"/>
                </a:cubicBezTo>
                <a:cubicBezTo>
                  <a:pt x="31106" y="40270"/>
                  <a:pt x="33021" y="40668"/>
                  <a:pt x="34727" y="41502"/>
                </a:cubicBezTo>
                <a:cubicBezTo>
                  <a:pt x="36433" y="42317"/>
                  <a:pt x="37836" y="43682"/>
                  <a:pt x="38708" y="45350"/>
                </a:cubicBezTo>
                <a:cubicBezTo>
                  <a:pt x="39580" y="46981"/>
                  <a:pt x="40054" y="48782"/>
                  <a:pt x="40471" y="50545"/>
                </a:cubicBezTo>
                <a:cubicBezTo>
                  <a:pt x="42179" y="57664"/>
                  <a:pt x="43282" y="64918"/>
                  <a:pt x="43803" y="72216"/>
                </a:cubicBezTo>
                <a:lnTo>
                  <a:pt x="43803" y="72216"/>
                </a:lnTo>
                <a:cubicBezTo>
                  <a:pt x="43494" y="72599"/>
                  <a:pt x="43186" y="72983"/>
                  <a:pt x="42879" y="73369"/>
                </a:cubicBezTo>
                <a:cubicBezTo>
                  <a:pt x="40831" y="75966"/>
                  <a:pt x="38822" y="78601"/>
                  <a:pt x="37021" y="81387"/>
                </a:cubicBezTo>
                <a:cubicBezTo>
                  <a:pt x="35277" y="84098"/>
                  <a:pt x="33571" y="87018"/>
                  <a:pt x="32471" y="90070"/>
                </a:cubicBezTo>
                <a:cubicBezTo>
                  <a:pt x="31997" y="91359"/>
                  <a:pt x="31770" y="93198"/>
                  <a:pt x="33154" y="94013"/>
                </a:cubicBezTo>
                <a:cubicBezTo>
                  <a:pt x="33534" y="94235"/>
                  <a:pt x="33946" y="94326"/>
                  <a:pt x="34367" y="94326"/>
                </a:cubicBezTo>
                <a:cubicBezTo>
                  <a:pt x="35456" y="94326"/>
                  <a:pt x="36609" y="93717"/>
                  <a:pt x="37457" y="93198"/>
                </a:cubicBezTo>
                <a:cubicBezTo>
                  <a:pt x="37514" y="93160"/>
                  <a:pt x="37533" y="93103"/>
                  <a:pt x="37514" y="93046"/>
                </a:cubicBezTo>
                <a:cubicBezTo>
                  <a:pt x="36725" y="90076"/>
                  <a:pt x="36309" y="87016"/>
                  <a:pt x="36300" y="83937"/>
                </a:cubicBezTo>
                <a:lnTo>
                  <a:pt x="36300" y="83937"/>
                </a:lnTo>
                <a:cubicBezTo>
                  <a:pt x="38208" y="86250"/>
                  <a:pt x="37579" y="89653"/>
                  <a:pt x="38348" y="92383"/>
                </a:cubicBezTo>
                <a:cubicBezTo>
                  <a:pt x="38500" y="93065"/>
                  <a:pt x="38803" y="93710"/>
                  <a:pt x="39201" y="94297"/>
                </a:cubicBezTo>
                <a:cubicBezTo>
                  <a:pt x="39289" y="94413"/>
                  <a:pt x="39407" y="94460"/>
                  <a:pt x="39532" y="94460"/>
                </a:cubicBezTo>
                <a:cubicBezTo>
                  <a:pt x="39756" y="94460"/>
                  <a:pt x="40003" y="94309"/>
                  <a:pt x="40149" y="94127"/>
                </a:cubicBezTo>
                <a:cubicBezTo>
                  <a:pt x="40490" y="93728"/>
                  <a:pt x="40566" y="93103"/>
                  <a:pt x="40547" y="92591"/>
                </a:cubicBezTo>
                <a:cubicBezTo>
                  <a:pt x="40509" y="91681"/>
                  <a:pt x="40244" y="90752"/>
                  <a:pt x="40092" y="89861"/>
                </a:cubicBezTo>
                <a:cubicBezTo>
                  <a:pt x="39670" y="87551"/>
                  <a:pt x="39266" y="85241"/>
                  <a:pt x="38846" y="82914"/>
                </a:cubicBezTo>
                <a:lnTo>
                  <a:pt x="38846" y="82914"/>
                </a:lnTo>
                <a:cubicBezTo>
                  <a:pt x="40217" y="83575"/>
                  <a:pt x="40753" y="85091"/>
                  <a:pt x="41116" y="86487"/>
                </a:cubicBezTo>
                <a:cubicBezTo>
                  <a:pt x="41305" y="87245"/>
                  <a:pt x="41438" y="88022"/>
                  <a:pt x="41628" y="88781"/>
                </a:cubicBezTo>
                <a:cubicBezTo>
                  <a:pt x="41760" y="89349"/>
                  <a:pt x="41874" y="90146"/>
                  <a:pt x="42443" y="90468"/>
                </a:cubicBezTo>
                <a:cubicBezTo>
                  <a:pt x="42589" y="90550"/>
                  <a:pt x="42735" y="90587"/>
                  <a:pt x="42876" y="90587"/>
                </a:cubicBezTo>
                <a:cubicBezTo>
                  <a:pt x="43193" y="90587"/>
                  <a:pt x="43484" y="90402"/>
                  <a:pt x="43694" y="90127"/>
                </a:cubicBezTo>
                <a:cubicBezTo>
                  <a:pt x="44168" y="89539"/>
                  <a:pt x="44225" y="88781"/>
                  <a:pt x="44263" y="88060"/>
                </a:cubicBezTo>
                <a:cubicBezTo>
                  <a:pt x="44376" y="85842"/>
                  <a:pt x="44433" y="83624"/>
                  <a:pt x="44433" y="81425"/>
                </a:cubicBezTo>
                <a:cubicBezTo>
                  <a:pt x="44433" y="78462"/>
                  <a:pt x="44333" y="75502"/>
                  <a:pt x="44134" y="72549"/>
                </a:cubicBezTo>
                <a:lnTo>
                  <a:pt x="44134" y="72549"/>
                </a:lnTo>
                <a:cubicBezTo>
                  <a:pt x="45525" y="70831"/>
                  <a:pt x="46934" y="69129"/>
                  <a:pt x="48319" y="67416"/>
                </a:cubicBezTo>
                <a:cubicBezTo>
                  <a:pt x="50916" y="64213"/>
                  <a:pt x="53457" y="60952"/>
                  <a:pt x="55694" y="57464"/>
                </a:cubicBezTo>
                <a:cubicBezTo>
                  <a:pt x="55812" y="57293"/>
                  <a:pt x="55657" y="57122"/>
                  <a:pt x="55493" y="57122"/>
                </a:cubicBezTo>
                <a:cubicBezTo>
                  <a:pt x="55421" y="57122"/>
                  <a:pt x="55348" y="57155"/>
                  <a:pt x="55295" y="57236"/>
                </a:cubicBezTo>
                <a:cubicBezTo>
                  <a:pt x="51966" y="62402"/>
                  <a:pt x="47953" y="67087"/>
                  <a:pt x="44086" y="71866"/>
                </a:cubicBezTo>
                <a:lnTo>
                  <a:pt x="44086" y="71866"/>
                </a:lnTo>
                <a:cubicBezTo>
                  <a:pt x="43682" y="66321"/>
                  <a:pt x="42926" y="60806"/>
                  <a:pt x="41817" y="55360"/>
                </a:cubicBezTo>
                <a:cubicBezTo>
                  <a:pt x="41400" y="53255"/>
                  <a:pt x="40945" y="51132"/>
                  <a:pt x="40376" y="49066"/>
                </a:cubicBezTo>
                <a:cubicBezTo>
                  <a:pt x="39921" y="47379"/>
                  <a:pt x="39315" y="45673"/>
                  <a:pt x="38310" y="44213"/>
                </a:cubicBezTo>
                <a:cubicBezTo>
                  <a:pt x="36130" y="41104"/>
                  <a:pt x="32301" y="40175"/>
                  <a:pt x="28737" y="39739"/>
                </a:cubicBezTo>
                <a:cubicBezTo>
                  <a:pt x="27406" y="39567"/>
                  <a:pt x="26076" y="39485"/>
                  <a:pt x="24745" y="39485"/>
                </a:cubicBezTo>
                <a:cubicBezTo>
                  <a:pt x="23877" y="39485"/>
                  <a:pt x="23008" y="39520"/>
                  <a:pt x="22140" y="39587"/>
                </a:cubicBezTo>
                <a:cubicBezTo>
                  <a:pt x="21041" y="39680"/>
                  <a:pt x="19854" y="39911"/>
                  <a:pt x="18707" y="39911"/>
                </a:cubicBezTo>
                <a:cubicBezTo>
                  <a:pt x="17736" y="39911"/>
                  <a:pt x="16794" y="39745"/>
                  <a:pt x="15960" y="39189"/>
                </a:cubicBezTo>
                <a:cubicBezTo>
                  <a:pt x="14519" y="38204"/>
                  <a:pt x="13780" y="36479"/>
                  <a:pt x="13173" y="34924"/>
                </a:cubicBezTo>
                <a:cubicBezTo>
                  <a:pt x="12339" y="32820"/>
                  <a:pt x="11543" y="30735"/>
                  <a:pt x="10728" y="28630"/>
                </a:cubicBezTo>
                <a:cubicBezTo>
                  <a:pt x="7505" y="20194"/>
                  <a:pt x="4377" y="11721"/>
                  <a:pt x="1344" y="3228"/>
                </a:cubicBezTo>
                <a:cubicBezTo>
                  <a:pt x="965" y="2166"/>
                  <a:pt x="586" y="1124"/>
                  <a:pt x="226" y="62"/>
                </a:cubicBezTo>
                <a:cubicBezTo>
                  <a:pt x="204" y="19"/>
                  <a:pt x="163" y="0"/>
                  <a:pt x="124" y="0"/>
                </a:cubicBezTo>
                <a:close/>
              </a:path>
            </a:pathLst>
          </a:custGeom>
          <a:solidFill>
            <a:srgbClr val="1C5F6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matchingName="Title and three columns 1">
  <p:cSld name="Title and three columns 1">
    <p:spTree>
      <p:nvGrpSpPr>
        <p:cNvPr id="1" name="Shape 1013"/>
        <p:cNvGrpSpPr/>
        <p:nvPr/>
      </p:nvGrpSpPr>
      <p:grpSpPr>
        <a:xfrm>
          <a:off x="0" y="0"/>
          <a:ext cx="0" cy="0"/>
          <a:chOff x="0" y="0"/>
          <a:chExt cx="0" cy="0"/>
        </a:xfrm>
      </p:grpSpPr>
      <p:pic>
        <p:nvPicPr>
          <p:cNvPr id="1014" name="Google Shape;1014;p19"/>
          <p:cNvPicPr preferRelativeResize="0"/>
          <p:nvPr/>
        </p:nvPicPr>
        <p:blipFill>
          <a:blip r:embed="rId2">
            <a:alphaModFix amt="66000"/>
          </a:blip>
          <a:stretch>
            <a:fillRect/>
          </a:stretch>
        </p:blipFill>
        <p:spPr>
          <a:xfrm rot="-2343514" flipH="1">
            <a:off x="-1156226" y="-1467160"/>
            <a:ext cx="3297389" cy="2276638"/>
          </a:xfrm>
          <a:prstGeom prst="rect">
            <a:avLst/>
          </a:prstGeom>
          <a:noFill/>
          <a:ln>
            <a:noFill/>
          </a:ln>
        </p:spPr>
      </p:pic>
      <p:pic>
        <p:nvPicPr>
          <p:cNvPr id="1015" name="Google Shape;1015;p19"/>
          <p:cNvPicPr preferRelativeResize="0"/>
          <p:nvPr/>
        </p:nvPicPr>
        <p:blipFill>
          <a:blip r:embed="rId3">
            <a:alphaModFix amt="74000"/>
          </a:blip>
          <a:stretch>
            <a:fillRect/>
          </a:stretch>
        </p:blipFill>
        <p:spPr>
          <a:xfrm rot="-10162003" flipH="1">
            <a:off x="-1091107" y="-1133759"/>
            <a:ext cx="2894871" cy="2593322"/>
          </a:xfrm>
          <a:prstGeom prst="rect">
            <a:avLst/>
          </a:prstGeom>
          <a:noFill/>
          <a:ln>
            <a:noFill/>
          </a:ln>
        </p:spPr>
      </p:pic>
      <p:grpSp>
        <p:nvGrpSpPr>
          <p:cNvPr id="1016" name="Google Shape;1016;p19"/>
          <p:cNvGrpSpPr/>
          <p:nvPr/>
        </p:nvGrpSpPr>
        <p:grpSpPr>
          <a:xfrm rot="-8099954">
            <a:off x="25750" y="-768875"/>
            <a:ext cx="1344367" cy="1995327"/>
            <a:chOff x="272875" y="1527563"/>
            <a:chExt cx="255950" cy="455000"/>
          </a:xfrm>
        </p:grpSpPr>
        <p:sp>
          <p:nvSpPr>
            <p:cNvPr id="1017" name="Google Shape;1017;p19"/>
            <p:cNvSpPr/>
            <p:nvPr/>
          </p:nvSpPr>
          <p:spPr>
            <a:xfrm>
              <a:off x="471925" y="1963988"/>
              <a:ext cx="26575" cy="18575"/>
            </a:xfrm>
            <a:custGeom>
              <a:avLst/>
              <a:gdLst/>
              <a:ahLst/>
              <a:cxnLst/>
              <a:rect l="l" t="t" r="r" b="b"/>
              <a:pathLst>
                <a:path w="1063" h="743" extrusionOk="0">
                  <a:moveTo>
                    <a:pt x="724" y="0"/>
                  </a:moveTo>
                  <a:cubicBezTo>
                    <a:pt x="636" y="0"/>
                    <a:pt x="547" y="14"/>
                    <a:pt x="512" y="41"/>
                  </a:cubicBezTo>
                  <a:cubicBezTo>
                    <a:pt x="323" y="230"/>
                    <a:pt x="152" y="420"/>
                    <a:pt x="0" y="628"/>
                  </a:cubicBezTo>
                  <a:lnTo>
                    <a:pt x="57" y="742"/>
                  </a:lnTo>
                  <a:cubicBezTo>
                    <a:pt x="247" y="742"/>
                    <a:pt x="436" y="704"/>
                    <a:pt x="626" y="647"/>
                  </a:cubicBezTo>
                  <a:cubicBezTo>
                    <a:pt x="929" y="496"/>
                    <a:pt x="1062" y="249"/>
                    <a:pt x="948" y="60"/>
                  </a:cubicBezTo>
                  <a:cubicBezTo>
                    <a:pt x="928" y="19"/>
                    <a:pt x="826" y="0"/>
                    <a:pt x="724" y="0"/>
                  </a:cubicBezTo>
                  <a:close/>
                </a:path>
              </a:pathLst>
            </a:custGeom>
            <a:solidFill>
              <a:srgbClr val="3C8DA0"/>
            </a:solidFill>
            <a:ln>
              <a:noFill/>
            </a:ln>
          </p:spPr>
          <p:txBody>
            <a:bodyPr spcFirstLastPara="1" wrap="square" lIns="91425" tIns="91425" rIns="91425" bIns="91425" anchor="ctr" anchorCtr="0">
              <a:noAutofit/>
            </a:bodyPr>
            <a:lstStyle/>
            <a:p>
              <a:endParaRPr/>
            </a:p>
          </p:txBody>
        </p:sp>
        <p:sp>
          <p:nvSpPr>
            <p:cNvPr id="1018" name="Google Shape;1018;p19"/>
            <p:cNvSpPr/>
            <p:nvPr/>
          </p:nvSpPr>
          <p:spPr>
            <a:xfrm>
              <a:off x="366725" y="1787738"/>
              <a:ext cx="29875" cy="22300"/>
            </a:xfrm>
            <a:custGeom>
              <a:avLst/>
              <a:gdLst/>
              <a:ahLst/>
              <a:cxnLst/>
              <a:rect l="l" t="t" r="r" b="b"/>
              <a:pathLst>
                <a:path w="1195" h="892" extrusionOk="0">
                  <a:moveTo>
                    <a:pt x="607" y="1"/>
                  </a:moveTo>
                  <a:cubicBezTo>
                    <a:pt x="0" y="1"/>
                    <a:pt x="0" y="892"/>
                    <a:pt x="607" y="892"/>
                  </a:cubicBezTo>
                  <a:cubicBezTo>
                    <a:pt x="1194" y="892"/>
                    <a:pt x="1194" y="1"/>
                    <a:pt x="607" y="1"/>
                  </a:cubicBezTo>
                  <a:close/>
                </a:path>
              </a:pathLst>
            </a:custGeom>
            <a:solidFill>
              <a:srgbClr val="3C8DA0"/>
            </a:solidFill>
            <a:ln>
              <a:noFill/>
            </a:ln>
          </p:spPr>
          <p:txBody>
            <a:bodyPr spcFirstLastPara="1" wrap="square" lIns="91425" tIns="91425" rIns="91425" bIns="91425" anchor="ctr" anchorCtr="0">
              <a:noAutofit/>
            </a:bodyPr>
            <a:lstStyle/>
            <a:p>
              <a:endParaRPr/>
            </a:p>
          </p:txBody>
        </p:sp>
        <p:sp>
          <p:nvSpPr>
            <p:cNvPr id="1019" name="Google Shape;1019;p19"/>
            <p:cNvSpPr/>
            <p:nvPr/>
          </p:nvSpPr>
          <p:spPr>
            <a:xfrm>
              <a:off x="380450" y="1835613"/>
              <a:ext cx="9975" cy="8550"/>
            </a:xfrm>
            <a:custGeom>
              <a:avLst/>
              <a:gdLst/>
              <a:ahLst/>
              <a:cxnLst/>
              <a:rect l="l" t="t" r="r" b="b"/>
              <a:pathLst>
                <a:path w="399" h="342" extrusionOk="0">
                  <a:moveTo>
                    <a:pt x="209" y="1"/>
                  </a:moveTo>
                  <a:cubicBezTo>
                    <a:pt x="1" y="38"/>
                    <a:pt x="1" y="323"/>
                    <a:pt x="209" y="342"/>
                  </a:cubicBezTo>
                  <a:cubicBezTo>
                    <a:pt x="399" y="323"/>
                    <a:pt x="399" y="38"/>
                    <a:pt x="209" y="1"/>
                  </a:cubicBezTo>
                  <a:close/>
                </a:path>
              </a:pathLst>
            </a:custGeom>
            <a:solidFill>
              <a:srgbClr val="3C8DA0"/>
            </a:solidFill>
            <a:ln>
              <a:noFill/>
            </a:ln>
          </p:spPr>
          <p:txBody>
            <a:bodyPr spcFirstLastPara="1" wrap="square" lIns="91425" tIns="91425" rIns="91425" bIns="91425" anchor="ctr" anchorCtr="0">
              <a:noAutofit/>
            </a:bodyPr>
            <a:lstStyle/>
            <a:p>
              <a:endParaRPr/>
            </a:p>
          </p:txBody>
        </p:sp>
        <p:sp>
          <p:nvSpPr>
            <p:cNvPr id="1020" name="Google Shape;1020;p19"/>
            <p:cNvSpPr/>
            <p:nvPr/>
          </p:nvSpPr>
          <p:spPr>
            <a:xfrm>
              <a:off x="416475" y="1837513"/>
              <a:ext cx="5700" cy="4750"/>
            </a:xfrm>
            <a:custGeom>
              <a:avLst/>
              <a:gdLst/>
              <a:ahLst/>
              <a:cxnLst/>
              <a:rect l="l" t="t" r="r" b="b"/>
              <a:pathLst>
                <a:path w="228" h="190" extrusionOk="0">
                  <a:moveTo>
                    <a:pt x="114" y="0"/>
                  </a:moveTo>
                  <a:cubicBezTo>
                    <a:pt x="0" y="19"/>
                    <a:pt x="0" y="171"/>
                    <a:pt x="114" y="190"/>
                  </a:cubicBezTo>
                  <a:cubicBezTo>
                    <a:pt x="228" y="171"/>
                    <a:pt x="228" y="19"/>
                    <a:pt x="114" y="0"/>
                  </a:cubicBezTo>
                  <a:close/>
                </a:path>
              </a:pathLst>
            </a:custGeom>
            <a:solidFill>
              <a:srgbClr val="3C8DA0"/>
            </a:solidFill>
            <a:ln>
              <a:noFill/>
            </a:ln>
          </p:spPr>
          <p:txBody>
            <a:bodyPr spcFirstLastPara="1" wrap="square" lIns="91425" tIns="91425" rIns="91425" bIns="91425" anchor="ctr" anchorCtr="0">
              <a:noAutofit/>
            </a:bodyPr>
            <a:lstStyle/>
            <a:p>
              <a:endParaRPr/>
            </a:p>
          </p:txBody>
        </p:sp>
        <p:sp>
          <p:nvSpPr>
            <p:cNvPr id="1021" name="Google Shape;1021;p19"/>
            <p:cNvSpPr/>
            <p:nvPr/>
          </p:nvSpPr>
          <p:spPr>
            <a:xfrm>
              <a:off x="415525" y="1877788"/>
              <a:ext cx="7600" cy="10675"/>
            </a:xfrm>
            <a:custGeom>
              <a:avLst/>
              <a:gdLst/>
              <a:ahLst/>
              <a:cxnLst/>
              <a:rect l="l" t="t" r="r" b="b"/>
              <a:pathLst>
                <a:path w="304" h="427" extrusionOk="0">
                  <a:moveTo>
                    <a:pt x="171" y="1"/>
                  </a:moveTo>
                  <a:cubicBezTo>
                    <a:pt x="133" y="1"/>
                    <a:pt x="95" y="20"/>
                    <a:pt x="76" y="39"/>
                  </a:cubicBezTo>
                  <a:lnTo>
                    <a:pt x="57" y="77"/>
                  </a:lnTo>
                  <a:cubicBezTo>
                    <a:pt x="38" y="95"/>
                    <a:pt x="38" y="114"/>
                    <a:pt x="38" y="133"/>
                  </a:cubicBezTo>
                  <a:lnTo>
                    <a:pt x="20" y="133"/>
                  </a:lnTo>
                  <a:cubicBezTo>
                    <a:pt x="20" y="190"/>
                    <a:pt x="20" y="228"/>
                    <a:pt x="1" y="285"/>
                  </a:cubicBezTo>
                  <a:cubicBezTo>
                    <a:pt x="1" y="304"/>
                    <a:pt x="1" y="323"/>
                    <a:pt x="20" y="342"/>
                  </a:cubicBezTo>
                  <a:cubicBezTo>
                    <a:pt x="20" y="361"/>
                    <a:pt x="38" y="380"/>
                    <a:pt x="38" y="380"/>
                  </a:cubicBezTo>
                  <a:cubicBezTo>
                    <a:pt x="57" y="399"/>
                    <a:pt x="76" y="418"/>
                    <a:pt x="95" y="418"/>
                  </a:cubicBezTo>
                  <a:cubicBezTo>
                    <a:pt x="108" y="418"/>
                    <a:pt x="121" y="426"/>
                    <a:pt x="133" y="426"/>
                  </a:cubicBezTo>
                  <a:cubicBezTo>
                    <a:pt x="140" y="426"/>
                    <a:pt x="146" y="424"/>
                    <a:pt x="152" y="418"/>
                  </a:cubicBezTo>
                  <a:lnTo>
                    <a:pt x="190" y="418"/>
                  </a:lnTo>
                  <a:cubicBezTo>
                    <a:pt x="209" y="418"/>
                    <a:pt x="228" y="418"/>
                    <a:pt x="247" y="399"/>
                  </a:cubicBezTo>
                  <a:cubicBezTo>
                    <a:pt x="285" y="361"/>
                    <a:pt x="285" y="323"/>
                    <a:pt x="285" y="285"/>
                  </a:cubicBezTo>
                  <a:lnTo>
                    <a:pt x="285" y="133"/>
                  </a:lnTo>
                  <a:cubicBezTo>
                    <a:pt x="304" y="114"/>
                    <a:pt x="304" y="95"/>
                    <a:pt x="285" y="95"/>
                  </a:cubicBezTo>
                  <a:cubicBezTo>
                    <a:pt x="285" y="77"/>
                    <a:pt x="285" y="58"/>
                    <a:pt x="266" y="39"/>
                  </a:cubicBezTo>
                  <a:cubicBezTo>
                    <a:pt x="228" y="20"/>
                    <a:pt x="209" y="1"/>
                    <a:pt x="171" y="1"/>
                  </a:cubicBezTo>
                  <a:close/>
                </a:path>
              </a:pathLst>
            </a:custGeom>
            <a:solidFill>
              <a:srgbClr val="3C8DA0"/>
            </a:solidFill>
            <a:ln>
              <a:noFill/>
            </a:ln>
          </p:spPr>
          <p:txBody>
            <a:bodyPr spcFirstLastPara="1" wrap="square" lIns="91425" tIns="91425" rIns="91425" bIns="91425" anchor="ctr" anchorCtr="0">
              <a:noAutofit/>
            </a:bodyPr>
            <a:lstStyle/>
            <a:p>
              <a:endParaRPr/>
            </a:p>
          </p:txBody>
        </p:sp>
        <p:sp>
          <p:nvSpPr>
            <p:cNvPr id="1022" name="Google Shape;1022;p19"/>
            <p:cNvSpPr/>
            <p:nvPr/>
          </p:nvSpPr>
          <p:spPr>
            <a:xfrm>
              <a:off x="432600" y="1937038"/>
              <a:ext cx="10450" cy="8075"/>
            </a:xfrm>
            <a:custGeom>
              <a:avLst/>
              <a:gdLst/>
              <a:ahLst/>
              <a:cxnLst/>
              <a:rect l="l" t="t" r="r" b="b"/>
              <a:pathLst>
                <a:path w="418" h="323" extrusionOk="0">
                  <a:moveTo>
                    <a:pt x="209" y="0"/>
                  </a:moveTo>
                  <a:cubicBezTo>
                    <a:pt x="0" y="0"/>
                    <a:pt x="0" y="323"/>
                    <a:pt x="209" y="323"/>
                  </a:cubicBezTo>
                  <a:cubicBezTo>
                    <a:pt x="417" y="323"/>
                    <a:pt x="417" y="0"/>
                    <a:pt x="209" y="0"/>
                  </a:cubicBezTo>
                  <a:close/>
                </a:path>
              </a:pathLst>
            </a:custGeom>
            <a:solidFill>
              <a:srgbClr val="3C8DA0"/>
            </a:solidFill>
            <a:ln>
              <a:noFill/>
            </a:ln>
          </p:spPr>
          <p:txBody>
            <a:bodyPr spcFirstLastPara="1" wrap="square" lIns="91425" tIns="91425" rIns="91425" bIns="91425" anchor="ctr" anchorCtr="0">
              <a:noAutofit/>
            </a:bodyPr>
            <a:lstStyle/>
            <a:p>
              <a:endParaRPr/>
            </a:p>
          </p:txBody>
        </p:sp>
        <p:sp>
          <p:nvSpPr>
            <p:cNvPr id="1023" name="Google Shape;1023;p19"/>
            <p:cNvSpPr/>
            <p:nvPr/>
          </p:nvSpPr>
          <p:spPr>
            <a:xfrm>
              <a:off x="452025" y="1974938"/>
              <a:ext cx="9500" cy="7150"/>
            </a:xfrm>
            <a:custGeom>
              <a:avLst/>
              <a:gdLst/>
              <a:ahLst/>
              <a:cxnLst/>
              <a:rect l="l" t="t" r="r" b="b"/>
              <a:pathLst>
                <a:path w="380" h="286" extrusionOk="0">
                  <a:moveTo>
                    <a:pt x="190" y="1"/>
                  </a:moveTo>
                  <a:cubicBezTo>
                    <a:pt x="0" y="1"/>
                    <a:pt x="0" y="285"/>
                    <a:pt x="190" y="285"/>
                  </a:cubicBezTo>
                  <a:cubicBezTo>
                    <a:pt x="379" y="285"/>
                    <a:pt x="379" y="1"/>
                    <a:pt x="190" y="1"/>
                  </a:cubicBezTo>
                  <a:close/>
                </a:path>
              </a:pathLst>
            </a:custGeom>
            <a:solidFill>
              <a:srgbClr val="3C8DA0"/>
            </a:solidFill>
            <a:ln>
              <a:noFill/>
            </a:ln>
          </p:spPr>
          <p:txBody>
            <a:bodyPr spcFirstLastPara="1" wrap="square" lIns="91425" tIns="91425" rIns="91425" bIns="91425" anchor="ctr" anchorCtr="0">
              <a:noAutofit/>
            </a:bodyPr>
            <a:lstStyle/>
            <a:p>
              <a:endParaRPr/>
            </a:p>
          </p:txBody>
        </p:sp>
        <p:sp>
          <p:nvSpPr>
            <p:cNvPr id="1024" name="Google Shape;1024;p19"/>
            <p:cNvSpPr/>
            <p:nvPr/>
          </p:nvSpPr>
          <p:spPr>
            <a:xfrm>
              <a:off x="472875" y="1918538"/>
              <a:ext cx="19925" cy="15200"/>
            </a:xfrm>
            <a:custGeom>
              <a:avLst/>
              <a:gdLst/>
              <a:ahLst/>
              <a:cxnLst/>
              <a:rect l="l" t="t" r="r" b="b"/>
              <a:pathLst>
                <a:path w="797" h="608" extrusionOk="0">
                  <a:moveTo>
                    <a:pt x="398" y="1"/>
                  </a:moveTo>
                  <a:cubicBezTo>
                    <a:pt x="0" y="1"/>
                    <a:pt x="0" y="608"/>
                    <a:pt x="398" y="608"/>
                  </a:cubicBezTo>
                  <a:cubicBezTo>
                    <a:pt x="797" y="608"/>
                    <a:pt x="797" y="1"/>
                    <a:pt x="398" y="1"/>
                  </a:cubicBezTo>
                  <a:close/>
                </a:path>
              </a:pathLst>
            </a:custGeom>
            <a:solidFill>
              <a:srgbClr val="3C8DA0"/>
            </a:solidFill>
            <a:ln>
              <a:noFill/>
            </a:ln>
          </p:spPr>
          <p:txBody>
            <a:bodyPr spcFirstLastPara="1" wrap="square" lIns="91425" tIns="91425" rIns="91425" bIns="91425" anchor="ctr" anchorCtr="0">
              <a:noAutofit/>
            </a:bodyPr>
            <a:lstStyle/>
            <a:p>
              <a:endParaRPr/>
            </a:p>
          </p:txBody>
        </p:sp>
        <p:sp>
          <p:nvSpPr>
            <p:cNvPr id="1025" name="Google Shape;1025;p19"/>
            <p:cNvSpPr/>
            <p:nvPr/>
          </p:nvSpPr>
          <p:spPr>
            <a:xfrm>
              <a:off x="444900" y="1890113"/>
              <a:ext cx="16150" cy="11875"/>
            </a:xfrm>
            <a:custGeom>
              <a:avLst/>
              <a:gdLst/>
              <a:ahLst/>
              <a:cxnLst/>
              <a:rect l="l" t="t" r="r" b="b"/>
              <a:pathLst>
                <a:path w="646" h="475" extrusionOk="0">
                  <a:moveTo>
                    <a:pt x="323" y="1"/>
                  </a:moveTo>
                  <a:cubicBezTo>
                    <a:pt x="1" y="1"/>
                    <a:pt x="1" y="475"/>
                    <a:pt x="323" y="475"/>
                  </a:cubicBezTo>
                  <a:cubicBezTo>
                    <a:pt x="645" y="475"/>
                    <a:pt x="645" y="1"/>
                    <a:pt x="323" y="1"/>
                  </a:cubicBezTo>
                  <a:close/>
                </a:path>
              </a:pathLst>
            </a:custGeom>
            <a:solidFill>
              <a:srgbClr val="3C8DA0"/>
            </a:solidFill>
            <a:ln>
              <a:noFill/>
            </a:ln>
          </p:spPr>
          <p:txBody>
            <a:bodyPr spcFirstLastPara="1" wrap="square" lIns="91425" tIns="91425" rIns="91425" bIns="91425" anchor="ctr" anchorCtr="0">
              <a:noAutofit/>
            </a:bodyPr>
            <a:lstStyle/>
            <a:p>
              <a:endParaRPr/>
            </a:p>
          </p:txBody>
        </p:sp>
        <p:sp>
          <p:nvSpPr>
            <p:cNvPr id="1026" name="Google Shape;1026;p19"/>
            <p:cNvSpPr/>
            <p:nvPr/>
          </p:nvSpPr>
          <p:spPr>
            <a:xfrm>
              <a:off x="398475" y="1905288"/>
              <a:ext cx="11875" cy="11400"/>
            </a:xfrm>
            <a:custGeom>
              <a:avLst/>
              <a:gdLst/>
              <a:ahLst/>
              <a:cxnLst/>
              <a:rect l="l" t="t" r="r" b="b"/>
              <a:pathLst>
                <a:path w="475" h="456" extrusionOk="0">
                  <a:moveTo>
                    <a:pt x="228" y="0"/>
                  </a:moveTo>
                  <a:cubicBezTo>
                    <a:pt x="0" y="57"/>
                    <a:pt x="0" y="398"/>
                    <a:pt x="228" y="455"/>
                  </a:cubicBezTo>
                  <a:cubicBezTo>
                    <a:pt x="474" y="398"/>
                    <a:pt x="474" y="57"/>
                    <a:pt x="228" y="0"/>
                  </a:cubicBezTo>
                  <a:close/>
                </a:path>
              </a:pathLst>
            </a:custGeom>
            <a:solidFill>
              <a:srgbClr val="3C8DA0"/>
            </a:solidFill>
            <a:ln>
              <a:noFill/>
            </a:ln>
          </p:spPr>
          <p:txBody>
            <a:bodyPr spcFirstLastPara="1" wrap="square" lIns="91425" tIns="91425" rIns="91425" bIns="91425" anchor="ctr" anchorCtr="0">
              <a:noAutofit/>
            </a:bodyPr>
            <a:lstStyle/>
            <a:p>
              <a:endParaRPr/>
            </a:p>
          </p:txBody>
        </p:sp>
        <p:sp>
          <p:nvSpPr>
            <p:cNvPr id="1027" name="Google Shape;1027;p19"/>
            <p:cNvSpPr/>
            <p:nvPr/>
          </p:nvSpPr>
          <p:spPr>
            <a:xfrm>
              <a:off x="454400" y="1849363"/>
              <a:ext cx="11850" cy="11400"/>
            </a:xfrm>
            <a:custGeom>
              <a:avLst/>
              <a:gdLst/>
              <a:ahLst/>
              <a:cxnLst/>
              <a:rect l="l" t="t" r="r" b="b"/>
              <a:pathLst>
                <a:path w="474" h="456" extrusionOk="0">
                  <a:moveTo>
                    <a:pt x="246" y="0"/>
                  </a:moveTo>
                  <a:cubicBezTo>
                    <a:pt x="0" y="57"/>
                    <a:pt x="0" y="398"/>
                    <a:pt x="246" y="455"/>
                  </a:cubicBezTo>
                  <a:cubicBezTo>
                    <a:pt x="474" y="398"/>
                    <a:pt x="474" y="57"/>
                    <a:pt x="246" y="0"/>
                  </a:cubicBezTo>
                  <a:close/>
                </a:path>
              </a:pathLst>
            </a:custGeom>
            <a:solidFill>
              <a:srgbClr val="3C8DA0"/>
            </a:solidFill>
            <a:ln>
              <a:noFill/>
            </a:ln>
          </p:spPr>
          <p:txBody>
            <a:bodyPr spcFirstLastPara="1" wrap="square" lIns="91425" tIns="91425" rIns="91425" bIns="91425" anchor="ctr" anchorCtr="0">
              <a:noAutofit/>
            </a:bodyPr>
            <a:lstStyle/>
            <a:p>
              <a:endParaRPr/>
            </a:p>
          </p:txBody>
        </p:sp>
        <p:sp>
          <p:nvSpPr>
            <p:cNvPr id="1028" name="Google Shape;1028;p19"/>
            <p:cNvSpPr/>
            <p:nvPr/>
          </p:nvSpPr>
          <p:spPr>
            <a:xfrm>
              <a:off x="428800" y="1830863"/>
              <a:ext cx="14725" cy="11400"/>
            </a:xfrm>
            <a:custGeom>
              <a:avLst/>
              <a:gdLst/>
              <a:ahLst/>
              <a:cxnLst/>
              <a:rect l="l" t="t" r="r" b="b"/>
              <a:pathLst>
                <a:path w="589" h="456" extrusionOk="0">
                  <a:moveTo>
                    <a:pt x="228" y="1"/>
                  </a:moveTo>
                  <a:cubicBezTo>
                    <a:pt x="190" y="1"/>
                    <a:pt x="171" y="1"/>
                    <a:pt x="133" y="20"/>
                  </a:cubicBezTo>
                  <a:cubicBezTo>
                    <a:pt x="114" y="39"/>
                    <a:pt x="76" y="39"/>
                    <a:pt x="57" y="77"/>
                  </a:cubicBezTo>
                  <a:cubicBezTo>
                    <a:pt x="38" y="96"/>
                    <a:pt x="19" y="115"/>
                    <a:pt x="19" y="153"/>
                  </a:cubicBezTo>
                  <a:cubicBezTo>
                    <a:pt x="0" y="172"/>
                    <a:pt x="0" y="209"/>
                    <a:pt x="0" y="228"/>
                  </a:cubicBezTo>
                  <a:lnTo>
                    <a:pt x="0" y="285"/>
                  </a:lnTo>
                  <a:cubicBezTo>
                    <a:pt x="0" y="323"/>
                    <a:pt x="19" y="361"/>
                    <a:pt x="57" y="399"/>
                  </a:cubicBezTo>
                  <a:lnTo>
                    <a:pt x="95" y="437"/>
                  </a:lnTo>
                  <a:cubicBezTo>
                    <a:pt x="133" y="456"/>
                    <a:pt x="171" y="456"/>
                    <a:pt x="209" y="456"/>
                  </a:cubicBezTo>
                  <a:lnTo>
                    <a:pt x="209" y="437"/>
                  </a:lnTo>
                  <a:lnTo>
                    <a:pt x="361" y="437"/>
                  </a:lnTo>
                  <a:cubicBezTo>
                    <a:pt x="398" y="437"/>
                    <a:pt x="417" y="437"/>
                    <a:pt x="455" y="418"/>
                  </a:cubicBezTo>
                  <a:cubicBezTo>
                    <a:pt x="474" y="418"/>
                    <a:pt x="493" y="399"/>
                    <a:pt x="531" y="380"/>
                  </a:cubicBezTo>
                  <a:cubicBezTo>
                    <a:pt x="550" y="361"/>
                    <a:pt x="569" y="342"/>
                    <a:pt x="569" y="304"/>
                  </a:cubicBezTo>
                  <a:cubicBezTo>
                    <a:pt x="588" y="285"/>
                    <a:pt x="588" y="247"/>
                    <a:pt x="588" y="228"/>
                  </a:cubicBezTo>
                  <a:lnTo>
                    <a:pt x="588" y="172"/>
                  </a:lnTo>
                  <a:cubicBezTo>
                    <a:pt x="569" y="134"/>
                    <a:pt x="550" y="96"/>
                    <a:pt x="531" y="58"/>
                  </a:cubicBezTo>
                  <a:lnTo>
                    <a:pt x="493" y="39"/>
                  </a:lnTo>
                  <a:cubicBezTo>
                    <a:pt x="455" y="20"/>
                    <a:pt x="417" y="1"/>
                    <a:pt x="380" y="1"/>
                  </a:cubicBezTo>
                  <a:close/>
                </a:path>
              </a:pathLst>
            </a:custGeom>
            <a:solidFill>
              <a:srgbClr val="3C8DA0"/>
            </a:solidFill>
            <a:ln>
              <a:noFill/>
            </a:ln>
          </p:spPr>
          <p:txBody>
            <a:bodyPr spcFirstLastPara="1" wrap="square" lIns="91425" tIns="91425" rIns="91425" bIns="91425" anchor="ctr" anchorCtr="0">
              <a:noAutofit/>
            </a:bodyPr>
            <a:lstStyle/>
            <a:p>
              <a:endParaRPr/>
            </a:p>
          </p:txBody>
        </p:sp>
        <p:sp>
          <p:nvSpPr>
            <p:cNvPr id="1029" name="Google Shape;1029;p19"/>
            <p:cNvSpPr/>
            <p:nvPr/>
          </p:nvSpPr>
          <p:spPr>
            <a:xfrm>
              <a:off x="440175" y="1765463"/>
              <a:ext cx="18025" cy="14725"/>
            </a:xfrm>
            <a:custGeom>
              <a:avLst/>
              <a:gdLst/>
              <a:ahLst/>
              <a:cxnLst/>
              <a:rect l="l" t="t" r="r" b="b"/>
              <a:pathLst>
                <a:path w="721" h="589" extrusionOk="0">
                  <a:moveTo>
                    <a:pt x="361" y="1"/>
                  </a:moveTo>
                  <a:cubicBezTo>
                    <a:pt x="0" y="20"/>
                    <a:pt x="0" y="551"/>
                    <a:pt x="361" y="589"/>
                  </a:cubicBezTo>
                  <a:cubicBezTo>
                    <a:pt x="721" y="551"/>
                    <a:pt x="721" y="20"/>
                    <a:pt x="361" y="1"/>
                  </a:cubicBezTo>
                  <a:close/>
                </a:path>
              </a:pathLst>
            </a:custGeom>
            <a:solidFill>
              <a:srgbClr val="3C8DA0"/>
            </a:solidFill>
            <a:ln>
              <a:noFill/>
            </a:ln>
          </p:spPr>
          <p:txBody>
            <a:bodyPr spcFirstLastPara="1" wrap="square" lIns="91425" tIns="91425" rIns="91425" bIns="91425" anchor="ctr" anchorCtr="0">
              <a:noAutofit/>
            </a:bodyPr>
            <a:lstStyle/>
            <a:p>
              <a:endParaRPr/>
            </a:p>
          </p:txBody>
        </p:sp>
        <p:sp>
          <p:nvSpPr>
            <p:cNvPr id="1030" name="Google Shape;1030;p19"/>
            <p:cNvSpPr/>
            <p:nvPr/>
          </p:nvSpPr>
          <p:spPr>
            <a:xfrm>
              <a:off x="385200" y="1777313"/>
              <a:ext cx="15650" cy="13300"/>
            </a:xfrm>
            <a:custGeom>
              <a:avLst/>
              <a:gdLst/>
              <a:ahLst/>
              <a:cxnLst/>
              <a:rect l="l" t="t" r="r" b="b"/>
              <a:pathLst>
                <a:path w="626" h="532" extrusionOk="0">
                  <a:moveTo>
                    <a:pt x="323" y="1"/>
                  </a:moveTo>
                  <a:cubicBezTo>
                    <a:pt x="0" y="39"/>
                    <a:pt x="0" y="494"/>
                    <a:pt x="323" y="532"/>
                  </a:cubicBezTo>
                  <a:cubicBezTo>
                    <a:pt x="626" y="494"/>
                    <a:pt x="626" y="39"/>
                    <a:pt x="323" y="1"/>
                  </a:cubicBezTo>
                  <a:close/>
                </a:path>
              </a:pathLst>
            </a:custGeom>
            <a:solidFill>
              <a:srgbClr val="3C8DA0"/>
            </a:solidFill>
            <a:ln>
              <a:noFill/>
            </a:ln>
          </p:spPr>
          <p:txBody>
            <a:bodyPr spcFirstLastPara="1" wrap="square" lIns="91425" tIns="91425" rIns="91425" bIns="91425" anchor="ctr" anchorCtr="0">
              <a:noAutofit/>
            </a:bodyPr>
            <a:lstStyle/>
            <a:p>
              <a:endParaRPr/>
            </a:p>
          </p:txBody>
        </p:sp>
        <p:sp>
          <p:nvSpPr>
            <p:cNvPr id="1031" name="Google Shape;1031;p19"/>
            <p:cNvSpPr/>
            <p:nvPr/>
          </p:nvSpPr>
          <p:spPr>
            <a:xfrm>
              <a:off x="399875" y="1703388"/>
              <a:ext cx="16150" cy="11875"/>
            </a:xfrm>
            <a:custGeom>
              <a:avLst/>
              <a:gdLst/>
              <a:ahLst/>
              <a:cxnLst/>
              <a:rect l="l" t="t" r="r" b="b"/>
              <a:pathLst>
                <a:path w="646" h="475" extrusionOk="0">
                  <a:moveTo>
                    <a:pt x="323" y="1"/>
                  </a:moveTo>
                  <a:cubicBezTo>
                    <a:pt x="1" y="1"/>
                    <a:pt x="1" y="474"/>
                    <a:pt x="323" y="474"/>
                  </a:cubicBezTo>
                  <a:cubicBezTo>
                    <a:pt x="646" y="474"/>
                    <a:pt x="646" y="1"/>
                    <a:pt x="323" y="1"/>
                  </a:cubicBezTo>
                  <a:close/>
                </a:path>
              </a:pathLst>
            </a:custGeom>
            <a:solidFill>
              <a:srgbClr val="3C8DA0"/>
            </a:solidFill>
            <a:ln>
              <a:noFill/>
            </a:ln>
          </p:spPr>
          <p:txBody>
            <a:bodyPr spcFirstLastPara="1" wrap="square" lIns="91425" tIns="91425" rIns="91425" bIns="91425" anchor="ctr" anchorCtr="0">
              <a:noAutofit/>
            </a:bodyPr>
            <a:lstStyle/>
            <a:p>
              <a:endParaRPr/>
            </a:p>
          </p:txBody>
        </p:sp>
        <p:sp>
          <p:nvSpPr>
            <p:cNvPr id="1032" name="Google Shape;1032;p19"/>
            <p:cNvSpPr/>
            <p:nvPr/>
          </p:nvSpPr>
          <p:spPr>
            <a:xfrm>
              <a:off x="354400" y="1709538"/>
              <a:ext cx="17550" cy="14250"/>
            </a:xfrm>
            <a:custGeom>
              <a:avLst/>
              <a:gdLst/>
              <a:ahLst/>
              <a:cxnLst/>
              <a:rect l="l" t="t" r="r" b="b"/>
              <a:pathLst>
                <a:path w="702" h="570" extrusionOk="0">
                  <a:moveTo>
                    <a:pt x="341" y="1"/>
                  </a:moveTo>
                  <a:cubicBezTo>
                    <a:pt x="0" y="20"/>
                    <a:pt x="0" y="532"/>
                    <a:pt x="341" y="570"/>
                  </a:cubicBezTo>
                  <a:cubicBezTo>
                    <a:pt x="702" y="532"/>
                    <a:pt x="702" y="20"/>
                    <a:pt x="341" y="1"/>
                  </a:cubicBezTo>
                  <a:close/>
                </a:path>
              </a:pathLst>
            </a:custGeom>
            <a:solidFill>
              <a:srgbClr val="3C8DA0"/>
            </a:solidFill>
            <a:ln>
              <a:noFill/>
            </a:ln>
          </p:spPr>
          <p:txBody>
            <a:bodyPr spcFirstLastPara="1" wrap="square" lIns="91425" tIns="91425" rIns="91425" bIns="91425" anchor="ctr" anchorCtr="0">
              <a:noAutofit/>
            </a:bodyPr>
            <a:lstStyle/>
            <a:p>
              <a:endParaRPr/>
            </a:p>
          </p:txBody>
        </p:sp>
        <p:sp>
          <p:nvSpPr>
            <p:cNvPr id="1033" name="Google Shape;1033;p19"/>
            <p:cNvSpPr/>
            <p:nvPr/>
          </p:nvSpPr>
          <p:spPr>
            <a:xfrm>
              <a:off x="338275" y="1701963"/>
              <a:ext cx="19450" cy="14250"/>
            </a:xfrm>
            <a:custGeom>
              <a:avLst/>
              <a:gdLst/>
              <a:ahLst/>
              <a:cxnLst/>
              <a:rect l="l" t="t" r="r" b="b"/>
              <a:pathLst>
                <a:path w="778" h="570" extrusionOk="0">
                  <a:moveTo>
                    <a:pt x="416" y="0"/>
                  </a:moveTo>
                  <a:cubicBezTo>
                    <a:pt x="411" y="0"/>
                    <a:pt x="405" y="0"/>
                    <a:pt x="399" y="1"/>
                  </a:cubicBezTo>
                  <a:cubicBezTo>
                    <a:pt x="1" y="1"/>
                    <a:pt x="1" y="569"/>
                    <a:pt x="399" y="569"/>
                  </a:cubicBezTo>
                  <a:cubicBezTo>
                    <a:pt x="772" y="569"/>
                    <a:pt x="778" y="0"/>
                    <a:pt x="416" y="0"/>
                  </a:cubicBezTo>
                  <a:close/>
                </a:path>
              </a:pathLst>
            </a:custGeom>
            <a:solidFill>
              <a:srgbClr val="3C8DA0"/>
            </a:solidFill>
            <a:ln>
              <a:noFill/>
            </a:ln>
          </p:spPr>
          <p:txBody>
            <a:bodyPr spcFirstLastPara="1" wrap="square" lIns="91425" tIns="91425" rIns="91425" bIns="91425" anchor="ctr" anchorCtr="0">
              <a:noAutofit/>
            </a:bodyPr>
            <a:lstStyle/>
            <a:p>
              <a:endParaRPr/>
            </a:p>
          </p:txBody>
        </p:sp>
        <p:sp>
          <p:nvSpPr>
            <p:cNvPr id="1034" name="Google Shape;1034;p19"/>
            <p:cNvSpPr/>
            <p:nvPr/>
          </p:nvSpPr>
          <p:spPr>
            <a:xfrm>
              <a:off x="388050" y="1631363"/>
              <a:ext cx="17550" cy="13750"/>
            </a:xfrm>
            <a:custGeom>
              <a:avLst/>
              <a:gdLst/>
              <a:ahLst/>
              <a:cxnLst/>
              <a:rect l="l" t="t" r="r" b="b"/>
              <a:pathLst>
                <a:path w="702" h="550" extrusionOk="0">
                  <a:moveTo>
                    <a:pt x="360" y="0"/>
                  </a:moveTo>
                  <a:cubicBezTo>
                    <a:pt x="0" y="0"/>
                    <a:pt x="0" y="550"/>
                    <a:pt x="360" y="550"/>
                  </a:cubicBezTo>
                  <a:cubicBezTo>
                    <a:pt x="701" y="550"/>
                    <a:pt x="701" y="0"/>
                    <a:pt x="360" y="0"/>
                  </a:cubicBezTo>
                  <a:close/>
                </a:path>
              </a:pathLst>
            </a:custGeom>
            <a:solidFill>
              <a:srgbClr val="3C8DA0"/>
            </a:solidFill>
            <a:ln>
              <a:noFill/>
            </a:ln>
          </p:spPr>
          <p:txBody>
            <a:bodyPr spcFirstLastPara="1" wrap="square" lIns="91425" tIns="91425" rIns="91425" bIns="91425" anchor="ctr" anchorCtr="0">
              <a:noAutofit/>
            </a:bodyPr>
            <a:lstStyle/>
            <a:p>
              <a:endParaRPr/>
            </a:p>
          </p:txBody>
        </p:sp>
        <p:sp>
          <p:nvSpPr>
            <p:cNvPr id="1035" name="Google Shape;1035;p19"/>
            <p:cNvSpPr/>
            <p:nvPr/>
          </p:nvSpPr>
          <p:spPr>
            <a:xfrm>
              <a:off x="297525" y="1637988"/>
              <a:ext cx="18975" cy="14725"/>
            </a:xfrm>
            <a:custGeom>
              <a:avLst/>
              <a:gdLst/>
              <a:ahLst/>
              <a:cxnLst/>
              <a:rect l="l" t="t" r="r" b="b"/>
              <a:pathLst>
                <a:path w="759" h="589" extrusionOk="0">
                  <a:moveTo>
                    <a:pt x="379" y="0"/>
                  </a:moveTo>
                  <a:cubicBezTo>
                    <a:pt x="0" y="0"/>
                    <a:pt x="0" y="588"/>
                    <a:pt x="379" y="588"/>
                  </a:cubicBezTo>
                  <a:cubicBezTo>
                    <a:pt x="759" y="588"/>
                    <a:pt x="759" y="0"/>
                    <a:pt x="379" y="0"/>
                  </a:cubicBezTo>
                  <a:close/>
                </a:path>
              </a:pathLst>
            </a:custGeom>
            <a:solidFill>
              <a:srgbClr val="3C8DA0"/>
            </a:solidFill>
            <a:ln>
              <a:noFill/>
            </a:ln>
          </p:spPr>
          <p:txBody>
            <a:bodyPr spcFirstLastPara="1" wrap="square" lIns="91425" tIns="91425" rIns="91425" bIns="91425" anchor="ctr" anchorCtr="0">
              <a:noAutofit/>
            </a:bodyPr>
            <a:lstStyle/>
            <a:p>
              <a:endParaRPr/>
            </a:p>
          </p:txBody>
        </p:sp>
        <p:sp>
          <p:nvSpPr>
            <p:cNvPr id="1036" name="Google Shape;1036;p19"/>
            <p:cNvSpPr/>
            <p:nvPr/>
          </p:nvSpPr>
          <p:spPr>
            <a:xfrm>
              <a:off x="356275" y="1585363"/>
              <a:ext cx="20875" cy="15675"/>
            </a:xfrm>
            <a:custGeom>
              <a:avLst/>
              <a:gdLst/>
              <a:ahLst/>
              <a:cxnLst/>
              <a:rect l="l" t="t" r="r" b="b"/>
              <a:pathLst>
                <a:path w="835" h="627" extrusionOk="0">
                  <a:moveTo>
                    <a:pt x="436" y="1"/>
                  </a:moveTo>
                  <a:cubicBezTo>
                    <a:pt x="430" y="1"/>
                    <a:pt x="424" y="1"/>
                    <a:pt x="418" y="1"/>
                  </a:cubicBezTo>
                  <a:cubicBezTo>
                    <a:pt x="1" y="1"/>
                    <a:pt x="1" y="627"/>
                    <a:pt x="418" y="627"/>
                  </a:cubicBezTo>
                  <a:cubicBezTo>
                    <a:pt x="829" y="627"/>
                    <a:pt x="835" y="1"/>
                    <a:pt x="436" y="1"/>
                  </a:cubicBezTo>
                  <a:close/>
                </a:path>
              </a:pathLst>
            </a:custGeom>
            <a:solidFill>
              <a:srgbClr val="3C8DA0"/>
            </a:solidFill>
            <a:ln>
              <a:noFill/>
            </a:ln>
          </p:spPr>
          <p:txBody>
            <a:bodyPr spcFirstLastPara="1" wrap="square" lIns="91425" tIns="91425" rIns="91425" bIns="91425" anchor="ctr" anchorCtr="0">
              <a:noAutofit/>
            </a:bodyPr>
            <a:lstStyle/>
            <a:p>
              <a:endParaRPr/>
            </a:p>
          </p:txBody>
        </p:sp>
        <p:sp>
          <p:nvSpPr>
            <p:cNvPr id="1037" name="Google Shape;1037;p19"/>
            <p:cNvSpPr/>
            <p:nvPr/>
          </p:nvSpPr>
          <p:spPr>
            <a:xfrm>
              <a:off x="311750" y="1588238"/>
              <a:ext cx="12800" cy="9500"/>
            </a:xfrm>
            <a:custGeom>
              <a:avLst/>
              <a:gdLst/>
              <a:ahLst/>
              <a:cxnLst/>
              <a:rect l="l" t="t" r="r" b="b"/>
              <a:pathLst>
                <a:path w="512" h="380" extrusionOk="0">
                  <a:moveTo>
                    <a:pt x="265" y="0"/>
                  </a:moveTo>
                  <a:cubicBezTo>
                    <a:pt x="0" y="0"/>
                    <a:pt x="0" y="379"/>
                    <a:pt x="265" y="379"/>
                  </a:cubicBezTo>
                  <a:cubicBezTo>
                    <a:pt x="512" y="379"/>
                    <a:pt x="512" y="0"/>
                    <a:pt x="265" y="0"/>
                  </a:cubicBezTo>
                  <a:close/>
                </a:path>
              </a:pathLst>
            </a:custGeom>
            <a:solidFill>
              <a:srgbClr val="3C8DA0"/>
            </a:solidFill>
            <a:ln>
              <a:noFill/>
            </a:ln>
          </p:spPr>
          <p:txBody>
            <a:bodyPr spcFirstLastPara="1" wrap="square" lIns="91425" tIns="91425" rIns="91425" bIns="91425" anchor="ctr" anchorCtr="0">
              <a:noAutofit/>
            </a:bodyPr>
            <a:lstStyle/>
            <a:p>
              <a:endParaRPr/>
            </a:p>
          </p:txBody>
        </p:sp>
        <p:sp>
          <p:nvSpPr>
            <p:cNvPr id="1038" name="Google Shape;1038;p19"/>
            <p:cNvSpPr/>
            <p:nvPr/>
          </p:nvSpPr>
          <p:spPr>
            <a:xfrm>
              <a:off x="285675" y="1574488"/>
              <a:ext cx="20400" cy="15175"/>
            </a:xfrm>
            <a:custGeom>
              <a:avLst/>
              <a:gdLst/>
              <a:ahLst/>
              <a:cxnLst/>
              <a:rect l="l" t="t" r="r" b="b"/>
              <a:pathLst>
                <a:path w="816" h="607" extrusionOk="0">
                  <a:moveTo>
                    <a:pt x="398" y="0"/>
                  </a:moveTo>
                  <a:cubicBezTo>
                    <a:pt x="0" y="0"/>
                    <a:pt x="0" y="607"/>
                    <a:pt x="398" y="607"/>
                  </a:cubicBezTo>
                  <a:cubicBezTo>
                    <a:pt x="816" y="607"/>
                    <a:pt x="816" y="0"/>
                    <a:pt x="398" y="0"/>
                  </a:cubicBezTo>
                  <a:close/>
                </a:path>
              </a:pathLst>
            </a:custGeom>
            <a:solidFill>
              <a:srgbClr val="3C8DA0"/>
            </a:solidFill>
            <a:ln>
              <a:noFill/>
            </a:ln>
          </p:spPr>
          <p:txBody>
            <a:bodyPr spcFirstLastPara="1" wrap="square" lIns="91425" tIns="91425" rIns="91425" bIns="91425" anchor="ctr" anchorCtr="0">
              <a:noAutofit/>
            </a:bodyPr>
            <a:lstStyle/>
            <a:p>
              <a:endParaRPr/>
            </a:p>
          </p:txBody>
        </p:sp>
        <p:sp>
          <p:nvSpPr>
            <p:cNvPr id="1039" name="Google Shape;1039;p19"/>
            <p:cNvSpPr/>
            <p:nvPr/>
          </p:nvSpPr>
          <p:spPr>
            <a:xfrm>
              <a:off x="354400" y="1551263"/>
              <a:ext cx="9975" cy="8550"/>
            </a:xfrm>
            <a:custGeom>
              <a:avLst/>
              <a:gdLst/>
              <a:ahLst/>
              <a:cxnLst/>
              <a:rect l="l" t="t" r="r" b="b"/>
              <a:pathLst>
                <a:path w="399" h="342" extrusionOk="0">
                  <a:moveTo>
                    <a:pt x="209" y="0"/>
                  </a:moveTo>
                  <a:cubicBezTo>
                    <a:pt x="0" y="38"/>
                    <a:pt x="0" y="323"/>
                    <a:pt x="209" y="342"/>
                  </a:cubicBezTo>
                  <a:cubicBezTo>
                    <a:pt x="398" y="323"/>
                    <a:pt x="398" y="38"/>
                    <a:pt x="209" y="0"/>
                  </a:cubicBezTo>
                  <a:close/>
                </a:path>
              </a:pathLst>
            </a:custGeom>
            <a:solidFill>
              <a:srgbClr val="3C8DA0"/>
            </a:solidFill>
            <a:ln>
              <a:noFill/>
            </a:ln>
          </p:spPr>
          <p:txBody>
            <a:bodyPr spcFirstLastPara="1" wrap="square" lIns="91425" tIns="91425" rIns="91425" bIns="91425" anchor="ctr" anchorCtr="0">
              <a:noAutofit/>
            </a:bodyPr>
            <a:lstStyle/>
            <a:p>
              <a:endParaRPr/>
            </a:p>
          </p:txBody>
        </p:sp>
        <p:sp>
          <p:nvSpPr>
            <p:cNvPr id="1040" name="Google Shape;1040;p19"/>
            <p:cNvSpPr/>
            <p:nvPr/>
          </p:nvSpPr>
          <p:spPr>
            <a:xfrm>
              <a:off x="337800" y="1527563"/>
              <a:ext cx="13300" cy="11400"/>
            </a:xfrm>
            <a:custGeom>
              <a:avLst/>
              <a:gdLst/>
              <a:ahLst/>
              <a:cxnLst/>
              <a:rect l="l" t="t" r="r" b="b"/>
              <a:pathLst>
                <a:path w="532" h="456" extrusionOk="0">
                  <a:moveTo>
                    <a:pt x="266" y="1"/>
                  </a:moveTo>
                  <a:cubicBezTo>
                    <a:pt x="1" y="38"/>
                    <a:pt x="1" y="418"/>
                    <a:pt x="266" y="455"/>
                  </a:cubicBezTo>
                  <a:cubicBezTo>
                    <a:pt x="531" y="418"/>
                    <a:pt x="531" y="38"/>
                    <a:pt x="266" y="1"/>
                  </a:cubicBezTo>
                  <a:close/>
                </a:path>
              </a:pathLst>
            </a:custGeom>
            <a:solidFill>
              <a:srgbClr val="3C8DA0"/>
            </a:solidFill>
            <a:ln>
              <a:noFill/>
            </a:ln>
          </p:spPr>
          <p:txBody>
            <a:bodyPr spcFirstLastPara="1" wrap="square" lIns="91425" tIns="91425" rIns="91425" bIns="91425" anchor="ctr" anchorCtr="0">
              <a:noAutofit/>
            </a:bodyPr>
            <a:lstStyle/>
            <a:p>
              <a:endParaRPr/>
            </a:p>
          </p:txBody>
        </p:sp>
        <p:sp>
          <p:nvSpPr>
            <p:cNvPr id="1041" name="Google Shape;1041;p19"/>
            <p:cNvSpPr/>
            <p:nvPr/>
          </p:nvSpPr>
          <p:spPr>
            <a:xfrm>
              <a:off x="272875" y="1700063"/>
              <a:ext cx="23250" cy="18050"/>
            </a:xfrm>
            <a:custGeom>
              <a:avLst/>
              <a:gdLst/>
              <a:ahLst/>
              <a:cxnLst/>
              <a:rect l="l" t="t" r="r" b="b"/>
              <a:pathLst>
                <a:path w="930" h="722" extrusionOk="0">
                  <a:moveTo>
                    <a:pt x="474" y="1"/>
                  </a:moveTo>
                  <a:cubicBezTo>
                    <a:pt x="0" y="1"/>
                    <a:pt x="0" y="721"/>
                    <a:pt x="474" y="721"/>
                  </a:cubicBezTo>
                  <a:cubicBezTo>
                    <a:pt x="929" y="721"/>
                    <a:pt x="929" y="1"/>
                    <a:pt x="474" y="1"/>
                  </a:cubicBezTo>
                  <a:close/>
                </a:path>
              </a:pathLst>
            </a:custGeom>
            <a:solidFill>
              <a:srgbClr val="3C8DA0"/>
            </a:solidFill>
            <a:ln>
              <a:noFill/>
            </a:ln>
          </p:spPr>
          <p:txBody>
            <a:bodyPr spcFirstLastPara="1" wrap="square" lIns="91425" tIns="91425" rIns="91425" bIns="91425" anchor="ctr" anchorCtr="0">
              <a:noAutofit/>
            </a:bodyPr>
            <a:lstStyle/>
            <a:p>
              <a:endParaRPr/>
            </a:p>
          </p:txBody>
        </p:sp>
        <p:sp>
          <p:nvSpPr>
            <p:cNvPr id="1042" name="Google Shape;1042;p19"/>
            <p:cNvSpPr/>
            <p:nvPr/>
          </p:nvSpPr>
          <p:spPr>
            <a:xfrm>
              <a:off x="507000" y="1726138"/>
              <a:ext cx="3800" cy="3350"/>
            </a:xfrm>
            <a:custGeom>
              <a:avLst/>
              <a:gdLst/>
              <a:ahLst/>
              <a:cxnLst/>
              <a:rect l="l" t="t" r="r" b="b"/>
              <a:pathLst>
                <a:path w="152" h="134" extrusionOk="0">
                  <a:moveTo>
                    <a:pt x="76" y="0"/>
                  </a:moveTo>
                  <a:cubicBezTo>
                    <a:pt x="0" y="0"/>
                    <a:pt x="0" y="114"/>
                    <a:pt x="76" y="133"/>
                  </a:cubicBezTo>
                  <a:cubicBezTo>
                    <a:pt x="152" y="114"/>
                    <a:pt x="152" y="0"/>
                    <a:pt x="76" y="0"/>
                  </a:cubicBezTo>
                  <a:close/>
                </a:path>
              </a:pathLst>
            </a:custGeom>
            <a:solidFill>
              <a:srgbClr val="3C8DA0"/>
            </a:solidFill>
            <a:ln>
              <a:noFill/>
            </a:ln>
          </p:spPr>
          <p:txBody>
            <a:bodyPr spcFirstLastPara="1" wrap="square" lIns="91425" tIns="91425" rIns="91425" bIns="91425" anchor="ctr" anchorCtr="0">
              <a:noAutofit/>
            </a:bodyPr>
            <a:lstStyle/>
            <a:p>
              <a:endParaRPr/>
            </a:p>
          </p:txBody>
        </p:sp>
        <p:sp>
          <p:nvSpPr>
            <p:cNvPr id="1043" name="Google Shape;1043;p19"/>
            <p:cNvSpPr/>
            <p:nvPr/>
          </p:nvSpPr>
          <p:spPr>
            <a:xfrm>
              <a:off x="485200" y="1780638"/>
              <a:ext cx="18025" cy="13775"/>
            </a:xfrm>
            <a:custGeom>
              <a:avLst/>
              <a:gdLst/>
              <a:ahLst/>
              <a:cxnLst/>
              <a:rect l="l" t="t" r="r" b="b"/>
              <a:pathLst>
                <a:path w="721" h="551" extrusionOk="0">
                  <a:moveTo>
                    <a:pt x="360" y="1"/>
                  </a:moveTo>
                  <a:cubicBezTo>
                    <a:pt x="0" y="1"/>
                    <a:pt x="0" y="550"/>
                    <a:pt x="360" y="550"/>
                  </a:cubicBezTo>
                  <a:cubicBezTo>
                    <a:pt x="721" y="550"/>
                    <a:pt x="721" y="1"/>
                    <a:pt x="360" y="1"/>
                  </a:cubicBezTo>
                  <a:close/>
                </a:path>
              </a:pathLst>
            </a:custGeom>
            <a:solidFill>
              <a:srgbClr val="3C8DA0"/>
            </a:solidFill>
            <a:ln>
              <a:noFill/>
            </a:ln>
          </p:spPr>
          <p:txBody>
            <a:bodyPr spcFirstLastPara="1" wrap="square" lIns="91425" tIns="91425" rIns="91425" bIns="91425" anchor="ctr" anchorCtr="0">
              <a:noAutofit/>
            </a:bodyPr>
            <a:lstStyle/>
            <a:p>
              <a:endParaRPr/>
            </a:p>
          </p:txBody>
        </p:sp>
        <p:sp>
          <p:nvSpPr>
            <p:cNvPr id="1044" name="Google Shape;1044;p19"/>
            <p:cNvSpPr/>
            <p:nvPr/>
          </p:nvSpPr>
          <p:spPr>
            <a:xfrm>
              <a:off x="502250" y="1829463"/>
              <a:ext cx="9500" cy="6175"/>
            </a:xfrm>
            <a:custGeom>
              <a:avLst/>
              <a:gdLst/>
              <a:ahLst/>
              <a:cxnLst/>
              <a:rect l="l" t="t" r="r" b="b"/>
              <a:pathLst>
                <a:path w="380" h="247" extrusionOk="0">
                  <a:moveTo>
                    <a:pt x="114" y="0"/>
                  </a:moveTo>
                  <a:cubicBezTo>
                    <a:pt x="77" y="0"/>
                    <a:pt x="39" y="19"/>
                    <a:pt x="20" y="38"/>
                  </a:cubicBezTo>
                  <a:cubicBezTo>
                    <a:pt x="20" y="38"/>
                    <a:pt x="1" y="57"/>
                    <a:pt x="1" y="76"/>
                  </a:cubicBezTo>
                  <a:cubicBezTo>
                    <a:pt x="1" y="95"/>
                    <a:pt x="1" y="114"/>
                    <a:pt x="1" y="114"/>
                  </a:cubicBezTo>
                  <a:cubicBezTo>
                    <a:pt x="1" y="152"/>
                    <a:pt x="20" y="190"/>
                    <a:pt x="39" y="209"/>
                  </a:cubicBezTo>
                  <a:cubicBezTo>
                    <a:pt x="58" y="228"/>
                    <a:pt x="95" y="247"/>
                    <a:pt x="114" y="247"/>
                  </a:cubicBezTo>
                  <a:lnTo>
                    <a:pt x="266" y="247"/>
                  </a:lnTo>
                  <a:cubicBezTo>
                    <a:pt x="304" y="247"/>
                    <a:pt x="342" y="228"/>
                    <a:pt x="361" y="209"/>
                  </a:cubicBezTo>
                  <a:cubicBezTo>
                    <a:pt x="361" y="190"/>
                    <a:pt x="380" y="190"/>
                    <a:pt x="380" y="171"/>
                  </a:cubicBezTo>
                  <a:cubicBezTo>
                    <a:pt x="380" y="152"/>
                    <a:pt x="380" y="133"/>
                    <a:pt x="380" y="114"/>
                  </a:cubicBezTo>
                  <a:cubicBezTo>
                    <a:pt x="380" y="95"/>
                    <a:pt x="361" y="57"/>
                    <a:pt x="342" y="38"/>
                  </a:cubicBezTo>
                  <a:cubicBezTo>
                    <a:pt x="323" y="19"/>
                    <a:pt x="285" y="0"/>
                    <a:pt x="266" y="0"/>
                  </a:cubicBezTo>
                  <a:close/>
                </a:path>
              </a:pathLst>
            </a:custGeom>
            <a:solidFill>
              <a:srgbClr val="3C8DA0"/>
            </a:solidFill>
            <a:ln>
              <a:noFill/>
            </a:ln>
          </p:spPr>
          <p:txBody>
            <a:bodyPr spcFirstLastPara="1" wrap="square" lIns="91425" tIns="91425" rIns="91425" bIns="91425" anchor="ctr" anchorCtr="0">
              <a:noAutofit/>
            </a:bodyPr>
            <a:lstStyle/>
            <a:p>
              <a:endParaRPr/>
            </a:p>
          </p:txBody>
        </p:sp>
        <p:sp>
          <p:nvSpPr>
            <p:cNvPr id="1045" name="Google Shape;1045;p19"/>
            <p:cNvSpPr/>
            <p:nvPr/>
          </p:nvSpPr>
          <p:spPr>
            <a:xfrm>
              <a:off x="504150" y="1867838"/>
              <a:ext cx="24675" cy="18975"/>
            </a:xfrm>
            <a:custGeom>
              <a:avLst/>
              <a:gdLst/>
              <a:ahLst/>
              <a:cxnLst/>
              <a:rect l="l" t="t" r="r" b="b"/>
              <a:pathLst>
                <a:path w="987" h="759" extrusionOk="0">
                  <a:moveTo>
                    <a:pt x="493" y="1"/>
                  </a:moveTo>
                  <a:cubicBezTo>
                    <a:pt x="1" y="1"/>
                    <a:pt x="1" y="759"/>
                    <a:pt x="493" y="759"/>
                  </a:cubicBezTo>
                  <a:cubicBezTo>
                    <a:pt x="986" y="759"/>
                    <a:pt x="986" y="1"/>
                    <a:pt x="493" y="1"/>
                  </a:cubicBezTo>
                  <a:close/>
                </a:path>
              </a:pathLst>
            </a:custGeom>
            <a:solidFill>
              <a:srgbClr val="3C8DA0"/>
            </a:solidFill>
            <a:ln>
              <a:noFill/>
            </a:ln>
          </p:spPr>
          <p:txBody>
            <a:bodyPr spcFirstLastPara="1" wrap="square" lIns="91425" tIns="91425" rIns="91425" bIns="91425" anchor="ctr" anchorCtr="0">
              <a:noAutofit/>
            </a:bodyPr>
            <a:lstStyle/>
            <a:p>
              <a:endParaRPr/>
            </a:p>
          </p:txBody>
        </p:sp>
        <p:sp>
          <p:nvSpPr>
            <p:cNvPr id="1046" name="Google Shape;1046;p19"/>
            <p:cNvSpPr/>
            <p:nvPr/>
          </p:nvSpPr>
          <p:spPr>
            <a:xfrm>
              <a:off x="360075" y="1880163"/>
              <a:ext cx="20875" cy="17075"/>
            </a:xfrm>
            <a:custGeom>
              <a:avLst/>
              <a:gdLst/>
              <a:ahLst/>
              <a:cxnLst/>
              <a:rect l="l" t="t" r="r" b="b"/>
              <a:pathLst>
                <a:path w="835" h="683" extrusionOk="0">
                  <a:moveTo>
                    <a:pt x="418" y="0"/>
                  </a:moveTo>
                  <a:cubicBezTo>
                    <a:pt x="1" y="38"/>
                    <a:pt x="1" y="645"/>
                    <a:pt x="418" y="683"/>
                  </a:cubicBezTo>
                  <a:cubicBezTo>
                    <a:pt x="835" y="645"/>
                    <a:pt x="835" y="38"/>
                    <a:pt x="418" y="0"/>
                  </a:cubicBezTo>
                  <a:close/>
                </a:path>
              </a:pathLst>
            </a:custGeom>
            <a:solidFill>
              <a:srgbClr val="3C8DA0"/>
            </a:solidFill>
            <a:ln>
              <a:noFill/>
            </a:ln>
          </p:spPr>
          <p:txBody>
            <a:bodyPr spcFirstLastPara="1" wrap="square" lIns="91425" tIns="91425" rIns="91425" bIns="91425" anchor="ctr" anchorCtr="0">
              <a:noAutofit/>
            </a:bodyPr>
            <a:lstStyle/>
            <a:p>
              <a:endParaRPr/>
            </a:p>
          </p:txBody>
        </p:sp>
        <p:sp>
          <p:nvSpPr>
            <p:cNvPr id="1047" name="Google Shape;1047;p19"/>
            <p:cNvSpPr/>
            <p:nvPr/>
          </p:nvSpPr>
          <p:spPr>
            <a:xfrm>
              <a:off x="319325" y="1860263"/>
              <a:ext cx="16125" cy="12350"/>
            </a:xfrm>
            <a:custGeom>
              <a:avLst/>
              <a:gdLst/>
              <a:ahLst/>
              <a:cxnLst/>
              <a:rect l="l" t="t" r="r" b="b"/>
              <a:pathLst>
                <a:path w="645" h="494" extrusionOk="0">
                  <a:moveTo>
                    <a:pt x="247" y="0"/>
                  </a:moveTo>
                  <a:cubicBezTo>
                    <a:pt x="228" y="0"/>
                    <a:pt x="190" y="0"/>
                    <a:pt x="152" y="19"/>
                  </a:cubicBezTo>
                  <a:cubicBezTo>
                    <a:pt x="133" y="19"/>
                    <a:pt x="95" y="38"/>
                    <a:pt x="76" y="76"/>
                  </a:cubicBezTo>
                  <a:cubicBezTo>
                    <a:pt x="38" y="114"/>
                    <a:pt x="0" y="171"/>
                    <a:pt x="0" y="247"/>
                  </a:cubicBezTo>
                  <a:lnTo>
                    <a:pt x="0" y="304"/>
                  </a:lnTo>
                  <a:cubicBezTo>
                    <a:pt x="19" y="342"/>
                    <a:pt x="38" y="379"/>
                    <a:pt x="76" y="417"/>
                  </a:cubicBezTo>
                  <a:lnTo>
                    <a:pt x="114" y="455"/>
                  </a:lnTo>
                  <a:cubicBezTo>
                    <a:pt x="152" y="474"/>
                    <a:pt x="209" y="493"/>
                    <a:pt x="247" y="493"/>
                  </a:cubicBezTo>
                  <a:lnTo>
                    <a:pt x="398" y="493"/>
                  </a:lnTo>
                  <a:cubicBezTo>
                    <a:pt x="436" y="493"/>
                    <a:pt x="455" y="493"/>
                    <a:pt x="493" y="474"/>
                  </a:cubicBezTo>
                  <a:cubicBezTo>
                    <a:pt x="550" y="455"/>
                    <a:pt x="588" y="398"/>
                    <a:pt x="607" y="342"/>
                  </a:cubicBezTo>
                  <a:cubicBezTo>
                    <a:pt x="626" y="323"/>
                    <a:pt x="645" y="285"/>
                    <a:pt x="626" y="247"/>
                  </a:cubicBezTo>
                  <a:lnTo>
                    <a:pt x="626" y="190"/>
                  </a:lnTo>
                  <a:cubicBezTo>
                    <a:pt x="626" y="152"/>
                    <a:pt x="607" y="114"/>
                    <a:pt x="569" y="76"/>
                  </a:cubicBezTo>
                  <a:lnTo>
                    <a:pt x="531" y="38"/>
                  </a:lnTo>
                  <a:cubicBezTo>
                    <a:pt x="493" y="19"/>
                    <a:pt x="436" y="19"/>
                    <a:pt x="398" y="19"/>
                  </a:cubicBezTo>
                  <a:lnTo>
                    <a:pt x="398" y="0"/>
                  </a:lnTo>
                  <a:close/>
                </a:path>
              </a:pathLst>
            </a:custGeom>
            <a:solidFill>
              <a:srgbClr val="3C8DA0"/>
            </a:solidFill>
            <a:ln>
              <a:noFill/>
            </a:ln>
          </p:spPr>
          <p:txBody>
            <a:bodyPr spcFirstLastPara="1" wrap="square" lIns="91425" tIns="91425" rIns="91425" bIns="91425" anchor="ctr" anchorCtr="0">
              <a:noAutofit/>
            </a:bodyPr>
            <a:lstStyle/>
            <a:p>
              <a:endParaRPr/>
            </a:p>
          </p:txBody>
        </p:sp>
        <p:sp>
          <p:nvSpPr>
            <p:cNvPr id="1048" name="Google Shape;1048;p19"/>
            <p:cNvSpPr/>
            <p:nvPr/>
          </p:nvSpPr>
          <p:spPr>
            <a:xfrm>
              <a:off x="325475" y="1808138"/>
              <a:ext cx="15675" cy="11850"/>
            </a:xfrm>
            <a:custGeom>
              <a:avLst/>
              <a:gdLst/>
              <a:ahLst/>
              <a:cxnLst/>
              <a:rect l="l" t="t" r="r" b="b"/>
              <a:pathLst>
                <a:path w="627" h="474" extrusionOk="0">
                  <a:moveTo>
                    <a:pt x="304" y="0"/>
                  </a:moveTo>
                  <a:cubicBezTo>
                    <a:pt x="1" y="0"/>
                    <a:pt x="1" y="474"/>
                    <a:pt x="304" y="474"/>
                  </a:cubicBezTo>
                  <a:cubicBezTo>
                    <a:pt x="626" y="474"/>
                    <a:pt x="626" y="0"/>
                    <a:pt x="304" y="0"/>
                  </a:cubicBezTo>
                  <a:close/>
                </a:path>
              </a:pathLst>
            </a:custGeom>
            <a:solidFill>
              <a:srgbClr val="3C8DA0"/>
            </a:solidFill>
            <a:ln>
              <a:noFill/>
            </a:ln>
          </p:spPr>
          <p:txBody>
            <a:bodyPr spcFirstLastPara="1" wrap="square" lIns="91425" tIns="91425" rIns="91425" bIns="91425" anchor="ctr" anchorCtr="0">
              <a:noAutofit/>
            </a:bodyPr>
            <a:lstStyle/>
            <a:p>
              <a:endParaRPr/>
            </a:p>
          </p:txBody>
        </p:sp>
        <p:sp>
          <p:nvSpPr>
            <p:cNvPr id="1049" name="Google Shape;1049;p19"/>
            <p:cNvSpPr/>
            <p:nvPr/>
          </p:nvSpPr>
          <p:spPr>
            <a:xfrm>
              <a:off x="298950" y="1787738"/>
              <a:ext cx="8550" cy="7150"/>
            </a:xfrm>
            <a:custGeom>
              <a:avLst/>
              <a:gdLst/>
              <a:ahLst/>
              <a:cxnLst/>
              <a:rect l="l" t="t" r="r" b="b"/>
              <a:pathLst>
                <a:path w="342" h="286" extrusionOk="0">
                  <a:moveTo>
                    <a:pt x="171" y="1"/>
                  </a:moveTo>
                  <a:cubicBezTo>
                    <a:pt x="0" y="20"/>
                    <a:pt x="0" y="266"/>
                    <a:pt x="171" y="285"/>
                  </a:cubicBezTo>
                  <a:cubicBezTo>
                    <a:pt x="341" y="266"/>
                    <a:pt x="341" y="20"/>
                    <a:pt x="171" y="1"/>
                  </a:cubicBezTo>
                  <a:close/>
                </a:path>
              </a:pathLst>
            </a:custGeom>
            <a:solidFill>
              <a:srgbClr val="3C8DA0"/>
            </a:solidFill>
            <a:ln>
              <a:noFill/>
            </a:ln>
          </p:spPr>
          <p:txBody>
            <a:bodyPr spcFirstLastPara="1" wrap="square" lIns="91425" tIns="91425" rIns="91425" bIns="91425" anchor="ctr" anchorCtr="0">
              <a:noAutofit/>
            </a:bodyPr>
            <a:lstStyle/>
            <a:p>
              <a:endParaRPr/>
            </a:p>
          </p:txBody>
        </p:sp>
        <p:sp>
          <p:nvSpPr>
            <p:cNvPr id="1050" name="Google Shape;1050;p19"/>
            <p:cNvSpPr/>
            <p:nvPr/>
          </p:nvSpPr>
          <p:spPr>
            <a:xfrm>
              <a:off x="445850" y="1622338"/>
              <a:ext cx="21825" cy="16625"/>
            </a:xfrm>
            <a:custGeom>
              <a:avLst/>
              <a:gdLst/>
              <a:ahLst/>
              <a:cxnLst/>
              <a:rect l="l" t="t" r="r" b="b"/>
              <a:pathLst>
                <a:path w="873" h="665" extrusionOk="0">
                  <a:moveTo>
                    <a:pt x="437" y="1"/>
                  </a:moveTo>
                  <a:cubicBezTo>
                    <a:pt x="1" y="1"/>
                    <a:pt x="1" y="664"/>
                    <a:pt x="437" y="664"/>
                  </a:cubicBezTo>
                  <a:cubicBezTo>
                    <a:pt x="873" y="664"/>
                    <a:pt x="873" y="1"/>
                    <a:pt x="437" y="1"/>
                  </a:cubicBezTo>
                  <a:close/>
                </a:path>
              </a:pathLst>
            </a:custGeom>
            <a:solidFill>
              <a:srgbClr val="3C8DA0"/>
            </a:solidFill>
            <a:ln>
              <a:noFill/>
            </a:ln>
          </p:spPr>
          <p:txBody>
            <a:bodyPr spcFirstLastPara="1" wrap="square" lIns="91425" tIns="91425" rIns="91425" bIns="91425" anchor="ctr" anchorCtr="0">
              <a:noAutofit/>
            </a:bodyPr>
            <a:lstStyle/>
            <a:p>
              <a:endParaRPr/>
            </a:p>
          </p:txBody>
        </p:sp>
        <p:sp>
          <p:nvSpPr>
            <p:cNvPr id="1051" name="Google Shape;1051;p19"/>
            <p:cNvSpPr/>
            <p:nvPr/>
          </p:nvSpPr>
          <p:spPr>
            <a:xfrm>
              <a:off x="418850" y="1542263"/>
              <a:ext cx="23250" cy="18975"/>
            </a:xfrm>
            <a:custGeom>
              <a:avLst/>
              <a:gdLst/>
              <a:ahLst/>
              <a:cxnLst/>
              <a:rect l="l" t="t" r="r" b="b"/>
              <a:pathLst>
                <a:path w="930" h="759" extrusionOk="0">
                  <a:moveTo>
                    <a:pt x="474" y="0"/>
                  </a:moveTo>
                  <a:cubicBezTo>
                    <a:pt x="0" y="38"/>
                    <a:pt x="0" y="721"/>
                    <a:pt x="474" y="758"/>
                  </a:cubicBezTo>
                  <a:cubicBezTo>
                    <a:pt x="929" y="721"/>
                    <a:pt x="929" y="38"/>
                    <a:pt x="474" y="0"/>
                  </a:cubicBezTo>
                  <a:close/>
                </a:path>
              </a:pathLst>
            </a:custGeom>
            <a:solidFill>
              <a:srgbClr val="3C8DA0"/>
            </a:solidFill>
            <a:ln>
              <a:noFill/>
            </a:ln>
          </p:spPr>
          <p:txBody>
            <a:bodyPr spcFirstLastPara="1" wrap="square" lIns="91425" tIns="91425" rIns="91425" bIns="91425" anchor="ctr" anchorCtr="0">
              <a:noAutofit/>
            </a:bodyPr>
            <a:lstStyle/>
            <a:p>
              <a:endParaRPr/>
            </a:p>
          </p:txBody>
        </p:sp>
      </p:grpSp>
      <p:pic>
        <p:nvPicPr>
          <p:cNvPr id="1052" name="Google Shape;1052;p19"/>
          <p:cNvPicPr preferRelativeResize="0"/>
          <p:nvPr/>
        </p:nvPicPr>
        <p:blipFill>
          <a:blip r:embed="rId3">
            <a:alphaModFix amt="74000"/>
          </a:blip>
          <a:stretch>
            <a:fillRect/>
          </a:stretch>
        </p:blipFill>
        <p:spPr>
          <a:xfrm rot="-6814727" flipH="1">
            <a:off x="7454267" y="-1182806"/>
            <a:ext cx="2894871" cy="2593322"/>
          </a:xfrm>
          <a:prstGeom prst="rect">
            <a:avLst/>
          </a:prstGeom>
          <a:noFill/>
          <a:ln>
            <a:noFill/>
          </a:ln>
        </p:spPr>
      </p:pic>
      <p:pic>
        <p:nvPicPr>
          <p:cNvPr id="1053" name="Google Shape;1053;p19"/>
          <p:cNvPicPr preferRelativeResize="0"/>
          <p:nvPr/>
        </p:nvPicPr>
        <p:blipFill>
          <a:blip r:embed="rId4">
            <a:alphaModFix amt="76000"/>
          </a:blip>
          <a:stretch>
            <a:fillRect/>
          </a:stretch>
        </p:blipFill>
        <p:spPr>
          <a:xfrm rot="-1136126">
            <a:off x="4365128" y="4231553"/>
            <a:ext cx="7605805" cy="2832382"/>
          </a:xfrm>
          <a:prstGeom prst="rect">
            <a:avLst/>
          </a:prstGeom>
          <a:noFill/>
          <a:ln>
            <a:noFill/>
          </a:ln>
        </p:spPr>
      </p:pic>
      <p:grpSp>
        <p:nvGrpSpPr>
          <p:cNvPr id="1054" name="Google Shape;1054;p19"/>
          <p:cNvGrpSpPr/>
          <p:nvPr/>
        </p:nvGrpSpPr>
        <p:grpSpPr>
          <a:xfrm rot="3618644">
            <a:off x="7686877" y="3841497"/>
            <a:ext cx="1344356" cy="2469645"/>
            <a:chOff x="272875" y="1419395"/>
            <a:chExt cx="255950" cy="563168"/>
          </a:xfrm>
        </p:grpSpPr>
        <p:sp>
          <p:nvSpPr>
            <p:cNvPr id="1055" name="Google Shape;1055;p19"/>
            <p:cNvSpPr/>
            <p:nvPr/>
          </p:nvSpPr>
          <p:spPr>
            <a:xfrm>
              <a:off x="471925" y="1963988"/>
              <a:ext cx="26575" cy="18575"/>
            </a:xfrm>
            <a:custGeom>
              <a:avLst/>
              <a:gdLst/>
              <a:ahLst/>
              <a:cxnLst/>
              <a:rect l="l" t="t" r="r" b="b"/>
              <a:pathLst>
                <a:path w="1063" h="743" extrusionOk="0">
                  <a:moveTo>
                    <a:pt x="724" y="0"/>
                  </a:moveTo>
                  <a:cubicBezTo>
                    <a:pt x="636" y="0"/>
                    <a:pt x="547" y="14"/>
                    <a:pt x="512" y="41"/>
                  </a:cubicBezTo>
                  <a:cubicBezTo>
                    <a:pt x="323" y="230"/>
                    <a:pt x="152" y="420"/>
                    <a:pt x="0" y="628"/>
                  </a:cubicBezTo>
                  <a:lnTo>
                    <a:pt x="57" y="742"/>
                  </a:lnTo>
                  <a:cubicBezTo>
                    <a:pt x="247" y="742"/>
                    <a:pt x="436" y="704"/>
                    <a:pt x="626" y="647"/>
                  </a:cubicBezTo>
                  <a:cubicBezTo>
                    <a:pt x="929" y="496"/>
                    <a:pt x="1062" y="249"/>
                    <a:pt x="948" y="60"/>
                  </a:cubicBezTo>
                  <a:cubicBezTo>
                    <a:pt x="928" y="19"/>
                    <a:pt x="826" y="0"/>
                    <a:pt x="724" y="0"/>
                  </a:cubicBezTo>
                  <a:close/>
                </a:path>
              </a:pathLst>
            </a:custGeom>
            <a:solidFill>
              <a:srgbClr val="3C8DA0"/>
            </a:solidFill>
            <a:ln>
              <a:noFill/>
            </a:ln>
          </p:spPr>
          <p:txBody>
            <a:bodyPr spcFirstLastPara="1" wrap="square" lIns="91425" tIns="91425" rIns="91425" bIns="91425" anchor="ctr" anchorCtr="0">
              <a:noAutofit/>
            </a:bodyPr>
            <a:lstStyle/>
            <a:p>
              <a:endParaRPr/>
            </a:p>
          </p:txBody>
        </p:sp>
        <p:sp>
          <p:nvSpPr>
            <p:cNvPr id="1056" name="Google Shape;1056;p19"/>
            <p:cNvSpPr/>
            <p:nvPr/>
          </p:nvSpPr>
          <p:spPr>
            <a:xfrm>
              <a:off x="366725" y="1787738"/>
              <a:ext cx="29875" cy="22300"/>
            </a:xfrm>
            <a:custGeom>
              <a:avLst/>
              <a:gdLst/>
              <a:ahLst/>
              <a:cxnLst/>
              <a:rect l="l" t="t" r="r" b="b"/>
              <a:pathLst>
                <a:path w="1195" h="892" extrusionOk="0">
                  <a:moveTo>
                    <a:pt x="607" y="1"/>
                  </a:moveTo>
                  <a:cubicBezTo>
                    <a:pt x="0" y="1"/>
                    <a:pt x="0" y="892"/>
                    <a:pt x="607" y="892"/>
                  </a:cubicBezTo>
                  <a:cubicBezTo>
                    <a:pt x="1194" y="892"/>
                    <a:pt x="1194" y="1"/>
                    <a:pt x="607" y="1"/>
                  </a:cubicBezTo>
                  <a:close/>
                </a:path>
              </a:pathLst>
            </a:custGeom>
            <a:solidFill>
              <a:srgbClr val="3C8DA0"/>
            </a:solidFill>
            <a:ln>
              <a:noFill/>
            </a:ln>
          </p:spPr>
          <p:txBody>
            <a:bodyPr spcFirstLastPara="1" wrap="square" lIns="91425" tIns="91425" rIns="91425" bIns="91425" anchor="ctr" anchorCtr="0">
              <a:noAutofit/>
            </a:bodyPr>
            <a:lstStyle/>
            <a:p>
              <a:endParaRPr/>
            </a:p>
          </p:txBody>
        </p:sp>
        <p:sp>
          <p:nvSpPr>
            <p:cNvPr id="1057" name="Google Shape;1057;p19"/>
            <p:cNvSpPr/>
            <p:nvPr/>
          </p:nvSpPr>
          <p:spPr>
            <a:xfrm>
              <a:off x="380450" y="1835613"/>
              <a:ext cx="9975" cy="8550"/>
            </a:xfrm>
            <a:custGeom>
              <a:avLst/>
              <a:gdLst/>
              <a:ahLst/>
              <a:cxnLst/>
              <a:rect l="l" t="t" r="r" b="b"/>
              <a:pathLst>
                <a:path w="399" h="342" extrusionOk="0">
                  <a:moveTo>
                    <a:pt x="209" y="1"/>
                  </a:moveTo>
                  <a:cubicBezTo>
                    <a:pt x="1" y="38"/>
                    <a:pt x="1" y="323"/>
                    <a:pt x="209" y="342"/>
                  </a:cubicBezTo>
                  <a:cubicBezTo>
                    <a:pt x="399" y="323"/>
                    <a:pt x="399" y="38"/>
                    <a:pt x="209" y="1"/>
                  </a:cubicBezTo>
                  <a:close/>
                </a:path>
              </a:pathLst>
            </a:custGeom>
            <a:solidFill>
              <a:srgbClr val="3C8DA0"/>
            </a:solidFill>
            <a:ln>
              <a:noFill/>
            </a:ln>
          </p:spPr>
          <p:txBody>
            <a:bodyPr spcFirstLastPara="1" wrap="square" lIns="91425" tIns="91425" rIns="91425" bIns="91425" anchor="ctr" anchorCtr="0">
              <a:noAutofit/>
            </a:bodyPr>
            <a:lstStyle/>
            <a:p>
              <a:endParaRPr/>
            </a:p>
          </p:txBody>
        </p:sp>
        <p:sp>
          <p:nvSpPr>
            <p:cNvPr id="1058" name="Google Shape;1058;p19"/>
            <p:cNvSpPr/>
            <p:nvPr/>
          </p:nvSpPr>
          <p:spPr>
            <a:xfrm>
              <a:off x="416475" y="1837513"/>
              <a:ext cx="5700" cy="4750"/>
            </a:xfrm>
            <a:custGeom>
              <a:avLst/>
              <a:gdLst/>
              <a:ahLst/>
              <a:cxnLst/>
              <a:rect l="l" t="t" r="r" b="b"/>
              <a:pathLst>
                <a:path w="228" h="190" extrusionOk="0">
                  <a:moveTo>
                    <a:pt x="114" y="0"/>
                  </a:moveTo>
                  <a:cubicBezTo>
                    <a:pt x="0" y="19"/>
                    <a:pt x="0" y="171"/>
                    <a:pt x="114" y="190"/>
                  </a:cubicBezTo>
                  <a:cubicBezTo>
                    <a:pt x="228" y="171"/>
                    <a:pt x="228" y="19"/>
                    <a:pt x="114" y="0"/>
                  </a:cubicBezTo>
                  <a:close/>
                </a:path>
              </a:pathLst>
            </a:custGeom>
            <a:solidFill>
              <a:srgbClr val="3C8DA0"/>
            </a:solidFill>
            <a:ln>
              <a:noFill/>
            </a:ln>
          </p:spPr>
          <p:txBody>
            <a:bodyPr spcFirstLastPara="1" wrap="square" lIns="91425" tIns="91425" rIns="91425" bIns="91425" anchor="ctr" anchorCtr="0">
              <a:noAutofit/>
            </a:bodyPr>
            <a:lstStyle/>
            <a:p>
              <a:endParaRPr/>
            </a:p>
          </p:txBody>
        </p:sp>
        <p:sp>
          <p:nvSpPr>
            <p:cNvPr id="1059" name="Google Shape;1059;p19"/>
            <p:cNvSpPr/>
            <p:nvPr/>
          </p:nvSpPr>
          <p:spPr>
            <a:xfrm>
              <a:off x="415525" y="1877788"/>
              <a:ext cx="7600" cy="10675"/>
            </a:xfrm>
            <a:custGeom>
              <a:avLst/>
              <a:gdLst/>
              <a:ahLst/>
              <a:cxnLst/>
              <a:rect l="l" t="t" r="r" b="b"/>
              <a:pathLst>
                <a:path w="304" h="427" extrusionOk="0">
                  <a:moveTo>
                    <a:pt x="171" y="1"/>
                  </a:moveTo>
                  <a:cubicBezTo>
                    <a:pt x="133" y="1"/>
                    <a:pt x="95" y="20"/>
                    <a:pt x="76" y="39"/>
                  </a:cubicBezTo>
                  <a:lnTo>
                    <a:pt x="57" y="77"/>
                  </a:lnTo>
                  <a:cubicBezTo>
                    <a:pt x="38" y="95"/>
                    <a:pt x="38" y="114"/>
                    <a:pt x="38" y="133"/>
                  </a:cubicBezTo>
                  <a:lnTo>
                    <a:pt x="20" y="133"/>
                  </a:lnTo>
                  <a:cubicBezTo>
                    <a:pt x="20" y="190"/>
                    <a:pt x="20" y="228"/>
                    <a:pt x="1" y="285"/>
                  </a:cubicBezTo>
                  <a:cubicBezTo>
                    <a:pt x="1" y="304"/>
                    <a:pt x="1" y="323"/>
                    <a:pt x="20" y="342"/>
                  </a:cubicBezTo>
                  <a:cubicBezTo>
                    <a:pt x="20" y="361"/>
                    <a:pt x="38" y="380"/>
                    <a:pt x="38" y="380"/>
                  </a:cubicBezTo>
                  <a:cubicBezTo>
                    <a:pt x="57" y="399"/>
                    <a:pt x="76" y="418"/>
                    <a:pt x="95" y="418"/>
                  </a:cubicBezTo>
                  <a:cubicBezTo>
                    <a:pt x="108" y="418"/>
                    <a:pt x="121" y="426"/>
                    <a:pt x="133" y="426"/>
                  </a:cubicBezTo>
                  <a:cubicBezTo>
                    <a:pt x="140" y="426"/>
                    <a:pt x="146" y="424"/>
                    <a:pt x="152" y="418"/>
                  </a:cubicBezTo>
                  <a:lnTo>
                    <a:pt x="190" y="418"/>
                  </a:lnTo>
                  <a:cubicBezTo>
                    <a:pt x="209" y="418"/>
                    <a:pt x="228" y="418"/>
                    <a:pt x="247" y="399"/>
                  </a:cubicBezTo>
                  <a:cubicBezTo>
                    <a:pt x="285" y="361"/>
                    <a:pt x="285" y="323"/>
                    <a:pt x="285" y="285"/>
                  </a:cubicBezTo>
                  <a:lnTo>
                    <a:pt x="285" y="133"/>
                  </a:lnTo>
                  <a:cubicBezTo>
                    <a:pt x="304" y="114"/>
                    <a:pt x="304" y="95"/>
                    <a:pt x="285" y="95"/>
                  </a:cubicBezTo>
                  <a:cubicBezTo>
                    <a:pt x="285" y="77"/>
                    <a:pt x="285" y="58"/>
                    <a:pt x="266" y="39"/>
                  </a:cubicBezTo>
                  <a:cubicBezTo>
                    <a:pt x="228" y="20"/>
                    <a:pt x="209" y="1"/>
                    <a:pt x="171" y="1"/>
                  </a:cubicBezTo>
                  <a:close/>
                </a:path>
              </a:pathLst>
            </a:custGeom>
            <a:solidFill>
              <a:srgbClr val="3C8DA0"/>
            </a:solidFill>
            <a:ln>
              <a:noFill/>
            </a:ln>
          </p:spPr>
          <p:txBody>
            <a:bodyPr spcFirstLastPara="1" wrap="square" lIns="91425" tIns="91425" rIns="91425" bIns="91425" anchor="ctr" anchorCtr="0">
              <a:noAutofit/>
            </a:bodyPr>
            <a:lstStyle/>
            <a:p>
              <a:endParaRPr/>
            </a:p>
          </p:txBody>
        </p:sp>
        <p:sp>
          <p:nvSpPr>
            <p:cNvPr id="1060" name="Google Shape;1060;p19"/>
            <p:cNvSpPr/>
            <p:nvPr/>
          </p:nvSpPr>
          <p:spPr>
            <a:xfrm>
              <a:off x="432600" y="1937038"/>
              <a:ext cx="10450" cy="8075"/>
            </a:xfrm>
            <a:custGeom>
              <a:avLst/>
              <a:gdLst/>
              <a:ahLst/>
              <a:cxnLst/>
              <a:rect l="l" t="t" r="r" b="b"/>
              <a:pathLst>
                <a:path w="418" h="323" extrusionOk="0">
                  <a:moveTo>
                    <a:pt x="209" y="0"/>
                  </a:moveTo>
                  <a:cubicBezTo>
                    <a:pt x="0" y="0"/>
                    <a:pt x="0" y="323"/>
                    <a:pt x="209" y="323"/>
                  </a:cubicBezTo>
                  <a:cubicBezTo>
                    <a:pt x="417" y="323"/>
                    <a:pt x="417" y="0"/>
                    <a:pt x="209" y="0"/>
                  </a:cubicBezTo>
                  <a:close/>
                </a:path>
              </a:pathLst>
            </a:custGeom>
            <a:solidFill>
              <a:srgbClr val="3C8DA0"/>
            </a:solidFill>
            <a:ln>
              <a:noFill/>
            </a:ln>
          </p:spPr>
          <p:txBody>
            <a:bodyPr spcFirstLastPara="1" wrap="square" lIns="91425" tIns="91425" rIns="91425" bIns="91425" anchor="ctr" anchorCtr="0">
              <a:noAutofit/>
            </a:bodyPr>
            <a:lstStyle/>
            <a:p>
              <a:endParaRPr/>
            </a:p>
          </p:txBody>
        </p:sp>
        <p:sp>
          <p:nvSpPr>
            <p:cNvPr id="1061" name="Google Shape;1061;p19"/>
            <p:cNvSpPr/>
            <p:nvPr/>
          </p:nvSpPr>
          <p:spPr>
            <a:xfrm>
              <a:off x="452025" y="1974938"/>
              <a:ext cx="9500" cy="7150"/>
            </a:xfrm>
            <a:custGeom>
              <a:avLst/>
              <a:gdLst/>
              <a:ahLst/>
              <a:cxnLst/>
              <a:rect l="l" t="t" r="r" b="b"/>
              <a:pathLst>
                <a:path w="380" h="286" extrusionOk="0">
                  <a:moveTo>
                    <a:pt x="190" y="1"/>
                  </a:moveTo>
                  <a:cubicBezTo>
                    <a:pt x="0" y="1"/>
                    <a:pt x="0" y="285"/>
                    <a:pt x="190" y="285"/>
                  </a:cubicBezTo>
                  <a:cubicBezTo>
                    <a:pt x="379" y="285"/>
                    <a:pt x="379" y="1"/>
                    <a:pt x="190" y="1"/>
                  </a:cubicBezTo>
                  <a:close/>
                </a:path>
              </a:pathLst>
            </a:custGeom>
            <a:solidFill>
              <a:srgbClr val="3C8DA0"/>
            </a:solidFill>
            <a:ln>
              <a:noFill/>
            </a:ln>
          </p:spPr>
          <p:txBody>
            <a:bodyPr spcFirstLastPara="1" wrap="square" lIns="91425" tIns="91425" rIns="91425" bIns="91425" anchor="ctr" anchorCtr="0">
              <a:noAutofit/>
            </a:bodyPr>
            <a:lstStyle/>
            <a:p>
              <a:endParaRPr/>
            </a:p>
          </p:txBody>
        </p:sp>
        <p:sp>
          <p:nvSpPr>
            <p:cNvPr id="1062" name="Google Shape;1062;p19"/>
            <p:cNvSpPr/>
            <p:nvPr/>
          </p:nvSpPr>
          <p:spPr>
            <a:xfrm>
              <a:off x="472875" y="1918538"/>
              <a:ext cx="19925" cy="15200"/>
            </a:xfrm>
            <a:custGeom>
              <a:avLst/>
              <a:gdLst/>
              <a:ahLst/>
              <a:cxnLst/>
              <a:rect l="l" t="t" r="r" b="b"/>
              <a:pathLst>
                <a:path w="797" h="608" extrusionOk="0">
                  <a:moveTo>
                    <a:pt x="398" y="1"/>
                  </a:moveTo>
                  <a:cubicBezTo>
                    <a:pt x="0" y="1"/>
                    <a:pt x="0" y="608"/>
                    <a:pt x="398" y="608"/>
                  </a:cubicBezTo>
                  <a:cubicBezTo>
                    <a:pt x="797" y="608"/>
                    <a:pt x="797" y="1"/>
                    <a:pt x="398" y="1"/>
                  </a:cubicBezTo>
                  <a:close/>
                </a:path>
              </a:pathLst>
            </a:custGeom>
            <a:solidFill>
              <a:srgbClr val="3C8DA0"/>
            </a:solidFill>
            <a:ln>
              <a:noFill/>
            </a:ln>
          </p:spPr>
          <p:txBody>
            <a:bodyPr spcFirstLastPara="1" wrap="square" lIns="91425" tIns="91425" rIns="91425" bIns="91425" anchor="ctr" anchorCtr="0">
              <a:noAutofit/>
            </a:bodyPr>
            <a:lstStyle/>
            <a:p>
              <a:endParaRPr/>
            </a:p>
          </p:txBody>
        </p:sp>
        <p:sp>
          <p:nvSpPr>
            <p:cNvPr id="1063" name="Google Shape;1063;p19"/>
            <p:cNvSpPr/>
            <p:nvPr/>
          </p:nvSpPr>
          <p:spPr>
            <a:xfrm>
              <a:off x="444900" y="1890113"/>
              <a:ext cx="16150" cy="11875"/>
            </a:xfrm>
            <a:custGeom>
              <a:avLst/>
              <a:gdLst/>
              <a:ahLst/>
              <a:cxnLst/>
              <a:rect l="l" t="t" r="r" b="b"/>
              <a:pathLst>
                <a:path w="646" h="475" extrusionOk="0">
                  <a:moveTo>
                    <a:pt x="323" y="1"/>
                  </a:moveTo>
                  <a:cubicBezTo>
                    <a:pt x="1" y="1"/>
                    <a:pt x="1" y="475"/>
                    <a:pt x="323" y="475"/>
                  </a:cubicBezTo>
                  <a:cubicBezTo>
                    <a:pt x="645" y="475"/>
                    <a:pt x="645" y="1"/>
                    <a:pt x="323" y="1"/>
                  </a:cubicBezTo>
                  <a:close/>
                </a:path>
              </a:pathLst>
            </a:custGeom>
            <a:solidFill>
              <a:srgbClr val="3C8DA0"/>
            </a:solidFill>
            <a:ln>
              <a:noFill/>
            </a:ln>
          </p:spPr>
          <p:txBody>
            <a:bodyPr spcFirstLastPara="1" wrap="square" lIns="91425" tIns="91425" rIns="91425" bIns="91425" anchor="ctr" anchorCtr="0">
              <a:noAutofit/>
            </a:bodyPr>
            <a:lstStyle/>
            <a:p>
              <a:endParaRPr/>
            </a:p>
          </p:txBody>
        </p:sp>
        <p:sp>
          <p:nvSpPr>
            <p:cNvPr id="1064" name="Google Shape;1064;p19"/>
            <p:cNvSpPr/>
            <p:nvPr/>
          </p:nvSpPr>
          <p:spPr>
            <a:xfrm>
              <a:off x="398475" y="1905288"/>
              <a:ext cx="11875" cy="11400"/>
            </a:xfrm>
            <a:custGeom>
              <a:avLst/>
              <a:gdLst/>
              <a:ahLst/>
              <a:cxnLst/>
              <a:rect l="l" t="t" r="r" b="b"/>
              <a:pathLst>
                <a:path w="475" h="456" extrusionOk="0">
                  <a:moveTo>
                    <a:pt x="228" y="0"/>
                  </a:moveTo>
                  <a:cubicBezTo>
                    <a:pt x="0" y="57"/>
                    <a:pt x="0" y="398"/>
                    <a:pt x="228" y="455"/>
                  </a:cubicBezTo>
                  <a:cubicBezTo>
                    <a:pt x="474" y="398"/>
                    <a:pt x="474" y="57"/>
                    <a:pt x="228" y="0"/>
                  </a:cubicBezTo>
                  <a:close/>
                </a:path>
              </a:pathLst>
            </a:custGeom>
            <a:solidFill>
              <a:srgbClr val="3C8DA0"/>
            </a:solidFill>
            <a:ln>
              <a:noFill/>
            </a:ln>
          </p:spPr>
          <p:txBody>
            <a:bodyPr spcFirstLastPara="1" wrap="square" lIns="91425" tIns="91425" rIns="91425" bIns="91425" anchor="ctr" anchorCtr="0">
              <a:noAutofit/>
            </a:bodyPr>
            <a:lstStyle/>
            <a:p>
              <a:endParaRPr/>
            </a:p>
          </p:txBody>
        </p:sp>
        <p:sp>
          <p:nvSpPr>
            <p:cNvPr id="1065" name="Google Shape;1065;p19"/>
            <p:cNvSpPr/>
            <p:nvPr/>
          </p:nvSpPr>
          <p:spPr>
            <a:xfrm>
              <a:off x="454400" y="1849363"/>
              <a:ext cx="11850" cy="11400"/>
            </a:xfrm>
            <a:custGeom>
              <a:avLst/>
              <a:gdLst/>
              <a:ahLst/>
              <a:cxnLst/>
              <a:rect l="l" t="t" r="r" b="b"/>
              <a:pathLst>
                <a:path w="474" h="456" extrusionOk="0">
                  <a:moveTo>
                    <a:pt x="246" y="0"/>
                  </a:moveTo>
                  <a:cubicBezTo>
                    <a:pt x="0" y="57"/>
                    <a:pt x="0" y="398"/>
                    <a:pt x="246" y="455"/>
                  </a:cubicBezTo>
                  <a:cubicBezTo>
                    <a:pt x="474" y="398"/>
                    <a:pt x="474" y="57"/>
                    <a:pt x="246" y="0"/>
                  </a:cubicBezTo>
                  <a:close/>
                </a:path>
              </a:pathLst>
            </a:custGeom>
            <a:solidFill>
              <a:srgbClr val="3C8DA0"/>
            </a:solidFill>
            <a:ln>
              <a:noFill/>
            </a:ln>
          </p:spPr>
          <p:txBody>
            <a:bodyPr spcFirstLastPara="1" wrap="square" lIns="91425" tIns="91425" rIns="91425" bIns="91425" anchor="ctr" anchorCtr="0">
              <a:noAutofit/>
            </a:bodyPr>
            <a:lstStyle/>
            <a:p>
              <a:endParaRPr/>
            </a:p>
          </p:txBody>
        </p:sp>
        <p:sp>
          <p:nvSpPr>
            <p:cNvPr id="1066" name="Google Shape;1066;p19"/>
            <p:cNvSpPr/>
            <p:nvPr/>
          </p:nvSpPr>
          <p:spPr>
            <a:xfrm>
              <a:off x="428800" y="1830863"/>
              <a:ext cx="14725" cy="11400"/>
            </a:xfrm>
            <a:custGeom>
              <a:avLst/>
              <a:gdLst/>
              <a:ahLst/>
              <a:cxnLst/>
              <a:rect l="l" t="t" r="r" b="b"/>
              <a:pathLst>
                <a:path w="589" h="456" extrusionOk="0">
                  <a:moveTo>
                    <a:pt x="228" y="1"/>
                  </a:moveTo>
                  <a:cubicBezTo>
                    <a:pt x="190" y="1"/>
                    <a:pt x="171" y="1"/>
                    <a:pt x="133" y="20"/>
                  </a:cubicBezTo>
                  <a:cubicBezTo>
                    <a:pt x="114" y="39"/>
                    <a:pt x="76" y="39"/>
                    <a:pt x="57" y="77"/>
                  </a:cubicBezTo>
                  <a:cubicBezTo>
                    <a:pt x="38" y="96"/>
                    <a:pt x="19" y="115"/>
                    <a:pt x="19" y="153"/>
                  </a:cubicBezTo>
                  <a:cubicBezTo>
                    <a:pt x="0" y="172"/>
                    <a:pt x="0" y="209"/>
                    <a:pt x="0" y="228"/>
                  </a:cubicBezTo>
                  <a:lnTo>
                    <a:pt x="0" y="285"/>
                  </a:lnTo>
                  <a:cubicBezTo>
                    <a:pt x="0" y="323"/>
                    <a:pt x="19" y="361"/>
                    <a:pt x="57" y="399"/>
                  </a:cubicBezTo>
                  <a:lnTo>
                    <a:pt x="95" y="437"/>
                  </a:lnTo>
                  <a:cubicBezTo>
                    <a:pt x="133" y="456"/>
                    <a:pt x="171" y="456"/>
                    <a:pt x="209" y="456"/>
                  </a:cubicBezTo>
                  <a:lnTo>
                    <a:pt x="209" y="437"/>
                  </a:lnTo>
                  <a:lnTo>
                    <a:pt x="361" y="437"/>
                  </a:lnTo>
                  <a:cubicBezTo>
                    <a:pt x="398" y="437"/>
                    <a:pt x="417" y="437"/>
                    <a:pt x="455" y="418"/>
                  </a:cubicBezTo>
                  <a:cubicBezTo>
                    <a:pt x="474" y="418"/>
                    <a:pt x="493" y="399"/>
                    <a:pt x="531" y="380"/>
                  </a:cubicBezTo>
                  <a:cubicBezTo>
                    <a:pt x="550" y="361"/>
                    <a:pt x="569" y="342"/>
                    <a:pt x="569" y="304"/>
                  </a:cubicBezTo>
                  <a:cubicBezTo>
                    <a:pt x="588" y="285"/>
                    <a:pt x="588" y="247"/>
                    <a:pt x="588" y="228"/>
                  </a:cubicBezTo>
                  <a:lnTo>
                    <a:pt x="588" y="172"/>
                  </a:lnTo>
                  <a:cubicBezTo>
                    <a:pt x="569" y="134"/>
                    <a:pt x="550" y="96"/>
                    <a:pt x="531" y="58"/>
                  </a:cubicBezTo>
                  <a:lnTo>
                    <a:pt x="493" y="39"/>
                  </a:lnTo>
                  <a:cubicBezTo>
                    <a:pt x="455" y="20"/>
                    <a:pt x="417" y="1"/>
                    <a:pt x="380" y="1"/>
                  </a:cubicBezTo>
                  <a:close/>
                </a:path>
              </a:pathLst>
            </a:custGeom>
            <a:solidFill>
              <a:srgbClr val="3C8DA0"/>
            </a:solidFill>
            <a:ln>
              <a:noFill/>
            </a:ln>
          </p:spPr>
          <p:txBody>
            <a:bodyPr spcFirstLastPara="1" wrap="square" lIns="91425" tIns="91425" rIns="91425" bIns="91425" anchor="ctr" anchorCtr="0">
              <a:noAutofit/>
            </a:bodyPr>
            <a:lstStyle/>
            <a:p>
              <a:endParaRPr/>
            </a:p>
          </p:txBody>
        </p:sp>
        <p:sp>
          <p:nvSpPr>
            <p:cNvPr id="1067" name="Google Shape;1067;p19"/>
            <p:cNvSpPr/>
            <p:nvPr/>
          </p:nvSpPr>
          <p:spPr>
            <a:xfrm>
              <a:off x="440175" y="1765463"/>
              <a:ext cx="18025" cy="14725"/>
            </a:xfrm>
            <a:custGeom>
              <a:avLst/>
              <a:gdLst/>
              <a:ahLst/>
              <a:cxnLst/>
              <a:rect l="l" t="t" r="r" b="b"/>
              <a:pathLst>
                <a:path w="721" h="589" extrusionOk="0">
                  <a:moveTo>
                    <a:pt x="361" y="1"/>
                  </a:moveTo>
                  <a:cubicBezTo>
                    <a:pt x="0" y="20"/>
                    <a:pt x="0" y="551"/>
                    <a:pt x="361" y="589"/>
                  </a:cubicBezTo>
                  <a:cubicBezTo>
                    <a:pt x="721" y="551"/>
                    <a:pt x="721" y="20"/>
                    <a:pt x="361" y="1"/>
                  </a:cubicBezTo>
                  <a:close/>
                </a:path>
              </a:pathLst>
            </a:custGeom>
            <a:solidFill>
              <a:srgbClr val="3C8DA0"/>
            </a:solidFill>
            <a:ln>
              <a:noFill/>
            </a:ln>
          </p:spPr>
          <p:txBody>
            <a:bodyPr spcFirstLastPara="1" wrap="square" lIns="91425" tIns="91425" rIns="91425" bIns="91425" anchor="ctr" anchorCtr="0">
              <a:noAutofit/>
            </a:bodyPr>
            <a:lstStyle/>
            <a:p>
              <a:endParaRPr/>
            </a:p>
          </p:txBody>
        </p:sp>
        <p:sp>
          <p:nvSpPr>
            <p:cNvPr id="1068" name="Google Shape;1068;p19"/>
            <p:cNvSpPr/>
            <p:nvPr/>
          </p:nvSpPr>
          <p:spPr>
            <a:xfrm>
              <a:off x="385200" y="1777313"/>
              <a:ext cx="15650" cy="13300"/>
            </a:xfrm>
            <a:custGeom>
              <a:avLst/>
              <a:gdLst/>
              <a:ahLst/>
              <a:cxnLst/>
              <a:rect l="l" t="t" r="r" b="b"/>
              <a:pathLst>
                <a:path w="626" h="532" extrusionOk="0">
                  <a:moveTo>
                    <a:pt x="323" y="1"/>
                  </a:moveTo>
                  <a:cubicBezTo>
                    <a:pt x="0" y="39"/>
                    <a:pt x="0" y="494"/>
                    <a:pt x="323" y="532"/>
                  </a:cubicBezTo>
                  <a:cubicBezTo>
                    <a:pt x="626" y="494"/>
                    <a:pt x="626" y="39"/>
                    <a:pt x="323" y="1"/>
                  </a:cubicBezTo>
                  <a:close/>
                </a:path>
              </a:pathLst>
            </a:custGeom>
            <a:solidFill>
              <a:srgbClr val="3C8DA0"/>
            </a:solidFill>
            <a:ln>
              <a:noFill/>
            </a:ln>
          </p:spPr>
          <p:txBody>
            <a:bodyPr spcFirstLastPara="1" wrap="square" lIns="91425" tIns="91425" rIns="91425" bIns="91425" anchor="ctr" anchorCtr="0">
              <a:noAutofit/>
            </a:bodyPr>
            <a:lstStyle/>
            <a:p>
              <a:endParaRPr/>
            </a:p>
          </p:txBody>
        </p:sp>
        <p:sp>
          <p:nvSpPr>
            <p:cNvPr id="1069" name="Google Shape;1069;p19"/>
            <p:cNvSpPr/>
            <p:nvPr/>
          </p:nvSpPr>
          <p:spPr>
            <a:xfrm>
              <a:off x="399875" y="1703388"/>
              <a:ext cx="16150" cy="11875"/>
            </a:xfrm>
            <a:custGeom>
              <a:avLst/>
              <a:gdLst/>
              <a:ahLst/>
              <a:cxnLst/>
              <a:rect l="l" t="t" r="r" b="b"/>
              <a:pathLst>
                <a:path w="646" h="475" extrusionOk="0">
                  <a:moveTo>
                    <a:pt x="323" y="1"/>
                  </a:moveTo>
                  <a:cubicBezTo>
                    <a:pt x="1" y="1"/>
                    <a:pt x="1" y="474"/>
                    <a:pt x="323" y="474"/>
                  </a:cubicBezTo>
                  <a:cubicBezTo>
                    <a:pt x="646" y="474"/>
                    <a:pt x="646" y="1"/>
                    <a:pt x="323" y="1"/>
                  </a:cubicBezTo>
                  <a:close/>
                </a:path>
              </a:pathLst>
            </a:custGeom>
            <a:solidFill>
              <a:srgbClr val="3C8DA0"/>
            </a:solidFill>
            <a:ln>
              <a:noFill/>
            </a:ln>
          </p:spPr>
          <p:txBody>
            <a:bodyPr spcFirstLastPara="1" wrap="square" lIns="91425" tIns="91425" rIns="91425" bIns="91425" anchor="ctr" anchorCtr="0">
              <a:noAutofit/>
            </a:bodyPr>
            <a:lstStyle/>
            <a:p>
              <a:endParaRPr/>
            </a:p>
          </p:txBody>
        </p:sp>
        <p:sp>
          <p:nvSpPr>
            <p:cNvPr id="1070" name="Google Shape;1070;p19"/>
            <p:cNvSpPr/>
            <p:nvPr/>
          </p:nvSpPr>
          <p:spPr>
            <a:xfrm>
              <a:off x="354400" y="1709538"/>
              <a:ext cx="17550" cy="14250"/>
            </a:xfrm>
            <a:custGeom>
              <a:avLst/>
              <a:gdLst/>
              <a:ahLst/>
              <a:cxnLst/>
              <a:rect l="l" t="t" r="r" b="b"/>
              <a:pathLst>
                <a:path w="702" h="570" extrusionOk="0">
                  <a:moveTo>
                    <a:pt x="341" y="1"/>
                  </a:moveTo>
                  <a:cubicBezTo>
                    <a:pt x="0" y="20"/>
                    <a:pt x="0" y="532"/>
                    <a:pt x="341" y="570"/>
                  </a:cubicBezTo>
                  <a:cubicBezTo>
                    <a:pt x="702" y="532"/>
                    <a:pt x="702" y="20"/>
                    <a:pt x="341" y="1"/>
                  </a:cubicBezTo>
                  <a:close/>
                </a:path>
              </a:pathLst>
            </a:custGeom>
            <a:solidFill>
              <a:srgbClr val="3C8DA0"/>
            </a:solidFill>
            <a:ln>
              <a:noFill/>
            </a:ln>
          </p:spPr>
          <p:txBody>
            <a:bodyPr spcFirstLastPara="1" wrap="square" lIns="91425" tIns="91425" rIns="91425" bIns="91425" anchor="ctr" anchorCtr="0">
              <a:noAutofit/>
            </a:bodyPr>
            <a:lstStyle/>
            <a:p>
              <a:endParaRPr/>
            </a:p>
          </p:txBody>
        </p:sp>
        <p:sp>
          <p:nvSpPr>
            <p:cNvPr id="1071" name="Google Shape;1071;p19"/>
            <p:cNvSpPr/>
            <p:nvPr/>
          </p:nvSpPr>
          <p:spPr>
            <a:xfrm>
              <a:off x="369050" y="1615955"/>
              <a:ext cx="19450" cy="14250"/>
            </a:xfrm>
            <a:custGeom>
              <a:avLst/>
              <a:gdLst/>
              <a:ahLst/>
              <a:cxnLst/>
              <a:rect l="l" t="t" r="r" b="b"/>
              <a:pathLst>
                <a:path w="778" h="570" extrusionOk="0">
                  <a:moveTo>
                    <a:pt x="416" y="0"/>
                  </a:moveTo>
                  <a:cubicBezTo>
                    <a:pt x="411" y="0"/>
                    <a:pt x="405" y="0"/>
                    <a:pt x="399" y="1"/>
                  </a:cubicBezTo>
                  <a:cubicBezTo>
                    <a:pt x="1" y="1"/>
                    <a:pt x="1" y="569"/>
                    <a:pt x="399" y="569"/>
                  </a:cubicBezTo>
                  <a:cubicBezTo>
                    <a:pt x="772" y="569"/>
                    <a:pt x="778" y="0"/>
                    <a:pt x="416" y="0"/>
                  </a:cubicBezTo>
                  <a:close/>
                </a:path>
              </a:pathLst>
            </a:custGeom>
            <a:solidFill>
              <a:srgbClr val="3C8DA0"/>
            </a:solidFill>
            <a:ln>
              <a:noFill/>
            </a:ln>
          </p:spPr>
          <p:txBody>
            <a:bodyPr spcFirstLastPara="1" wrap="square" lIns="91425" tIns="91425" rIns="91425" bIns="91425" anchor="ctr" anchorCtr="0">
              <a:noAutofit/>
            </a:bodyPr>
            <a:lstStyle/>
            <a:p>
              <a:endParaRPr/>
            </a:p>
          </p:txBody>
        </p:sp>
        <p:sp>
          <p:nvSpPr>
            <p:cNvPr id="1072" name="Google Shape;1072;p19"/>
            <p:cNvSpPr/>
            <p:nvPr/>
          </p:nvSpPr>
          <p:spPr>
            <a:xfrm>
              <a:off x="490635" y="1582215"/>
              <a:ext cx="17550" cy="13750"/>
            </a:xfrm>
            <a:custGeom>
              <a:avLst/>
              <a:gdLst/>
              <a:ahLst/>
              <a:cxnLst/>
              <a:rect l="l" t="t" r="r" b="b"/>
              <a:pathLst>
                <a:path w="702" h="550" extrusionOk="0">
                  <a:moveTo>
                    <a:pt x="360" y="0"/>
                  </a:moveTo>
                  <a:cubicBezTo>
                    <a:pt x="0" y="0"/>
                    <a:pt x="0" y="550"/>
                    <a:pt x="360" y="550"/>
                  </a:cubicBezTo>
                  <a:cubicBezTo>
                    <a:pt x="701" y="550"/>
                    <a:pt x="701" y="0"/>
                    <a:pt x="360" y="0"/>
                  </a:cubicBezTo>
                  <a:close/>
                </a:path>
              </a:pathLst>
            </a:custGeom>
            <a:solidFill>
              <a:srgbClr val="3C8DA0"/>
            </a:solidFill>
            <a:ln>
              <a:noFill/>
            </a:ln>
          </p:spPr>
          <p:txBody>
            <a:bodyPr spcFirstLastPara="1" wrap="square" lIns="91425" tIns="91425" rIns="91425" bIns="91425" anchor="ctr" anchorCtr="0">
              <a:noAutofit/>
            </a:bodyPr>
            <a:lstStyle/>
            <a:p>
              <a:endParaRPr/>
            </a:p>
          </p:txBody>
        </p:sp>
        <p:sp>
          <p:nvSpPr>
            <p:cNvPr id="1073" name="Google Shape;1073;p19"/>
            <p:cNvSpPr/>
            <p:nvPr/>
          </p:nvSpPr>
          <p:spPr>
            <a:xfrm>
              <a:off x="297525" y="1637988"/>
              <a:ext cx="18975" cy="14725"/>
            </a:xfrm>
            <a:custGeom>
              <a:avLst/>
              <a:gdLst/>
              <a:ahLst/>
              <a:cxnLst/>
              <a:rect l="l" t="t" r="r" b="b"/>
              <a:pathLst>
                <a:path w="759" h="589" extrusionOk="0">
                  <a:moveTo>
                    <a:pt x="379" y="0"/>
                  </a:moveTo>
                  <a:cubicBezTo>
                    <a:pt x="0" y="0"/>
                    <a:pt x="0" y="588"/>
                    <a:pt x="379" y="588"/>
                  </a:cubicBezTo>
                  <a:cubicBezTo>
                    <a:pt x="759" y="588"/>
                    <a:pt x="759" y="0"/>
                    <a:pt x="379" y="0"/>
                  </a:cubicBezTo>
                  <a:close/>
                </a:path>
              </a:pathLst>
            </a:custGeom>
            <a:solidFill>
              <a:srgbClr val="3C8DA0"/>
            </a:solidFill>
            <a:ln>
              <a:noFill/>
            </a:ln>
          </p:spPr>
          <p:txBody>
            <a:bodyPr spcFirstLastPara="1" wrap="square" lIns="91425" tIns="91425" rIns="91425" bIns="91425" anchor="ctr" anchorCtr="0">
              <a:noAutofit/>
            </a:bodyPr>
            <a:lstStyle/>
            <a:p>
              <a:endParaRPr/>
            </a:p>
          </p:txBody>
        </p:sp>
        <p:sp>
          <p:nvSpPr>
            <p:cNvPr id="1074" name="Google Shape;1074;p19"/>
            <p:cNvSpPr/>
            <p:nvPr/>
          </p:nvSpPr>
          <p:spPr>
            <a:xfrm>
              <a:off x="438343" y="1487068"/>
              <a:ext cx="20875" cy="15675"/>
            </a:xfrm>
            <a:custGeom>
              <a:avLst/>
              <a:gdLst/>
              <a:ahLst/>
              <a:cxnLst/>
              <a:rect l="l" t="t" r="r" b="b"/>
              <a:pathLst>
                <a:path w="835" h="627" extrusionOk="0">
                  <a:moveTo>
                    <a:pt x="436" y="1"/>
                  </a:moveTo>
                  <a:cubicBezTo>
                    <a:pt x="430" y="1"/>
                    <a:pt x="424" y="1"/>
                    <a:pt x="418" y="1"/>
                  </a:cubicBezTo>
                  <a:cubicBezTo>
                    <a:pt x="1" y="1"/>
                    <a:pt x="1" y="627"/>
                    <a:pt x="418" y="627"/>
                  </a:cubicBezTo>
                  <a:cubicBezTo>
                    <a:pt x="829" y="627"/>
                    <a:pt x="835" y="1"/>
                    <a:pt x="436" y="1"/>
                  </a:cubicBezTo>
                  <a:close/>
                </a:path>
              </a:pathLst>
            </a:custGeom>
            <a:solidFill>
              <a:srgbClr val="3C8DA0"/>
            </a:solidFill>
            <a:ln>
              <a:noFill/>
            </a:ln>
          </p:spPr>
          <p:txBody>
            <a:bodyPr spcFirstLastPara="1" wrap="square" lIns="91425" tIns="91425" rIns="91425" bIns="91425" anchor="ctr" anchorCtr="0">
              <a:noAutofit/>
            </a:bodyPr>
            <a:lstStyle/>
            <a:p>
              <a:endParaRPr/>
            </a:p>
          </p:txBody>
        </p:sp>
        <p:sp>
          <p:nvSpPr>
            <p:cNvPr id="1075" name="Google Shape;1075;p19"/>
            <p:cNvSpPr/>
            <p:nvPr/>
          </p:nvSpPr>
          <p:spPr>
            <a:xfrm>
              <a:off x="311750" y="1588238"/>
              <a:ext cx="12800" cy="9500"/>
            </a:xfrm>
            <a:custGeom>
              <a:avLst/>
              <a:gdLst/>
              <a:ahLst/>
              <a:cxnLst/>
              <a:rect l="l" t="t" r="r" b="b"/>
              <a:pathLst>
                <a:path w="512" h="380" extrusionOk="0">
                  <a:moveTo>
                    <a:pt x="265" y="0"/>
                  </a:moveTo>
                  <a:cubicBezTo>
                    <a:pt x="0" y="0"/>
                    <a:pt x="0" y="379"/>
                    <a:pt x="265" y="379"/>
                  </a:cubicBezTo>
                  <a:cubicBezTo>
                    <a:pt x="512" y="379"/>
                    <a:pt x="512" y="0"/>
                    <a:pt x="265" y="0"/>
                  </a:cubicBezTo>
                  <a:close/>
                </a:path>
              </a:pathLst>
            </a:custGeom>
            <a:solidFill>
              <a:srgbClr val="3C8DA0"/>
            </a:solidFill>
            <a:ln>
              <a:noFill/>
            </a:ln>
          </p:spPr>
          <p:txBody>
            <a:bodyPr spcFirstLastPara="1" wrap="square" lIns="91425" tIns="91425" rIns="91425" bIns="91425" anchor="ctr" anchorCtr="0">
              <a:noAutofit/>
            </a:bodyPr>
            <a:lstStyle/>
            <a:p>
              <a:endParaRPr/>
            </a:p>
          </p:txBody>
        </p:sp>
        <p:sp>
          <p:nvSpPr>
            <p:cNvPr id="1076" name="Google Shape;1076;p19"/>
            <p:cNvSpPr/>
            <p:nvPr/>
          </p:nvSpPr>
          <p:spPr>
            <a:xfrm>
              <a:off x="285675" y="1574488"/>
              <a:ext cx="20400" cy="15175"/>
            </a:xfrm>
            <a:custGeom>
              <a:avLst/>
              <a:gdLst/>
              <a:ahLst/>
              <a:cxnLst/>
              <a:rect l="l" t="t" r="r" b="b"/>
              <a:pathLst>
                <a:path w="816" h="607" extrusionOk="0">
                  <a:moveTo>
                    <a:pt x="398" y="0"/>
                  </a:moveTo>
                  <a:cubicBezTo>
                    <a:pt x="0" y="0"/>
                    <a:pt x="0" y="607"/>
                    <a:pt x="398" y="607"/>
                  </a:cubicBezTo>
                  <a:cubicBezTo>
                    <a:pt x="816" y="607"/>
                    <a:pt x="816" y="0"/>
                    <a:pt x="398" y="0"/>
                  </a:cubicBezTo>
                  <a:close/>
                </a:path>
              </a:pathLst>
            </a:custGeom>
            <a:solidFill>
              <a:srgbClr val="3C8DA0"/>
            </a:solidFill>
            <a:ln>
              <a:noFill/>
            </a:ln>
          </p:spPr>
          <p:txBody>
            <a:bodyPr spcFirstLastPara="1" wrap="square" lIns="91425" tIns="91425" rIns="91425" bIns="91425" anchor="ctr" anchorCtr="0">
              <a:noAutofit/>
            </a:bodyPr>
            <a:lstStyle/>
            <a:p>
              <a:endParaRPr/>
            </a:p>
          </p:txBody>
        </p:sp>
        <p:sp>
          <p:nvSpPr>
            <p:cNvPr id="1077" name="Google Shape;1077;p19"/>
            <p:cNvSpPr/>
            <p:nvPr/>
          </p:nvSpPr>
          <p:spPr>
            <a:xfrm>
              <a:off x="354400" y="1551263"/>
              <a:ext cx="9975" cy="8550"/>
            </a:xfrm>
            <a:custGeom>
              <a:avLst/>
              <a:gdLst/>
              <a:ahLst/>
              <a:cxnLst/>
              <a:rect l="l" t="t" r="r" b="b"/>
              <a:pathLst>
                <a:path w="399" h="342" extrusionOk="0">
                  <a:moveTo>
                    <a:pt x="209" y="0"/>
                  </a:moveTo>
                  <a:cubicBezTo>
                    <a:pt x="0" y="38"/>
                    <a:pt x="0" y="323"/>
                    <a:pt x="209" y="342"/>
                  </a:cubicBezTo>
                  <a:cubicBezTo>
                    <a:pt x="398" y="323"/>
                    <a:pt x="398" y="38"/>
                    <a:pt x="209" y="0"/>
                  </a:cubicBezTo>
                  <a:close/>
                </a:path>
              </a:pathLst>
            </a:custGeom>
            <a:solidFill>
              <a:srgbClr val="3C8DA0"/>
            </a:solidFill>
            <a:ln>
              <a:noFill/>
            </a:ln>
          </p:spPr>
          <p:txBody>
            <a:bodyPr spcFirstLastPara="1" wrap="square" lIns="91425" tIns="91425" rIns="91425" bIns="91425" anchor="ctr" anchorCtr="0">
              <a:noAutofit/>
            </a:bodyPr>
            <a:lstStyle/>
            <a:p>
              <a:endParaRPr/>
            </a:p>
          </p:txBody>
        </p:sp>
        <p:sp>
          <p:nvSpPr>
            <p:cNvPr id="1078" name="Google Shape;1078;p19"/>
            <p:cNvSpPr/>
            <p:nvPr/>
          </p:nvSpPr>
          <p:spPr>
            <a:xfrm>
              <a:off x="337800" y="1527563"/>
              <a:ext cx="13300" cy="11400"/>
            </a:xfrm>
            <a:custGeom>
              <a:avLst/>
              <a:gdLst/>
              <a:ahLst/>
              <a:cxnLst/>
              <a:rect l="l" t="t" r="r" b="b"/>
              <a:pathLst>
                <a:path w="532" h="456" extrusionOk="0">
                  <a:moveTo>
                    <a:pt x="266" y="1"/>
                  </a:moveTo>
                  <a:cubicBezTo>
                    <a:pt x="1" y="38"/>
                    <a:pt x="1" y="418"/>
                    <a:pt x="266" y="455"/>
                  </a:cubicBezTo>
                  <a:cubicBezTo>
                    <a:pt x="531" y="418"/>
                    <a:pt x="531" y="38"/>
                    <a:pt x="266" y="1"/>
                  </a:cubicBezTo>
                  <a:close/>
                </a:path>
              </a:pathLst>
            </a:custGeom>
            <a:solidFill>
              <a:srgbClr val="3C8DA0"/>
            </a:solidFill>
            <a:ln>
              <a:noFill/>
            </a:ln>
          </p:spPr>
          <p:txBody>
            <a:bodyPr spcFirstLastPara="1" wrap="square" lIns="91425" tIns="91425" rIns="91425" bIns="91425" anchor="ctr" anchorCtr="0">
              <a:noAutofit/>
            </a:bodyPr>
            <a:lstStyle/>
            <a:p>
              <a:endParaRPr/>
            </a:p>
          </p:txBody>
        </p:sp>
        <p:sp>
          <p:nvSpPr>
            <p:cNvPr id="1079" name="Google Shape;1079;p19"/>
            <p:cNvSpPr/>
            <p:nvPr/>
          </p:nvSpPr>
          <p:spPr>
            <a:xfrm>
              <a:off x="272875" y="1700063"/>
              <a:ext cx="23250" cy="18050"/>
            </a:xfrm>
            <a:custGeom>
              <a:avLst/>
              <a:gdLst/>
              <a:ahLst/>
              <a:cxnLst/>
              <a:rect l="l" t="t" r="r" b="b"/>
              <a:pathLst>
                <a:path w="930" h="722" extrusionOk="0">
                  <a:moveTo>
                    <a:pt x="474" y="1"/>
                  </a:moveTo>
                  <a:cubicBezTo>
                    <a:pt x="0" y="1"/>
                    <a:pt x="0" y="721"/>
                    <a:pt x="474" y="721"/>
                  </a:cubicBezTo>
                  <a:cubicBezTo>
                    <a:pt x="929" y="721"/>
                    <a:pt x="929" y="1"/>
                    <a:pt x="474" y="1"/>
                  </a:cubicBezTo>
                  <a:close/>
                </a:path>
              </a:pathLst>
            </a:custGeom>
            <a:solidFill>
              <a:srgbClr val="3C8DA0"/>
            </a:solidFill>
            <a:ln>
              <a:noFill/>
            </a:ln>
          </p:spPr>
          <p:txBody>
            <a:bodyPr spcFirstLastPara="1" wrap="square" lIns="91425" tIns="91425" rIns="91425" bIns="91425" anchor="ctr" anchorCtr="0">
              <a:noAutofit/>
            </a:bodyPr>
            <a:lstStyle/>
            <a:p>
              <a:endParaRPr/>
            </a:p>
          </p:txBody>
        </p:sp>
        <p:sp>
          <p:nvSpPr>
            <p:cNvPr id="1080" name="Google Shape;1080;p19"/>
            <p:cNvSpPr/>
            <p:nvPr/>
          </p:nvSpPr>
          <p:spPr>
            <a:xfrm>
              <a:off x="507000" y="1726138"/>
              <a:ext cx="3800" cy="3350"/>
            </a:xfrm>
            <a:custGeom>
              <a:avLst/>
              <a:gdLst/>
              <a:ahLst/>
              <a:cxnLst/>
              <a:rect l="l" t="t" r="r" b="b"/>
              <a:pathLst>
                <a:path w="152" h="134" extrusionOk="0">
                  <a:moveTo>
                    <a:pt x="76" y="0"/>
                  </a:moveTo>
                  <a:cubicBezTo>
                    <a:pt x="0" y="0"/>
                    <a:pt x="0" y="114"/>
                    <a:pt x="76" y="133"/>
                  </a:cubicBezTo>
                  <a:cubicBezTo>
                    <a:pt x="152" y="114"/>
                    <a:pt x="152" y="0"/>
                    <a:pt x="76" y="0"/>
                  </a:cubicBezTo>
                  <a:close/>
                </a:path>
              </a:pathLst>
            </a:custGeom>
            <a:solidFill>
              <a:srgbClr val="3C8DA0"/>
            </a:solidFill>
            <a:ln>
              <a:noFill/>
            </a:ln>
          </p:spPr>
          <p:txBody>
            <a:bodyPr spcFirstLastPara="1" wrap="square" lIns="91425" tIns="91425" rIns="91425" bIns="91425" anchor="ctr" anchorCtr="0">
              <a:noAutofit/>
            </a:bodyPr>
            <a:lstStyle/>
            <a:p>
              <a:endParaRPr/>
            </a:p>
          </p:txBody>
        </p:sp>
        <p:sp>
          <p:nvSpPr>
            <p:cNvPr id="1081" name="Google Shape;1081;p19"/>
            <p:cNvSpPr/>
            <p:nvPr/>
          </p:nvSpPr>
          <p:spPr>
            <a:xfrm>
              <a:off x="485200" y="1780638"/>
              <a:ext cx="18025" cy="13775"/>
            </a:xfrm>
            <a:custGeom>
              <a:avLst/>
              <a:gdLst/>
              <a:ahLst/>
              <a:cxnLst/>
              <a:rect l="l" t="t" r="r" b="b"/>
              <a:pathLst>
                <a:path w="721" h="551" extrusionOk="0">
                  <a:moveTo>
                    <a:pt x="360" y="1"/>
                  </a:moveTo>
                  <a:cubicBezTo>
                    <a:pt x="0" y="1"/>
                    <a:pt x="0" y="550"/>
                    <a:pt x="360" y="550"/>
                  </a:cubicBezTo>
                  <a:cubicBezTo>
                    <a:pt x="721" y="550"/>
                    <a:pt x="721" y="1"/>
                    <a:pt x="360" y="1"/>
                  </a:cubicBezTo>
                  <a:close/>
                </a:path>
              </a:pathLst>
            </a:custGeom>
            <a:solidFill>
              <a:srgbClr val="3C8DA0"/>
            </a:solidFill>
            <a:ln>
              <a:noFill/>
            </a:ln>
          </p:spPr>
          <p:txBody>
            <a:bodyPr spcFirstLastPara="1" wrap="square" lIns="91425" tIns="91425" rIns="91425" bIns="91425" anchor="ctr" anchorCtr="0">
              <a:noAutofit/>
            </a:bodyPr>
            <a:lstStyle/>
            <a:p>
              <a:endParaRPr/>
            </a:p>
          </p:txBody>
        </p:sp>
        <p:sp>
          <p:nvSpPr>
            <p:cNvPr id="1082" name="Google Shape;1082;p19"/>
            <p:cNvSpPr/>
            <p:nvPr/>
          </p:nvSpPr>
          <p:spPr>
            <a:xfrm>
              <a:off x="502250" y="1829463"/>
              <a:ext cx="9500" cy="6175"/>
            </a:xfrm>
            <a:custGeom>
              <a:avLst/>
              <a:gdLst/>
              <a:ahLst/>
              <a:cxnLst/>
              <a:rect l="l" t="t" r="r" b="b"/>
              <a:pathLst>
                <a:path w="380" h="247" extrusionOk="0">
                  <a:moveTo>
                    <a:pt x="114" y="0"/>
                  </a:moveTo>
                  <a:cubicBezTo>
                    <a:pt x="77" y="0"/>
                    <a:pt x="39" y="19"/>
                    <a:pt x="20" y="38"/>
                  </a:cubicBezTo>
                  <a:cubicBezTo>
                    <a:pt x="20" y="38"/>
                    <a:pt x="1" y="57"/>
                    <a:pt x="1" y="76"/>
                  </a:cubicBezTo>
                  <a:cubicBezTo>
                    <a:pt x="1" y="95"/>
                    <a:pt x="1" y="114"/>
                    <a:pt x="1" y="114"/>
                  </a:cubicBezTo>
                  <a:cubicBezTo>
                    <a:pt x="1" y="152"/>
                    <a:pt x="20" y="190"/>
                    <a:pt x="39" y="209"/>
                  </a:cubicBezTo>
                  <a:cubicBezTo>
                    <a:pt x="58" y="228"/>
                    <a:pt x="95" y="247"/>
                    <a:pt x="114" y="247"/>
                  </a:cubicBezTo>
                  <a:lnTo>
                    <a:pt x="266" y="247"/>
                  </a:lnTo>
                  <a:cubicBezTo>
                    <a:pt x="304" y="247"/>
                    <a:pt x="342" y="228"/>
                    <a:pt x="361" y="209"/>
                  </a:cubicBezTo>
                  <a:cubicBezTo>
                    <a:pt x="361" y="190"/>
                    <a:pt x="380" y="190"/>
                    <a:pt x="380" y="171"/>
                  </a:cubicBezTo>
                  <a:cubicBezTo>
                    <a:pt x="380" y="152"/>
                    <a:pt x="380" y="133"/>
                    <a:pt x="380" y="114"/>
                  </a:cubicBezTo>
                  <a:cubicBezTo>
                    <a:pt x="380" y="95"/>
                    <a:pt x="361" y="57"/>
                    <a:pt x="342" y="38"/>
                  </a:cubicBezTo>
                  <a:cubicBezTo>
                    <a:pt x="323" y="19"/>
                    <a:pt x="285" y="0"/>
                    <a:pt x="266" y="0"/>
                  </a:cubicBezTo>
                  <a:close/>
                </a:path>
              </a:pathLst>
            </a:custGeom>
            <a:solidFill>
              <a:srgbClr val="3C8DA0"/>
            </a:solidFill>
            <a:ln>
              <a:noFill/>
            </a:ln>
          </p:spPr>
          <p:txBody>
            <a:bodyPr spcFirstLastPara="1" wrap="square" lIns="91425" tIns="91425" rIns="91425" bIns="91425" anchor="ctr" anchorCtr="0">
              <a:noAutofit/>
            </a:bodyPr>
            <a:lstStyle/>
            <a:p>
              <a:endParaRPr/>
            </a:p>
          </p:txBody>
        </p:sp>
        <p:sp>
          <p:nvSpPr>
            <p:cNvPr id="1083" name="Google Shape;1083;p19"/>
            <p:cNvSpPr/>
            <p:nvPr/>
          </p:nvSpPr>
          <p:spPr>
            <a:xfrm>
              <a:off x="504150" y="1867838"/>
              <a:ext cx="24675" cy="18975"/>
            </a:xfrm>
            <a:custGeom>
              <a:avLst/>
              <a:gdLst/>
              <a:ahLst/>
              <a:cxnLst/>
              <a:rect l="l" t="t" r="r" b="b"/>
              <a:pathLst>
                <a:path w="987" h="759" extrusionOk="0">
                  <a:moveTo>
                    <a:pt x="493" y="1"/>
                  </a:moveTo>
                  <a:cubicBezTo>
                    <a:pt x="1" y="1"/>
                    <a:pt x="1" y="759"/>
                    <a:pt x="493" y="759"/>
                  </a:cubicBezTo>
                  <a:cubicBezTo>
                    <a:pt x="986" y="759"/>
                    <a:pt x="986" y="1"/>
                    <a:pt x="493" y="1"/>
                  </a:cubicBezTo>
                  <a:close/>
                </a:path>
              </a:pathLst>
            </a:custGeom>
            <a:solidFill>
              <a:srgbClr val="3C8DA0"/>
            </a:solidFill>
            <a:ln>
              <a:noFill/>
            </a:ln>
          </p:spPr>
          <p:txBody>
            <a:bodyPr spcFirstLastPara="1" wrap="square" lIns="91425" tIns="91425" rIns="91425" bIns="91425" anchor="ctr" anchorCtr="0">
              <a:noAutofit/>
            </a:bodyPr>
            <a:lstStyle/>
            <a:p>
              <a:endParaRPr/>
            </a:p>
          </p:txBody>
        </p:sp>
        <p:sp>
          <p:nvSpPr>
            <p:cNvPr id="1084" name="Google Shape;1084;p19"/>
            <p:cNvSpPr/>
            <p:nvPr/>
          </p:nvSpPr>
          <p:spPr>
            <a:xfrm>
              <a:off x="360075" y="1953883"/>
              <a:ext cx="20875" cy="17075"/>
            </a:xfrm>
            <a:custGeom>
              <a:avLst/>
              <a:gdLst/>
              <a:ahLst/>
              <a:cxnLst/>
              <a:rect l="l" t="t" r="r" b="b"/>
              <a:pathLst>
                <a:path w="835" h="683" extrusionOk="0">
                  <a:moveTo>
                    <a:pt x="418" y="0"/>
                  </a:moveTo>
                  <a:cubicBezTo>
                    <a:pt x="1" y="38"/>
                    <a:pt x="1" y="645"/>
                    <a:pt x="418" y="683"/>
                  </a:cubicBezTo>
                  <a:cubicBezTo>
                    <a:pt x="835" y="645"/>
                    <a:pt x="835" y="38"/>
                    <a:pt x="418" y="0"/>
                  </a:cubicBezTo>
                  <a:close/>
                </a:path>
              </a:pathLst>
            </a:custGeom>
            <a:solidFill>
              <a:srgbClr val="3C8DA0"/>
            </a:solidFill>
            <a:ln>
              <a:noFill/>
            </a:ln>
          </p:spPr>
          <p:txBody>
            <a:bodyPr spcFirstLastPara="1" wrap="square" lIns="91425" tIns="91425" rIns="91425" bIns="91425" anchor="ctr" anchorCtr="0">
              <a:noAutofit/>
            </a:bodyPr>
            <a:lstStyle/>
            <a:p>
              <a:endParaRPr/>
            </a:p>
          </p:txBody>
        </p:sp>
        <p:sp>
          <p:nvSpPr>
            <p:cNvPr id="1085" name="Google Shape;1085;p19"/>
            <p:cNvSpPr/>
            <p:nvPr/>
          </p:nvSpPr>
          <p:spPr>
            <a:xfrm>
              <a:off x="319325" y="1860263"/>
              <a:ext cx="16125" cy="12350"/>
            </a:xfrm>
            <a:custGeom>
              <a:avLst/>
              <a:gdLst/>
              <a:ahLst/>
              <a:cxnLst/>
              <a:rect l="l" t="t" r="r" b="b"/>
              <a:pathLst>
                <a:path w="645" h="494" extrusionOk="0">
                  <a:moveTo>
                    <a:pt x="247" y="0"/>
                  </a:moveTo>
                  <a:cubicBezTo>
                    <a:pt x="228" y="0"/>
                    <a:pt x="190" y="0"/>
                    <a:pt x="152" y="19"/>
                  </a:cubicBezTo>
                  <a:cubicBezTo>
                    <a:pt x="133" y="19"/>
                    <a:pt x="95" y="38"/>
                    <a:pt x="76" y="76"/>
                  </a:cubicBezTo>
                  <a:cubicBezTo>
                    <a:pt x="38" y="114"/>
                    <a:pt x="0" y="171"/>
                    <a:pt x="0" y="247"/>
                  </a:cubicBezTo>
                  <a:lnTo>
                    <a:pt x="0" y="304"/>
                  </a:lnTo>
                  <a:cubicBezTo>
                    <a:pt x="19" y="342"/>
                    <a:pt x="38" y="379"/>
                    <a:pt x="76" y="417"/>
                  </a:cubicBezTo>
                  <a:lnTo>
                    <a:pt x="114" y="455"/>
                  </a:lnTo>
                  <a:cubicBezTo>
                    <a:pt x="152" y="474"/>
                    <a:pt x="209" y="493"/>
                    <a:pt x="247" y="493"/>
                  </a:cubicBezTo>
                  <a:lnTo>
                    <a:pt x="398" y="493"/>
                  </a:lnTo>
                  <a:cubicBezTo>
                    <a:pt x="436" y="493"/>
                    <a:pt x="455" y="493"/>
                    <a:pt x="493" y="474"/>
                  </a:cubicBezTo>
                  <a:cubicBezTo>
                    <a:pt x="550" y="455"/>
                    <a:pt x="588" y="398"/>
                    <a:pt x="607" y="342"/>
                  </a:cubicBezTo>
                  <a:cubicBezTo>
                    <a:pt x="626" y="323"/>
                    <a:pt x="645" y="285"/>
                    <a:pt x="626" y="247"/>
                  </a:cubicBezTo>
                  <a:lnTo>
                    <a:pt x="626" y="190"/>
                  </a:lnTo>
                  <a:cubicBezTo>
                    <a:pt x="626" y="152"/>
                    <a:pt x="607" y="114"/>
                    <a:pt x="569" y="76"/>
                  </a:cubicBezTo>
                  <a:lnTo>
                    <a:pt x="531" y="38"/>
                  </a:lnTo>
                  <a:cubicBezTo>
                    <a:pt x="493" y="19"/>
                    <a:pt x="436" y="19"/>
                    <a:pt x="398" y="19"/>
                  </a:cubicBezTo>
                  <a:lnTo>
                    <a:pt x="398" y="0"/>
                  </a:lnTo>
                  <a:close/>
                </a:path>
              </a:pathLst>
            </a:custGeom>
            <a:solidFill>
              <a:srgbClr val="3C8DA0"/>
            </a:solidFill>
            <a:ln>
              <a:noFill/>
            </a:ln>
          </p:spPr>
          <p:txBody>
            <a:bodyPr spcFirstLastPara="1" wrap="square" lIns="91425" tIns="91425" rIns="91425" bIns="91425" anchor="ctr" anchorCtr="0">
              <a:noAutofit/>
            </a:bodyPr>
            <a:lstStyle/>
            <a:p>
              <a:endParaRPr/>
            </a:p>
          </p:txBody>
        </p:sp>
        <p:sp>
          <p:nvSpPr>
            <p:cNvPr id="1086" name="Google Shape;1086;p19"/>
            <p:cNvSpPr/>
            <p:nvPr/>
          </p:nvSpPr>
          <p:spPr>
            <a:xfrm>
              <a:off x="325475" y="1808138"/>
              <a:ext cx="15675" cy="11850"/>
            </a:xfrm>
            <a:custGeom>
              <a:avLst/>
              <a:gdLst/>
              <a:ahLst/>
              <a:cxnLst/>
              <a:rect l="l" t="t" r="r" b="b"/>
              <a:pathLst>
                <a:path w="627" h="474" extrusionOk="0">
                  <a:moveTo>
                    <a:pt x="304" y="0"/>
                  </a:moveTo>
                  <a:cubicBezTo>
                    <a:pt x="1" y="0"/>
                    <a:pt x="1" y="474"/>
                    <a:pt x="304" y="474"/>
                  </a:cubicBezTo>
                  <a:cubicBezTo>
                    <a:pt x="626" y="474"/>
                    <a:pt x="626" y="0"/>
                    <a:pt x="304" y="0"/>
                  </a:cubicBezTo>
                  <a:close/>
                </a:path>
              </a:pathLst>
            </a:custGeom>
            <a:solidFill>
              <a:srgbClr val="3C8DA0"/>
            </a:solidFill>
            <a:ln>
              <a:noFill/>
            </a:ln>
          </p:spPr>
          <p:txBody>
            <a:bodyPr spcFirstLastPara="1" wrap="square" lIns="91425" tIns="91425" rIns="91425" bIns="91425" anchor="ctr" anchorCtr="0">
              <a:noAutofit/>
            </a:bodyPr>
            <a:lstStyle/>
            <a:p>
              <a:endParaRPr/>
            </a:p>
          </p:txBody>
        </p:sp>
        <p:sp>
          <p:nvSpPr>
            <p:cNvPr id="1087" name="Google Shape;1087;p19"/>
            <p:cNvSpPr/>
            <p:nvPr/>
          </p:nvSpPr>
          <p:spPr>
            <a:xfrm>
              <a:off x="298950" y="1787738"/>
              <a:ext cx="8550" cy="7150"/>
            </a:xfrm>
            <a:custGeom>
              <a:avLst/>
              <a:gdLst/>
              <a:ahLst/>
              <a:cxnLst/>
              <a:rect l="l" t="t" r="r" b="b"/>
              <a:pathLst>
                <a:path w="342" h="286" extrusionOk="0">
                  <a:moveTo>
                    <a:pt x="171" y="1"/>
                  </a:moveTo>
                  <a:cubicBezTo>
                    <a:pt x="0" y="20"/>
                    <a:pt x="0" y="266"/>
                    <a:pt x="171" y="285"/>
                  </a:cubicBezTo>
                  <a:cubicBezTo>
                    <a:pt x="341" y="266"/>
                    <a:pt x="341" y="20"/>
                    <a:pt x="171" y="1"/>
                  </a:cubicBezTo>
                  <a:close/>
                </a:path>
              </a:pathLst>
            </a:custGeom>
            <a:solidFill>
              <a:srgbClr val="3C8DA0"/>
            </a:solidFill>
            <a:ln>
              <a:noFill/>
            </a:ln>
          </p:spPr>
          <p:txBody>
            <a:bodyPr spcFirstLastPara="1" wrap="square" lIns="91425" tIns="91425" rIns="91425" bIns="91425" anchor="ctr" anchorCtr="0">
              <a:noAutofit/>
            </a:bodyPr>
            <a:lstStyle/>
            <a:p>
              <a:endParaRPr/>
            </a:p>
          </p:txBody>
        </p:sp>
        <p:sp>
          <p:nvSpPr>
            <p:cNvPr id="1088" name="Google Shape;1088;p19"/>
            <p:cNvSpPr/>
            <p:nvPr/>
          </p:nvSpPr>
          <p:spPr>
            <a:xfrm>
              <a:off x="394558" y="1560904"/>
              <a:ext cx="21825" cy="16625"/>
            </a:xfrm>
            <a:custGeom>
              <a:avLst/>
              <a:gdLst/>
              <a:ahLst/>
              <a:cxnLst/>
              <a:rect l="l" t="t" r="r" b="b"/>
              <a:pathLst>
                <a:path w="873" h="665" extrusionOk="0">
                  <a:moveTo>
                    <a:pt x="437" y="1"/>
                  </a:moveTo>
                  <a:cubicBezTo>
                    <a:pt x="1" y="1"/>
                    <a:pt x="1" y="664"/>
                    <a:pt x="437" y="664"/>
                  </a:cubicBezTo>
                  <a:cubicBezTo>
                    <a:pt x="873" y="664"/>
                    <a:pt x="873" y="1"/>
                    <a:pt x="437" y="1"/>
                  </a:cubicBezTo>
                  <a:close/>
                </a:path>
              </a:pathLst>
            </a:custGeom>
            <a:solidFill>
              <a:srgbClr val="3C8DA0"/>
            </a:solidFill>
            <a:ln>
              <a:noFill/>
            </a:ln>
          </p:spPr>
          <p:txBody>
            <a:bodyPr spcFirstLastPara="1" wrap="square" lIns="91425" tIns="91425" rIns="91425" bIns="91425" anchor="ctr" anchorCtr="0">
              <a:noAutofit/>
            </a:bodyPr>
            <a:lstStyle/>
            <a:p>
              <a:endParaRPr/>
            </a:p>
          </p:txBody>
        </p:sp>
        <p:sp>
          <p:nvSpPr>
            <p:cNvPr id="1089" name="Google Shape;1089;p19"/>
            <p:cNvSpPr/>
            <p:nvPr/>
          </p:nvSpPr>
          <p:spPr>
            <a:xfrm>
              <a:off x="418850" y="1419395"/>
              <a:ext cx="23250" cy="18975"/>
            </a:xfrm>
            <a:custGeom>
              <a:avLst/>
              <a:gdLst/>
              <a:ahLst/>
              <a:cxnLst/>
              <a:rect l="l" t="t" r="r" b="b"/>
              <a:pathLst>
                <a:path w="930" h="759" extrusionOk="0">
                  <a:moveTo>
                    <a:pt x="474" y="0"/>
                  </a:moveTo>
                  <a:cubicBezTo>
                    <a:pt x="0" y="38"/>
                    <a:pt x="0" y="721"/>
                    <a:pt x="474" y="758"/>
                  </a:cubicBezTo>
                  <a:cubicBezTo>
                    <a:pt x="929" y="721"/>
                    <a:pt x="929" y="38"/>
                    <a:pt x="474" y="0"/>
                  </a:cubicBezTo>
                  <a:close/>
                </a:path>
              </a:pathLst>
            </a:custGeom>
            <a:solidFill>
              <a:srgbClr val="3C8DA0"/>
            </a:solidFill>
            <a:ln>
              <a:noFill/>
            </a:ln>
          </p:spPr>
          <p:txBody>
            <a:bodyPr spcFirstLastPara="1" wrap="square" lIns="91425" tIns="91425" rIns="91425" bIns="91425" anchor="ctr" anchorCtr="0">
              <a:noAutofit/>
            </a:bodyPr>
            <a:lstStyle/>
            <a:p>
              <a:endParaRPr/>
            </a:p>
          </p:txBody>
        </p:sp>
      </p:grpSp>
      <p:sp>
        <p:nvSpPr>
          <p:cNvPr id="1090" name="Google Shape;1090;p19"/>
          <p:cNvSpPr txBox="1">
            <a:spLocks noGrp="1"/>
          </p:cNvSpPr>
          <p:nvPr>
            <p:ph type="title"/>
          </p:nvPr>
        </p:nvSpPr>
        <p:spPr>
          <a:xfrm>
            <a:off x="720000" y="2586216"/>
            <a:ext cx="2336400" cy="8925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400"/>
              <a:buNone/>
              <a:defRPr sz="1600"/>
            </a:lvl1pPr>
            <a:lvl2pPr lvl="1" algn="ctr" rtl="0">
              <a:spcBef>
                <a:spcPts val="0"/>
              </a:spcBef>
              <a:spcAft>
                <a:spcPts val="0"/>
              </a:spcAft>
              <a:buSzPts val="2400"/>
              <a:buNone/>
              <a:defRPr sz="2400"/>
            </a:lvl2pPr>
            <a:lvl3pPr lvl="2" algn="ctr" rtl="0">
              <a:spcBef>
                <a:spcPts val="0"/>
              </a:spcBef>
              <a:spcAft>
                <a:spcPts val="0"/>
              </a:spcAft>
              <a:buSzPts val="2400"/>
              <a:buNone/>
              <a:defRPr sz="2400"/>
            </a:lvl3pPr>
            <a:lvl4pPr lvl="3" algn="ctr" rtl="0">
              <a:spcBef>
                <a:spcPts val="0"/>
              </a:spcBef>
              <a:spcAft>
                <a:spcPts val="0"/>
              </a:spcAft>
              <a:buSzPts val="2400"/>
              <a:buNone/>
              <a:defRPr sz="2400"/>
            </a:lvl4pPr>
            <a:lvl5pPr lvl="4" algn="ctr" rtl="0">
              <a:spcBef>
                <a:spcPts val="0"/>
              </a:spcBef>
              <a:spcAft>
                <a:spcPts val="0"/>
              </a:spcAft>
              <a:buSzPts val="2400"/>
              <a:buNone/>
              <a:defRPr sz="2400"/>
            </a:lvl5pPr>
            <a:lvl6pPr lvl="5" algn="ctr" rtl="0">
              <a:spcBef>
                <a:spcPts val="0"/>
              </a:spcBef>
              <a:spcAft>
                <a:spcPts val="0"/>
              </a:spcAft>
              <a:buSzPts val="2400"/>
              <a:buNone/>
              <a:defRPr sz="2400"/>
            </a:lvl6pPr>
            <a:lvl7pPr lvl="6" algn="ctr" rtl="0">
              <a:spcBef>
                <a:spcPts val="0"/>
              </a:spcBef>
              <a:spcAft>
                <a:spcPts val="0"/>
              </a:spcAft>
              <a:buSzPts val="2400"/>
              <a:buNone/>
              <a:defRPr sz="2400"/>
            </a:lvl7pPr>
            <a:lvl8pPr lvl="7" algn="ctr" rtl="0">
              <a:spcBef>
                <a:spcPts val="0"/>
              </a:spcBef>
              <a:spcAft>
                <a:spcPts val="0"/>
              </a:spcAft>
              <a:buSzPts val="2400"/>
              <a:buNone/>
              <a:defRPr sz="2400"/>
            </a:lvl8pPr>
            <a:lvl9pPr lvl="8" algn="ctr" rtl="0">
              <a:spcBef>
                <a:spcPts val="0"/>
              </a:spcBef>
              <a:spcAft>
                <a:spcPts val="0"/>
              </a:spcAft>
              <a:buSzPts val="2400"/>
              <a:buNone/>
              <a:defRPr sz="2400"/>
            </a:lvl9pPr>
          </a:lstStyle>
          <a:p>
            <a:endParaRPr/>
          </a:p>
        </p:txBody>
      </p:sp>
      <p:sp>
        <p:nvSpPr>
          <p:cNvPr id="1091" name="Google Shape;1091;p19"/>
          <p:cNvSpPr txBox="1">
            <a:spLocks noGrp="1"/>
          </p:cNvSpPr>
          <p:nvPr>
            <p:ph type="subTitle" idx="1"/>
          </p:nvPr>
        </p:nvSpPr>
        <p:spPr>
          <a:xfrm>
            <a:off x="720000" y="3321129"/>
            <a:ext cx="2336400" cy="8925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sp>
        <p:nvSpPr>
          <p:cNvPr id="1092" name="Google Shape;1092;p19"/>
          <p:cNvSpPr txBox="1">
            <a:spLocks noGrp="1"/>
          </p:cNvSpPr>
          <p:nvPr>
            <p:ph type="title" idx="2"/>
          </p:nvPr>
        </p:nvSpPr>
        <p:spPr>
          <a:xfrm>
            <a:off x="3403800" y="2586216"/>
            <a:ext cx="2336400" cy="8925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400"/>
              <a:buNone/>
              <a:defRPr sz="1600"/>
            </a:lvl1pPr>
            <a:lvl2pPr lvl="1" algn="ctr" rtl="0">
              <a:spcBef>
                <a:spcPts val="0"/>
              </a:spcBef>
              <a:spcAft>
                <a:spcPts val="0"/>
              </a:spcAft>
              <a:buSzPts val="2400"/>
              <a:buNone/>
              <a:defRPr sz="2400"/>
            </a:lvl2pPr>
            <a:lvl3pPr lvl="2" algn="ctr" rtl="0">
              <a:spcBef>
                <a:spcPts val="0"/>
              </a:spcBef>
              <a:spcAft>
                <a:spcPts val="0"/>
              </a:spcAft>
              <a:buSzPts val="2400"/>
              <a:buNone/>
              <a:defRPr sz="2400"/>
            </a:lvl3pPr>
            <a:lvl4pPr lvl="3" algn="ctr" rtl="0">
              <a:spcBef>
                <a:spcPts val="0"/>
              </a:spcBef>
              <a:spcAft>
                <a:spcPts val="0"/>
              </a:spcAft>
              <a:buSzPts val="2400"/>
              <a:buNone/>
              <a:defRPr sz="2400"/>
            </a:lvl4pPr>
            <a:lvl5pPr lvl="4" algn="ctr" rtl="0">
              <a:spcBef>
                <a:spcPts val="0"/>
              </a:spcBef>
              <a:spcAft>
                <a:spcPts val="0"/>
              </a:spcAft>
              <a:buSzPts val="2400"/>
              <a:buNone/>
              <a:defRPr sz="2400"/>
            </a:lvl5pPr>
            <a:lvl6pPr lvl="5" algn="ctr" rtl="0">
              <a:spcBef>
                <a:spcPts val="0"/>
              </a:spcBef>
              <a:spcAft>
                <a:spcPts val="0"/>
              </a:spcAft>
              <a:buSzPts val="2400"/>
              <a:buNone/>
              <a:defRPr sz="2400"/>
            </a:lvl6pPr>
            <a:lvl7pPr lvl="6" algn="ctr" rtl="0">
              <a:spcBef>
                <a:spcPts val="0"/>
              </a:spcBef>
              <a:spcAft>
                <a:spcPts val="0"/>
              </a:spcAft>
              <a:buSzPts val="2400"/>
              <a:buNone/>
              <a:defRPr sz="2400"/>
            </a:lvl7pPr>
            <a:lvl8pPr lvl="7" algn="ctr" rtl="0">
              <a:spcBef>
                <a:spcPts val="0"/>
              </a:spcBef>
              <a:spcAft>
                <a:spcPts val="0"/>
              </a:spcAft>
              <a:buSzPts val="2400"/>
              <a:buNone/>
              <a:defRPr sz="2400"/>
            </a:lvl8pPr>
            <a:lvl9pPr lvl="8" algn="ctr" rtl="0">
              <a:spcBef>
                <a:spcPts val="0"/>
              </a:spcBef>
              <a:spcAft>
                <a:spcPts val="0"/>
              </a:spcAft>
              <a:buSzPts val="2400"/>
              <a:buNone/>
              <a:defRPr sz="2400"/>
            </a:lvl9pPr>
          </a:lstStyle>
          <a:p>
            <a:endParaRPr/>
          </a:p>
        </p:txBody>
      </p:sp>
      <p:sp>
        <p:nvSpPr>
          <p:cNvPr id="1093" name="Google Shape;1093;p19"/>
          <p:cNvSpPr txBox="1">
            <a:spLocks noGrp="1"/>
          </p:cNvSpPr>
          <p:nvPr>
            <p:ph type="subTitle" idx="3"/>
          </p:nvPr>
        </p:nvSpPr>
        <p:spPr>
          <a:xfrm>
            <a:off x="3403800" y="3321129"/>
            <a:ext cx="2336400" cy="8925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sp>
        <p:nvSpPr>
          <p:cNvPr id="1094" name="Google Shape;1094;p19"/>
          <p:cNvSpPr txBox="1">
            <a:spLocks noGrp="1"/>
          </p:cNvSpPr>
          <p:nvPr>
            <p:ph type="title" idx="4"/>
          </p:nvPr>
        </p:nvSpPr>
        <p:spPr>
          <a:xfrm>
            <a:off x="6100400" y="2586209"/>
            <a:ext cx="2336400" cy="8925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400"/>
              <a:buNone/>
              <a:defRPr sz="1600"/>
            </a:lvl1pPr>
            <a:lvl2pPr lvl="1" algn="ctr" rtl="0">
              <a:spcBef>
                <a:spcPts val="0"/>
              </a:spcBef>
              <a:spcAft>
                <a:spcPts val="0"/>
              </a:spcAft>
              <a:buSzPts val="2400"/>
              <a:buNone/>
              <a:defRPr sz="2400"/>
            </a:lvl2pPr>
            <a:lvl3pPr lvl="2" algn="ctr" rtl="0">
              <a:spcBef>
                <a:spcPts val="0"/>
              </a:spcBef>
              <a:spcAft>
                <a:spcPts val="0"/>
              </a:spcAft>
              <a:buSzPts val="2400"/>
              <a:buNone/>
              <a:defRPr sz="2400"/>
            </a:lvl3pPr>
            <a:lvl4pPr lvl="3" algn="ctr" rtl="0">
              <a:spcBef>
                <a:spcPts val="0"/>
              </a:spcBef>
              <a:spcAft>
                <a:spcPts val="0"/>
              </a:spcAft>
              <a:buSzPts val="2400"/>
              <a:buNone/>
              <a:defRPr sz="2400"/>
            </a:lvl4pPr>
            <a:lvl5pPr lvl="4" algn="ctr" rtl="0">
              <a:spcBef>
                <a:spcPts val="0"/>
              </a:spcBef>
              <a:spcAft>
                <a:spcPts val="0"/>
              </a:spcAft>
              <a:buSzPts val="2400"/>
              <a:buNone/>
              <a:defRPr sz="2400"/>
            </a:lvl5pPr>
            <a:lvl6pPr lvl="5" algn="ctr" rtl="0">
              <a:spcBef>
                <a:spcPts val="0"/>
              </a:spcBef>
              <a:spcAft>
                <a:spcPts val="0"/>
              </a:spcAft>
              <a:buSzPts val="2400"/>
              <a:buNone/>
              <a:defRPr sz="2400"/>
            </a:lvl6pPr>
            <a:lvl7pPr lvl="6" algn="ctr" rtl="0">
              <a:spcBef>
                <a:spcPts val="0"/>
              </a:spcBef>
              <a:spcAft>
                <a:spcPts val="0"/>
              </a:spcAft>
              <a:buSzPts val="2400"/>
              <a:buNone/>
              <a:defRPr sz="2400"/>
            </a:lvl7pPr>
            <a:lvl8pPr lvl="7" algn="ctr" rtl="0">
              <a:spcBef>
                <a:spcPts val="0"/>
              </a:spcBef>
              <a:spcAft>
                <a:spcPts val="0"/>
              </a:spcAft>
              <a:buSzPts val="2400"/>
              <a:buNone/>
              <a:defRPr sz="2400"/>
            </a:lvl8pPr>
            <a:lvl9pPr lvl="8" algn="ctr" rtl="0">
              <a:spcBef>
                <a:spcPts val="0"/>
              </a:spcBef>
              <a:spcAft>
                <a:spcPts val="0"/>
              </a:spcAft>
              <a:buSzPts val="2400"/>
              <a:buNone/>
              <a:defRPr sz="2400"/>
            </a:lvl9pPr>
          </a:lstStyle>
          <a:p>
            <a:endParaRPr/>
          </a:p>
        </p:txBody>
      </p:sp>
      <p:sp>
        <p:nvSpPr>
          <p:cNvPr id="1095" name="Google Shape;1095;p19"/>
          <p:cNvSpPr txBox="1">
            <a:spLocks noGrp="1"/>
          </p:cNvSpPr>
          <p:nvPr>
            <p:ph type="subTitle" idx="5"/>
          </p:nvPr>
        </p:nvSpPr>
        <p:spPr>
          <a:xfrm>
            <a:off x="6100400" y="3321129"/>
            <a:ext cx="2336400" cy="8925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sp>
        <p:nvSpPr>
          <p:cNvPr id="1096" name="Google Shape;1096;p19"/>
          <p:cNvSpPr txBox="1">
            <a:spLocks noGrp="1"/>
          </p:cNvSpPr>
          <p:nvPr>
            <p:ph type="ctrTitle" idx="6"/>
          </p:nvPr>
        </p:nvSpPr>
        <p:spPr>
          <a:xfrm>
            <a:off x="736646" y="373025"/>
            <a:ext cx="7672500" cy="5778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800"/>
              <a:buNone/>
              <a:defRPr/>
            </a:lvl1pPr>
            <a:lvl2pPr lvl="1" algn="ctr" rtl="0">
              <a:spcBef>
                <a:spcPts val="0"/>
              </a:spcBef>
              <a:spcAft>
                <a:spcPts val="0"/>
              </a:spcAft>
              <a:buSzPts val="800"/>
              <a:buNone/>
              <a:defRPr sz="800"/>
            </a:lvl2pPr>
            <a:lvl3pPr lvl="2" algn="ctr" rtl="0">
              <a:spcBef>
                <a:spcPts val="0"/>
              </a:spcBef>
              <a:spcAft>
                <a:spcPts val="0"/>
              </a:spcAft>
              <a:buSzPts val="800"/>
              <a:buNone/>
              <a:defRPr sz="800"/>
            </a:lvl3pPr>
            <a:lvl4pPr lvl="3" algn="ctr" rtl="0">
              <a:spcBef>
                <a:spcPts val="0"/>
              </a:spcBef>
              <a:spcAft>
                <a:spcPts val="0"/>
              </a:spcAft>
              <a:buSzPts val="800"/>
              <a:buNone/>
              <a:defRPr sz="800"/>
            </a:lvl4pPr>
            <a:lvl5pPr lvl="4" algn="ctr" rtl="0">
              <a:spcBef>
                <a:spcPts val="0"/>
              </a:spcBef>
              <a:spcAft>
                <a:spcPts val="0"/>
              </a:spcAft>
              <a:buSzPts val="800"/>
              <a:buNone/>
              <a:defRPr sz="800"/>
            </a:lvl5pPr>
            <a:lvl6pPr lvl="5" algn="ctr" rtl="0">
              <a:spcBef>
                <a:spcPts val="0"/>
              </a:spcBef>
              <a:spcAft>
                <a:spcPts val="0"/>
              </a:spcAft>
              <a:buSzPts val="800"/>
              <a:buNone/>
              <a:defRPr sz="800"/>
            </a:lvl6pPr>
            <a:lvl7pPr lvl="6" algn="ctr" rtl="0">
              <a:spcBef>
                <a:spcPts val="0"/>
              </a:spcBef>
              <a:spcAft>
                <a:spcPts val="0"/>
              </a:spcAft>
              <a:buSzPts val="800"/>
              <a:buNone/>
              <a:defRPr sz="800"/>
            </a:lvl7pPr>
            <a:lvl8pPr lvl="7" algn="ctr" rtl="0">
              <a:spcBef>
                <a:spcPts val="0"/>
              </a:spcBef>
              <a:spcAft>
                <a:spcPts val="0"/>
              </a:spcAft>
              <a:buSzPts val="800"/>
              <a:buNone/>
              <a:defRPr sz="800"/>
            </a:lvl8pPr>
            <a:lvl9pPr lvl="8" algn="ctr" rtl="0">
              <a:spcBef>
                <a:spcPts val="0"/>
              </a:spcBef>
              <a:spcAft>
                <a:spcPts val="0"/>
              </a:spcAft>
              <a:buSzPts val="800"/>
              <a:buNone/>
              <a:defRPr sz="800"/>
            </a:lvl9pPr>
          </a:lstStyle>
          <a:p>
            <a:endParaRPr/>
          </a:p>
        </p:txBody>
      </p:sp>
    </p:spTree>
    <p:extLst>
      <p:ext uri="{BB962C8B-B14F-4D97-AF65-F5344CB8AC3E}">
        <p14:creationId xmlns:p14="http://schemas.microsoft.com/office/powerpoint/2010/main" val="26191392"/>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342900" y="1065212"/>
            <a:ext cx="3886200" cy="735013"/>
          </a:xfrm>
        </p:spPr>
        <p:txBody>
          <a:bodyPr/>
          <a:lstStyle/>
          <a:p>
            <a:r>
              <a:rPr lang="en-US"/>
              <a:t>Click to edit Master title style</a:t>
            </a:r>
          </a:p>
        </p:txBody>
      </p:sp>
      <p:sp>
        <p:nvSpPr>
          <p:cNvPr id="3" name="Subtitle 2"/>
          <p:cNvSpPr>
            <a:spLocks noGrp="1"/>
          </p:cNvSpPr>
          <p:nvPr>
            <p:ph type="subTitle" idx="1"/>
          </p:nvPr>
        </p:nvSpPr>
        <p:spPr>
          <a:xfrm>
            <a:off x="685800" y="1943100"/>
            <a:ext cx="3200400" cy="876300"/>
          </a:xfrm>
        </p:spPr>
        <p:txBody>
          <a:bodyPr/>
          <a:lstStyle>
            <a:lvl1pPr marL="0" indent="0" algn="ctr">
              <a:buNone/>
              <a:defRPr>
                <a:solidFill>
                  <a:schemeClr val="tx1">
                    <a:tint val="75000"/>
                  </a:schemeClr>
                </a:solidFill>
              </a:defRPr>
            </a:lvl1pPr>
            <a:lvl2pPr marL="228600" indent="0" algn="ctr">
              <a:buNone/>
              <a:defRPr>
                <a:solidFill>
                  <a:schemeClr val="tx1">
                    <a:tint val="75000"/>
                  </a:schemeClr>
                </a:solidFill>
              </a:defRPr>
            </a:lvl2pPr>
            <a:lvl3pPr marL="457200" indent="0" algn="ctr">
              <a:buNone/>
              <a:defRPr>
                <a:solidFill>
                  <a:schemeClr val="tx1">
                    <a:tint val="75000"/>
                  </a:schemeClr>
                </a:solidFill>
              </a:defRPr>
            </a:lvl3pPr>
            <a:lvl4pPr marL="685800" indent="0" algn="ctr">
              <a:buNone/>
              <a:defRPr>
                <a:solidFill>
                  <a:schemeClr val="tx1">
                    <a:tint val="75000"/>
                  </a:schemeClr>
                </a:solidFill>
              </a:defRPr>
            </a:lvl4pPr>
            <a:lvl5pPr marL="914400" indent="0" algn="ctr">
              <a:buNone/>
              <a:defRPr>
                <a:solidFill>
                  <a:schemeClr val="tx1">
                    <a:tint val="75000"/>
                  </a:schemeClr>
                </a:solidFill>
              </a:defRPr>
            </a:lvl5pPr>
            <a:lvl6pPr marL="1143000" indent="0" algn="ctr">
              <a:buNone/>
              <a:defRPr>
                <a:solidFill>
                  <a:schemeClr val="tx1">
                    <a:tint val="75000"/>
                  </a:schemeClr>
                </a:solidFill>
              </a:defRPr>
            </a:lvl6pPr>
            <a:lvl7pPr marL="1371600" indent="0" algn="ctr">
              <a:buNone/>
              <a:defRPr>
                <a:solidFill>
                  <a:schemeClr val="tx1">
                    <a:tint val="75000"/>
                  </a:schemeClr>
                </a:solidFill>
              </a:defRPr>
            </a:lvl7pPr>
            <a:lvl8pPr marL="1600200" indent="0" algn="ctr">
              <a:buNone/>
              <a:defRPr>
                <a:solidFill>
                  <a:schemeClr val="tx1">
                    <a:tint val="75000"/>
                  </a:schemeClr>
                </a:solidFill>
              </a:defRPr>
            </a:lvl8pPr>
            <a:lvl9pPr marL="18288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4/7/2026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18446799"/>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4/7/2026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08671873"/>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361157" y="2203450"/>
            <a:ext cx="3886200" cy="681038"/>
          </a:xfrm>
        </p:spPr>
        <p:txBody>
          <a:bodyPr anchor="t"/>
          <a:lstStyle>
            <a:lvl1pPr algn="l">
              <a:defRPr sz="2000" b="1" cap="all"/>
            </a:lvl1pPr>
          </a:lstStyle>
          <a:p>
            <a:r>
              <a:rPr lang="en-US"/>
              <a:t>Click to edit Master title style</a:t>
            </a:r>
          </a:p>
        </p:txBody>
      </p:sp>
      <p:sp>
        <p:nvSpPr>
          <p:cNvPr id="3" name="Text Placeholder 2"/>
          <p:cNvSpPr>
            <a:spLocks noGrp="1"/>
          </p:cNvSpPr>
          <p:nvPr>
            <p:ph type="body" idx="1"/>
          </p:nvPr>
        </p:nvSpPr>
        <p:spPr>
          <a:xfrm>
            <a:off x="361157" y="1453357"/>
            <a:ext cx="3886200" cy="750094"/>
          </a:xfrm>
        </p:spPr>
        <p:txBody>
          <a:bodyPr anchor="b"/>
          <a:lstStyle>
            <a:lvl1pPr marL="0" indent="0">
              <a:buNone/>
              <a:defRPr sz="1000">
                <a:solidFill>
                  <a:schemeClr val="tx1">
                    <a:tint val="75000"/>
                  </a:schemeClr>
                </a:solidFill>
              </a:defRPr>
            </a:lvl1pPr>
            <a:lvl2pPr marL="228600" indent="0">
              <a:buNone/>
              <a:defRPr sz="900">
                <a:solidFill>
                  <a:schemeClr val="tx1">
                    <a:tint val="75000"/>
                  </a:schemeClr>
                </a:solidFill>
              </a:defRPr>
            </a:lvl2pPr>
            <a:lvl3pPr marL="457200" indent="0">
              <a:buNone/>
              <a:defRPr sz="800">
                <a:solidFill>
                  <a:schemeClr val="tx1">
                    <a:tint val="75000"/>
                  </a:schemeClr>
                </a:solidFill>
              </a:defRPr>
            </a:lvl3pPr>
            <a:lvl4pPr marL="685800" indent="0">
              <a:buNone/>
              <a:defRPr sz="700">
                <a:solidFill>
                  <a:schemeClr val="tx1">
                    <a:tint val="75000"/>
                  </a:schemeClr>
                </a:solidFill>
              </a:defRPr>
            </a:lvl4pPr>
            <a:lvl5pPr marL="914400" indent="0">
              <a:buNone/>
              <a:defRPr sz="700">
                <a:solidFill>
                  <a:schemeClr val="tx1">
                    <a:tint val="75000"/>
                  </a:schemeClr>
                </a:solidFill>
              </a:defRPr>
            </a:lvl5pPr>
            <a:lvl6pPr marL="1143000" indent="0">
              <a:buNone/>
              <a:defRPr sz="700">
                <a:solidFill>
                  <a:schemeClr val="tx1">
                    <a:tint val="75000"/>
                  </a:schemeClr>
                </a:solidFill>
              </a:defRPr>
            </a:lvl6pPr>
            <a:lvl7pPr marL="1371600" indent="0">
              <a:buNone/>
              <a:defRPr sz="700">
                <a:solidFill>
                  <a:schemeClr val="tx1">
                    <a:tint val="75000"/>
                  </a:schemeClr>
                </a:solidFill>
              </a:defRPr>
            </a:lvl7pPr>
            <a:lvl8pPr marL="1600200" indent="0">
              <a:buNone/>
              <a:defRPr sz="700">
                <a:solidFill>
                  <a:schemeClr val="tx1">
                    <a:tint val="75000"/>
                  </a:schemeClr>
                </a:solidFill>
              </a:defRPr>
            </a:lvl8pPr>
            <a:lvl9pPr marL="1828800" indent="0">
              <a:buNone/>
              <a:defRPr sz="7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4/7/2026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07859139"/>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228600" y="800100"/>
            <a:ext cx="2019300" cy="2262982"/>
          </a:xfrm>
        </p:spPr>
        <p:txBody>
          <a:bodyPr/>
          <a:lstStyle>
            <a:lvl1pPr>
              <a:defRPr sz="1400"/>
            </a:lvl1pPr>
            <a:lvl2pPr>
              <a:defRPr sz="1200"/>
            </a:lvl2pPr>
            <a:lvl3pPr>
              <a:defRPr sz="1000"/>
            </a:lvl3pPr>
            <a:lvl4pPr>
              <a:defRPr sz="900"/>
            </a:lvl4pPr>
            <a:lvl5pPr>
              <a:defRPr sz="900"/>
            </a:lvl5pPr>
            <a:lvl6pPr>
              <a:defRPr sz="900"/>
            </a:lvl6pPr>
            <a:lvl7pPr>
              <a:defRPr sz="900"/>
            </a:lvl7pPr>
            <a:lvl8pPr>
              <a:defRPr sz="900"/>
            </a:lvl8pPr>
            <a:lvl9pPr>
              <a:defRPr sz="9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2324100" y="800100"/>
            <a:ext cx="2019300" cy="2262982"/>
          </a:xfrm>
        </p:spPr>
        <p:txBody>
          <a:bodyPr/>
          <a:lstStyle>
            <a:lvl1pPr>
              <a:defRPr sz="1400"/>
            </a:lvl1pPr>
            <a:lvl2pPr>
              <a:defRPr sz="1200"/>
            </a:lvl2pPr>
            <a:lvl3pPr>
              <a:defRPr sz="1000"/>
            </a:lvl3pPr>
            <a:lvl4pPr>
              <a:defRPr sz="900"/>
            </a:lvl4pPr>
            <a:lvl5pPr>
              <a:defRPr sz="900"/>
            </a:lvl5pPr>
            <a:lvl6pPr>
              <a:defRPr sz="900"/>
            </a:lvl6pPr>
            <a:lvl7pPr>
              <a:defRPr sz="900"/>
            </a:lvl7pPr>
            <a:lvl8pPr>
              <a:defRPr sz="900"/>
            </a:lvl8pPr>
            <a:lvl9pPr>
              <a:defRPr sz="9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solidFill>
                  <a:prstClr val="black">
                    <a:tint val="75000"/>
                  </a:prstClr>
                </a:solidFill>
              </a:rPr>
              <a:pPr/>
              <a:t>4/7/2026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9485603"/>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228600" y="767556"/>
            <a:ext cx="2020094" cy="319881"/>
          </a:xfrm>
        </p:spPr>
        <p:txBody>
          <a:bodyPr anchor="b"/>
          <a:lstStyle>
            <a:lvl1pPr marL="0" indent="0">
              <a:buNone/>
              <a:defRPr sz="1200" b="1"/>
            </a:lvl1pPr>
            <a:lvl2pPr marL="228600" indent="0">
              <a:buNone/>
              <a:defRPr sz="1000" b="1"/>
            </a:lvl2pPr>
            <a:lvl3pPr marL="457200" indent="0">
              <a:buNone/>
              <a:defRPr sz="900" b="1"/>
            </a:lvl3pPr>
            <a:lvl4pPr marL="685800" indent="0">
              <a:buNone/>
              <a:defRPr sz="800" b="1"/>
            </a:lvl4pPr>
            <a:lvl5pPr marL="914400" indent="0">
              <a:buNone/>
              <a:defRPr sz="800" b="1"/>
            </a:lvl5pPr>
            <a:lvl6pPr marL="1143000" indent="0">
              <a:buNone/>
              <a:defRPr sz="800" b="1"/>
            </a:lvl6pPr>
            <a:lvl7pPr marL="1371600" indent="0">
              <a:buNone/>
              <a:defRPr sz="800" b="1"/>
            </a:lvl7pPr>
            <a:lvl8pPr marL="1600200" indent="0">
              <a:buNone/>
              <a:defRPr sz="800" b="1"/>
            </a:lvl8pPr>
            <a:lvl9pPr marL="1828800" indent="0">
              <a:buNone/>
              <a:defRPr sz="800" b="1"/>
            </a:lvl9pPr>
          </a:lstStyle>
          <a:p>
            <a:pPr lvl="0"/>
            <a:r>
              <a:rPr lang="en-US"/>
              <a:t>Click to edit Master text styles</a:t>
            </a:r>
          </a:p>
        </p:txBody>
      </p:sp>
      <p:sp>
        <p:nvSpPr>
          <p:cNvPr id="4" name="Content Placeholder 3"/>
          <p:cNvSpPr>
            <a:spLocks noGrp="1"/>
          </p:cNvSpPr>
          <p:nvPr>
            <p:ph sz="half" idx="2"/>
          </p:nvPr>
        </p:nvSpPr>
        <p:spPr>
          <a:xfrm>
            <a:off x="228600" y="1087438"/>
            <a:ext cx="2020094" cy="1975644"/>
          </a:xfrm>
        </p:spPr>
        <p:txBody>
          <a:bodyPr/>
          <a:lstStyle>
            <a:lvl1pPr>
              <a:defRPr sz="1200"/>
            </a:lvl1pPr>
            <a:lvl2pPr>
              <a:defRPr sz="1000"/>
            </a:lvl2pPr>
            <a:lvl3pPr>
              <a:defRPr sz="900"/>
            </a:lvl3pPr>
            <a:lvl4pPr>
              <a:defRPr sz="800"/>
            </a:lvl4pPr>
            <a:lvl5pPr>
              <a:defRPr sz="800"/>
            </a:lvl5pPr>
            <a:lvl6pPr>
              <a:defRPr sz="800"/>
            </a:lvl6pPr>
            <a:lvl7pPr>
              <a:defRPr sz="800"/>
            </a:lvl7pPr>
            <a:lvl8pPr>
              <a:defRPr sz="800"/>
            </a:lvl8pPr>
            <a:lvl9pPr>
              <a:defRPr sz="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2322513" y="767556"/>
            <a:ext cx="2020888" cy="319881"/>
          </a:xfrm>
        </p:spPr>
        <p:txBody>
          <a:bodyPr anchor="b"/>
          <a:lstStyle>
            <a:lvl1pPr marL="0" indent="0">
              <a:buNone/>
              <a:defRPr sz="1200" b="1"/>
            </a:lvl1pPr>
            <a:lvl2pPr marL="228600" indent="0">
              <a:buNone/>
              <a:defRPr sz="1000" b="1"/>
            </a:lvl2pPr>
            <a:lvl3pPr marL="457200" indent="0">
              <a:buNone/>
              <a:defRPr sz="900" b="1"/>
            </a:lvl3pPr>
            <a:lvl4pPr marL="685800" indent="0">
              <a:buNone/>
              <a:defRPr sz="800" b="1"/>
            </a:lvl4pPr>
            <a:lvl5pPr marL="914400" indent="0">
              <a:buNone/>
              <a:defRPr sz="800" b="1"/>
            </a:lvl5pPr>
            <a:lvl6pPr marL="1143000" indent="0">
              <a:buNone/>
              <a:defRPr sz="800" b="1"/>
            </a:lvl6pPr>
            <a:lvl7pPr marL="1371600" indent="0">
              <a:buNone/>
              <a:defRPr sz="800" b="1"/>
            </a:lvl7pPr>
            <a:lvl8pPr marL="1600200" indent="0">
              <a:buNone/>
              <a:defRPr sz="800" b="1"/>
            </a:lvl8pPr>
            <a:lvl9pPr marL="1828800" indent="0">
              <a:buNone/>
              <a:defRPr sz="800" b="1"/>
            </a:lvl9pPr>
          </a:lstStyle>
          <a:p>
            <a:pPr lvl="0"/>
            <a:r>
              <a:rPr lang="en-US"/>
              <a:t>Click to edit Master text styles</a:t>
            </a:r>
          </a:p>
        </p:txBody>
      </p:sp>
      <p:sp>
        <p:nvSpPr>
          <p:cNvPr id="6" name="Content Placeholder 5"/>
          <p:cNvSpPr>
            <a:spLocks noGrp="1"/>
          </p:cNvSpPr>
          <p:nvPr>
            <p:ph sz="quarter" idx="4"/>
          </p:nvPr>
        </p:nvSpPr>
        <p:spPr>
          <a:xfrm>
            <a:off x="2322513" y="1087438"/>
            <a:ext cx="2020888" cy="1975644"/>
          </a:xfrm>
        </p:spPr>
        <p:txBody>
          <a:bodyPr/>
          <a:lstStyle>
            <a:lvl1pPr>
              <a:defRPr sz="1200"/>
            </a:lvl1pPr>
            <a:lvl2pPr>
              <a:defRPr sz="1000"/>
            </a:lvl2pPr>
            <a:lvl3pPr>
              <a:defRPr sz="900"/>
            </a:lvl3pPr>
            <a:lvl4pPr>
              <a:defRPr sz="800"/>
            </a:lvl4pPr>
            <a:lvl5pPr>
              <a:defRPr sz="800"/>
            </a:lvl5pPr>
            <a:lvl6pPr>
              <a:defRPr sz="800"/>
            </a:lvl6pPr>
            <a:lvl7pPr>
              <a:defRPr sz="800"/>
            </a:lvl7pPr>
            <a:lvl8pPr>
              <a:defRPr sz="800"/>
            </a:lvl8pPr>
            <a:lvl9pPr>
              <a:defRPr sz="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solidFill>
                  <a:prstClr val="black">
                    <a:tint val="75000"/>
                  </a:prstClr>
                </a:solidFill>
              </a:rPr>
              <a:pPr/>
              <a:t>4/7/2026</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76394102"/>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solidFill>
                  <a:prstClr val="black">
                    <a:tint val="75000"/>
                  </a:prstClr>
                </a:solidFill>
              </a:rPr>
              <a:pPr/>
              <a:t>4/7/2026</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02645578"/>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solidFill>
                  <a:prstClr val="black">
                    <a:tint val="75000"/>
                  </a:prstClr>
                </a:solidFill>
              </a:rPr>
              <a:pPr/>
              <a:t>4/7/2026</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74095830"/>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28600" y="136525"/>
            <a:ext cx="1504157" cy="581025"/>
          </a:xfrm>
        </p:spPr>
        <p:txBody>
          <a:bodyPr anchor="b"/>
          <a:lstStyle>
            <a:lvl1pPr algn="l">
              <a:defRPr sz="1000" b="1"/>
            </a:lvl1pPr>
          </a:lstStyle>
          <a:p>
            <a:r>
              <a:rPr lang="en-US"/>
              <a:t>Click to edit Master title style</a:t>
            </a:r>
          </a:p>
        </p:txBody>
      </p:sp>
      <p:sp>
        <p:nvSpPr>
          <p:cNvPr id="3" name="Content Placeholder 2"/>
          <p:cNvSpPr>
            <a:spLocks noGrp="1"/>
          </p:cNvSpPr>
          <p:nvPr>
            <p:ph idx="1"/>
          </p:nvPr>
        </p:nvSpPr>
        <p:spPr>
          <a:xfrm>
            <a:off x="1787525" y="136525"/>
            <a:ext cx="2555875" cy="2926557"/>
          </a:xfrm>
        </p:spPr>
        <p:txBody>
          <a:bodyPr/>
          <a:lstStyle>
            <a:lvl1pPr>
              <a:defRPr sz="1600"/>
            </a:lvl1pPr>
            <a:lvl2pPr>
              <a:defRPr sz="1400"/>
            </a:lvl2pPr>
            <a:lvl3pPr>
              <a:defRPr sz="1200"/>
            </a:lvl3pPr>
            <a:lvl4pPr>
              <a:defRPr sz="1000"/>
            </a:lvl4pPr>
            <a:lvl5pPr>
              <a:defRPr sz="1000"/>
            </a:lvl5pPr>
            <a:lvl6pPr>
              <a:defRPr sz="1000"/>
            </a:lvl6pPr>
            <a:lvl7pPr>
              <a:defRPr sz="1000"/>
            </a:lvl7pPr>
            <a:lvl8pPr>
              <a:defRPr sz="1000"/>
            </a:lvl8pPr>
            <a:lvl9pPr>
              <a:defRPr sz="1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228600" y="717550"/>
            <a:ext cx="1504157" cy="2345532"/>
          </a:xfrm>
        </p:spPr>
        <p:txBody>
          <a:bodyPr/>
          <a:lstStyle>
            <a:lvl1pPr marL="0" indent="0">
              <a:buNone/>
              <a:defRPr sz="700"/>
            </a:lvl1pPr>
            <a:lvl2pPr marL="228600" indent="0">
              <a:buNone/>
              <a:defRPr sz="600"/>
            </a:lvl2pPr>
            <a:lvl3pPr marL="457200" indent="0">
              <a:buNone/>
              <a:defRPr sz="500"/>
            </a:lvl3pPr>
            <a:lvl4pPr marL="685800" indent="0">
              <a:buNone/>
              <a:defRPr sz="450"/>
            </a:lvl4pPr>
            <a:lvl5pPr marL="914400" indent="0">
              <a:buNone/>
              <a:defRPr sz="450"/>
            </a:lvl5pPr>
            <a:lvl6pPr marL="1143000" indent="0">
              <a:buNone/>
              <a:defRPr sz="450"/>
            </a:lvl6pPr>
            <a:lvl7pPr marL="1371600" indent="0">
              <a:buNone/>
              <a:defRPr sz="450"/>
            </a:lvl7pPr>
            <a:lvl8pPr marL="1600200" indent="0">
              <a:buNone/>
              <a:defRPr sz="450"/>
            </a:lvl8pPr>
            <a:lvl9pPr marL="1828800" indent="0">
              <a:buNone/>
              <a:defRPr sz="45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solidFill>
                  <a:prstClr val="black">
                    <a:tint val="75000"/>
                  </a:prstClr>
                </a:solidFill>
              </a:rPr>
              <a:pPr/>
              <a:t>4/7/2026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05514711"/>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96144" y="2400300"/>
            <a:ext cx="2743200" cy="283369"/>
          </a:xfrm>
        </p:spPr>
        <p:txBody>
          <a:bodyPr anchor="b"/>
          <a:lstStyle>
            <a:lvl1pPr algn="l">
              <a:defRPr sz="1000" b="1"/>
            </a:lvl1pPr>
          </a:lstStyle>
          <a:p>
            <a:r>
              <a:rPr lang="en-US"/>
              <a:t>Click to edit Master title style</a:t>
            </a:r>
          </a:p>
        </p:txBody>
      </p:sp>
      <p:sp>
        <p:nvSpPr>
          <p:cNvPr id="3" name="Picture Placeholder 2"/>
          <p:cNvSpPr>
            <a:spLocks noGrp="1"/>
          </p:cNvSpPr>
          <p:nvPr>
            <p:ph type="pic" idx="1"/>
          </p:nvPr>
        </p:nvSpPr>
        <p:spPr>
          <a:xfrm>
            <a:off x="896144" y="306388"/>
            <a:ext cx="2743200" cy="2057400"/>
          </a:xfrm>
        </p:spPr>
        <p:txBody>
          <a:bodyPr/>
          <a:lstStyle>
            <a:lvl1pPr marL="0" indent="0">
              <a:buNone/>
              <a:defRPr sz="1600"/>
            </a:lvl1pPr>
            <a:lvl2pPr marL="228600" indent="0">
              <a:buNone/>
              <a:defRPr sz="1400"/>
            </a:lvl2pPr>
            <a:lvl3pPr marL="457200" indent="0">
              <a:buNone/>
              <a:defRPr sz="1200"/>
            </a:lvl3pPr>
            <a:lvl4pPr marL="685800" indent="0">
              <a:buNone/>
              <a:defRPr sz="1000"/>
            </a:lvl4pPr>
            <a:lvl5pPr marL="914400" indent="0">
              <a:buNone/>
              <a:defRPr sz="1000"/>
            </a:lvl5pPr>
            <a:lvl6pPr marL="1143000" indent="0">
              <a:buNone/>
              <a:defRPr sz="1000"/>
            </a:lvl6pPr>
            <a:lvl7pPr marL="1371600" indent="0">
              <a:buNone/>
              <a:defRPr sz="1000"/>
            </a:lvl7pPr>
            <a:lvl8pPr marL="1600200" indent="0">
              <a:buNone/>
              <a:defRPr sz="1000"/>
            </a:lvl8pPr>
            <a:lvl9pPr marL="1828800" indent="0">
              <a:buNone/>
              <a:defRPr sz="1000"/>
            </a:lvl9pPr>
          </a:lstStyle>
          <a:p>
            <a:endParaRPr lang="en-US"/>
          </a:p>
        </p:txBody>
      </p:sp>
      <p:sp>
        <p:nvSpPr>
          <p:cNvPr id="4" name="Text Placeholder 3"/>
          <p:cNvSpPr>
            <a:spLocks noGrp="1"/>
          </p:cNvSpPr>
          <p:nvPr>
            <p:ph type="body" sz="half" idx="2"/>
          </p:nvPr>
        </p:nvSpPr>
        <p:spPr>
          <a:xfrm>
            <a:off x="896144" y="2683669"/>
            <a:ext cx="2743200" cy="402431"/>
          </a:xfrm>
        </p:spPr>
        <p:txBody>
          <a:bodyPr/>
          <a:lstStyle>
            <a:lvl1pPr marL="0" indent="0">
              <a:buNone/>
              <a:defRPr sz="700"/>
            </a:lvl1pPr>
            <a:lvl2pPr marL="228600" indent="0">
              <a:buNone/>
              <a:defRPr sz="600"/>
            </a:lvl2pPr>
            <a:lvl3pPr marL="457200" indent="0">
              <a:buNone/>
              <a:defRPr sz="500"/>
            </a:lvl3pPr>
            <a:lvl4pPr marL="685800" indent="0">
              <a:buNone/>
              <a:defRPr sz="450"/>
            </a:lvl4pPr>
            <a:lvl5pPr marL="914400" indent="0">
              <a:buNone/>
              <a:defRPr sz="450"/>
            </a:lvl5pPr>
            <a:lvl6pPr marL="1143000" indent="0">
              <a:buNone/>
              <a:defRPr sz="450"/>
            </a:lvl6pPr>
            <a:lvl7pPr marL="1371600" indent="0">
              <a:buNone/>
              <a:defRPr sz="450"/>
            </a:lvl7pPr>
            <a:lvl8pPr marL="1600200" indent="0">
              <a:buNone/>
              <a:defRPr sz="450"/>
            </a:lvl8pPr>
            <a:lvl9pPr marL="1828800" indent="0">
              <a:buNone/>
              <a:defRPr sz="45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solidFill>
                  <a:prstClr val="black">
                    <a:tint val="75000"/>
                  </a:prstClr>
                </a:solidFill>
              </a:rPr>
              <a:pPr/>
              <a:t>4/7/2026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0351492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Quote">
  <p:cSld name="BLANK_1_1">
    <p:spTree>
      <p:nvGrpSpPr>
        <p:cNvPr id="1" name="Shape 966"/>
        <p:cNvGrpSpPr/>
        <p:nvPr/>
      </p:nvGrpSpPr>
      <p:grpSpPr>
        <a:xfrm>
          <a:off x="0" y="0"/>
          <a:ext cx="0" cy="0"/>
          <a:chOff x="0" y="0"/>
          <a:chExt cx="0" cy="0"/>
        </a:xfrm>
      </p:grpSpPr>
      <p:grpSp>
        <p:nvGrpSpPr>
          <p:cNvPr id="967" name="Google Shape;967;p18"/>
          <p:cNvGrpSpPr/>
          <p:nvPr/>
        </p:nvGrpSpPr>
        <p:grpSpPr>
          <a:xfrm>
            <a:off x="-1680776" y="-4224695"/>
            <a:ext cx="16179801" cy="13950337"/>
            <a:chOff x="-1680776" y="-4224695"/>
            <a:chExt cx="16179801" cy="13950337"/>
          </a:xfrm>
        </p:grpSpPr>
        <p:pic>
          <p:nvPicPr>
            <p:cNvPr id="968" name="Google Shape;968;p18"/>
            <p:cNvPicPr preferRelativeResize="0"/>
            <p:nvPr/>
          </p:nvPicPr>
          <p:blipFill>
            <a:blip r:embed="rId2">
              <a:alphaModFix/>
            </a:blip>
            <a:stretch>
              <a:fillRect/>
            </a:stretch>
          </p:blipFill>
          <p:spPr>
            <a:xfrm rot="-3224823">
              <a:off x="-140037" y="3490385"/>
              <a:ext cx="5882028" cy="4855725"/>
            </a:xfrm>
            <a:prstGeom prst="rect">
              <a:avLst/>
            </a:prstGeom>
            <a:noFill/>
            <a:ln>
              <a:noFill/>
            </a:ln>
          </p:spPr>
        </p:pic>
        <p:pic>
          <p:nvPicPr>
            <p:cNvPr id="969" name="Google Shape;969;p18"/>
            <p:cNvPicPr preferRelativeResize="0"/>
            <p:nvPr/>
          </p:nvPicPr>
          <p:blipFill>
            <a:blip r:embed="rId3">
              <a:alphaModFix amt="56000"/>
            </a:blip>
            <a:stretch>
              <a:fillRect/>
            </a:stretch>
          </p:blipFill>
          <p:spPr>
            <a:xfrm rot="10800000" flipH="1">
              <a:off x="7048980" y="-1210521"/>
              <a:ext cx="6114874" cy="5143500"/>
            </a:xfrm>
            <a:prstGeom prst="rect">
              <a:avLst/>
            </a:prstGeom>
            <a:noFill/>
            <a:ln>
              <a:noFill/>
            </a:ln>
          </p:spPr>
        </p:pic>
        <p:pic>
          <p:nvPicPr>
            <p:cNvPr id="970" name="Google Shape;970;p18"/>
            <p:cNvPicPr preferRelativeResize="0"/>
            <p:nvPr/>
          </p:nvPicPr>
          <p:blipFill>
            <a:blip r:embed="rId4">
              <a:alphaModFix amt="52000"/>
            </a:blip>
            <a:stretch>
              <a:fillRect/>
            </a:stretch>
          </p:blipFill>
          <p:spPr>
            <a:xfrm rot="5400000">
              <a:off x="5834261" y="-3262046"/>
              <a:ext cx="4474637" cy="5143502"/>
            </a:xfrm>
            <a:prstGeom prst="rect">
              <a:avLst/>
            </a:prstGeom>
            <a:noFill/>
            <a:ln>
              <a:noFill/>
            </a:ln>
          </p:spPr>
        </p:pic>
        <p:pic>
          <p:nvPicPr>
            <p:cNvPr id="971" name="Google Shape;971;p18"/>
            <p:cNvPicPr preferRelativeResize="0"/>
            <p:nvPr/>
          </p:nvPicPr>
          <p:blipFill>
            <a:blip r:embed="rId5">
              <a:alphaModFix amt="47000"/>
            </a:blip>
            <a:stretch>
              <a:fillRect/>
            </a:stretch>
          </p:blipFill>
          <p:spPr>
            <a:xfrm rot="-1342742">
              <a:off x="-977911" y="-3287812"/>
              <a:ext cx="5882021" cy="4855724"/>
            </a:xfrm>
            <a:prstGeom prst="rect">
              <a:avLst/>
            </a:prstGeom>
            <a:noFill/>
            <a:ln>
              <a:noFill/>
            </a:ln>
          </p:spPr>
        </p:pic>
        <p:pic>
          <p:nvPicPr>
            <p:cNvPr id="972" name="Google Shape;972;p18"/>
            <p:cNvPicPr preferRelativeResize="0"/>
            <p:nvPr/>
          </p:nvPicPr>
          <p:blipFill>
            <a:blip r:embed="rId6">
              <a:alphaModFix amt="58000"/>
            </a:blip>
            <a:stretch>
              <a:fillRect/>
            </a:stretch>
          </p:blipFill>
          <p:spPr>
            <a:xfrm rot="10599510">
              <a:off x="-546556" y="1325195"/>
              <a:ext cx="1787179" cy="4287368"/>
            </a:xfrm>
            <a:prstGeom prst="rect">
              <a:avLst/>
            </a:prstGeom>
            <a:noFill/>
            <a:ln>
              <a:noFill/>
            </a:ln>
          </p:spPr>
        </p:pic>
        <p:pic>
          <p:nvPicPr>
            <p:cNvPr id="973" name="Google Shape;973;p18"/>
            <p:cNvPicPr preferRelativeResize="0"/>
            <p:nvPr/>
          </p:nvPicPr>
          <p:blipFill>
            <a:blip r:embed="rId7">
              <a:alphaModFix amt="45000"/>
            </a:blip>
            <a:stretch>
              <a:fillRect/>
            </a:stretch>
          </p:blipFill>
          <p:spPr>
            <a:xfrm rot="380280">
              <a:off x="6197600" y="3797979"/>
              <a:ext cx="8158655" cy="3038274"/>
            </a:xfrm>
            <a:prstGeom prst="rect">
              <a:avLst/>
            </a:prstGeom>
            <a:noFill/>
            <a:ln>
              <a:noFill/>
            </a:ln>
          </p:spPr>
        </p:pic>
      </p:grpSp>
      <p:sp>
        <p:nvSpPr>
          <p:cNvPr id="974" name="Google Shape;974;p18"/>
          <p:cNvSpPr txBox="1">
            <a:spLocks noGrp="1"/>
          </p:cNvSpPr>
          <p:nvPr>
            <p:ph type="title"/>
          </p:nvPr>
        </p:nvSpPr>
        <p:spPr>
          <a:xfrm>
            <a:off x="2290050" y="3076083"/>
            <a:ext cx="4563900" cy="5319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1800"/>
              <a:buNone/>
              <a:defRPr sz="1800"/>
            </a:lvl1pPr>
            <a:lvl2pPr lvl="1" algn="ctr" rtl="0">
              <a:spcBef>
                <a:spcPts val="0"/>
              </a:spcBef>
              <a:spcAft>
                <a:spcPts val="0"/>
              </a:spcAft>
              <a:buSzPts val="1800"/>
              <a:buNone/>
              <a:defRPr sz="1800"/>
            </a:lvl2pPr>
            <a:lvl3pPr lvl="2" algn="ctr" rtl="0">
              <a:spcBef>
                <a:spcPts val="0"/>
              </a:spcBef>
              <a:spcAft>
                <a:spcPts val="0"/>
              </a:spcAft>
              <a:buSzPts val="1800"/>
              <a:buNone/>
              <a:defRPr sz="1800"/>
            </a:lvl3pPr>
            <a:lvl4pPr lvl="3" algn="ctr" rtl="0">
              <a:spcBef>
                <a:spcPts val="0"/>
              </a:spcBef>
              <a:spcAft>
                <a:spcPts val="0"/>
              </a:spcAft>
              <a:buSzPts val="1800"/>
              <a:buNone/>
              <a:defRPr sz="1800"/>
            </a:lvl4pPr>
            <a:lvl5pPr lvl="4" algn="ctr" rtl="0">
              <a:spcBef>
                <a:spcPts val="0"/>
              </a:spcBef>
              <a:spcAft>
                <a:spcPts val="0"/>
              </a:spcAft>
              <a:buSzPts val="1800"/>
              <a:buNone/>
              <a:defRPr sz="1800"/>
            </a:lvl5pPr>
            <a:lvl6pPr lvl="5" algn="ctr" rtl="0">
              <a:spcBef>
                <a:spcPts val="0"/>
              </a:spcBef>
              <a:spcAft>
                <a:spcPts val="0"/>
              </a:spcAft>
              <a:buSzPts val="1800"/>
              <a:buNone/>
              <a:defRPr sz="1800"/>
            </a:lvl6pPr>
            <a:lvl7pPr lvl="6" algn="ctr" rtl="0">
              <a:spcBef>
                <a:spcPts val="0"/>
              </a:spcBef>
              <a:spcAft>
                <a:spcPts val="0"/>
              </a:spcAft>
              <a:buSzPts val="1800"/>
              <a:buNone/>
              <a:defRPr sz="1800"/>
            </a:lvl7pPr>
            <a:lvl8pPr lvl="7" algn="ctr" rtl="0">
              <a:spcBef>
                <a:spcPts val="0"/>
              </a:spcBef>
              <a:spcAft>
                <a:spcPts val="0"/>
              </a:spcAft>
              <a:buSzPts val="1800"/>
              <a:buNone/>
              <a:defRPr sz="1800"/>
            </a:lvl8pPr>
            <a:lvl9pPr lvl="8" algn="ctr" rtl="0">
              <a:spcBef>
                <a:spcPts val="0"/>
              </a:spcBef>
              <a:spcAft>
                <a:spcPts val="0"/>
              </a:spcAft>
              <a:buSzPts val="1800"/>
              <a:buNone/>
              <a:defRPr sz="1800"/>
            </a:lvl9pPr>
          </a:lstStyle>
          <a:p>
            <a:endParaRPr/>
          </a:p>
        </p:txBody>
      </p:sp>
      <p:sp>
        <p:nvSpPr>
          <p:cNvPr id="975" name="Google Shape;975;p18"/>
          <p:cNvSpPr txBox="1">
            <a:spLocks noGrp="1"/>
          </p:cNvSpPr>
          <p:nvPr>
            <p:ph type="subTitle" idx="1"/>
          </p:nvPr>
        </p:nvSpPr>
        <p:spPr>
          <a:xfrm>
            <a:off x="1605150" y="1547033"/>
            <a:ext cx="5933700" cy="18099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2400"/>
            </a:lvl1pPr>
            <a:lvl2pPr lvl="1" algn="ctr" rtl="0">
              <a:lnSpc>
                <a:spcPct val="100000"/>
              </a:lnSpc>
              <a:spcBef>
                <a:spcPts val="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grpSp>
        <p:nvGrpSpPr>
          <p:cNvPr id="976" name="Google Shape;976;p18"/>
          <p:cNvGrpSpPr/>
          <p:nvPr/>
        </p:nvGrpSpPr>
        <p:grpSpPr>
          <a:xfrm rot="5400065">
            <a:off x="8667137" y="-1129839"/>
            <a:ext cx="1344377" cy="1995312"/>
            <a:chOff x="272875" y="1527563"/>
            <a:chExt cx="255950" cy="455000"/>
          </a:xfrm>
        </p:grpSpPr>
        <p:sp>
          <p:nvSpPr>
            <p:cNvPr id="977" name="Google Shape;977;p18"/>
            <p:cNvSpPr/>
            <p:nvPr/>
          </p:nvSpPr>
          <p:spPr>
            <a:xfrm>
              <a:off x="471925" y="1963988"/>
              <a:ext cx="26575" cy="18575"/>
            </a:xfrm>
            <a:custGeom>
              <a:avLst/>
              <a:gdLst/>
              <a:ahLst/>
              <a:cxnLst/>
              <a:rect l="l" t="t" r="r" b="b"/>
              <a:pathLst>
                <a:path w="1063" h="743" extrusionOk="0">
                  <a:moveTo>
                    <a:pt x="724" y="0"/>
                  </a:moveTo>
                  <a:cubicBezTo>
                    <a:pt x="636" y="0"/>
                    <a:pt x="547" y="14"/>
                    <a:pt x="512" y="41"/>
                  </a:cubicBezTo>
                  <a:cubicBezTo>
                    <a:pt x="323" y="230"/>
                    <a:pt x="152" y="420"/>
                    <a:pt x="0" y="628"/>
                  </a:cubicBezTo>
                  <a:lnTo>
                    <a:pt x="57" y="742"/>
                  </a:lnTo>
                  <a:cubicBezTo>
                    <a:pt x="247" y="742"/>
                    <a:pt x="436" y="704"/>
                    <a:pt x="626" y="647"/>
                  </a:cubicBezTo>
                  <a:cubicBezTo>
                    <a:pt x="929" y="496"/>
                    <a:pt x="1062" y="249"/>
                    <a:pt x="948" y="60"/>
                  </a:cubicBezTo>
                  <a:cubicBezTo>
                    <a:pt x="928" y="19"/>
                    <a:pt x="826" y="0"/>
                    <a:pt x="724"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8" name="Google Shape;978;p18"/>
            <p:cNvSpPr/>
            <p:nvPr/>
          </p:nvSpPr>
          <p:spPr>
            <a:xfrm>
              <a:off x="366725" y="1787738"/>
              <a:ext cx="29875" cy="22300"/>
            </a:xfrm>
            <a:custGeom>
              <a:avLst/>
              <a:gdLst/>
              <a:ahLst/>
              <a:cxnLst/>
              <a:rect l="l" t="t" r="r" b="b"/>
              <a:pathLst>
                <a:path w="1195" h="892" extrusionOk="0">
                  <a:moveTo>
                    <a:pt x="607" y="1"/>
                  </a:moveTo>
                  <a:cubicBezTo>
                    <a:pt x="0" y="1"/>
                    <a:pt x="0" y="892"/>
                    <a:pt x="607" y="892"/>
                  </a:cubicBezTo>
                  <a:cubicBezTo>
                    <a:pt x="1194" y="892"/>
                    <a:pt x="1194" y="1"/>
                    <a:pt x="607"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9" name="Google Shape;979;p18"/>
            <p:cNvSpPr/>
            <p:nvPr/>
          </p:nvSpPr>
          <p:spPr>
            <a:xfrm>
              <a:off x="380450" y="1835613"/>
              <a:ext cx="9975" cy="8550"/>
            </a:xfrm>
            <a:custGeom>
              <a:avLst/>
              <a:gdLst/>
              <a:ahLst/>
              <a:cxnLst/>
              <a:rect l="l" t="t" r="r" b="b"/>
              <a:pathLst>
                <a:path w="399" h="342" extrusionOk="0">
                  <a:moveTo>
                    <a:pt x="209" y="1"/>
                  </a:moveTo>
                  <a:cubicBezTo>
                    <a:pt x="1" y="38"/>
                    <a:pt x="1" y="323"/>
                    <a:pt x="209" y="342"/>
                  </a:cubicBezTo>
                  <a:cubicBezTo>
                    <a:pt x="399" y="323"/>
                    <a:pt x="399" y="38"/>
                    <a:pt x="209"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0" name="Google Shape;980;p18"/>
            <p:cNvSpPr/>
            <p:nvPr/>
          </p:nvSpPr>
          <p:spPr>
            <a:xfrm>
              <a:off x="416475" y="1837513"/>
              <a:ext cx="5700" cy="4750"/>
            </a:xfrm>
            <a:custGeom>
              <a:avLst/>
              <a:gdLst/>
              <a:ahLst/>
              <a:cxnLst/>
              <a:rect l="l" t="t" r="r" b="b"/>
              <a:pathLst>
                <a:path w="228" h="190" extrusionOk="0">
                  <a:moveTo>
                    <a:pt x="114" y="0"/>
                  </a:moveTo>
                  <a:cubicBezTo>
                    <a:pt x="0" y="19"/>
                    <a:pt x="0" y="171"/>
                    <a:pt x="114" y="190"/>
                  </a:cubicBezTo>
                  <a:cubicBezTo>
                    <a:pt x="228" y="171"/>
                    <a:pt x="228" y="19"/>
                    <a:pt x="114"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1" name="Google Shape;981;p18"/>
            <p:cNvSpPr/>
            <p:nvPr/>
          </p:nvSpPr>
          <p:spPr>
            <a:xfrm>
              <a:off x="415525" y="1877788"/>
              <a:ext cx="7600" cy="10675"/>
            </a:xfrm>
            <a:custGeom>
              <a:avLst/>
              <a:gdLst/>
              <a:ahLst/>
              <a:cxnLst/>
              <a:rect l="l" t="t" r="r" b="b"/>
              <a:pathLst>
                <a:path w="304" h="427" extrusionOk="0">
                  <a:moveTo>
                    <a:pt x="171" y="1"/>
                  </a:moveTo>
                  <a:cubicBezTo>
                    <a:pt x="133" y="1"/>
                    <a:pt x="95" y="20"/>
                    <a:pt x="76" y="39"/>
                  </a:cubicBezTo>
                  <a:lnTo>
                    <a:pt x="57" y="77"/>
                  </a:lnTo>
                  <a:cubicBezTo>
                    <a:pt x="38" y="95"/>
                    <a:pt x="38" y="114"/>
                    <a:pt x="38" y="133"/>
                  </a:cubicBezTo>
                  <a:lnTo>
                    <a:pt x="20" y="133"/>
                  </a:lnTo>
                  <a:cubicBezTo>
                    <a:pt x="20" y="190"/>
                    <a:pt x="20" y="228"/>
                    <a:pt x="1" y="285"/>
                  </a:cubicBezTo>
                  <a:cubicBezTo>
                    <a:pt x="1" y="304"/>
                    <a:pt x="1" y="323"/>
                    <a:pt x="20" y="342"/>
                  </a:cubicBezTo>
                  <a:cubicBezTo>
                    <a:pt x="20" y="361"/>
                    <a:pt x="38" y="380"/>
                    <a:pt x="38" y="380"/>
                  </a:cubicBezTo>
                  <a:cubicBezTo>
                    <a:pt x="57" y="399"/>
                    <a:pt x="76" y="418"/>
                    <a:pt x="95" y="418"/>
                  </a:cubicBezTo>
                  <a:cubicBezTo>
                    <a:pt x="108" y="418"/>
                    <a:pt x="121" y="426"/>
                    <a:pt x="133" y="426"/>
                  </a:cubicBezTo>
                  <a:cubicBezTo>
                    <a:pt x="140" y="426"/>
                    <a:pt x="146" y="424"/>
                    <a:pt x="152" y="418"/>
                  </a:cubicBezTo>
                  <a:lnTo>
                    <a:pt x="190" y="418"/>
                  </a:lnTo>
                  <a:cubicBezTo>
                    <a:pt x="209" y="418"/>
                    <a:pt x="228" y="418"/>
                    <a:pt x="247" y="399"/>
                  </a:cubicBezTo>
                  <a:cubicBezTo>
                    <a:pt x="285" y="361"/>
                    <a:pt x="285" y="323"/>
                    <a:pt x="285" y="285"/>
                  </a:cubicBezTo>
                  <a:lnTo>
                    <a:pt x="285" y="133"/>
                  </a:lnTo>
                  <a:cubicBezTo>
                    <a:pt x="304" y="114"/>
                    <a:pt x="304" y="95"/>
                    <a:pt x="285" y="95"/>
                  </a:cubicBezTo>
                  <a:cubicBezTo>
                    <a:pt x="285" y="77"/>
                    <a:pt x="285" y="58"/>
                    <a:pt x="266" y="39"/>
                  </a:cubicBezTo>
                  <a:cubicBezTo>
                    <a:pt x="228" y="20"/>
                    <a:pt x="209" y="1"/>
                    <a:pt x="171"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2" name="Google Shape;982;p18"/>
            <p:cNvSpPr/>
            <p:nvPr/>
          </p:nvSpPr>
          <p:spPr>
            <a:xfrm>
              <a:off x="432600" y="1937038"/>
              <a:ext cx="10450" cy="8075"/>
            </a:xfrm>
            <a:custGeom>
              <a:avLst/>
              <a:gdLst/>
              <a:ahLst/>
              <a:cxnLst/>
              <a:rect l="l" t="t" r="r" b="b"/>
              <a:pathLst>
                <a:path w="418" h="323" extrusionOk="0">
                  <a:moveTo>
                    <a:pt x="209" y="0"/>
                  </a:moveTo>
                  <a:cubicBezTo>
                    <a:pt x="0" y="0"/>
                    <a:pt x="0" y="323"/>
                    <a:pt x="209" y="323"/>
                  </a:cubicBezTo>
                  <a:cubicBezTo>
                    <a:pt x="417" y="323"/>
                    <a:pt x="417" y="0"/>
                    <a:pt x="209"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3" name="Google Shape;983;p18"/>
            <p:cNvSpPr/>
            <p:nvPr/>
          </p:nvSpPr>
          <p:spPr>
            <a:xfrm>
              <a:off x="452025" y="1974938"/>
              <a:ext cx="9500" cy="7150"/>
            </a:xfrm>
            <a:custGeom>
              <a:avLst/>
              <a:gdLst/>
              <a:ahLst/>
              <a:cxnLst/>
              <a:rect l="l" t="t" r="r" b="b"/>
              <a:pathLst>
                <a:path w="380" h="286" extrusionOk="0">
                  <a:moveTo>
                    <a:pt x="190" y="1"/>
                  </a:moveTo>
                  <a:cubicBezTo>
                    <a:pt x="0" y="1"/>
                    <a:pt x="0" y="285"/>
                    <a:pt x="190" y="285"/>
                  </a:cubicBezTo>
                  <a:cubicBezTo>
                    <a:pt x="379" y="285"/>
                    <a:pt x="379" y="1"/>
                    <a:pt x="190"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4" name="Google Shape;984;p18"/>
            <p:cNvSpPr/>
            <p:nvPr/>
          </p:nvSpPr>
          <p:spPr>
            <a:xfrm>
              <a:off x="472875" y="1918538"/>
              <a:ext cx="19925" cy="15200"/>
            </a:xfrm>
            <a:custGeom>
              <a:avLst/>
              <a:gdLst/>
              <a:ahLst/>
              <a:cxnLst/>
              <a:rect l="l" t="t" r="r" b="b"/>
              <a:pathLst>
                <a:path w="797" h="608" extrusionOk="0">
                  <a:moveTo>
                    <a:pt x="398" y="1"/>
                  </a:moveTo>
                  <a:cubicBezTo>
                    <a:pt x="0" y="1"/>
                    <a:pt x="0" y="608"/>
                    <a:pt x="398" y="608"/>
                  </a:cubicBezTo>
                  <a:cubicBezTo>
                    <a:pt x="797" y="608"/>
                    <a:pt x="797" y="1"/>
                    <a:pt x="398"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5" name="Google Shape;985;p18"/>
            <p:cNvSpPr/>
            <p:nvPr/>
          </p:nvSpPr>
          <p:spPr>
            <a:xfrm>
              <a:off x="444900" y="1890113"/>
              <a:ext cx="16150" cy="11875"/>
            </a:xfrm>
            <a:custGeom>
              <a:avLst/>
              <a:gdLst/>
              <a:ahLst/>
              <a:cxnLst/>
              <a:rect l="l" t="t" r="r" b="b"/>
              <a:pathLst>
                <a:path w="646" h="475" extrusionOk="0">
                  <a:moveTo>
                    <a:pt x="323" y="1"/>
                  </a:moveTo>
                  <a:cubicBezTo>
                    <a:pt x="1" y="1"/>
                    <a:pt x="1" y="475"/>
                    <a:pt x="323" y="475"/>
                  </a:cubicBezTo>
                  <a:cubicBezTo>
                    <a:pt x="645" y="475"/>
                    <a:pt x="645" y="1"/>
                    <a:pt x="323"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6" name="Google Shape;986;p18"/>
            <p:cNvSpPr/>
            <p:nvPr/>
          </p:nvSpPr>
          <p:spPr>
            <a:xfrm>
              <a:off x="398475" y="1905288"/>
              <a:ext cx="11875" cy="11400"/>
            </a:xfrm>
            <a:custGeom>
              <a:avLst/>
              <a:gdLst/>
              <a:ahLst/>
              <a:cxnLst/>
              <a:rect l="l" t="t" r="r" b="b"/>
              <a:pathLst>
                <a:path w="475" h="456" extrusionOk="0">
                  <a:moveTo>
                    <a:pt x="228" y="0"/>
                  </a:moveTo>
                  <a:cubicBezTo>
                    <a:pt x="0" y="57"/>
                    <a:pt x="0" y="398"/>
                    <a:pt x="228" y="455"/>
                  </a:cubicBezTo>
                  <a:cubicBezTo>
                    <a:pt x="474" y="398"/>
                    <a:pt x="474" y="57"/>
                    <a:pt x="228"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7" name="Google Shape;987;p18"/>
            <p:cNvSpPr/>
            <p:nvPr/>
          </p:nvSpPr>
          <p:spPr>
            <a:xfrm>
              <a:off x="454400" y="1849363"/>
              <a:ext cx="11850" cy="11400"/>
            </a:xfrm>
            <a:custGeom>
              <a:avLst/>
              <a:gdLst/>
              <a:ahLst/>
              <a:cxnLst/>
              <a:rect l="l" t="t" r="r" b="b"/>
              <a:pathLst>
                <a:path w="474" h="456" extrusionOk="0">
                  <a:moveTo>
                    <a:pt x="246" y="0"/>
                  </a:moveTo>
                  <a:cubicBezTo>
                    <a:pt x="0" y="57"/>
                    <a:pt x="0" y="398"/>
                    <a:pt x="246" y="455"/>
                  </a:cubicBezTo>
                  <a:cubicBezTo>
                    <a:pt x="474" y="398"/>
                    <a:pt x="474" y="57"/>
                    <a:pt x="246"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8" name="Google Shape;988;p18"/>
            <p:cNvSpPr/>
            <p:nvPr/>
          </p:nvSpPr>
          <p:spPr>
            <a:xfrm>
              <a:off x="428800" y="1830863"/>
              <a:ext cx="14725" cy="11400"/>
            </a:xfrm>
            <a:custGeom>
              <a:avLst/>
              <a:gdLst/>
              <a:ahLst/>
              <a:cxnLst/>
              <a:rect l="l" t="t" r="r" b="b"/>
              <a:pathLst>
                <a:path w="589" h="456" extrusionOk="0">
                  <a:moveTo>
                    <a:pt x="228" y="1"/>
                  </a:moveTo>
                  <a:cubicBezTo>
                    <a:pt x="190" y="1"/>
                    <a:pt x="171" y="1"/>
                    <a:pt x="133" y="20"/>
                  </a:cubicBezTo>
                  <a:cubicBezTo>
                    <a:pt x="114" y="39"/>
                    <a:pt x="76" y="39"/>
                    <a:pt x="57" y="77"/>
                  </a:cubicBezTo>
                  <a:cubicBezTo>
                    <a:pt x="38" y="96"/>
                    <a:pt x="19" y="115"/>
                    <a:pt x="19" y="153"/>
                  </a:cubicBezTo>
                  <a:cubicBezTo>
                    <a:pt x="0" y="172"/>
                    <a:pt x="0" y="209"/>
                    <a:pt x="0" y="228"/>
                  </a:cubicBezTo>
                  <a:lnTo>
                    <a:pt x="0" y="285"/>
                  </a:lnTo>
                  <a:cubicBezTo>
                    <a:pt x="0" y="323"/>
                    <a:pt x="19" y="361"/>
                    <a:pt x="57" y="399"/>
                  </a:cubicBezTo>
                  <a:lnTo>
                    <a:pt x="95" y="437"/>
                  </a:lnTo>
                  <a:cubicBezTo>
                    <a:pt x="133" y="456"/>
                    <a:pt x="171" y="456"/>
                    <a:pt x="209" y="456"/>
                  </a:cubicBezTo>
                  <a:lnTo>
                    <a:pt x="209" y="437"/>
                  </a:lnTo>
                  <a:lnTo>
                    <a:pt x="361" y="437"/>
                  </a:lnTo>
                  <a:cubicBezTo>
                    <a:pt x="398" y="437"/>
                    <a:pt x="417" y="437"/>
                    <a:pt x="455" y="418"/>
                  </a:cubicBezTo>
                  <a:cubicBezTo>
                    <a:pt x="474" y="418"/>
                    <a:pt x="493" y="399"/>
                    <a:pt x="531" y="380"/>
                  </a:cubicBezTo>
                  <a:cubicBezTo>
                    <a:pt x="550" y="361"/>
                    <a:pt x="569" y="342"/>
                    <a:pt x="569" y="304"/>
                  </a:cubicBezTo>
                  <a:cubicBezTo>
                    <a:pt x="588" y="285"/>
                    <a:pt x="588" y="247"/>
                    <a:pt x="588" y="228"/>
                  </a:cubicBezTo>
                  <a:lnTo>
                    <a:pt x="588" y="172"/>
                  </a:lnTo>
                  <a:cubicBezTo>
                    <a:pt x="569" y="134"/>
                    <a:pt x="550" y="96"/>
                    <a:pt x="531" y="58"/>
                  </a:cubicBezTo>
                  <a:lnTo>
                    <a:pt x="493" y="39"/>
                  </a:lnTo>
                  <a:cubicBezTo>
                    <a:pt x="455" y="20"/>
                    <a:pt x="417" y="1"/>
                    <a:pt x="380"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9" name="Google Shape;989;p18"/>
            <p:cNvSpPr/>
            <p:nvPr/>
          </p:nvSpPr>
          <p:spPr>
            <a:xfrm>
              <a:off x="440175" y="1765463"/>
              <a:ext cx="18025" cy="14725"/>
            </a:xfrm>
            <a:custGeom>
              <a:avLst/>
              <a:gdLst/>
              <a:ahLst/>
              <a:cxnLst/>
              <a:rect l="l" t="t" r="r" b="b"/>
              <a:pathLst>
                <a:path w="721" h="589" extrusionOk="0">
                  <a:moveTo>
                    <a:pt x="361" y="1"/>
                  </a:moveTo>
                  <a:cubicBezTo>
                    <a:pt x="0" y="20"/>
                    <a:pt x="0" y="551"/>
                    <a:pt x="361" y="589"/>
                  </a:cubicBezTo>
                  <a:cubicBezTo>
                    <a:pt x="721" y="551"/>
                    <a:pt x="721" y="20"/>
                    <a:pt x="361"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0" name="Google Shape;990;p18"/>
            <p:cNvSpPr/>
            <p:nvPr/>
          </p:nvSpPr>
          <p:spPr>
            <a:xfrm>
              <a:off x="385200" y="1777313"/>
              <a:ext cx="15650" cy="13300"/>
            </a:xfrm>
            <a:custGeom>
              <a:avLst/>
              <a:gdLst/>
              <a:ahLst/>
              <a:cxnLst/>
              <a:rect l="l" t="t" r="r" b="b"/>
              <a:pathLst>
                <a:path w="626" h="532" extrusionOk="0">
                  <a:moveTo>
                    <a:pt x="323" y="1"/>
                  </a:moveTo>
                  <a:cubicBezTo>
                    <a:pt x="0" y="39"/>
                    <a:pt x="0" y="494"/>
                    <a:pt x="323" y="532"/>
                  </a:cubicBezTo>
                  <a:cubicBezTo>
                    <a:pt x="626" y="494"/>
                    <a:pt x="626" y="39"/>
                    <a:pt x="323"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1" name="Google Shape;991;p18"/>
            <p:cNvSpPr/>
            <p:nvPr/>
          </p:nvSpPr>
          <p:spPr>
            <a:xfrm>
              <a:off x="399875" y="1703388"/>
              <a:ext cx="16150" cy="11875"/>
            </a:xfrm>
            <a:custGeom>
              <a:avLst/>
              <a:gdLst/>
              <a:ahLst/>
              <a:cxnLst/>
              <a:rect l="l" t="t" r="r" b="b"/>
              <a:pathLst>
                <a:path w="646" h="475" extrusionOk="0">
                  <a:moveTo>
                    <a:pt x="323" y="1"/>
                  </a:moveTo>
                  <a:cubicBezTo>
                    <a:pt x="1" y="1"/>
                    <a:pt x="1" y="474"/>
                    <a:pt x="323" y="474"/>
                  </a:cubicBezTo>
                  <a:cubicBezTo>
                    <a:pt x="646" y="474"/>
                    <a:pt x="646" y="1"/>
                    <a:pt x="323"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2" name="Google Shape;992;p18"/>
            <p:cNvSpPr/>
            <p:nvPr/>
          </p:nvSpPr>
          <p:spPr>
            <a:xfrm>
              <a:off x="354400" y="1709538"/>
              <a:ext cx="17550" cy="14250"/>
            </a:xfrm>
            <a:custGeom>
              <a:avLst/>
              <a:gdLst/>
              <a:ahLst/>
              <a:cxnLst/>
              <a:rect l="l" t="t" r="r" b="b"/>
              <a:pathLst>
                <a:path w="702" h="570" extrusionOk="0">
                  <a:moveTo>
                    <a:pt x="341" y="1"/>
                  </a:moveTo>
                  <a:cubicBezTo>
                    <a:pt x="0" y="20"/>
                    <a:pt x="0" y="532"/>
                    <a:pt x="341" y="570"/>
                  </a:cubicBezTo>
                  <a:cubicBezTo>
                    <a:pt x="702" y="532"/>
                    <a:pt x="702" y="20"/>
                    <a:pt x="341"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3" name="Google Shape;993;p18"/>
            <p:cNvSpPr/>
            <p:nvPr/>
          </p:nvSpPr>
          <p:spPr>
            <a:xfrm>
              <a:off x="338275" y="1701963"/>
              <a:ext cx="19450" cy="14250"/>
            </a:xfrm>
            <a:custGeom>
              <a:avLst/>
              <a:gdLst/>
              <a:ahLst/>
              <a:cxnLst/>
              <a:rect l="l" t="t" r="r" b="b"/>
              <a:pathLst>
                <a:path w="778" h="570" extrusionOk="0">
                  <a:moveTo>
                    <a:pt x="416" y="0"/>
                  </a:moveTo>
                  <a:cubicBezTo>
                    <a:pt x="411" y="0"/>
                    <a:pt x="405" y="0"/>
                    <a:pt x="399" y="1"/>
                  </a:cubicBezTo>
                  <a:cubicBezTo>
                    <a:pt x="1" y="1"/>
                    <a:pt x="1" y="569"/>
                    <a:pt x="399" y="569"/>
                  </a:cubicBezTo>
                  <a:cubicBezTo>
                    <a:pt x="772" y="569"/>
                    <a:pt x="778" y="0"/>
                    <a:pt x="416"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4" name="Google Shape;994;p18"/>
            <p:cNvSpPr/>
            <p:nvPr/>
          </p:nvSpPr>
          <p:spPr>
            <a:xfrm>
              <a:off x="388050" y="1631363"/>
              <a:ext cx="17550" cy="13750"/>
            </a:xfrm>
            <a:custGeom>
              <a:avLst/>
              <a:gdLst/>
              <a:ahLst/>
              <a:cxnLst/>
              <a:rect l="l" t="t" r="r" b="b"/>
              <a:pathLst>
                <a:path w="702" h="550" extrusionOk="0">
                  <a:moveTo>
                    <a:pt x="360" y="0"/>
                  </a:moveTo>
                  <a:cubicBezTo>
                    <a:pt x="0" y="0"/>
                    <a:pt x="0" y="550"/>
                    <a:pt x="360" y="550"/>
                  </a:cubicBezTo>
                  <a:cubicBezTo>
                    <a:pt x="701" y="550"/>
                    <a:pt x="701" y="0"/>
                    <a:pt x="360"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5" name="Google Shape;995;p18"/>
            <p:cNvSpPr/>
            <p:nvPr/>
          </p:nvSpPr>
          <p:spPr>
            <a:xfrm>
              <a:off x="297525" y="1637988"/>
              <a:ext cx="18975" cy="14725"/>
            </a:xfrm>
            <a:custGeom>
              <a:avLst/>
              <a:gdLst/>
              <a:ahLst/>
              <a:cxnLst/>
              <a:rect l="l" t="t" r="r" b="b"/>
              <a:pathLst>
                <a:path w="759" h="589" extrusionOk="0">
                  <a:moveTo>
                    <a:pt x="379" y="0"/>
                  </a:moveTo>
                  <a:cubicBezTo>
                    <a:pt x="0" y="0"/>
                    <a:pt x="0" y="588"/>
                    <a:pt x="379" y="588"/>
                  </a:cubicBezTo>
                  <a:cubicBezTo>
                    <a:pt x="759" y="588"/>
                    <a:pt x="759" y="0"/>
                    <a:pt x="379"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6" name="Google Shape;996;p18"/>
            <p:cNvSpPr/>
            <p:nvPr/>
          </p:nvSpPr>
          <p:spPr>
            <a:xfrm>
              <a:off x="356275" y="1585363"/>
              <a:ext cx="20875" cy="15675"/>
            </a:xfrm>
            <a:custGeom>
              <a:avLst/>
              <a:gdLst/>
              <a:ahLst/>
              <a:cxnLst/>
              <a:rect l="l" t="t" r="r" b="b"/>
              <a:pathLst>
                <a:path w="835" h="627" extrusionOk="0">
                  <a:moveTo>
                    <a:pt x="436" y="1"/>
                  </a:moveTo>
                  <a:cubicBezTo>
                    <a:pt x="430" y="1"/>
                    <a:pt x="424" y="1"/>
                    <a:pt x="418" y="1"/>
                  </a:cubicBezTo>
                  <a:cubicBezTo>
                    <a:pt x="1" y="1"/>
                    <a:pt x="1" y="627"/>
                    <a:pt x="418" y="627"/>
                  </a:cubicBezTo>
                  <a:cubicBezTo>
                    <a:pt x="829" y="627"/>
                    <a:pt x="835" y="1"/>
                    <a:pt x="436"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7" name="Google Shape;997;p18"/>
            <p:cNvSpPr/>
            <p:nvPr/>
          </p:nvSpPr>
          <p:spPr>
            <a:xfrm>
              <a:off x="311750" y="1588238"/>
              <a:ext cx="12800" cy="9500"/>
            </a:xfrm>
            <a:custGeom>
              <a:avLst/>
              <a:gdLst/>
              <a:ahLst/>
              <a:cxnLst/>
              <a:rect l="l" t="t" r="r" b="b"/>
              <a:pathLst>
                <a:path w="512" h="380" extrusionOk="0">
                  <a:moveTo>
                    <a:pt x="265" y="0"/>
                  </a:moveTo>
                  <a:cubicBezTo>
                    <a:pt x="0" y="0"/>
                    <a:pt x="0" y="379"/>
                    <a:pt x="265" y="379"/>
                  </a:cubicBezTo>
                  <a:cubicBezTo>
                    <a:pt x="512" y="379"/>
                    <a:pt x="512" y="0"/>
                    <a:pt x="265"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8" name="Google Shape;998;p18"/>
            <p:cNvSpPr/>
            <p:nvPr/>
          </p:nvSpPr>
          <p:spPr>
            <a:xfrm>
              <a:off x="285675" y="1574488"/>
              <a:ext cx="20400" cy="15175"/>
            </a:xfrm>
            <a:custGeom>
              <a:avLst/>
              <a:gdLst/>
              <a:ahLst/>
              <a:cxnLst/>
              <a:rect l="l" t="t" r="r" b="b"/>
              <a:pathLst>
                <a:path w="816" h="607" extrusionOk="0">
                  <a:moveTo>
                    <a:pt x="398" y="0"/>
                  </a:moveTo>
                  <a:cubicBezTo>
                    <a:pt x="0" y="0"/>
                    <a:pt x="0" y="607"/>
                    <a:pt x="398" y="607"/>
                  </a:cubicBezTo>
                  <a:cubicBezTo>
                    <a:pt x="816" y="607"/>
                    <a:pt x="816" y="0"/>
                    <a:pt x="398"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9" name="Google Shape;999;p18"/>
            <p:cNvSpPr/>
            <p:nvPr/>
          </p:nvSpPr>
          <p:spPr>
            <a:xfrm>
              <a:off x="354400" y="1551263"/>
              <a:ext cx="9975" cy="8550"/>
            </a:xfrm>
            <a:custGeom>
              <a:avLst/>
              <a:gdLst/>
              <a:ahLst/>
              <a:cxnLst/>
              <a:rect l="l" t="t" r="r" b="b"/>
              <a:pathLst>
                <a:path w="399" h="342" extrusionOk="0">
                  <a:moveTo>
                    <a:pt x="209" y="0"/>
                  </a:moveTo>
                  <a:cubicBezTo>
                    <a:pt x="0" y="38"/>
                    <a:pt x="0" y="323"/>
                    <a:pt x="209" y="342"/>
                  </a:cubicBezTo>
                  <a:cubicBezTo>
                    <a:pt x="398" y="323"/>
                    <a:pt x="398" y="38"/>
                    <a:pt x="209"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0" name="Google Shape;1000;p18"/>
            <p:cNvSpPr/>
            <p:nvPr/>
          </p:nvSpPr>
          <p:spPr>
            <a:xfrm>
              <a:off x="337800" y="1527563"/>
              <a:ext cx="13300" cy="11400"/>
            </a:xfrm>
            <a:custGeom>
              <a:avLst/>
              <a:gdLst/>
              <a:ahLst/>
              <a:cxnLst/>
              <a:rect l="l" t="t" r="r" b="b"/>
              <a:pathLst>
                <a:path w="532" h="456" extrusionOk="0">
                  <a:moveTo>
                    <a:pt x="266" y="1"/>
                  </a:moveTo>
                  <a:cubicBezTo>
                    <a:pt x="1" y="38"/>
                    <a:pt x="1" y="418"/>
                    <a:pt x="266" y="455"/>
                  </a:cubicBezTo>
                  <a:cubicBezTo>
                    <a:pt x="531" y="418"/>
                    <a:pt x="531" y="38"/>
                    <a:pt x="266"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1" name="Google Shape;1001;p18"/>
            <p:cNvSpPr/>
            <p:nvPr/>
          </p:nvSpPr>
          <p:spPr>
            <a:xfrm>
              <a:off x="272875" y="1700063"/>
              <a:ext cx="23250" cy="18050"/>
            </a:xfrm>
            <a:custGeom>
              <a:avLst/>
              <a:gdLst/>
              <a:ahLst/>
              <a:cxnLst/>
              <a:rect l="l" t="t" r="r" b="b"/>
              <a:pathLst>
                <a:path w="930" h="722" extrusionOk="0">
                  <a:moveTo>
                    <a:pt x="474" y="1"/>
                  </a:moveTo>
                  <a:cubicBezTo>
                    <a:pt x="0" y="1"/>
                    <a:pt x="0" y="721"/>
                    <a:pt x="474" y="721"/>
                  </a:cubicBezTo>
                  <a:cubicBezTo>
                    <a:pt x="929" y="721"/>
                    <a:pt x="929" y="1"/>
                    <a:pt x="474"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2" name="Google Shape;1002;p18"/>
            <p:cNvSpPr/>
            <p:nvPr/>
          </p:nvSpPr>
          <p:spPr>
            <a:xfrm>
              <a:off x="507000" y="1726138"/>
              <a:ext cx="3800" cy="3350"/>
            </a:xfrm>
            <a:custGeom>
              <a:avLst/>
              <a:gdLst/>
              <a:ahLst/>
              <a:cxnLst/>
              <a:rect l="l" t="t" r="r" b="b"/>
              <a:pathLst>
                <a:path w="152" h="134" extrusionOk="0">
                  <a:moveTo>
                    <a:pt x="76" y="0"/>
                  </a:moveTo>
                  <a:cubicBezTo>
                    <a:pt x="0" y="0"/>
                    <a:pt x="0" y="114"/>
                    <a:pt x="76" y="133"/>
                  </a:cubicBezTo>
                  <a:cubicBezTo>
                    <a:pt x="152" y="114"/>
                    <a:pt x="152" y="0"/>
                    <a:pt x="76"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3" name="Google Shape;1003;p18"/>
            <p:cNvSpPr/>
            <p:nvPr/>
          </p:nvSpPr>
          <p:spPr>
            <a:xfrm>
              <a:off x="485200" y="1780638"/>
              <a:ext cx="18025" cy="13775"/>
            </a:xfrm>
            <a:custGeom>
              <a:avLst/>
              <a:gdLst/>
              <a:ahLst/>
              <a:cxnLst/>
              <a:rect l="l" t="t" r="r" b="b"/>
              <a:pathLst>
                <a:path w="721" h="551" extrusionOk="0">
                  <a:moveTo>
                    <a:pt x="360" y="1"/>
                  </a:moveTo>
                  <a:cubicBezTo>
                    <a:pt x="0" y="1"/>
                    <a:pt x="0" y="550"/>
                    <a:pt x="360" y="550"/>
                  </a:cubicBezTo>
                  <a:cubicBezTo>
                    <a:pt x="721" y="550"/>
                    <a:pt x="721" y="1"/>
                    <a:pt x="360"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4" name="Google Shape;1004;p18"/>
            <p:cNvSpPr/>
            <p:nvPr/>
          </p:nvSpPr>
          <p:spPr>
            <a:xfrm>
              <a:off x="502250" y="1829463"/>
              <a:ext cx="9500" cy="6175"/>
            </a:xfrm>
            <a:custGeom>
              <a:avLst/>
              <a:gdLst/>
              <a:ahLst/>
              <a:cxnLst/>
              <a:rect l="l" t="t" r="r" b="b"/>
              <a:pathLst>
                <a:path w="380" h="247" extrusionOk="0">
                  <a:moveTo>
                    <a:pt x="114" y="0"/>
                  </a:moveTo>
                  <a:cubicBezTo>
                    <a:pt x="77" y="0"/>
                    <a:pt x="39" y="19"/>
                    <a:pt x="20" y="38"/>
                  </a:cubicBezTo>
                  <a:cubicBezTo>
                    <a:pt x="20" y="38"/>
                    <a:pt x="1" y="57"/>
                    <a:pt x="1" y="76"/>
                  </a:cubicBezTo>
                  <a:cubicBezTo>
                    <a:pt x="1" y="95"/>
                    <a:pt x="1" y="114"/>
                    <a:pt x="1" y="114"/>
                  </a:cubicBezTo>
                  <a:cubicBezTo>
                    <a:pt x="1" y="152"/>
                    <a:pt x="20" y="190"/>
                    <a:pt x="39" y="209"/>
                  </a:cubicBezTo>
                  <a:cubicBezTo>
                    <a:pt x="58" y="228"/>
                    <a:pt x="95" y="247"/>
                    <a:pt x="114" y="247"/>
                  </a:cubicBezTo>
                  <a:lnTo>
                    <a:pt x="266" y="247"/>
                  </a:lnTo>
                  <a:cubicBezTo>
                    <a:pt x="304" y="247"/>
                    <a:pt x="342" y="228"/>
                    <a:pt x="361" y="209"/>
                  </a:cubicBezTo>
                  <a:cubicBezTo>
                    <a:pt x="361" y="190"/>
                    <a:pt x="380" y="190"/>
                    <a:pt x="380" y="171"/>
                  </a:cubicBezTo>
                  <a:cubicBezTo>
                    <a:pt x="380" y="152"/>
                    <a:pt x="380" y="133"/>
                    <a:pt x="380" y="114"/>
                  </a:cubicBezTo>
                  <a:cubicBezTo>
                    <a:pt x="380" y="95"/>
                    <a:pt x="361" y="57"/>
                    <a:pt x="342" y="38"/>
                  </a:cubicBezTo>
                  <a:cubicBezTo>
                    <a:pt x="323" y="19"/>
                    <a:pt x="285" y="0"/>
                    <a:pt x="266"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5" name="Google Shape;1005;p18"/>
            <p:cNvSpPr/>
            <p:nvPr/>
          </p:nvSpPr>
          <p:spPr>
            <a:xfrm>
              <a:off x="504150" y="1867838"/>
              <a:ext cx="24675" cy="18975"/>
            </a:xfrm>
            <a:custGeom>
              <a:avLst/>
              <a:gdLst/>
              <a:ahLst/>
              <a:cxnLst/>
              <a:rect l="l" t="t" r="r" b="b"/>
              <a:pathLst>
                <a:path w="987" h="759" extrusionOk="0">
                  <a:moveTo>
                    <a:pt x="493" y="1"/>
                  </a:moveTo>
                  <a:cubicBezTo>
                    <a:pt x="1" y="1"/>
                    <a:pt x="1" y="759"/>
                    <a:pt x="493" y="759"/>
                  </a:cubicBezTo>
                  <a:cubicBezTo>
                    <a:pt x="986" y="759"/>
                    <a:pt x="986" y="1"/>
                    <a:pt x="493"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6" name="Google Shape;1006;p18"/>
            <p:cNvSpPr/>
            <p:nvPr/>
          </p:nvSpPr>
          <p:spPr>
            <a:xfrm>
              <a:off x="360075" y="1880163"/>
              <a:ext cx="20875" cy="17075"/>
            </a:xfrm>
            <a:custGeom>
              <a:avLst/>
              <a:gdLst/>
              <a:ahLst/>
              <a:cxnLst/>
              <a:rect l="l" t="t" r="r" b="b"/>
              <a:pathLst>
                <a:path w="835" h="683" extrusionOk="0">
                  <a:moveTo>
                    <a:pt x="418" y="0"/>
                  </a:moveTo>
                  <a:cubicBezTo>
                    <a:pt x="1" y="38"/>
                    <a:pt x="1" y="645"/>
                    <a:pt x="418" y="683"/>
                  </a:cubicBezTo>
                  <a:cubicBezTo>
                    <a:pt x="835" y="645"/>
                    <a:pt x="835" y="38"/>
                    <a:pt x="418"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7" name="Google Shape;1007;p18"/>
            <p:cNvSpPr/>
            <p:nvPr/>
          </p:nvSpPr>
          <p:spPr>
            <a:xfrm>
              <a:off x="319325" y="1860263"/>
              <a:ext cx="16125" cy="12350"/>
            </a:xfrm>
            <a:custGeom>
              <a:avLst/>
              <a:gdLst/>
              <a:ahLst/>
              <a:cxnLst/>
              <a:rect l="l" t="t" r="r" b="b"/>
              <a:pathLst>
                <a:path w="645" h="494" extrusionOk="0">
                  <a:moveTo>
                    <a:pt x="247" y="0"/>
                  </a:moveTo>
                  <a:cubicBezTo>
                    <a:pt x="228" y="0"/>
                    <a:pt x="190" y="0"/>
                    <a:pt x="152" y="19"/>
                  </a:cubicBezTo>
                  <a:cubicBezTo>
                    <a:pt x="133" y="19"/>
                    <a:pt x="95" y="38"/>
                    <a:pt x="76" y="76"/>
                  </a:cubicBezTo>
                  <a:cubicBezTo>
                    <a:pt x="38" y="114"/>
                    <a:pt x="0" y="171"/>
                    <a:pt x="0" y="247"/>
                  </a:cubicBezTo>
                  <a:lnTo>
                    <a:pt x="0" y="304"/>
                  </a:lnTo>
                  <a:cubicBezTo>
                    <a:pt x="19" y="342"/>
                    <a:pt x="38" y="379"/>
                    <a:pt x="76" y="417"/>
                  </a:cubicBezTo>
                  <a:lnTo>
                    <a:pt x="114" y="455"/>
                  </a:lnTo>
                  <a:cubicBezTo>
                    <a:pt x="152" y="474"/>
                    <a:pt x="209" y="493"/>
                    <a:pt x="247" y="493"/>
                  </a:cubicBezTo>
                  <a:lnTo>
                    <a:pt x="398" y="493"/>
                  </a:lnTo>
                  <a:cubicBezTo>
                    <a:pt x="436" y="493"/>
                    <a:pt x="455" y="493"/>
                    <a:pt x="493" y="474"/>
                  </a:cubicBezTo>
                  <a:cubicBezTo>
                    <a:pt x="550" y="455"/>
                    <a:pt x="588" y="398"/>
                    <a:pt x="607" y="342"/>
                  </a:cubicBezTo>
                  <a:cubicBezTo>
                    <a:pt x="626" y="323"/>
                    <a:pt x="645" y="285"/>
                    <a:pt x="626" y="247"/>
                  </a:cubicBezTo>
                  <a:lnTo>
                    <a:pt x="626" y="190"/>
                  </a:lnTo>
                  <a:cubicBezTo>
                    <a:pt x="626" y="152"/>
                    <a:pt x="607" y="114"/>
                    <a:pt x="569" y="76"/>
                  </a:cubicBezTo>
                  <a:lnTo>
                    <a:pt x="531" y="38"/>
                  </a:lnTo>
                  <a:cubicBezTo>
                    <a:pt x="493" y="19"/>
                    <a:pt x="436" y="19"/>
                    <a:pt x="398" y="19"/>
                  </a:cubicBezTo>
                  <a:lnTo>
                    <a:pt x="398" y="0"/>
                  </a:ln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8" name="Google Shape;1008;p18"/>
            <p:cNvSpPr/>
            <p:nvPr/>
          </p:nvSpPr>
          <p:spPr>
            <a:xfrm>
              <a:off x="325475" y="1808138"/>
              <a:ext cx="15675" cy="11850"/>
            </a:xfrm>
            <a:custGeom>
              <a:avLst/>
              <a:gdLst/>
              <a:ahLst/>
              <a:cxnLst/>
              <a:rect l="l" t="t" r="r" b="b"/>
              <a:pathLst>
                <a:path w="627" h="474" extrusionOk="0">
                  <a:moveTo>
                    <a:pt x="304" y="0"/>
                  </a:moveTo>
                  <a:cubicBezTo>
                    <a:pt x="1" y="0"/>
                    <a:pt x="1" y="474"/>
                    <a:pt x="304" y="474"/>
                  </a:cubicBezTo>
                  <a:cubicBezTo>
                    <a:pt x="626" y="474"/>
                    <a:pt x="626" y="0"/>
                    <a:pt x="304"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9" name="Google Shape;1009;p18"/>
            <p:cNvSpPr/>
            <p:nvPr/>
          </p:nvSpPr>
          <p:spPr>
            <a:xfrm>
              <a:off x="298950" y="1787738"/>
              <a:ext cx="8550" cy="7150"/>
            </a:xfrm>
            <a:custGeom>
              <a:avLst/>
              <a:gdLst/>
              <a:ahLst/>
              <a:cxnLst/>
              <a:rect l="l" t="t" r="r" b="b"/>
              <a:pathLst>
                <a:path w="342" h="286" extrusionOk="0">
                  <a:moveTo>
                    <a:pt x="171" y="1"/>
                  </a:moveTo>
                  <a:cubicBezTo>
                    <a:pt x="0" y="20"/>
                    <a:pt x="0" y="266"/>
                    <a:pt x="171" y="285"/>
                  </a:cubicBezTo>
                  <a:cubicBezTo>
                    <a:pt x="341" y="266"/>
                    <a:pt x="341" y="20"/>
                    <a:pt x="171"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0" name="Google Shape;1010;p18"/>
            <p:cNvSpPr/>
            <p:nvPr/>
          </p:nvSpPr>
          <p:spPr>
            <a:xfrm>
              <a:off x="445850" y="1622338"/>
              <a:ext cx="21825" cy="16625"/>
            </a:xfrm>
            <a:custGeom>
              <a:avLst/>
              <a:gdLst/>
              <a:ahLst/>
              <a:cxnLst/>
              <a:rect l="l" t="t" r="r" b="b"/>
              <a:pathLst>
                <a:path w="873" h="665" extrusionOk="0">
                  <a:moveTo>
                    <a:pt x="437" y="1"/>
                  </a:moveTo>
                  <a:cubicBezTo>
                    <a:pt x="1" y="1"/>
                    <a:pt x="1" y="664"/>
                    <a:pt x="437" y="664"/>
                  </a:cubicBezTo>
                  <a:cubicBezTo>
                    <a:pt x="873" y="664"/>
                    <a:pt x="873" y="1"/>
                    <a:pt x="437"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1" name="Google Shape;1011;p18"/>
            <p:cNvSpPr/>
            <p:nvPr/>
          </p:nvSpPr>
          <p:spPr>
            <a:xfrm>
              <a:off x="418850" y="1542263"/>
              <a:ext cx="23250" cy="18975"/>
            </a:xfrm>
            <a:custGeom>
              <a:avLst/>
              <a:gdLst/>
              <a:ahLst/>
              <a:cxnLst/>
              <a:rect l="l" t="t" r="r" b="b"/>
              <a:pathLst>
                <a:path w="930" h="759" extrusionOk="0">
                  <a:moveTo>
                    <a:pt x="474" y="0"/>
                  </a:moveTo>
                  <a:cubicBezTo>
                    <a:pt x="0" y="38"/>
                    <a:pt x="0" y="721"/>
                    <a:pt x="474" y="758"/>
                  </a:cubicBezTo>
                  <a:cubicBezTo>
                    <a:pt x="929" y="721"/>
                    <a:pt x="929" y="38"/>
                    <a:pt x="474"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12" name="Google Shape;1012;p18"/>
          <p:cNvSpPr/>
          <p:nvPr/>
        </p:nvSpPr>
        <p:spPr>
          <a:xfrm rot="-7373435">
            <a:off x="-1518218" y="3027895"/>
            <a:ext cx="2265005" cy="2165760"/>
          </a:xfrm>
          <a:custGeom>
            <a:avLst/>
            <a:gdLst/>
            <a:ahLst/>
            <a:cxnLst/>
            <a:rect l="l" t="t" r="r" b="b"/>
            <a:pathLst>
              <a:path w="21339" h="20404" extrusionOk="0">
                <a:moveTo>
                  <a:pt x="95" y="0"/>
                </a:moveTo>
                <a:cubicBezTo>
                  <a:pt x="50" y="0"/>
                  <a:pt x="0" y="36"/>
                  <a:pt x="12" y="93"/>
                </a:cubicBezTo>
                <a:cubicBezTo>
                  <a:pt x="485" y="2330"/>
                  <a:pt x="1054" y="4567"/>
                  <a:pt x="1680" y="6766"/>
                </a:cubicBezTo>
                <a:cubicBezTo>
                  <a:pt x="2324" y="8965"/>
                  <a:pt x="3045" y="11126"/>
                  <a:pt x="3822" y="13249"/>
                </a:cubicBezTo>
                <a:cubicBezTo>
                  <a:pt x="4220" y="14330"/>
                  <a:pt x="4618" y="15391"/>
                  <a:pt x="5054" y="16453"/>
                </a:cubicBezTo>
                <a:cubicBezTo>
                  <a:pt x="5225" y="16889"/>
                  <a:pt x="5433" y="17287"/>
                  <a:pt x="5699" y="17666"/>
                </a:cubicBezTo>
                <a:cubicBezTo>
                  <a:pt x="5926" y="17988"/>
                  <a:pt x="6267" y="18216"/>
                  <a:pt x="6646" y="18348"/>
                </a:cubicBezTo>
                <a:cubicBezTo>
                  <a:pt x="6705" y="18361"/>
                  <a:pt x="6764" y="18368"/>
                  <a:pt x="6823" y="18368"/>
                </a:cubicBezTo>
                <a:cubicBezTo>
                  <a:pt x="7107" y="18368"/>
                  <a:pt x="7384" y="18221"/>
                  <a:pt x="7556" y="17969"/>
                </a:cubicBezTo>
                <a:cubicBezTo>
                  <a:pt x="7746" y="17609"/>
                  <a:pt x="7784" y="17173"/>
                  <a:pt x="7708" y="16775"/>
                </a:cubicBezTo>
                <a:cubicBezTo>
                  <a:pt x="7519" y="15770"/>
                  <a:pt x="7253" y="14784"/>
                  <a:pt x="6893" y="13837"/>
                </a:cubicBezTo>
                <a:cubicBezTo>
                  <a:pt x="6248" y="11941"/>
                  <a:pt x="5414" y="9969"/>
                  <a:pt x="5528" y="7922"/>
                </a:cubicBezTo>
                <a:cubicBezTo>
                  <a:pt x="5543" y="7707"/>
                  <a:pt x="5559" y="7504"/>
                  <a:pt x="5594" y="7294"/>
                </a:cubicBezTo>
                <a:lnTo>
                  <a:pt x="5594" y="7294"/>
                </a:lnTo>
                <a:cubicBezTo>
                  <a:pt x="6312" y="7702"/>
                  <a:pt x="6661" y="8502"/>
                  <a:pt x="6893" y="9268"/>
                </a:cubicBezTo>
                <a:cubicBezTo>
                  <a:pt x="7234" y="10349"/>
                  <a:pt x="7519" y="11467"/>
                  <a:pt x="7822" y="12567"/>
                </a:cubicBezTo>
                <a:lnTo>
                  <a:pt x="8789" y="16036"/>
                </a:lnTo>
                <a:cubicBezTo>
                  <a:pt x="8940" y="16604"/>
                  <a:pt x="9111" y="17173"/>
                  <a:pt x="9263" y="17742"/>
                </a:cubicBezTo>
                <a:cubicBezTo>
                  <a:pt x="9376" y="18216"/>
                  <a:pt x="9509" y="18652"/>
                  <a:pt x="9699" y="19107"/>
                </a:cubicBezTo>
                <a:cubicBezTo>
                  <a:pt x="9966" y="19713"/>
                  <a:pt x="10452" y="20404"/>
                  <a:pt x="11172" y="20404"/>
                </a:cubicBezTo>
                <a:cubicBezTo>
                  <a:pt x="11217" y="20404"/>
                  <a:pt x="11263" y="20401"/>
                  <a:pt x="11310" y="20396"/>
                </a:cubicBezTo>
                <a:cubicBezTo>
                  <a:pt x="11708" y="20339"/>
                  <a:pt x="12068" y="20092"/>
                  <a:pt x="12258" y="19732"/>
                </a:cubicBezTo>
                <a:cubicBezTo>
                  <a:pt x="12485" y="19334"/>
                  <a:pt x="12580" y="18860"/>
                  <a:pt x="12504" y="18405"/>
                </a:cubicBezTo>
                <a:cubicBezTo>
                  <a:pt x="12390" y="17855"/>
                  <a:pt x="12239" y="17306"/>
                  <a:pt x="12030" y="16794"/>
                </a:cubicBezTo>
                <a:cubicBezTo>
                  <a:pt x="11841" y="16263"/>
                  <a:pt x="11651" y="15713"/>
                  <a:pt x="11462" y="15183"/>
                </a:cubicBezTo>
                <a:cubicBezTo>
                  <a:pt x="11101" y="14083"/>
                  <a:pt x="10779" y="12965"/>
                  <a:pt x="10457" y="11865"/>
                </a:cubicBezTo>
                <a:cubicBezTo>
                  <a:pt x="10154" y="10766"/>
                  <a:pt x="9869" y="9628"/>
                  <a:pt x="9623" y="8491"/>
                </a:cubicBezTo>
                <a:cubicBezTo>
                  <a:pt x="9414" y="7486"/>
                  <a:pt x="9168" y="6424"/>
                  <a:pt x="9414" y="5420"/>
                </a:cubicBezTo>
                <a:cubicBezTo>
                  <a:pt x="9462" y="5197"/>
                  <a:pt x="9536" y="5002"/>
                  <a:pt x="9626" y="4810"/>
                </a:cubicBezTo>
                <a:lnTo>
                  <a:pt x="9626" y="4810"/>
                </a:lnTo>
                <a:cubicBezTo>
                  <a:pt x="11118" y="5773"/>
                  <a:pt x="11814" y="7472"/>
                  <a:pt x="12239" y="9135"/>
                </a:cubicBezTo>
                <a:cubicBezTo>
                  <a:pt x="12485" y="10026"/>
                  <a:pt x="12637" y="10936"/>
                  <a:pt x="12807" y="11846"/>
                </a:cubicBezTo>
                <a:cubicBezTo>
                  <a:pt x="13035" y="13040"/>
                  <a:pt x="13300" y="14216"/>
                  <a:pt x="13623" y="15391"/>
                </a:cubicBezTo>
                <a:cubicBezTo>
                  <a:pt x="13945" y="16547"/>
                  <a:pt x="14324" y="17723"/>
                  <a:pt x="14741" y="18879"/>
                </a:cubicBezTo>
                <a:cubicBezTo>
                  <a:pt x="14912" y="19315"/>
                  <a:pt x="15063" y="19827"/>
                  <a:pt x="15480" y="20092"/>
                </a:cubicBezTo>
                <a:cubicBezTo>
                  <a:pt x="15595" y="20165"/>
                  <a:pt x="15723" y="20199"/>
                  <a:pt x="15849" y="20199"/>
                </a:cubicBezTo>
                <a:cubicBezTo>
                  <a:pt x="16119" y="20199"/>
                  <a:pt x="16382" y="20042"/>
                  <a:pt x="16485" y="19770"/>
                </a:cubicBezTo>
                <a:cubicBezTo>
                  <a:pt x="16694" y="19334"/>
                  <a:pt x="16675" y="18765"/>
                  <a:pt x="16656" y="18292"/>
                </a:cubicBezTo>
                <a:cubicBezTo>
                  <a:pt x="16637" y="17723"/>
                  <a:pt x="16542" y="17154"/>
                  <a:pt x="16428" y="16585"/>
                </a:cubicBezTo>
                <a:cubicBezTo>
                  <a:pt x="16125" y="15467"/>
                  <a:pt x="15746" y="14348"/>
                  <a:pt x="15291" y="13268"/>
                </a:cubicBezTo>
                <a:cubicBezTo>
                  <a:pt x="14419" y="10993"/>
                  <a:pt x="13793" y="8623"/>
                  <a:pt x="13433" y="6216"/>
                </a:cubicBezTo>
                <a:cubicBezTo>
                  <a:pt x="13360" y="5689"/>
                  <a:pt x="13392" y="4465"/>
                  <a:pt x="14163" y="4465"/>
                </a:cubicBezTo>
                <a:cubicBezTo>
                  <a:pt x="14197" y="4465"/>
                  <a:pt x="14231" y="4467"/>
                  <a:pt x="14267" y="4472"/>
                </a:cubicBezTo>
                <a:cubicBezTo>
                  <a:pt x="14741" y="4548"/>
                  <a:pt x="15025" y="5060"/>
                  <a:pt x="15234" y="5439"/>
                </a:cubicBezTo>
                <a:cubicBezTo>
                  <a:pt x="15499" y="5913"/>
                  <a:pt x="15727" y="6406"/>
                  <a:pt x="15935" y="6898"/>
                </a:cubicBezTo>
                <a:cubicBezTo>
                  <a:pt x="16732" y="8946"/>
                  <a:pt x="17111" y="11107"/>
                  <a:pt x="17452" y="13268"/>
                </a:cubicBezTo>
                <a:cubicBezTo>
                  <a:pt x="17623" y="14348"/>
                  <a:pt x="17793" y="15429"/>
                  <a:pt x="18002" y="16510"/>
                </a:cubicBezTo>
                <a:cubicBezTo>
                  <a:pt x="18096" y="17040"/>
                  <a:pt x="18229" y="17590"/>
                  <a:pt x="18362" y="18121"/>
                </a:cubicBezTo>
                <a:cubicBezTo>
                  <a:pt x="18476" y="18557"/>
                  <a:pt x="18627" y="19031"/>
                  <a:pt x="18968" y="19334"/>
                </a:cubicBezTo>
                <a:cubicBezTo>
                  <a:pt x="19197" y="19533"/>
                  <a:pt x="19456" y="19618"/>
                  <a:pt x="19715" y="19618"/>
                </a:cubicBezTo>
                <a:cubicBezTo>
                  <a:pt x="20273" y="19618"/>
                  <a:pt x="20833" y="19220"/>
                  <a:pt x="21092" y="18690"/>
                </a:cubicBezTo>
                <a:cubicBezTo>
                  <a:pt x="21300" y="18178"/>
                  <a:pt x="21338" y="17628"/>
                  <a:pt x="21205" y="17078"/>
                </a:cubicBezTo>
                <a:cubicBezTo>
                  <a:pt x="21111" y="16472"/>
                  <a:pt x="20902" y="15884"/>
                  <a:pt x="20731" y="15277"/>
                </a:cubicBezTo>
                <a:lnTo>
                  <a:pt x="18684" y="7903"/>
                </a:lnTo>
                <a:cubicBezTo>
                  <a:pt x="18514" y="7315"/>
                  <a:pt x="18362" y="6728"/>
                  <a:pt x="18191" y="6102"/>
                </a:cubicBezTo>
                <a:cubicBezTo>
                  <a:pt x="18162" y="6043"/>
                  <a:pt x="18106" y="6015"/>
                  <a:pt x="18051" y="6015"/>
                </a:cubicBezTo>
                <a:cubicBezTo>
                  <a:pt x="17966" y="6015"/>
                  <a:pt x="17884" y="6082"/>
                  <a:pt x="17907" y="6197"/>
                </a:cubicBezTo>
                <a:cubicBezTo>
                  <a:pt x="18589" y="8623"/>
                  <a:pt x="19253" y="11050"/>
                  <a:pt x="19935" y="13476"/>
                </a:cubicBezTo>
                <a:lnTo>
                  <a:pt x="20428" y="15315"/>
                </a:lnTo>
                <a:cubicBezTo>
                  <a:pt x="20599" y="15903"/>
                  <a:pt x="20788" y="16491"/>
                  <a:pt x="20902" y="17078"/>
                </a:cubicBezTo>
                <a:cubicBezTo>
                  <a:pt x="21016" y="17609"/>
                  <a:pt x="21035" y="18216"/>
                  <a:pt x="20750" y="18690"/>
                </a:cubicBezTo>
                <a:cubicBezTo>
                  <a:pt x="20542" y="19050"/>
                  <a:pt x="20144" y="19296"/>
                  <a:pt x="19727" y="19334"/>
                </a:cubicBezTo>
                <a:cubicBezTo>
                  <a:pt x="19253" y="19334"/>
                  <a:pt x="18950" y="18917"/>
                  <a:pt x="18798" y="18519"/>
                </a:cubicBezTo>
                <a:cubicBezTo>
                  <a:pt x="18627" y="18026"/>
                  <a:pt x="18495" y="17533"/>
                  <a:pt x="18400" y="17040"/>
                </a:cubicBezTo>
                <a:cubicBezTo>
                  <a:pt x="18172" y="15979"/>
                  <a:pt x="17983" y="14898"/>
                  <a:pt x="17812" y="13837"/>
                </a:cubicBezTo>
                <a:cubicBezTo>
                  <a:pt x="17452" y="11713"/>
                  <a:pt x="17130" y="9571"/>
                  <a:pt x="16428" y="7524"/>
                </a:cubicBezTo>
                <a:cubicBezTo>
                  <a:pt x="16239" y="7031"/>
                  <a:pt x="16049" y="6538"/>
                  <a:pt x="15822" y="6064"/>
                </a:cubicBezTo>
                <a:cubicBezTo>
                  <a:pt x="15632" y="5590"/>
                  <a:pt x="15386" y="5154"/>
                  <a:pt x="15082" y="4756"/>
                </a:cubicBezTo>
                <a:cubicBezTo>
                  <a:pt x="14841" y="4446"/>
                  <a:pt x="14506" y="4199"/>
                  <a:pt x="14120" y="4199"/>
                </a:cubicBezTo>
                <a:cubicBezTo>
                  <a:pt x="14081" y="4199"/>
                  <a:pt x="14042" y="4201"/>
                  <a:pt x="14002" y="4207"/>
                </a:cubicBezTo>
                <a:cubicBezTo>
                  <a:pt x="13661" y="4282"/>
                  <a:pt x="13395" y="4529"/>
                  <a:pt x="13281" y="4851"/>
                </a:cubicBezTo>
                <a:cubicBezTo>
                  <a:pt x="13149" y="5230"/>
                  <a:pt x="13092" y="5609"/>
                  <a:pt x="13130" y="6007"/>
                </a:cubicBezTo>
                <a:cubicBezTo>
                  <a:pt x="13187" y="6538"/>
                  <a:pt x="13281" y="7088"/>
                  <a:pt x="13395" y="7619"/>
                </a:cubicBezTo>
                <a:cubicBezTo>
                  <a:pt x="13623" y="8794"/>
                  <a:pt x="13907" y="9969"/>
                  <a:pt x="14267" y="11126"/>
                </a:cubicBezTo>
                <a:cubicBezTo>
                  <a:pt x="14608" y="12244"/>
                  <a:pt x="15044" y="13344"/>
                  <a:pt x="15442" y="14443"/>
                </a:cubicBezTo>
                <a:cubicBezTo>
                  <a:pt x="15879" y="15524"/>
                  <a:pt x="16182" y="16642"/>
                  <a:pt x="16333" y="17799"/>
                </a:cubicBezTo>
                <a:cubicBezTo>
                  <a:pt x="16409" y="18329"/>
                  <a:pt x="16390" y="18879"/>
                  <a:pt x="16296" y="19410"/>
                </a:cubicBezTo>
                <a:cubicBezTo>
                  <a:pt x="16277" y="19618"/>
                  <a:pt x="16144" y="19789"/>
                  <a:pt x="15973" y="19884"/>
                </a:cubicBezTo>
                <a:cubicBezTo>
                  <a:pt x="15943" y="19889"/>
                  <a:pt x="15912" y="19892"/>
                  <a:pt x="15882" y="19892"/>
                </a:cubicBezTo>
                <a:cubicBezTo>
                  <a:pt x="15710" y="19892"/>
                  <a:pt x="15558" y="19802"/>
                  <a:pt x="15461" y="19656"/>
                </a:cubicBezTo>
                <a:cubicBezTo>
                  <a:pt x="15329" y="19467"/>
                  <a:pt x="15215" y="19258"/>
                  <a:pt x="15139" y="19031"/>
                </a:cubicBezTo>
                <a:cubicBezTo>
                  <a:pt x="15025" y="18746"/>
                  <a:pt x="14912" y="18481"/>
                  <a:pt x="14817" y="18197"/>
                </a:cubicBezTo>
                <a:cubicBezTo>
                  <a:pt x="14608" y="17628"/>
                  <a:pt x="14419" y="17059"/>
                  <a:pt x="14248" y="16491"/>
                </a:cubicBezTo>
                <a:cubicBezTo>
                  <a:pt x="13888" y="15353"/>
                  <a:pt x="13566" y="14178"/>
                  <a:pt x="13300" y="13003"/>
                </a:cubicBezTo>
                <a:cubicBezTo>
                  <a:pt x="13073" y="12017"/>
                  <a:pt x="12921" y="11031"/>
                  <a:pt x="12694" y="10045"/>
                </a:cubicBezTo>
                <a:cubicBezTo>
                  <a:pt x="12334" y="8377"/>
                  <a:pt x="11822" y="6576"/>
                  <a:pt x="10590" y="5306"/>
                </a:cubicBezTo>
                <a:cubicBezTo>
                  <a:pt x="10305" y="5022"/>
                  <a:pt x="9983" y="4756"/>
                  <a:pt x="9623" y="4548"/>
                </a:cubicBezTo>
                <a:cubicBezTo>
                  <a:pt x="9603" y="4534"/>
                  <a:pt x="9580" y="4528"/>
                  <a:pt x="9558" y="4528"/>
                </a:cubicBezTo>
                <a:cubicBezTo>
                  <a:pt x="9517" y="4528"/>
                  <a:pt x="9477" y="4549"/>
                  <a:pt x="9452" y="4586"/>
                </a:cubicBezTo>
                <a:cubicBezTo>
                  <a:pt x="8978" y="5458"/>
                  <a:pt x="9016" y="6481"/>
                  <a:pt x="9168" y="7448"/>
                </a:cubicBezTo>
                <a:cubicBezTo>
                  <a:pt x="9338" y="8510"/>
                  <a:pt x="9604" y="9571"/>
                  <a:pt x="9869" y="10633"/>
                </a:cubicBezTo>
                <a:cubicBezTo>
                  <a:pt x="10438" y="12832"/>
                  <a:pt x="11101" y="14993"/>
                  <a:pt x="11879" y="17135"/>
                </a:cubicBezTo>
                <a:cubicBezTo>
                  <a:pt x="12182" y="18007"/>
                  <a:pt x="12618" y="19182"/>
                  <a:pt x="11784" y="19922"/>
                </a:cubicBezTo>
                <a:cubicBezTo>
                  <a:pt x="11612" y="20082"/>
                  <a:pt x="11386" y="20166"/>
                  <a:pt x="11158" y="20166"/>
                </a:cubicBezTo>
                <a:cubicBezTo>
                  <a:pt x="11008" y="20166"/>
                  <a:pt x="10858" y="20130"/>
                  <a:pt x="10722" y="20055"/>
                </a:cubicBezTo>
                <a:cubicBezTo>
                  <a:pt x="10400" y="19827"/>
                  <a:pt x="10172" y="19524"/>
                  <a:pt x="10021" y="19182"/>
                </a:cubicBezTo>
                <a:cubicBezTo>
                  <a:pt x="9831" y="18784"/>
                  <a:pt x="9699" y="18367"/>
                  <a:pt x="9585" y="17950"/>
                </a:cubicBezTo>
                <a:lnTo>
                  <a:pt x="9111" y="16244"/>
                </a:lnTo>
                <a:lnTo>
                  <a:pt x="8125" y="12832"/>
                </a:lnTo>
                <a:cubicBezTo>
                  <a:pt x="7822" y="11732"/>
                  <a:pt x="7519" y="10614"/>
                  <a:pt x="7177" y="9514"/>
                </a:cubicBezTo>
                <a:cubicBezTo>
                  <a:pt x="6950" y="8737"/>
                  <a:pt x="6665" y="7903"/>
                  <a:pt x="6059" y="7353"/>
                </a:cubicBezTo>
                <a:cubicBezTo>
                  <a:pt x="5907" y="7221"/>
                  <a:pt x="5737" y="7107"/>
                  <a:pt x="5547" y="7012"/>
                </a:cubicBezTo>
                <a:cubicBezTo>
                  <a:pt x="5534" y="7008"/>
                  <a:pt x="5519" y="7005"/>
                  <a:pt x="5505" y="7005"/>
                </a:cubicBezTo>
                <a:cubicBezTo>
                  <a:pt x="5457" y="7005"/>
                  <a:pt x="5410" y="7030"/>
                  <a:pt x="5395" y="7088"/>
                </a:cubicBezTo>
                <a:cubicBezTo>
                  <a:pt x="5054" y="9041"/>
                  <a:pt x="5661" y="10936"/>
                  <a:pt x="6305" y="12775"/>
                </a:cubicBezTo>
                <a:cubicBezTo>
                  <a:pt x="6628" y="13723"/>
                  <a:pt x="6988" y="14671"/>
                  <a:pt x="7253" y="15638"/>
                </a:cubicBezTo>
                <a:cubicBezTo>
                  <a:pt x="7386" y="16093"/>
                  <a:pt x="7481" y="16566"/>
                  <a:pt x="7537" y="17059"/>
                </a:cubicBezTo>
                <a:cubicBezTo>
                  <a:pt x="7556" y="17457"/>
                  <a:pt x="7481" y="17969"/>
                  <a:pt x="7064" y="18121"/>
                </a:cubicBezTo>
                <a:cubicBezTo>
                  <a:pt x="6994" y="18147"/>
                  <a:pt x="6924" y="18158"/>
                  <a:pt x="6855" y="18158"/>
                </a:cubicBezTo>
                <a:cubicBezTo>
                  <a:pt x="6568" y="18158"/>
                  <a:pt x="6295" y="17959"/>
                  <a:pt x="6097" y="17761"/>
                </a:cubicBezTo>
                <a:cubicBezTo>
                  <a:pt x="5774" y="17438"/>
                  <a:pt x="5547" y="17059"/>
                  <a:pt x="5376" y="16642"/>
                </a:cubicBezTo>
                <a:cubicBezTo>
                  <a:pt x="4959" y="15619"/>
                  <a:pt x="4561" y="14595"/>
                  <a:pt x="4182" y="13571"/>
                </a:cubicBezTo>
                <a:cubicBezTo>
                  <a:pt x="3405" y="11505"/>
                  <a:pt x="2703" y="9401"/>
                  <a:pt x="2059" y="7278"/>
                </a:cubicBezTo>
                <a:cubicBezTo>
                  <a:pt x="1414" y="5154"/>
                  <a:pt x="846" y="3012"/>
                  <a:pt x="334" y="851"/>
                </a:cubicBezTo>
                <a:cubicBezTo>
                  <a:pt x="277" y="586"/>
                  <a:pt x="220" y="320"/>
                  <a:pt x="163" y="55"/>
                </a:cubicBezTo>
                <a:cubicBezTo>
                  <a:pt x="156" y="17"/>
                  <a:pt x="126" y="0"/>
                  <a:pt x="95"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4/7/2026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28116706"/>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3314700" y="137319"/>
            <a:ext cx="1028700" cy="2925763"/>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228600" y="137319"/>
            <a:ext cx="3009900" cy="292576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4/7/2026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09083276"/>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matchingName="Main point">
  <p:cSld name="Main point">
    <p:spTree>
      <p:nvGrpSpPr>
        <p:cNvPr id="1" name="Shape 459"/>
        <p:cNvGrpSpPr/>
        <p:nvPr/>
      </p:nvGrpSpPr>
      <p:grpSpPr>
        <a:xfrm>
          <a:off x="0" y="0"/>
          <a:ext cx="0" cy="0"/>
          <a:chOff x="0" y="0"/>
          <a:chExt cx="0" cy="0"/>
        </a:xfrm>
      </p:grpSpPr>
      <p:pic>
        <p:nvPicPr>
          <p:cNvPr id="460" name="Google Shape;460;p8"/>
          <p:cNvPicPr preferRelativeResize="0"/>
          <p:nvPr/>
        </p:nvPicPr>
        <p:blipFill>
          <a:blip r:embed="rId2">
            <a:alphaModFix amt="74000"/>
          </a:blip>
          <a:stretch>
            <a:fillRect/>
          </a:stretch>
        </p:blipFill>
        <p:spPr>
          <a:xfrm rot="-10162003" flipH="1">
            <a:off x="301118" y="56641"/>
            <a:ext cx="2894871" cy="2593322"/>
          </a:xfrm>
          <a:prstGeom prst="rect">
            <a:avLst/>
          </a:prstGeom>
          <a:noFill/>
          <a:ln>
            <a:noFill/>
          </a:ln>
        </p:spPr>
      </p:pic>
      <p:pic>
        <p:nvPicPr>
          <p:cNvPr id="461" name="Google Shape;461;p8"/>
          <p:cNvPicPr preferRelativeResize="0"/>
          <p:nvPr/>
        </p:nvPicPr>
        <p:blipFill>
          <a:blip r:embed="rId3">
            <a:alphaModFix amt="33000"/>
          </a:blip>
          <a:stretch>
            <a:fillRect/>
          </a:stretch>
        </p:blipFill>
        <p:spPr>
          <a:xfrm rot="10800000" flipH="1">
            <a:off x="2309117" y="4"/>
            <a:ext cx="6114874" cy="5143500"/>
          </a:xfrm>
          <a:prstGeom prst="rect">
            <a:avLst/>
          </a:prstGeom>
          <a:noFill/>
          <a:ln>
            <a:noFill/>
          </a:ln>
        </p:spPr>
      </p:pic>
      <p:pic>
        <p:nvPicPr>
          <p:cNvPr id="462" name="Google Shape;462;p8"/>
          <p:cNvPicPr preferRelativeResize="0"/>
          <p:nvPr/>
        </p:nvPicPr>
        <p:blipFill>
          <a:blip r:embed="rId4">
            <a:alphaModFix amt="58000"/>
          </a:blip>
          <a:stretch>
            <a:fillRect/>
          </a:stretch>
        </p:blipFill>
        <p:spPr>
          <a:xfrm rot="-8962532">
            <a:off x="7553885" y="2352524"/>
            <a:ext cx="1462806" cy="3509154"/>
          </a:xfrm>
          <a:prstGeom prst="rect">
            <a:avLst/>
          </a:prstGeom>
          <a:noFill/>
          <a:ln>
            <a:noFill/>
          </a:ln>
        </p:spPr>
      </p:pic>
      <p:pic>
        <p:nvPicPr>
          <p:cNvPr id="463" name="Google Shape;463;p8"/>
          <p:cNvPicPr preferRelativeResize="0"/>
          <p:nvPr/>
        </p:nvPicPr>
        <p:blipFill>
          <a:blip r:embed="rId5">
            <a:alphaModFix amt="62000"/>
          </a:blip>
          <a:stretch>
            <a:fillRect/>
          </a:stretch>
        </p:blipFill>
        <p:spPr>
          <a:xfrm rot="-10162003" flipH="1">
            <a:off x="-1091107" y="-1133759"/>
            <a:ext cx="2894871" cy="2593322"/>
          </a:xfrm>
          <a:prstGeom prst="rect">
            <a:avLst/>
          </a:prstGeom>
          <a:noFill/>
          <a:ln>
            <a:noFill/>
          </a:ln>
        </p:spPr>
      </p:pic>
      <p:sp>
        <p:nvSpPr>
          <p:cNvPr id="464" name="Google Shape;464;p8"/>
          <p:cNvSpPr/>
          <p:nvPr/>
        </p:nvSpPr>
        <p:spPr>
          <a:xfrm rot="-6681487">
            <a:off x="8044372" y="2590906"/>
            <a:ext cx="2265023" cy="2165778"/>
          </a:xfrm>
          <a:custGeom>
            <a:avLst/>
            <a:gdLst/>
            <a:ahLst/>
            <a:cxnLst/>
            <a:rect l="l" t="t" r="r" b="b"/>
            <a:pathLst>
              <a:path w="21339" h="20404" extrusionOk="0">
                <a:moveTo>
                  <a:pt x="95" y="0"/>
                </a:moveTo>
                <a:cubicBezTo>
                  <a:pt x="50" y="0"/>
                  <a:pt x="0" y="36"/>
                  <a:pt x="12" y="93"/>
                </a:cubicBezTo>
                <a:cubicBezTo>
                  <a:pt x="485" y="2330"/>
                  <a:pt x="1054" y="4567"/>
                  <a:pt x="1680" y="6766"/>
                </a:cubicBezTo>
                <a:cubicBezTo>
                  <a:pt x="2324" y="8965"/>
                  <a:pt x="3045" y="11126"/>
                  <a:pt x="3822" y="13249"/>
                </a:cubicBezTo>
                <a:cubicBezTo>
                  <a:pt x="4220" y="14330"/>
                  <a:pt x="4618" y="15391"/>
                  <a:pt x="5054" y="16453"/>
                </a:cubicBezTo>
                <a:cubicBezTo>
                  <a:pt x="5225" y="16889"/>
                  <a:pt x="5433" y="17287"/>
                  <a:pt x="5699" y="17666"/>
                </a:cubicBezTo>
                <a:cubicBezTo>
                  <a:pt x="5926" y="17988"/>
                  <a:pt x="6267" y="18216"/>
                  <a:pt x="6646" y="18348"/>
                </a:cubicBezTo>
                <a:cubicBezTo>
                  <a:pt x="6705" y="18361"/>
                  <a:pt x="6764" y="18368"/>
                  <a:pt x="6823" y="18368"/>
                </a:cubicBezTo>
                <a:cubicBezTo>
                  <a:pt x="7107" y="18368"/>
                  <a:pt x="7384" y="18221"/>
                  <a:pt x="7556" y="17969"/>
                </a:cubicBezTo>
                <a:cubicBezTo>
                  <a:pt x="7746" y="17609"/>
                  <a:pt x="7784" y="17173"/>
                  <a:pt x="7708" y="16775"/>
                </a:cubicBezTo>
                <a:cubicBezTo>
                  <a:pt x="7519" y="15770"/>
                  <a:pt x="7253" y="14784"/>
                  <a:pt x="6893" y="13837"/>
                </a:cubicBezTo>
                <a:cubicBezTo>
                  <a:pt x="6248" y="11941"/>
                  <a:pt x="5414" y="9969"/>
                  <a:pt x="5528" y="7922"/>
                </a:cubicBezTo>
                <a:cubicBezTo>
                  <a:pt x="5543" y="7707"/>
                  <a:pt x="5559" y="7504"/>
                  <a:pt x="5594" y="7294"/>
                </a:cubicBezTo>
                <a:lnTo>
                  <a:pt x="5594" y="7294"/>
                </a:lnTo>
                <a:cubicBezTo>
                  <a:pt x="6312" y="7702"/>
                  <a:pt x="6661" y="8502"/>
                  <a:pt x="6893" y="9268"/>
                </a:cubicBezTo>
                <a:cubicBezTo>
                  <a:pt x="7234" y="10349"/>
                  <a:pt x="7519" y="11467"/>
                  <a:pt x="7822" y="12567"/>
                </a:cubicBezTo>
                <a:lnTo>
                  <a:pt x="8789" y="16036"/>
                </a:lnTo>
                <a:cubicBezTo>
                  <a:pt x="8940" y="16604"/>
                  <a:pt x="9111" y="17173"/>
                  <a:pt x="9263" y="17742"/>
                </a:cubicBezTo>
                <a:cubicBezTo>
                  <a:pt x="9376" y="18216"/>
                  <a:pt x="9509" y="18652"/>
                  <a:pt x="9699" y="19107"/>
                </a:cubicBezTo>
                <a:cubicBezTo>
                  <a:pt x="9966" y="19713"/>
                  <a:pt x="10452" y="20404"/>
                  <a:pt x="11172" y="20404"/>
                </a:cubicBezTo>
                <a:cubicBezTo>
                  <a:pt x="11217" y="20404"/>
                  <a:pt x="11263" y="20401"/>
                  <a:pt x="11310" y="20396"/>
                </a:cubicBezTo>
                <a:cubicBezTo>
                  <a:pt x="11708" y="20339"/>
                  <a:pt x="12068" y="20092"/>
                  <a:pt x="12258" y="19732"/>
                </a:cubicBezTo>
                <a:cubicBezTo>
                  <a:pt x="12485" y="19334"/>
                  <a:pt x="12580" y="18860"/>
                  <a:pt x="12504" y="18405"/>
                </a:cubicBezTo>
                <a:cubicBezTo>
                  <a:pt x="12390" y="17855"/>
                  <a:pt x="12239" y="17306"/>
                  <a:pt x="12030" y="16794"/>
                </a:cubicBezTo>
                <a:cubicBezTo>
                  <a:pt x="11841" y="16263"/>
                  <a:pt x="11651" y="15713"/>
                  <a:pt x="11462" y="15183"/>
                </a:cubicBezTo>
                <a:cubicBezTo>
                  <a:pt x="11101" y="14083"/>
                  <a:pt x="10779" y="12965"/>
                  <a:pt x="10457" y="11865"/>
                </a:cubicBezTo>
                <a:cubicBezTo>
                  <a:pt x="10154" y="10766"/>
                  <a:pt x="9869" y="9628"/>
                  <a:pt x="9623" y="8491"/>
                </a:cubicBezTo>
                <a:cubicBezTo>
                  <a:pt x="9414" y="7486"/>
                  <a:pt x="9168" y="6424"/>
                  <a:pt x="9414" y="5420"/>
                </a:cubicBezTo>
                <a:cubicBezTo>
                  <a:pt x="9462" y="5197"/>
                  <a:pt x="9536" y="5002"/>
                  <a:pt x="9626" y="4810"/>
                </a:cubicBezTo>
                <a:lnTo>
                  <a:pt x="9626" y="4810"/>
                </a:lnTo>
                <a:cubicBezTo>
                  <a:pt x="11118" y="5773"/>
                  <a:pt x="11814" y="7472"/>
                  <a:pt x="12239" y="9135"/>
                </a:cubicBezTo>
                <a:cubicBezTo>
                  <a:pt x="12485" y="10026"/>
                  <a:pt x="12637" y="10936"/>
                  <a:pt x="12807" y="11846"/>
                </a:cubicBezTo>
                <a:cubicBezTo>
                  <a:pt x="13035" y="13040"/>
                  <a:pt x="13300" y="14216"/>
                  <a:pt x="13623" y="15391"/>
                </a:cubicBezTo>
                <a:cubicBezTo>
                  <a:pt x="13945" y="16547"/>
                  <a:pt x="14324" y="17723"/>
                  <a:pt x="14741" y="18879"/>
                </a:cubicBezTo>
                <a:cubicBezTo>
                  <a:pt x="14912" y="19315"/>
                  <a:pt x="15063" y="19827"/>
                  <a:pt x="15480" y="20092"/>
                </a:cubicBezTo>
                <a:cubicBezTo>
                  <a:pt x="15595" y="20165"/>
                  <a:pt x="15723" y="20199"/>
                  <a:pt x="15849" y="20199"/>
                </a:cubicBezTo>
                <a:cubicBezTo>
                  <a:pt x="16119" y="20199"/>
                  <a:pt x="16382" y="20042"/>
                  <a:pt x="16485" y="19770"/>
                </a:cubicBezTo>
                <a:cubicBezTo>
                  <a:pt x="16694" y="19334"/>
                  <a:pt x="16675" y="18765"/>
                  <a:pt x="16656" y="18292"/>
                </a:cubicBezTo>
                <a:cubicBezTo>
                  <a:pt x="16637" y="17723"/>
                  <a:pt x="16542" y="17154"/>
                  <a:pt x="16428" y="16585"/>
                </a:cubicBezTo>
                <a:cubicBezTo>
                  <a:pt x="16125" y="15467"/>
                  <a:pt x="15746" y="14348"/>
                  <a:pt x="15291" y="13268"/>
                </a:cubicBezTo>
                <a:cubicBezTo>
                  <a:pt x="14419" y="10993"/>
                  <a:pt x="13793" y="8623"/>
                  <a:pt x="13433" y="6216"/>
                </a:cubicBezTo>
                <a:cubicBezTo>
                  <a:pt x="13360" y="5689"/>
                  <a:pt x="13392" y="4465"/>
                  <a:pt x="14163" y="4465"/>
                </a:cubicBezTo>
                <a:cubicBezTo>
                  <a:pt x="14197" y="4465"/>
                  <a:pt x="14231" y="4467"/>
                  <a:pt x="14267" y="4472"/>
                </a:cubicBezTo>
                <a:cubicBezTo>
                  <a:pt x="14741" y="4548"/>
                  <a:pt x="15025" y="5060"/>
                  <a:pt x="15234" y="5439"/>
                </a:cubicBezTo>
                <a:cubicBezTo>
                  <a:pt x="15499" y="5913"/>
                  <a:pt x="15727" y="6406"/>
                  <a:pt x="15935" y="6898"/>
                </a:cubicBezTo>
                <a:cubicBezTo>
                  <a:pt x="16732" y="8946"/>
                  <a:pt x="17111" y="11107"/>
                  <a:pt x="17452" y="13268"/>
                </a:cubicBezTo>
                <a:cubicBezTo>
                  <a:pt x="17623" y="14348"/>
                  <a:pt x="17793" y="15429"/>
                  <a:pt x="18002" y="16510"/>
                </a:cubicBezTo>
                <a:cubicBezTo>
                  <a:pt x="18096" y="17040"/>
                  <a:pt x="18229" y="17590"/>
                  <a:pt x="18362" y="18121"/>
                </a:cubicBezTo>
                <a:cubicBezTo>
                  <a:pt x="18476" y="18557"/>
                  <a:pt x="18627" y="19031"/>
                  <a:pt x="18968" y="19334"/>
                </a:cubicBezTo>
                <a:cubicBezTo>
                  <a:pt x="19197" y="19533"/>
                  <a:pt x="19456" y="19618"/>
                  <a:pt x="19715" y="19618"/>
                </a:cubicBezTo>
                <a:cubicBezTo>
                  <a:pt x="20273" y="19618"/>
                  <a:pt x="20833" y="19220"/>
                  <a:pt x="21092" y="18690"/>
                </a:cubicBezTo>
                <a:cubicBezTo>
                  <a:pt x="21300" y="18178"/>
                  <a:pt x="21338" y="17628"/>
                  <a:pt x="21205" y="17078"/>
                </a:cubicBezTo>
                <a:cubicBezTo>
                  <a:pt x="21111" y="16472"/>
                  <a:pt x="20902" y="15884"/>
                  <a:pt x="20731" y="15277"/>
                </a:cubicBezTo>
                <a:lnTo>
                  <a:pt x="18684" y="7903"/>
                </a:lnTo>
                <a:cubicBezTo>
                  <a:pt x="18514" y="7315"/>
                  <a:pt x="18362" y="6728"/>
                  <a:pt x="18191" y="6102"/>
                </a:cubicBezTo>
                <a:cubicBezTo>
                  <a:pt x="18162" y="6043"/>
                  <a:pt x="18106" y="6015"/>
                  <a:pt x="18051" y="6015"/>
                </a:cubicBezTo>
                <a:cubicBezTo>
                  <a:pt x="17966" y="6015"/>
                  <a:pt x="17884" y="6082"/>
                  <a:pt x="17907" y="6197"/>
                </a:cubicBezTo>
                <a:cubicBezTo>
                  <a:pt x="18589" y="8623"/>
                  <a:pt x="19253" y="11050"/>
                  <a:pt x="19935" y="13476"/>
                </a:cubicBezTo>
                <a:lnTo>
                  <a:pt x="20428" y="15315"/>
                </a:lnTo>
                <a:cubicBezTo>
                  <a:pt x="20599" y="15903"/>
                  <a:pt x="20788" y="16491"/>
                  <a:pt x="20902" y="17078"/>
                </a:cubicBezTo>
                <a:cubicBezTo>
                  <a:pt x="21016" y="17609"/>
                  <a:pt x="21035" y="18216"/>
                  <a:pt x="20750" y="18690"/>
                </a:cubicBezTo>
                <a:cubicBezTo>
                  <a:pt x="20542" y="19050"/>
                  <a:pt x="20144" y="19296"/>
                  <a:pt x="19727" y="19334"/>
                </a:cubicBezTo>
                <a:cubicBezTo>
                  <a:pt x="19253" y="19334"/>
                  <a:pt x="18950" y="18917"/>
                  <a:pt x="18798" y="18519"/>
                </a:cubicBezTo>
                <a:cubicBezTo>
                  <a:pt x="18627" y="18026"/>
                  <a:pt x="18495" y="17533"/>
                  <a:pt x="18400" y="17040"/>
                </a:cubicBezTo>
                <a:cubicBezTo>
                  <a:pt x="18172" y="15979"/>
                  <a:pt x="17983" y="14898"/>
                  <a:pt x="17812" y="13837"/>
                </a:cubicBezTo>
                <a:cubicBezTo>
                  <a:pt x="17452" y="11713"/>
                  <a:pt x="17130" y="9571"/>
                  <a:pt x="16428" y="7524"/>
                </a:cubicBezTo>
                <a:cubicBezTo>
                  <a:pt x="16239" y="7031"/>
                  <a:pt x="16049" y="6538"/>
                  <a:pt x="15822" y="6064"/>
                </a:cubicBezTo>
                <a:cubicBezTo>
                  <a:pt x="15632" y="5590"/>
                  <a:pt x="15386" y="5154"/>
                  <a:pt x="15082" y="4756"/>
                </a:cubicBezTo>
                <a:cubicBezTo>
                  <a:pt x="14841" y="4446"/>
                  <a:pt x="14506" y="4199"/>
                  <a:pt x="14120" y="4199"/>
                </a:cubicBezTo>
                <a:cubicBezTo>
                  <a:pt x="14081" y="4199"/>
                  <a:pt x="14042" y="4201"/>
                  <a:pt x="14002" y="4207"/>
                </a:cubicBezTo>
                <a:cubicBezTo>
                  <a:pt x="13661" y="4282"/>
                  <a:pt x="13395" y="4529"/>
                  <a:pt x="13281" y="4851"/>
                </a:cubicBezTo>
                <a:cubicBezTo>
                  <a:pt x="13149" y="5230"/>
                  <a:pt x="13092" y="5609"/>
                  <a:pt x="13130" y="6007"/>
                </a:cubicBezTo>
                <a:cubicBezTo>
                  <a:pt x="13187" y="6538"/>
                  <a:pt x="13281" y="7088"/>
                  <a:pt x="13395" y="7619"/>
                </a:cubicBezTo>
                <a:cubicBezTo>
                  <a:pt x="13623" y="8794"/>
                  <a:pt x="13907" y="9969"/>
                  <a:pt x="14267" y="11126"/>
                </a:cubicBezTo>
                <a:cubicBezTo>
                  <a:pt x="14608" y="12244"/>
                  <a:pt x="15044" y="13344"/>
                  <a:pt x="15442" y="14443"/>
                </a:cubicBezTo>
                <a:cubicBezTo>
                  <a:pt x="15879" y="15524"/>
                  <a:pt x="16182" y="16642"/>
                  <a:pt x="16333" y="17799"/>
                </a:cubicBezTo>
                <a:cubicBezTo>
                  <a:pt x="16409" y="18329"/>
                  <a:pt x="16390" y="18879"/>
                  <a:pt x="16296" y="19410"/>
                </a:cubicBezTo>
                <a:cubicBezTo>
                  <a:pt x="16277" y="19618"/>
                  <a:pt x="16144" y="19789"/>
                  <a:pt x="15973" y="19884"/>
                </a:cubicBezTo>
                <a:cubicBezTo>
                  <a:pt x="15943" y="19889"/>
                  <a:pt x="15912" y="19892"/>
                  <a:pt x="15882" y="19892"/>
                </a:cubicBezTo>
                <a:cubicBezTo>
                  <a:pt x="15710" y="19892"/>
                  <a:pt x="15558" y="19802"/>
                  <a:pt x="15461" y="19656"/>
                </a:cubicBezTo>
                <a:cubicBezTo>
                  <a:pt x="15329" y="19467"/>
                  <a:pt x="15215" y="19258"/>
                  <a:pt x="15139" y="19031"/>
                </a:cubicBezTo>
                <a:cubicBezTo>
                  <a:pt x="15025" y="18746"/>
                  <a:pt x="14912" y="18481"/>
                  <a:pt x="14817" y="18197"/>
                </a:cubicBezTo>
                <a:cubicBezTo>
                  <a:pt x="14608" y="17628"/>
                  <a:pt x="14419" y="17059"/>
                  <a:pt x="14248" y="16491"/>
                </a:cubicBezTo>
                <a:cubicBezTo>
                  <a:pt x="13888" y="15353"/>
                  <a:pt x="13566" y="14178"/>
                  <a:pt x="13300" y="13003"/>
                </a:cubicBezTo>
                <a:cubicBezTo>
                  <a:pt x="13073" y="12017"/>
                  <a:pt x="12921" y="11031"/>
                  <a:pt x="12694" y="10045"/>
                </a:cubicBezTo>
                <a:cubicBezTo>
                  <a:pt x="12334" y="8377"/>
                  <a:pt x="11822" y="6576"/>
                  <a:pt x="10590" y="5306"/>
                </a:cubicBezTo>
                <a:cubicBezTo>
                  <a:pt x="10305" y="5022"/>
                  <a:pt x="9983" y="4756"/>
                  <a:pt x="9623" y="4548"/>
                </a:cubicBezTo>
                <a:cubicBezTo>
                  <a:pt x="9603" y="4534"/>
                  <a:pt x="9580" y="4528"/>
                  <a:pt x="9558" y="4528"/>
                </a:cubicBezTo>
                <a:cubicBezTo>
                  <a:pt x="9517" y="4528"/>
                  <a:pt x="9477" y="4549"/>
                  <a:pt x="9452" y="4586"/>
                </a:cubicBezTo>
                <a:cubicBezTo>
                  <a:pt x="8978" y="5458"/>
                  <a:pt x="9016" y="6481"/>
                  <a:pt x="9168" y="7448"/>
                </a:cubicBezTo>
                <a:cubicBezTo>
                  <a:pt x="9338" y="8510"/>
                  <a:pt x="9604" y="9571"/>
                  <a:pt x="9869" y="10633"/>
                </a:cubicBezTo>
                <a:cubicBezTo>
                  <a:pt x="10438" y="12832"/>
                  <a:pt x="11101" y="14993"/>
                  <a:pt x="11879" y="17135"/>
                </a:cubicBezTo>
                <a:cubicBezTo>
                  <a:pt x="12182" y="18007"/>
                  <a:pt x="12618" y="19182"/>
                  <a:pt x="11784" y="19922"/>
                </a:cubicBezTo>
                <a:cubicBezTo>
                  <a:pt x="11612" y="20082"/>
                  <a:pt x="11386" y="20166"/>
                  <a:pt x="11158" y="20166"/>
                </a:cubicBezTo>
                <a:cubicBezTo>
                  <a:pt x="11008" y="20166"/>
                  <a:pt x="10858" y="20130"/>
                  <a:pt x="10722" y="20055"/>
                </a:cubicBezTo>
                <a:cubicBezTo>
                  <a:pt x="10400" y="19827"/>
                  <a:pt x="10172" y="19524"/>
                  <a:pt x="10021" y="19182"/>
                </a:cubicBezTo>
                <a:cubicBezTo>
                  <a:pt x="9831" y="18784"/>
                  <a:pt x="9699" y="18367"/>
                  <a:pt x="9585" y="17950"/>
                </a:cubicBezTo>
                <a:lnTo>
                  <a:pt x="9111" y="16244"/>
                </a:lnTo>
                <a:lnTo>
                  <a:pt x="8125" y="12832"/>
                </a:lnTo>
                <a:cubicBezTo>
                  <a:pt x="7822" y="11732"/>
                  <a:pt x="7519" y="10614"/>
                  <a:pt x="7177" y="9514"/>
                </a:cubicBezTo>
                <a:cubicBezTo>
                  <a:pt x="6950" y="8737"/>
                  <a:pt x="6665" y="7903"/>
                  <a:pt x="6059" y="7353"/>
                </a:cubicBezTo>
                <a:cubicBezTo>
                  <a:pt x="5907" y="7221"/>
                  <a:pt x="5737" y="7107"/>
                  <a:pt x="5547" y="7012"/>
                </a:cubicBezTo>
                <a:cubicBezTo>
                  <a:pt x="5534" y="7008"/>
                  <a:pt x="5519" y="7005"/>
                  <a:pt x="5505" y="7005"/>
                </a:cubicBezTo>
                <a:cubicBezTo>
                  <a:pt x="5457" y="7005"/>
                  <a:pt x="5410" y="7030"/>
                  <a:pt x="5395" y="7088"/>
                </a:cubicBezTo>
                <a:cubicBezTo>
                  <a:pt x="5054" y="9041"/>
                  <a:pt x="5661" y="10936"/>
                  <a:pt x="6305" y="12775"/>
                </a:cubicBezTo>
                <a:cubicBezTo>
                  <a:pt x="6628" y="13723"/>
                  <a:pt x="6988" y="14671"/>
                  <a:pt x="7253" y="15638"/>
                </a:cubicBezTo>
                <a:cubicBezTo>
                  <a:pt x="7386" y="16093"/>
                  <a:pt x="7481" y="16566"/>
                  <a:pt x="7537" y="17059"/>
                </a:cubicBezTo>
                <a:cubicBezTo>
                  <a:pt x="7556" y="17457"/>
                  <a:pt x="7481" y="17969"/>
                  <a:pt x="7064" y="18121"/>
                </a:cubicBezTo>
                <a:cubicBezTo>
                  <a:pt x="6994" y="18147"/>
                  <a:pt x="6924" y="18158"/>
                  <a:pt x="6855" y="18158"/>
                </a:cubicBezTo>
                <a:cubicBezTo>
                  <a:pt x="6568" y="18158"/>
                  <a:pt x="6295" y="17959"/>
                  <a:pt x="6097" y="17761"/>
                </a:cubicBezTo>
                <a:cubicBezTo>
                  <a:pt x="5774" y="17438"/>
                  <a:pt x="5547" y="17059"/>
                  <a:pt x="5376" y="16642"/>
                </a:cubicBezTo>
                <a:cubicBezTo>
                  <a:pt x="4959" y="15619"/>
                  <a:pt x="4561" y="14595"/>
                  <a:pt x="4182" y="13571"/>
                </a:cubicBezTo>
                <a:cubicBezTo>
                  <a:pt x="3405" y="11505"/>
                  <a:pt x="2703" y="9401"/>
                  <a:pt x="2059" y="7278"/>
                </a:cubicBezTo>
                <a:cubicBezTo>
                  <a:pt x="1414" y="5154"/>
                  <a:pt x="846" y="3012"/>
                  <a:pt x="334" y="851"/>
                </a:cubicBezTo>
                <a:cubicBezTo>
                  <a:pt x="277" y="586"/>
                  <a:pt x="220" y="320"/>
                  <a:pt x="163" y="55"/>
                </a:cubicBezTo>
                <a:cubicBezTo>
                  <a:pt x="156" y="17"/>
                  <a:pt x="126" y="0"/>
                  <a:pt x="95" y="0"/>
                </a:cubicBezTo>
                <a:close/>
              </a:path>
            </a:pathLst>
          </a:custGeom>
          <a:solidFill>
            <a:srgbClr val="3C8DA0"/>
          </a:solidFill>
          <a:ln>
            <a:noFill/>
          </a:ln>
        </p:spPr>
        <p:txBody>
          <a:bodyPr spcFirstLastPara="1" wrap="square" lIns="91425" tIns="91425" rIns="91425" bIns="91425" anchor="ctr" anchorCtr="0">
            <a:noAutofit/>
          </a:bodyPr>
          <a:lstStyle/>
          <a:p>
            <a:endParaRPr/>
          </a:p>
        </p:txBody>
      </p:sp>
      <p:grpSp>
        <p:nvGrpSpPr>
          <p:cNvPr id="465" name="Google Shape;465;p8"/>
          <p:cNvGrpSpPr/>
          <p:nvPr/>
        </p:nvGrpSpPr>
        <p:grpSpPr>
          <a:xfrm rot="8100046">
            <a:off x="-12030" y="3450661"/>
            <a:ext cx="1344367" cy="1995327"/>
            <a:chOff x="272875" y="1527563"/>
            <a:chExt cx="255950" cy="455000"/>
          </a:xfrm>
        </p:grpSpPr>
        <p:sp>
          <p:nvSpPr>
            <p:cNvPr id="466" name="Google Shape;466;p8"/>
            <p:cNvSpPr/>
            <p:nvPr/>
          </p:nvSpPr>
          <p:spPr>
            <a:xfrm>
              <a:off x="471925" y="1963988"/>
              <a:ext cx="26575" cy="18575"/>
            </a:xfrm>
            <a:custGeom>
              <a:avLst/>
              <a:gdLst/>
              <a:ahLst/>
              <a:cxnLst/>
              <a:rect l="l" t="t" r="r" b="b"/>
              <a:pathLst>
                <a:path w="1063" h="743" extrusionOk="0">
                  <a:moveTo>
                    <a:pt x="724" y="0"/>
                  </a:moveTo>
                  <a:cubicBezTo>
                    <a:pt x="636" y="0"/>
                    <a:pt x="547" y="14"/>
                    <a:pt x="512" y="41"/>
                  </a:cubicBezTo>
                  <a:cubicBezTo>
                    <a:pt x="323" y="230"/>
                    <a:pt x="152" y="420"/>
                    <a:pt x="0" y="628"/>
                  </a:cubicBezTo>
                  <a:lnTo>
                    <a:pt x="57" y="742"/>
                  </a:lnTo>
                  <a:cubicBezTo>
                    <a:pt x="247" y="742"/>
                    <a:pt x="436" y="704"/>
                    <a:pt x="626" y="647"/>
                  </a:cubicBezTo>
                  <a:cubicBezTo>
                    <a:pt x="929" y="496"/>
                    <a:pt x="1062" y="249"/>
                    <a:pt x="948" y="60"/>
                  </a:cubicBezTo>
                  <a:cubicBezTo>
                    <a:pt x="928" y="19"/>
                    <a:pt x="826" y="0"/>
                    <a:pt x="724" y="0"/>
                  </a:cubicBezTo>
                  <a:close/>
                </a:path>
              </a:pathLst>
            </a:custGeom>
            <a:solidFill>
              <a:srgbClr val="3C8DA0"/>
            </a:solidFill>
            <a:ln>
              <a:noFill/>
            </a:ln>
          </p:spPr>
          <p:txBody>
            <a:bodyPr spcFirstLastPara="1" wrap="square" lIns="91425" tIns="91425" rIns="91425" bIns="91425" anchor="ctr" anchorCtr="0">
              <a:noAutofit/>
            </a:bodyPr>
            <a:lstStyle/>
            <a:p>
              <a:endParaRPr/>
            </a:p>
          </p:txBody>
        </p:sp>
        <p:sp>
          <p:nvSpPr>
            <p:cNvPr id="467" name="Google Shape;467;p8"/>
            <p:cNvSpPr/>
            <p:nvPr/>
          </p:nvSpPr>
          <p:spPr>
            <a:xfrm>
              <a:off x="366725" y="1787738"/>
              <a:ext cx="29875" cy="22300"/>
            </a:xfrm>
            <a:custGeom>
              <a:avLst/>
              <a:gdLst/>
              <a:ahLst/>
              <a:cxnLst/>
              <a:rect l="l" t="t" r="r" b="b"/>
              <a:pathLst>
                <a:path w="1195" h="892" extrusionOk="0">
                  <a:moveTo>
                    <a:pt x="607" y="1"/>
                  </a:moveTo>
                  <a:cubicBezTo>
                    <a:pt x="0" y="1"/>
                    <a:pt x="0" y="892"/>
                    <a:pt x="607" y="892"/>
                  </a:cubicBezTo>
                  <a:cubicBezTo>
                    <a:pt x="1194" y="892"/>
                    <a:pt x="1194" y="1"/>
                    <a:pt x="607" y="1"/>
                  </a:cubicBezTo>
                  <a:close/>
                </a:path>
              </a:pathLst>
            </a:custGeom>
            <a:solidFill>
              <a:srgbClr val="3C8DA0"/>
            </a:solidFill>
            <a:ln>
              <a:noFill/>
            </a:ln>
          </p:spPr>
          <p:txBody>
            <a:bodyPr spcFirstLastPara="1" wrap="square" lIns="91425" tIns="91425" rIns="91425" bIns="91425" anchor="ctr" anchorCtr="0">
              <a:noAutofit/>
            </a:bodyPr>
            <a:lstStyle/>
            <a:p>
              <a:endParaRPr/>
            </a:p>
          </p:txBody>
        </p:sp>
        <p:sp>
          <p:nvSpPr>
            <p:cNvPr id="468" name="Google Shape;468;p8"/>
            <p:cNvSpPr/>
            <p:nvPr/>
          </p:nvSpPr>
          <p:spPr>
            <a:xfrm>
              <a:off x="380450" y="1835613"/>
              <a:ext cx="9975" cy="8550"/>
            </a:xfrm>
            <a:custGeom>
              <a:avLst/>
              <a:gdLst/>
              <a:ahLst/>
              <a:cxnLst/>
              <a:rect l="l" t="t" r="r" b="b"/>
              <a:pathLst>
                <a:path w="399" h="342" extrusionOk="0">
                  <a:moveTo>
                    <a:pt x="209" y="1"/>
                  </a:moveTo>
                  <a:cubicBezTo>
                    <a:pt x="1" y="38"/>
                    <a:pt x="1" y="323"/>
                    <a:pt x="209" y="342"/>
                  </a:cubicBezTo>
                  <a:cubicBezTo>
                    <a:pt x="399" y="323"/>
                    <a:pt x="399" y="38"/>
                    <a:pt x="209" y="1"/>
                  </a:cubicBezTo>
                  <a:close/>
                </a:path>
              </a:pathLst>
            </a:custGeom>
            <a:solidFill>
              <a:srgbClr val="3C8DA0"/>
            </a:solidFill>
            <a:ln>
              <a:noFill/>
            </a:ln>
          </p:spPr>
          <p:txBody>
            <a:bodyPr spcFirstLastPara="1" wrap="square" lIns="91425" tIns="91425" rIns="91425" bIns="91425" anchor="ctr" anchorCtr="0">
              <a:noAutofit/>
            </a:bodyPr>
            <a:lstStyle/>
            <a:p>
              <a:endParaRPr/>
            </a:p>
          </p:txBody>
        </p:sp>
        <p:sp>
          <p:nvSpPr>
            <p:cNvPr id="469" name="Google Shape;469;p8"/>
            <p:cNvSpPr/>
            <p:nvPr/>
          </p:nvSpPr>
          <p:spPr>
            <a:xfrm>
              <a:off x="416475" y="1837513"/>
              <a:ext cx="5700" cy="4750"/>
            </a:xfrm>
            <a:custGeom>
              <a:avLst/>
              <a:gdLst/>
              <a:ahLst/>
              <a:cxnLst/>
              <a:rect l="l" t="t" r="r" b="b"/>
              <a:pathLst>
                <a:path w="228" h="190" extrusionOk="0">
                  <a:moveTo>
                    <a:pt x="114" y="0"/>
                  </a:moveTo>
                  <a:cubicBezTo>
                    <a:pt x="0" y="19"/>
                    <a:pt x="0" y="171"/>
                    <a:pt x="114" y="190"/>
                  </a:cubicBezTo>
                  <a:cubicBezTo>
                    <a:pt x="228" y="171"/>
                    <a:pt x="228" y="19"/>
                    <a:pt x="114" y="0"/>
                  </a:cubicBezTo>
                  <a:close/>
                </a:path>
              </a:pathLst>
            </a:custGeom>
            <a:solidFill>
              <a:srgbClr val="3C8DA0"/>
            </a:solidFill>
            <a:ln>
              <a:noFill/>
            </a:ln>
          </p:spPr>
          <p:txBody>
            <a:bodyPr spcFirstLastPara="1" wrap="square" lIns="91425" tIns="91425" rIns="91425" bIns="91425" anchor="ctr" anchorCtr="0">
              <a:noAutofit/>
            </a:bodyPr>
            <a:lstStyle/>
            <a:p>
              <a:endParaRPr/>
            </a:p>
          </p:txBody>
        </p:sp>
        <p:sp>
          <p:nvSpPr>
            <p:cNvPr id="470" name="Google Shape;470;p8"/>
            <p:cNvSpPr/>
            <p:nvPr/>
          </p:nvSpPr>
          <p:spPr>
            <a:xfrm>
              <a:off x="415525" y="1877788"/>
              <a:ext cx="7600" cy="10675"/>
            </a:xfrm>
            <a:custGeom>
              <a:avLst/>
              <a:gdLst/>
              <a:ahLst/>
              <a:cxnLst/>
              <a:rect l="l" t="t" r="r" b="b"/>
              <a:pathLst>
                <a:path w="304" h="427" extrusionOk="0">
                  <a:moveTo>
                    <a:pt x="171" y="1"/>
                  </a:moveTo>
                  <a:cubicBezTo>
                    <a:pt x="133" y="1"/>
                    <a:pt x="95" y="20"/>
                    <a:pt x="76" y="39"/>
                  </a:cubicBezTo>
                  <a:lnTo>
                    <a:pt x="57" y="77"/>
                  </a:lnTo>
                  <a:cubicBezTo>
                    <a:pt x="38" y="95"/>
                    <a:pt x="38" y="114"/>
                    <a:pt x="38" y="133"/>
                  </a:cubicBezTo>
                  <a:lnTo>
                    <a:pt x="20" y="133"/>
                  </a:lnTo>
                  <a:cubicBezTo>
                    <a:pt x="20" y="190"/>
                    <a:pt x="20" y="228"/>
                    <a:pt x="1" y="285"/>
                  </a:cubicBezTo>
                  <a:cubicBezTo>
                    <a:pt x="1" y="304"/>
                    <a:pt x="1" y="323"/>
                    <a:pt x="20" y="342"/>
                  </a:cubicBezTo>
                  <a:cubicBezTo>
                    <a:pt x="20" y="361"/>
                    <a:pt x="38" y="380"/>
                    <a:pt x="38" y="380"/>
                  </a:cubicBezTo>
                  <a:cubicBezTo>
                    <a:pt x="57" y="399"/>
                    <a:pt x="76" y="418"/>
                    <a:pt x="95" y="418"/>
                  </a:cubicBezTo>
                  <a:cubicBezTo>
                    <a:pt x="108" y="418"/>
                    <a:pt x="121" y="426"/>
                    <a:pt x="133" y="426"/>
                  </a:cubicBezTo>
                  <a:cubicBezTo>
                    <a:pt x="140" y="426"/>
                    <a:pt x="146" y="424"/>
                    <a:pt x="152" y="418"/>
                  </a:cubicBezTo>
                  <a:lnTo>
                    <a:pt x="190" y="418"/>
                  </a:lnTo>
                  <a:cubicBezTo>
                    <a:pt x="209" y="418"/>
                    <a:pt x="228" y="418"/>
                    <a:pt x="247" y="399"/>
                  </a:cubicBezTo>
                  <a:cubicBezTo>
                    <a:pt x="285" y="361"/>
                    <a:pt x="285" y="323"/>
                    <a:pt x="285" y="285"/>
                  </a:cubicBezTo>
                  <a:lnTo>
                    <a:pt x="285" y="133"/>
                  </a:lnTo>
                  <a:cubicBezTo>
                    <a:pt x="304" y="114"/>
                    <a:pt x="304" y="95"/>
                    <a:pt x="285" y="95"/>
                  </a:cubicBezTo>
                  <a:cubicBezTo>
                    <a:pt x="285" y="77"/>
                    <a:pt x="285" y="58"/>
                    <a:pt x="266" y="39"/>
                  </a:cubicBezTo>
                  <a:cubicBezTo>
                    <a:pt x="228" y="20"/>
                    <a:pt x="209" y="1"/>
                    <a:pt x="171" y="1"/>
                  </a:cubicBezTo>
                  <a:close/>
                </a:path>
              </a:pathLst>
            </a:custGeom>
            <a:solidFill>
              <a:srgbClr val="3C8DA0"/>
            </a:solidFill>
            <a:ln>
              <a:noFill/>
            </a:ln>
          </p:spPr>
          <p:txBody>
            <a:bodyPr spcFirstLastPara="1" wrap="square" lIns="91425" tIns="91425" rIns="91425" bIns="91425" anchor="ctr" anchorCtr="0">
              <a:noAutofit/>
            </a:bodyPr>
            <a:lstStyle/>
            <a:p>
              <a:endParaRPr/>
            </a:p>
          </p:txBody>
        </p:sp>
        <p:sp>
          <p:nvSpPr>
            <p:cNvPr id="471" name="Google Shape;471;p8"/>
            <p:cNvSpPr/>
            <p:nvPr/>
          </p:nvSpPr>
          <p:spPr>
            <a:xfrm>
              <a:off x="432600" y="1937038"/>
              <a:ext cx="10450" cy="8075"/>
            </a:xfrm>
            <a:custGeom>
              <a:avLst/>
              <a:gdLst/>
              <a:ahLst/>
              <a:cxnLst/>
              <a:rect l="l" t="t" r="r" b="b"/>
              <a:pathLst>
                <a:path w="418" h="323" extrusionOk="0">
                  <a:moveTo>
                    <a:pt x="209" y="0"/>
                  </a:moveTo>
                  <a:cubicBezTo>
                    <a:pt x="0" y="0"/>
                    <a:pt x="0" y="323"/>
                    <a:pt x="209" y="323"/>
                  </a:cubicBezTo>
                  <a:cubicBezTo>
                    <a:pt x="417" y="323"/>
                    <a:pt x="417" y="0"/>
                    <a:pt x="209" y="0"/>
                  </a:cubicBezTo>
                  <a:close/>
                </a:path>
              </a:pathLst>
            </a:custGeom>
            <a:solidFill>
              <a:srgbClr val="3C8DA0"/>
            </a:solidFill>
            <a:ln>
              <a:noFill/>
            </a:ln>
          </p:spPr>
          <p:txBody>
            <a:bodyPr spcFirstLastPara="1" wrap="square" lIns="91425" tIns="91425" rIns="91425" bIns="91425" anchor="ctr" anchorCtr="0">
              <a:noAutofit/>
            </a:bodyPr>
            <a:lstStyle/>
            <a:p>
              <a:endParaRPr/>
            </a:p>
          </p:txBody>
        </p:sp>
        <p:sp>
          <p:nvSpPr>
            <p:cNvPr id="472" name="Google Shape;472;p8"/>
            <p:cNvSpPr/>
            <p:nvPr/>
          </p:nvSpPr>
          <p:spPr>
            <a:xfrm>
              <a:off x="452025" y="1974938"/>
              <a:ext cx="9500" cy="7150"/>
            </a:xfrm>
            <a:custGeom>
              <a:avLst/>
              <a:gdLst/>
              <a:ahLst/>
              <a:cxnLst/>
              <a:rect l="l" t="t" r="r" b="b"/>
              <a:pathLst>
                <a:path w="380" h="286" extrusionOk="0">
                  <a:moveTo>
                    <a:pt x="190" y="1"/>
                  </a:moveTo>
                  <a:cubicBezTo>
                    <a:pt x="0" y="1"/>
                    <a:pt x="0" y="285"/>
                    <a:pt x="190" y="285"/>
                  </a:cubicBezTo>
                  <a:cubicBezTo>
                    <a:pt x="379" y="285"/>
                    <a:pt x="379" y="1"/>
                    <a:pt x="190" y="1"/>
                  </a:cubicBezTo>
                  <a:close/>
                </a:path>
              </a:pathLst>
            </a:custGeom>
            <a:solidFill>
              <a:srgbClr val="3C8DA0"/>
            </a:solidFill>
            <a:ln>
              <a:noFill/>
            </a:ln>
          </p:spPr>
          <p:txBody>
            <a:bodyPr spcFirstLastPara="1" wrap="square" lIns="91425" tIns="91425" rIns="91425" bIns="91425" anchor="ctr" anchorCtr="0">
              <a:noAutofit/>
            </a:bodyPr>
            <a:lstStyle/>
            <a:p>
              <a:endParaRPr/>
            </a:p>
          </p:txBody>
        </p:sp>
        <p:sp>
          <p:nvSpPr>
            <p:cNvPr id="473" name="Google Shape;473;p8"/>
            <p:cNvSpPr/>
            <p:nvPr/>
          </p:nvSpPr>
          <p:spPr>
            <a:xfrm>
              <a:off x="472875" y="1918538"/>
              <a:ext cx="19925" cy="15200"/>
            </a:xfrm>
            <a:custGeom>
              <a:avLst/>
              <a:gdLst/>
              <a:ahLst/>
              <a:cxnLst/>
              <a:rect l="l" t="t" r="r" b="b"/>
              <a:pathLst>
                <a:path w="797" h="608" extrusionOk="0">
                  <a:moveTo>
                    <a:pt x="398" y="1"/>
                  </a:moveTo>
                  <a:cubicBezTo>
                    <a:pt x="0" y="1"/>
                    <a:pt x="0" y="608"/>
                    <a:pt x="398" y="608"/>
                  </a:cubicBezTo>
                  <a:cubicBezTo>
                    <a:pt x="797" y="608"/>
                    <a:pt x="797" y="1"/>
                    <a:pt x="398" y="1"/>
                  </a:cubicBezTo>
                  <a:close/>
                </a:path>
              </a:pathLst>
            </a:custGeom>
            <a:solidFill>
              <a:srgbClr val="3C8DA0"/>
            </a:solidFill>
            <a:ln>
              <a:noFill/>
            </a:ln>
          </p:spPr>
          <p:txBody>
            <a:bodyPr spcFirstLastPara="1" wrap="square" lIns="91425" tIns="91425" rIns="91425" bIns="91425" anchor="ctr" anchorCtr="0">
              <a:noAutofit/>
            </a:bodyPr>
            <a:lstStyle/>
            <a:p>
              <a:endParaRPr/>
            </a:p>
          </p:txBody>
        </p:sp>
        <p:sp>
          <p:nvSpPr>
            <p:cNvPr id="474" name="Google Shape;474;p8"/>
            <p:cNvSpPr/>
            <p:nvPr/>
          </p:nvSpPr>
          <p:spPr>
            <a:xfrm>
              <a:off x="444900" y="1890113"/>
              <a:ext cx="16150" cy="11875"/>
            </a:xfrm>
            <a:custGeom>
              <a:avLst/>
              <a:gdLst/>
              <a:ahLst/>
              <a:cxnLst/>
              <a:rect l="l" t="t" r="r" b="b"/>
              <a:pathLst>
                <a:path w="646" h="475" extrusionOk="0">
                  <a:moveTo>
                    <a:pt x="323" y="1"/>
                  </a:moveTo>
                  <a:cubicBezTo>
                    <a:pt x="1" y="1"/>
                    <a:pt x="1" y="475"/>
                    <a:pt x="323" y="475"/>
                  </a:cubicBezTo>
                  <a:cubicBezTo>
                    <a:pt x="645" y="475"/>
                    <a:pt x="645" y="1"/>
                    <a:pt x="323" y="1"/>
                  </a:cubicBezTo>
                  <a:close/>
                </a:path>
              </a:pathLst>
            </a:custGeom>
            <a:solidFill>
              <a:srgbClr val="3C8DA0"/>
            </a:solidFill>
            <a:ln>
              <a:noFill/>
            </a:ln>
          </p:spPr>
          <p:txBody>
            <a:bodyPr spcFirstLastPara="1" wrap="square" lIns="91425" tIns="91425" rIns="91425" bIns="91425" anchor="ctr" anchorCtr="0">
              <a:noAutofit/>
            </a:bodyPr>
            <a:lstStyle/>
            <a:p>
              <a:endParaRPr/>
            </a:p>
          </p:txBody>
        </p:sp>
        <p:sp>
          <p:nvSpPr>
            <p:cNvPr id="475" name="Google Shape;475;p8"/>
            <p:cNvSpPr/>
            <p:nvPr/>
          </p:nvSpPr>
          <p:spPr>
            <a:xfrm>
              <a:off x="398475" y="1905288"/>
              <a:ext cx="11875" cy="11400"/>
            </a:xfrm>
            <a:custGeom>
              <a:avLst/>
              <a:gdLst/>
              <a:ahLst/>
              <a:cxnLst/>
              <a:rect l="l" t="t" r="r" b="b"/>
              <a:pathLst>
                <a:path w="475" h="456" extrusionOk="0">
                  <a:moveTo>
                    <a:pt x="228" y="0"/>
                  </a:moveTo>
                  <a:cubicBezTo>
                    <a:pt x="0" y="57"/>
                    <a:pt x="0" y="398"/>
                    <a:pt x="228" y="455"/>
                  </a:cubicBezTo>
                  <a:cubicBezTo>
                    <a:pt x="474" y="398"/>
                    <a:pt x="474" y="57"/>
                    <a:pt x="228" y="0"/>
                  </a:cubicBezTo>
                  <a:close/>
                </a:path>
              </a:pathLst>
            </a:custGeom>
            <a:solidFill>
              <a:srgbClr val="3C8DA0"/>
            </a:solidFill>
            <a:ln>
              <a:noFill/>
            </a:ln>
          </p:spPr>
          <p:txBody>
            <a:bodyPr spcFirstLastPara="1" wrap="square" lIns="91425" tIns="91425" rIns="91425" bIns="91425" anchor="ctr" anchorCtr="0">
              <a:noAutofit/>
            </a:bodyPr>
            <a:lstStyle/>
            <a:p>
              <a:endParaRPr/>
            </a:p>
          </p:txBody>
        </p:sp>
        <p:sp>
          <p:nvSpPr>
            <p:cNvPr id="476" name="Google Shape;476;p8"/>
            <p:cNvSpPr/>
            <p:nvPr/>
          </p:nvSpPr>
          <p:spPr>
            <a:xfrm>
              <a:off x="454400" y="1849363"/>
              <a:ext cx="11850" cy="11400"/>
            </a:xfrm>
            <a:custGeom>
              <a:avLst/>
              <a:gdLst/>
              <a:ahLst/>
              <a:cxnLst/>
              <a:rect l="l" t="t" r="r" b="b"/>
              <a:pathLst>
                <a:path w="474" h="456" extrusionOk="0">
                  <a:moveTo>
                    <a:pt x="246" y="0"/>
                  </a:moveTo>
                  <a:cubicBezTo>
                    <a:pt x="0" y="57"/>
                    <a:pt x="0" y="398"/>
                    <a:pt x="246" y="455"/>
                  </a:cubicBezTo>
                  <a:cubicBezTo>
                    <a:pt x="474" y="398"/>
                    <a:pt x="474" y="57"/>
                    <a:pt x="246" y="0"/>
                  </a:cubicBezTo>
                  <a:close/>
                </a:path>
              </a:pathLst>
            </a:custGeom>
            <a:solidFill>
              <a:srgbClr val="3C8DA0"/>
            </a:solidFill>
            <a:ln>
              <a:noFill/>
            </a:ln>
          </p:spPr>
          <p:txBody>
            <a:bodyPr spcFirstLastPara="1" wrap="square" lIns="91425" tIns="91425" rIns="91425" bIns="91425" anchor="ctr" anchorCtr="0">
              <a:noAutofit/>
            </a:bodyPr>
            <a:lstStyle/>
            <a:p>
              <a:endParaRPr/>
            </a:p>
          </p:txBody>
        </p:sp>
        <p:sp>
          <p:nvSpPr>
            <p:cNvPr id="477" name="Google Shape;477;p8"/>
            <p:cNvSpPr/>
            <p:nvPr/>
          </p:nvSpPr>
          <p:spPr>
            <a:xfrm>
              <a:off x="428800" y="1830863"/>
              <a:ext cx="14725" cy="11400"/>
            </a:xfrm>
            <a:custGeom>
              <a:avLst/>
              <a:gdLst/>
              <a:ahLst/>
              <a:cxnLst/>
              <a:rect l="l" t="t" r="r" b="b"/>
              <a:pathLst>
                <a:path w="589" h="456" extrusionOk="0">
                  <a:moveTo>
                    <a:pt x="228" y="1"/>
                  </a:moveTo>
                  <a:cubicBezTo>
                    <a:pt x="190" y="1"/>
                    <a:pt x="171" y="1"/>
                    <a:pt x="133" y="20"/>
                  </a:cubicBezTo>
                  <a:cubicBezTo>
                    <a:pt x="114" y="39"/>
                    <a:pt x="76" y="39"/>
                    <a:pt x="57" y="77"/>
                  </a:cubicBezTo>
                  <a:cubicBezTo>
                    <a:pt x="38" y="96"/>
                    <a:pt x="19" y="115"/>
                    <a:pt x="19" y="153"/>
                  </a:cubicBezTo>
                  <a:cubicBezTo>
                    <a:pt x="0" y="172"/>
                    <a:pt x="0" y="209"/>
                    <a:pt x="0" y="228"/>
                  </a:cubicBezTo>
                  <a:lnTo>
                    <a:pt x="0" y="285"/>
                  </a:lnTo>
                  <a:cubicBezTo>
                    <a:pt x="0" y="323"/>
                    <a:pt x="19" y="361"/>
                    <a:pt x="57" y="399"/>
                  </a:cubicBezTo>
                  <a:lnTo>
                    <a:pt x="95" y="437"/>
                  </a:lnTo>
                  <a:cubicBezTo>
                    <a:pt x="133" y="456"/>
                    <a:pt x="171" y="456"/>
                    <a:pt x="209" y="456"/>
                  </a:cubicBezTo>
                  <a:lnTo>
                    <a:pt x="209" y="437"/>
                  </a:lnTo>
                  <a:lnTo>
                    <a:pt x="361" y="437"/>
                  </a:lnTo>
                  <a:cubicBezTo>
                    <a:pt x="398" y="437"/>
                    <a:pt x="417" y="437"/>
                    <a:pt x="455" y="418"/>
                  </a:cubicBezTo>
                  <a:cubicBezTo>
                    <a:pt x="474" y="418"/>
                    <a:pt x="493" y="399"/>
                    <a:pt x="531" y="380"/>
                  </a:cubicBezTo>
                  <a:cubicBezTo>
                    <a:pt x="550" y="361"/>
                    <a:pt x="569" y="342"/>
                    <a:pt x="569" y="304"/>
                  </a:cubicBezTo>
                  <a:cubicBezTo>
                    <a:pt x="588" y="285"/>
                    <a:pt x="588" y="247"/>
                    <a:pt x="588" y="228"/>
                  </a:cubicBezTo>
                  <a:lnTo>
                    <a:pt x="588" y="172"/>
                  </a:lnTo>
                  <a:cubicBezTo>
                    <a:pt x="569" y="134"/>
                    <a:pt x="550" y="96"/>
                    <a:pt x="531" y="58"/>
                  </a:cubicBezTo>
                  <a:lnTo>
                    <a:pt x="493" y="39"/>
                  </a:lnTo>
                  <a:cubicBezTo>
                    <a:pt x="455" y="20"/>
                    <a:pt x="417" y="1"/>
                    <a:pt x="380" y="1"/>
                  </a:cubicBezTo>
                  <a:close/>
                </a:path>
              </a:pathLst>
            </a:custGeom>
            <a:solidFill>
              <a:srgbClr val="3C8DA0"/>
            </a:solidFill>
            <a:ln>
              <a:noFill/>
            </a:ln>
          </p:spPr>
          <p:txBody>
            <a:bodyPr spcFirstLastPara="1" wrap="square" lIns="91425" tIns="91425" rIns="91425" bIns="91425" anchor="ctr" anchorCtr="0">
              <a:noAutofit/>
            </a:bodyPr>
            <a:lstStyle/>
            <a:p>
              <a:endParaRPr/>
            </a:p>
          </p:txBody>
        </p:sp>
        <p:sp>
          <p:nvSpPr>
            <p:cNvPr id="478" name="Google Shape;478;p8"/>
            <p:cNvSpPr/>
            <p:nvPr/>
          </p:nvSpPr>
          <p:spPr>
            <a:xfrm>
              <a:off x="440175" y="1765463"/>
              <a:ext cx="18025" cy="14725"/>
            </a:xfrm>
            <a:custGeom>
              <a:avLst/>
              <a:gdLst/>
              <a:ahLst/>
              <a:cxnLst/>
              <a:rect l="l" t="t" r="r" b="b"/>
              <a:pathLst>
                <a:path w="721" h="589" extrusionOk="0">
                  <a:moveTo>
                    <a:pt x="361" y="1"/>
                  </a:moveTo>
                  <a:cubicBezTo>
                    <a:pt x="0" y="20"/>
                    <a:pt x="0" y="551"/>
                    <a:pt x="361" y="589"/>
                  </a:cubicBezTo>
                  <a:cubicBezTo>
                    <a:pt x="721" y="551"/>
                    <a:pt x="721" y="20"/>
                    <a:pt x="361" y="1"/>
                  </a:cubicBezTo>
                  <a:close/>
                </a:path>
              </a:pathLst>
            </a:custGeom>
            <a:solidFill>
              <a:srgbClr val="3C8DA0"/>
            </a:solidFill>
            <a:ln>
              <a:noFill/>
            </a:ln>
          </p:spPr>
          <p:txBody>
            <a:bodyPr spcFirstLastPara="1" wrap="square" lIns="91425" tIns="91425" rIns="91425" bIns="91425" anchor="ctr" anchorCtr="0">
              <a:noAutofit/>
            </a:bodyPr>
            <a:lstStyle/>
            <a:p>
              <a:endParaRPr/>
            </a:p>
          </p:txBody>
        </p:sp>
        <p:sp>
          <p:nvSpPr>
            <p:cNvPr id="479" name="Google Shape;479;p8"/>
            <p:cNvSpPr/>
            <p:nvPr/>
          </p:nvSpPr>
          <p:spPr>
            <a:xfrm>
              <a:off x="385200" y="1777313"/>
              <a:ext cx="15650" cy="13300"/>
            </a:xfrm>
            <a:custGeom>
              <a:avLst/>
              <a:gdLst/>
              <a:ahLst/>
              <a:cxnLst/>
              <a:rect l="l" t="t" r="r" b="b"/>
              <a:pathLst>
                <a:path w="626" h="532" extrusionOk="0">
                  <a:moveTo>
                    <a:pt x="323" y="1"/>
                  </a:moveTo>
                  <a:cubicBezTo>
                    <a:pt x="0" y="39"/>
                    <a:pt x="0" y="494"/>
                    <a:pt x="323" y="532"/>
                  </a:cubicBezTo>
                  <a:cubicBezTo>
                    <a:pt x="626" y="494"/>
                    <a:pt x="626" y="39"/>
                    <a:pt x="323" y="1"/>
                  </a:cubicBezTo>
                  <a:close/>
                </a:path>
              </a:pathLst>
            </a:custGeom>
            <a:solidFill>
              <a:srgbClr val="3C8DA0"/>
            </a:solidFill>
            <a:ln>
              <a:noFill/>
            </a:ln>
          </p:spPr>
          <p:txBody>
            <a:bodyPr spcFirstLastPara="1" wrap="square" lIns="91425" tIns="91425" rIns="91425" bIns="91425" anchor="ctr" anchorCtr="0">
              <a:noAutofit/>
            </a:bodyPr>
            <a:lstStyle/>
            <a:p>
              <a:endParaRPr/>
            </a:p>
          </p:txBody>
        </p:sp>
        <p:sp>
          <p:nvSpPr>
            <p:cNvPr id="480" name="Google Shape;480;p8"/>
            <p:cNvSpPr/>
            <p:nvPr/>
          </p:nvSpPr>
          <p:spPr>
            <a:xfrm>
              <a:off x="399875" y="1703388"/>
              <a:ext cx="16150" cy="11875"/>
            </a:xfrm>
            <a:custGeom>
              <a:avLst/>
              <a:gdLst/>
              <a:ahLst/>
              <a:cxnLst/>
              <a:rect l="l" t="t" r="r" b="b"/>
              <a:pathLst>
                <a:path w="646" h="475" extrusionOk="0">
                  <a:moveTo>
                    <a:pt x="323" y="1"/>
                  </a:moveTo>
                  <a:cubicBezTo>
                    <a:pt x="1" y="1"/>
                    <a:pt x="1" y="474"/>
                    <a:pt x="323" y="474"/>
                  </a:cubicBezTo>
                  <a:cubicBezTo>
                    <a:pt x="646" y="474"/>
                    <a:pt x="646" y="1"/>
                    <a:pt x="323" y="1"/>
                  </a:cubicBezTo>
                  <a:close/>
                </a:path>
              </a:pathLst>
            </a:custGeom>
            <a:solidFill>
              <a:srgbClr val="3C8DA0"/>
            </a:solidFill>
            <a:ln>
              <a:noFill/>
            </a:ln>
          </p:spPr>
          <p:txBody>
            <a:bodyPr spcFirstLastPara="1" wrap="square" lIns="91425" tIns="91425" rIns="91425" bIns="91425" anchor="ctr" anchorCtr="0">
              <a:noAutofit/>
            </a:bodyPr>
            <a:lstStyle/>
            <a:p>
              <a:endParaRPr/>
            </a:p>
          </p:txBody>
        </p:sp>
        <p:sp>
          <p:nvSpPr>
            <p:cNvPr id="481" name="Google Shape;481;p8"/>
            <p:cNvSpPr/>
            <p:nvPr/>
          </p:nvSpPr>
          <p:spPr>
            <a:xfrm>
              <a:off x="354400" y="1709538"/>
              <a:ext cx="17550" cy="14250"/>
            </a:xfrm>
            <a:custGeom>
              <a:avLst/>
              <a:gdLst/>
              <a:ahLst/>
              <a:cxnLst/>
              <a:rect l="l" t="t" r="r" b="b"/>
              <a:pathLst>
                <a:path w="702" h="570" extrusionOk="0">
                  <a:moveTo>
                    <a:pt x="341" y="1"/>
                  </a:moveTo>
                  <a:cubicBezTo>
                    <a:pt x="0" y="20"/>
                    <a:pt x="0" y="532"/>
                    <a:pt x="341" y="570"/>
                  </a:cubicBezTo>
                  <a:cubicBezTo>
                    <a:pt x="702" y="532"/>
                    <a:pt x="702" y="20"/>
                    <a:pt x="341" y="1"/>
                  </a:cubicBezTo>
                  <a:close/>
                </a:path>
              </a:pathLst>
            </a:custGeom>
            <a:solidFill>
              <a:srgbClr val="3C8DA0"/>
            </a:solidFill>
            <a:ln>
              <a:noFill/>
            </a:ln>
          </p:spPr>
          <p:txBody>
            <a:bodyPr spcFirstLastPara="1" wrap="square" lIns="91425" tIns="91425" rIns="91425" bIns="91425" anchor="ctr" anchorCtr="0">
              <a:noAutofit/>
            </a:bodyPr>
            <a:lstStyle/>
            <a:p>
              <a:endParaRPr/>
            </a:p>
          </p:txBody>
        </p:sp>
        <p:sp>
          <p:nvSpPr>
            <p:cNvPr id="482" name="Google Shape;482;p8"/>
            <p:cNvSpPr/>
            <p:nvPr/>
          </p:nvSpPr>
          <p:spPr>
            <a:xfrm>
              <a:off x="338275" y="1701963"/>
              <a:ext cx="19450" cy="14250"/>
            </a:xfrm>
            <a:custGeom>
              <a:avLst/>
              <a:gdLst/>
              <a:ahLst/>
              <a:cxnLst/>
              <a:rect l="l" t="t" r="r" b="b"/>
              <a:pathLst>
                <a:path w="778" h="570" extrusionOk="0">
                  <a:moveTo>
                    <a:pt x="416" y="0"/>
                  </a:moveTo>
                  <a:cubicBezTo>
                    <a:pt x="411" y="0"/>
                    <a:pt x="405" y="0"/>
                    <a:pt x="399" y="1"/>
                  </a:cubicBezTo>
                  <a:cubicBezTo>
                    <a:pt x="1" y="1"/>
                    <a:pt x="1" y="569"/>
                    <a:pt x="399" y="569"/>
                  </a:cubicBezTo>
                  <a:cubicBezTo>
                    <a:pt x="772" y="569"/>
                    <a:pt x="778" y="0"/>
                    <a:pt x="416" y="0"/>
                  </a:cubicBezTo>
                  <a:close/>
                </a:path>
              </a:pathLst>
            </a:custGeom>
            <a:solidFill>
              <a:srgbClr val="3C8DA0"/>
            </a:solidFill>
            <a:ln>
              <a:noFill/>
            </a:ln>
          </p:spPr>
          <p:txBody>
            <a:bodyPr spcFirstLastPara="1" wrap="square" lIns="91425" tIns="91425" rIns="91425" bIns="91425" anchor="ctr" anchorCtr="0">
              <a:noAutofit/>
            </a:bodyPr>
            <a:lstStyle/>
            <a:p>
              <a:endParaRPr/>
            </a:p>
          </p:txBody>
        </p:sp>
        <p:sp>
          <p:nvSpPr>
            <p:cNvPr id="483" name="Google Shape;483;p8"/>
            <p:cNvSpPr/>
            <p:nvPr/>
          </p:nvSpPr>
          <p:spPr>
            <a:xfrm>
              <a:off x="388050" y="1631363"/>
              <a:ext cx="17550" cy="13750"/>
            </a:xfrm>
            <a:custGeom>
              <a:avLst/>
              <a:gdLst/>
              <a:ahLst/>
              <a:cxnLst/>
              <a:rect l="l" t="t" r="r" b="b"/>
              <a:pathLst>
                <a:path w="702" h="550" extrusionOk="0">
                  <a:moveTo>
                    <a:pt x="360" y="0"/>
                  </a:moveTo>
                  <a:cubicBezTo>
                    <a:pt x="0" y="0"/>
                    <a:pt x="0" y="550"/>
                    <a:pt x="360" y="550"/>
                  </a:cubicBezTo>
                  <a:cubicBezTo>
                    <a:pt x="701" y="550"/>
                    <a:pt x="701" y="0"/>
                    <a:pt x="360" y="0"/>
                  </a:cubicBezTo>
                  <a:close/>
                </a:path>
              </a:pathLst>
            </a:custGeom>
            <a:solidFill>
              <a:srgbClr val="3C8DA0"/>
            </a:solidFill>
            <a:ln>
              <a:noFill/>
            </a:ln>
          </p:spPr>
          <p:txBody>
            <a:bodyPr spcFirstLastPara="1" wrap="square" lIns="91425" tIns="91425" rIns="91425" bIns="91425" anchor="ctr" anchorCtr="0">
              <a:noAutofit/>
            </a:bodyPr>
            <a:lstStyle/>
            <a:p>
              <a:endParaRPr/>
            </a:p>
          </p:txBody>
        </p:sp>
        <p:sp>
          <p:nvSpPr>
            <p:cNvPr id="484" name="Google Shape;484;p8"/>
            <p:cNvSpPr/>
            <p:nvPr/>
          </p:nvSpPr>
          <p:spPr>
            <a:xfrm>
              <a:off x="297525" y="1637988"/>
              <a:ext cx="18975" cy="14725"/>
            </a:xfrm>
            <a:custGeom>
              <a:avLst/>
              <a:gdLst/>
              <a:ahLst/>
              <a:cxnLst/>
              <a:rect l="l" t="t" r="r" b="b"/>
              <a:pathLst>
                <a:path w="759" h="589" extrusionOk="0">
                  <a:moveTo>
                    <a:pt x="379" y="0"/>
                  </a:moveTo>
                  <a:cubicBezTo>
                    <a:pt x="0" y="0"/>
                    <a:pt x="0" y="588"/>
                    <a:pt x="379" y="588"/>
                  </a:cubicBezTo>
                  <a:cubicBezTo>
                    <a:pt x="759" y="588"/>
                    <a:pt x="759" y="0"/>
                    <a:pt x="379" y="0"/>
                  </a:cubicBezTo>
                  <a:close/>
                </a:path>
              </a:pathLst>
            </a:custGeom>
            <a:solidFill>
              <a:srgbClr val="3C8DA0"/>
            </a:solidFill>
            <a:ln>
              <a:noFill/>
            </a:ln>
          </p:spPr>
          <p:txBody>
            <a:bodyPr spcFirstLastPara="1" wrap="square" lIns="91425" tIns="91425" rIns="91425" bIns="91425" anchor="ctr" anchorCtr="0">
              <a:noAutofit/>
            </a:bodyPr>
            <a:lstStyle/>
            <a:p>
              <a:endParaRPr/>
            </a:p>
          </p:txBody>
        </p:sp>
        <p:sp>
          <p:nvSpPr>
            <p:cNvPr id="485" name="Google Shape;485;p8"/>
            <p:cNvSpPr/>
            <p:nvPr/>
          </p:nvSpPr>
          <p:spPr>
            <a:xfrm>
              <a:off x="356275" y="1585363"/>
              <a:ext cx="20875" cy="15675"/>
            </a:xfrm>
            <a:custGeom>
              <a:avLst/>
              <a:gdLst/>
              <a:ahLst/>
              <a:cxnLst/>
              <a:rect l="l" t="t" r="r" b="b"/>
              <a:pathLst>
                <a:path w="835" h="627" extrusionOk="0">
                  <a:moveTo>
                    <a:pt x="436" y="1"/>
                  </a:moveTo>
                  <a:cubicBezTo>
                    <a:pt x="430" y="1"/>
                    <a:pt x="424" y="1"/>
                    <a:pt x="418" y="1"/>
                  </a:cubicBezTo>
                  <a:cubicBezTo>
                    <a:pt x="1" y="1"/>
                    <a:pt x="1" y="627"/>
                    <a:pt x="418" y="627"/>
                  </a:cubicBezTo>
                  <a:cubicBezTo>
                    <a:pt x="829" y="627"/>
                    <a:pt x="835" y="1"/>
                    <a:pt x="436" y="1"/>
                  </a:cubicBezTo>
                  <a:close/>
                </a:path>
              </a:pathLst>
            </a:custGeom>
            <a:solidFill>
              <a:srgbClr val="3C8DA0"/>
            </a:solidFill>
            <a:ln>
              <a:noFill/>
            </a:ln>
          </p:spPr>
          <p:txBody>
            <a:bodyPr spcFirstLastPara="1" wrap="square" lIns="91425" tIns="91425" rIns="91425" bIns="91425" anchor="ctr" anchorCtr="0">
              <a:noAutofit/>
            </a:bodyPr>
            <a:lstStyle/>
            <a:p>
              <a:endParaRPr/>
            </a:p>
          </p:txBody>
        </p:sp>
        <p:sp>
          <p:nvSpPr>
            <p:cNvPr id="486" name="Google Shape;486;p8"/>
            <p:cNvSpPr/>
            <p:nvPr/>
          </p:nvSpPr>
          <p:spPr>
            <a:xfrm>
              <a:off x="311750" y="1588238"/>
              <a:ext cx="12800" cy="9500"/>
            </a:xfrm>
            <a:custGeom>
              <a:avLst/>
              <a:gdLst/>
              <a:ahLst/>
              <a:cxnLst/>
              <a:rect l="l" t="t" r="r" b="b"/>
              <a:pathLst>
                <a:path w="512" h="380" extrusionOk="0">
                  <a:moveTo>
                    <a:pt x="265" y="0"/>
                  </a:moveTo>
                  <a:cubicBezTo>
                    <a:pt x="0" y="0"/>
                    <a:pt x="0" y="379"/>
                    <a:pt x="265" y="379"/>
                  </a:cubicBezTo>
                  <a:cubicBezTo>
                    <a:pt x="512" y="379"/>
                    <a:pt x="512" y="0"/>
                    <a:pt x="265" y="0"/>
                  </a:cubicBezTo>
                  <a:close/>
                </a:path>
              </a:pathLst>
            </a:custGeom>
            <a:solidFill>
              <a:srgbClr val="3C8DA0"/>
            </a:solidFill>
            <a:ln>
              <a:noFill/>
            </a:ln>
          </p:spPr>
          <p:txBody>
            <a:bodyPr spcFirstLastPara="1" wrap="square" lIns="91425" tIns="91425" rIns="91425" bIns="91425" anchor="ctr" anchorCtr="0">
              <a:noAutofit/>
            </a:bodyPr>
            <a:lstStyle/>
            <a:p>
              <a:endParaRPr/>
            </a:p>
          </p:txBody>
        </p:sp>
        <p:sp>
          <p:nvSpPr>
            <p:cNvPr id="487" name="Google Shape;487;p8"/>
            <p:cNvSpPr/>
            <p:nvPr/>
          </p:nvSpPr>
          <p:spPr>
            <a:xfrm>
              <a:off x="285675" y="1574488"/>
              <a:ext cx="20400" cy="15175"/>
            </a:xfrm>
            <a:custGeom>
              <a:avLst/>
              <a:gdLst/>
              <a:ahLst/>
              <a:cxnLst/>
              <a:rect l="l" t="t" r="r" b="b"/>
              <a:pathLst>
                <a:path w="816" h="607" extrusionOk="0">
                  <a:moveTo>
                    <a:pt x="398" y="0"/>
                  </a:moveTo>
                  <a:cubicBezTo>
                    <a:pt x="0" y="0"/>
                    <a:pt x="0" y="607"/>
                    <a:pt x="398" y="607"/>
                  </a:cubicBezTo>
                  <a:cubicBezTo>
                    <a:pt x="816" y="607"/>
                    <a:pt x="816" y="0"/>
                    <a:pt x="398" y="0"/>
                  </a:cubicBezTo>
                  <a:close/>
                </a:path>
              </a:pathLst>
            </a:custGeom>
            <a:solidFill>
              <a:srgbClr val="3C8DA0"/>
            </a:solidFill>
            <a:ln>
              <a:noFill/>
            </a:ln>
          </p:spPr>
          <p:txBody>
            <a:bodyPr spcFirstLastPara="1" wrap="square" lIns="91425" tIns="91425" rIns="91425" bIns="91425" anchor="ctr" anchorCtr="0">
              <a:noAutofit/>
            </a:bodyPr>
            <a:lstStyle/>
            <a:p>
              <a:endParaRPr/>
            </a:p>
          </p:txBody>
        </p:sp>
        <p:sp>
          <p:nvSpPr>
            <p:cNvPr id="488" name="Google Shape;488;p8"/>
            <p:cNvSpPr/>
            <p:nvPr/>
          </p:nvSpPr>
          <p:spPr>
            <a:xfrm>
              <a:off x="354400" y="1551263"/>
              <a:ext cx="9975" cy="8550"/>
            </a:xfrm>
            <a:custGeom>
              <a:avLst/>
              <a:gdLst/>
              <a:ahLst/>
              <a:cxnLst/>
              <a:rect l="l" t="t" r="r" b="b"/>
              <a:pathLst>
                <a:path w="399" h="342" extrusionOk="0">
                  <a:moveTo>
                    <a:pt x="209" y="0"/>
                  </a:moveTo>
                  <a:cubicBezTo>
                    <a:pt x="0" y="38"/>
                    <a:pt x="0" y="323"/>
                    <a:pt x="209" y="342"/>
                  </a:cubicBezTo>
                  <a:cubicBezTo>
                    <a:pt x="398" y="323"/>
                    <a:pt x="398" y="38"/>
                    <a:pt x="209" y="0"/>
                  </a:cubicBezTo>
                  <a:close/>
                </a:path>
              </a:pathLst>
            </a:custGeom>
            <a:solidFill>
              <a:srgbClr val="3C8DA0"/>
            </a:solidFill>
            <a:ln>
              <a:noFill/>
            </a:ln>
          </p:spPr>
          <p:txBody>
            <a:bodyPr spcFirstLastPara="1" wrap="square" lIns="91425" tIns="91425" rIns="91425" bIns="91425" anchor="ctr" anchorCtr="0">
              <a:noAutofit/>
            </a:bodyPr>
            <a:lstStyle/>
            <a:p>
              <a:endParaRPr/>
            </a:p>
          </p:txBody>
        </p:sp>
        <p:sp>
          <p:nvSpPr>
            <p:cNvPr id="489" name="Google Shape;489;p8"/>
            <p:cNvSpPr/>
            <p:nvPr/>
          </p:nvSpPr>
          <p:spPr>
            <a:xfrm>
              <a:off x="337800" y="1527563"/>
              <a:ext cx="13300" cy="11400"/>
            </a:xfrm>
            <a:custGeom>
              <a:avLst/>
              <a:gdLst/>
              <a:ahLst/>
              <a:cxnLst/>
              <a:rect l="l" t="t" r="r" b="b"/>
              <a:pathLst>
                <a:path w="532" h="456" extrusionOk="0">
                  <a:moveTo>
                    <a:pt x="266" y="1"/>
                  </a:moveTo>
                  <a:cubicBezTo>
                    <a:pt x="1" y="38"/>
                    <a:pt x="1" y="418"/>
                    <a:pt x="266" y="455"/>
                  </a:cubicBezTo>
                  <a:cubicBezTo>
                    <a:pt x="531" y="418"/>
                    <a:pt x="531" y="38"/>
                    <a:pt x="266" y="1"/>
                  </a:cubicBezTo>
                  <a:close/>
                </a:path>
              </a:pathLst>
            </a:custGeom>
            <a:solidFill>
              <a:srgbClr val="3C8DA0"/>
            </a:solidFill>
            <a:ln>
              <a:noFill/>
            </a:ln>
          </p:spPr>
          <p:txBody>
            <a:bodyPr spcFirstLastPara="1" wrap="square" lIns="91425" tIns="91425" rIns="91425" bIns="91425" anchor="ctr" anchorCtr="0">
              <a:noAutofit/>
            </a:bodyPr>
            <a:lstStyle/>
            <a:p>
              <a:endParaRPr/>
            </a:p>
          </p:txBody>
        </p:sp>
        <p:sp>
          <p:nvSpPr>
            <p:cNvPr id="490" name="Google Shape;490;p8"/>
            <p:cNvSpPr/>
            <p:nvPr/>
          </p:nvSpPr>
          <p:spPr>
            <a:xfrm>
              <a:off x="272875" y="1700063"/>
              <a:ext cx="23250" cy="18050"/>
            </a:xfrm>
            <a:custGeom>
              <a:avLst/>
              <a:gdLst/>
              <a:ahLst/>
              <a:cxnLst/>
              <a:rect l="l" t="t" r="r" b="b"/>
              <a:pathLst>
                <a:path w="930" h="722" extrusionOk="0">
                  <a:moveTo>
                    <a:pt x="474" y="1"/>
                  </a:moveTo>
                  <a:cubicBezTo>
                    <a:pt x="0" y="1"/>
                    <a:pt x="0" y="721"/>
                    <a:pt x="474" y="721"/>
                  </a:cubicBezTo>
                  <a:cubicBezTo>
                    <a:pt x="929" y="721"/>
                    <a:pt x="929" y="1"/>
                    <a:pt x="474" y="1"/>
                  </a:cubicBezTo>
                  <a:close/>
                </a:path>
              </a:pathLst>
            </a:custGeom>
            <a:solidFill>
              <a:srgbClr val="3C8DA0"/>
            </a:solidFill>
            <a:ln>
              <a:noFill/>
            </a:ln>
          </p:spPr>
          <p:txBody>
            <a:bodyPr spcFirstLastPara="1" wrap="square" lIns="91425" tIns="91425" rIns="91425" bIns="91425" anchor="ctr" anchorCtr="0">
              <a:noAutofit/>
            </a:bodyPr>
            <a:lstStyle/>
            <a:p>
              <a:endParaRPr/>
            </a:p>
          </p:txBody>
        </p:sp>
        <p:sp>
          <p:nvSpPr>
            <p:cNvPr id="491" name="Google Shape;491;p8"/>
            <p:cNvSpPr/>
            <p:nvPr/>
          </p:nvSpPr>
          <p:spPr>
            <a:xfrm>
              <a:off x="507000" y="1726138"/>
              <a:ext cx="3800" cy="3350"/>
            </a:xfrm>
            <a:custGeom>
              <a:avLst/>
              <a:gdLst/>
              <a:ahLst/>
              <a:cxnLst/>
              <a:rect l="l" t="t" r="r" b="b"/>
              <a:pathLst>
                <a:path w="152" h="134" extrusionOk="0">
                  <a:moveTo>
                    <a:pt x="76" y="0"/>
                  </a:moveTo>
                  <a:cubicBezTo>
                    <a:pt x="0" y="0"/>
                    <a:pt x="0" y="114"/>
                    <a:pt x="76" y="133"/>
                  </a:cubicBezTo>
                  <a:cubicBezTo>
                    <a:pt x="152" y="114"/>
                    <a:pt x="152" y="0"/>
                    <a:pt x="76" y="0"/>
                  </a:cubicBezTo>
                  <a:close/>
                </a:path>
              </a:pathLst>
            </a:custGeom>
            <a:solidFill>
              <a:srgbClr val="3C8DA0"/>
            </a:solidFill>
            <a:ln>
              <a:noFill/>
            </a:ln>
          </p:spPr>
          <p:txBody>
            <a:bodyPr spcFirstLastPara="1" wrap="square" lIns="91425" tIns="91425" rIns="91425" bIns="91425" anchor="ctr" anchorCtr="0">
              <a:noAutofit/>
            </a:bodyPr>
            <a:lstStyle/>
            <a:p>
              <a:endParaRPr/>
            </a:p>
          </p:txBody>
        </p:sp>
        <p:sp>
          <p:nvSpPr>
            <p:cNvPr id="492" name="Google Shape;492;p8"/>
            <p:cNvSpPr/>
            <p:nvPr/>
          </p:nvSpPr>
          <p:spPr>
            <a:xfrm>
              <a:off x="485200" y="1780638"/>
              <a:ext cx="18025" cy="13775"/>
            </a:xfrm>
            <a:custGeom>
              <a:avLst/>
              <a:gdLst/>
              <a:ahLst/>
              <a:cxnLst/>
              <a:rect l="l" t="t" r="r" b="b"/>
              <a:pathLst>
                <a:path w="721" h="551" extrusionOk="0">
                  <a:moveTo>
                    <a:pt x="360" y="1"/>
                  </a:moveTo>
                  <a:cubicBezTo>
                    <a:pt x="0" y="1"/>
                    <a:pt x="0" y="550"/>
                    <a:pt x="360" y="550"/>
                  </a:cubicBezTo>
                  <a:cubicBezTo>
                    <a:pt x="721" y="550"/>
                    <a:pt x="721" y="1"/>
                    <a:pt x="360" y="1"/>
                  </a:cubicBezTo>
                  <a:close/>
                </a:path>
              </a:pathLst>
            </a:custGeom>
            <a:solidFill>
              <a:srgbClr val="3C8DA0"/>
            </a:solidFill>
            <a:ln>
              <a:noFill/>
            </a:ln>
          </p:spPr>
          <p:txBody>
            <a:bodyPr spcFirstLastPara="1" wrap="square" lIns="91425" tIns="91425" rIns="91425" bIns="91425" anchor="ctr" anchorCtr="0">
              <a:noAutofit/>
            </a:bodyPr>
            <a:lstStyle/>
            <a:p>
              <a:endParaRPr/>
            </a:p>
          </p:txBody>
        </p:sp>
        <p:sp>
          <p:nvSpPr>
            <p:cNvPr id="493" name="Google Shape;493;p8"/>
            <p:cNvSpPr/>
            <p:nvPr/>
          </p:nvSpPr>
          <p:spPr>
            <a:xfrm>
              <a:off x="502250" y="1829463"/>
              <a:ext cx="9500" cy="6175"/>
            </a:xfrm>
            <a:custGeom>
              <a:avLst/>
              <a:gdLst/>
              <a:ahLst/>
              <a:cxnLst/>
              <a:rect l="l" t="t" r="r" b="b"/>
              <a:pathLst>
                <a:path w="380" h="247" extrusionOk="0">
                  <a:moveTo>
                    <a:pt x="114" y="0"/>
                  </a:moveTo>
                  <a:cubicBezTo>
                    <a:pt x="77" y="0"/>
                    <a:pt x="39" y="19"/>
                    <a:pt x="20" y="38"/>
                  </a:cubicBezTo>
                  <a:cubicBezTo>
                    <a:pt x="20" y="38"/>
                    <a:pt x="1" y="57"/>
                    <a:pt x="1" y="76"/>
                  </a:cubicBezTo>
                  <a:cubicBezTo>
                    <a:pt x="1" y="95"/>
                    <a:pt x="1" y="114"/>
                    <a:pt x="1" y="114"/>
                  </a:cubicBezTo>
                  <a:cubicBezTo>
                    <a:pt x="1" y="152"/>
                    <a:pt x="20" y="190"/>
                    <a:pt x="39" y="209"/>
                  </a:cubicBezTo>
                  <a:cubicBezTo>
                    <a:pt x="58" y="228"/>
                    <a:pt x="95" y="247"/>
                    <a:pt x="114" y="247"/>
                  </a:cubicBezTo>
                  <a:lnTo>
                    <a:pt x="266" y="247"/>
                  </a:lnTo>
                  <a:cubicBezTo>
                    <a:pt x="304" y="247"/>
                    <a:pt x="342" y="228"/>
                    <a:pt x="361" y="209"/>
                  </a:cubicBezTo>
                  <a:cubicBezTo>
                    <a:pt x="361" y="190"/>
                    <a:pt x="380" y="190"/>
                    <a:pt x="380" y="171"/>
                  </a:cubicBezTo>
                  <a:cubicBezTo>
                    <a:pt x="380" y="152"/>
                    <a:pt x="380" y="133"/>
                    <a:pt x="380" y="114"/>
                  </a:cubicBezTo>
                  <a:cubicBezTo>
                    <a:pt x="380" y="95"/>
                    <a:pt x="361" y="57"/>
                    <a:pt x="342" y="38"/>
                  </a:cubicBezTo>
                  <a:cubicBezTo>
                    <a:pt x="323" y="19"/>
                    <a:pt x="285" y="0"/>
                    <a:pt x="266" y="0"/>
                  </a:cubicBezTo>
                  <a:close/>
                </a:path>
              </a:pathLst>
            </a:custGeom>
            <a:solidFill>
              <a:srgbClr val="3C8DA0"/>
            </a:solidFill>
            <a:ln>
              <a:noFill/>
            </a:ln>
          </p:spPr>
          <p:txBody>
            <a:bodyPr spcFirstLastPara="1" wrap="square" lIns="91425" tIns="91425" rIns="91425" bIns="91425" anchor="ctr" anchorCtr="0">
              <a:noAutofit/>
            </a:bodyPr>
            <a:lstStyle/>
            <a:p>
              <a:endParaRPr/>
            </a:p>
          </p:txBody>
        </p:sp>
        <p:sp>
          <p:nvSpPr>
            <p:cNvPr id="494" name="Google Shape;494;p8"/>
            <p:cNvSpPr/>
            <p:nvPr/>
          </p:nvSpPr>
          <p:spPr>
            <a:xfrm>
              <a:off x="504150" y="1867838"/>
              <a:ext cx="24675" cy="18975"/>
            </a:xfrm>
            <a:custGeom>
              <a:avLst/>
              <a:gdLst/>
              <a:ahLst/>
              <a:cxnLst/>
              <a:rect l="l" t="t" r="r" b="b"/>
              <a:pathLst>
                <a:path w="987" h="759" extrusionOk="0">
                  <a:moveTo>
                    <a:pt x="493" y="1"/>
                  </a:moveTo>
                  <a:cubicBezTo>
                    <a:pt x="1" y="1"/>
                    <a:pt x="1" y="759"/>
                    <a:pt x="493" y="759"/>
                  </a:cubicBezTo>
                  <a:cubicBezTo>
                    <a:pt x="986" y="759"/>
                    <a:pt x="986" y="1"/>
                    <a:pt x="493" y="1"/>
                  </a:cubicBezTo>
                  <a:close/>
                </a:path>
              </a:pathLst>
            </a:custGeom>
            <a:solidFill>
              <a:srgbClr val="3C8DA0"/>
            </a:solidFill>
            <a:ln>
              <a:noFill/>
            </a:ln>
          </p:spPr>
          <p:txBody>
            <a:bodyPr spcFirstLastPara="1" wrap="square" lIns="91425" tIns="91425" rIns="91425" bIns="91425" anchor="ctr" anchorCtr="0">
              <a:noAutofit/>
            </a:bodyPr>
            <a:lstStyle/>
            <a:p>
              <a:endParaRPr/>
            </a:p>
          </p:txBody>
        </p:sp>
        <p:sp>
          <p:nvSpPr>
            <p:cNvPr id="495" name="Google Shape;495;p8"/>
            <p:cNvSpPr/>
            <p:nvPr/>
          </p:nvSpPr>
          <p:spPr>
            <a:xfrm>
              <a:off x="360075" y="1880163"/>
              <a:ext cx="20875" cy="17075"/>
            </a:xfrm>
            <a:custGeom>
              <a:avLst/>
              <a:gdLst/>
              <a:ahLst/>
              <a:cxnLst/>
              <a:rect l="l" t="t" r="r" b="b"/>
              <a:pathLst>
                <a:path w="835" h="683" extrusionOk="0">
                  <a:moveTo>
                    <a:pt x="418" y="0"/>
                  </a:moveTo>
                  <a:cubicBezTo>
                    <a:pt x="1" y="38"/>
                    <a:pt x="1" y="645"/>
                    <a:pt x="418" y="683"/>
                  </a:cubicBezTo>
                  <a:cubicBezTo>
                    <a:pt x="835" y="645"/>
                    <a:pt x="835" y="38"/>
                    <a:pt x="418" y="0"/>
                  </a:cubicBezTo>
                  <a:close/>
                </a:path>
              </a:pathLst>
            </a:custGeom>
            <a:solidFill>
              <a:srgbClr val="3C8DA0"/>
            </a:solidFill>
            <a:ln>
              <a:noFill/>
            </a:ln>
          </p:spPr>
          <p:txBody>
            <a:bodyPr spcFirstLastPara="1" wrap="square" lIns="91425" tIns="91425" rIns="91425" bIns="91425" anchor="ctr" anchorCtr="0">
              <a:noAutofit/>
            </a:bodyPr>
            <a:lstStyle/>
            <a:p>
              <a:endParaRPr/>
            </a:p>
          </p:txBody>
        </p:sp>
        <p:sp>
          <p:nvSpPr>
            <p:cNvPr id="496" name="Google Shape;496;p8"/>
            <p:cNvSpPr/>
            <p:nvPr/>
          </p:nvSpPr>
          <p:spPr>
            <a:xfrm>
              <a:off x="319325" y="1860263"/>
              <a:ext cx="16125" cy="12350"/>
            </a:xfrm>
            <a:custGeom>
              <a:avLst/>
              <a:gdLst/>
              <a:ahLst/>
              <a:cxnLst/>
              <a:rect l="l" t="t" r="r" b="b"/>
              <a:pathLst>
                <a:path w="645" h="494" extrusionOk="0">
                  <a:moveTo>
                    <a:pt x="247" y="0"/>
                  </a:moveTo>
                  <a:cubicBezTo>
                    <a:pt x="228" y="0"/>
                    <a:pt x="190" y="0"/>
                    <a:pt x="152" y="19"/>
                  </a:cubicBezTo>
                  <a:cubicBezTo>
                    <a:pt x="133" y="19"/>
                    <a:pt x="95" y="38"/>
                    <a:pt x="76" y="76"/>
                  </a:cubicBezTo>
                  <a:cubicBezTo>
                    <a:pt x="38" y="114"/>
                    <a:pt x="0" y="171"/>
                    <a:pt x="0" y="247"/>
                  </a:cubicBezTo>
                  <a:lnTo>
                    <a:pt x="0" y="304"/>
                  </a:lnTo>
                  <a:cubicBezTo>
                    <a:pt x="19" y="342"/>
                    <a:pt x="38" y="379"/>
                    <a:pt x="76" y="417"/>
                  </a:cubicBezTo>
                  <a:lnTo>
                    <a:pt x="114" y="455"/>
                  </a:lnTo>
                  <a:cubicBezTo>
                    <a:pt x="152" y="474"/>
                    <a:pt x="209" y="493"/>
                    <a:pt x="247" y="493"/>
                  </a:cubicBezTo>
                  <a:lnTo>
                    <a:pt x="398" y="493"/>
                  </a:lnTo>
                  <a:cubicBezTo>
                    <a:pt x="436" y="493"/>
                    <a:pt x="455" y="493"/>
                    <a:pt x="493" y="474"/>
                  </a:cubicBezTo>
                  <a:cubicBezTo>
                    <a:pt x="550" y="455"/>
                    <a:pt x="588" y="398"/>
                    <a:pt x="607" y="342"/>
                  </a:cubicBezTo>
                  <a:cubicBezTo>
                    <a:pt x="626" y="323"/>
                    <a:pt x="645" y="285"/>
                    <a:pt x="626" y="247"/>
                  </a:cubicBezTo>
                  <a:lnTo>
                    <a:pt x="626" y="190"/>
                  </a:lnTo>
                  <a:cubicBezTo>
                    <a:pt x="626" y="152"/>
                    <a:pt x="607" y="114"/>
                    <a:pt x="569" y="76"/>
                  </a:cubicBezTo>
                  <a:lnTo>
                    <a:pt x="531" y="38"/>
                  </a:lnTo>
                  <a:cubicBezTo>
                    <a:pt x="493" y="19"/>
                    <a:pt x="436" y="19"/>
                    <a:pt x="398" y="19"/>
                  </a:cubicBezTo>
                  <a:lnTo>
                    <a:pt x="398" y="0"/>
                  </a:lnTo>
                  <a:close/>
                </a:path>
              </a:pathLst>
            </a:custGeom>
            <a:solidFill>
              <a:srgbClr val="3C8DA0"/>
            </a:solidFill>
            <a:ln>
              <a:noFill/>
            </a:ln>
          </p:spPr>
          <p:txBody>
            <a:bodyPr spcFirstLastPara="1" wrap="square" lIns="91425" tIns="91425" rIns="91425" bIns="91425" anchor="ctr" anchorCtr="0">
              <a:noAutofit/>
            </a:bodyPr>
            <a:lstStyle/>
            <a:p>
              <a:endParaRPr/>
            </a:p>
          </p:txBody>
        </p:sp>
        <p:sp>
          <p:nvSpPr>
            <p:cNvPr id="497" name="Google Shape;497;p8"/>
            <p:cNvSpPr/>
            <p:nvPr/>
          </p:nvSpPr>
          <p:spPr>
            <a:xfrm>
              <a:off x="325475" y="1808138"/>
              <a:ext cx="15675" cy="11850"/>
            </a:xfrm>
            <a:custGeom>
              <a:avLst/>
              <a:gdLst/>
              <a:ahLst/>
              <a:cxnLst/>
              <a:rect l="l" t="t" r="r" b="b"/>
              <a:pathLst>
                <a:path w="627" h="474" extrusionOk="0">
                  <a:moveTo>
                    <a:pt x="304" y="0"/>
                  </a:moveTo>
                  <a:cubicBezTo>
                    <a:pt x="1" y="0"/>
                    <a:pt x="1" y="474"/>
                    <a:pt x="304" y="474"/>
                  </a:cubicBezTo>
                  <a:cubicBezTo>
                    <a:pt x="626" y="474"/>
                    <a:pt x="626" y="0"/>
                    <a:pt x="304" y="0"/>
                  </a:cubicBezTo>
                  <a:close/>
                </a:path>
              </a:pathLst>
            </a:custGeom>
            <a:solidFill>
              <a:srgbClr val="3C8DA0"/>
            </a:solidFill>
            <a:ln>
              <a:noFill/>
            </a:ln>
          </p:spPr>
          <p:txBody>
            <a:bodyPr spcFirstLastPara="1" wrap="square" lIns="91425" tIns="91425" rIns="91425" bIns="91425" anchor="ctr" anchorCtr="0">
              <a:noAutofit/>
            </a:bodyPr>
            <a:lstStyle/>
            <a:p>
              <a:endParaRPr/>
            </a:p>
          </p:txBody>
        </p:sp>
        <p:sp>
          <p:nvSpPr>
            <p:cNvPr id="498" name="Google Shape;498;p8"/>
            <p:cNvSpPr/>
            <p:nvPr/>
          </p:nvSpPr>
          <p:spPr>
            <a:xfrm>
              <a:off x="298950" y="1787738"/>
              <a:ext cx="8550" cy="7150"/>
            </a:xfrm>
            <a:custGeom>
              <a:avLst/>
              <a:gdLst/>
              <a:ahLst/>
              <a:cxnLst/>
              <a:rect l="l" t="t" r="r" b="b"/>
              <a:pathLst>
                <a:path w="342" h="286" extrusionOk="0">
                  <a:moveTo>
                    <a:pt x="171" y="1"/>
                  </a:moveTo>
                  <a:cubicBezTo>
                    <a:pt x="0" y="20"/>
                    <a:pt x="0" y="266"/>
                    <a:pt x="171" y="285"/>
                  </a:cubicBezTo>
                  <a:cubicBezTo>
                    <a:pt x="341" y="266"/>
                    <a:pt x="341" y="20"/>
                    <a:pt x="171" y="1"/>
                  </a:cubicBezTo>
                  <a:close/>
                </a:path>
              </a:pathLst>
            </a:custGeom>
            <a:solidFill>
              <a:srgbClr val="3C8DA0"/>
            </a:solidFill>
            <a:ln>
              <a:noFill/>
            </a:ln>
          </p:spPr>
          <p:txBody>
            <a:bodyPr spcFirstLastPara="1" wrap="square" lIns="91425" tIns="91425" rIns="91425" bIns="91425" anchor="ctr" anchorCtr="0">
              <a:noAutofit/>
            </a:bodyPr>
            <a:lstStyle/>
            <a:p>
              <a:endParaRPr/>
            </a:p>
          </p:txBody>
        </p:sp>
        <p:sp>
          <p:nvSpPr>
            <p:cNvPr id="499" name="Google Shape;499;p8"/>
            <p:cNvSpPr/>
            <p:nvPr/>
          </p:nvSpPr>
          <p:spPr>
            <a:xfrm>
              <a:off x="445850" y="1622338"/>
              <a:ext cx="21825" cy="16625"/>
            </a:xfrm>
            <a:custGeom>
              <a:avLst/>
              <a:gdLst/>
              <a:ahLst/>
              <a:cxnLst/>
              <a:rect l="l" t="t" r="r" b="b"/>
              <a:pathLst>
                <a:path w="873" h="665" extrusionOk="0">
                  <a:moveTo>
                    <a:pt x="437" y="1"/>
                  </a:moveTo>
                  <a:cubicBezTo>
                    <a:pt x="1" y="1"/>
                    <a:pt x="1" y="664"/>
                    <a:pt x="437" y="664"/>
                  </a:cubicBezTo>
                  <a:cubicBezTo>
                    <a:pt x="873" y="664"/>
                    <a:pt x="873" y="1"/>
                    <a:pt x="437" y="1"/>
                  </a:cubicBezTo>
                  <a:close/>
                </a:path>
              </a:pathLst>
            </a:custGeom>
            <a:solidFill>
              <a:srgbClr val="3C8DA0"/>
            </a:solidFill>
            <a:ln>
              <a:noFill/>
            </a:ln>
          </p:spPr>
          <p:txBody>
            <a:bodyPr spcFirstLastPara="1" wrap="square" lIns="91425" tIns="91425" rIns="91425" bIns="91425" anchor="ctr" anchorCtr="0">
              <a:noAutofit/>
            </a:bodyPr>
            <a:lstStyle/>
            <a:p>
              <a:endParaRPr/>
            </a:p>
          </p:txBody>
        </p:sp>
        <p:sp>
          <p:nvSpPr>
            <p:cNvPr id="500" name="Google Shape;500;p8"/>
            <p:cNvSpPr/>
            <p:nvPr/>
          </p:nvSpPr>
          <p:spPr>
            <a:xfrm>
              <a:off x="418850" y="1542263"/>
              <a:ext cx="23250" cy="18975"/>
            </a:xfrm>
            <a:custGeom>
              <a:avLst/>
              <a:gdLst/>
              <a:ahLst/>
              <a:cxnLst/>
              <a:rect l="l" t="t" r="r" b="b"/>
              <a:pathLst>
                <a:path w="930" h="759" extrusionOk="0">
                  <a:moveTo>
                    <a:pt x="474" y="0"/>
                  </a:moveTo>
                  <a:cubicBezTo>
                    <a:pt x="0" y="38"/>
                    <a:pt x="0" y="721"/>
                    <a:pt x="474" y="758"/>
                  </a:cubicBezTo>
                  <a:cubicBezTo>
                    <a:pt x="929" y="721"/>
                    <a:pt x="929" y="38"/>
                    <a:pt x="474" y="0"/>
                  </a:cubicBezTo>
                  <a:close/>
                </a:path>
              </a:pathLst>
            </a:custGeom>
            <a:solidFill>
              <a:srgbClr val="3C8DA0"/>
            </a:solidFill>
            <a:ln>
              <a:noFill/>
            </a:ln>
          </p:spPr>
          <p:txBody>
            <a:bodyPr spcFirstLastPara="1" wrap="square" lIns="91425" tIns="91425" rIns="91425" bIns="91425" anchor="ctr" anchorCtr="0">
              <a:noAutofit/>
            </a:bodyPr>
            <a:lstStyle/>
            <a:p>
              <a:endParaRPr/>
            </a:p>
          </p:txBody>
        </p:sp>
      </p:grpSp>
      <p:grpSp>
        <p:nvGrpSpPr>
          <p:cNvPr id="501" name="Google Shape;501;p8"/>
          <p:cNvGrpSpPr/>
          <p:nvPr/>
        </p:nvGrpSpPr>
        <p:grpSpPr>
          <a:xfrm rot="-987768">
            <a:off x="7751817" y="-266278"/>
            <a:ext cx="1344359" cy="1995308"/>
            <a:chOff x="272875" y="1527563"/>
            <a:chExt cx="255950" cy="455000"/>
          </a:xfrm>
        </p:grpSpPr>
        <p:sp>
          <p:nvSpPr>
            <p:cNvPr id="502" name="Google Shape;502;p8"/>
            <p:cNvSpPr/>
            <p:nvPr/>
          </p:nvSpPr>
          <p:spPr>
            <a:xfrm>
              <a:off x="471925" y="1963988"/>
              <a:ext cx="26575" cy="18575"/>
            </a:xfrm>
            <a:custGeom>
              <a:avLst/>
              <a:gdLst/>
              <a:ahLst/>
              <a:cxnLst/>
              <a:rect l="l" t="t" r="r" b="b"/>
              <a:pathLst>
                <a:path w="1063" h="743" extrusionOk="0">
                  <a:moveTo>
                    <a:pt x="724" y="0"/>
                  </a:moveTo>
                  <a:cubicBezTo>
                    <a:pt x="636" y="0"/>
                    <a:pt x="547" y="14"/>
                    <a:pt x="512" y="41"/>
                  </a:cubicBezTo>
                  <a:cubicBezTo>
                    <a:pt x="323" y="230"/>
                    <a:pt x="152" y="420"/>
                    <a:pt x="0" y="628"/>
                  </a:cubicBezTo>
                  <a:lnTo>
                    <a:pt x="57" y="742"/>
                  </a:lnTo>
                  <a:cubicBezTo>
                    <a:pt x="247" y="742"/>
                    <a:pt x="436" y="704"/>
                    <a:pt x="626" y="647"/>
                  </a:cubicBezTo>
                  <a:cubicBezTo>
                    <a:pt x="929" y="496"/>
                    <a:pt x="1062" y="249"/>
                    <a:pt x="948" y="60"/>
                  </a:cubicBezTo>
                  <a:cubicBezTo>
                    <a:pt x="928" y="19"/>
                    <a:pt x="826" y="0"/>
                    <a:pt x="724" y="0"/>
                  </a:cubicBezTo>
                  <a:close/>
                </a:path>
              </a:pathLst>
            </a:custGeom>
            <a:solidFill>
              <a:srgbClr val="3C8DA0"/>
            </a:solidFill>
            <a:ln>
              <a:noFill/>
            </a:ln>
          </p:spPr>
          <p:txBody>
            <a:bodyPr spcFirstLastPara="1" wrap="square" lIns="91425" tIns="91425" rIns="91425" bIns="91425" anchor="ctr" anchorCtr="0">
              <a:noAutofit/>
            </a:bodyPr>
            <a:lstStyle/>
            <a:p>
              <a:endParaRPr/>
            </a:p>
          </p:txBody>
        </p:sp>
        <p:sp>
          <p:nvSpPr>
            <p:cNvPr id="503" name="Google Shape;503;p8"/>
            <p:cNvSpPr/>
            <p:nvPr/>
          </p:nvSpPr>
          <p:spPr>
            <a:xfrm>
              <a:off x="366725" y="1787738"/>
              <a:ext cx="29875" cy="22300"/>
            </a:xfrm>
            <a:custGeom>
              <a:avLst/>
              <a:gdLst/>
              <a:ahLst/>
              <a:cxnLst/>
              <a:rect l="l" t="t" r="r" b="b"/>
              <a:pathLst>
                <a:path w="1195" h="892" extrusionOk="0">
                  <a:moveTo>
                    <a:pt x="607" y="1"/>
                  </a:moveTo>
                  <a:cubicBezTo>
                    <a:pt x="0" y="1"/>
                    <a:pt x="0" y="892"/>
                    <a:pt x="607" y="892"/>
                  </a:cubicBezTo>
                  <a:cubicBezTo>
                    <a:pt x="1194" y="892"/>
                    <a:pt x="1194" y="1"/>
                    <a:pt x="607" y="1"/>
                  </a:cubicBezTo>
                  <a:close/>
                </a:path>
              </a:pathLst>
            </a:custGeom>
            <a:solidFill>
              <a:srgbClr val="3C8DA0"/>
            </a:solidFill>
            <a:ln>
              <a:noFill/>
            </a:ln>
          </p:spPr>
          <p:txBody>
            <a:bodyPr spcFirstLastPara="1" wrap="square" lIns="91425" tIns="91425" rIns="91425" bIns="91425" anchor="ctr" anchorCtr="0">
              <a:noAutofit/>
            </a:bodyPr>
            <a:lstStyle/>
            <a:p>
              <a:endParaRPr/>
            </a:p>
          </p:txBody>
        </p:sp>
        <p:sp>
          <p:nvSpPr>
            <p:cNvPr id="504" name="Google Shape;504;p8"/>
            <p:cNvSpPr/>
            <p:nvPr/>
          </p:nvSpPr>
          <p:spPr>
            <a:xfrm>
              <a:off x="380450" y="1835613"/>
              <a:ext cx="9975" cy="8550"/>
            </a:xfrm>
            <a:custGeom>
              <a:avLst/>
              <a:gdLst/>
              <a:ahLst/>
              <a:cxnLst/>
              <a:rect l="l" t="t" r="r" b="b"/>
              <a:pathLst>
                <a:path w="399" h="342" extrusionOk="0">
                  <a:moveTo>
                    <a:pt x="209" y="1"/>
                  </a:moveTo>
                  <a:cubicBezTo>
                    <a:pt x="1" y="38"/>
                    <a:pt x="1" y="323"/>
                    <a:pt x="209" y="342"/>
                  </a:cubicBezTo>
                  <a:cubicBezTo>
                    <a:pt x="399" y="323"/>
                    <a:pt x="399" y="38"/>
                    <a:pt x="209" y="1"/>
                  </a:cubicBezTo>
                  <a:close/>
                </a:path>
              </a:pathLst>
            </a:custGeom>
            <a:solidFill>
              <a:srgbClr val="3C8DA0"/>
            </a:solidFill>
            <a:ln>
              <a:noFill/>
            </a:ln>
          </p:spPr>
          <p:txBody>
            <a:bodyPr spcFirstLastPara="1" wrap="square" lIns="91425" tIns="91425" rIns="91425" bIns="91425" anchor="ctr" anchorCtr="0">
              <a:noAutofit/>
            </a:bodyPr>
            <a:lstStyle/>
            <a:p>
              <a:endParaRPr/>
            </a:p>
          </p:txBody>
        </p:sp>
        <p:sp>
          <p:nvSpPr>
            <p:cNvPr id="505" name="Google Shape;505;p8"/>
            <p:cNvSpPr/>
            <p:nvPr/>
          </p:nvSpPr>
          <p:spPr>
            <a:xfrm>
              <a:off x="416475" y="1837513"/>
              <a:ext cx="5700" cy="4750"/>
            </a:xfrm>
            <a:custGeom>
              <a:avLst/>
              <a:gdLst/>
              <a:ahLst/>
              <a:cxnLst/>
              <a:rect l="l" t="t" r="r" b="b"/>
              <a:pathLst>
                <a:path w="228" h="190" extrusionOk="0">
                  <a:moveTo>
                    <a:pt x="114" y="0"/>
                  </a:moveTo>
                  <a:cubicBezTo>
                    <a:pt x="0" y="19"/>
                    <a:pt x="0" y="171"/>
                    <a:pt x="114" y="190"/>
                  </a:cubicBezTo>
                  <a:cubicBezTo>
                    <a:pt x="228" y="171"/>
                    <a:pt x="228" y="19"/>
                    <a:pt x="114" y="0"/>
                  </a:cubicBezTo>
                  <a:close/>
                </a:path>
              </a:pathLst>
            </a:custGeom>
            <a:solidFill>
              <a:srgbClr val="3C8DA0"/>
            </a:solidFill>
            <a:ln>
              <a:noFill/>
            </a:ln>
          </p:spPr>
          <p:txBody>
            <a:bodyPr spcFirstLastPara="1" wrap="square" lIns="91425" tIns="91425" rIns="91425" bIns="91425" anchor="ctr" anchorCtr="0">
              <a:noAutofit/>
            </a:bodyPr>
            <a:lstStyle/>
            <a:p>
              <a:endParaRPr/>
            </a:p>
          </p:txBody>
        </p:sp>
        <p:sp>
          <p:nvSpPr>
            <p:cNvPr id="506" name="Google Shape;506;p8"/>
            <p:cNvSpPr/>
            <p:nvPr/>
          </p:nvSpPr>
          <p:spPr>
            <a:xfrm>
              <a:off x="415525" y="1877788"/>
              <a:ext cx="7600" cy="10675"/>
            </a:xfrm>
            <a:custGeom>
              <a:avLst/>
              <a:gdLst/>
              <a:ahLst/>
              <a:cxnLst/>
              <a:rect l="l" t="t" r="r" b="b"/>
              <a:pathLst>
                <a:path w="304" h="427" extrusionOk="0">
                  <a:moveTo>
                    <a:pt x="171" y="1"/>
                  </a:moveTo>
                  <a:cubicBezTo>
                    <a:pt x="133" y="1"/>
                    <a:pt x="95" y="20"/>
                    <a:pt x="76" y="39"/>
                  </a:cubicBezTo>
                  <a:lnTo>
                    <a:pt x="57" y="77"/>
                  </a:lnTo>
                  <a:cubicBezTo>
                    <a:pt x="38" y="95"/>
                    <a:pt x="38" y="114"/>
                    <a:pt x="38" y="133"/>
                  </a:cubicBezTo>
                  <a:lnTo>
                    <a:pt x="20" y="133"/>
                  </a:lnTo>
                  <a:cubicBezTo>
                    <a:pt x="20" y="190"/>
                    <a:pt x="20" y="228"/>
                    <a:pt x="1" y="285"/>
                  </a:cubicBezTo>
                  <a:cubicBezTo>
                    <a:pt x="1" y="304"/>
                    <a:pt x="1" y="323"/>
                    <a:pt x="20" y="342"/>
                  </a:cubicBezTo>
                  <a:cubicBezTo>
                    <a:pt x="20" y="361"/>
                    <a:pt x="38" y="380"/>
                    <a:pt x="38" y="380"/>
                  </a:cubicBezTo>
                  <a:cubicBezTo>
                    <a:pt x="57" y="399"/>
                    <a:pt x="76" y="418"/>
                    <a:pt x="95" y="418"/>
                  </a:cubicBezTo>
                  <a:cubicBezTo>
                    <a:pt x="108" y="418"/>
                    <a:pt x="121" y="426"/>
                    <a:pt x="133" y="426"/>
                  </a:cubicBezTo>
                  <a:cubicBezTo>
                    <a:pt x="140" y="426"/>
                    <a:pt x="146" y="424"/>
                    <a:pt x="152" y="418"/>
                  </a:cubicBezTo>
                  <a:lnTo>
                    <a:pt x="190" y="418"/>
                  </a:lnTo>
                  <a:cubicBezTo>
                    <a:pt x="209" y="418"/>
                    <a:pt x="228" y="418"/>
                    <a:pt x="247" y="399"/>
                  </a:cubicBezTo>
                  <a:cubicBezTo>
                    <a:pt x="285" y="361"/>
                    <a:pt x="285" y="323"/>
                    <a:pt x="285" y="285"/>
                  </a:cubicBezTo>
                  <a:lnTo>
                    <a:pt x="285" y="133"/>
                  </a:lnTo>
                  <a:cubicBezTo>
                    <a:pt x="304" y="114"/>
                    <a:pt x="304" y="95"/>
                    <a:pt x="285" y="95"/>
                  </a:cubicBezTo>
                  <a:cubicBezTo>
                    <a:pt x="285" y="77"/>
                    <a:pt x="285" y="58"/>
                    <a:pt x="266" y="39"/>
                  </a:cubicBezTo>
                  <a:cubicBezTo>
                    <a:pt x="228" y="20"/>
                    <a:pt x="209" y="1"/>
                    <a:pt x="171" y="1"/>
                  </a:cubicBezTo>
                  <a:close/>
                </a:path>
              </a:pathLst>
            </a:custGeom>
            <a:solidFill>
              <a:srgbClr val="3C8DA0"/>
            </a:solidFill>
            <a:ln>
              <a:noFill/>
            </a:ln>
          </p:spPr>
          <p:txBody>
            <a:bodyPr spcFirstLastPara="1" wrap="square" lIns="91425" tIns="91425" rIns="91425" bIns="91425" anchor="ctr" anchorCtr="0">
              <a:noAutofit/>
            </a:bodyPr>
            <a:lstStyle/>
            <a:p>
              <a:endParaRPr/>
            </a:p>
          </p:txBody>
        </p:sp>
        <p:sp>
          <p:nvSpPr>
            <p:cNvPr id="507" name="Google Shape;507;p8"/>
            <p:cNvSpPr/>
            <p:nvPr/>
          </p:nvSpPr>
          <p:spPr>
            <a:xfrm>
              <a:off x="432600" y="1937038"/>
              <a:ext cx="10450" cy="8075"/>
            </a:xfrm>
            <a:custGeom>
              <a:avLst/>
              <a:gdLst/>
              <a:ahLst/>
              <a:cxnLst/>
              <a:rect l="l" t="t" r="r" b="b"/>
              <a:pathLst>
                <a:path w="418" h="323" extrusionOk="0">
                  <a:moveTo>
                    <a:pt x="209" y="0"/>
                  </a:moveTo>
                  <a:cubicBezTo>
                    <a:pt x="0" y="0"/>
                    <a:pt x="0" y="323"/>
                    <a:pt x="209" y="323"/>
                  </a:cubicBezTo>
                  <a:cubicBezTo>
                    <a:pt x="417" y="323"/>
                    <a:pt x="417" y="0"/>
                    <a:pt x="209" y="0"/>
                  </a:cubicBezTo>
                  <a:close/>
                </a:path>
              </a:pathLst>
            </a:custGeom>
            <a:solidFill>
              <a:srgbClr val="3C8DA0"/>
            </a:solidFill>
            <a:ln>
              <a:noFill/>
            </a:ln>
          </p:spPr>
          <p:txBody>
            <a:bodyPr spcFirstLastPara="1" wrap="square" lIns="91425" tIns="91425" rIns="91425" bIns="91425" anchor="ctr" anchorCtr="0">
              <a:noAutofit/>
            </a:bodyPr>
            <a:lstStyle/>
            <a:p>
              <a:endParaRPr/>
            </a:p>
          </p:txBody>
        </p:sp>
        <p:sp>
          <p:nvSpPr>
            <p:cNvPr id="508" name="Google Shape;508;p8"/>
            <p:cNvSpPr/>
            <p:nvPr/>
          </p:nvSpPr>
          <p:spPr>
            <a:xfrm>
              <a:off x="452025" y="1974938"/>
              <a:ext cx="9500" cy="7150"/>
            </a:xfrm>
            <a:custGeom>
              <a:avLst/>
              <a:gdLst/>
              <a:ahLst/>
              <a:cxnLst/>
              <a:rect l="l" t="t" r="r" b="b"/>
              <a:pathLst>
                <a:path w="380" h="286" extrusionOk="0">
                  <a:moveTo>
                    <a:pt x="190" y="1"/>
                  </a:moveTo>
                  <a:cubicBezTo>
                    <a:pt x="0" y="1"/>
                    <a:pt x="0" y="285"/>
                    <a:pt x="190" y="285"/>
                  </a:cubicBezTo>
                  <a:cubicBezTo>
                    <a:pt x="379" y="285"/>
                    <a:pt x="379" y="1"/>
                    <a:pt x="190" y="1"/>
                  </a:cubicBezTo>
                  <a:close/>
                </a:path>
              </a:pathLst>
            </a:custGeom>
            <a:solidFill>
              <a:srgbClr val="3C8DA0"/>
            </a:solidFill>
            <a:ln>
              <a:noFill/>
            </a:ln>
          </p:spPr>
          <p:txBody>
            <a:bodyPr spcFirstLastPara="1" wrap="square" lIns="91425" tIns="91425" rIns="91425" bIns="91425" anchor="ctr" anchorCtr="0">
              <a:noAutofit/>
            </a:bodyPr>
            <a:lstStyle/>
            <a:p>
              <a:endParaRPr/>
            </a:p>
          </p:txBody>
        </p:sp>
        <p:sp>
          <p:nvSpPr>
            <p:cNvPr id="509" name="Google Shape;509;p8"/>
            <p:cNvSpPr/>
            <p:nvPr/>
          </p:nvSpPr>
          <p:spPr>
            <a:xfrm>
              <a:off x="472875" y="1918538"/>
              <a:ext cx="19925" cy="15200"/>
            </a:xfrm>
            <a:custGeom>
              <a:avLst/>
              <a:gdLst/>
              <a:ahLst/>
              <a:cxnLst/>
              <a:rect l="l" t="t" r="r" b="b"/>
              <a:pathLst>
                <a:path w="797" h="608" extrusionOk="0">
                  <a:moveTo>
                    <a:pt x="398" y="1"/>
                  </a:moveTo>
                  <a:cubicBezTo>
                    <a:pt x="0" y="1"/>
                    <a:pt x="0" y="608"/>
                    <a:pt x="398" y="608"/>
                  </a:cubicBezTo>
                  <a:cubicBezTo>
                    <a:pt x="797" y="608"/>
                    <a:pt x="797" y="1"/>
                    <a:pt x="398" y="1"/>
                  </a:cubicBezTo>
                  <a:close/>
                </a:path>
              </a:pathLst>
            </a:custGeom>
            <a:solidFill>
              <a:srgbClr val="3C8DA0"/>
            </a:solidFill>
            <a:ln>
              <a:noFill/>
            </a:ln>
          </p:spPr>
          <p:txBody>
            <a:bodyPr spcFirstLastPara="1" wrap="square" lIns="91425" tIns="91425" rIns="91425" bIns="91425" anchor="ctr" anchorCtr="0">
              <a:noAutofit/>
            </a:bodyPr>
            <a:lstStyle/>
            <a:p>
              <a:endParaRPr/>
            </a:p>
          </p:txBody>
        </p:sp>
        <p:sp>
          <p:nvSpPr>
            <p:cNvPr id="510" name="Google Shape;510;p8"/>
            <p:cNvSpPr/>
            <p:nvPr/>
          </p:nvSpPr>
          <p:spPr>
            <a:xfrm>
              <a:off x="444900" y="1890113"/>
              <a:ext cx="16150" cy="11875"/>
            </a:xfrm>
            <a:custGeom>
              <a:avLst/>
              <a:gdLst/>
              <a:ahLst/>
              <a:cxnLst/>
              <a:rect l="l" t="t" r="r" b="b"/>
              <a:pathLst>
                <a:path w="646" h="475" extrusionOk="0">
                  <a:moveTo>
                    <a:pt x="323" y="1"/>
                  </a:moveTo>
                  <a:cubicBezTo>
                    <a:pt x="1" y="1"/>
                    <a:pt x="1" y="475"/>
                    <a:pt x="323" y="475"/>
                  </a:cubicBezTo>
                  <a:cubicBezTo>
                    <a:pt x="645" y="475"/>
                    <a:pt x="645" y="1"/>
                    <a:pt x="323" y="1"/>
                  </a:cubicBezTo>
                  <a:close/>
                </a:path>
              </a:pathLst>
            </a:custGeom>
            <a:solidFill>
              <a:srgbClr val="3C8DA0"/>
            </a:solidFill>
            <a:ln>
              <a:noFill/>
            </a:ln>
          </p:spPr>
          <p:txBody>
            <a:bodyPr spcFirstLastPara="1" wrap="square" lIns="91425" tIns="91425" rIns="91425" bIns="91425" anchor="ctr" anchorCtr="0">
              <a:noAutofit/>
            </a:bodyPr>
            <a:lstStyle/>
            <a:p>
              <a:endParaRPr/>
            </a:p>
          </p:txBody>
        </p:sp>
        <p:sp>
          <p:nvSpPr>
            <p:cNvPr id="511" name="Google Shape;511;p8"/>
            <p:cNvSpPr/>
            <p:nvPr/>
          </p:nvSpPr>
          <p:spPr>
            <a:xfrm>
              <a:off x="398475" y="1905288"/>
              <a:ext cx="11875" cy="11400"/>
            </a:xfrm>
            <a:custGeom>
              <a:avLst/>
              <a:gdLst/>
              <a:ahLst/>
              <a:cxnLst/>
              <a:rect l="l" t="t" r="r" b="b"/>
              <a:pathLst>
                <a:path w="475" h="456" extrusionOk="0">
                  <a:moveTo>
                    <a:pt x="228" y="0"/>
                  </a:moveTo>
                  <a:cubicBezTo>
                    <a:pt x="0" y="57"/>
                    <a:pt x="0" y="398"/>
                    <a:pt x="228" y="455"/>
                  </a:cubicBezTo>
                  <a:cubicBezTo>
                    <a:pt x="474" y="398"/>
                    <a:pt x="474" y="57"/>
                    <a:pt x="228" y="0"/>
                  </a:cubicBezTo>
                  <a:close/>
                </a:path>
              </a:pathLst>
            </a:custGeom>
            <a:solidFill>
              <a:srgbClr val="3C8DA0"/>
            </a:solidFill>
            <a:ln>
              <a:noFill/>
            </a:ln>
          </p:spPr>
          <p:txBody>
            <a:bodyPr spcFirstLastPara="1" wrap="square" lIns="91425" tIns="91425" rIns="91425" bIns="91425" anchor="ctr" anchorCtr="0">
              <a:noAutofit/>
            </a:bodyPr>
            <a:lstStyle/>
            <a:p>
              <a:endParaRPr/>
            </a:p>
          </p:txBody>
        </p:sp>
        <p:sp>
          <p:nvSpPr>
            <p:cNvPr id="512" name="Google Shape;512;p8"/>
            <p:cNvSpPr/>
            <p:nvPr/>
          </p:nvSpPr>
          <p:spPr>
            <a:xfrm>
              <a:off x="454400" y="1849363"/>
              <a:ext cx="11850" cy="11400"/>
            </a:xfrm>
            <a:custGeom>
              <a:avLst/>
              <a:gdLst/>
              <a:ahLst/>
              <a:cxnLst/>
              <a:rect l="l" t="t" r="r" b="b"/>
              <a:pathLst>
                <a:path w="474" h="456" extrusionOk="0">
                  <a:moveTo>
                    <a:pt x="246" y="0"/>
                  </a:moveTo>
                  <a:cubicBezTo>
                    <a:pt x="0" y="57"/>
                    <a:pt x="0" y="398"/>
                    <a:pt x="246" y="455"/>
                  </a:cubicBezTo>
                  <a:cubicBezTo>
                    <a:pt x="474" y="398"/>
                    <a:pt x="474" y="57"/>
                    <a:pt x="246" y="0"/>
                  </a:cubicBezTo>
                  <a:close/>
                </a:path>
              </a:pathLst>
            </a:custGeom>
            <a:solidFill>
              <a:srgbClr val="3C8DA0"/>
            </a:solidFill>
            <a:ln>
              <a:noFill/>
            </a:ln>
          </p:spPr>
          <p:txBody>
            <a:bodyPr spcFirstLastPara="1" wrap="square" lIns="91425" tIns="91425" rIns="91425" bIns="91425" anchor="ctr" anchorCtr="0">
              <a:noAutofit/>
            </a:bodyPr>
            <a:lstStyle/>
            <a:p>
              <a:endParaRPr/>
            </a:p>
          </p:txBody>
        </p:sp>
        <p:sp>
          <p:nvSpPr>
            <p:cNvPr id="513" name="Google Shape;513;p8"/>
            <p:cNvSpPr/>
            <p:nvPr/>
          </p:nvSpPr>
          <p:spPr>
            <a:xfrm>
              <a:off x="428800" y="1830863"/>
              <a:ext cx="14725" cy="11400"/>
            </a:xfrm>
            <a:custGeom>
              <a:avLst/>
              <a:gdLst/>
              <a:ahLst/>
              <a:cxnLst/>
              <a:rect l="l" t="t" r="r" b="b"/>
              <a:pathLst>
                <a:path w="589" h="456" extrusionOk="0">
                  <a:moveTo>
                    <a:pt x="228" y="1"/>
                  </a:moveTo>
                  <a:cubicBezTo>
                    <a:pt x="190" y="1"/>
                    <a:pt x="171" y="1"/>
                    <a:pt x="133" y="20"/>
                  </a:cubicBezTo>
                  <a:cubicBezTo>
                    <a:pt x="114" y="39"/>
                    <a:pt x="76" y="39"/>
                    <a:pt x="57" y="77"/>
                  </a:cubicBezTo>
                  <a:cubicBezTo>
                    <a:pt x="38" y="96"/>
                    <a:pt x="19" y="115"/>
                    <a:pt x="19" y="153"/>
                  </a:cubicBezTo>
                  <a:cubicBezTo>
                    <a:pt x="0" y="172"/>
                    <a:pt x="0" y="209"/>
                    <a:pt x="0" y="228"/>
                  </a:cubicBezTo>
                  <a:lnTo>
                    <a:pt x="0" y="285"/>
                  </a:lnTo>
                  <a:cubicBezTo>
                    <a:pt x="0" y="323"/>
                    <a:pt x="19" y="361"/>
                    <a:pt x="57" y="399"/>
                  </a:cubicBezTo>
                  <a:lnTo>
                    <a:pt x="95" y="437"/>
                  </a:lnTo>
                  <a:cubicBezTo>
                    <a:pt x="133" y="456"/>
                    <a:pt x="171" y="456"/>
                    <a:pt x="209" y="456"/>
                  </a:cubicBezTo>
                  <a:lnTo>
                    <a:pt x="209" y="437"/>
                  </a:lnTo>
                  <a:lnTo>
                    <a:pt x="361" y="437"/>
                  </a:lnTo>
                  <a:cubicBezTo>
                    <a:pt x="398" y="437"/>
                    <a:pt x="417" y="437"/>
                    <a:pt x="455" y="418"/>
                  </a:cubicBezTo>
                  <a:cubicBezTo>
                    <a:pt x="474" y="418"/>
                    <a:pt x="493" y="399"/>
                    <a:pt x="531" y="380"/>
                  </a:cubicBezTo>
                  <a:cubicBezTo>
                    <a:pt x="550" y="361"/>
                    <a:pt x="569" y="342"/>
                    <a:pt x="569" y="304"/>
                  </a:cubicBezTo>
                  <a:cubicBezTo>
                    <a:pt x="588" y="285"/>
                    <a:pt x="588" y="247"/>
                    <a:pt x="588" y="228"/>
                  </a:cubicBezTo>
                  <a:lnTo>
                    <a:pt x="588" y="172"/>
                  </a:lnTo>
                  <a:cubicBezTo>
                    <a:pt x="569" y="134"/>
                    <a:pt x="550" y="96"/>
                    <a:pt x="531" y="58"/>
                  </a:cubicBezTo>
                  <a:lnTo>
                    <a:pt x="493" y="39"/>
                  </a:lnTo>
                  <a:cubicBezTo>
                    <a:pt x="455" y="20"/>
                    <a:pt x="417" y="1"/>
                    <a:pt x="380" y="1"/>
                  </a:cubicBezTo>
                  <a:close/>
                </a:path>
              </a:pathLst>
            </a:custGeom>
            <a:solidFill>
              <a:srgbClr val="3C8DA0"/>
            </a:solidFill>
            <a:ln>
              <a:noFill/>
            </a:ln>
          </p:spPr>
          <p:txBody>
            <a:bodyPr spcFirstLastPara="1" wrap="square" lIns="91425" tIns="91425" rIns="91425" bIns="91425" anchor="ctr" anchorCtr="0">
              <a:noAutofit/>
            </a:bodyPr>
            <a:lstStyle/>
            <a:p>
              <a:endParaRPr/>
            </a:p>
          </p:txBody>
        </p:sp>
        <p:sp>
          <p:nvSpPr>
            <p:cNvPr id="514" name="Google Shape;514;p8"/>
            <p:cNvSpPr/>
            <p:nvPr/>
          </p:nvSpPr>
          <p:spPr>
            <a:xfrm>
              <a:off x="440175" y="1765463"/>
              <a:ext cx="18025" cy="14725"/>
            </a:xfrm>
            <a:custGeom>
              <a:avLst/>
              <a:gdLst/>
              <a:ahLst/>
              <a:cxnLst/>
              <a:rect l="l" t="t" r="r" b="b"/>
              <a:pathLst>
                <a:path w="721" h="589" extrusionOk="0">
                  <a:moveTo>
                    <a:pt x="361" y="1"/>
                  </a:moveTo>
                  <a:cubicBezTo>
                    <a:pt x="0" y="20"/>
                    <a:pt x="0" y="551"/>
                    <a:pt x="361" y="589"/>
                  </a:cubicBezTo>
                  <a:cubicBezTo>
                    <a:pt x="721" y="551"/>
                    <a:pt x="721" y="20"/>
                    <a:pt x="361" y="1"/>
                  </a:cubicBezTo>
                  <a:close/>
                </a:path>
              </a:pathLst>
            </a:custGeom>
            <a:solidFill>
              <a:srgbClr val="3C8DA0"/>
            </a:solidFill>
            <a:ln>
              <a:noFill/>
            </a:ln>
          </p:spPr>
          <p:txBody>
            <a:bodyPr spcFirstLastPara="1" wrap="square" lIns="91425" tIns="91425" rIns="91425" bIns="91425" anchor="ctr" anchorCtr="0">
              <a:noAutofit/>
            </a:bodyPr>
            <a:lstStyle/>
            <a:p>
              <a:endParaRPr/>
            </a:p>
          </p:txBody>
        </p:sp>
        <p:sp>
          <p:nvSpPr>
            <p:cNvPr id="515" name="Google Shape;515;p8"/>
            <p:cNvSpPr/>
            <p:nvPr/>
          </p:nvSpPr>
          <p:spPr>
            <a:xfrm>
              <a:off x="385200" y="1777313"/>
              <a:ext cx="15650" cy="13300"/>
            </a:xfrm>
            <a:custGeom>
              <a:avLst/>
              <a:gdLst/>
              <a:ahLst/>
              <a:cxnLst/>
              <a:rect l="l" t="t" r="r" b="b"/>
              <a:pathLst>
                <a:path w="626" h="532" extrusionOk="0">
                  <a:moveTo>
                    <a:pt x="323" y="1"/>
                  </a:moveTo>
                  <a:cubicBezTo>
                    <a:pt x="0" y="39"/>
                    <a:pt x="0" y="494"/>
                    <a:pt x="323" y="532"/>
                  </a:cubicBezTo>
                  <a:cubicBezTo>
                    <a:pt x="626" y="494"/>
                    <a:pt x="626" y="39"/>
                    <a:pt x="323" y="1"/>
                  </a:cubicBezTo>
                  <a:close/>
                </a:path>
              </a:pathLst>
            </a:custGeom>
            <a:solidFill>
              <a:srgbClr val="3C8DA0"/>
            </a:solidFill>
            <a:ln>
              <a:noFill/>
            </a:ln>
          </p:spPr>
          <p:txBody>
            <a:bodyPr spcFirstLastPara="1" wrap="square" lIns="91425" tIns="91425" rIns="91425" bIns="91425" anchor="ctr" anchorCtr="0">
              <a:noAutofit/>
            </a:bodyPr>
            <a:lstStyle/>
            <a:p>
              <a:endParaRPr/>
            </a:p>
          </p:txBody>
        </p:sp>
        <p:sp>
          <p:nvSpPr>
            <p:cNvPr id="516" name="Google Shape;516;p8"/>
            <p:cNvSpPr/>
            <p:nvPr/>
          </p:nvSpPr>
          <p:spPr>
            <a:xfrm>
              <a:off x="399875" y="1703388"/>
              <a:ext cx="16150" cy="11875"/>
            </a:xfrm>
            <a:custGeom>
              <a:avLst/>
              <a:gdLst/>
              <a:ahLst/>
              <a:cxnLst/>
              <a:rect l="l" t="t" r="r" b="b"/>
              <a:pathLst>
                <a:path w="646" h="475" extrusionOk="0">
                  <a:moveTo>
                    <a:pt x="323" y="1"/>
                  </a:moveTo>
                  <a:cubicBezTo>
                    <a:pt x="1" y="1"/>
                    <a:pt x="1" y="474"/>
                    <a:pt x="323" y="474"/>
                  </a:cubicBezTo>
                  <a:cubicBezTo>
                    <a:pt x="646" y="474"/>
                    <a:pt x="646" y="1"/>
                    <a:pt x="323" y="1"/>
                  </a:cubicBezTo>
                  <a:close/>
                </a:path>
              </a:pathLst>
            </a:custGeom>
            <a:solidFill>
              <a:srgbClr val="3C8DA0"/>
            </a:solidFill>
            <a:ln>
              <a:noFill/>
            </a:ln>
          </p:spPr>
          <p:txBody>
            <a:bodyPr spcFirstLastPara="1" wrap="square" lIns="91425" tIns="91425" rIns="91425" bIns="91425" anchor="ctr" anchorCtr="0">
              <a:noAutofit/>
            </a:bodyPr>
            <a:lstStyle/>
            <a:p>
              <a:endParaRPr/>
            </a:p>
          </p:txBody>
        </p:sp>
        <p:sp>
          <p:nvSpPr>
            <p:cNvPr id="517" name="Google Shape;517;p8"/>
            <p:cNvSpPr/>
            <p:nvPr/>
          </p:nvSpPr>
          <p:spPr>
            <a:xfrm>
              <a:off x="354400" y="1709538"/>
              <a:ext cx="17550" cy="14250"/>
            </a:xfrm>
            <a:custGeom>
              <a:avLst/>
              <a:gdLst/>
              <a:ahLst/>
              <a:cxnLst/>
              <a:rect l="l" t="t" r="r" b="b"/>
              <a:pathLst>
                <a:path w="702" h="570" extrusionOk="0">
                  <a:moveTo>
                    <a:pt x="341" y="1"/>
                  </a:moveTo>
                  <a:cubicBezTo>
                    <a:pt x="0" y="20"/>
                    <a:pt x="0" y="532"/>
                    <a:pt x="341" y="570"/>
                  </a:cubicBezTo>
                  <a:cubicBezTo>
                    <a:pt x="702" y="532"/>
                    <a:pt x="702" y="20"/>
                    <a:pt x="341" y="1"/>
                  </a:cubicBezTo>
                  <a:close/>
                </a:path>
              </a:pathLst>
            </a:custGeom>
            <a:solidFill>
              <a:srgbClr val="3C8DA0"/>
            </a:solidFill>
            <a:ln>
              <a:noFill/>
            </a:ln>
          </p:spPr>
          <p:txBody>
            <a:bodyPr spcFirstLastPara="1" wrap="square" lIns="91425" tIns="91425" rIns="91425" bIns="91425" anchor="ctr" anchorCtr="0">
              <a:noAutofit/>
            </a:bodyPr>
            <a:lstStyle/>
            <a:p>
              <a:endParaRPr/>
            </a:p>
          </p:txBody>
        </p:sp>
        <p:sp>
          <p:nvSpPr>
            <p:cNvPr id="518" name="Google Shape;518;p8"/>
            <p:cNvSpPr/>
            <p:nvPr/>
          </p:nvSpPr>
          <p:spPr>
            <a:xfrm>
              <a:off x="338275" y="1701963"/>
              <a:ext cx="19450" cy="14250"/>
            </a:xfrm>
            <a:custGeom>
              <a:avLst/>
              <a:gdLst/>
              <a:ahLst/>
              <a:cxnLst/>
              <a:rect l="l" t="t" r="r" b="b"/>
              <a:pathLst>
                <a:path w="778" h="570" extrusionOk="0">
                  <a:moveTo>
                    <a:pt x="416" y="0"/>
                  </a:moveTo>
                  <a:cubicBezTo>
                    <a:pt x="411" y="0"/>
                    <a:pt x="405" y="0"/>
                    <a:pt x="399" y="1"/>
                  </a:cubicBezTo>
                  <a:cubicBezTo>
                    <a:pt x="1" y="1"/>
                    <a:pt x="1" y="569"/>
                    <a:pt x="399" y="569"/>
                  </a:cubicBezTo>
                  <a:cubicBezTo>
                    <a:pt x="772" y="569"/>
                    <a:pt x="778" y="0"/>
                    <a:pt x="416" y="0"/>
                  </a:cubicBezTo>
                  <a:close/>
                </a:path>
              </a:pathLst>
            </a:custGeom>
            <a:solidFill>
              <a:srgbClr val="3C8DA0"/>
            </a:solidFill>
            <a:ln>
              <a:noFill/>
            </a:ln>
          </p:spPr>
          <p:txBody>
            <a:bodyPr spcFirstLastPara="1" wrap="square" lIns="91425" tIns="91425" rIns="91425" bIns="91425" anchor="ctr" anchorCtr="0">
              <a:noAutofit/>
            </a:bodyPr>
            <a:lstStyle/>
            <a:p>
              <a:endParaRPr/>
            </a:p>
          </p:txBody>
        </p:sp>
        <p:sp>
          <p:nvSpPr>
            <p:cNvPr id="519" name="Google Shape;519;p8"/>
            <p:cNvSpPr/>
            <p:nvPr/>
          </p:nvSpPr>
          <p:spPr>
            <a:xfrm>
              <a:off x="388050" y="1631363"/>
              <a:ext cx="17550" cy="13750"/>
            </a:xfrm>
            <a:custGeom>
              <a:avLst/>
              <a:gdLst/>
              <a:ahLst/>
              <a:cxnLst/>
              <a:rect l="l" t="t" r="r" b="b"/>
              <a:pathLst>
                <a:path w="702" h="550" extrusionOk="0">
                  <a:moveTo>
                    <a:pt x="360" y="0"/>
                  </a:moveTo>
                  <a:cubicBezTo>
                    <a:pt x="0" y="0"/>
                    <a:pt x="0" y="550"/>
                    <a:pt x="360" y="550"/>
                  </a:cubicBezTo>
                  <a:cubicBezTo>
                    <a:pt x="701" y="550"/>
                    <a:pt x="701" y="0"/>
                    <a:pt x="360" y="0"/>
                  </a:cubicBezTo>
                  <a:close/>
                </a:path>
              </a:pathLst>
            </a:custGeom>
            <a:solidFill>
              <a:srgbClr val="3C8DA0"/>
            </a:solidFill>
            <a:ln>
              <a:noFill/>
            </a:ln>
          </p:spPr>
          <p:txBody>
            <a:bodyPr spcFirstLastPara="1" wrap="square" lIns="91425" tIns="91425" rIns="91425" bIns="91425" anchor="ctr" anchorCtr="0">
              <a:noAutofit/>
            </a:bodyPr>
            <a:lstStyle/>
            <a:p>
              <a:endParaRPr/>
            </a:p>
          </p:txBody>
        </p:sp>
        <p:sp>
          <p:nvSpPr>
            <p:cNvPr id="520" name="Google Shape;520;p8"/>
            <p:cNvSpPr/>
            <p:nvPr/>
          </p:nvSpPr>
          <p:spPr>
            <a:xfrm>
              <a:off x="297525" y="1637988"/>
              <a:ext cx="18975" cy="14725"/>
            </a:xfrm>
            <a:custGeom>
              <a:avLst/>
              <a:gdLst/>
              <a:ahLst/>
              <a:cxnLst/>
              <a:rect l="l" t="t" r="r" b="b"/>
              <a:pathLst>
                <a:path w="759" h="589" extrusionOk="0">
                  <a:moveTo>
                    <a:pt x="379" y="0"/>
                  </a:moveTo>
                  <a:cubicBezTo>
                    <a:pt x="0" y="0"/>
                    <a:pt x="0" y="588"/>
                    <a:pt x="379" y="588"/>
                  </a:cubicBezTo>
                  <a:cubicBezTo>
                    <a:pt x="759" y="588"/>
                    <a:pt x="759" y="0"/>
                    <a:pt x="379" y="0"/>
                  </a:cubicBezTo>
                  <a:close/>
                </a:path>
              </a:pathLst>
            </a:custGeom>
            <a:solidFill>
              <a:srgbClr val="3C8DA0"/>
            </a:solidFill>
            <a:ln>
              <a:noFill/>
            </a:ln>
          </p:spPr>
          <p:txBody>
            <a:bodyPr spcFirstLastPara="1" wrap="square" lIns="91425" tIns="91425" rIns="91425" bIns="91425" anchor="ctr" anchorCtr="0">
              <a:noAutofit/>
            </a:bodyPr>
            <a:lstStyle/>
            <a:p>
              <a:endParaRPr/>
            </a:p>
          </p:txBody>
        </p:sp>
        <p:sp>
          <p:nvSpPr>
            <p:cNvPr id="521" name="Google Shape;521;p8"/>
            <p:cNvSpPr/>
            <p:nvPr/>
          </p:nvSpPr>
          <p:spPr>
            <a:xfrm>
              <a:off x="356275" y="1585363"/>
              <a:ext cx="20875" cy="15675"/>
            </a:xfrm>
            <a:custGeom>
              <a:avLst/>
              <a:gdLst/>
              <a:ahLst/>
              <a:cxnLst/>
              <a:rect l="l" t="t" r="r" b="b"/>
              <a:pathLst>
                <a:path w="835" h="627" extrusionOk="0">
                  <a:moveTo>
                    <a:pt x="436" y="1"/>
                  </a:moveTo>
                  <a:cubicBezTo>
                    <a:pt x="430" y="1"/>
                    <a:pt x="424" y="1"/>
                    <a:pt x="418" y="1"/>
                  </a:cubicBezTo>
                  <a:cubicBezTo>
                    <a:pt x="1" y="1"/>
                    <a:pt x="1" y="627"/>
                    <a:pt x="418" y="627"/>
                  </a:cubicBezTo>
                  <a:cubicBezTo>
                    <a:pt x="829" y="627"/>
                    <a:pt x="835" y="1"/>
                    <a:pt x="436" y="1"/>
                  </a:cubicBezTo>
                  <a:close/>
                </a:path>
              </a:pathLst>
            </a:custGeom>
            <a:solidFill>
              <a:srgbClr val="3C8DA0"/>
            </a:solidFill>
            <a:ln>
              <a:noFill/>
            </a:ln>
          </p:spPr>
          <p:txBody>
            <a:bodyPr spcFirstLastPara="1" wrap="square" lIns="91425" tIns="91425" rIns="91425" bIns="91425" anchor="ctr" anchorCtr="0">
              <a:noAutofit/>
            </a:bodyPr>
            <a:lstStyle/>
            <a:p>
              <a:endParaRPr/>
            </a:p>
          </p:txBody>
        </p:sp>
        <p:sp>
          <p:nvSpPr>
            <p:cNvPr id="522" name="Google Shape;522;p8"/>
            <p:cNvSpPr/>
            <p:nvPr/>
          </p:nvSpPr>
          <p:spPr>
            <a:xfrm>
              <a:off x="311750" y="1588238"/>
              <a:ext cx="12800" cy="9500"/>
            </a:xfrm>
            <a:custGeom>
              <a:avLst/>
              <a:gdLst/>
              <a:ahLst/>
              <a:cxnLst/>
              <a:rect l="l" t="t" r="r" b="b"/>
              <a:pathLst>
                <a:path w="512" h="380" extrusionOk="0">
                  <a:moveTo>
                    <a:pt x="265" y="0"/>
                  </a:moveTo>
                  <a:cubicBezTo>
                    <a:pt x="0" y="0"/>
                    <a:pt x="0" y="379"/>
                    <a:pt x="265" y="379"/>
                  </a:cubicBezTo>
                  <a:cubicBezTo>
                    <a:pt x="512" y="379"/>
                    <a:pt x="512" y="0"/>
                    <a:pt x="265" y="0"/>
                  </a:cubicBezTo>
                  <a:close/>
                </a:path>
              </a:pathLst>
            </a:custGeom>
            <a:solidFill>
              <a:srgbClr val="3C8DA0"/>
            </a:solidFill>
            <a:ln>
              <a:noFill/>
            </a:ln>
          </p:spPr>
          <p:txBody>
            <a:bodyPr spcFirstLastPara="1" wrap="square" lIns="91425" tIns="91425" rIns="91425" bIns="91425" anchor="ctr" anchorCtr="0">
              <a:noAutofit/>
            </a:bodyPr>
            <a:lstStyle/>
            <a:p>
              <a:endParaRPr/>
            </a:p>
          </p:txBody>
        </p:sp>
        <p:sp>
          <p:nvSpPr>
            <p:cNvPr id="523" name="Google Shape;523;p8"/>
            <p:cNvSpPr/>
            <p:nvPr/>
          </p:nvSpPr>
          <p:spPr>
            <a:xfrm>
              <a:off x="285675" y="1574488"/>
              <a:ext cx="20400" cy="15175"/>
            </a:xfrm>
            <a:custGeom>
              <a:avLst/>
              <a:gdLst/>
              <a:ahLst/>
              <a:cxnLst/>
              <a:rect l="l" t="t" r="r" b="b"/>
              <a:pathLst>
                <a:path w="816" h="607" extrusionOk="0">
                  <a:moveTo>
                    <a:pt x="398" y="0"/>
                  </a:moveTo>
                  <a:cubicBezTo>
                    <a:pt x="0" y="0"/>
                    <a:pt x="0" y="607"/>
                    <a:pt x="398" y="607"/>
                  </a:cubicBezTo>
                  <a:cubicBezTo>
                    <a:pt x="816" y="607"/>
                    <a:pt x="816" y="0"/>
                    <a:pt x="398" y="0"/>
                  </a:cubicBezTo>
                  <a:close/>
                </a:path>
              </a:pathLst>
            </a:custGeom>
            <a:solidFill>
              <a:srgbClr val="3C8DA0"/>
            </a:solidFill>
            <a:ln>
              <a:noFill/>
            </a:ln>
          </p:spPr>
          <p:txBody>
            <a:bodyPr spcFirstLastPara="1" wrap="square" lIns="91425" tIns="91425" rIns="91425" bIns="91425" anchor="ctr" anchorCtr="0">
              <a:noAutofit/>
            </a:bodyPr>
            <a:lstStyle/>
            <a:p>
              <a:endParaRPr/>
            </a:p>
          </p:txBody>
        </p:sp>
        <p:sp>
          <p:nvSpPr>
            <p:cNvPr id="524" name="Google Shape;524;p8"/>
            <p:cNvSpPr/>
            <p:nvPr/>
          </p:nvSpPr>
          <p:spPr>
            <a:xfrm>
              <a:off x="354400" y="1551263"/>
              <a:ext cx="9975" cy="8550"/>
            </a:xfrm>
            <a:custGeom>
              <a:avLst/>
              <a:gdLst/>
              <a:ahLst/>
              <a:cxnLst/>
              <a:rect l="l" t="t" r="r" b="b"/>
              <a:pathLst>
                <a:path w="399" h="342" extrusionOk="0">
                  <a:moveTo>
                    <a:pt x="209" y="0"/>
                  </a:moveTo>
                  <a:cubicBezTo>
                    <a:pt x="0" y="38"/>
                    <a:pt x="0" y="323"/>
                    <a:pt x="209" y="342"/>
                  </a:cubicBezTo>
                  <a:cubicBezTo>
                    <a:pt x="398" y="323"/>
                    <a:pt x="398" y="38"/>
                    <a:pt x="209" y="0"/>
                  </a:cubicBezTo>
                  <a:close/>
                </a:path>
              </a:pathLst>
            </a:custGeom>
            <a:solidFill>
              <a:srgbClr val="3C8DA0"/>
            </a:solidFill>
            <a:ln>
              <a:noFill/>
            </a:ln>
          </p:spPr>
          <p:txBody>
            <a:bodyPr spcFirstLastPara="1" wrap="square" lIns="91425" tIns="91425" rIns="91425" bIns="91425" anchor="ctr" anchorCtr="0">
              <a:noAutofit/>
            </a:bodyPr>
            <a:lstStyle/>
            <a:p>
              <a:endParaRPr/>
            </a:p>
          </p:txBody>
        </p:sp>
        <p:sp>
          <p:nvSpPr>
            <p:cNvPr id="525" name="Google Shape;525;p8"/>
            <p:cNvSpPr/>
            <p:nvPr/>
          </p:nvSpPr>
          <p:spPr>
            <a:xfrm>
              <a:off x="337800" y="1527563"/>
              <a:ext cx="13300" cy="11400"/>
            </a:xfrm>
            <a:custGeom>
              <a:avLst/>
              <a:gdLst/>
              <a:ahLst/>
              <a:cxnLst/>
              <a:rect l="l" t="t" r="r" b="b"/>
              <a:pathLst>
                <a:path w="532" h="456" extrusionOk="0">
                  <a:moveTo>
                    <a:pt x="266" y="1"/>
                  </a:moveTo>
                  <a:cubicBezTo>
                    <a:pt x="1" y="38"/>
                    <a:pt x="1" y="418"/>
                    <a:pt x="266" y="455"/>
                  </a:cubicBezTo>
                  <a:cubicBezTo>
                    <a:pt x="531" y="418"/>
                    <a:pt x="531" y="38"/>
                    <a:pt x="266" y="1"/>
                  </a:cubicBezTo>
                  <a:close/>
                </a:path>
              </a:pathLst>
            </a:custGeom>
            <a:solidFill>
              <a:srgbClr val="3C8DA0"/>
            </a:solidFill>
            <a:ln>
              <a:noFill/>
            </a:ln>
          </p:spPr>
          <p:txBody>
            <a:bodyPr spcFirstLastPara="1" wrap="square" lIns="91425" tIns="91425" rIns="91425" bIns="91425" anchor="ctr" anchorCtr="0">
              <a:noAutofit/>
            </a:bodyPr>
            <a:lstStyle/>
            <a:p>
              <a:endParaRPr/>
            </a:p>
          </p:txBody>
        </p:sp>
        <p:sp>
          <p:nvSpPr>
            <p:cNvPr id="526" name="Google Shape;526;p8"/>
            <p:cNvSpPr/>
            <p:nvPr/>
          </p:nvSpPr>
          <p:spPr>
            <a:xfrm>
              <a:off x="272875" y="1700063"/>
              <a:ext cx="23250" cy="18050"/>
            </a:xfrm>
            <a:custGeom>
              <a:avLst/>
              <a:gdLst/>
              <a:ahLst/>
              <a:cxnLst/>
              <a:rect l="l" t="t" r="r" b="b"/>
              <a:pathLst>
                <a:path w="930" h="722" extrusionOk="0">
                  <a:moveTo>
                    <a:pt x="474" y="1"/>
                  </a:moveTo>
                  <a:cubicBezTo>
                    <a:pt x="0" y="1"/>
                    <a:pt x="0" y="721"/>
                    <a:pt x="474" y="721"/>
                  </a:cubicBezTo>
                  <a:cubicBezTo>
                    <a:pt x="929" y="721"/>
                    <a:pt x="929" y="1"/>
                    <a:pt x="474" y="1"/>
                  </a:cubicBezTo>
                  <a:close/>
                </a:path>
              </a:pathLst>
            </a:custGeom>
            <a:solidFill>
              <a:srgbClr val="3C8DA0"/>
            </a:solidFill>
            <a:ln>
              <a:noFill/>
            </a:ln>
          </p:spPr>
          <p:txBody>
            <a:bodyPr spcFirstLastPara="1" wrap="square" lIns="91425" tIns="91425" rIns="91425" bIns="91425" anchor="ctr" anchorCtr="0">
              <a:noAutofit/>
            </a:bodyPr>
            <a:lstStyle/>
            <a:p>
              <a:endParaRPr/>
            </a:p>
          </p:txBody>
        </p:sp>
        <p:sp>
          <p:nvSpPr>
            <p:cNvPr id="527" name="Google Shape;527;p8"/>
            <p:cNvSpPr/>
            <p:nvPr/>
          </p:nvSpPr>
          <p:spPr>
            <a:xfrm>
              <a:off x="507000" y="1726138"/>
              <a:ext cx="3800" cy="3350"/>
            </a:xfrm>
            <a:custGeom>
              <a:avLst/>
              <a:gdLst/>
              <a:ahLst/>
              <a:cxnLst/>
              <a:rect l="l" t="t" r="r" b="b"/>
              <a:pathLst>
                <a:path w="152" h="134" extrusionOk="0">
                  <a:moveTo>
                    <a:pt x="76" y="0"/>
                  </a:moveTo>
                  <a:cubicBezTo>
                    <a:pt x="0" y="0"/>
                    <a:pt x="0" y="114"/>
                    <a:pt x="76" y="133"/>
                  </a:cubicBezTo>
                  <a:cubicBezTo>
                    <a:pt x="152" y="114"/>
                    <a:pt x="152" y="0"/>
                    <a:pt x="76" y="0"/>
                  </a:cubicBezTo>
                  <a:close/>
                </a:path>
              </a:pathLst>
            </a:custGeom>
            <a:solidFill>
              <a:srgbClr val="3C8DA0"/>
            </a:solidFill>
            <a:ln>
              <a:noFill/>
            </a:ln>
          </p:spPr>
          <p:txBody>
            <a:bodyPr spcFirstLastPara="1" wrap="square" lIns="91425" tIns="91425" rIns="91425" bIns="91425" anchor="ctr" anchorCtr="0">
              <a:noAutofit/>
            </a:bodyPr>
            <a:lstStyle/>
            <a:p>
              <a:endParaRPr/>
            </a:p>
          </p:txBody>
        </p:sp>
        <p:sp>
          <p:nvSpPr>
            <p:cNvPr id="528" name="Google Shape;528;p8"/>
            <p:cNvSpPr/>
            <p:nvPr/>
          </p:nvSpPr>
          <p:spPr>
            <a:xfrm>
              <a:off x="485200" y="1780638"/>
              <a:ext cx="18025" cy="13775"/>
            </a:xfrm>
            <a:custGeom>
              <a:avLst/>
              <a:gdLst/>
              <a:ahLst/>
              <a:cxnLst/>
              <a:rect l="l" t="t" r="r" b="b"/>
              <a:pathLst>
                <a:path w="721" h="551" extrusionOk="0">
                  <a:moveTo>
                    <a:pt x="360" y="1"/>
                  </a:moveTo>
                  <a:cubicBezTo>
                    <a:pt x="0" y="1"/>
                    <a:pt x="0" y="550"/>
                    <a:pt x="360" y="550"/>
                  </a:cubicBezTo>
                  <a:cubicBezTo>
                    <a:pt x="721" y="550"/>
                    <a:pt x="721" y="1"/>
                    <a:pt x="360" y="1"/>
                  </a:cubicBezTo>
                  <a:close/>
                </a:path>
              </a:pathLst>
            </a:custGeom>
            <a:solidFill>
              <a:srgbClr val="3C8DA0"/>
            </a:solidFill>
            <a:ln>
              <a:noFill/>
            </a:ln>
          </p:spPr>
          <p:txBody>
            <a:bodyPr spcFirstLastPara="1" wrap="square" lIns="91425" tIns="91425" rIns="91425" bIns="91425" anchor="ctr" anchorCtr="0">
              <a:noAutofit/>
            </a:bodyPr>
            <a:lstStyle/>
            <a:p>
              <a:endParaRPr/>
            </a:p>
          </p:txBody>
        </p:sp>
        <p:sp>
          <p:nvSpPr>
            <p:cNvPr id="529" name="Google Shape;529;p8"/>
            <p:cNvSpPr/>
            <p:nvPr/>
          </p:nvSpPr>
          <p:spPr>
            <a:xfrm>
              <a:off x="502250" y="1829463"/>
              <a:ext cx="9500" cy="6175"/>
            </a:xfrm>
            <a:custGeom>
              <a:avLst/>
              <a:gdLst/>
              <a:ahLst/>
              <a:cxnLst/>
              <a:rect l="l" t="t" r="r" b="b"/>
              <a:pathLst>
                <a:path w="380" h="247" extrusionOk="0">
                  <a:moveTo>
                    <a:pt x="114" y="0"/>
                  </a:moveTo>
                  <a:cubicBezTo>
                    <a:pt x="77" y="0"/>
                    <a:pt x="39" y="19"/>
                    <a:pt x="20" y="38"/>
                  </a:cubicBezTo>
                  <a:cubicBezTo>
                    <a:pt x="20" y="38"/>
                    <a:pt x="1" y="57"/>
                    <a:pt x="1" y="76"/>
                  </a:cubicBezTo>
                  <a:cubicBezTo>
                    <a:pt x="1" y="95"/>
                    <a:pt x="1" y="114"/>
                    <a:pt x="1" y="114"/>
                  </a:cubicBezTo>
                  <a:cubicBezTo>
                    <a:pt x="1" y="152"/>
                    <a:pt x="20" y="190"/>
                    <a:pt x="39" y="209"/>
                  </a:cubicBezTo>
                  <a:cubicBezTo>
                    <a:pt x="58" y="228"/>
                    <a:pt x="95" y="247"/>
                    <a:pt x="114" y="247"/>
                  </a:cubicBezTo>
                  <a:lnTo>
                    <a:pt x="266" y="247"/>
                  </a:lnTo>
                  <a:cubicBezTo>
                    <a:pt x="304" y="247"/>
                    <a:pt x="342" y="228"/>
                    <a:pt x="361" y="209"/>
                  </a:cubicBezTo>
                  <a:cubicBezTo>
                    <a:pt x="361" y="190"/>
                    <a:pt x="380" y="190"/>
                    <a:pt x="380" y="171"/>
                  </a:cubicBezTo>
                  <a:cubicBezTo>
                    <a:pt x="380" y="152"/>
                    <a:pt x="380" y="133"/>
                    <a:pt x="380" y="114"/>
                  </a:cubicBezTo>
                  <a:cubicBezTo>
                    <a:pt x="380" y="95"/>
                    <a:pt x="361" y="57"/>
                    <a:pt x="342" y="38"/>
                  </a:cubicBezTo>
                  <a:cubicBezTo>
                    <a:pt x="323" y="19"/>
                    <a:pt x="285" y="0"/>
                    <a:pt x="266" y="0"/>
                  </a:cubicBezTo>
                  <a:close/>
                </a:path>
              </a:pathLst>
            </a:custGeom>
            <a:solidFill>
              <a:srgbClr val="3C8DA0"/>
            </a:solidFill>
            <a:ln>
              <a:noFill/>
            </a:ln>
          </p:spPr>
          <p:txBody>
            <a:bodyPr spcFirstLastPara="1" wrap="square" lIns="91425" tIns="91425" rIns="91425" bIns="91425" anchor="ctr" anchorCtr="0">
              <a:noAutofit/>
            </a:bodyPr>
            <a:lstStyle/>
            <a:p>
              <a:endParaRPr/>
            </a:p>
          </p:txBody>
        </p:sp>
        <p:sp>
          <p:nvSpPr>
            <p:cNvPr id="530" name="Google Shape;530;p8"/>
            <p:cNvSpPr/>
            <p:nvPr/>
          </p:nvSpPr>
          <p:spPr>
            <a:xfrm>
              <a:off x="504150" y="1867838"/>
              <a:ext cx="24675" cy="18975"/>
            </a:xfrm>
            <a:custGeom>
              <a:avLst/>
              <a:gdLst/>
              <a:ahLst/>
              <a:cxnLst/>
              <a:rect l="l" t="t" r="r" b="b"/>
              <a:pathLst>
                <a:path w="987" h="759" extrusionOk="0">
                  <a:moveTo>
                    <a:pt x="493" y="1"/>
                  </a:moveTo>
                  <a:cubicBezTo>
                    <a:pt x="1" y="1"/>
                    <a:pt x="1" y="759"/>
                    <a:pt x="493" y="759"/>
                  </a:cubicBezTo>
                  <a:cubicBezTo>
                    <a:pt x="986" y="759"/>
                    <a:pt x="986" y="1"/>
                    <a:pt x="493" y="1"/>
                  </a:cubicBezTo>
                  <a:close/>
                </a:path>
              </a:pathLst>
            </a:custGeom>
            <a:solidFill>
              <a:srgbClr val="3C8DA0"/>
            </a:solidFill>
            <a:ln>
              <a:noFill/>
            </a:ln>
          </p:spPr>
          <p:txBody>
            <a:bodyPr spcFirstLastPara="1" wrap="square" lIns="91425" tIns="91425" rIns="91425" bIns="91425" anchor="ctr" anchorCtr="0">
              <a:noAutofit/>
            </a:bodyPr>
            <a:lstStyle/>
            <a:p>
              <a:endParaRPr/>
            </a:p>
          </p:txBody>
        </p:sp>
        <p:sp>
          <p:nvSpPr>
            <p:cNvPr id="531" name="Google Shape;531;p8"/>
            <p:cNvSpPr/>
            <p:nvPr/>
          </p:nvSpPr>
          <p:spPr>
            <a:xfrm>
              <a:off x="360075" y="1880163"/>
              <a:ext cx="20875" cy="17075"/>
            </a:xfrm>
            <a:custGeom>
              <a:avLst/>
              <a:gdLst/>
              <a:ahLst/>
              <a:cxnLst/>
              <a:rect l="l" t="t" r="r" b="b"/>
              <a:pathLst>
                <a:path w="835" h="683" extrusionOk="0">
                  <a:moveTo>
                    <a:pt x="418" y="0"/>
                  </a:moveTo>
                  <a:cubicBezTo>
                    <a:pt x="1" y="38"/>
                    <a:pt x="1" y="645"/>
                    <a:pt x="418" y="683"/>
                  </a:cubicBezTo>
                  <a:cubicBezTo>
                    <a:pt x="835" y="645"/>
                    <a:pt x="835" y="38"/>
                    <a:pt x="418" y="0"/>
                  </a:cubicBezTo>
                  <a:close/>
                </a:path>
              </a:pathLst>
            </a:custGeom>
            <a:solidFill>
              <a:srgbClr val="3C8DA0"/>
            </a:solidFill>
            <a:ln>
              <a:noFill/>
            </a:ln>
          </p:spPr>
          <p:txBody>
            <a:bodyPr spcFirstLastPara="1" wrap="square" lIns="91425" tIns="91425" rIns="91425" bIns="91425" anchor="ctr" anchorCtr="0">
              <a:noAutofit/>
            </a:bodyPr>
            <a:lstStyle/>
            <a:p>
              <a:endParaRPr/>
            </a:p>
          </p:txBody>
        </p:sp>
        <p:sp>
          <p:nvSpPr>
            <p:cNvPr id="532" name="Google Shape;532;p8"/>
            <p:cNvSpPr/>
            <p:nvPr/>
          </p:nvSpPr>
          <p:spPr>
            <a:xfrm>
              <a:off x="319325" y="1860263"/>
              <a:ext cx="16125" cy="12350"/>
            </a:xfrm>
            <a:custGeom>
              <a:avLst/>
              <a:gdLst/>
              <a:ahLst/>
              <a:cxnLst/>
              <a:rect l="l" t="t" r="r" b="b"/>
              <a:pathLst>
                <a:path w="645" h="494" extrusionOk="0">
                  <a:moveTo>
                    <a:pt x="247" y="0"/>
                  </a:moveTo>
                  <a:cubicBezTo>
                    <a:pt x="228" y="0"/>
                    <a:pt x="190" y="0"/>
                    <a:pt x="152" y="19"/>
                  </a:cubicBezTo>
                  <a:cubicBezTo>
                    <a:pt x="133" y="19"/>
                    <a:pt x="95" y="38"/>
                    <a:pt x="76" y="76"/>
                  </a:cubicBezTo>
                  <a:cubicBezTo>
                    <a:pt x="38" y="114"/>
                    <a:pt x="0" y="171"/>
                    <a:pt x="0" y="247"/>
                  </a:cubicBezTo>
                  <a:lnTo>
                    <a:pt x="0" y="304"/>
                  </a:lnTo>
                  <a:cubicBezTo>
                    <a:pt x="19" y="342"/>
                    <a:pt x="38" y="379"/>
                    <a:pt x="76" y="417"/>
                  </a:cubicBezTo>
                  <a:lnTo>
                    <a:pt x="114" y="455"/>
                  </a:lnTo>
                  <a:cubicBezTo>
                    <a:pt x="152" y="474"/>
                    <a:pt x="209" y="493"/>
                    <a:pt x="247" y="493"/>
                  </a:cubicBezTo>
                  <a:lnTo>
                    <a:pt x="398" y="493"/>
                  </a:lnTo>
                  <a:cubicBezTo>
                    <a:pt x="436" y="493"/>
                    <a:pt x="455" y="493"/>
                    <a:pt x="493" y="474"/>
                  </a:cubicBezTo>
                  <a:cubicBezTo>
                    <a:pt x="550" y="455"/>
                    <a:pt x="588" y="398"/>
                    <a:pt x="607" y="342"/>
                  </a:cubicBezTo>
                  <a:cubicBezTo>
                    <a:pt x="626" y="323"/>
                    <a:pt x="645" y="285"/>
                    <a:pt x="626" y="247"/>
                  </a:cubicBezTo>
                  <a:lnTo>
                    <a:pt x="626" y="190"/>
                  </a:lnTo>
                  <a:cubicBezTo>
                    <a:pt x="626" y="152"/>
                    <a:pt x="607" y="114"/>
                    <a:pt x="569" y="76"/>
                  </a:cubicBezTo>
                  <a:lnTo>
                    <a:pt x="531" y="38"/>
                  </a:lnTo>
                  <a:cubicBezTo>
                    <a:pt x="493" y="19"/>
                    <a:pt x="436" y="19"/>
                    <a:pt x="398" y="19"/>
                  </a:cubicBezTo>
                  <a:lnTo>
                    <a:pt x="398" y="0"/>
                  </a:lnTo>
                  <a:close/>
                </a:path>
              </a:pathLst>
            </a:custGeom>
            <a:solidFill>
              <a:srgbClr val="3C8DA0"/>
            </a:solidFill>
            <a:ln>
              <a:noFill/>
            </a:ln>
          </p:spPr>
          <p:txBody>
            <a:bodyPr spcFirstLastPara="1" wrap="square" lIns="91425" tIns="91425" rIns="91425" bIns="91425" anchor="ctr" anchorCtr="0">
              <a:noAutofit/>
            </a:bodyPr>
            <a:lstStyle/>
            <a:p>
              <a:endParaRPr/>
            </a:p>
          </p:txBody>
        </p:sp>
        <p:sp>
          <p:nvSpPr>
            <p:cNvPr id="533" name="Google Shape;533;p8"/>
            <p:cNvSpPr/>
            <p:nvPr/>
          </p:nvSpPr>
          <p:spPr>
            <a:xfrm>
              <a:off x="325475" y="1808138"/>
              <a:ext cx="15675" cy="11850"/>
            </a:xfrm>
            <a:custGeom>
              <a:avLst/>
              <a:gdLst/>
              <a:ahLst/>
              <a:cxnLst/>
              <a:rect l="l" t="t" r="r" b="b"/>
              <a:pathLst>
                <a:path w="627" h="474" extrusionOk="0">
                  <a:moveTo>
                    <a:pt x="304" y="0"/>
                  </a:moveTo>
                  <a:cubicBezTo>
                    <a:pt x="1" y="0"/>
                    <a:pt x="1" y="474"/>
                    <a:pt x="304" y="474"/>
                  </a:cubicBezTo>
                  <a:cubicBezTo>
                    <a:pt x="626" y="474"/>
                    <a:pt x="626" y="0"/>
                    <a:pt x="304" y="0"/>
                  </a:cubicBezTo>
                  <a:close/>
                </a:path>
              </a:pathLst>
            </a:custGeom>
            <a:solidFill>
              <a:srgbClr val="3C8DA0"/>
            </a:solidFill>
            <a:ln>
              <a:noFill/>
            </a:ln>
          </p:spPr>
          <p:txBody>
            <a:bodyPr spcFirstLastPara="1" wrap="square" lIns="91425" tIns="91425" rIns="91425" bIns="91425" anchor="ctr" anchorCtr="0">
              <a:noAutofit/>
            </a:bodyPr>
            <a:lstStyle/>
            <a:p>
              <a:endParaRPr/>
            </a:p>
          </p:txBody>
        </p:sp>
        <p:sp>
          <p:nvSpPr>
            <p:cNvPr id="534" name="Google Shape;534;p8"/>
            <p:cNvSpPr/>
            <p:nvPr/>
          </p:nvSpPr>
          <p:spPr>
            <a:xfrm>
              <a:off x="298950" y="1787738"/>
              <a:ext cx="8550" cy="7150"/>
            </a:xfrm>
            <a:custGeom>
              <a:avLst/>
              <a:gdLst/>
              <a:ahLst/>
              <a:cxnLst/>
              <a:rect l="l" t="t" r="r" b="b"/>
              <a:pathLst>
                <a:path w="342" h="286" extrusionOk="0">
                  <a:moveTo>
                    <a:pt x="171" y="1"/>
                  </a:moveTo>
                  <a:cubicBezTo>
                    <a:pt x="0" y="20"/>
                    <a:pt x="0" y="266"/>
                    <a:pt x="171" y="285"/>
                  </a:cubicBezTo>
                  <a:cubicBezTo>
                    <a:pt x="341" y="266"/>
                    <a:pt x="341" y="20"/>
                    <a:pt x="171" y="1"/>
                  </a:cubicBezTo>
                  <a:close/>
                </a:path>
              </a:pathLst>
            </a:custGeom>
            <a:solidFill>
              <a:srgbClr val="3C8DA0"/>
            </a:solidFill>
            <a:ln>
              <a:noFill/>
            </a:ln>
          </p:spPr>
          <p:txBody>
            <a:bodyPr spcFirstLastPara="1" wrap="square" lIns="91425" tIns="91425" rIns="91425" bIns="91425" anchor="ctr" anchorCtr="0">
              <a:noAutofit/>
            </a:bodyPr>
            <a:lstStyle/>
            <a:p>
              <a:endParaRPr/>
            </a:p>
          </p:txBody>
        </p:sp>
        <p:sp>
          <p:nvSpPr>
            <p:cNvPr id="535" name="Google Shape;535;p8"/>
            <p:cNvSpPr/>
            <p:nvPr/>
          </p:nvSpPr>
          <p:spPr>
            <a:xfrm>
              <a:off x="445850" y="1622338"/>
              <a:ext cx="21825" cy="16625"/>
            </a:xfrm>
            <a:custGeom>
              <a:avLst/>
              <a:gdLst/>
              <a:ahLst/>
              <a:cxnLst/>
              <a:rect l="l" t="t" r="r" b="b"/>
              <a:pathLst>
                <a:path w="873" h="665" extrusionOk="0">
                  <a:moveTo>
                    <a:pt x="437" y="1"/>
                  </a:moveTo>
                  <a:cubicBezTo>
                    <a:pt x="1" y="1"/>
                    <a:pt x="1" y="664"/>
                    <a:pt x="437" y="664"/>
                  </a:cubicBezTo>
                  <a:cubicBezTo>
                    <a:pt x="873" y="664"/>
                    <a:pt x="873" y="1"/>
                    <a:pt x="437" y="1"/>
                  </a:cubicBezTo>
                  <a:close/>
                </a:path>
              </a:pathLst>
            </a:custGeom>
            <a:solidFill>
              <a:srgbClr val="3C8DA0"/>
            </a:solidFill>
            <a:ln>
              <a:noFill/>
            </a:ln>
          </p:spPr>
          <p:txBody>
            <a:bodyPr spcFirstLastPara="1" wrap="square" lIns="91425" tIns="91425" rIns="91425" bIns="91425" anchor="ctr" anchorCtr="0">
              <a:noAutofit/>
            </a:bodyPr>
            <a:lstStyle/>
            <a:p>
              <a:endParaRPr/>
            </a:p>
          </p:txBody>
        </p:sp>
        <p:sp>
          <p:nvSpPr>
            <p:cNvPr id="536" name="Google Shape;536;p8"/>
            <p:cNvSpPr/>
            <p:nvPr/>
          </p:nvSpPr>
          <p:spPr>
            <a:xfrm>
              <a:off x="418850" y="1542263"/>
              <a:ext cx="23250" cy="18975"/>
            </a:xfrm>
            <a:custGeom>
              <a:avLst/>
              <a:gdLst/>
              <a:ahLst/>
              <a:cxnLst/>
              <a:rect l="l" t="t" r="r" b="b"/>
              <a:pathLst>
                <a:path w="930" h="759" extrusionOk="0">
                  <a:moveTo>
                    <a:pt x="474" y="0"/>
                  </a:moveTo>
                  <a:cubicBezTo>
                    <a:pt x="0" y="38"/>
                    <a:pt x="0" y="721"/>
                    <a:pt x="474" y="758"/>
                  </a:cubicBezTo>
                  <a:cubicBezTo>
                    <a:pt x="929" y="721"/>
                    <a:pt x="929" y="38"/>
                    <a:pt x="474" y="0"/>
                  </a:cubicBezTo>
                  <a:close/>
                </a:path>
              </a:pathLst>
            </a:custGeom>
            <a:solidFill>
              <a:srgbClr val="3C8DA0"/>
            </a:solidFill>
            <a:ln>
              <a:noFill/>
            </a:ln>
          </p:spPr>
          <p:txBody>
            <a:bodyPr spcFirstLastPara="1" wrap="square" lIns="91425" tIns="91425" rIns="91425" bIns="91425" anchor="ctr" anchorCtr="0">
              <a:noAutofit/>
            </a:bodyPr>
            <a:lstStyle/>
            <a:p>
              <a:endParaRPr/>
            </a:p>
          </p:txBody>
        </p:sp>
      </p:grpSp>
      <p:pic>
        <p:nvPicPr>
          <p:cNvPr id="537" name="Google Shape;537;p8"/>
          <p:cNvPicPr preferRelativeResize="0"/>
          <p:nvPr/>
        </p:nvPicPr>
        <p:blipFill>
          <a:blip r:embed="rId6">
            <a:alphaModFix amt="62000"/>
          </a:blip>
          <a:stretch>
            <a:fillRect/>
          </a:stretch>
        </p:blipFill>
        <p:spPr>
          <a:xfrm rot="5400000">
            <a:off x="1054424" y="-334421"/>
            <a:ext cx="4474637" cy="5143502"/>
          </a:xfrm>
          <a:prstGeom prst="rect">
            <a:avLst/>
          </a:prstGeom>
          <a:noFill/>
          <a:ln>
            <a:noFill/>
          </a:ln>
        </p:spPr>
      </p:pic>
      <p:sp>
        <p:nvSpPr>
          <p:cNvPr id="538" name="Google Shape;538;p8"/>
          <p:cNvSpPr txBox="1">
            <a:spLocks noGrp="1"/>
          </p:cNvSpPr>
          <p:nvPr>
            <p:ph type="title"/>
          </p:nvPr>
        </p:nvSpPr>
        <p:spPr>
          <a:xfrm>
            <a:off x="1388100" y="1307100"/>
            <a:ext cx="6367800" cy="2529300"/>
          </a:xfrm>
          <a:prstGeom prst="rect">
            <a:avLst/>
          </a:prstGeom>
        </p:spPr>
        <p:txBody>
          <a:bodyPr spcFirstLastPara="1" wrap="square" lIns="91425" tIns="91425" rIns="91425" bIns="91425" anchor="ctr" anchorCtr="0">
            <a:noAutofit/>
          </a:bodyPr>
          <a:lstStyle>
            <a:lvl1pPr lvl="0" algn="ctr">
              <a:spcBef>
                <a:spcPts val="0"/>
              </a:spcBef>
              <a:spcAft>
                <a:spcPts val="0"/>
              </a:spcAft>
              <a:buSzPts val="4800"/>
              <a:buNone/>
              <a:defRPr sz="60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539" name="Google Shape;539;p8"/>
          <p:cNvSpPr/>
          <p:nvPr/>
        </p:nvSpPr>
        <p:spPr>
          <a:xfrm rot="231922" flipH="1">
            <a:off x="-1189243" y="-3465582"/>
            <a:ext cx="4623938" cy="7256951"/>
          </a:xfrm>
          <a:custGeom>
            <a:avLst/>
            <a:gdLst/>
            <a:ahLst/>
            <a:cxnLst/>
            <a:rect l="l" t="t" r="r" b="b"/>
            <a:pathLst>
              <a:path w="55812" h="94461" extrusionOk="0">
                <a:moveTo>
                  <a:pt x="36054" y="83719"/>
                </a:moveTo>
                <a:cubicBezTo>
                  <a:pt x="36059" y="85810"/>
                  <a:pt x="36230" y="87883"/>
                  <a:pt x="36585" y="89937"/>
                </a:cubicBezTo>
                <a:cubicBezTo>
                  <a:pt x="36680" y="90449"/>
                  <a:pt x="36775" y="90942"/>
                  <a:pt x="36888" y="91454"/>
                </a:cubicBezTo>
                <a:cubicBezTo>
                  <a:pt x="36926" y="91719"/>
                  <a:pt x="37002" y="91984"/>
                  <a:pt x="37059" y="92250"/>
                </a:cubicBezTo>
                <a:cubicBezTo>
                  <a:pt x="37097" y="92439"/>
                  <a:pt x="37305" y="92856"/>
                  <a:pt x="37211" y="93046"/>
                </a:cubicBezTo>
                <a:cubicBezTo>
                  <a:pt x="37154" y="93160"/>
                  <a:pt x="36831" y="93255"/>
                  <a:pt x="36718" y="93311"/>
                </a:cubicBezTo>
                <a:cubicBezTo>
                  <a:pt x="36509" y="93425"/>
                  <a:pt x="36282" y="93539"/>
                  <a:pt x="36035" y="93634"/>
                </a:cubicBezTo>
                <a:cubicBezTo>
                  <a:pt x="35599" y="93804"/>
                  <a:pt x="35144" y="93937"/>
                  <a:pt x="34689" y="93994"/>
                </a:cubicBezTo>
                <a:cubicBezTo>
                  <a:pt x="34597" y="94004"/>
                  <a:pt x="34505" y="94009"/>
                  <a:pt x="34414" y="94009"/>
                </a:cubicBezTo>
                <a:cubicBezTo>
                  <a:pt x="33623" y="94009"/>
                  <a:pt x="32889" y="93638"/>
                  <a:pt x="32566" y="92856"/>
                </a:cubicBezTo>
                <a:cubicBezTo>
                  <a:pt x="32244" y="92041"/>
                  <a:pt x="32471" y="91093"/>
                  <a:pt x="32756" y="90297"/>
                </a:cubicBezTo>
                <a:cubicBezTo>
                  <a:pt x="33362" y="88572"/>
                  <a:pt x="34234" y="86923"/>
                  <a:pt x="35125" y="85331"/>
                </a:cubicBezTo>
                <a:cubicBezTo>
                  <a:pt x="35426" y="84788"/>
                  <a:pt x="35736" y="84251"/>
                  <a:pt x="36054" y="83719"/>
                </a:cubicBezTo>
                <a:close/>
                <a:moveTo>
                  <a:pt x="43850" y="72899"/>
                </a:moveTo>
                <a:cubicBezTo>
                  <a:pt x="43926" y="74041"/>
                  <a:pt x="43988" y="75183"/>
                  <a:pt x="44035" y="76326"/>
                </a:cubicBezTo>
                <a:cubicBezTo>
                  <a:pt x="44111" y="78487"/>
                  <a:pt x="44149" y="80629"/>
                  <a:pt x="44130" y="82790"/>
                </a:cubicBezTo>
                <a:cubicBezTo>
                  <a:pt x="44111" y="83871"/>
                  <a:pt x="44092" y="84970"/>
                  <a:pt x="44054" y="86051"/>
                </a:cubicBezTo>
                <a:cubicBezTo>
                  <a:pt x="44016" y="87037"/>
                  <a:pt x="44092" y="88117"/>
                  <a:pt x="43864" y="89065"/>
                </a:cubicBezTo>
                <a:cubicBezTo>
                  <a:pt x="43789" y="89463"/>
                  <a:pt x="43599" y="89823"/>
                  <a:pt x="43334" y="90127"/>
                </a:cubicBezTo>
                <a:cubicBezTo>
                  <a:pt x="43194" y="90249"/>
                  <a:pt x="43052" y="90301"/>
                  <a:pt x="42914" y="90301"/>
                </a:cubicBezTo>
                <a:cubicBezTo>
                  <a:pt x="42585" y="90301"/>
                  <a:pt x="42287" y="90001"/>
                  <a:pt x="42139" y="89653"/>
                </a:cubicBezTo>
                <a:cubicBezTo>
                  <a:pt x="41874" y="88970"/>
                  <a:pt x="41760" y="88193"/>
                  <a:pt x="41609" y="87473"/>
                </a:cubicBezTo>
                <a:cubicBezTo>
                  <a:pt x="41324" y="86165"/>
                  <a:pt x="41021" y="84724"/>
                  <a:pt x="40149" y="83643"/>
                </a:cubicBezTo>
                <a:cubicBezTo>
                  <a:pt x="39770" y="83169"/>
                  <a:pt x="39277" y="82809"/>
                  <a:pt x="38708" y="82582"/>
                </a:cubicBezTo>
                <a:cubicBezTo>
                  <a:pt x="38695" y="82577"/>
                  <a:pt x="38683" y="82574"/>
                  <a:pt x="38671" y="82574"/>
                </a:cubicBezTo>
                <a:cubicBezTo>
                  <a:pt x="38594" y="82574"/>
                  <a:pt x="38540" y="82668"/>
                  <a:pt x="38557" y="82733"/>
                </a:cubicBezTo>
                <a:cubicBezTo>
                  <a:pt x="38917" y="84667"/>
                  <a:pt x="39277" y="86601"/>
                  <a:pt x="39618" y="88534"/>
                </a:cubicBezTo>
                <a:lnTo>
                  <a:pt x="40149" y="91397"/>
                </a:lnTo>
                <a:cubicBezTo>
                  <a:pt x="40263" y="92136"/>
                  <a:pt x="40452" y="92875"/>
                  <a:pt x="40187" y="93596"/>
                </a:cubicBezTo>
                <a:cubicBezTo>
                  <a:pt x="40092" y="93861"/>
                  <a:pt x="39921" y="94183"/>
                  <a:pt x="39618" y="94240"/>
                </a:cubicBezTo>
                <a:cubicBezTo>
                  <a:pt x="39604" y="94243"/>
                  <a:pt x="39590" y="94244"/>
                  <a:pt x="39576" y="94244"/>
                </a:cubicBezTo>
                <a:cubicBezTo>
                  <a:pt x="39294" y="94244"/>
                  <a:pt x="39081" y="93717"/>
                  <a:pt x="38955" y="93482"/>
                </a:cubicBezTo>
                <a:cubicBezTo>
                  <a:pt x="38670" y="92856"/>
                  <a:pt x="38462" y="92193"/>
                  <a:pt x="38348" y="91511"/>
                </a:cubicBezTo>
                <a:cubicBezTo>
                  <a:pt x="38083" y="90146"/>
                  <a:pt x="38045" y="88762"/>
                  <a:pt x="37855" y="87397"/>
                </a:cubicBezTo>
                <a:cubicBezTo>
                  <a:pt x="37647" y="85994"/>
                  <a:pt x="37230" y="84610"/>
                  <a:pt x="36244" y="83549"/>
                </a:cubicBezTo>
                <a:cubicBezTo>
                  <a:pt x="36227" y="83526"/>
                  <a:pt x="36203" y="83515"/>
                  <a:pt x="36178" y="83514"/>
                </a:cubicBezTo>
                <a:lnTo>
                  <a:pt x="36178" y="83514"/>
                </a:lnTo>
                <a:cubicBezTo>
                  <a:pt x="38436" y="79777"/>
                  <a:pt x="41102" y="76305"/>
                  <a:pt x="43850" y="72899"/>
                </a:cubicBezTo>
                <a:close/>
                <a:moveTo>
                  <a:pt x="124" y="0"/>
                </a:moveTo>
                <a:cubicBezTo>
                  <a:pt x="60" y="0"/>
                  <a:pt x="1" y="49"/>
                  <a:pt x="36" y="119"/>
                </a:cubicBezTo>
                <a:lnTo>
                  <a:pt x="17" y="119"/>
                </a:lnTo>
                <a:cubicBezTo>
                  <a:pt x="2955" y="8498"/>
                  <a:pt x="5989" y="16839"/>
                  <a:pt x="9135" y="25123"/>
                </a:cubicBezTo>
                <a:cubicBezTo>
                  <a:pt x="9894" y="27152"/>
                  <a:pt x="10671" y="29180"/>
                  <a:pt x="11467" y="31208"/>
                </a:cubicBezTo>
                <a:cubicBezTo>
                  <a:pt x="12168" y="33028"/>
                  <a:pt x="12794" y="34905"/>
                  <a:pt x="13647" y="36649"/>
                </a:cubicBezTo>
                <a:cubicBezTo>
                  <a:pt x="14292" y="37976"/>
                  <a:pt x="15221" y="39246"/>
                  <a:pt x="16623" y="39796"/>
                </a:cubicBezTo>
                <a:cubicBezTo>
                  <a:pt x="17283" y="40054"/>
                  <a:pt x="17979" y="40142"/>
                  <a:pt x="18690" y="40142"/>
                </a:cubicBezTo>
                <a:cubicBezTo>
                  <a:pt x="19959" y="40142"/>
                  <a:pt x="21272" y="39862"/>
                  <a:pt x="22500" y="39777"/>
                </a:cubicBezTo>
                <a:cubicBezTo>
                  <a:pt x="23246" y="39726"/>
                  <a:pt x="23995" y="39701"/>
                  <a:pt x="24747" y="39701"/>
                </a:cubicBezTo>
                <a:cubicBezTo>
                  <a:pt x="26249" y="39701"/>
                  <a:pt x="27757" y="39802"/>
                  <a:pt x="29249" y="40004"/>
                </a:cubicBezTo>
                <a:cubicBezTo>
                  <a:pt x="31106" y="40270"/>
                  <a:pt x="33021" y="40668"/>
                  <a:pt x="34727" y="41502"/>
                </a:cubicBezTo>
                <a:cubicBezTo>
                  <a:pt x="36433" y="42317"/>
                  <a:pt x="37836" y="43682"/>
                  <a:pt x="38708" y="45350"/>
                </a:cubicBezTo>
                <a:cubicBezTo>
                  <a:pt x="39580" y="46981"/>
                  <a:pt x="40054" y="48782"/>
                  <a:pt x="40471" y="50545"/>
                </a:cubicBezTo>
                <a:cubicBezTo>
                  <a:pt x="42179" y="57664"/>
                  <a:pt x="43282" y="64918"/>
                  <a:pt x="43803" y="72216"/>
                </a:cubicBezTo>
                <a:lnTo>
                  <a:pt x="43803" y="72216"/>
                </a:lnTo>
                <a:cubicBezTo>
                  <a:pt x="43494" y="72599"/>
                  <a:pt x="43186" y="72983"/>
                  <a:pt x="42879" y="73369"/>
                </a:cubicBezTo>
                <a:cubicBezTo>
                  <a:pt x="40831" y="75966"/>
                  <a:pt x="38822" y="78601"/>
                  <a:pt x="37021" y="81387"/>
                </a:cubicBezTo>
                <a:cubicBezTo>
                  <a:pt x="35277" y="84098"/>
                  <a:pt x="33571" y="87018"/>
                  <a:pt x="32471" y="90070"/>
                </a:cubicBezTo>
                <a:cubicBezTo>
                  <a:pt x="31997" y="91359"/>
                  <a:pt x="31770" y="93198"/>
                  <a:pt x="33154" y="94013"/>
                </a:cubicBezTo>
                <a:cubicBezTo>
                  <a:pt x="33534" y="94235"/>
                  <a:pt x="33946" y="94326"/>
                  <a:pt x="34367" y="94326"/>
                </a:cubicBezTo>
                <a:cubicBezTo>
                  <a:pt x="35456" y="94326"/>
                  <a:pt x="36609" y="93717"/>
                  <a:pt x="37457" y="93198"/>
                </a:cubicBezTo>
                <a:cubicBezTo>
                  <a:pt x="37514" y="93160"/>
                  <a:pt x="37533" y="93103"/>
                  <a:pt x="37514" y="93046"/>
                </a:cubicBezTo>
                <a:cubicBezTo>
                  <a:pt x="36725" y="90076"/>
                  <a:pt x="36309" y="87016"/>
                  <a:pt x="36300" y="83937"/>
                </a:cubicBezTo>
                <a:lnTo>
                  <a:pt x="36300" y="83937"/>
                </a:lnTo>
                <a:cubicBezTo>
                  <a:pt x="38208" y="86250"/>
                  <a:pt x="37579" y="89653"/>
                  <a:pt x="38348" y="92383"/>
                </a:cubicBezTo>
                <a:cubicBezTo>
                  <a:pt x="38500" y="93065"/>
                  <a:pt x="38803" y="93710"/>
                  <a:pt x="39201" y="94297"/>
                </a:cubicBezTo>
                <a:cubicBezTo>
                  <a:pt x="39289" y="94413"/>
                  <a:pt x="39407" y="94460"/>
                  <a:pt x="39532" y="94460"/>
                </a:cubicBezTo>
                <a:cubicBezTo>
                  <a:pt x="39756" y="94460"/>
                  <a:pt x="40003" y="94309"/>
                  <a:pt x="40149" y="94127"/>
                </a:cubicBezTo>
                <a:cubicBezTo>
                  <a:pt x="40490" y="93728"/>
                  <a:pt x="40566" y="93103"/>
                  <a:pt x="40547" y="92591"/>
                </a:cubicBezTo>
                <a:cubicBezTo>
                  <a:pt x="40509" y="91681"/>
                  <a:pt x="40244" y="90752"/>
                  <a:pt x="40092" y="89861"/>
                </a:cubicBezTo>
                <a:cubicBezTo>
                  <a:pt x="39670" y="87551"/>
                  <a:pt x="39266" y="85241"/>
                  <a:pt x="38846" y="82914"/>
                </a:cubicBezTo>
                <a:lnTo>
                  <a:pt x="38846" y="82914"/>
                </a:lnTo>
                <a:cubicBezTo>
                  <a:pt x="40217" y="83575"/>
                  <a:pt x="40753" y="85091"/>
                  <a:pt x="41116" y="86487"/>
                </a:cubicBezTo>
                <a:cubicBezTo>
                  <a:pt x="41305" y="87245"/>
                  <a:pt x="41438" y="88022"/>
                  <a:pt x="41628" y="88781"/>
                </a:cubicBezTo>
                <a:cubicBezTo>
                  <a:pt x="41760" y="89349"/>
                  <a:pt x="41874" y="90146"/>
                  <a:pt x="42443" y="90468"/>
                </a:cubicBezTo>
                <a:cubicBezTo>
                  <a:pt x="42589" y="90550"/>
                  <a:pt x="42735" y="90587"/>
                  <a:pt x="42876" y="90587"/>
                </a:cubicBezTo>
                <a:cubicBezTo>
                  <a:pt x="43193" y="90587"/>
                  <a:pt x="43484" y="90402"/>
                  <a:pt x="43694" y="90127"/>
                </a:cubicBezTo>
                <a:cubicBezTo>
                  <a:pt x="44168" y="89539"/>
                  <a:pt x="44225" y="88781"/>
                  <a:pt x="44263" y="88060"/>
                </a:cubicBezTo>
                <a:cubicBezTo>
                  <a:pt x="44376" y="85842"/>
                  <a:pt x="44433" y="83624"/>
                  <a:pt x="44433" y="81425"/>
                </a:cubicBezTo>
                <a:cubicBezTo>
                  <a:pt x="44433" y="78462"/>
                  <a:pt x="44333" y="75502"/>
                  <a:pt x="44134" y="72549"/>
                </a:cubicBezTo>
                <a:lnTo>
                  <a:pt x="44134" y="72549"/>
                </a:lnTo>
                <a:cubicBezTo>
                  <a:pt x="45525" y="70831"/>
                  <a:pt x="46934" y="69129"/>
                  <a:pt x="48319" y="67416"/>
                </a:cubicBezTo>
                <a:cubicBezTo>
                  <a:pt x="50916" y="64213"/>
                  <a:pt x="53457" y="60952"/>
                  <a:pt x="55694" y="57464"/>
                </a:cubicBezTo>
                <a:cubicBezTo>
                  <a:pt x="55812" y="57293"/>
                  <a:pt x="55657" y="57122"/>
                  <a:pt x="55493" y="57122"/>
                </a:cubicBezTo>
                <a:cubicBezTo>
                  <a:pt x="55421" y="57122"/>
                  <a:pt x="55348" y="57155"/>
                  <a:pt x="55295" y="57236"/>
                </a:cubicBezTo>
                <a:cubicBezTo>
                  <a:pt x="51966" y="62402"/>
                  <a:pt x="47953" y="67087"/>
                  <a:pt x="44086" y="71866"/>
                </a:cubicBezTo>
                <a:lnTo>
                  <a:pt x="44086" y="71866"/>
                </a:lnTo>
                <a:cubicBezTo>
                  <a:pt x="43682" y="66321"/>
                  <a:pt x="42926" y="60806"/>
                  <a:pt x="41817" y="55360"/>
                </a:cubicBezTo>
                <a:cubicBezTo>
                  <a:pt x="41400" y="53255"/>
                  <a:pt x="40945" y="51132"/>
                  <a:pt x="40376" y="49066"/>
                </a:cubicBezTo>
                <a:cubicBezTo>
                  <a:pt x="39921" y="47379"/>
                  <a:pt x="39315" y="45673"/>
                  <a:pt x="38310" y="44213"/>
                </a:cubicBezTo>
                <a:cubicBezTo>
                  <a:pt x="36130" y="41104"/>
                  <a:pt x="32301" y="40175"/>
                  <a:pt x="28737" y="39739"/>
                </a:cubicBezTo>
                <a:cubicBezTo>
                  <a:pt x="27406" y="39567"/>
                  <a:pt x="26076" y="39485"/>
                  <a:pt x="24745" y="39485"/>
                </a:cubicBezTo>
                <a:cubicBezTo>
                  <a:pt x="23877" y="39485"/>
                  <a:pt x="23008" y="39520"/>
                  <a:pt x="22140" y="39587"/>
                </a:cubicBezTo>
                <a:cubicBezTo>
                  <a:pt x="21041" y="39680"/>
                  <a:pt x="19854" y="39911"/>
                  <a:pt x="18707" y="39911"/>
                </a:cubicBezTo>
                <a:cubicBezTo>
                  <a:pt x="17736" y="39911"/>
                  <a:pt x="16794" y="39745"/>
                  <a:pt x="15960" y="39189"/>
                </a:cubicBezTo>
                <a:cubicBezTo>
                  <a:pt x="14519" y="38204"/>
                  <a:pt x="13780" y="36479"/>
                  <a:pt x="13173" y="34924"/>
                </a:cubicBezTo>
                <a:cubicBezTo>
                  <a:pt x="12339" y="32820"/>
                  <a:pt x="11543" y="30735"/>
                  <a:pt x="10728" y="28630"/>
                </a:cubicBezTo>
                <a:cubicBezTo>
                  <a:pt x="7505" y="20194"/>
                  <a:pt x="4377" y="11721"/>
                  <a:pt x="1344" y="3228"/>
                </a:cubicBezTo>
                <a:cubicBezTo>
                  <a:pt x="965" y="2166"/>
                  <a:pt x="586" y="1124"/>
                  <a:pt x="226" y="62"/>
                </a:cubicBezTo>
                <a:cubicBezTo>
                  <a:pt x="204" y="19"/>
                  <a:pt x="163" y="0"/>
                  <a:pt x="124" y="0"/>
                </a:cubicBezTo>
                <a:close/>
              </a:path>
            </a:pathLst>
          </a:custGeom>
          <a:solidFill>
            <a:srgbClr val="1C5F6F"/>
          </a:solidFill>
          <a:ln>
            <a:noFill/>
          </a:ln>
        </p:spPr>
        <p:txBody>
          <a:bodyPr spcFirstLastPara="1" wrap="square" lIns="91425" tIns="91425" rIns="91425" bIns="91425" anchor="ctr" anchorCtr="0">
            <a:noAutofit/>
          </a:bodyPr>
          <a:lstStyle/>
          <a:p>
            <a:endParaRPr/>
          </a:p>
        </p:txBody>
      </p:sp>
    </p:spTree>
    <p:extLst>
      <p:ext uri="{BB962C8B-B14F-4D97-AF65-F5344CB8AC3E}">
        <p14:creationId xmlns:p14="http://schemas.microsoft.com/office/powerpoint/2010/main" val="214158626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only 5">
  <p:cSld name="BLANK_1_1_1_1_1">
    <p:spTree>
      <p:nvGrpSpPr>
        <p:cNvPr id="1" name="Shape 1360"/>
        <p:cNvGrpSpPr/>
        <p:nvPr/>
      </p:nvGrpSpPr>
      <p:grpSpPr>
        <a:xfrm>
          <a:off x="0" y="0"/>
          <a:ext cx="0" cy="0"/>
          <a:chOff x="0" y="0"/>
          <a:chExt cx="0" cy="0"/>
        </a:xfrm>
      </p:grpSpPr>
      <p:pic>
        <p:nvPicPr>
          <p:cNvPr id="1361" name="Google Shape;1361;p23"/>
          <p:cNvPicPr preferRelativeResize="0"/>
          <p:nvPr/>
        </p:nvPicPr>
        <p:blipFill>
          <a:blip r:embed="rId2">
            <a:alphaModFix amt="66000"/>
          </a:blip>
          <a:stretch>
            <a:fillRect/>
          </a:stretch>
        </p:blipFill>
        <p:spPr>
          <a:xfrm rot="-2343514" flipH="1">
            <a:off x="-1641553" y="-1719908"/>
            <a:ext cx="3297389" cy="2276638"/>
          </a:xfrm>
          <a:prstGeom prst="rect">
            <a:avLst/>
          </a:prstGeom>
          <a:noFill/>
          <a:ln>
            <a:noFill/>
          </a:ln>
        </p:spPr>
      </p:pic>
      <p:grpSp>
        <p:nvGrpSpPr>
          <p:cNvPr id="1362" name="Google Shape;1362;p23"/>
          <p:cNvGrpSpPr/>
          <p:nvPr/>
        </p:nvGrpSpPr>
        <p:grpSpPr>
          <a:xfrm rot="-8099954">
            <a:off x="-459577" y="-1021623"/>
            <a:ext cx="1344367" cy="1995327"/>
            <a:chOff x="272875" y="1527563"/>
            <a:chExt cx="255950" cy="455000"/>
          </a:xfrm>
        </p:grpSpPr>
        <p:sp>
          <p:nvSpPr>
            <p:cNvPr id="1363" name="Google Shape;1363;p23"/>
            <p:cNvSpPr/>
            <p:nvPr/>
          </p:nvSpPr>
          <p:spPr>
            <a:xfrm>
              <a:off x="471925" y="1963988"/>
              <a:ext cx="26575" cy="18575"/>
            </a:xfrm>
            <a:custGeom>
              <a:avLst/>
              <a:gdLst/>
              <a:ahLst/>
              <a:cxnLst/>
              <a:rect l="l" t="t" r="r" b="b"/>
              <a:pathLst>
                <a:path w="1063" h="743" extrusionOk="0">
                  <a:moveTo>
                    <a:pt x="724" y="0"/>
                  </a:moveTo>
                  <a:cubicBezTo>
                    <a:pt x="636" y="0"/>
                    <a:pt x="547" y="14"/>
                    <a:pt x="512" y="41"/>
                  </a:cubicBezTo>
                  <a:cubicBezTo>
                    <a:pt x="323" y="230"/>
                    <a:pt x="152" y="420"/>
                    <a:pt x="0" y="628"/>
                  </a:cubicBezTo>
                  <a:lnTo>
                    <a:pt x="57" y="742"/>
                  </a:lnTo>
                  <a:cubicBezTo>
                    <a:pt x="247" y="742"/>
                    <a:pt x="436" y="704"/>
                    <a:pt x="626" y="647"/>
                  </a:cubicBezTo>
                  <a:cubicBezTo>
                    <a:pt x="929" y="496"/>
                    <a:pt x="1062" y="249"/>
                    <a:pt x="948" y="60"/>
                  </a:cubicBezTo>
                  <a:cubicBezTo>
                    <a:pt x="928" y="19"/>
                    <a:pt x="826" y="0"/>
                    <a:pt x="724"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4" name="Google Shape;1364;p23"/>
            <p:cNvSpPr/>
            <p:nvPr/>
          </p:nvSpPr>
          <p:spPr>
            <a:xfrm>
              <a:off x="366725" y="1787738"/>
              <a:ext cx="29875" cy="22300"/>
            </a:xfrm>
            <a:custGeom>
              <a:avLst/>
              <a:gdLst/>
              <a:ahLst/>
              <a:cxnLst/>
              <a:rect l="l" t="t" r="r" b="b"/>
              <a:pathLst>
                <a:path w="1195" h="892" extrusionOk="0">
                  <a:moveTo>
                    <a:pt x="607" y="1"/>
                  </a:moveTo>
                  <a:cubicBezTo>
                    <a:pt x="0" y="1"/>
                    <a:pt x="0" y="892"/>
                    <a:pt x="607" y="892"/>
                  </a:cubicBezTo>
                  <a:cubicBezTo>
                    <a:pt x="1194" y="892"/>
                    <a:pt x="1194" y="1"/>
                    <a:pt x="607"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5" name="Google Shape;1365;p23"/>
            <p:cNvSpPr/>
            <p:nvPr/>
          </p:nvSpPr>
          <p:spPr>
            <a:xfrm>
              <a:off x="380450" y="1835613"/>
              <a:ext cx="9975" cy="8550"/>
            </a:xfrm>
            <a:custGeom>
              <a:avLst/>
              <a:gdLst/>
              <a:ahLst/>
              <a:cxnLst/>
              <a:rect l="l" t="t" r="r" b="b"/>
              <a:pathLst>
                <a:path w="399" h="342" extrusionOk="0">
                  <a:moveTo>
                    <a:pt x="209" y="1"/>
                  </a:moveTo>
                  <a:cubicBezTo>
                    <a:pt x="1" y="38"/>
                    <a:pt x="1" y="323"/>
                    <a:pt x="209" y="342"/>
                  </a:cubicBezTo>
                  <a:cubicBezTo>
                    <a:pt x="399" y="323"/>
                    <a:pt x="399" y="38"/>
                    <a:pt x="209"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6" name="Google Shape;1366;p23"/>
            <p:cNvSpPr/>
            <p:nvPr/>
          </p:nvSpPr>
          <p:spPr>
            <a:xfrm>
              <a:off x="416475" y="1837513"/>
              <a:ext cx="5700" cy="4750"/>
            </a:xfrm>
            <a:custGeom>
              <a:avLst/>
              <a:gdLst/>
              <a:ahLst/>
              <a:cxnLst/>
              <a:rect l="l" t="t" r="r" b="b"/>
              <a:pathLst>
                <a:path w="228" h="190" extrusionOk="0">
                  <a:moveTo>
                    <a:pt x="114" y="0"/>
                  </a:moveTo>
                  <a:cubicBezTo>
                    <a:pt x="0" y="19"/>
                    <a:pt x="0" y="171"/>
                    <a:pt x="114" y="190"/>
                  </a:cubicBezTo>
                  <a:cubicBezTo>
                    <a:pt x="228" y="171"/>
                    <a:pt x="228" y="19"/>
                    <a:pt x="114"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7" name="Google Shape;1367;p23"/>
            <p:cNvSpPr/>
            <p:nvPr/>
          </p:nvSpPr>
          <p:spPr>
            <a:xfrm>
              <a:off x="415525" y="1877788"/>
              <a:ext cx="7600" cy="10675"/>
            </a:xfrm>
            <a:custGeom>
              <a:avLst/>
              <a:gdLst/>
              <a:ahLst/>
              <a:cxnLst/>
              <a:rect l="l" t="t" r="r" b="b"/>
              <a:pathLst>
                <a:path w="304" h="427" extrusionOk="0">
                  <a:moveTo>
                    <a:pt x="171" y="1"/>
                  </a:moveTo>
                  <a:cubicBezTo>
                    <a:pt x="133" y="1"/>
                    <a:pt x="95" y="20"/>
                    <a:pt x="76" y="39"/>
                  </a:cubicBezTo>
                  <a:lnTo>
                    <a:pt x="57" y="77"/>
                  </a:lnTo>
                  <a:cubicBezTo>
                    <a:pt x="38" y="95"/>
                    <a:pt x="38" y="114"/>
                    <a:pt x="38" y="133"/>
                  </a:cubicBezTo>
                  <a:lnTo>
                    <a:pt x="20" y="133"/>
                  </a:lnTo>
                  <a:cubicBezTo>
                    <a:pt x="20" y="190"/>
                    <a:pt x="20" y="228"/>
                    <a:pt x="1" y="285"/>
                  </a:cubicBezTo>
                  <a:cubicBezTo>
                    <a:pt x="1" y="304"/>
                    <a:pt x="1" y="323"/>
                    <a:pt x="20" y="342"/>
                  </a:cubicBezTo>
                  <a:cubicBezTo>
                    <a:pt x="20" y="361"/>
                    <a:pt x="38" y="380"/>
                    <a:pt x="38" y="380"/>
                  </a:cubicBezTo>
                  <a:cubicBezTo>
                    <a:pt x="57" y="399"/>
                    <a:pt x="76" y="418"/>
                    <a:pt x="95" y="418"/>
                  </a:cubicBezTo>
                  <a:cubicBezTo>
                    <a:pt x="108" y="418"/>
                    <a:pt x="121" y="426"/>
                    <a:pt x="133" y="426"/>
                  </a:cubicBezTo>
                  <a:cubicBezTo>
                    <a:pt x="140" y="426"/>
                    <a:pt x="146" y="424"/>
                    <a:pt x="152" y="418"/>
                  </a:cubicBezTo>
                  <a:lnTo>
                    <a:pt x="190" y="418"/>
                  </a:lnTo>
                  <a:cubicBezTo>
                    <a:pt x="209" y="418"/>
                    <a:pt x="228" y="418"/>
                    <a:pt x="247" y="399"/>
                  </a:cubicBezTo>
                  <a:cubicBezTo>
                    <a:pt x="285" y="361"/>
                    <a:pt x="285" y="323"/>
                    <a:pt x="285" y="285"/>
                  </a:cubicBezTo>
                  <a:lnTo>
                    <a:pt x="285" y="133"/>
                  </a:lnTo>
                  <a:cubicBezTo>
                    <a:pt x="304" y="114"/>
                    <a:pt x="304" y="95"/>
                    <a:pt x="285" y="95"/>
                  </a:cubicBezTo>
                  <a:cubicBezTo>
                    <a:pt x="285" y="77"/>
                    <a:pt x="285" y="58"/>
                    <a:pt x="266" y="39"/>
                  </a:cubicBezTo>
                  <a:cubicBezTo>
                    <a:pt x="228" y="20"/>
                    <a:pt x="209" y="1"/>
                    <a:pt x="171"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8" name="Google Shape;1368;p23"/>
            <p:cNvSpPr/>
            <p:nvPr/>
          </p:nvSpPr>
          <p:spPr>
            <a:xfrm>
              <a:off x="432600" y="1937038"/>
              <a:ext cx="10450" cy="8075"/>
            </a:xfrm>
            <a:custGeom>
              <a:avLst/>
              <a:gdLst/>
              <a:ahLst/>
              <a:cxnLst/>
              <a:rect l="l" t="t" r="r" b="b"/>
              <a:pathLst>
                <a:path w="418" h="323" extrusionOk="0">
                  <a:moveTo>
                    <a:pt x="209" y="0"/>
                  </a:moveTo>
                  <a:cubicBezTo>
                    <a:pt x="0" y="0"/>
                    <a:pt x="0" y="323"/>
                    <a:pt x="209" y="323"/>
                  </a:cubicBezTo>
                  <a:cubicBezTo>
                    <a:pt x="417" y="323"/>
                    <a:pt x="417" y="0"/>
                    <a:pt x="209"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9" name="Google Shape;1369;p23"/>
            <p:cNvSpPr/>
            <p:nvPr/>
          </p:nvSpPr>
          <p:spPr>
            <a:xfrm>
              <a:off x="452025" y="1974938"/>
              <a:ext cx="9500" cy="7150"/>
            </a:xfrm>
            <a:custGeom>
              <a:avLst/>
              <a:gdLst/>
              <a:ahLst/>
              <a:cxnLst/>
              <a:rect l="l" t="t" r="r" b="b"/>
              <a:pathLst>
                <a:path w="380" h="286" extrusionOk="0">
                  <a:moveTo>
                    <a:pt x="190" y="1"/>
                  </a:moveTo>
                  <a:cubicBezTo>
                    <a:pt x="0" y="1"/>
                    <a:pt x="0" y="285"/>
                    <a:pt x="190" y="285"/>
                  </a:cubicBezTo>
                  <a:cubicBezTo>
                    <a:pt x="379" y="285"/>
                    <a:pt x="379" y="1"/>
                    <a:pt x="190"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0" name="Google Shape;1370;p23"/>
            <p:cNvSpPr/>
            <p:nvPr/>
          </p:nvSpPr>
          <p:spPr>
            <a:xfrm>
              <a:off x="472875" y="1918538"/>
              <a:ext cx="19925" cy="15200"/>
            </a:xfrm>
            <a:custGeom>
              <a:avLst/>
              <a:gdLst/>
              <a:ahLst/>
              <a:cxnLst/>
              <a:rect l="l" t="t" r="r" b="b"/>
              <a:pathLst>
                <a:path w="797" h="608" extrusionOk="0">
                  <a:moveTo>
                    <a:pt x="398" y="1"/>
                  </a:moveTo>
                  <a:cubicBezTo>
                    <a:pt x="0" y="1"/>
                    <a:pt x="0" y="608"/>
                    <a:pt x="398" y="608"/>
                  </a:cubicBezTo>
                  <a:cubicBezTo>
                    <a:pt x="797" y="608"/>
                    <a:pt x="797" y="1"/>
                    <a:pt x="398"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1" name="Google Shape;1371;p23"/>
            <p:cNvSpPr/>
            <p:nvPr/>
          </p:nvSpPr>
          <p:spPr>
            <a:xfrm>
              <a:off x="444900" y="1890113"/>
              <a:ext cx="16150" cy="11875"/>
            </a:xfrm>
            <a:custGeom>
              <a:avLst/>
              <a:gdLst/>
              <a:ahLst/>
              <a:cxnLst/>
              <a:rect l="l" t="t" r="r" b="b"/>
              <a:pathLst>
                <a:path w="646" h="475" extrusionOk="0">
                  <a:moveTo>
                    <a:pt x="323" y="1"/>
                  </a:moveTo>
                  <a:cubicBezTo>
                    <a:pt x="1" y="1"/>
                    <a:pt x="1" y="475"/>
                    <a:pt x="323" y="475"/>
                  </a:cubicBezTo>
                  <a:cubicBezTo>
                    <a:pt x="645" y="475"/>
                    <a:pt x="645" y="1"/>
                    <a:pt x="323"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2" name="Google Shape;1372;p23"/>
            <p:cNvSpPr/>
            <p:nvPr/>
          </p:nvSpPr>
          <p:spPr>
            <a:xfrm>
              <a:off x="398475" y="1905288"/>
              <a:ext cx="11875" cy="11400"/>
            </a:xfrm>
            <a:custGeom>
              <a:avLst/>
              <a:gdLst/>
              <a:ahLst/>
              <a:cxnLst/>
              <a:rect l="l" t="t" r="r" b="b"/>
              <a:pathLst>
                <a:path w="475" h="456" extrusionOk="0">
                  <a:moveTo>
                    <a:pt x="228" y="0"/>
                  </a:moveTo>
                  <a:cubicBezTo>
                    <a:pt x="0" y="57"/>
                    <a:pt x="0" y="398"/>
                    <a:pt x="228" y="455"/>
                  </a:cubicBezTo>
                  <a:cubicBezTo>
                    <a:pt x="474" y="398"/>
                    <a:pt x="474" y="57"/>
                    <a:pt x="228"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3" name="Google Shape;1373;p23"/>
            <p:cNvSpPr/>
            <p:nvPr/>
          </p:nvSpPr>
          <p:spPr>
            <a:xfrm>
              <a:off x="454400" y="1849363"/>
              <a:ext cx="11850" cy="11400"/>
            </a:xfrm>
            <a:custGeom>
              <a:avLst/>
              <a:gdLst/>
              <a:ahLst/>
              <a:cxnLst/>
              <a:rect l="l" t="t" r="r" b="b"/>
              <a:pathLst>
                <a:path w="474" h="456" extrusionOk="0">
                  <a:moveTo>
                    <a:pt x="246" y="0"/>
                  </a:moveTo>
                  <a:cubicBezTo>
                    <a:pt x="0" y="57"/>
                    <a:pt x="0" y="398"/>
                    <a:pt x="246" y="455"/>
                  </a:cubicBezTo>
                  <a:cubicBezTo>
                    <a:pt x="474" y="398"/>
                    <a:pt x="474" y="57"/>
                    <a:pt x="246"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4" name="Google Shape;1374;p23"/>
            <p:cNvSpPr/>
            <p:nvPr/>
          </p:nvSpPr>
          <p:spPr>
            <a:xfrm>
              <a:off x="428800" y="1830863"/>
              <a:ext cx="14725" cy="11400"/>
            </a:xfrm>
            <a:custGeom>
              <a:avLst/>
              <a:gdLst/>
              <a:ahLst/>
              <a:cxnLst/>
              <a:rect l="l" t="t" r="r" b="b"/>
              <a:pathLst>
                <a:path w="589" h="456" extrusionOk="0">
                  <a:moveTo>
                    <a:pt x="228" y="1"/>
                  </a:moveTo>
                  <a:cubicBezTo>
                    <a:pt x="190" y="1"/>
                    <a:pt x="171" y="1"/>
                    <a:pt x="133" y="20"/>
                  </a:cubicBezTo>
                  <a:cubicBezTo>
                    <a:pt x="114" y="39"/>
                    <a:pt x="76" y="39"/>
                    <a:pt x="57" y="77"/>
                  </a:cubicBezTo>
                  <a:cubicBezTo>
                    <a:pt x="38" y="96"/>
                    <a:pt x="19" y="115"/>
                    <a:pt x="19" y="153"/>
                  </a:cubicBezTo>
                  <a:cubicBezTo>
                    <a:pt x="0" y="172"/>
                    <a:pt x="0" y="209"/>
                    <a:pt x="0" y="228"/>
                  </a:cubicBezTo>
                  <a:lnTo>
                    <a:pt x="0" y="285"/>
                  </a:lnTo>
                  <a:cubicBezTo>
                    <a:pt x="0" y="323"/>
                    <a:pt x="19" y="361"/>
                    <a:pt x="57" y="399"/>
                  </a:cubicBezTo>
                  <a:lnTo>
                    <a:pt x="95" y="437"/>
                  </a:lnTo>
                  <a:cubicBezTo>
                    <a:pt x="133" y="456"/>
                    <a:pt x="171" y="456"/>
                    <a:pt x="209" y="456"/>
                  </a:cubicBezTo>
                  <a:lnTo>
                    <a:pt x="209" y="437"/>
                  </a:lnTo>
                  <a:lnTo>
                    <a:pt x="361" y="437"/>
                  </a:lnTo>
                  <a:cubicBezTo>
                    <a:pt x="398" y="437"/>
                    <a:pt x="417" y="437"/>
                    <a:pt x="455" y="418"/>
                  </a:cubicBezTo>
                  <a:cubicBezTo>
                    <a:pt x="474" y="418"/>
                    <a:pt x="493" y="399"/>
                    <a:pt x="531" y="380"/>
                  </a:cubicBezTo>
                  <a:cubicBezTo>
                    <a:pt x="550" y="361"/>
                    <a:pt x="569" y="342"/>
                    <a:pt x="569" y="304"/>
                  </a:cubicBezTo>
                  <a:cubicBezTo>
                    <a:pt x="588" y="285"/>
                    <a:pt x="588" y="247"/>
                    <a:pt x="588" y="228"/>
                  </a:cubicBezTo>
                  <a:lnTo>
                    <a:pt x="588" y="172"/>
                  </a:lnTo>
                  <a:cubicBezTo>
                    <a:pt x="569" y="134"/>
                    <a:pt x="550" y="96"/>
                    <a:pt x="531" y="58"/>
                  </a:cubicBezTo>
                  <a:lnTo>
                    <a:pt x="493" y="39"/>
                  </a:lnTo>
                  <a:cubicBezTo>
                    <a:pt x="455" y="20"/>
                    <a:pt x="417" y="1"/>
                    <a:pt x="380"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5" name="Google Shape;1375;p23"/>
            <p:cNvSpPr/>
            <p:nvPr/>
          </p:nvSpPr>
          <p:spPr>
            <a:xfrm>
              <a:off x="440175" y="1765463"/>
              <a:ext cx="18025" cy="14725"/>
            </a:xfrm>
            <a:custGeom>
              <a:avLst/>
              <a:gdLst/>
              <a:ahLst/>
              <a:cxnLst/>
              <a:rect l="l" t="t" r="r" b="b"/>
              <a:pathLst>
                <a:path w="721" h="589" extrusionOk="0">
                  <a:moveTo>
                    <a:pt x="361" y="1"/>
                  </a:moveTo>
                  <a:cubicBezTo>
                    <a:pt x="0" y="20"/>
                    <a:pt x="0" y="551"/>
                    <a:pt x="361" y="589"/>
                  </a:cubicBezTo>
                  <a:cubicBezTo>
                    <a:pt x="721" y="551"/>
                    <a:pt x="721" y="20"/>
                    <a:pt x="361"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6" name="Google Shape;1376;p23"/>
            <p:cNvSpPr/>
            <p:nvPr/>
          </p:nvSpPr>
          <p:spPr>
            <a:xfrm>
              <a:off x="385200" y="1777313"/>
              <a:ext cx="15650" cy="13300"/>
            </a:xfrm>
            <a:custGeom>
              <a:avLst/>
              <a:gdLst/>
              <a:ahLst/>
              <a:cxnLst/>
              <a:rect l="l" t="t" r="r" b="b"/>
              <a:pathLst>
                <a:path w="626" h="532" extrusionOk="0">
                  <a:moveTo>
                    <a:pt x="323" y="1"/>
                  </a:moveTo>
                  <a:cubicBezTo>
                    <a:pt x="0" y="39"/>
                    <a:pt x="0" y="494"/>
                    <a:pt x="323" y="532"/>
                  </a:cubicBezTo>
                  <a:cubicBezTo>
                    <a:pt x="626" y="494"/>
                    <a:pt x="626" y="39"/>
                    <a:pt x="323"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7" name="Google Shape;1377;p23"/>
            <p:cNvSpPr/>
            <p:nvPr/>
          </p:nvSpPr>
          <p:spPr>
            <a:xfrm>
              <a:off x="399875" y="1703388"/>
              <a:ext cx="16150" cy="11875"/>
            </a:xfrm>
            <a:custGeom>
              <a:avLst/>
              <a:gdLst/>
              <a:ahLst/>
              <a:cxnLst/>
              <a:rect l="l" t="t" r="r" b="b"/>
              <a:pathLst>
                <a:path w="646" h="475" extrusionOk="0">
                  <a:moveTo>
                    <a:pt x="323" y="1"/>
                  </a:moveTo>
                  <a:cubicBezTo>
                    <a:pt x="1" y="1"/>
                    <a:pt x="1" y="474"/>
                    <a:pt x="323" y="474"/>
                  </a:cubicBezTo>
                  <a:cubicBezTo>
                    <a:pt x="646" y="474"/>
                    <a:pt x="646" y="1"/>
                    <a:pt x="323"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8" name="Google Shape;1378;p23"/>
            <p:cNvSpPr/>
            <p:nvPr/>
          </p:nvSpPr>
          <p:spPr>
            <a:xfrm>
              <a:off x="354400" y="1709538"/>
              <a:ext cx="17550" cy="14250"/>
            </a:xfrm>
            <a:custGeom>
              <a:avLst/>
              <a:gdLst/>
              <a:ahLst/>
              <a:cxnLst/>
              <a:rect l="l" t="t" r="r" b="b"/>
              <a:pathLst>
                <a:path w="702" h="570" extrusionOk="0">
                  <a:moveTo>
                    <a:pt x="341" y="1"/>
                  </a:moveTo>
                  <a:cubicBezTo>
                    <a:pt x="0" y="20"/>
                    <a:pt x="0" y="532"/>
                    <a:pt x="341" y="570"/>
                  </a:cubicBezTo>
                  <a:cubicBezTo>
                    <a:pt x="702" y="532"/>
                    <a:pt x="702" y="20"/>
                    <a:pt x="341"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9" name="Google Shape;1379;p23"/>
            <p:cNvSpPr/>
            <p:nvPr/>
          </p:nvSpPr>
          <p:spPr>
            <a:xfrm>
              <a:off x="338275" y="1701963"/>
              <a:ext cx="19450" cy="14250"/>
            </a:xfrm>
            <a:custGeom>
              <a:avLst/>
              <a:gdLst/>
              <a:ahLst/>
              <a:cxnLst/>
              <a:rect l="l" t="t" r="r" b="b"/>
              <a:pathLst>
                <a:path w="778" h="570" extrusionOk="0">
                  <a:moveTo>
                    <a:pt x="416" y="0"/>
                  </a:moveTo>
                  <a:cubicBezTo>
                    <a:pt x="411" y="0"/>
                    <a:pt x="405" y="0"/>
                    <a:pt x="399" y="1"/>
                  </a:cubicBezTo>
                  <a:cubicBezTo>
                    <a:pt x="1" y="1"/>
                    <a:pt x="1" y="569"/>
                    <a:pt x="399" y="569"/>
                  </a:cubicBezTo>
                  <a:cubicBezTo>
                    <a:pt x="772" y="569"/>
                    <a:pt x="778" y="0"/>
                    <a:pt x="416"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0" name="Google Shape;1380;p23"/>
            <p:cNvSpPr/>
            <p:nvPr/>
          </p:nvSpPr>
          <p:spPr>
            <a:xfrm>
              <a:off x="388050" y="1631363"/>
              <a:ext cx="17550" cy="13750"/>
            </a:xfrm>
            <a:custGeom>
              <a:avLst/>
              <a:gdLst/>
              <a:ahLst/>
              <a:cxnLst/>
              <a:rect l="l" t="t" r="r" b="b"/>
              <a:pathLst>
                <a:path w="702" h="550" extrusionOk="0">
                  <a:moveTo>
                    <a:pt x="360" y="0"/>
                  </a:moveTo>
                  <a:cubicBezTo>
                    <a:pt x="0" y="0"/>
                    <a:pt x="0" y="550"/>
                    <a:pt x="360" y="550"/>
                  </a:cubicBezTo>
                  <a:cubicBezTo>
                    <a:pt x="701" y="550"/>
                    <a:pt x="701" y="0"/>
                    <a:pt x="360"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1" name="Google Shape;1381;p23"/>
            <p:cNvSpPr/>
            <p:nvPr/>
          </p:nvSpPr>
          <p:spPr>
            <a:xfrm>
              <a:off x="297525" y="1637988"/>
              <a:ext cx="18975" cy="14725"/>
            </a:xfrm>
            <a:custGeom>
              <a:avLst/>
              <a:gdLst/>
              <a:ahLst/>
              <a:cxnLst/>
              <a:rect l="l" t="t" r="r" b="b"/>
              <a:pathLst>
                <a:path w="759" h="589" extrusionOk="0">
                  <a:moveTo>
                    <a:pt x="379" y="0"/>
                  </a:moveTo>
                  <a:cubicBezTo>
                    <a:pt x="0" y="0"/>
                    <a:pt x="0" y="588"/>
                    <a:pt x="379" y="588"/>
                  </a:cubicBezTo>
                  <a:cubicBezTo>
                    <a:pt x="759" y="588"/>
                    <a:pt x="759" y="0"/>
                    <a:pt x="379"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2" name="Google Shape;1382;p23"/>
            <p:cNvSpPr/>
            <p:nvPr/>
          </p:nvSpPr>
          <p:spPr>
            <a:xfrm>
              <a:off x="356275" y="1585363"/>
              <a:ext cx="20875" cy="15675"/>
            </a:xfrm>
            <a:custGeom>
              <a:avLst/>
              <a:gdLst/>
              <a:ahLst/>
              <a:cxnLst/>
              <a:rect l="l" t="t" r="r" b="b"/>
              <a:pathLst>
                <a:path w="835" h="627" extrusionOk="0">
                  <a:moveTo>
                    <a:pt x="436" y="1"/>
                  </a:moveTo>
                  <a:cubicBezTo>
                    <a:pt x="430" y="1"/>
                    <a:pt x="424" y="1"/>
                    <a:pt x="418" y="1"/>
                  </a:cubicBezTo>
                  <a:cubicBezTo>
                    <a:pt x="1" y="1"/>
                    <a:pt x="1" y="627"/>
                    <a:pt x="418" y="627"/>
                  </a:cubicBezTo>
                  <a:cubicBezTo>
                    <a:pt x="829" y="627"/>
                    <a:pt x="835" y="1"/>
                    <a:pt x="436"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3" name="Google Shape;1383;p23"/>
            <p:cNvSpPr/>
            <p:nvPr/>
          </p:nvSpPr>
          <p:spPr>
            <a:xfrm>
              <a:off x="311750" y="1588238"/>
              <a:ext cx="12800" cy="9500"/>
            </a:xfrm>
            <a:custGeom>
              <a:avLst/>
              <a:gdLst/>
              <a:ahLst/>
              <a:cxnLst/>
              <a:rect l="l" t="t" r="r" b="b"/>
              <a:pathLst>
                <a:path w="512" h="380" extrusionOk="0">
                  <a:moveTo>
                    <a:pt x="265" y="0"/>
                  </a:moveTo>
                  <a:cubicBezTo>
                    <a:pt x="0" y="0"/>
                    <a:pt x="0" y="379"/>
                    <a:pt x="265" y="379"/>
                  </a:cubicBezTo>
                  <a:cubicBezTo>
                    <a:pt x="512" y="379"/>
                    <a:pt x="512" y="0"/>
                    <a:pt x="265"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4" name="Google Shape;1384;p23"/>
            <p:cNvSpPr/>
            <p:nvPr/>
          </p:nvSpPr>
          <p:spPr>
            <a:xfrm>
              <a:off x="285675" y="1574488"/>
              <a:ext cx="20400" cy="15175"/>
            </a:xfrm>
            <a:custGeom>
              <a:avLst/>
              <a:gdLst/>
              <a:ahLst/>
              <a:cxnLst/>
              <a:rect l="l" t="t" r="r" b="b"/>
              <a:pathLst>
                <a:path w="816" h="607" extrusionOk="0">
                  <a:moveTo>
                    <a:pt x="398" y="0"/>
                  </a:moveTo>
                  <a:cubicBezTo>
                    <a:pt x="0" y="0"/>
                    <a:pt x="0" y="607"/>
                    <a:pt x="398" y="607"/>
                  </a:cubicBezTo>
                  <a:cubicBezTo>
                    <a:pt x="816" y="607"/>
                    <a:pt x="816" y="0"/>
                    <a:pt x="398"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5" name="Google Shape;1385;p23"/>
            <p:cNvSpPr/>
            <p:nvPr/>
          </p:nvSpPr>
          <p:spPr>
            <a:xfrm>
              <a:off x="354400" y="1551263"/>
              <a:ext cx="9975" cy="8550"/>
            </a:xfrm>
            <a:custGeom>
              <a:avLst/>
              <a:gdLst/>
              <a:ahLst/>
              <a:cxnLst/>
              <a:rect l="l" t="t" r="r" b="b"/>
              <a:pathLst>
                <a:path w="399" h="342" extrusionOk="0">
                  <a:moveTo>
                    <a:pt x="209" y="0"/>
                  </a:moveTo>
                  <a:cubicBezTo>
                    <a:pt x="0" y="38"/>
                    <a:pt x="0" y="323"/>
                    <a:pt x="209" y="342"/>
                  </a:cubicBezTo>
                  <a:cubicBezTo>
                    <a:pt x="398" y="323"/>
                    <a:pt x="398" y="38"/>
                    <a:pt x="209"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6" name="Google Shape;1386;p23"/>
            <p:cNvSpPr/>
            <p:nvPr/>
          </p:nvSpPr>
          <p:spPr>
            <a:xfrm>
              <a:off x="337800" y="1527563"/>
              <a:ext cx="13300" cy="11400"/>
            </a:xfrm>
            <a:custGeom>
              <a:avLst/>
              <a:gdLst/>
              <a:ahLst/>
              <a:cxnLst/>
              <a:rect l="l" t="t" r="r" b="b"/>
              <a:pathLst>
                <a:path w="532" h="456" extrusionOk="0">
                  <a:moveTo>
                    <a:pt x="266" y="1"/>
                  </a:moveTo>
                  <a:cubicBezTo>
                    <a:pt x="1" y="38"/>
                    <a:pt x="1" y="418"/>
                    <a:pt x="266" y="455"/>
                  </a:cubicBezTo>
                  <a:cubicBezTo>
                    <a:pt x="531" y="418"/>
                    <a:pt x="531" y="38"/>
                    <a:pt x="266"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7" name="Google Shape;1387;p23"/>
            <p:cNvSpPr/>
            <p:nvPr/>
          </p:nvSpPr>
          <p:spPr>
            <a:xfrm>
              <a:off x="272875" y="1700063"/>
              <a:ext cx="23250" cy="18050"/>
            </a:xfrm>
            <a:custGeom>
              <a:avLst/>
              <a:gdLst/>
              <a:ahLst/>
              <a:cxnLst/>
              <a:rect l="l" t="t" r="r" b="b"/>
              <a:pathLst>
                <a:path w="930" h="722" extrusionOk="0">
                  <a:moveTo>
                    <a:pt x="474" y="1"/>
                  </a:moveTo>
                  <a:cubicBezTo>
                    <a:pt x="0" y="1"/>
                    <a:pt x="0" y="721"/>
                    <a:pt x="474" y="721"/>
                  </a:cubicBezTo>
                  <a:cubicBezTo>
                    <a:pt x="929" y="721"/>
                    <a:pt x="929" y="1"/>
                    <a:pt x="474"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8" name="Google Shape;1388;p23"/>
            <p:cNvSpPr/>
            <p:nvPr/>
          </p:nvSpPr>
          <p:spPr>
            <a:xfrm>
              <a:off x="507000" y="1726138"/>
              <a:ext cx="3800" cy="3350"/>
            </a:xfrm>
            <a:custGeom>
              <a:avLst/>
              <a:gdLst/>
              <a:ahLst/>
              <a:cxnLst/>
              <a:rect l="l" t="t" r="r" b="b"/>
              <a:pathLst>
                <a:path w="152" h="134" extrusionOk="0">
                  <a:moveTo>
                    <a:pt x="76" y="0"/>
                  </a:moveTo>
                  <a:cubicBezTo>
                    <a:pt x="0" y="0"/>
                    <a:pt x="0" y="114"/>
                    <a:pt x="76" y="133"/>
                  </a:cubicBezTo>
                  <a:cubicBezTo>
                    <a:pt x="152" y="114"/>
                    <a:pt x="152" y="0"/>
                    <a:pt x="76"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9" name="Google Shape;1389;p23"/>
            <p:cNvSpPr/>
            <p:nvPr/>
          </p:nvSpPr>
          <p:spPr>
            <a:xfrm>
              <a:off x="485200" y="1780638"/>
              <a:ext cx="18025" cy="13775"/>
            </a:xfrm>
            <a:custGeom>
              <a:avLst/>
              <a:gdLst/>
              <a:ahLst/>
              <a:cxnLst/>
              <a:rect l="l" t="t" r="r" b="b"/>
              <a:pathLst>
                <a:path w="721" h="551" extrusionOk="0">
                  <a:moveTo>
                    <a:pt x="360" y="1"/>
                  </a:moveTo>
                  <a:cubicBezTo>
                    <a:pt x="0" y="1"/>
                    <a:pt x="0" y="550"/>
                    <a:pt x="360" y="550"/>
                  </a:cubicBezTo>
                  <a:cubicBezTo>
                    <a:pt x="721" y="550"/>
                    <a:pt x="721" y="1"/>
                    <a:pt x="360"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0" name="Google Shape;1390;p23"/>
            <p:cNvSpPr/>
            <p:nvPr/>
          </p:nvSpPr>
          <p:spPr>
            <a:xfrm>
              <a:off x="502250" y="1829463"/>
              <a:ext cx="9500" cy="6175"/>
            </a:xfrm>
            <a:custGeom>
              <a:avLst/>
              <a:gdLst/>
              <a:ahLst/>
              <a:cxnLst/>
              <a:rect l="l" t="t" r="r" b="b"/>
              <a:pathLst>
                <a:path w="380" h="247" extrusionOk="0">
                  <a:moveTo>
                    <a:pt x="114" y="0"/>
                  </a:moveTo>
                  <a:cubicBezTo>
                    <a:pt x="77" y="0"/>
                    <a:pt x="39" y="19"/>
                    <a:pt x="20" y="38"/>
                  </a:cubicBezTo>
                  <a:cubicBezTo>
                    <a:pt x="20" y="38"/>
                    <a:pt x="1" y="57"/>
                    <a:pt x="1" y="76"/>
                  </a:cubicBezTo>
                  <a:cubicBezTo>
                    <a:pt x="1" y="95"/>
                    <a:pt x="1" y="114"/>
                    <a:pt x="1" y="114"/>
                  </a:cubicBezTo>
                  <a:cubicBezTo>
                    <a:pt x="1" y="152"/>
                    <a:pt x="20" y="190"/>
                    <a:pt x="39" y="209"/>
                  </a:cubicBezTo>
                  <a:cubicBezTo>
                    <a:pt x="58" y="228"/>
                    <a:pt x="95" y="247"/>
                    <a:pt x="114" y="247"/>
                  </a:cubicBezTo>
                  <a:lnTo>
                    <a:pt x="266" y="247"/>
                  </a:lnTo>
                  <a:cubicBezTo>
                    <a:pt x="304" y="247"/>
                    <a:pt x="342" y="228"/>
                    <a:pt x="361" y="209"/>
                  </a:cubicBezTo>
                  <a:cubicBezTo>
                    <a:pt x="361" y="190"/>
                    <a:pt x="380" y="190"/>
                    <a:pt x="380" y="171"/>
                  </a:cubicBezTo>
                  <a:cubicBezTo>
                    <a:pt x="380" y="152"/>
                    <a:pt x="380" y="133"/>
                    <a:pt x="380" y="114"/>
                  </a:cubicBezTo>
                  <a:cubicBezTo>
                    <a:pt x="380" y="95"/>
                    <a:pt x="361" y="57"/>
                    <a:pt x="342" y="38"/>
                  </a:cubicBezTo>
                  <a:cubicBezTo>
                    <a:pt x="323" y="19"/>
                    <a:pt x="285" y="0"/>
                    <a:pt x="266"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1" name="Google Shape;1391;p23"/>
            <p:cNvSpPr/>
            <p:nvPr/>
          </p:nvSpPr>
          <p:spPr>
            <a:xfrm>
              <a:off x="504150" y="1867838"/>
              <a:ext cx="24675" cy="18975"/>
            </a:xfrm>
            <a:custGeom>
              <a:avLst/>
              <a:gdLst/>
              <a:ahLst/>
              <a:cxnLst/>
              <a:rect l="l" t="t" r="r" b="b"/>
              <a:pathLst>
                <a:path w="987" h="759" extrusionOk="0">
                  <a:moveTo>
                    <a:pt x="493" y="1"/>
                  </a:moveTo>
                  <a:cubicBezTo>
                    <a:pt x="1" y="1"/>
                    <a:pt x="1" y="759"/>
                    <a:pt x="493" y="759"/>
                  </a:cubicBezTo>
                  <a:cubicBezTo>
                    <a:pt x="986" y="759"/>
                    <a:pt x="986" y="1"/>
                    <a:pt x="493"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2" name="Google Shape;1392;p23"/>
            <p:cNvSpPr/>
            <p:nvPr/>
          </p:nvSpPr>
          <p:spPr>
            <a:xfrm>
              <a:off x="360075" y="1880163"/>
              <a:ext cx="20875" cy="17075"/>
            </a:xfrm>
            <a:custGeom>
              <a:avLst/>
              <a:gdLst/>
              <a:ahLst/>
              <a:cxnLst/>
              <a:rect l="l" t="t" r="r" b="b"/>
              <a:pathLst>
                <a:path w="835" h="683" extrusionOk="0">
                  <a:moveTo>
                    <a:pt x="418" y="0"/>
                  </a:moveTo>
                  <a:cubicBezTo>
                    <a:pt x="1" y="38"/>
                    <a:pt x="1" y="645"/>
                    <a:pt x="418" y="683"/>
                  </a:cubicBezTo>
                  <a:cubicBezTo>
                    <a:pt x="835" y="645"/>
                    <a:pt x="835" y="38"/>
                    <a:pt x="418"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3" name="Google Shape;1393;p23"/>
            <p:cNvSpPr/>
            <p:nvPr/>
          </p:nvSpPr>
          <p:spPr>
            <a:xfrm>
              <a:off x="319325" y="1860263"/>
              <a:ext cx="16125" cy="12350"/>
            </a:xfrm>
            <a:custGeom>
              <a:avLst/>
              <a:gdLst/>
              <a:ahLst/>
              <a:cxnLst/>
              <a:rect l="l" t="t" r="r" b="b"/>
              <a:pathLst>
                <a:path w="645" h="494" extrusionOk="0">
                  <a:moveTo>
                    <a:pt x="247" y="0"/>
                  </a:moveTo>
                  <a:cubicBezTo>
                    <a:pt x="228" y="0"/>
                    <a:pt x="190" y="0"/>
                    <a:pt x="152" y="19"/>
                  </a:cubicBezTo>
                  <a:cubicBezTo>
                    <a:pt x="133" y="19"/>
                    <a:pt x="95" y="38"/>
                    <a:pt x="76" y="76"/>
                  </a:cubicBezTo>
                  <a:cubicBezTo>
                    <a:pt x="38" y="114"/>
                    <a:pt x="0" y="171"/>
                    <a:pt x="0" y="247"/>
                  </a:cubicBezTo>
                  <a:lnTo>
                    <a:pt x="0" y="304"/>
                  </a:lnTo>
                  <a:cubicBezTo>
                    <a:pt x="19" y="342"/>
                    <a:pt x="38" y="379"/>
                    <a:pt x="76" y="417"/>
                  </a:cubicBezTo>
                  <a:lnTo>
                    <a:pt x="114" y="455"/>
                  </a:lnTo>
                  <a:cubicBezTo>
                    <a:pt x="152" y="474"/>
                    <a:pt x="209" y="493"/>
                    <a:pt x="247" y="493"/>
                  </a:cubicBezTo>
                  <a:lnTo>
                    <a:pt x="398" y="493"/>
                  </a:lnTo>
                  <a:cubicBezTo>
                    <a:pt x="436" y="493"/>
                    <a:pt x="455" y="493"/>
                    <a:pt x="493" y="474"/>
                  </a:cubicBezTo>
                  <a:cubicBezTo>
                    <a:pt x="550" y="455"/>
                    <a:pt x="588" y="398"/>
                    <a:pt x="607" y="342"/>
                  </a:cubicBezTo>
                  <a:cubicBezTo>
                    <a:pt x="626" y="323"/>
                    <a:pt x="645" y="285"/>
                    <a:pt x="626" y="247"/>
                  </a:cubicBezTo>
                  <a:lnTo>
                    <a:pt x="626" y="190"/>
                  </a:lnTo>
                  <a:cubicBezTo>
                    <a:pt x="626" y="152"/>
                    <a:pt x="607" y="114"/>
                    <a:pt x="569" y="76"/>
                  </a:cubicBezTo>
                  <a:lnTo>
                    <a:pt x="531" y="38"/>
                  </a:lnTo>
                  <a:cubicBezTo>
                    <a:pt x="493" y="19"/>
                    <a:pt x="436" y="19"/>
                    <a:pt x="398" y="19"/>
                  </a:cubicBezTo>
                  <a:lnTo>
                    <a:pt x="398" y="0"/>
                  </a:ln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4" name="Google Shape;1394;p23"/>
            <p:cNvSpPr/>
            <p:nvPr/>
          </p:nvSpPr>
          <p:spPr>
            <a:xfrm>
              <a:off x="325475" y="1808138"/>
              <a:ext cx="15675" cy="11850"/>
            </a:xfrm>
            <a:custGeom>
              <a:avLst/>
              <a:gdLst/>
              <a:ahLst/>
              <a:cxnLst/>
              <a:rect l="l" t="t" r="r" b="b"/>
              <a:pathLst>
                <a:path w="627" h="474" extrusionOk="0">
                  <a:moveTo>
                    <a:pt x="304" y="0"/>
                  </a:moveTo>
                  <a:cubicBezTo>
                    <a:pt x="1" y="0"/>
                    <a:pt x="1" y="474"/>
                    <a:pt x="304" y="474"/>
                  </a:cubicBezTo>
                  <a:cubicBezTo>
                    <a:pt x="626" y="474"/>
                    <a:pt x="626" y="0"/>
                    <a:pt x="304"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5" name="Google Shape;1395;p23"/>
            <p:cNvSpPr/>
            <p:nvPr/>
          </p:nvSpPr>
          <p:spPr>
            <a:xfrm>
              <a:off x="298950" y="1787738"/>
              <a:ext cx="8550" cy="7150"/>
            </a:xfrm>
            <a:custGeom>
              <a:avLst/>
              <a:gdLst/>
              <a:ahLst/>
              <a:cxnLst/>
              <a:rect l="l" t="t" r="r" b="b"/>
              <a:pathLst>
                <a:path w="342" h="286" extrusionOk="0">
                  <a:moveTo>
                    <a:pt x="171" y="1"/>
                  </a:moveTo>
                  <a:cubicBezTo>
                    <a:pt x="0" y="20"/>
                    <a:pt x="0" y="266"/>
                    <a:pt x="171" y="285"/>
                  </a:cubicBezTo>
                  <a:cubicBezTo>
                    <a:pt x="341" y="266"/>
                    <a:pt x="341" y="20"/>
                    <a:pt x="171"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6" name="Google Shape;1396;p23"/>
            <p:cNvSpPr/>
            <p:nvPr/>
          </p:nvSpPr>
          <p:spPr>
            <a:xfrm>
              <a:off x="445850" y="1622338"/>
              <a:ext cx="21825" cy="16625"/>
            </a:xfrm>
            <a:custGeom>
              <a:avLst/>
              <a:gdLst/>
              <a:ahLst/>
              <a:cxnLst/>
              <a:rect l="l" t="t" r="r" b="b"/>
              <a:pathLst>
                <a:path w="873" h="665" extrusionOk="0">
                  <a:moveTo>
                    <a:pt x="437" y="1"/>
                  </a:moveTo>
                  <a:cubicBezTo>
                    <a:pt x="1" y="1"/>
                    <a:pt x="1" y="664"/>
                    <a:pt x="437" y="664"/>
                  </a:cubicBezTo>
                  <a:cubicBezTo>
                    <a:pt x="873" y="664"/>
                    <a:pt x="873" y="1"/>
                    <a:pt x="437"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7" name="Google Shape;1397;p23"/>
            <p:cNvSpPr/>
            <p:nvPr/>
          </p:nvSpPr>
          <p:spPr>
            <a:xfrm>
              <a:off x="418850" y="1542263"/>
              <a:ext cx="23250" cy="18975"/>
            </a:xfrm>
            <a:custGeom>
              <a:avLst/>
              <a:gdLst/>
              <a:ahLst/>
              <a:cxnLst/>
              <a:rect l="l" t="t" r="r" b="b"/>
              <a:pathLst>
                <a:path w="930" h="759" extrusionOk="0">
                  <a:moveTo>
                    <a:pt x="474" y="0"/>
                  </a:moveTo>
                  <a:cubicBezTo>
                    <a:pt x="0" y="38"/>
                    <a:pt x="0" y="721"/>
                    <a:pt x="474" y="758"/>
                  </a:cubicBezTo>
                  <a:cubicBezTo>
                    <a:pt x="929" y="721"/>
                    <a:pt x="929" y="38"/>
                    <a:pt x="474"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1398" name="Google Shape;1398;p23"/>
          <p:cNvPicPr preferRelativeResize="0"/>
          <p:nvPr/>
        </p:nvPicPr>
        <p:blipFill>
          <a:blip r:embed="rId3">
            <a:alphaModFix amt="74000"/>
          </a:blip>
          <a:stretch>
            <a:fillRect/>
          </a:stretch>
        </p:blipFill>
        <p:spPr>
          <a:xfrm rot="4990199" flipH="1">
            <a:off x="-1127360" y="4108621"/>
            <a:ext cx="2894870" cy="2593321"/>
          </a:xfrm>
          <a:prstGeom prst="rect">
            <a:avLst/>
          </a:prstGeom>
          <a:noFill/>
          <a:ln>
            <a:noFill/>
          </a:ln>
        </p:spPr>
      </p:pic>
      <p:pic>
        <p:nvPicPr>
          <p:cNvPr id="1399" name="Google Shape;1399;p23"/>
          <p:cNvPicPr preferRelativeResize="0"/>
          <p:nvPr/>
        </p:nvPicPr>
        <p:blipFill>
          <a:blip r:embed="rId4">
            <a:alphaModFix amt="74000"/>
          </a:blip>
          <a:stretch>
            <a:fillRect/>
          </a:stretch>
        </p:blipFill>
        <p:spPr>
          <a:xfrm rot="4990199" flipH="1">
            <a:off x="7307615" y="-922016"/>
            <a:ext cx="2894870" cy="2593321"/>
          </a:xfrm>
          <a:prstGeom prst="rect">
            <a:avLst/>
          </a:prstGeom>
          <a:noFill/>
          <a:ln>
            <a:noFill/>
          </a:ln>
        </p:spPr>
      </p:pic>
      <p:sp>
        <p:nvSpPr>
          <p:cNvPr id="1400" name="Google Shape;1400;p23"/>
          <p:cNvSpPr txBox="1">
            <a:spLocks noGrp="1"/>
          </p:cNvSpPr>
          <p:nvPr>
            <p:ph type="ctrTitle"/>
          </p:nvPr>
        </p:nvSpPr>
        <p:spPr>
          <a:xfrm>
            <a:off x="736646" y="373025"/>
            <a:ext cx="7672500" cy="5778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800"/>
              <a:buNone/>
              <a:defRPr/>
            </a:lvl1pPr>
            <a:lvl2pPr lvl="1" algn="ctr" rtl="0">
              <a:spcBef>
                <a:spcPts val="0"/>
              </a:spcBef>
              <a:spcAft>
                <a:spcPts val="0"/>
              </a:spcAft>
              <a:buSzPts val="800"/>
              <a:buNone/>
              <a:defRPr sz="800"/>
            </a:lvl2pPr>
            <a:lvl3pPr lvl="2" algn="ctr" rtl="0">
              <a:spcBef>
                <a:spcPts val="0"/>
              </a:spcBef>
              <a:spcAft>
                <a:spcPts val="0"/>
              </a:spcAft>
              <a:buSzPts val="800"/>
              <a:buNone/>
              <a:defRPr sz="800"/>
            </a:lvl3pPr>
            <a:lvl4pPr lvl="3" algn="ctr" rtl="0">
              <a:spcBef>
                <a:spcPts val="0"/>
              </a:spcBef>
              <a:spcAft>
                <a:spcPts val="0"/>
              </a:spcAft>
              <a:buSzPts val="800"/>
              <a:buNone/>
              <a:defRPr sz="800"/>
            </a:lvl4pPr>
            <a:lvl5pPr lvl="4" algn="ctr" rtl="0">
              <a:spcBef>
                <a:spcPts val="0"/>
              </a:spcBef>
              <a:spcAft>
                <a:spcPts val="0"/>
              </a:spcAft>
              <a:buSzPts val="800"/>
              <a:buNone/>
              <a:defRPr sz="800"/>
            </a:lvl5pPr>
            <a:lvl6pPr lvl="5" algn="ctr" rtl="0">
              <a:spcBef>
                <a:spcPts val="0"/>
              </a:spcBef>
              <a:spcAft>
                <a:spcPts val="0"/>
              </a:spcAft>
              <a:buSzPts val="800"/>
              <a:buNone/>
              <a:defRPr sz="800"/>
            </a:lvl6pPr>
            <a:lvl7pPr lvl="6" algn="ctr" rtl="0">
              <a:spcBef>
                <a:spcPts val="0"/>
              </a:spcBef>
              <a:spcAft>
                <a:spcPts val="0"/>
              </a:spcAft>
              <a:buSzPts val="800"/>
              <a:buNone/>
              <a:defRPr sz="800"/>
            </a:lvl7pPr>
            <a:lvl8pPr lvl="7" algn="ctr" rtl="0">
              <a:spcBef>
                <a:spcPts val="0"/>
              </a:spcBef>
              <a:spcAft>
                <a:spcPts val="0"/>
              </a:spcAft>
              <a:buSzPts val="800"/>
              <a:buNone/>
              <a:defRPr sz="800"/>
            </a:lvl8pPr>
            <a:lvl9pPr lvl="8" algn="ctr" rtl="0">
              <a:spcBef>
                <a:spcPts val="0"/>
              </a:spcBef>
              <a:spcAft>
                <a:spcPts val="0"/>
              </a:spcAft>
              <a:buSzPts val="800"/>
              <a:buNone/>
              <a:defRPr sz="800"/>
            </a:lvl9pPr>
          </a:lstStyle>
          <a:p>
            <a:endParaRPr/>
          </a:p>
        </p:txBody>
      </p:sp>
      <p:sp>
        <p:nvSpPr>
          <p:cNvPr id="1401" name="Google Shape;1401;p23"/>
          <p:cNvSpPr/>
          <p:nvPr/>
        </p:nvSpPr>
        <p:spPr>
          <a:xfrm rot="231922" flipH="1">
            <a:off x="7473457" y="-6437207"/>
            <a:ext cx="4623938" cy="7256951"/>
          </a:xfrm>
          <a:custGeom>
            <a:avLst/>
            <a:gdLst/>
            <a:ahLst/>
            <a:cxnLst/>
            <a:rect l="l" t="t" r="r" b="b"/>
            <a:pathLst>
              <a:path w="55812" h="94461" extrusionOk="0">
                <a:moveTo>
                  <a:pt x="36054" y="83719"/>
                </a:moveTo>
                <a:cubicBezTo>
                  <a:pt x="36059" y="85810"/>
                  <a:pt x="36230" y="87883"/>
                  <a:pt x="36585" y="89937"/>
                </a:cubicBezTo>
                <a:cubicBezTo>
                  <a:pt x="36680" y="90449"/>
                  <a:pt x="36775" y="90942"/>
                  <a:pt x="36888" y="91454"/>
                </a:cubicBezTo>
                <a:cubicBezTo>
                  <a:pt x="36926" y="91719"/>
                  <a:pt x="37002" y="91984"/>
                  <a:pt x="37059" y="92250"/>
                </a:cubicBezTo>
                <a:cubicBezTo>
                  <a:pt x="37097" y="92439"/>
                  <a:pt x="37305" y="92856"/>
                  <a:pt x="37211" y="93046"/>
                </a:cubicBezTo>
                <a:cubicBezTo>
                  <a:pt x="37154" y="93160"/>
                  <a:pt x="36831" y="93255"/>
                  <a:pt x="36718" y="93311"/>
                </a:cubicBezTo>
                <a:cubicBezTo>
                  <a:pt x="36509" y="93425"/>
                  <a:pt x="36282" y="93539"/>
                  <a:pt x="36035" y="93634"/>
                </a:cubicBezTo>
                <a:cubicBezTo>
                  <a:pt x="35599" y="93804"/>
                  <a:pt x="35144" y="93937"/>
                  <a:pt x="34689" y="93994"/>
                </a:cubicBezTo>
                <a:cubicBezTo>
                  <a:pt x="34597" y="94004"/>
                  <a:pt x="34505" y="94009"/>
                  <a:pt x="34414" y="94009"/>
                </a:cubicBezTo>
                <a:cubicBezTo>
                  <a:pt x="33623" y="94009"/>
                  <a:pt x="32889" y="93638"/>
                  <a:pt x="32566" y="92856"/>
                </a:cubicBezTo>
                <a:cubicBezTo>
                  <a:pt x="32244" y="92041"/>
                  <a:pt x="32471" y="91093"/>
                  <a:pt x="32756" y="90297"/>
                </a:cubicBezTo>
                <a:cubicBezTo>
                  <a:pt x="33362" y="88572"/>
                  <a:pt x="34234" y="86923"/>
                  <a:pt x="35125" y="85331"/>
                </a:cubicBezTo>
                <a:cubicBezTo>
                  <a:pt x="35426" y="84788"/>
                  <a:pt x="35736" y="84251"/>
                  <a:pt x="36054" y="83719"/>
                </a:cubicBezTo>
                <a:close/>
                <a:moveTo>
                  <a:pt x="43850" y="72899"/>
                </a:moveTo>
                <a:cubicBezTo>
                  <a:pt x="43926" y="74041"/>
                  <a:pt x="43988" y="75183"/>
                  <a:pt x="44035" y="76326"/>
                </a:cubicBezTo>
                <a:cubicBezTo>
                  <a:pt x="44111" y="78487"/>
                  <a:pt x="44149" y="80629"/>
                  <a:pt x="44130" y="82790"/>
                </a:cubicBezTo>
                <a:cubicBezTo>
                  <a:pt x="44111" y="83871"/>
                  <a:pt x="44092" y="84970"/>
                  <a:pt x="44054" y="86051"/>
                </a:cubicBezTo>
                <a:cubicBezTo>
                  <a:pt x="44016" y="87037"/>
                  <a:pt x="44092" y="88117"/>
                  <a:pt x="43864" y="89065"/>
                </a:cubicBezTo>
                <a:cubicBezTo>
                  <a:pt x="43789" y="89463"/>
                  <a:pt x="43599" y="89823"/>
                  <a:pt x="43334" y="90127"/>
                </a:cubicBezTo>
                <a:cubicBezTo>
                  <a:pt x="43194" y="90249"/>
                  <a:pt x="43052" y="90301"/>
                  <a:pt x="42914" y="90301"/>
                </a:cubicBezTo>
                <a:cubicBezTo>
                  <a:pt x="42585" y="90301"/>
                  <a:pt x="42287" y="90001"/>
                  <a:pt x="42139" y="89653"/>
                </a:cubicBezTo>
                <a:cubicBezTo>
                  <a:pt x="41874" y="88970"/>
                  <a:pt x="41760" y="88193"/>
                  <a:pt x="41609" y="87473"/>
                </a:cubicBezTo>
                <a:cubicBezTo>
                  <a:pt x="41324" y="86165"/>
                  <a:pt x="41021" y="84724"/>
                  <a:pt x="40149" y="83643"/>
                </a:cubicBezTo>
                <a:cubicBezTo>
                  <a:pt x="39770" y="83169"/>
                  <a:pt x="39277" y="82809"/>
                  <a:pt x="38708" y="82582"/>
                </a:cubicBezTo>
                <a:cubicBezTo>
                  <a:pt x="38695" y="82577"/>
                  <a:pt x="38683" y="82574"/>
                  <a:pt x="38671" y="82574"/>
                </a:cubicBezTo>
                <a:cubicBezTo>
                  <a:pt x="38594" y="82574"/>
                  <a:pt x="38540" y="82668"/>
                  <a:pt x="38557" y="82733"/>
                </a:cubicBezTo>
                <a:cubicBezTo>
                  <a:pt x="38917" y="84667"/>
                  <a:pt x="39277" y="86601"/>
                  <a:pt x="39618" y="88534"/>
                </a:cubicBezTo>
                <a:lnTo>
                  <a:pt x="40149" y="91397"/>
                </a:lnTo>
                <a:cubicBezTo>
                  <a:pt x="40263" y="92136"/>
                  <a:pt x="40452" y="92875"/>
                  <a:pt x="40187" y="93596"/>
                </a:cubicBezTo>
                <a:cubicBezTo>
                  <a:pt x="40092" y="93861"/>
                  <a:pt x="39921" y="94183"/>
                  <a:pt x="39618" y="94240"/>
                </a:cubicBezTo>
                <a:cubicBezTo>
                  <a:pt x="39604" y="94243"/>
                  <a:pt x="39590" y="94244"/>
                  <a:pt x="39576" y="94244"/>
                </a:cubicBezTo>
                <a:cubicBezTo>
                  <a:pt x="39294" y="94244"/>
                  <a:pt x="39081" y="93717"/>
                  <a:pt x="38955" y="93482"/>
                </a:cubicBezTo>
                <a:cubicBezTo>
                  <a:pt x="38670" y="92856"/>
                  <a:pt x="38462" y="92193"/>
                  <a:pt x="38348" y="91511"/>
                </a:cubicBezTo>
                <a:cubicBezTo>
                  <a:pt x="38083" y="90146"/>
                  <a:pt x="38045" y="88762"/>
                  <a:pt x="37855" y="87397"/>
                </a:cubicBezTo>
                <a:cubicBezTo>
                  <a:pt x="37647" y="85994"/>
                  <a:pt x="37230" y="84610"/>
                  <a:pt x="36244" y="83549"/>
                </a:cubicBezTo>
                <a:cubicBezTo>
                  <a:pt x="36227" y="83526"/>
                  <a:pt x="36203" y="83515"/>
                  <a:pt x="36178" y="83514"/>
                </a:cubicBezTo>
                <a:lnTo>
                  <a:pt x="36178" y="83514"/>
                </a:lnTo>
                <a:cubicBezTo>
                  <a:pt x="38436" y="79777"/>
                  <a:pt x="41102" y="76305"/>
                  <a:pt x="43850" y="72899"/>
                </a:cubicBezTo>
                <a:close/>
                <a:moveTo>
                  <a:pt x="124" y="0"/>
                </a:moveTo>
                <a:cubicBezTo>
                  <a:pt x="60" y="0"/>
                  <a:pt x="1" y="49"/>
                  <a:pt x="36" y="119"/>
                </a:cubicBezTo>
                <a:lnTo>
                  <a:pt x="17" y="119"/>
                </a:lnTo>
                <a:cubicBezTo>
                  <a:pt x="2955" y="8498"/>
                  <a:pt x="5989" y="16839"/>
                  <a:pt x="9135" y="25123"/>
                </a:cubicBezTo>
                <a:cubicBezTo>
                  <a:pt x="9894" y="27152"/>
                  <a:pt x="10671" y="29180"/>
                  <a:pt x="11467" y="31208"/>
                </a:cubicBezTo>
                <a:cubicBezTo>
                  <a:pt x="12168" y="33028"/>
                  <a:pt x="12794" y="34905"/>
                  <a:pt x="13647" y="36649"/>
                </a:cubicBezTo>
                <a:cubicBezTo>
                  <a:pt x="14292" y="37976"/>
                  <a:pt x="15221" y="39246"/>
                  <a:pt x="16623" y="39796"/>
                </a:cubicBezTo>
                <a:cubicBezTo>
                  <a:pt x="17283" y="40054"/>
                  <a:pt x="17979" y="40142"/>
                  <a:pt x="18690" y="40142"/>
                </a:cubicBezTo>
                <a:cubicBezTo>
                  <a:pt x="19959" y="40142"/>
                  <a:pt x="21272" y="39862"/>
                  <a:pt x="22500" y="39777"/>
                </a:cubicBezTo>
                <a:cubicBezTo>
                  <a:pt x="23246" y="39726"/>
                  <a:pt x="23995" y="39701"/>
                  <a:pt x="24747" y="39701"/>
                </a:cubicBezTo>
                <a:cubicBezTo>
                  <a:pt x="26249" y="39701"/>
                  <a:pt x="27757" y="39802"/>
                  <a:pt x="29249" y="40004"/>
                </a:cubicBezTo>
                <a:cubicBezTo>
                  <a:pt x="31106" y="40270"/>
                  <a:pt x="33021" y="40668"/>
                  <a:pt x="34727" y="41502"/>
                </a:cubicBezTo>
                <a:cubicBezTo>
                  <a:pt x="36433" y="42317"/>
                  <a:pt x="37836" y="43682"/>
                  <a:pt x="38708" y="45350"/>
                </a:cubicBezTo>
                <a:cubicBezTo>
                  <a:pt x="39580" y="46981"/>
                  <a:pt x="40054" y="48782"/>
                  <a:pt x="40471" y="50545"/>
                </a:cubicBezTo>
                <a:cubicBezTo>
                  <a:pt x="42179" y="57664"/>
                  <a:pt x="43282" y="64918"/>
                  <a:pt x="43803" y="72216"/>
                </a:cubicBezTo>
                <a:lnTo>
                  <a:pt x="43803" y="72216"/>
                </a:lnTo>
                <a:cubicBezTo>
                  <a:pt x="43494" y="72599"/>
                  <a:pt x="43186" y="72983"/>
                  <a:pt x="42879" y="73369"/>
                </a:cubicBezTo>
                <a:cubicBezTo>
                  <a:pt x="40831" y="75966"/>
                  <a:pt x="38822" y="78601"/>
                  <a:pt x="37021" y="81387"/>
                </a:cubicBezTo>
                <a:cubicBezTo>
                  <a:pt x="35277" y="84098"/>
                  <a:pt x="33571" y="87018"/>
                  <a:pt x="32471" y="90070"/>
                </a:cubicBezTo>
                <a:cubicBezTo>
                  <a:pt x="31997" y="91359"/>
                  <a:pt x="31770" y="93198"/>
                  <a:pt x="33154" y="94013"/>
                </a:cubicBezTo>
                <a:cubicBezTo>
                  <a:pt x="33534" y="94235"/>
                  <a:pt x="33946" y="94326"/>
                  <a:pt x="34367" y="94326"/>
                </a:cubicBezTo>
                <a:cubicBezTo>
                  <a:pt x="35456" y="94326"/>
                  <a:pt x="36609" y="93717"/>
                  <a:pt x="37457" y="93198"/>
                </a:cubicBezTo>
                <a:cubicBezTo>
                  <a:pt x="37514" y="93160"/>
                  <a:pt x="37533" y="93103"/>
                  <a:pt x="37514" y="93046"/>
                </a:cubicBezTo>
                <a:cubicBezTo>
                  <a:pt x="36725" y="90076"/>
                  <a:pt x="36309" y="87016"/>
                  <a:pt x="36300" y="83937"/>
                </a:cubicBezTo>
                <a:lnTo>
                  <a:pt x="36300" y="83937"/>
                </a:lnTo>
                <a:cubicBezTo>
                  <a:pt x="38208" y="86250"/>
                  <a:pt x="37579" y="89653"/>
                  <a:pt x="38348" y="92383"/>
                </a:cubicBezTo>
                <a:cubicBezTo>
                  <a:pt x="38500" y="93065"/>
                  <a:pt x="38803" y="93710"/>
                  <a:pt x="39201" y="94297"/>
                </a:cubicBezTo>
                <a:cubicBezTo>
                  <a:pt x="39289" y="94413"/>
                  <a:pt x="39407" y="94460"/>
                  <a:pt x="39532" y="94460"/>
                </a:cubicBezTo>
                <a:cubicBezTo>
                  <a:pt x="39756" y="94460"/>
                  <a:pt x="40003" y="94309"/>
                  <a:pt x="40149" y="94127"/>
                </a:cubicBezTo>
                <a:cubicBezTo>
                  <a:pt x="40490" y="93728"/>
                  <a:pt x="40566" y="93103"/>
                  <a:pt x="40547" y="92591"/>
                </a:cubicBezTo>
                <a:cubicBezTo>
                  <a:pt x="40509" y="91681"/>
                  <a:pt x="40244" y="90752"/>
                  <a:pt x="40092" y="89861"/>
                </a:cubicBezTo>
                <a:cubicBezTo>
                  <a:pt x="39670" y="87551"/>
                  <a:pt x="39266" y="85241"/>
                  <a:pt x="38846" y="82914"/>
                </a:cubicBezTo>
                <a:lnTo>
                  <a:pt x="38846" y="82914"/>
                </a:lnTo>
                <a:cubicBezTo>
                  <a:pt x="40217" y="83575"/>
                  <a:pt x="40753" y="85091"/>
                  <a:pt x="41116" y="86487"/>
                </a:cubicBezTo>
                <a:cubicBezTo>
                  <a:pt x="41305" y="87245"/>
                  <a:pt x="41438" y="88022"/>
                  <a:pt x="41628" y="88781"/>
                </a:cubicBezTo>
                <a:cubicBezTo>
                  <a:pt x="41760" y="89349"/>
                  <a:pt x="41874" y="90146"/>
                  <a:pt x="42443" y="90468"/>
                </a:cubicBezTo>
                <a:cubicBezTo>
                  <a:pt x="42589" y="90550"/>
                  <a:pt x="42735" y="90587"/>
                  <a:pt x="42876" y="90587"/>
                </a:cubicBezTo>
                <a:cubicBezTo>
                  <a:pt x="43193" y="90587"/>
                  <a:pt x="43484" y="90402"/>
                  <a:pt x="43694" y="90127"/>
                </a:cubicBezTo>
                <a:cubicBezTo>
                  <a:pt x="44168" y="89539"/>
                  <a:pt x="44225" y="88781"/>
                  <a:pt x="44263" y="88060"/>
                </a:cubicBezTo>
                <a:cubicBezTo>
                  <a:pt x="44376" y="85842"/>
                  <a:pt x="44433" y="83624"/>
                  <a:pt x="44433" y="81425"/>
                </a:cubicBezTo>
                <a:cubicBezTo>
                  <a:pt x="44433" y="78462"/>
                  <a:pt x="44333" y="75502"/>
                  <a:pt x="44134" y="72549"/>
                </a:cubicBezTo>
                <a:lnTo>
                  <a:pt x="44134" y="72549"/>
                </a:lnTo>
                <a:cubicBezTo>
                  <a:pt x="45525" y="70831"/>
                  <a:pt x="46934" y="69129"/>
                  <a:pt x="48319" y="67416"/>
                </a:cubicBezTo>
                <a:cubicBezTo>
                  <a:pt x="50916" y="64213"/>
                  <a:pt x="53457" y="60952"/>
                  <a:pt x="55694" y="57464"/>
                </a:cubicBezTo>
                <a:cubicBezTo>
                  <a:pt x="55812" y="57293"/>
                  <a:pt x="55657" y="57122"/>
                  <a:pt x="55493" y="57122"/>
                </a:cubicBezTo>
                <a:cubicBezTo>
                  <a:pt x="55421" y="57122"/>
                  <a:pt x="55348" y="57155"/>
                  <a:pt x="55295" y="57236"/>
                </a:cubicBezTo>
                <a:cubicBezTo>
                  <a:pt x="51966" y="62402"/>
                  <a:pt x="47953" y="67087"/>
                  <a:pt x="44086" y="71866"/>
                </a:cubicBezTo>
                <a:lnTo>
                  <a:pt x="44086" y="71866"/>
                </a:lnTo>
                <a:cubicBezTo>
                  <a:pt x="43682" y="66321"/>
                  <a:pt x="42926" y="60806"/>
                  <a:pt x="41817" y="55360"/>
                </a:cubicBezTo>
                <a:cubicBezTo>
                  <a:pt x="41400" y="53255"/>
                  <a:pt x="40945" y="51132"/>
                  <a:pt x="40376" y="49066"/>
                </a:cubicBezTo>
                <a:cubicBezTo>
                  <a:pt x="39921" y="47379"/>
                  <a:pt x="39315" y="45673"/>
                  <a:pt x="38310" y="44213"/>
                </a:cubicBezTo>
                <a:cubicBezTo>
                  <a:pt x="36130" y="41104"/>
                  <a:pt x="32301" y="40175"/>
                  <a:pt x="28737" y="39739"/>
                </a:cubicBezTo>
                <a:cubicBezTo>
                  <a:pt x="27406" y="39567"/>
                  <a:pt x="26076" y="39485"/>
                  <a:pt x="24745" y="39485"/>
                </a:cubicBezTo>
                <a:cubicBezTo>
                  <a:pt x="23877" y="39485"/>
                  <a:pt x="23008" y="39520"/>
                  <a:pt x="22140" y="39587"/>
                </a:cubicBezTo>
                <a:cubicBezTo>
                  <a:pt x="21041" y="39680"/>
                  <a:pt x="19854" y="39911"/>
                  <a:pt x="18707" y="39911"/>
                </a:cubicBezTo>
                <a:cubicBezTo>
                  <a:pt x="17736" y="39911"/>
                  <a:pt x="16794" y="39745"/>
                  <a:pt x="15960" y="39189"/>
                </a:cubicBezTo>
                <a:cubicBezTo>
                  <a:pt x="14519" y="38204"/>
                  <a:pt x="13780" y="36479"/>
                  <a:pt x="13173" y="34924"/>
                </a:cubicBezTo>
                <a:cubicBezTo>
                  <a:pt x="12339" y="32820"/>
                  <a:pt x="11543" y="30735"/>
                  <a:pt x="10728" y="28630"/>
                </a:cubicBezTo>
                <a:cubicBezTo>
                  <a:pt x="7505" y="20194"/>
                  <a:pt x="4377" y="11721"/>
                  <a:pt x="1344" y="3228"/>
                </a:cubicBezTo>
                <a:cubicBezTo>
                  <a:pt x="965" y="2166"/>
                  <a:pt x="586" y="1124"/>
                  <a:pt x="226" y="62"/>
                </a:cubicBezTo>
                <a:cubicBezTo>
                  <a:pt x="204" y="19"/>
                  <a:pt x="163" y="0"/>
                  <a:pt x="124" y="0"/>
                </a:cubicBezTo>
                <a:close/>
              </a:path>
            </a:pathLst>
          </a:custGeom>
          <a:solidFill>
            <a:srgbClr val="1C5F6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1402" name="Google Shape;1402;p23"/>
          <p:cNvPicPr preferRelativeResize="0"/>
          <p:nvPr/>
        </p:nvPicPr>
        <p:blipFill>
          <a:blip r:embed="rId2">
            <a:alphaModFix amt="66000"/>
          </a:blip>
          <a:stretch>
            <a:fillRect/>
          </a:stretch>
        </p:blipFill>
        <p:spPr>
          <a:xfrm rot="-2343514" flipH="1">
            <a:off x="7272347" y="3430567"/>
            <a:ext cx="3297389" cy="2276638"/>
          </a:xfrm>
          <a:prstGeom prst="rect">
            <a:avLst/>
          </a:prstGeom>
          <a:noFill/>
          <a:ln>
            <a:noFill/>
          </a:ln>
        </p:spPr>
      </p:pic>
      <p:grpSp>
        <p:nvGrpSpPr>
          <p:cNvPr id="1403" name="Google Shape;1403;p23"/>
          <p:cNvGrpSpPr/>
          <p:nvPr/>
        </p:nvGrpSpPr>
        <p:grpSpPr>
          <a:xfrm rot="-8099954">
            <a:off x="8454323" y="4128852"/>
            <a:ext cx="1344367" cy="1995327"/>
            <a:chOff x="272875" y="1527563"/>
            <a:chExt cx="255950" cy="455000"/>
          </a:xfrm>
        </p:grpSpPr>
        <p:sp>
          <p:nvSpPr>
            <p:cNvPr id="1404" name="Google Shape;1404;p23"/>
            <p:cNvSpPr/>
            <p:nvPr/>
          </p:nvSpPr>
          <p:spPr>
            <a:xfrm>
              <a:off x="471925" y="1963988"/>
              <a:ext cx="26575" cy="18575"/>
            </a:xfrm>
            <a:custGeom>
              <a:avLst/>
              <a:gdLst/>
              <a:ahLst/>
              <a:cxnLst/>
              <a:rect l="l" t="t" r="r" b="b"/>
              <a:pathLst>
                <a:path w="1063" h="743" extrusionOk="0">
                  <a:moveTo>
                    <a:pt x="724" y="0"/>
                  </a:moveTo>
                  <a:cubicBezTo>
                    <a:pt x="636" y="0"/>
                    <a:pt x="547" y="14"/>
                    <a:pt x="512" y="41"/>
                  </a:cubicBezTo>
                  <a:cubicBezTo>
                    <a:pt x="323" y="230"/>
                    <a:pt x="152" y="420"/>
                    <a:pt x="0" y="628"/>
                  </a:cubicBezTo>
                  <a:lnTo>
                    <a:pt x="57" y="742"/>
                  </a:lnTo>
                  <a:cubicBezTo>
                    <a:pt x="247" y="742"/>
                    <a:pt x="436" y="704"/>
                    <a:pt x="626" y="647"/>
                  </a:cubicBezTo>
                  <a:cubicBezTo>
                    <a:pt x="929" y="496"/>
                    <a:pt x="1062" y="249"/>
                    <a:pt x="948" y="60"/>
                  </a:cubicBezTo>
                  <a:cubicBezTo>
                    <a:pt x="928" y="19"/>
                    <a:pt x="826" y="0"/>
                    <a:pt x="724"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5" name="Google Shape;1405;p23"/>
            <p:cNvSpPr/>
            <p:nvPr/>
          </p:nvSpPr>
          <p:spPr>
            <a:xfrm>
              <a:off x="366725" y="1787738"/>
              <a:ext cx="29875" cy="22300"/>
            </a:xfrm>
            <a:custGeom>
              <a:avLst/>
              <a:gdLst/>
              <a:ahLst/>
              <a:cxnLst/>
              <a:rect l="l" t="t" r="r" b="b"/>
              <a:pathLst>
                <a:path w="1195" h="892" extrusionOk="0">
                  <a:moveTo>
                    <a:pt x="607" y="1"/>
                  </a:moveTo>
                  <a:cubicBezTo>
                    <a:pt x="0" y="1"/>
                    <a:pt x="0" y="892"/>
                    <a:pt x="607" y="892"/>
                  </a:cubicBezTo>
                  <a:cubicBezTo>
                    <a:pt x="1194" y="892"/>
                    <a:pt x="1194" y="1"/>
                    <a:pt x="607"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6" name="Google Shape;1406;p23"/>
            <p:cNvSpPr/>
            <p:nvPr/>
          </p:nvSpPr>
          <p:spPr>
            <a:xfrm>
              <a:off x="380450" y="1835613"/>
              <a:ext cx="9975" cy="8550"/>
            </a:xfrm>
            <a:custGeom>
              <a:avLst/>
              <a:gdLst/>
              <a:ahLst/>
              <a:cxnLst/>
              <a:rect l="l" t="t" r="r" b="b"/>
              <a:pathLst>
                <a:path w="399" h="342" extrusionOk="0">
                  <a:moveTo>
                    <a:pt x="209" y="1"/>
                  </a:moveTo>
                  <a:cubicBezTo>
                    <a:pt x="1" y="38"/>
                    <a:pt x="1" y="323"/>
                    <a:pt x="209" y="342"/>
                  </a:cubicBezTo>
                  <a:cubicBezTo>
                    <a:pt x="399" y="323"/>
                    <a:pt x="399" y="38"/>
                    <a:pt x="209"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7" name="Google Shape;1407;p23"/>
            <p:cNvSpPr/>
            <p:nvPr/>
          </p:nvSpPr>
          <p:spPr>
            <a:xfrm>
              <a:off x="416475" y="1837513"/>
              <a:ext cx="5700" cy="4750"/>
            </a:xfrm>
            <a:custGeom>
              <a:avLst/>
              <a:gdLst/>
              <a:ahLst/>
              <a:cxnLst/>
              <a:rect l="l" t="t" r="r" b="b"/>
              <a:pathLst>
                <a:path w="228" h="190" extrusionOk="0">
                  <a:moveTo>
                    <a:pt x="114" y="0"/>
                  </a:moveTo>
                  <a:cubicBezTo>
                    <a:pt x="0" y="19"/>
                    <a:pt x="0" y="171"/>
                    <a:pt x="114" y="190"/>
                  </a:cubicBezTo>
                  <a:cubicBezTo>
                    <a:pt x="228" y="171"/>
                    <a:pt x="228" y="19"/>
                    <a:pt x="114"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8" name="Google Shape;1408;p23"/>
            <p:cNvSpPr/>
            <p:nvPr/>
          </p:nvSpPr>
          <p:spPr>
            <a:xfrm>
              <a:off x="415525" y="1877788"/>
              <a:ext cx="7600" cy="10675"/>
            </a:xfrm>
            <a:custGeom>
              <a:avLst/>
              <a:gdLst/>
              <a:ahLst/>
              <a:cxnLst/>
              <a:rect l="l" t="t" r="r" b="b"/>
              <a:pathLst>
                <a:path w="304" h="427" extrusionOk="0">
                  <a:moveTo>
                    <a:pt x="171" y="1"/>
                  </a:moveTo>
                  <a:cubicBezTo>
                    <a:pt x="133" y="1"/>
                    <a:pt x="95" y="20"/>
                    <a:pt x="76" y="39"/>
                  </a:cubicBezTo>
                  <a:lnTo>
                    <a:pt x="57" y="77"/>
                  </a:lnTo>
                  <a:cubicBezTo>
                    <a:pt x="38" y="95"/>
                    <a:pt x="38" y="114"/>
                    <a:pt x="38" y="133"/>
                  </a:cubicBezTo>
                  <a:lnTo>
                    <a:pt x="20" y="133"/>
                  </a:lnTo>
                  <a:cubicBezTo>
                    <a:pt x="20" y="190"/>
                    <a:pt x="20" y="228"/>
                    <a:pt x="1" y="285"/>
                  </a:cubicBezTo>
                  <a:cubicBezTo>
                    <a:pt x="1" y="304"/>
                    <a:pt x="1" y="323"/>
                    <a:pt x="20" y="342"/>
                  </a:cubicBezTo>
                  <a:cubicBezTo>
                    <a:pt x="20" y="361"/>
                    <a:pt x="38" y="380"/>
                    <a:pt x="38" y="380"/>
                  </a:cubicBezTo>
                  <a:cubicBezTo>
                    <a:pt x="57" y="399"/>
                    <a:pt x="76" y="418"/>
                    <a:pt x="95" y="418"/>
                  </a:cubicBezTo>
                  <a:cubicBezTo>
                    <a:pt x="108" y="418"/>
                    <a:pt x="121" y="426"/>
                    <a:pt x="133" y="426"/>
                  </a:cubicBezTo>
                  <a:cubicBezTo>
                    <a:pt x="140" y="426"/>
                    <a:pt x="146" y="424"/>
                    <a:pt x="152" y="418"/>
                  </a:cubicBezTo>
                  <a:lnTo>
                    <a:pt x="190" y="418"/>
                  </a:lnTo>
                  <a:cubicBezTo>
                    <a:pt x="209" y="418"/>
                    <a:pt x="228" y="418"/>
                    <a:pt x="247" y="399"/>
                  </a:cubicBezTo>
                  <a:cubicBezTo>
                    <a:pt x="285" y="361"/>
                    <a:pt x="285" y="323"/>
                    <a:pt x="285" y="285"/>
                  </a:cubicBezTo>
                  <a:lnTo>
                    <a:pt x="285" y="133"/>
                  </a:lnTo>
                  <a:cubicBezTo>
                    <a:pt x="304" y="114"/>
                    <a:pt x="304" y="95"/>
                    <a:pt x="285" y="95"/>
                  </a:cubicBezTo>
                  <a:cubicBezTo>
                    <a:pt x="285" y="77"/>
                    <a:pt x="285" y="58"/>
                    <a:pt x="266" y="39"/>
                  </a:cubicBezTo>
                  <a:cubicBezTo>
                    <a:pt x="228" y="20"/>
                    <a:pt x="209" y="1"/>
                    <a:pt x="171"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9" name="Google Shape;1409;p23"/>
            <p:cNvSpPr/>
            <p:nvPr/>
          </p:nvSpPr>
          <p:spPr>
            <a:xfrm>
              <a:off x="432600" y="1937038"/>
              <a:ext cx="10450" cy="8075"/>
            </a:xfrm>
            <a:custGeom>
              <a:avLst/>
              <a:gdLst/>
              <a:ahLst/>
              <a:cxnLst/>
              <a:rect l="l" t="t" r="r" b="b"/>
              <a:pathLst>
                <a:path w="418" h="323" extrusionOk="0">
                  <a:moveTo>
                    <a:pt x="209" y="0"/>
                  </a:moveTo>
                  <a:cubicBezTo>
                    <a:pt x="0" y="0"/>
                    <a:pt x="0" y="323"/>
                    <a:pt x="209" y="323"/>
                  </a:cubicBezTo>
                  <a:cubicBezTo>
                    <a:pt x="417" y="323"/>
                    <a:pt x="417" y="0"/>
                    <a:pt x="209"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0" name="Google Shape;1410;p23"/>
            <p:cNvSpPr/>
            <p:nvPr/>
          </p:nvSpPr>
          <p:spPr>
            <a:xfrm>
              <a:off x="452025" y="1974938"/>
              <a:ext cx="9500" cy="7150"/>
            </a:xfrm>
            <a:custGeom>
              <a:avLst/>
              <a:gdLst/>
              <a:ahLst/>
              <a:cxnLst/>
              <a:rect l="l" t="t" r="r" b="b"/>
              <a:pathLst>
                <a:path w="380" h="286" extrusionOk="0">
                  <a:moveTo>
                    <a:pt x="190" y="1"/>
                  </a:moveTo>
                  <a:cubicBezTo>
                    <a:pt x="0" y="1"/>
                    <a:pt x="0" y="285"/>
                    <a:pt x="190" y="285"/>
                  </a:cubicBezTo>
                  <a:cubicBezTo>
                    <a:pt x="379" y="285"/>
                    <a:pt x="379" y="1"/>
                    <a:pt x="190"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1" name="Google Shape;1411;p23"/>
            <p:cNvSpPr/>
            <p:nvPr/>
          </p:nvSpPr>
          <p:spPr>
            <a:xfrm>
              <a:off x="472875" y="1918538"/>
              <a:ext cx="19925" cy="15200"/>
            </a:xfrm>
            <a:custGeom>
              <a:avLst/>
              <a:gdLst/>
              <a:ahLst/>
              <a:cxnLst/>
              <a:rect l="l" t="t" r="r" b="b"/>
              <a:pathLst>
                <a:path w="797" h="608" extrusionOk="0">
                  <a:moveTo>
                    <a:pt x="398" y="1"/>
                  </a:moveTo>
                  <a:cubicBezTo>
                    <a:pt x="0" y="1"/>
                    <a:pt x="0" y="608"/>
                    <a:pt x="398" y="608"/>
                  </a:cubicBezTo>
                  <a:cubicBezTo>
                    <a:pt x="797" y="608"/>
                    <a:pt x="797" y="1"/>
                    <a:pt x="398"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2" name="Google Shape;1412;p23"/>
            <p:cNvSpPr/>
            <p:nvPr/>
          </p:nvSpPr>
          <p:spPr>
            <a:xfrm>
              <a:off x="444900" y="1890113"/>
              <a:ext cx="16150" cy="11875"/>
            </a:xfrm>
            <a:custGeom>
              <a:avLst/>
              <a:gdLst/>
              <a:ahLst/>
              <a:cxnLst/>
              <a:rect l="l" t="t" r="r" b="b"/>
              <a:pathLst>
                <a:path w="646" h="475" extrusionOk="0">
                  <a:moveTo>
                    <a:pt x="323" y="1"/>
                  </a:moveTo>
                  <a:cubicBezTo>
                    <a:pt x="1" y="1"/>
                    <a:pt x="1" y="475"/>
                    <a:pt x="323" y="475"/>
                  </a:cubicBezTo>
                  <a:cubicBezTo>
                    <a:pt x="645" y="475"/>
                    <a:pt x="645" y="1"/>
                    <a:pt x="323"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3" name="Google Shape;1413;p23"/>
            <p:cNvSpPr/>
            <p:nvPr/>
          </p:nvSpPr>
          <p:spPr>
            <a:xfrm>
              <a:off x="398475" y="1905288"/>
              <a:ext cx="11875" cy="11400"/>
            </a:xfrm>
            <a:custGeom>
              <a:avLst/>
              <a:gdLst/>
              <a:ahLst/>
              <a:cxnLst/>
              <a:rect l="l" t="t" r="r" b="b"/>
              <a:pathLst>
                <a:path w="475" h="456" extrusionOk="0">
                  <a:moveTo>
                    <a:pt x="228" y="0"/>
                  </a:moveTo>
                  <a:cubicBezTo>
                    <a:pt x="0" y="57"/>
                    <a:pt x="0" y="398"/>
                    <a:pt x="228" y="455"/>
                  </a:cubicBezTo>
                  <a:cubicBezTo>
                    <a:pt x="474" y="398"/>
                    <a:pt x="474" y="57"/>
                    <a:pt x="228"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4" name="Google Shape;1414;p23"/>
            <p:cNvSpPr/>
            <p:nvPr/>
          </p:nvSpPr>
          <p:spPr>
            <a:xfrm>
              <a:off x="454400" y="1849363"/>
              <a:ext cx="11850" cy="11400"/>
            </a:xfrm>
            <a:custGeom>
              <a:avLst/>
              <a:gdLst/>
              <a:ahLst/>
              <a:cxnLst/>
              <a:rect l="l" t="t" r="r" b="b"/>
              <a:pathLst>
                <a:path w="474" h="456" extrusionOk="0">
                  <a:moveTo>
                    <a:pt x="246" y="0"/>
                  </a:moveTo>
                  <a:cubicBezTo>
                    <a:pt x="0" y="57"/>
                    <a:pt x="0" y="398"/>
                    <a:pt x="246" y="455"/>
                  </a:cubicBezTo>
                  <a:cubicBezTo>
                    <a:pt x="474" y="398"/>
                    <a:pt x="474" y="57"/>
                    <a:pt x="246"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5" name="Google Shape;1415;p23"/>
            <p:cNvSpPr/>
            <p:nvPr/>
          </p:nvSpPr>
          <p:spPr>
            <a:xfrm>
              <a:off x="428800" y="1830863"/>
              <a:ext cx="14725" cy="11400"/>
            </a:xfrm>
            <a:custGeom>
              <a:avLst/>
              <a:gdLst/>
              <a:ahLst/>
              <a:cxnLst/>
              <a:rect l="l" t="t" r="r" b="b"/>
              <a:pathLst>
                <a:path w="589" h="456" extrusionOk="0">
                  <a:moveTo>
                    <a:pt x="228" y="1"/>
                  </a:moveTo>
                  <a:cubicBezTo>
                    <a:pt x="190" y="1"/>
                    <a:pt x="171" y="1"/>
                    <a:pt x="133" y="20"/>
                  </a:cubicBezTo>
                  <a:cubicBezTo>
                    <a:pt x="114" y="39"/>
                    <a:pt x="76" y="39"/>
                    <a:pt x="57" y="77"/>
                  </a:cubicBezTo>
                  <a:cubicBezTo>
                    <a:pt x="38" y="96"/>
                    <a:pt x="19" y="115"/>
                    <a:pt x="19" y="153"/>
                  </a:cubicBezTo>
                  <a:cubicBezTo>
                    <a:pt x="0" y="172"/>
                    <a:pt x="0" y="209"/>
                    <a:pt x="0" y="228"/>
                  </a:cubicBezTo>
                  <a:lnTo>
                    <a:pt x="0" y="285"/>
                  </a:lnTo>
                  <a:cubicBezTo>
                    <a:pt x="0" y="323"/>
                    <a:pt x="19" y="361"/>
                    <a:pt x="57" y="399"/>
                  </a:cubicBezTo>
                  <a:lnTo>
                    <a:pt x="95" y="437"/>
                  </a:lnTo>
                  <a:cubicBezTo>
                    <a:pt x="133" y="456"/>
                    <a:pt x="171" y="456"/>
                    <a:pt x="209" y="456"/>
                  </a:cubicBezTo>
                  <a:lnTo>
                    <a:pt x="209" y="437"/>
                  </a:lnTo>
                  <a:lnTo>
                    <a:pt x="361" y="437"/>
                  </a:lnTo>
                  <a:cubicBezTo>
                    <a:pt x="398" y="437"/>
                    <a:pt x="417" y="437"/>
                    <a:pt x="455" y="418"/>
                  </a:cubicBezTo>
                  <a:cubicBezTo>
                    <a:pt x="474" y="418"/>
                    <a:pt x="493" y="399"/>
                    <a:pt x="531" y="380"/>
                  </a:cubicBezTo>
                  <a:cubicBezTo>
                    <a:pt x="550" y="361"/>
                    <a:pt x="569" y="342"/>
                    <a:pt x="569" y="304"/>
                  </a:cubicBezTo>
                  <a:cubicBezTo>
                    <a:pt x="588" y="285"/>
                    <a:pt x="588" y="247"/>
                    <a:pt x="588" y="228"/>
                  </a:cubicBezTo>
                  <a:lnTo>
                    <a:pt x="588" y="172"/>
                  </a:lnTo>
                  <a:cubicBezTo>
                    <a:pt x="569" y="134"/>
                    <a:pt x="550" y="96"/>
                    <a:pt x="531" y="58"/>
                  </a:cubicBezTo>
                  <a:lnTo>
                    <a:pt x="493" y="39"/>
                  </a:lnTo>
                  <a:cubicBezTo>
                    <a:pt x="455" y="20"/>
                    <a:pt x="417" y="1"/>
                    <a:pt x="380"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6" name="Google Shape;1416;p23"/>
            <p:cNvSpPr/>
            <p:nvPr/>
          </p:nvSpPr>
          <p:spPr>
            <a:xfrm>
              <a:off x="440175" y="1765463"/>
              <a:ext cx="18025" cy="14725"/>
            </a:xfrm>
            <a:custGeom>
              <a:avLst/>
              <a:gdLst/>
              <a:ahLst/>
              <a:cxnLst/>
              <a:rect l="l" t="t" r="r" b="b"/>
              <a:pathLst>
                <a:path w="721" h="589" extrusionOk="0">
                  <a:moveTo>
                    <a:pt x="361" y="1"/>
                  </a:moveTo>
                  <a:cubicBezTo>
                    <a:pt x="0" y="20"/>
                    <a:pt x="0" y="551"/>
                    <a:pt x="361" y="589"/>
                  </a:cubicBezTo>
                  <a:cubicBezTo>
                    <a:pt x="721" y="551"/>
                    <a:pt x="721" y="20"/>
                    <a:pt x="361"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7" name="Google Shape;1417;p23"/>
            <p:cNvSpPr/>
            <p:nvPr/>
          </p:nvSpPr>
          <p:spPr>
            <a:xfrm>
              <a:off x="385200" y="1777313"/>
              <a:ext cx="15650" cy="13300"/>
            </a:xfrm>
            <a:custGeom>
              <a:avLst/>
              <a:gdLst/>
              <a:ahLst/>
              <a:cxnLst/>
              <a:rect l="l" t="t" r="r" b="b"/>
              <a:pathLst>
                <a:path w="626" h="532" extrusionOk="0">
                  <a:moveTo>
                    <a:pt x="323" y="1"/>
                  </a:moveTo>
                  <a:cubicBezTo>
                    <a:pt x="0" y="39"/>
                    <a:pt x="0" y="494"/>
                    <a:pt x="323" y="532"/>
                  </a:cubicBezTo>
                  <a:cubicBezTo>
                    <a:pt x="626" y="494"/>
                    <a:pt x="626" y="39"/>
                    <a:pt x="323"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8" name="Google Shape;1418;p23"/>
            <p:cNvSpPr/>
            <p:nvPr/>
          </p:nvSpPr>
          <p:spPr>
            <a:xfrm>
              <a:off x="399875" y="1703388"/>
              <a:ext cx="16150" cy="11875"/>
            </a:xfrm>
            <a:custGeom>
              <a:avLst/>
              <a:gdLst/>
              <a:ahLst/>
              <a:cxnLst/>
              <a:rect l="l" t="t" r="r" b="b"/>
              <a:pathLst>
                <a:path w="646" h="475" extrusionOk="0">
                  <a:moveTo>
                    <a:pt x="323" y="1"/>
                  </a:moveTo>
                  <a:cubicBezTo>
                    <a:pt x="1" y="1"/>
                    <a:pt x="1" y="474"/>
                    <a:pt x="323" y="474"/>
                  </a:cubicBezTo>
                  <a:cubicBezTo>
                    <a:pt x="646" y="474"/>
                    <a:pt x="646" y="1"/>
                    <a:pt x="323"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9" name="Google Shape;1419;p23"/>
            <p:cNvSpPr/>
            <p:nvPr/>
          </p:nvSpPr>
          <p:spPr>
            <a:xfrm>
              <a:off x="354400" y="1709538"/>
              <a:ext cx="17550" cy="14250"/>
            </a:xfrm>
            <a:custGeom>
              <a:avLst/>
              <a:gdLst/>
              <a:ahLst/>
              <a:cxnLst/>
              <a:rect l="l" t="t" r="r" b="b"/>
              <a:pathLst>
                <a:path w="702" h="570" extrusionOk="0">
                  <a:moveTo>
                    <a:pt x="341" y="1"/>
                  </a:moveTo>
                  <a:cubicBezTo>
                    <a:pt x="0" y="20"/>
                    <a:pt x="0" y="532"/>
                    <a:pt x="341" y="570"/>
                  </a:cubicBezTo>
                  <a:cubicBezTo>
                    <a:pt x="702" y="532"/>
                    <a:pt x="702" y="20"/>
                    <a:pt x="341"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0" name="Google Shape;1420;p23"/>
            <p:cNvSpPr/>
            <p:nvPr/>
          </p:nvSpPr>
          <p:spPr>
            <a:xfrm>
              <a:off x="338275" y="1701963"/>
              <a:ext cx="19450" cy="14250"/>
            </a:xfrm>
            <a:custGeom>
              <a:avLst/>
              <a:gdLst/>
              <a:ahLst/>
              <a:cxnLst/>
              <a:rect l="l" t="t" r="r" b="b"/>
              <a:pathLst>
                <a:path w="778" h="570" extrusionOk="0">
                  <a:moveTo>
                    <a:pt x="416" y="0"/>
                  </a:moveTo>
                  <a:cubicBezTo>
                    <a:pt x="411" y="0"/>
                    <a:pt x="405" y="0"/>
                    <a:pt x="399" y="1"/>
                  </a:cubicBezTo>
                  <a:cubicBezTo>
                    <a:pt x="1" y="1"/>
                    <a:pt x="1" y="569"/>
                    <a:pt x="399" y="569"/>
                  </a:cubicBezTo>
                  <a:cubicBezTo>
                    <a:pt x="772" y="569"/>
                    <a:pt x="778" y="0"/>
                    <a:pt x="416"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1" name="Google Shape;1421;p23"/>
            <p:cNvSpPr/>
            <p:nvPr/>
          </p:nvSpPr>
          <p:spPr>
            <a:xfrm>
              <a:off x="388050" y="1631363"/>
              <a:ext cx="17550" cy="13750"/>
            </a:xfrm>
            <a:custGeom>
              <a:avLst/>
              <a:gdLst/>
              <a:ahLst/>
              <a:cxnLst/>
              <a:rect l="l" t="t" r="r" b="b"/>
              <a:pathLst>
                <a:path w="702" h="550" extrusionOk="0">
                  <a:moveTo>
                    <a:pt x="360" y="0"/>
                  </a:moveTo>
                  <a:cubicBezTo>
                    <a:pt x="0" y="0"/>
                    <a:pt x="0" y="550"/>
                    <a:pt x="360" y="550"/>
                  </a:cubicBezTo>
                  <a:cubicBezTo>
                    <a:pt x="701" y="550"/>
                    <a:pt x="701" y="0"/>
                    <a:pt x="360"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2" name="Google Shape;1422;p23"/>
            <p:cNvSpPr/>
            <p:nvPr/>
          </p:nvSpPr>
          <p:spPr>
            <a:xfrm>
              <a:off x="297525" y="1637988"/>
              <a:ext cx="18975" cy="14725"/>
            </a:xfrm>
            <a:custGeom>
              <a:avLst/>
              <a:gdLst/>
              <a:ahLst/>
              <a:cxnLst/>
              <a:rect l="l" t="t" r="r" b="b"/>
              <a:pathLst>
                <a:path w="759" h="589" extrusionOk="0">
                  <a:moveTo>
                    <a:pt x="379" y="0"/>
                  </a:moveTo>
                  <a:cubicBezTo>
                    <a:pt x="0" y="0"/>
                    <a:pt x="0" y="588"/>
                    <a:pt x="379" y="588"/>
                  </a:cubicBezTo>
                  <a:cubicBezTo>
                    <a:pt x="759" y="588"/>
                    <a:pt x="759" y="0"/>
                    <a:pt x="379"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3" name="Google Shape;1423;p23"/>
            <p:cNvSpPr/>
            <p:nvPr/>
          </p:nvSpPr>
          <p:spPr>
            <a:xfrm>
              <a:off x="356275" y="1585363"/>
              <a:ext cx="20875" cy="15675"/>
            </a:xfrm>
            <a:custGeom>
              <a:avLst/>
              <a:gdLst/>
              <a:ahLst/>
              <a:cxnLst/>
              <a:rect l="l" t="t" r="r" b="b"/>
              <a:pathLst>
                <a:path w="835" h="627" extrusionOk="0">
                  <a:moveTo>
                    <a:pt x="436" y="1"/>
                  </a:moveTo>
                  <a:cubicBezTo>
                    <a:pt x="430" y="1"/>
                    <a:pt x="424" y="1"/>
                    <a:pt x="418" y="1"/>
                  </a:cubicBezTo>
                  <a:cubicBezTo>
                    <a:pt x="1" y="1"/>
                    <a:pt x="1" y="627"/>
                    <a:pt x="418" y="627"/>
                  </a:cubicBezTo>
                  <a:cubicBezTo>
                    <a:pt x="829" y="627"/>
                    <a:pt x="835" y="1"/>
                    <a:pt x="436"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4" name="Google Shape;1424;p23"/>
            <p:cNvSpPr/>
            <p:nvPr/>
          </p:nvSpPr>
          <p:spPr>
            <a:xfrm>
              <a:off x="311750" y="1588238"/>
              <a:ext cx="12800" cy="9500"/>
            </a:xfrm>
            <a:custGeom>
              <a:avLst/>
              <a:gdLst/>
              <a:ahLst/>
              <a:cxnLst/>
              <a:rect l="l" t="t" r="r" b="b"/>
              <a:pathLst>
                <a:path w="512" h="380" extrusionOk="0">
                  <a:moveTo>
                    <a:pt x="265" y="0"/>
                  </a:moveTo>
                  <a:cubicBezTo>
                    <a:pt x="0" y="0"/>
                    <a:pt x="0" y="379"/>
                    <a:pt x="265" y="379"/>
                  </a:cubicBezTo>
                  <a:cubicBezTo>
                    <a:pt x="512" y="379"/>
                    <a:pt x="512" y="0"/>
                    <a:pt x="265"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5" name="Google Shape;1425;p23"/>
            <p:cNvSpPr/>
            <p:nvPr/>
          </p:nvSpPr>
          <p:spPr>
            <a:xfrm>
              <a:off x="285675" y="1574488"/>
              <a:ext cx="20400" cy="15175"/>
            </a:xfrm>
            <a:custGeom>
              <a:avLst/>
              <a:gdLst/>
              <a:ahLst/>
              <a:cxnLst/>
              <a:rect l="l" t="t" r="r" b="b"/>
              <a:pathLst>
                <a:path w="816" h="607" extrusionOk="0">
                  <a:moveTo>
                    <a:pt x="398" y="0"/>
                  </a:moveTo>
                  <a:cubicBezTo>
                    <a:pt x="0" y="0"/>
                    <a:pt x="0" y="607"/>
                    <a:pt x="398" y="607"/>
                  </a:cubicBezTo>
                  <a:cubicBezTo>
                    <a:pt x="816" y="607"/>
                    <a:pt x="816" y="0"/>
                    <a:pt x="398"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6" name="Google Shape;1426;p23"/>
            <p:cNvSpPr/>
            <p:nvPr/>
          </p:nvSpPr>
          <p:spPr>
            <a:xfrm>
              <a:off x="354400" y="1551263"/>
              <a:ext cx="9975" cy="8550"/>
            </a:xfrm>
            <a:custGeom>
              <a:avLst/>
              <a:gdLst/>
              <a:ahLst/>
              <a:cxnLst/>
              <a:rect l="l" t="t" r="r" b="b"/>
              <a:pathLst>
                <a:path w="399" h="342" extrusionOk="0">
                  <a:moveTo>
                    <a:pt x="209" y="0"/>
                  </a:moveTo>
                  <a:cubicBezTo>
                    <a:pt x="0" y="38"/>
                    <a:pt x="0" y="323"/>
                    <a:pt x="209" y="342"/>
                  </a:cubicBezTo>
                  <a:cubicBezTo>
                    <a:pt x="398" y="323"/>
                    <a:pt x="398" y="38"/>
                    <a:pt x="209"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7" name="Google Shape;1427;p23"/>
            <p:cNvSpPr/>
            <p:nvPr/>
          </p:nvSpPr>
          <p:spPr>
            <a:xfrm>
              <a:off x="337800" y="1527563"/>
              <a:ext cx="13300" cy="11400"/>
            </a:xfrm>
            <a:custGeom>
              <a:avLst/>
              <a:gdLst/>
              <a:ahLst/>
              <a:cxnLst/>
              <a:rect l="l" t="t" r="r" b="b"/>
              <a:pathLst>
                <a:path w="532" h="456" extrusionOk="0">
                  <a:moveTo>
                    <a:pt x="266" y="1"/>
                  </a:moveTo>
                  <a:cubicBezTo>
                    <a:pt x="1" y="38"/>
                    <a:pt x="1" y="418"/>
                    <a:pt x="266" y="455"/>
                  </a:cubicBezTo>
                  <a:cubicBezTo>
                    <a:pt x="531" y="418"/>
                    <a:pt x="531" y="38"/>
                    <a:pt x="266"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8" name="Google Shape;1428;p23"/>
            <p:cNvSpPr/>
            <p:nvPr/>
          </p:nvSpPr>
          <p:spPr>
            <a:xfrm>
              <a:off x="272875" y="1700063"/>
              <a:ext cx="23250" cy="18050"/>
            </a:xfrm>
            <a:custGeom>
              <a:avLst/>
              <a:gdLst/>
              <a:ahLst/>
              <a:cxnLst/>
              <a:rect l="l" t="t" r="r" b="b"/>
              <a:pathLst>
                <a:path w="930" h="722" extrusionOk="0">
                  <a:moveTo>
                    <a:pt x="474" y="1"/>
                  </a:moveTo>
                  <a:cubicBezTo>
                    <a:pt x="0" y="1"/>
                    <a:pt x="0" y="721"/>
                    <a:pt x="474" y="721"/>
                  </a:cubicBezTo>
                  <a:cubicBezTo>
                    <a:pt x="929" y="721"/>
                    <a:pt x="929" y="1"/>
                    <a:pt x="474"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9" name="Google Shape;1429;p23"/>
            <p:cNvSpPr/>
            <p:nvPr/>
          </p:nvSpPr>
          <p:spPr>
            <a:xfrm>
              <a:off x="507000" y="1726138"/>
              <a:ext cx="3800" cy="3350"/>
            </a:xfrm>
            <a:custGeom>
              <a:avLst/>
              <a:gdLst/>
              <a:ahLst/>
              <a:cxnLst/>
              <a:rect l="l" t="t" r="r" b="b"/>
              <a:pathLst>
                <a:path w="152" h="134" extrusionOk="0">
                  <a:moveTo>
                    <a:pt x="76" y="0"/>
                  </a:moveTo>
                  <a:cubicBezTo>
                    <a:pt x="0" y="0"/>
                    <a:pt x="0" y="114"/>
                    <a:pt x="76" y="133"/>
                  </a:cubicBezTo>
                  <a:cubicBezTo>
                    <a:pt x="152" y="114"/>
                    <a:pt x="152" y="0"/>
                    <a:pt x="76"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0" name="Google Shape;1430;p23"/>
            <p:cNvSpPr/>
            <p:nvPr/>
          </p:nvSpPr>
          <p:spPr>
            <a:xfrm>
              <a:off x="485200" y="1780638"/>
              <a:ext cx="18025" cy="13775"/>
            </a:xfrm>
            <a:custGeom>
              <a:avLst/>
              <a:gdLst/>
              <a:ahLst/>
              <a:cxnLst/>
              <a:rect l="l" t="t" r="r" b="b"/>
              <a:pathLst>
                <a:path w="721" h="551" extrusionOk="0">
                  <a:moveTo>
                    <a:pt x="360" y="1"/>
                  </a:moveTo>
                  <a:cubicBezTo>
                    <a:pt x="0" y="1"/>
                    <a:pt x="0" y="550"/>
                    <a:pt x="360" y="550"/>
                  </a:cubicBezTo>
                  <a:cubicBezTo>
                    <a:pt x="721" y="550"/>
                    <a:pt x="721" y="1"/>
                    <a:pt x="360"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1" name="Google Shape;1431;p23"/>
            <p:cNvSpPr/>
            <p:nvPr/>
          </p:nvSpPr>
          <p:spPr>
            <a:xfrm>
              <a:off x="502250" y="1829463"/>
              <a:ext cx="9500" cy="6175"/>
            </a:xfrm>
            <a:custGeom>
              <a:avLst/>
              <a:gdLst/>
              <a:ahLst/>
              <a:cxnLst/>
              <a:rect l="l" t="t" r="r" b="b"/>
              <a:pathLst>
                <a:path w="380" h="247" extrusionOk="0">
                  <a:moveTo>
                    <a:pt x="114" y="0"/>
                  </a:moveTo>
                  <a:cubicBezTo>
                    <a:pt x="77" y="0"/>
                    <a:pt x="39" y="19"/>
                    <a:pt x="20" y="38"/>
                  </a:cubicBezTo>
                  <a:cubicBezTo>
                    <a:pt x="20" y="38"/>
                    <a:pt x="1" y="57"/>
                    <a:pt x="1" y="76"/>
                  </a:cubicBezTo>
                  <a:cubicBezTo>
                    <a:pt x="1" y="95"/>
                    <a:pt x="1" y="114"/>
                    <a:pt x="1" y="114"/>
                  </a:cubicBezTo>
                  <a:cubicBezTo>
                    <a:pt x="1" y="152"/>
                    <a:pt x="20" y="190"/>
                    <a:pt x="39" y="209"/>
                  </a:cubicBezTo>
                  <a:cubicBezTo>
                    <a:pt x="58" y="228"/>
                    <a:pt x="95" y="247"/>
                    <a:pt x="114" y="247"/>
                  </a:cubicBezTo>
                  <a:lnTo>
                    <a:pt x="266" y="247"/>
                  </a:lnTo>
                  <a:cubicBezTo>
                    <a:pt x="304" y="247"/>
                    <a:pt x="342" y="228"/>
                    <a:pt x="361" y="209"/>
                  </a:cubicBezTo>
                  <a:cubicBezTo>
                    <a:pt x="361" y="190"/>
                    <a:pt x="380" y="190"/>
                    <a:pt x="380" y="171"/>
                  </a:cubicBezTo>
                  <a:cubicBezTo>
                    <a:pt x="380" y="152"/>
                    <a:pt x="380" y="133"/>
                    <a:pt x="380" y="114"/>
                  </a:cubicBezTo>
                  <a:cubicBezTo>
                    <a:pt x="380" y="95"/>
                    <a:pt x="361" y="57"/>
                    <a:pt x="342" y="38"/>
                  </a:cubicBezTo>
                  <a:cubicBezTo>
                    <a:pt x="323" y="19"/>
                    <a:pt x="285" y="0"/>
                    <a:pt x="266"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2" name="Google Shape;1432;p23"/>
            <p:cNvSpPr/>
            <p:nvPr/>
          </p:nvSpPr>
          <p:spPr>
            <a:xfrm>
              <a:off x="504150" y="1867838"/>
              <a:ext cx="24675" cy="18975"/>
            </a:xfrm>
            <a:custGeom>
              <a:avLst/>
              <a:gdLst/>
              <a:ahLst/>
              <a:cxnLst/>
              <a:rect l="l" t="t" r="r" b="b"/>
              <a:pathLst>
                <a:path w="987" h="759" extrusionOk="0">
                  <a:moveTo>
                    <a:pt x="493" y="1"/>
                  </a:moveTo>
                  <a:cubicBezTo>
                    <a:pt x="1" y="1"/>
                    <a:pt x="1" y="759"/>
                    <a:pt x="493" y="759"/>
                  </a:cubicBezTo>
                  <a:cubicBezTo>
                    <a:pt x="986" y="759"/>
                    <a:pt x="986" y="1"/>
                    <a:pt x="493"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3" name="Google Shape;1433;p23"/>
            <p:cNvSpPr/>
            <p:nvPr/>
          </p:nvSpPr>
          <p:spPr>
            <a:xfrm>
              <a:off x="360075" y="1880163"/>
              <a:ext cx="20875" cy="17075"/>
            </a:xfrm>
            <a:custGeom>
              <a:avLst/>
              <a:gdLst/>
              <a:ahLst/>
              <a:cxnLst/>
              <a:rect l="l" t="t" r="r" b="b"/>
              <a:pathLst>
                <a:path w="835" h="683" extrusionOk="0">
                  <a:moveTo>
                    <a:pt x="418" y="0"/>
                  </a:moveTo>
                  <a:cubicBezTo>
                    <a:pt x="1" y="38"/>
                    <a:pt x="1" y="645"/>
                    <a:pt x="418" y="683"/>
                  </a:cubicBezTo>
                  <a:cubicBezTo>
                    <a:pt x="835" y="645"/>
                    <a:pt x="835" y="38"/>
                    <a:pt x="418"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4" name="Google Shape;1434;p23"/>
            <p:cNvSpPr/>
            <p:nvPr/>
          </p:nvSpPr>
          <p:spPr>
            <a:xfrm>
              <a:off x="319325" y="1860263"/>
              <a:ext cx="16125" cy="12350"/>
            </a:xfrm>
            <a:custGeom>
              <a:avLst/>
              <a:gdLst/>
              <a:ahLst/>
              <a:cxnLst/>
              <a:rect l="l" t="t" r="r" b="b"/>
              <a:pathLst>
                <a:path w="645" h="494" extrusionOk="0">
                  <a:moveTo>
                    <a:pt x="247" y="0"/>
                  </a:moveTo>
                  <a:cubicBezTo>
                    <a:pt x="228" y="0"/>
                    <a:pt x="190" y="0"/>
                    <a:pt x="152" y="19"/>
                  </a:cubicBezTo>
                  <a:cubicBezTo>
                    <a:pt x="133" y="19"/>
                    <a:pt x="95" y="38"/>
                    <a:pt x="76" y="76"/>
                  </a:cubicBezTo>
                  <a:cubicBezTo>
                    <a:pt x="38" y="114"/>
                    <a:pt x="0" y="171"/>
                    <a:pt x="0" y="247"/>
                  </a:cubicBezTo>
                  <a:lnTo>
                    <a:pt x="0" y="304"/>
                  </a:lnTo>
                  <a:cubicBezTo>
                    <a:pt x="19" y="342"/>
                    <a:pt x="38" y="379"/>
                    <a:pt x="76" y="417"/>
                  </a:cubicBezTo>
                  <a:lnTo>
                    <a:pt x="114" y="455"/>
                  </a:lnTo>
                  <a:cubicBezTo>
                    <a:pt x="152" y="474"/>
                    <a:pt x="209" y="493"/>
                    <a:pt x="247" y="493"/>
                  </a:cubicBezTo>
                  <a:lnTo>
                    <a:pt x="398" y="493"/>
                  </a:lnTo>
                  <a:cubicBezTo>
                    <a:pt x="436" y="493"/>
                    <a:pt x="455" y="493"/>
                    <a:pt x="493" y="474"/>
                  </a:cubicBezTo>
                  <a:cubicBezTo>
                    <a:pt x="550" y="455"/>
                    <a:pt x="588" y="398"/>
                    <a:pt x="607" y="342"/>
                  </a:cubicBezTo>
                  <a:cubicBezTo>
                    <a:pt x="626" y="323"/>
                    <a:pt x="645" y="285"/>
                    <a:pt x="626" y="247"/>
                  </a:cubicBezTo>
                  <a:lnTo>
                    <a:pt x="626" y="190"/>
                  </a:lnTo>
                  <a:cubicBezTo>
                    <a:pt x="626" y="152"/>
                    <a:pt x="607" y="114"/>
                    <a:pt x="569" y="76"/>
                  </a:cubicBezTo>
                  <a:lnTo>
                    <a:pt x="531" y="38"/>
                  </a:lnTo>
                  <a:cubicBezTo>
                    <a:pt x="493" y="19"/>
                    <a:pt x="436" y="19"/>
                    <a:pt x="398" y="19"/>
                  </a:cubicBezTo>
                  <a:lnTo>
                    <a:pt x="398" y="0"/>
                  </a:ln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5" name="Google Shape;1435;p23"/>
            <p:cNvSpPr/>
            <p:nvPr/>
          </p:nvSpPr>
          <p:spPr>
            <a:xfrm>
              <a:off x="325475" y="1808138"/>
              <a:ext cx="15675" cy="11850"/>
            </a:xfrm>
            <a:custGeom>
              <a:avLst/>
              <a:gdLst/>
              <a:ahLst/>
              <a:cxnLst/>
              <a:rect l="l" t="t" r="r" b="b"/>
              <a:pathLst>
                <a:path w="627" h="474" extrusionOk="0">
                  <a:moveTo>
                    <a:pt x="304" y="0"/>
                  </a:moveTo>
                  <a:cubicBezTo>
                    <a:pt x="1" y="0"/>
                    <a:pt x="1" y="474"/>
                    <a:pt x="304" y="474"/>
                  </a:cubicBezTo>
                  <a:cubicBezTo>
                    <a:pt x="626" y="474"/>
                    <a:pt x="626" y="0"/>
                    <a:pt x="304"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6" name="Google Shape;1436;p23"/>
            <p:cNvSpPr/>
            <p:nvPr/>
          </p:nvSpPr>
          <p:spPr>
            <a:xfrm>
              <a:off x="298950" y="1787738"/>
              <a:ext cx="8550" cy="7150"/>
            </a:xfrm>
            <a:custGeom>
              <a:avLst/>
              <a:gdLst/>
              <a:ahLst/>
              <a:cxnLst/>
              <a:rect l="l" t="t" r="r" b="b"/>
              <a:pathLst>
                <a:path w="342" h="286" extrusionOk="0">
                  <a:moveTo>
                    <a:pt x="171" y="1"/>
                  </a:moveTo>
                  <a:cubicBezTo>
                    <a:pt x="0" y="20"/>
                    <a:pt x="0" y="266"/>
                    <a:pt x="171" y="285"/>
                  </a:cubicBezTo>
                  <a:cubicBezTo>
                    <a:pt x="341" y="266"/>
                    <a:pt x="341" y="20"/>
                    <a:pt x="171"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7" name="Google Shape;1437;p23"/>
            <p:cNvSpPr/>
            <p:nvPr/>
          </p:nvSpPr>
          <p:spPr>
            <a:xfrm>
              <a:off x="445850" y="1622338"/>
              <a:ext cx="21825" cy="16625"/>
            </a:xfrm>
            <a:custGeom>
              <a:avLst/>
              <a:gdLst/>
              <a:ahLst/>
              <a:cxnLst/>
              <a:rect l="l" t="t" r="r" b="b"/>
              <a:pathLst>
                <a:path w="873" h="665" extrusionOk="0">
                  <a:moveTo>
                    <a:pt x="437" y="1"/>
                  </a:moveTo>
                  <a:cubicBezTo>
                    <a:pt x="1" y="1"/>
                    <a:pt x="1" y="664"/>
                    <a:pt x="437" y="664"/>
                  </a:cubicBezTo>
                  <a:cubicBezTo>
                    <a:pt x="873" y="664"/>
                    <a:pt x="873" y="1"/>
                    <a:pt x="437"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8" name="Google Shape;1438;p23"/>
            <p:cNvSpPr/>
            <p:nvPr/>
          </p:nvSpPr>
          <p:spPr>
            <a:xfrm>
              <a:off x="418850" y="1542263"/>
              <a:ext cx="23250" cy="18975"/>
            </a:xfrm>
            <a:custGeom>
              <a:avLst/>
              <a:gdLst/>
              <a:ahLst/>
              <a:cxnLst/>
              <a:rect l="l" t="t" r="r" b="b"/>
              <a:pathLst>
                <a:path w="930" h="759" extrusionOk="0">
                  <a:moveTo>
                    <a:pt x="474" y="0"/>
                  </a:moveTo>
                  <a:cubicBezTo>
                    <a:pt x="0" y="38"/>
                    <a:pt x="0" y="721"/>
                    <a:pt x="474" y="758"/>
                  </a:cubicBezTo>
                  <a:cubicBezTo>
                    <a:pt x="929" y="721"/>
                    <a:pt x="929" y="38"/>
                    <a:pt x="474"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Number and text">
  <p:cSld name="BLANK_1_1_1_1_1_1">
    <p:spTree>
      <p:nvGrpSpPr>
        <p:cNvPr id="1" name="Shape 1439"/>
        <p:cNvGrpSpPr/>
        <p:nvPr/>
      </p:nvGrpSpPr>
      <p:grpSpPr>
        <a:xfrm>
          <a:off x="0" y="0"/>
          <a:ext cx="0" cy="0"/>
          <a:chOff x="0" y="0"/>
          <a:chExt cx="0" cy="0"/>
        </a:xfrm>
      </p:grpSpPr>
      <p:sp>
        <p:nvSpPr>
          <p:cNvPr id="1440" name="Google Shape;1440;p24"/>
          <p:cNvSpPr txBox="1">
            <a:spLocks noGrp="1"/>
          </p:cNvSpPr>
          <p:nvPr>
            <p:ph type="title" hasCustomPrompt="1"/>
          </p:nvPr>
        </p:nvSpPr>
        <p:spPr>
          <a:xfrm>
            <a:off x="3040947" y="1992075"/>
            <a:ext cx="1135800" cy="4452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6200"/>
              <a:buNone/>
              <a:defRPr sz="2500"/>
            </a:lvl1pPr>
            <a:lvl2pPr lvl="1" algn="ctr" rtl="0">
              <a:spcBef>
                <a:spcPts val="0"/>
              </a:spcBef>
              <a:spcAft>
                <a:spcPts val="0"/>
              </a:spcAft>
              <a:buSzPts val="6200"/>
              <a:buNone/>
              <a:defRPr sz="6200"/>
            </a:lvl2pPr>
            <a:lvl3pPr lvl="2" algn="ctr" rtl="0">
              <a:spcBef>
                <a:spcPts val="0"/>
              </a:spcBef>
              <a:spcAft>
                <a:spcPts val="0"/>
              </a:spcAft>
              <a:buSzPts val="6200"/>
              <a:buNone/>
              <a:defRPr sz="6200"/>
            </a:lvl3pPr>
            <a:lvl4pPr lvl="3" algn="ctr" rtl="0">
              <a:spcBef>
                <a:spcPts val="0"/>
              </a:spcBef>
              <a:spcAft>
                <a:spcPts val="0"/>
              </a:spcAft>
              <a:buSzPts val="6200"/>
              <a:buNone/>
              <a:defRPr sz="6200"/>
            </a:lvl4pPr>
            <a:lvl5pPr lvl="4" algn="ctr" rtl="0">
              <a:spcBef>
                <a:spcPts val="0"/>
              </a:spcBef>
              <a:spcAft>
                <a:spcPts val="0"/>
              </a:spcAft>
              <a:buSzPts val="6200"/>
              <a:buNone/>
              <a:defRPr sz="6200"/>
            </a:lvl5pPr>
            <a:lvl6pPr lvl="5" algn="ctr" rtl="0">
              <a:spcBef>
                <a:spcPts val="0"/>
              </a:spcBef>
              <a:spcAft>
                <a:spcPts val="0"/>
              </a:spcAft>
              <a:buSzPts val="6200"/>
              <a:buNone/>
              <a:defRPr sz="6200"/>
            </a:lvl6pPr>
            <a:lvl7pPr lvl="6" algn="ctr" rtl="0">
              <a:spcBef>
                <a:spcPts val="0"/>
              </a:spcBef>
              <a:spcAft>
                <a:spcPts val="0"/>
              </a:spcAft>
              <a:buSzPts val="6200"/>
              <a:buNone/>
              <a:defRPr sz="6200"/>
            </a:lvl7pPr>
            <a:lvl8pPr lvl="7" algn="ctr" rtl="0">
              <a:spcBef>
                <a:spcPts val="0"/>
              </a:spcBef>
              <a:spcAft>
                <a:spcPts val="0"/>
              </a:spcAft>
              <a:buSzPts val="6200"/>
              <a:buNone/>
              <a:defRPr sz="6200"/>
            </a:lvl8pPr>
            <a:lvl9pPr lvl="8" algn="ctr" rtl="0">
              <a:spcBef>
                <a:spcPts val="0"/>
              </a:spcBef>
              <a:spcAft>
                <a:spcPts val="0"/>
              </a:spcAft>
              <a:buSzPts val="6200"/>
              <a:buNone/>
              <a:defRPr sz="6200"/>
            </a:lvl9pPr>
          </a:lstStyle>
          <a:p>
            <a:r>
              <a:t>xx%</a:t>
            </a:r>
          </a:p>
        </p:txBody>
      </p:sp>
      <p:sp>
        <p:nvSpPr>
          <p:cNvPr id="1441" name="Google Shape;1441;p24"/>
          <p:cNvSpPr txBox="1">
            <a:spLocks noGrp="1"/>
          </p:cNvSpPr>
          <p:nvPr>
            <p:ph type="subTitle" idx="1"/>
          </p:nvPr>
        </p:nvSpPr>
        <p:spPr>
          <a:xfrm>
            <a:off x="4570802" y="3295975"/>
            <a:ext cx="1913400" cy="4452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2000">
                <a:latin typeface="Overpass Black"/>
                <a:ea typeface="Overpass Black"/>
                <a:cs typeface="Overpass Black"/>
                <a:sym typeface="Overpass Black"/>
              </a:defRPr>
            </a:lvl1pPr>
            <a:lvl2pPr lvl="1" algn="ctr" rtl="0">
              <a:lnSpc>
                <a:spcPct val="100000"/>
              </a:lnSpc>
              <a:spcBef>
                <a:spcPts val="160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sp>
        <p:nvSpPr>
          <p:cNvPr id="1442" name="Google Shape;1442;p24"/>
          <p:cNvSpPr txBox="1">
            <a:spLocks noGrp="1"/>
          </p:cNvSpPr>
          <p:nvPr>
            <p:ph type="title" idx="2" hasCustomPrompt="1"/>
          </p:nvPr>
        </p:nvSpPr>
        <p:spPr>
          <a:xfrm>
            <a:off x="4959602" y="1992075"/>
            <a:ext cx="1135800" cy="4452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6200"/>
              <a:buNone/>
              <a:defRPr sz="2500"/>
            </a:lvl1pPr>
            <a:lvl2pPr lvl="1" algn="ctr" rtl="0">
              <a:spcBef>
                <a:spcPts val="0"/>
              </a:spcBef>
              <a:spcAft>
                <a:spcPts val="0"/>
              </a:spcAft>
              <a:buSzPts val="6200"/>
              <a:buNone/>
              <a:defRPr sz="6200"/>
            </a:lvl2pPr>
            <a:lvl3pPr lvl="2" algn="ctr" rtl="0">
              <a:spcBef>
                <a:spcPts val="0"/>
              </a:spcBef>
              <a:spcAft>
                <a:spcPts val="0"/>
              </a:spcAft>
              <a:buSzPts val="6200"/>
              <a:buNone/>
              <a:defRPr sz="6200"/>
            </a:lvl3pPr>
            <a:lvl4pPr lvl="3" algn="ctr" rtl="0">
              <a:spcBef>
                <a:spcPts val="0"/>
              </a:spcBef>
              <a:spcAft>
                <a:spcPts val="0"/>
              </a:spcAft>
              <a:buSzPts val="6200"/>
              <a:buNone/>
              <a:defRPr sz="6200"/>
            </a:lvl4pPr>
            <a:lvl5pPr lvl="4" algn="ctr" rtl="0">
              <a:spcBef>
                <a:spcPts val="0"/>
              </a:spcBef>
              <a:spcAft>
                <a:spcPts val="0"/>
              </a:spcAft>
              <a:buSzPts val="6200"/>
              <a:buNone/>
              <a:defRPr sz="6200"/>
            </a:lvl5pPr>
            <a:lvl6pPr lvl="5" algn="ctr" rtl="0">
              <a:spcBef>
                <a:spcPts val="0"/>
              </a:spcBef>
              <a:spcAft>
                <a:spcPts val="0"/>
              </a:spcAft>
              <a:buSzPts val="6200"/>
              <a:buNone/>
              <a:defRPr sz="6200"/>
            </a:lvl6pPr>
            <a:lvl7pPr lvl="6" algn="ctr" rtl="0">
              <a:spcBef>
                <a:spcPts val="0"/>
              </a:spcBef>
              <a:spcAft>
                <a:spcPts val="0"/>
              </a:spcAft>
              <a:buSzPts val="6200"/>
              <a:buNone/>
              <a:defRPr sz="6200"/>
            </a:lvl7pPr>
            <a:lvl8pPr lvl="7" algn="ctr" rtl="0">
              <a:spcBef>
                <a:spcPts val="0"/>
              </a:spcBef>
              <a:spcAft>
                <a:spcPts val="0"/>
              </a:spcAft>
              <a:buSzPts val="6200"/>
              <a:buNone/>
              <a:defRPr sz="6200"/>
            </a:lvl8pPr>
            <a:lvl9pPr lvl="8" algn="ctr" rtl="0">
              <a:spcBef>
                <a:spcPts val="0"/>
              </a:spcBef>
              <a:spcAft>
                <a:spcPts val="0"/>
              </a:spcAft>
              <a:buSzPts val="6200"/>
              <a:buNone/>
              <a:defRPr sz="6200"/>
            </a:lvl9pPr>
          </a:lstStyle>
          <a:p>
            <a:r>
              <a:t>xx%</a:t>
            </a:r>
          </a:p>
        </p:txBody>
      </p:sp>
      <p:sp>
        <p:nvSpPr>
          <p:cNvPr id="1443" name="Google Shape;1443;p24"/>
          <p:cNvSpPr txBox="1">
            <a:spLocks noGrp="1"/>
          </p:cNvSpPr>
          <p:nvPr>
            <p:ph type="subTitle" idx="3"/>
          </p:nvPr>
        </p:nvSpPr>
        <p:spPr>
          <a:xfrm>
            <a:off x="2645697" y="3295975"/>
            <a:ext cx="1926300" cy="4452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2000">
                <a:latin typeface="Overpass Black"/>
                <a:ea typeface="Overpass Black"/>
                <a:cs typeface="Overpass Black"/>
                <a:sym typeface="Overpass Black"/>
              </a:defRPr>
            </a:lvl1pPr>
            <a:lvl2pPr lvl="1" algn="ctr" rtl="0">
              <a:lnSpc>
                <a:spcPct val="100000"/>
              </a:lnSpc>
              <a:spcBef>
                <a:spcPts val="160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sp>
        <p:nvSpPr>
          <p:cNvPr id="1444" name="Google Shape;1444;p24"/>
          <p:cNvSpPr txBox="1">
            <a:spLocks noGrp="1"/>
          </p:cNvSpPr>
          <p:nvPr>
            <p:ph type="title" idx="4" hasCustomPrompt="1"/>
          </p:nvPr>
        </p:nvSpPr>
        <p:spPr>
          <a:xfrm>
            <a:off x="6926450" y="1992075"/>
            <a:ext cx="1083000" cy="4452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6200"/>
              <a:buNone/>
              <a:defRPr sz="2500"/>
            </a:lvl1pPr>
            <a:lvl2pPr lvl="1" algn="ctr" rtl="0">
              <a:spcBef>
                <a:spcPts val="0"/>
              </a:spcBef>
              <a:spcAft>
                <a:spcPts val="0"/>
              </a:spcAft>
              <a:buSzPts val="6200"/>
              <a:buNone/>
              <a:defRPr sz="6200"/>
            </a:lvl2pPr>
            <a:lvl3pPr lvl="2" algn="ctr" rtl="0">
              <a:spcBef>
                <a:spcPts val="0"/>
              </a:spcBef>
              <a:spcAft>
                <a:spcPts val="0"/>
              </a:spcAft>
              <a:buSzPts val="6200"/>
              <a:buNone/>
              <a:defRPr sz="6200"/>
            </a:lvl3pPr>
            <a:lvl4pPr lvl="3" algn="ctr" rtl="0">
              <a:spcBef>
                <a:spcPts val="0"/>
              </a:spcBef>
              <a:spcAft>
                <a:spcPts val="0"/>
              </a:spcAft>
              <a:buSzPts val="6200"/>
              <a:buNone/>
              <a:defRPr sz="6200"/>
            </a:lvl4pPr>
            <a:lvl5pPr lvl="4" algn="ctr" rtl="0">
              <a:spcBef>
                <a:spcPts val="0"/>
              </a:spcBef>
              <a:spcAft>
                <a:spcPts val="0"/>
              </a:spcAft>
              <a:buSzPts val="6200"/>
              <a:buNone/>
              <a:defRPr sz="6200"/>
            </a:lvl5pPr>
            <a:lvl6pPr lvl="5" algn="ctr" rtl="0">
              <a:spcBef>
                <a:spcPts val="0"/>
              </a:spcBef>
              <a:spcAft>
                <a:spcPts val="0"/>
              </a:spcAft>
              <a:buSzPts val="6200"/>
              <a:buNone/>
              <a:defRPr sz="6200"/>
            </a:lvl6pPr>
            <a:lvl7pPr lvl="6" algn="ctr" rtl="0">
              <a:spcBef>
                <a:spcPts val="0"/>
              </a:spcBef>
              <a:spcAft>
                <a:spcPts val="0"/>
              </a:spcAft>
              <a:buSzPts val="6200"/>
              <a:buNone/>
              <a:defRPr sz="6200"/>
            </a:lvl7pPr>
            <a:lvl8pPr lvl="7" algn="ctr" rtl="0">
              <a:spcBef>
                <a:spcPts val="0"/>
              </a:spcBef>
              <a:spcAft>
                <a:spcPts val="0"/>
              </a:spcAft>
              <a:buSzPts val="6200"/>
              <a:buNone/>
              <a:defRPr sz="6200"/>
            </a:lvl8pPr>
            <a:lvl9pPr lvl="8" algn="ctr" rtl="0">
              <a:spcBef>
                <a:spcPts val="0"/>
              </a:spcBef>
              <a:spcAft>
                <a:spcPts val="0"/>
              </a:spcAft>
              <a:buSzPts val="6200"/>
              <a:buNone/>
              <a:defRPr sz="6200"/>
            </a:lvl9pPr>
          </a:lstStyle>
          <a:p>
            <a:r>
              <a:t>xx%</a:t>
            </a:r>
          </a:p>
        </p:txBody>
      </p:sp>
      <p:sp>
        <p:nvSpPr>
          <p:cNvPr id="1445" name="Google Shape;1445;p24"/>
          <p:cNvSpPr txBox="1">
            <a:spLocks noGrp="1"/>
          </p:cNvSpPr>
          <p:nvPr>
            <p:ph type="subTitle" idx="5"/>
          </p:nvPr>
        </p:nvSpPr>
        <p:spPr>
          <a:xfrm>
            <a:off x="6507950" y="3295975"/>
            <a:ext cx="1920000" cy="4452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2000">
                <a:latin typeface="Overpass Black"/>
                <a:ea typeface="Overpass Black"/>
                <a:cs typeface="Overpass Black"/>
                <a:sym typeface="Overpass Black"/>
              </a:defRPr>
            </a:lvl1pPr>
            <a:lvl2pPr lvl="1" algn="ctr" rtl="0">
              <a:lnSpc>
                <a:spcPct val="100000"/>
              </a:lnSpc>
              <a:spcBef>
                <a:spcPts val="160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sp>
        <p:nvSpPr>
          <p:cNvPr id="1446" name="Google Shape;1446;p24"/>
          <p:cNvSpPr txBox="1">
            <a:spLocks noGrp="1"/>
          </p:cNvSpPr>
          <p:nvPr>
            <p:ph type="title" idx="6" hasCustomPrompt="1"/>
          </p:nvPr>
        </p:nvSpPr>
        <p:spPr>
          <a:xfrm>
            <a:off x="1146160" y="1992075"/>
            <a:ext cx="1083000" cy="4452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6200"/>
              <a:buNone/>
              <a:defRPr sz="2500"/>
            </a:lvl1pPr>
            <a:lvl2pPr lvl="1" algn="ctr" rtl="0">
              <a:spcBef>
                <a:spcPts val="0"/>
              </a:spcBef>
              <a:spcAft>
                <a:spcPts val="0"/>
              </a:spcAft>
              <a:buSzPts val="6200"/>
              <a:buNone/>
              <a:defRPr sz="6200"/>
            </a:lvl2pPr>
            <a:lvl3pPr lvl="2" algn="ctr" rtl="0">
              <a:spcBef>
                <a:spcPts val="0"/>
              </a:spcBef>
              <a:spcAft>
                <a:spcPts val="0"/>
              </a:spcAft>
              <a:buSzPts val="6200"/>
              <a:buNone/>
              <a:defRPr sz="6200"/>
            </a:lvl3pPr>
            <a:lvl4pPr lvl="3" algn="ctr" rtl="0">
              <a:spcBef>
                <a:spcPts val="0"/>
              </a:spcBef>
              <a:spcAft>
                <a:spcPts val="0"/>
              </a:spcAft>
              <a:buSzPts val="6200"/>
              <a:buNone/>
              <a:defRPr sz="6200"/>
            </a:lvl4pPr>
            <a:lvl5pPr lvl="4" algn="ctr" rtl="0">
              <a:spcBef>
                <a:spcPts val="0"/>
              </a:spcBef>
              <a:spcAft>
                <a:spcPts val="0"/>
              </a:spcAft>
              <a:buSzPts val="6200"/>
              <a:buNone/>
              <a:defRPr sz="6200"/>
            </a:lvl5pPr>
            <a:lvl6pPr lvl="5" algn="ctr" rtl="0">
              <a:spcBef>
                <a:spcPts val="0"/>
              </a:spcBef>
              <a:spcAft>
                <a:spcPts val="0"/>
              </a:spcAft>
              <a:buSzPts val="6200"/>
              <a:buNone/>
              <a:defRPr sz="6200"/>
            </a:lvl6pPr>
            <a:lvl7pPr lvl="6" algn="ctr" rtl="0">
              <a:spcBef>
                <a:spcPts val="0"/>
              </a:spcBef>
              <a:spcAft>
                <a:spcPts val="0"/>
              </a:spcAft>
              <a:buSzPts val="6200"/>
              <a:buNone/>
              <a:defRPr sz="6200"/>
            </a:lvl7pPr>
            <a:lvl8pPr lvl="7" algn="ctr" rtl="0">
              <a:spcBef>
                <a:spcPts val="0"/>
              </a:spcBef>
              <a:spcAft>
                <a:spcPts val="0"/>
              </a:spcAft>
              <a:buSzPts val="6200"/>
              <a:buNone/>
              <a:defRPr sz="6200"/>
            </a:lvl8pPr>
            <a:lvl9pPr lvl="8" algn="ctr" rtl="0">
              <a:spcBef>
                <a:spcPts val="0"/>
              </a:spcBef>
              <a:spcAft>
                <a:spcPts val="0"/>
              </a:spcAft>
              <a:buSzPts val="6200"/>
              <a:buNone/>
              <a:defRPr sz="6200"/>
            </a:lvl9pPr>
          </a:lstStyle>
          <a:p>
            <a:r>
              <a:t>xx%</a:t>
            </a:r>
          </a:p>
        </p:txBody>
      </p:sp>
      <p:sp>
        <p:nvSpPr>
          <p:cNvPr id="1447" name="Google Shape;1447;p24"/>
          <p:cNvSpPr txBox="1">
            <a:spLocks noGrp="1"/>
          </p:cNvSpPr>
          <p:nvPr>
            <p:ph type="subTitle" idx="7"/>
          </p:nvPr>
        </p:nvSpPr>
        <p:spPr>
          <a:xfrm>
            <a:off x="724510" y="3295975"/>
            <a:ext cx="1926300" cy="4452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2000">
                <a:latin typeface="Overpass Black"/>
                <a:ea typeface="Overpass Black"/>
                <a:cs typeface="Overpass Black"/>
                <a:sym typeface="Overpass Black"/>
              </a:defRPr>
            </a:lvl1pPr>
            <a:lvl2pPr lvl="1" algn="ctr" rtl="0">
              <a:lnSpc>
                <a:spcPct val="100000"/>
              </a:lnSpc>
              <a:spcBef>
                <a:spcPts val="160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sp>
        <p:nvSpPr>
          <p:cNvPr id="1448" name="Google Shape;1448;p24"/>
          <p:cNvSpPr txBox="1">
            <a:spLocks noGrp="1"/>
          </p:cNvSpPr>
          <p:nvPr>
            <p:ph type="subTitle" idx="8"/>
          </p:nvPr>
        </p:nvSpPr>
        <p:spPr>
          <a:xfrm>
            <a:off x="722260" y="3632696"/>
            <a:ext cx="1930800" cy="806700"/>
          </a:xfrm>
          <a:prstGeom prst="rect">
            <a:avLst/>
          </a:prstGeom>
        </p:spPr>
        <p:txBody>
          <a:bodyPr spcFirstLastPara="1" wrap="square" lIns="91425" tIns="91425" rIns="91425" bIns="91425" anchor="b"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449" name="Google Shape;1449;p24"/>
          <p:cNvSpPr txBox="1">
            <a:spLocks noGrp="1"/>
          </p:cNvSpPr>
          <p:nvPr>
            <p:ph type="subTitle" idx="9"/>
          </p:nvPr>
        </p:nvSpPr>
        <p:spPr>
          <a:xfrm>
            <a:off x="2643447" y="3632696"/>
            <a:ext cx="1930800" cy="806700"/>
          </a:xfrm>
          <a:prstGeom prst="rect">
            <a:avLst/>
          </a:prstGeom>
        </p:spPr>
        <p:txBody>
          <a:bodyPr spcFirstLastPara="1" wrap="square" lIns="91425" tIns="91425" rIns="91425" bIns="91425" anchor="b"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450" name="Google Shape;1450;p24"/>
          <p:cNvSpPr txBox="1">
            <a:spLocks noGrp="1"/>
          </p:cNvSpPr>
          <p:nvPr>
            <p:ph type="subTitle" idx="13"/>
          </p:nvPr>
        </p:nvSpPr>
        <p:spPr>
          <a:xfrm>
            <a:off x="4562102" y="3632696"/>
            <a:ext cx="1930800" cy="806700"/>
          </a:xfrm>
          <a:prstGeom prst="rect">
            <a:avLst/>
          </a:prstGeom>
        </p:spPr>
        <p:txBody>
          <a:bodyPr spcFirstLastPara="1" wrap="square" lIns="91425" tIns="91425" rIns="91425" bIns="91425" anchor="b"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451" name="Google Shape;1451;p24"/>
          <p:cNvSpPr txBox="1">
            <a:spLocks noGrp="1"/>
          </p:cNvSpPr>
          <p:nvPr>
            <p:ph type="subTitle" idx="14"/>
          </p:nvPr>
        </p:nvSpPr>
        <p:spPr>
          <a:xfrm>
            <a:off x="6502550" y="3632700"/>
            <a:ext cx="1930800" cy="806700"/>
          </a:xfrm>
          <a:prstGeom prst="rect">
            <a:avLst/>
          </a:prstGeom>
        </p:spPr>
        <p:txBody>
          <a:bodyPr spcFirstLastPara="1" wrap="square" lIns="91425" tIns="91425" rIns="91425" bIns="91425" anchor="b"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pic>
        <p:nvPicPr>
          <p:cNvPr id="1452" name="Google Shape;1452;p24"/>
          <p:cNvPicPr preferRelativeResize="0"/>
          <p:nvPr/>
        </p:nvPicPr>
        <p:blipFill>
          <a:blip r:embed="rId2">
            <a:alphaModFix amt="66000"/>
          </a:blip>
          <a:stretch>
            <a:fillRect/>
          </a:stretch>
        </p:blipFill>
        <p:spPr>
          <a:xfrm rot="5399990" flipH="1">
            <a:off x="7705516" y="-598319"/>
            <a:ext cx="3297389" cy="2276637"/>
          </a:xfrm>
          <a:prstGeom prst="rect">
            <a:avLst/>
          </a:prstGeom>
          <a:noFill/>
          <a:ln>
            <a:noFill/>
          </a:ln>
        </p:spPr>
      </p:pic>
      <p:grpSp>
        <p:nvGrpSpPr>
          <p:cNvPr id="1453" name="Google Shape;1453;p24"/>
          <p:cNvGrpSpPr/>
          <p:nvPr/>
        </p:nvGrpSpPr>
        <p:grpSpPr>
          <a:xfrm rot="-987768">
            <a:off x="7751817" y="-266278"/>
            <a:ext cx="1344359" cy="1995308"/>
            <a:chOff x="272875" y="1527563"/>
            <a:chExt cx="255950" cy="455000"/>
          </a:xfrm>
        </p:grpSpPr>
        <p:sp>
          <p:nvSpPr>
            <p:cNvPr id="1454" name="Google Shape;1454;p24"/>
            <p:cNvSpPr/>
            <p:nvPr/>
          </p:nvSpPr>
          <p:spPr>
            <a:xfrm>
              <a:off x="471925" y="1963988"/>
              <a:ext cx="26575" cy="18575"/>
            </a:xfrm>
            <a:custGeom>
              <a:avLst/>
              <a:gdLst/>
              <a:ahLst/>
              <a:cxnLst/>
              <a:rect l="l" t="t" r="r" b="b"/>
              <a:pathLst>
                <a:path w="1063" h="743" extrusionOk="0">
                  <a:moveTo>
                    <a:pt x="724" y="0"/>
                  </a:moveTo>
                  <a:cubicBezTo>
                    <a:pt x="636" y="0"/>
                    <a:pt x="547" y="14"/>
                    <a:pt x="512" y="41"/>
                  </a:cubicBezTo>
                  <a:cubicBezTo>
                    <a:pt x="323" y="230"/>
                    <a:pt x="152" y="420"/>
                    <a:pt x="0" y="628"/>
                  </a:cubicBezTo>
                  <a:lnTo>
                    <a:pt x="57" y="742"/>
                  </a:lnTo>
                  <a:cubicBezTo>
                    <a:pt x="247" y="742"/>
                    <a:pt x="436" y="704"/>
                    <a:pt x="626" y="647"/>
                  </a:cubicBezTo>
                  <a:cubicBezTo>
                    <a:pt x="929" y="496"/>
                    <a:pt x="1062" y="249"/>
                    <a:pt x="948" y="60"/>
                  </a:cubicBezTo>
                  <a:cubicBezTo>
                    <a:pt x="928" y="19"/>
                    <a:pt x="826" y="0"/>
                    <a:pt x="724"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5" name="Google Shape;1455;p24"/>
            <p:cNvSpPr/>
            <p:nvPr/>
          </p:nvSpPr>
          <p:spPr>
            <a:xfrm>
              <a:off x="366725" y="1787738"/>
              <a:ext cx="29875" cy="22300"/>
            </a:xfrm>
            <a:custGeom>
              <a:avLst/>
              <a:gdLst/>
              <a:ahLst/>
              <a:cxnLst/>
              <a:rect l="l" t="t" r="r" b="b"/>
              <a:pathLst>
                <a:path w="1195" h="892" extrusionOk="0">
                  <a:moveTo>
                    <a:pt x="607" y="1"/>
                  </a:moveTo>
                  <a:cubicBezTo>
                    <a:pt x="0" y="1"/>
                    <a:pt x="0" y="892"/>
                    <a:pt x="607" y="892"/>
                  </a:cubicBezTo>
                  <a:cubicBezTo>
                    <a:pt x="1194" y="892"/>
                    <a:pt x="1194" y="1"/>
                    <a:pt x="607"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6" name="Google Shape;1456;p24"/>
            <p:cNvSpPr/>
            <p:nvPr/>
          </p:nvSpPr>
          <p:spPr>
            <a:xfrm>
              <a:off x="380450" y="1835613"/>
              <a:ext cx="9975" cy="8550"/>
            </a:xfrm>
            <a:custGeom>
              <a:avLst/>
              <a:gdLst/>
              <a:ahLst/>
              <a:cxnLst/>
              <a:rect l="l" t="t" r="r" b="b"/>
              <a:pathLst>
                <a:path w="399" h="342" extrusionOk="0">
                  <a:moveTo>
                    <a:pt x="209" y="1"/>
                  </a:moveTo>
                  <a:cubicBezTo>
                    <a:pt x="1" y="38"/>
                    <a:pt x="1" y="323"/>
                    <a:pt x="209" y="342"/>
                  </a:cubicBezTo>
                  <a:cubicBezTo>
                    <a:pt x="399" y="323"/>
                    <a:pt x="399" y="38"/>
                    <a:pt x="209"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7" name="Google Shape;1457;p24"/>
            <p:cNvSpPr/>
            <p:nvPr/>
          </p:nvSpPr>
          <p:spPr>
            <a:xfrm>
              <a:off x="416475" y="1837513"/>
              <a:ext cx="5700" cy="4750"/>
            </a:xfrm>
            <a:custGeom>
              <a:avLst/>
              <a:gdLst/>
              <a:ahLst/>
              <a:cxnLst/>
              <a:rect l="l" t="t" r="r" b="b"/>
              <a:pathLst>
                <a:path w="228" h="190" extrusionOk="0">
                  <a:moveTo>
                    <a:pt x="114" y="0"/>
                  </a:moveTo>
                  <a:cubicBezTo>
                    <a:pt x="0" y="19"/>
                    <a:pt x="0" y="171"/>
                    <a:pt x="114" y="190"/>
                  </a:cubicBezTo>
                  <a:cubicBezTo>
                    <a:pt x="228" y="171"/>
                    <a:pt x="228" y="19"/>
                    <a:pt x="114"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8" name="Google Shape;1458;p24"/>
            <p:cNvSpPr/>
            <p:nvPr/>
          </p:nvSpPr>
          <p:spPr>
            <a:xfrm>
              <a:off x="415525" y="1877788"/>
              <a:ext cx="7600" cy="10675"/>
            </a:xfrm>
            <a:custGeom>
              <a:avLst/>
              <a:gdLst/>
              <a:ahLst/>
              <a:cxnLst/>
              <a:rect l="l" t="t" r="r" b="b"/>
              <a:pathLst>
                <a:path w="304" h="427" extrusionOk="0">
                  <a:moveTo>
                    <a:pt x="171" y="1"/>
                  </a:moveTo>
                  <a:cubicBezTo>
                    <a:pt x="133" y="1"/>
                    <a:pt x="95" y="20"/>
                    <a:pt x="76" y="39"/>
                  </a:cubicBezTo>
                  <a:lnTo>
                    <a:pt x="57" y="77"/>
                  </a:lnTo>
                  <a:cubicBezTo>
                    <a:pt x="38" y="95"/>
                    <a:pt x="38" y="114"/>
                    <a:pt x="38" y="133"/>
                  </a:cubicBezTo>
                  <a:lnTo>
                    <a:pt x="20" y="133"/>
                  </a:lnTo>
                  <a:cubicBezTo>
                    <a:pt x="20" y="190"/>
                    <a:pt x="20" y="228"/>
                    <a:pt x="1" y="285"/>
                  </a:cubicBezTo>
                  <a:cubicBezTo>
                    <a:pt x="1" y="304"/>
                    <a:pt x="1" y="323"/>
                    <a:pt x="20" y="342"/>
                  </a:cubicBezTo>
                  <a:cubicBezTo>
                    <a:pt x="20" y="361"/>
                    <a:pt x="38" y="380"/>
                    <a:pt x="38" y="380"/>
                  </a:cubicBezTo>
                  <a:cubicBezTo>
                    <a:pt x="57" y="399"/>
                    <a:pt x="76" y="418"/>
                    <a:pt x="95" y="418"/>
                  </a:cubicBezTo>
                  <a:cubicBezTo>
                    <a:pt x="108" y="418"/>
                    <a:pt x="121" y="426"/>
                    <a:pt x="133" y="426"/>
                  </a:cubicBezTo>
                  <a:cubicBezTo>
                    <a:pt x="140" y="426"/>
                    <a:pt x="146" y="424"/>
                    <a:pt x="152" y="418"/>
                  </a:cubicBezTo>
                  <a:lnTo>
                    <a:pt x="190" y="418"/>
                  </a:lnTo>
                  <a:cubicBezTo>
                    <a:pt x="209" y="418"/>
                    <a:pt x="228" y="418"/>
                    <a:pt x="247" y="399"/>
                  </a:cubicBezTo>
                  <a:cubicBezTo>
                    <a:pt x="285" y="361"/>
                    <a:pt x="285" y="323"/>
                    <a:pt x="285" y="285"/>
                  </a:cubicBezTo>
                  <a:lnTo>
                    <a:pt x="285" y="133"/>
                  </a:lnTo>
                  <a:cubicBezTo>
                    <a:pt x="304" y="114"/>
                    <a:pt x="304" y="95"/>
                    <a:pt x="285" y="95"/>
                  </a:cubicBezTo>
                  <a:cubicBezTo>
                    <a:pt x="285" y="77"/>
                    <a:pt x="285" y="58"/>
                    <a:pt x="266" y="39"/>
                  </a:cubicBezTo>
                  <a:cubicBezTo>
                    <a:pt x="228" y="20"/>
                    <a:pt x="209" y="1"/>
                    <a:pt x="171"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9" name="Google Shape;1459;p24"/>
            <p:cNvSpPr/>
            <p:nvPr/>
          </p:nvSpPr>
          <p:spPr>
            <a:xfrm>
              <a:off x="432600" y="1937038"/>
              <a:ext cx="10450" cy="8075"/>
            </a:xfrm>
            <a:custGeom>
              <a:avLst/>
              <a:gdLst/>
              <a:ahLst/>
              <a:cxnLst/>
              <a:rect l="l" t="t" r="r" b="b"/>
              <a:pathLst>
                <a:path w="418" h="323" extrusionOk="0">
                  <a:moveTo>
                    <a:pt x="209" y="0"/>
                  </a:moveTo>
                  <a:cubicBezTo>
                    <a:pt x="0" y="0"/>
                    <a:pt x="0" y="323"/>
                    <a:pt x="209" y="323"/>
                  </a:cubicBezTo>
                  <a:cubicBezTo>
                    <a:pt x="417" y="323"/>
                    <a:pt x="417" y="0"/>
                    <a:pt x="209"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0" name="Google Shape;1460;p24"/>
            <p:cNvSpPr/>
            <p:nvPr/>
          </p:nvSpPr>
          <p:spPr>
            <a:xfrm>
              <a:off x="452025" y="1974938"/>
              <a:ext cx="9500" cy="7150"/>
            </a:xfrm>
            <a:custGeom>
              <a:avLst/>
              <a:gdLst/>
              <a:ahLst/>
              <a:cxnLst/>
              <a:rect l="l" t="t" r="r" b="b"/>
              <a:pathLst>
                <a:path w="380" h="286" extrusionOk="0">
                  <a:moveTo>
                    <a:pt x="190" y="1"/>
                  </a:moveTo>
                  <a:cubicBezTo>
                    <a:pt x="0" y="1"/>
                    <a:pt x="0" y="285"/>
                    <a:pt x="190" y="285"/>
                  </a:cubicBezTo>
                  <a:cubicBezTo>
                    <a:pt x="379" y="285"/>
                    <a:pt x="379" y="1"/>
                    <a:pt x="190"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1" name="Google Shape;1461;p24"/>
            <p:cNvSpPr/>
            <p:nvPr/>
          </p:nvSpPr>
          <p:spPr>
            <a:xfrm>
              <a:off x="472875" y="1918538"/>
              <a:ext cx="19925" cy="15200"/>
            </a:xfrm>
            <a:custGeom>
              <a:avLst/>
              <a:gdLst/>
              <a:ahLst/>
              <a:cxnLst/>
              <a:rect l="l" t="t" r="r" b="b"/>
              <a:pathLst>
                <a:path w="797" h="608" extrusionOk="0">
                  <a:moveTo>
                    <a:pt x="398" y="1"/>
                  </a:moveTo>
                  <a:cubicBezTo>
                    <a:pt x="0" y="1"/>
                    <a:pt x="0" y="608"/>
                    <a:pt x="398" y="608"/>
                  </a:cubicBezTo>
                  <a:cubicBezTo>
                    <a:pt x="797" y="608"/>
                    <a:pt x="797" y="1"/>
                    <a:pt x="398"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2" name="Google Shape;1462;p24"/>
            <p:cNvSpPr/>
            <p:nvPr/>
          </p:nvSpPr>
          <p:spPr>
            <a:xfrm>
              <a:off x="444900" y="1890113"/>
              <a:ext cx="16150" cy="11875"/>
            </a:xfrm>
            <a:custGeom>
              <a:avLst/>
              <a:gdLst/>
              <a:ahLst/>
              <a:cxnLst/>
              <a:rect l="l" t="t" r="r" b="b"/>
              <a:pathLst>
                <a:path w="646" h="475" extrusionOk="0">
                  <a:moveTo>
                    <a:pt x="323" y="1"/>
                  </a:moveTo>
                  <a:cubicBezTo>
                    <a:pt x="1" y="1"/>
                    <a:pt x="1" y="475"/>
                    <a:pt x="323" y="475"/>
                  </a:cubicBezTo>
                  <a:cubicBezTo>
                    <a:pt x="645" y="475"/>
                    <a:pt x="645" y="1"/>
                    <a:pt x="323"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3" name="Google Shape;1463;p24"/>
            <p:cNvSpPr/>
            <p:nvPr/>
          </p:nvSpPr>
          <p:spPr>
            <a:xfrm>
              <a:off x="398475" y="1905288"/>
              <a:ext cx="11875" cy="11400"/>
            </a:xfrm>
            <a:custGeom>
              <a:avLst/>
              <a:gdLst/>
              <a:ahLst/>
              <a:cxnLst/>
              <a:rect l="l" t="t" r="r" b="b"/>
              <a:pathLst>
                <a:path w="475" h="456" extrusionOk="0">
                  <a:moveTo>
                    <a:pt x="228" y="0"/>
                  </a:moveTo>
                  <a:cubicBezTo>
                    <a:pt x="0" y="57"/>
                    <a:pt x="0" y="398"/>
                    <a:pt x="228" y="455"/>
                  </a:cubicBezTo>
                  <a:cubicBezTo>
                    <a:pt x="474" y="398"/>
                    <a:pt x="474" y="57"/>
                    <a:pt x="228"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4" name="Google Shape;1464;p24"/>
            <p:cNvSpPr/>
            <p:nvPr/>
          </p:nvSpPr>
          <p:spPr>
            <a:xfrm>
              <a:off x="454400" y="1849363"/>
              <a:ext cx="11850" cy="11400"/>
            </a:xfrm>
            <a:custGeom>
              <a:avLst/>
              <a:gdLst/>
              <a:ahLst/>
              <a:cxnLst/>
              <a:rect l="l" t="t" r="r" b="b"/>
              <a:pathLst>
                <a:path w="474" h="456" extrusionOk="0">
                  <a:moveTo>
                    <a:pt x="246" y="0"/>
                  </a:moveTo>
                  <a:cubicBezTo>
                    <a:pt x="0" y="57"/>
                    <a:pt x="0" y="398"/>
                    <a:pt x="246" y="455"/>
                  </a:cubicBezTo>
                  <a:cubicBezTo>
                    <a:pt x="474" y="398"/>
                    <a:pt x="474" y="57"/>
                    <a:pt x="246"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5" name="Google Shape;1465;p24"/>
            <p:cNvSpPr/>
            <p:nvPr/>
          </p:nvSpPr>
          <p:spPr>
            <a:xfrm>
              <a:off x="428800" y="1830863"/>
              <a:ext cx="14725" cy="11400"/>
            </a:xfrm>
            <a:custGeom>
              <a:avLst/>
              <a:gdLst/>
              <a:ahLst/>
              <a:cxnLst/>
              <a:rect l="l" t="t" r="r" b="b"/>
              <a:pathLst>
                <a:path w="589" h="456" extrusionOk="0">
                  <a:moveTo>
                    <a:pt x="228" y="1"/>
                  </a:moveTo>
                  <a:cubicBezTo>
                    <a:pt x="190" y="1"/>
                    <a:pt x="171" y="1"/>
                    <a:pt x="133" y="20"/>
                  </a:cubicBezTo>
                  <a:cubicBezTo>
                    <a:pt x="114" y="39"/>
                    <a:pt x="76" y="39"/>
                    <a:pt x="57" y="77"/>
                  </a:cubicBezTo>
                  <a:cubicBezTo>
                    <a:pt x="38" y="96"/>
                    <a:pt x="19" y="115"/>
                    <a:pt x="19" y="153"/>
                  </a:cubicBezTo>
                  <a:cubicBezTo>
                    <a:pt x="0" y="172"/>
                    <a:pt x="0" y="209"/>
                    <a:pt x="0" y="228"/>
                  </a:cubicBezTo>
                  <a:lnTo>
                    <a:pt x="0" y="285"/>
                  </a:lnTo>
                  <a:cubicBezTo>
                    <a:pt x="0" y="323"/>
                    <a:pt x="19" y="361"/>
                    <a:pt x="57" y="399"/>
                  </a:cubicBezTo>
                  <a:lnTo>
                    <a:pt x="95" y="437"/>
                  </a:lnTo>
                  <a:cubicBezTo>
                    <a:pt x="133" y="456"/>
                    <a:pt x="171" y="456"/>
                    <a:pt x="209" y="456"/>
                  </a:cubicBezTo>
                  <a:lnTo>
                    <a:pt x="209" y="437"/>
                  </a:lnTo>
                  <a:lnTo>
                    <a:pt x="361" y="437"/>
                  </a:lnTo>
                  <a:cubicBezTo>
                    <a:pt x="398" y="437"/>
                    <a:pt x="417" y="437"/>
                    <a:pt x="455" y="418"/>
                  </a:cubicBezTo>
                  <a:cubicBezTo>
                    <a:pt x="474" y="418"/>
                    <a:pt x="493" y="399"/>
                    <a:pt x="531" y="380"/>
                  </a:cubicBezTo>
                  <a:cubicBezTo>
                    <a:pt x="550" y="361"/>
                    <a:pt x="569" y="342"/>
                    <a:pt x="569" y="304"/>
                  </a:cubicBezTo>
                  <a:cubicBezTo>
                    <a:pt x="588" y="285"/>
                    <a:pt x="588" y="247"/>
                    <a:pt x="588" y="228"/>
                  </a:cubicBezTo>
                  <a:lnTo>
                    <a:pt x="588" y="172"/>
                  </a:lnTo>
                  <a:cubicBezTo>
                    <a:pt x="569" y="134"/>
                    <a:pt x="550" y="96"/>
                    <a:pt x="531" y="58"/>
                  </a:cubicBezTo>
                  <a:lnTo>
                    <a:pt x="493" y="39"/>
                  </a:lnTo>
                  <a:cubicBezTo>
                    <a:pt x="455" y="20"/>
                    <a:pt x="417" y="1"/>
                    <a:pt x="380"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6" name="Google Shape;1466;p24"/>
            <p:cNvSpPr/>
            <p:nvPr/>
          </p:nvSpPr>
          <p:spPr>
            <a:xfrm>
              <a:off x="440175" y="1765463"/>
              <a:ext cx="18025" cy="14725"/>
            </a:xfrm>
            <a:custGeom>
              <a:avLst/>
              <a:gdLst/>
              <a:ahLst/>
              <a:cxnLst/>
              <a:rect l="l" t="t" r="r" b="b"/>
              <a:pathLst>
                <a:path w="721" h="589" extrusionOk="0">
                  <a:moveTo>
                    <a:pt x="361" y="1"/>
                  </a:moveTo>
                  <a:cubicBezTo>
                    <a:pt x="0" y="20"/>
                    <a:pt x="0" y="551"/>
                    <a:pt x="361" y="589"/>
                  </a:cubicBezTo>
                  <a:cubicBezTo>
                    <a:pt x="721" y="551"/>
                    <a:pt x="721" y="20"/>
                    <a:pt x="361"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7" name="Google Shape;1467;p24"/>
            <p:cNvSpPr/>
            <p:nvPr/>
          </p:nvSpPr>
          <p:spPr>
            <a:xfrm>
              <a:off x="385200" y="1777313"/>
              <a:ext cx="15650" cy="13300"/>
            </a:xfrm>
            <a:custGeom>
              <a:avLst/>
              <a:gdLst/>
              <a:ahLst/>
              <a:cxnLst/>
              <a:rect l="l" t="t" r="r" b="b"/>
              <a:pathLst>
                <a:path w="626" h="532" extrusionOk="0">
                  <a:moveTo>
                    <a:pt x="323" y="1"/>
                  </a:moveTo>
                  <a:cubicBezTo>
                    <a:pt x="0" y="39"/>
                    <a:pt x="0" y="494"/>
                    <a:pt x="323" y="532"/>
                  </a:cubicBezTo>
                  <a:cubicBezTo>
                    <a:pt x="626" y="494"/>
                    <a:pt x="626" y="39"/>
                    <a:pt x="323"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8" name="Google Shape;1468;p24"/>
            <p:cNvSpPr/>
            <p:nvPr/>
          </p:nvSpPr>
          <p:spPr>
            <a:xfrm>
              <a:off x="399875" y="1703388"/>
              <a:ext cx="16150" cy="11875"/>
            </a:xfrm>
            <a:custGeom>
              <a:avLst/>
              <a:gdLst/>
              <a:ahLst/>
              <a:cxnLst/>
              <a:rect l="l" t="t" r="r" b="b"/>
              <a:pathLst>
                <a:path w="646" h="475" extrusionOk="0">
                  <a:moveTo>
                    <a:pt x="323" y="1"/>
                  </a:moveTo>
                  <a:cubicBezTo>
                    <a:pt x="1" y="1"/>
                    <a:pt x="1" y="474"/>
                    <a:pt x="323" y="474"/>
                  </a:cubicBezTo>
                  <a:cubicBezTo>
                    <a:pt x="646" y="474"/>
                    <a:pt x="646" y="1"/>
                    <a:pt x="323"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9" name="Google Shape;1469;p24"/>
            <p:cNvSpPr/>
            <p:nvPr/>
          </p:nvSpPr>
          <p:spPr>
            <a:xfrm>
              <a:off x="354400" y="1709538"/>
              <a:ext cx="17550" cy="14250"/>
            </a:xfrm>
            <a:custGeom>
              <a:avLst/>
              <a:gdLst/>
              <a:ahLst/>
              <a:cxnLst/>
              <a:rect l="l" t="t" r="r" b="b"/>
              <a:pathLst>
                <a:path w="702" h="570" extrusionOk="0">
                  <a:moveTo>
                    <a:pt x="341" y="1"/>
                  </a:moveTo>
                  <a:cubicBezTo>
                    <a:pt x="0" y="20"/>
                    <a:pt x="0" y="532"/>
                    <a:pt x="341" y="570"/>
                  </a:cubicBezTo>
                  <a:cubicBezTo>
                    <a:pt x="702" y="532"/>
                    <a:pt x="702" y="20"/>
                    <a:pt x="341"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0" name="Google Shape;1470;p24"/>
            <p:cNvSpPr/>
            <p:nvPr/>
          </p:nvSpPr>
          <p:spPr>
            <a:xfrm>
              <a:off x="338275" y="1701963"/>
              <a:ext cx="19450" cy="14250"/>
            </a:xfrm>
            <a:custGeom>
              <a:avLst/>
              <a:gdLst/>
              <a:ahLst/>
              <a:cxnLst/>
              <a:rect l="l" t="t" r="r" b="b"/>
              <a:pathLst>
                <a:path w="778" h="570" extrusionOk="0">
                  <a:moveTo>
                    <a:pt x="416" y="0"/>
                  </a:moveTo>
                  <a:cubicBezTo>
                    <a:pt x="411" y="0"/>
                    <a:pt x="405" y="0"/>
                    <a:pt x="399" y="1"/>
                  </a:cubicBezTo>
                  <a:cubicBezTo>
                    <a:pt x="1" y="1"/>
                    <a:pt x="1" y="569"/>
                    <a:pt x="399" y="569"/>
                  </a:cubicBezTo>
                  <a:cubicBezTo>
                    <a:pt x="772" y="569"/>
                    <a:pt x="778" y="0"/>
                    <a:pt x="416"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1" name="Google Shape;1471;p24"/>
            <p:cNvSpPr/>
            <p:nvPr/>
          </p:nvSpPr>
          <p:spPr>
            <a:xfrm>
              <a:off x="388050" y="1631363"/>
              <a:ext cx="17550" cy="13750"/>
            </a:xfrm>
            <a:custGeom>
              <a:avLst/>
              <a:gdLst/>
              <a:ahLst/>
              <a:cxnLst/>
              <a:rect l="l" t="t" r="r" b="b"/>
              <a:pathLst>
                <a:path w="702" h="550" extrusionOk="0">
                  <a:moveTo>
                    <a:pt x="360" y="0"/>
                  </a:moveTo>
                  <a:cubicBezTo>
                    <a:pt x="0" y="0"/>
                    <a:pt x="0" y="550"/>
                    <a:pt x="360" y="550"/>
                  </a:cubicBezTo>
                  <a:cubicBezTo>
                    <a:pt x="701" y="550"/>
                    <a:pt x="701" y="0"/>
                    <a:pt x="360"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2" name="Google Shape;1472;p24"/>
            <p:cNvSpPr/>
            <p:nvPr/>
          </p:nvSpPr>
          <p:spPr>
            <a:xfrm>
              <a:off x="297525" y="1637988"/>
              <a:ext cx="18975" cy="14725"/>
            </a:xfrm>
            <a:custGeom>
              <a:avLst/>
              <a:gdLst/>
              <a:ahLst/>
              <a:cxnLst/>
              <a:rect l="l" t="t" r="r" b="b"/>
              <a:pathLst>
                <a:path w="759" h="589" extrusionOk="0">
                  <a:moveTo>
                    <a:pt x="379" y="0"/>
                  </a:moveTo>
                  <a:cubicBezTo>
                    <a:pt x="0" y="0"/>
                    <a:pt x="0" y="588"/>
                    <a:pt x="379" y="588"/>
                  </a:cubicBezTo>
                  <a:cubicBezTo>
                    <a:pt x="759" y="588"/>
                    <a:pt x="759" y="0"/>
                    <a:pt x="379"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3" name="Google Shape;1473;p24"/>
            <p:cNvSpPr/>
            <p:nvPr/>
          </p:nvSpPr>
          <p:spPr>
            <a:xfrm>
              <a:off x="356275" y="1585363"/>
              <a:ext cx="20875" cy="15675"/>
            </a:xfrm>
            <a:custGeom>
              <a:avLst/>
              <a:gdLst/>
              <a:ahLst/>
              <a:cxnLst/>
              <a:rect l="l" t="t" r="r" b="b"/>
              <a:pathLst>
                <a:path w="835" h="627" extrusionOk="0">
                  <a:moveTo>
                    <a:pt x="436" y="1"/>
                  </a:moveTo>
                  <a:cubicBezTo>
                    <a:pt x="430" y="1"/>
                    <a:pt x="424" y="1"/>
                    <a:pt x="418" y="1"/>
                  </a:cubicBezTo>
                  <a:cubicBezTo>
                    <a:pt x="1" y="1"/>
                    <a:pt x="1" y="627"/>
                    <a:pt x="418" y="627"/>
                  </a:cubicBezTo>
                  <a:cubicBezTo>
                    <a:pt x="829" y="627"/>
                    <a:pt x="835" y="1"/>
                    <a:pt x="436"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4" name="Google Shape;1474;p24"/>
            <p:cNvSpPr/>
            <p:nvPr/>
          </p:nvSpPr>
          <p:spPr>
            <a:xfrm>
              <a:off x="311750" y="1588238"/>
              <a:ext cx="12800" cy="9500"/>
            </a:xfrm>
            <a:custGeom>
              <a:avLst/>
              <a:gdLst/>
              <a:ahLst/>
              <a:cxnLst/>
              <a:rect l="l" t="t" r="r" b="b"/>
              <a:pathLst>
                <a:path w="512" h="380" extrusionOk="0">
                  <a:moveTo>
                    <a:pt x="265" y="0"/>
                  </a:moveTo>
                  <a:cubicBezTo>
                    <a:pt x="0" y="0"/>
                    <a:pt x="0" y="379"/>
                    <a:pt x="265" y="379"/>
                  </a:cubicBezTo>
                  <a:cubicBezTo>
                    <a:pt x="512" y="379"/>
                    <a:pt x="512" y="0"/>
                    <a:pt x="265"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5" name="Google Shape;1475;p24"/>
            <p:cNvSpPr/>
            <p:nvPr/>
          </p:nvSpPr>
          <p:spPr>
            <a:xfrm>
              <a:off x="285675" y="1574488"/>
              <a:ext cx="20400" cy="15175"/>
            </a:xfrm>
            <a:custGeom>
              <a:avLst/>
              <a:gdLst/>
              <a:ahLst/>
              <a:cxnLst/>
              <a:rect l="l" t="t" r="r" b="b"/>
              <a:pathLst>
                <a:path w="816" h="607" extrusionOk="0">
                  <a:moveTo>
                    <a:pt x="398" y="0"/>
                  </a:moveTo>
                  <a:cubicBezTo>
                    <a:pt x="0" y="0"/>
                    <a:pt x="0" y="607"/>
                    <a:pt x="398" y="607"/>
                  </a:cubicBezTo>
                  <a:cubicBezTo>
                    <a:pt x="816" y="607"/>
                    <a:pt x="816" y="0"/>
                    <a:pt x="398"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6" name="Google Shape;1476;p24"/>
            <p:cNvSpPr/>
            <p:nvPr/>
          </p:nvSpPr>
          <p:spPr>
            <a:xfrm>
              <a:off x="354400" y="1551263"/>
              <a:ext cx="9975" cy="8550"/>
            </a:xfrm>
            <a:custGeom>
              <a:avLst/>
              <a:gdLst/>
              <a:ahLst/>
              <a:cxnLst/>
              <a:rect l="l" t="t" r="r" b="b"/>
              <a:pathLst>
                <a:path w="399" h="342" extrusionOk="0">
                  <a:moveTo>
                    <a:pt x="209" y="0"/>
                  </a:moveTo>
                  <a:cubicBezTo>
                    <a:pt x="0" y="38"/>
                    <a:pt x="0" y="323"/>
                    <a:pt x="209" y="342"/>
                  </a:cubicBezTo>
                  <a:cubicBezTo>
                    <a:pt x="398" y="323"/>
                    <a:pt x="398" y="38"/>
                    <a:pt x="209"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7" name="Google Shape;1477;p24"/>
            <p:cNvSpPr/>
            <p:nvPr/>
          </p:nvSpPr>
          <p:spPr>
            <a:xfrm>
              <a:off x="337800" y="1527563"/>
              <a:ext cx="13300" cy="11400"/>
            </a:xfrm>
            <a:custGeom>
              <a:avLst/>
              <a:gdLst/>
              <a:ahLst/>
              <a:cxnLst/>
              <a:rect l="l" t="t" r="r" b="b"/>
              <a:pathLst>
                <a:path w="532" h="456" extrusionOk="0">
                  <a:moveTo>
                    <a:pt x="266" y="1"/>
                  </a:moveTo>
                  <a:cubicBezTo>
                    <a:pt x="1" y="38"/>
                    <a:pt x="1" y="418"/>
                    <a:pt x="266" y="455"/>
                  </a:cubicBezTo>
                  <a:cubicBezTo>
                    <a:pt x="531" y="418"/>
                    <a:pt x="531" y="38"/>
                    <a:pt x="266"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8" name="Google Shape;1478;p24"/>
            <p:cNvSpPr/>
            <p:nvPr/>
          </p:nvSpPr>
          <p:spPr>
            <a:xfrm>
              <a:off x="272875" y="1700063"/>
              <a:ext cx="23250" cy="18050"/>
            </a:xfrm>
            <a:custGeom>
              <a:avLst/>
              <a:gdLst/>
              <a:ahLst/>
              <a:cxnLst/>
              <a:rect l="l" t="t" r="r" b="b"/>
              <a:pathLst>
                <a:path w="930" h="722" extrusionOk="0">
                  <a:moveTo>
                    <a:pt x="474" y="1"/>
                  </a:moveTo>
                  <a:cubicBezTo>
                    <a:pt x="0" y="1"/>
                    <a:pt x="0" y="721"/>
                    <a:pt x="474" y="721"/>
                  </a:cubicBezTo>
                  <a:cubicBezTo>
                    <a:pt x="929" y="721"/>
                    <a:pt x="929" y="1"/>
                    <a:pt x="474"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9" name="Google Shape;1479;p24"/>
            <p:cNvSpPr/>
            <p:nvPr/>
          </p:nvSpPr>
          <p:spPr>
            <a:xfrm>
              <a:off x="507000" y="1726138"/>
              <a:ext cx="3800" cy="3350"/>
            </a:xfrm>
            <a:custGeom>
              <a:avLst/>
              <a:gdLst/>
              <a:ahLst/>
              <a:cxnLst/>
              <a:rect l="l" t="t" r="r" b="b"/>
              <a:pathLst>
                <a:path w="152" h="134" extrusionOk="0">
                  <a:moveTo>
                    <a:pt x="76" y="0"/>
                  </a:moveTo>
                  <a:cubicBezTo>
                    <a:pt x="0" y="0"/>
                    <a:pt x="0" y="114"/>
                    <a:pt x="76" y="133"/>
                  </a:cubicBezTo>
                  <a:cubicBezTo>
                    <a:pt x="152" y="114"/>
                    <a:pt x="152" y="0"/>
                    <a:pt x="76"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0" name="Google Shape;1480;p24"/>
            <p:cNvSpPr/>
            <p:nvPr/>
          </p:nvSpPr>
          <p:spPr>
            <a:xfrm>
              <a:off x="485200" y="1780638"/>
              <a:ext cx="18025" cy="13775"/>
            </a:xfrm>
            <a:custGeom>
              <a:avLst/>
              <a:gdLst/>
              <a:ahLst/>
              <a:cxnLst/>
              <a:rect l="l" t="t" r="r" b="b"/>
              <a:pathLst>
                <a:path w="721" h="551" extrusionOk="0">
                  <a:moveTo>
                    <a:pt x="360" y="1"/>
                  </a:moveTo>
                  <a:cubicBezTo>
                    <a:pt x="0" y="1"/>
                    <a:pt x="0" y="550"/>
                    <a:pt x="360" y="550"/>
                  </a:cubicBezTo>
                  <a:cubicBezTo>
                    <a:pt x="721" y="550"/>
                    <a:pt x="721" y="1"/>
                    <a:pt x="360"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1" name="Google Shape;1481;p24"/>
            <p:cNvSpPr/>
            <p:nvPr/>
          </p:nvSpPr>
          <p:spPr>
            <a:xfrm>
              <a:off x="502250" y="1829463"/>
              <a:ext cx="9500" cy="6175"/>
            </a:xfrm>
            <a:custGeom>
              <a:avLst/>
              <a:gdLst/>
              <a:ahLst/>
              <a:cxnLst/>
              <a:rect l="l" t="t" r="r" b="b"/>
              <a:pathLst>
                <a:path w="380" h="247" extrusionOk="0">
                  <a:moveTo>
                    <a:pt x="114" y="0"/>
                  </a:moveTo>
                  <a:cubicBezTo>
                    <a:pt x="77" y="0"/>
                    <a:pt x="39" y="19"/>
                    <a:pt x="20" y="38"/>
                  </a:cubicBezTo>
                  <a:cubicBezTo>
                    <a:pt x="20" y="38"/>
                    <a:pt x="1" y="57"/>
                    <a:pt x="1" y="76"/>
                  </a:cubicBezTo>
                  <a:cubicBezTo>
                    <a:pt x="1" y="95"/>
                    <a:pt x="1" y="114"/>
                    <a:pt x="1" y="114"/>
                  </a:cubicBezTo>
                  <a:cubicBezTo>
                    <a:pt x="1" y="152"/>
                    <a:pt x="20" y="190"/>
                    <a:pt x="39" y="209"/>
                  </a:cubicBezTo>
                  <a:cubicBezTo>
                    <a:pt x="58" y="228"/>
                    <a:pt x="95" y="247"/>
                    <a:pt x="114" y="247"/>
                  </a:cubicBezTo>
                  <a:lnTo>
                    <a:pt x="266" y="247"/>
                  </a:lnTo>
                  <a:cubicBezTo>
                    <a:pt x="304" y="247"/>
                    <a:pt x="342" y="228"/>
                    <a:pt x="361" y="209"/>
                  </a:cubicBezTo>
                  <a:cubicBezTo>
                    <a:pt x="361" y="190"/>
                    <a:pt x="380" y="190"/>
                    <a:pt x="380" y="171"/>
                  </a:cubicBezTo>
                  <a:cubicBezTo>
                    <a:pt x="380" y="152"/>
                    <a:pt x="380" y="133"/>
                    <a:pt x="380" y="114"/>
                  </a:cubicBezTo>
                  <a:cubicBezTo>
                    <a:pt x="380" y="95"/>
                    <a:pt x="361" y="57"/>
                    <a:pt x="342" y="38"/>
                  </a:cubicBezTo>
                  <a:cubicBezTo>
                    <a:pt x="323" y="19"/>
                    <a:pt x="285" y="0"/>
                    <a:pt x="266"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2" name="Google Shape;1482;p24"/>
            <p:cNvSpPr/>
            <p:nvPr/>
          </p:nvSpPr>
          <p:spPr>
            <a:xfrm>
              <a:off x="504150" y="1867838"/>
              <a:ext cx="24675" cy="18975"/>
            </a:xfrm>
            <a:custGeom>
              <a:avLst/>
              <a:gdLst/>
              <a:ahLst/>
              <a:cxnLst/>
              <a:rect l="l" t="t" r="r" b="b"/>
              <a:pathLst>
                <a:path w="987" h="759" extrusionOk="0">
                  <a:moveTo>
                    <a:pt x="493" y="1"/>
                  </a:moveTo>
                  <a:cubicBezTo>
                    <a:pt x="1" y="1"/>
                    <a:pt x="1" y="759"/>
                    <a:pt x="493" y="759"/>
                  </a:cubicBezTo>
                  <a:cubicBezTo>
                    <a:pt x="986" y="759"/>
                    <a:pt x="986" y="1"/>
                    <a:pt x="493"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3" name="Google Shape;1483;p24"/>
            <p:cNvSpPr/>
            <p:nvPr/>
          </p:nvSpPr>
          <p:spPr>
            <a:xfrm>
              <a:off x="360075" y="1880163"/>
              <a:ext cx="20875" cy="17075"/>
            </a:xfrm>
            <a:custGeom>
              <a:avLst/>
              <a:gdLst/>
              <a:ahLst/>
              <a:cxnLst/>
              <a:rect l="l" t="t" r="r" b="b"/>
              <a:pathLst>
                <a:path w="835" h="683" extrusionOk="0">
                  <a:moveTo>
                    <a:pt x="418" y="0"/>
                  </a:moveTo>
                  <a:cubicBezTo>
                    <a:pt x="1" y="38"/>
                    <a:pt x="1" y="645"/>
                    <a:pt x="418" y="683"/>
                  </a:cubicBezTo>
                  <a:cubicBezTo>
                    <a:pt x="835" y="645"/>
                    <a:pt x="835" y="38"/>
                    <a:pt x="418"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4" name="Google Shape;1484;p24"/>
            <p:cNvSpPr/>
            <p:nvPr/>
          </p:nvSpPr>
          <p:spPr>
            <a:xfrm>
              <a:off x="319325" y="1860263"/>
              <a:ext cx="16125" cy="12350"/>
            </a:xfrm>
            <a:custGeom>
              <a:avLst/>
              <a:gdLst/>
              <a:ahLst/>
              <a:cxnLst/>
              <a:rect l="l" t="t" r="r" b="b"/>
              <a:pathLst>
                <a:path w="645" h="494" extrusionOk="0">
                  <a:moveTo>
                    <a:pt x="247" y="0"/>
                  </a:moveTo>
                  <a:cubicBezTo>
                    <a:pt x="228" y="0"/>
                    <a:pt x="190" y="0"/>
                    <a:pt x="152" y="19"/>
                  </a:cubicBezTo>
                  <a:cubicBezTo>
                    <a:pt x="133" y="19"/>
                    <a:pt x="95" y="38"/>
                    <a:pt x="76" y="76"/>
                  </a:cubicBezTo>
                  <a:cubicBezTo>
                    <a:pt x="38" y="114"/>
                    <a:pt x="0" y="171"/>
                    <a:pt x="0" y="247"/>
                  </a:cubicBezTo>
                  <a:lnTo>
                    <a:pt x="0" y="304"/>
                  </a:lnTo>
                  <a:cubicBezTo>
                    <a:pt x="19" y="342"/>
                    <a:pt x="38" y="379"/>
                    <a:pt x="76" y="417"/>
                  </a:cubicBezTo>
                  <a:lnTo>
                    <a:pt x="114" y="455"/>
                  </a:lnTo>
                  <a:cubicBezTo>
                    <a:pt x="152" y="474"/>
                    <a:pt x="209" y="493"/>
                    <a:pt x="247" y="493"/>
                  </a:cubicBezTo>
                  <a:lnTo>
                    <a:pt x="398" y="493"/>
                  </a:lnTo>
                  <a:cubicBezTo>
                    <a:pt x="436" y="493"/>
                    <a:pt x="455" y="493"/>
                    <a:pt x="493" y="474"/>
                  </a:cubicBezTo>
                  <a:cubicBezTo>
                    <a:pt x="550" y="455"/>
                    <a:pt x="588" y="398"/>
                    <a:pt x="607" y="342"/>
                  </a:cubicBezTo>
                  <a:cubicBezTo>
                    <a:pt x="626" y="323"/>
                    <a:pt x="645" y="285"/>
                    <a:pt x="626" y="247"/>
                  </a:cubicBezTo>
                  <a:lnTo>
                    <a:pt x="626" y="190"/>
                  </a:lnTo>
                  <a:cubicBezTo>
                    <a:pt x="626" y="152"/>
                    <a:pt x="607" y="114"/>
                    <a:pt x="569" y="76"/>
                  </a:cubicBezTo>
                  <a:lnTo>
                    <a:pt x="531" y="38"/>
                  </a:lnTo>
                  <a:cubicBezTo>
                    <a:pt x="493" y="19"/>
                    <a:pt x="436" y="19"/>
                    <a:pt x="398" y="19"/>
                  </a:cubicBezTo>
                  <a:lnTo>
                    <a:pt x="398" y="0"/>
                  </a:ln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5" name="Google Shape;1485;p24"/>
            <p:cNvSpPr/>
            <p:nvPr/>
          </p:nvSpPr>
          <p:spPr>
            <a:xfrm>
              <a:off x="325475" y="1808138"/>
              <a:ext cx="15675" cy="11850"/>
            </a:xfrm>
            <a:custGeom>
              <a:avLst/>
              <a:gdLst/>
              <a:ahLst/>
              <a:cxnLst/>
              <a:rect l="l" t="t" r="r" b="b"/>
              <a:pathLst>
                <a:path w="627" h="474" extrusionOk="0">
                  <a:moveTo>
                    <a:pt x="304" y="0"/>
                  </a:moveTo>
                  <a:cubicBezTo>
                    <a:pt x="1" y="0"/>
                    <a:pt x="1" y="474"/>
                    <a:pt x="304" y="474"/>
                  </a:cubicBezTo>
                  <a:cubicBezTo>
                    <a:pt x="626" y="474"/>
                    <a:pt x="626" y="0"/>
                    <a:pt x="304"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6" name="Google Shape;1486;p24"/>
            <p:cNvSpPr/>
            <p:nvPr/>
          </p:nvSpPr>
          <p:spPr>
            <a:xfrm>
              <a:off x="298950" y="1787738"/>
              <a:ext cx="8550" cy="7150"/>
            </a:xfrm>
            <a:custGeom>
              <a:avLst/>
              <a:gdLst/>
              <a:ahLst/>
              <a:cxnLst/>
              <a:rect l="l" t="t" r="r" b="b"/>
              <a:pathLst>
                <a:path w="342" h="286" extrusionOk="0">
                  <a:moveTo>
                    <a:pt x="171" y="1"/>
                  </a:moveTo>
                  <a:cubicBezTo>
                    <a:pt x="0" y="20"/>
                    <a:pt x="0" y="266"/>
                    <a:pt x="171" y="285"/>
                  </a:cubicBezTo>
                  <a:cubicBezTo>
                    <a:pt x="341" y="266"/>
                    <a:pt x="341" y="20"/>
                    <a:pt x="171"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7" name="Google Shape;1487;p24"/>
            <p:cNvSpPr/>
            <p:nvPr/>
          </p:nvSpPr>
          <p:spPr>
            <a:xfrm>
              <a:off x="445850" y="1622338"/>
              <a:ext cx="21825" cy="16625"/>
            </a:xfrm>
            <a:custGeom>
              <a:avLst/>
              <a:gdLst/>
              <a:ahLst/>
              <a:cxnLst/>
              <a:rect l="l" t="t" r="r" b="b"/>
              <a:pathLst>
                <a:path w="873" h="665" extrusionOk="0">
                  <a:moveTo>
                    <a:pt x="437" y="1"/>
                  </a:moveTo>
                  <a:cubicBezTo>
                    <a:pt x="1" y="1"/>
                    <a:pt x="1" y="664"/>
                    <a:pt x="437" y="664"/>
                  </a:cubicBezTo>
                  <a:cubicBezTo>
                    <a:pt x="873" y="664"/>
                    <a:pt x="873" y="1"/>
                    <a:pt x="437"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8" name="Google Shape;1488;p24"/>
            <p:cNvSpPr/>
            <p:nvPr/>
          </p:nvSpPr>
          <p:spPr>
            <a:xfrm>
              <a:off x="418850" y="1542263"/>
              <a:ext cx="23250" cy="18975"/>
            </a:xfrm>
            <a:custGeom>
              <a:avLst/>
              <a:gdLst/>
              <a:ahLst/>
              <a:cxnLst/>
              <a:rect l="l" t="t" r="r" b="b"/>
              <a:pathLst>
                <a:path w="930" h="759" extrusionOk="0">
                  <a:moveTo>
                    <a:pt x="474" y="0"/>
                  </a:moveTo>
                  <a:cubicBezTo>
                    <a:pt x="0" y="38"/>
                    <a:pt x="0" y="721"/>
                    <a:pt x="474" y="758"/>
                  </a:cubicBezTo>
                  <a:cubicBezTo>
                    <a:pt x="929" y="721"/>
                    <a:pt x="929" y="38"/>
                    <a:pt x="474"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1489" name="Google Shape;1489;p24"/>
          <p:cNvPicPr preferRelativeResize="0"/>
          <p:nvPr/>
        </p:nvPicPr>
        <p:blipFill>
          <a:blip r:embed="rId3">
            <a:alphaModFix amt="74000"/>
          </a:blip>
          <a:stretch>
            <a:fillRect/>
          </a:stretch>
        </p:blipFill>
        <p:spPr>
          <a:xfrm rot="-10162003" flipH="1">
            <a:off x="-1091107" y="-1133759"/>
            <a:ext cx="2894871" cy="2593322"/>
          </a:xfrm>
          <a:prstGeom prst="rect">
            <a:avLst/>
          </a:prstGeom>
          <a:noFill/>
          <a:ln>
            <a:noFill/>
          </a:ln>
        </p:spPr>
      </p:pic>
      <p:pic>
        <p:nvPicPr>
          <p:cNvPr id="1490" name="Google Shape;1490;p24"/>
          <p:cNvPicPr preferRelativeResize="0"/>
          <p:nvPr/>
        </p:nvPicPr>
        <p:blipFill>
          <a:blip r:embed="rId4">
            <a:alphaModFix amt="76000"/>
          </a:blip>
          <a:stretch>
            <a:fillRect/>
          </a:stretch>
        </p:blipFill>
        <p:spPr>
          <a:xfrm rot="363351">
            <a:off x="802621" y="4291783"/>
            <a:ext cx="7605804" cy="2832383"/>
          </a:xfrm>
          <a:prstGeom prst="rect">
            <a:avLst/>
          </a:prstGeom>
          <a:noFill/>
          <a:ln>
            <a:noFill/>
          </a:ln>
        </p:spPr>
      </p:pic>
      <p:sp>
        <p:nvSpPr>
          <p:cNvPr id="1491" name="Google Shape;1491;p24"/>
          <p:cNvSpPr/>
          <p:nvPr/>
        </p:nvSpPr>
        <p:spPr>
          <a:xfrm rot="9899989">
            <a:off x="-583964" y="4625085"/>
            <a:ext cx="2265015" cy="2165770"/>
          </a:xfrm>
          <a:custGeom>
            <a:avLst/>
            <a:gdLst/>
            <a:ahLst/>
            <a:cxnLst/>
            <a:rect l="l" t="t" r="r" b="b"/>
            <a:pathLst>
              <a:path w="21339" h="20404" extrusionOk="0">
                <a:moveTo>
                  <a:pt x="95" y="0"/>
                </a:moveTo>
                <a:cubicBezTo>
                  <a:pt x="50" y="0"/>
                  <a:pt x="0" y="36"/>
                  <a:pt x="12" y="93"/>
                </a:cubicBezTo>
                <a:cubicBezTo>
                  <a:pt x="485" y="2330"/>
                  <a:pt x="1054" y="4567"/>
                  <a:pt x="1680" y="6766"/>
                </a:cubicBezTo>
                <a:cubicBezTo>
                  <a:pt x="2324" y="8965"/>
                  <a:pt x="3045" y="11126"/>
                  <a:pt x="3822" y="13249"/>
                </a:cubicBezTo>
                <a:cubicBezTo>
                  <a:pt x="4220" y="14330"/>
                  <a:pt x="4618" y="15391"/>
                  <a:pt x="5054" y="16453"/>
                </a:cubicBezTo>
                <a:cubicBezTo>
                  <a:pt x="5225" y="16889"/>
                  <a:pt x="5433" y="17287"/>
                  <a:pt x="5699" y="17666"/>
                </a:cubicBezTo>
                <a:cubicBezTo>
                  <a:pt x="5926" y="17988"/>
                  <a:pt x="6267" y="18216"/>
                  <a:pt x="6646" y="18348"/>
                </a:cubicBezTo>
                <a:cubicBezTo>
                  <a:pt x="6705" y="18361"/>
                  <a:pt x="6764" y="18368"/>
                  <a:pt x="6823" y="18368"/>
                </a:cubicBezTo>
                <a:cubicBezTo>
                  <a:pt x="7107" y="18368"/>
                  <a:pt x="7384" y="18221"/>
                  <a:pt x="7556" y="17969"/>
                </a:cubicBezTo>
                <a:cubicBezTo>
                  <a:pt x="7746" y="17609"/>
                  <a:pt x="7784" y="17173"/>
                  <a:pt x="7708" y="16775"/>
                </a:cubicBezTo>
                <a:cubicBezTo>
                  <a:pt x="7519" y="15770"/>
                  <a:pt x="7253" y="14784"/>
                  <a:pt x="6893" y="13837"/>
                </a:cubicBezTo>
                <a:cubicBezTo>
                  <a:pt x="6248" y="11941"/>
                  <a:pt x="5414" y="9969"/>
                  <a:pt x="5528" y="7922"/>
                </a:cubicBezTo>
                <a:cubicBezTo>
                  <a:pt x="5543" y="7707"/>
                  <a:pt x="5559" y="7504"/>
                  <a:pt x="5594" y="7294"/>
                </a:cubicBezTo>
                <a:lnTo>
                  <a:pt x="5594" y="7294"/>
                </a:lnTo>
                <a:cubicBezTo>
                  <a:pt x="6312" y="7702"/>
                  <a:pt x="6661" y="8502"/>
                  <a:pt x="6893" y="9268"/>
                </a:cubicBezTo>
                <a:cubicBezTo>
                  <a:pt x="7234" y="10349"/>
                  <a:pt x="7519" y="11467"/>
                  <a:pt x="7822" y="12567"/>
                </a:cubicBezTo>
                <a:lnTo>
                  <a:pt x="8789" y="16036"/>
                </a:lnTo>
                <a:cubicBezTo>
                  <a:pt x="8940" y="16604"/>
                  <a:pt x="9111" y="17173"/>
                  <a:pt x="9263" y="17742"/>
                </a:cubicBezTo>
                <a:cubicBezTo>
                  <a:pt x="9376" y="18216"/>
                  <a:pt x="9509" y="18652"/>
                  <a:pt x="9699" y="19107"/>
                </a:cubicBezTo>
                <a:cubicBezTo>
                  <a:pt x="9966" y="19713"/>
                  <a:pt x="10452" y="20404"/>
                  <a:pt x="11172" y="20404"/>
                </a:cubicBezTo>
                <a:cubicBezTo>
                  <a:pt x="11217" y="20404"/>
                  <a:pt x="11263" y="20401"/>
                  <a:pt x="11310" y="20396"/>
                </a:cubicBezTo>
                <a:cubicBezTo>
                  <a:pt x="11708" y="20339"/>
                  <a:pt x="12068" y="20092"/>
                  <a:pt x="12258" y="19732"/>
                </a:cubicBezTo>
                <a:cubicBezTo>
                  <a:pt x="12485" y="19334"/>
                  <a:pt x="12580" y="18860"/>
                  <a:pt x="12504" y="18405"/>
                </a:cubicBezTo>
                <a:cubicBezTo>
                  <a:pt x="12390" y="17855"/>
                  <a:pt x="12239" y="17306"/>
                  <a:pt x="12030" y="16794"/>
                </a:cubicBezTo>
                <a:cubicBezTo>
                  <a:pt x="11841" y="16263"/>
                  <a:pt x="11651" y="15713"/>
                  <a:pt x="11462" y="15183"/>
                </a:cubicBezTo>
                <a:cubicBezTo>
                  <a:pt x="11101" y="14083"/>
                  <a:pt x="10779" y="12965"/>
                  <a:pt x="10457" y="11865"/>
                </a:cubicBezTo>
                <a:cubicBezTo>
                  <a:pt x="10154" y="10766"/>
                  <a:pt x="9869" y="9628"/>
                  <a:pt x="9623" y="8491"/>
                </a:cubicBezTo>
                <a:cubicBezTo>
                  <a:pt x="9414" y="7486"/>
                  <a:pt x="9168" y="6424"/>
                  <a:pt x="9414" y="5420"/>
                </a:cubicBezTo>
                <a:cubicBezTo>
                  <a:pt x="9462" y="5197"/>
                  <a:pt x="9536" y="5002"/>
                  <a:pt x="9626" y="4810"/>
                </a:cubicBezTo>
                <a:lnTo>
                  <a:pt x="9626" y="4810"/>
                </a:lnTo>
                <a:cubicBezTo>
                  <a:pt x="11118" y="5773"/>
                  <a:pt x="11814" y="7472"/>
                  <a:pt x="12239" y="9135"/>
                </a:cubicBezTo>
                <a:cubicBezTo>
                  <a:pt x="12485" y="10026"/>
                  <a:pt x="12637" y="10936"/>
                  <a:pt x="12807" y="11846"/>
                </a:cubicBezTo>
                <a:cubicBezTo>
                  <a:pt x="13035" y="13040"/>
                  <a:pt x="13300" y="14216"/>
                  <a:pt x="13623" y="15391"/>
                </a:cubicBezTo>
                <a:cubicBezTo>
                  <a:pt x="13945" y="16547"/>
                  <a:pt x="14324" y="17723"/>
                  <a:pt x="14741" y="18879"/>
                </a:cubicBezTo>
                <a:cubicBezTo>
                  <a:pt x="14912" y="19315"/>
                  <a:pt x="15063" y="19827"/>
                  <a:pt x="15480" y="20092"/>
                </a:cubicBezTo>
                <a:cubicBezTo>
                  <a:pt x="15595" y="20165"/>
                  <a:pt x="15723" y="20199"/>
                  <a:pt x="15849" y="20199"/>
                </a:cubicBezTo>
                <a:cubicBezTo>
                  <a:pt x="16119" y="20199"/>
                  <a:pt x="16382" y="20042"/>
                  <a:pt x="16485" y="19770"/>
                </a:cubicBezTo>
                <a:cubicBezTo>
                  <a:pt x="16694" y="19334"/>
                  <a:pt x="16675" y="18765"/>
                  <a:pt x="16656" y="18292"/>
                </a:cubicBezTo>
                <a:cubicBezTo>
                  <a:pt x="16637" y="17723"/>
                  <a:pt x="16542" y="17154"/>
                  <a:pt x="16428" y="16585"/>
                </a:cubicBezTo>
                <a:cubicBezTo>
                  <a:pt x="16125" y="15467"/>
                  <a:pt x="15746" y="14348"/>
                  <a:pt x="15291" y="13268"/>
                </a:cubicBezTo>
                <a:cubicBezTo>
                  <a:pt x="14419" y="10993"/>
                  <a:pt x="13793" y="8623"/>
                  <a:pt x="13433" y="6216"/>
                </a:cubicBezTo>
                <a:cubicBezTo>
                  <a:pt x="13360" y="5689"/>
                  <a:pt x="13392" y="4465"/>
                  <a:pt x="14163" y="4465"/>
                </a:cubicBezTo>
                <a:cubicBezTo>
                  <a:pt x="14197" y="4465"/>
                  <a:pt x="14231" y="4467"/>
                  <a:pt x="14267" y="4472"/>
                </a:cubicBezTo>
                <a:cubicBezTo>
                  <a:pt x="14741" y="4548"/>
                  <a:pt x="15025" y="5060"/>
                  <a:pt x="15234" y="5439"/>
                </a:cubicBezTo>
                <a:cubicBezTo>
                  <a:pt x="15499" y="5913"/>
                  <a:pt x="15727" y="6406"/>
                  <a:pt x="15935" y="6898"/>
                </a:cubicBezTo>
                <a:cubicBezTo>
                  <a:pt x="16732" y="8946"/>
                  <a:pt x="17111" y="11107"/>
                  <a:pt x="17452" y="13268"/>
                </a:cubicBezTo>
                <a:cubicBezTo>
                  <a:pt x="17623" y="14348"/>
                  <a:pt x="17793" y="15429"/>
                  <a:pt x="18002" y="16510"/>
                </a:cubicBezTo>
                <a:cubicBezTo>
                  <a:pt x="18096" y="17040"/>
                  <a:pt x="18229" y="17590"/>
                  <a:pt x="18362" y="18121"/>
                </a:cubicBezTo>
                <a:cubicBezTo>
                  <a:pt x="18476" y="18557"/>
                  <a:pt x="18627" y="19031"/>
                  <a:pt x="18968" y="19334"/>
                </a:cubicBezTo>
                <a:cubicBezTo>
                  <a:pt x="19197" y="19533"/>
                  <a:pt x="19456" y="19618"/>
                  <a:pt x="19715" y="19618"/>
                </a:cubicBezTo>
                <a:cubicBezTo>
                  <a:pt x="20273" y="19618"/>
                  <a:pt x="20833" y="19220"/>
                  <a:pt x="21092" y="18690"/>
                </a:cubicBezTo>
                <a:cubicBezTo>
                  <a:pt x="21300" y="18178"/>
                  <a:pt x="21338" y="17628"/>
                  <a:pt x="21205" y="17078"/>
                </a:cubicBezTo>
                <a:cubicBezTo>
                  <a:pt x="21111" y="16472"/>
                  <a:pt x="20902" y="15884"/>
                  <a:pt x="20731" y="15277"/>
                </a:cubicBezTo>
                <a:lnTo>
                  <a:pt x="18684" y="7903"/>
                </a:lnTo>
                <a:cubicBezTo>
                  <a:pt x="18514" y="7315"/>
                  <a:pt x="18362" y="6728"/>
                  <a:pt x="18191" y="6102"/>
                </a:cubicBezTo>
                <a:cubicBezTo>
                  <a:pt x="18162" y="6043"/>
                  <a:pt x="18106" y="6015"/>
                  <a:pt x="18051" y="6015"/>
                </a:cubicBezTo>
                <a:cubicBezTo>
                  <a:pt x="17966" y="6015"/>
                  <a:pt x="17884" y="6082"/>
                  <a:pt x="17907" y="6197"/>
                </a:cubicBezTo>
                <a:cubicBezTo>
                  <a:pt x="18589" y="8623"/>
                  <a:pt x="19253" y="11050"/>
                  <a:pt x="19935" y="13476"/>
                </a:cubicBezTo>
                <a:lnTo>
                  <a:pt x="20428" y="15315"/>
                </a:lnTo>
                <a:cubicBezTo>
                  <a:pt x="20599" y="15903"/>
                  <a:pt x="20788" y="16491"/>
                  <a:pt x="20902" y="17078"/>
                </a:cubicBezTo>
                <a:cubicBezTo>
                  <a:pt x="21016" y="17609"/>
                  <a:pt x="21035" y="18216"/>
                  <a:pt x="20750" y="18690"/>
                </a:cubicBezTo>
                <a:cubicBezTo>
                  <a:pt x="20542" y="19050"/>
                  <a:pt x="20144" y="19296"/>
                  <a:pt x="19727" y="19334"/>
                </a:cubicBezTo>
                <a:cubicBezTo>
                  <a:pt x="19253" y="19334"/>
                  <a:pt x="18950" y="18917"/>
                  <a:pt x="18798" y="18519"/>
                </a:cubicBezTo>
                <a:cubicBezTo>
                  <a:pt x="18627" y="18026"/>
                  <a:pt x="18495" y="17533"/>
                  <a:pt x="18400" y="17040"/>
                </a:cubicBezTo>
                <a:cubicBezTo>
                  <a:pt x="18172" y="15979"/>
                  <a:pt x="17983" y="14898"/>
                  <a:pt x="17812" y="13837"/>
                </a:cubicBezTo>
                <a:cubicBezTo>
                  <a:pt x="17452" y="11713"/>
                  <a:pt x="17130" y="9571"/>
                  <a:pt x="16428" y="7524"/>
                </a:cubicBezTo>
                <a:cubicBezTo>
                  <a:pt x="16239" y="7031"/>
                  <a:pt x="16049" y="6538"/>
                  <a:pt x="15822" y="6064"/>
                </a:cubicBezTo>
                <a:cubicBezTo>
                  <a:pt x="15632" y="5590"/>
                  <a:pt x="15386" y="5154"/>
                  <a:pt x="15082" y="4756"/>
                </a:cubicBezTo>
                <a:cubicBezTo>
                  <a:pt x="14841" y="4446"/>
                  <a:pt x="14506" y="4199"/>
                  <a:pt x="14120" y="4199"/>
                </a:cubicBezTo>
                <a:cubicBezTo>
                  <a:pt x="14081" y="4199"/>
                  <a:pt x="14042" y="4201"/>
                  <a:pt x="14002" y="4207"/>
                </a:cubicBezTo>
                <a:cubicBezTo>
                  <a:pt x="13661" y="4282"/>
                  <a:pt x="13395" y="4529"/>
                  <a:pt x="13281" y="4851"/>
                </a:cubicBezTo>
                <a:cubicBezTo>
                  <a:pt x="13149" y="5230"/>
                  <a:pt x="13092" y="5609"/>
                  <a:pt x="13130" y="6007"/>
                </a:cubicBezTo>
                <a:cubicBezTo>
                  <a:pt x="13187" y="6538"/>
                  <a:pt x="13281" y="7088"/>
                  <a:pt x="13395" y="7619"/>
                </a:cubicBezTo>
                <a:cubicBezTo>
                  <a:pt x="13623" y="8794"/>
                  <a:pt x="13907" y="9969"/>
                  <a:pt x="14267" y="11126"/>
                </a:cubicBezTo>
                <a:cubicBezTo>
                  <a:pt x="14608" y="12244"/>
                  <a:pt x="15044" y="13344"/>
                  <a:pt x="15442" y="14443"/>
                </a:cubicBezTo>
                <a:cubicBezTo>
                  <a:pt x="15879" y="15524"/>
                  <a:pt x="16182" y="16642"/>
                  <a:pt x="16333" y="17799"/>
                </a:cubicBezTo>
                <a:cubicBezTo>
                  <a:pt x="16409" y="18329"/>
                  <a:pt x="16390" y="18879"/>
                  <a:pt x="16296" y="19410"/>
                </a:cubicBezTo>
                <a:cubicBezTo>
                  <a:pt x="16277" y="19618"/>
                  <a:pt x="16144" y="19789"/>
                  <a:pt x="15973" y="19884"/>
                </a:cubicBezTo>
                <a:cubicBezTo>
                  <a:pt x="15943" y="19889"/>
                  <a:pt x="15912" y="19892"/>
                  <a:pt x="15882" y="19892"/>
                </a:cubicBezTo>
                <a:cubicBezTo>
                  <a:pt x="15710" y="19892"/>
                  <a:pt x="15558" y="19802"/>
                  <a:pt x="15461" y="19656"/>
                </a:cubicBezTo>
                <a:cubicBezTo>
                  <a:pt x="15329" y="19467"/>
                  <a:pt x="15215" y="19258"/>
                  <a:pt x="15139" y="19031"/>
                </a:cubicBezTo>
                <a:cubicBezTo>
                  <a:pt x="15025" y="18746"/>
                  <a:pt x="14912" y="18481"/>
                  <a:pt x="14817" y="18197"/>
                </a:cubicBezTo>
                <a:cubicBezTo>
                  <a:pt x="14608" y="17628"/>
                  <a:pt x="14419" y="17059"/>
                  <a:pt x="14248" y="16491"/>
                </a:cubicBezTo>
                <a:cubicBezTo>
                  <a:pt x="13888" y="15353"/>
                  <a:pt x="13566" y="14178"/>
                  <a:pt x="13300" y="13003"/>
                </a:cubicBezTo>
                <a:cubicBezTo>
                  <a:pt x="13073" y="12017"/>
                  <a:pt x="12921" y="11031"/>
                  <a:pt x="12694" y="10045"/>
                </a:cubicBezTo>
                <a:cubicBezTo>
                  <a:pt x="12334" y="8377"/>
                  <a:pt x="11822" y="6576"/>
                  <a:pt x="10590" y="5306"/>
                </a:cubicBezTo>
                <a:cubicBezTo>
                  <a:pt x="10305" y="5022"/>
                  <a:pt x="9983" y="4756"/>
                  <a:pt x="9623" y="4548"/>
                </a:cubicBezTo>
                <a:cubicBezTo>
                  <a:pt x="9603" y="4534"/>
                  <a:pt x="9580" y="4528"/>
                  <a:pt x="9558" y="4528"/>
                </a:cubicBezTo>
                <a:cubicBezTo>
                  <a:pt x="9517" y="4528"/>
                  <a:pt x="9477" y="4549"/>
                  <a:pt x="9452" y="4586"/>
                </a:cubicBezTo>
                <a:cubicBezTo>
                  <a:pt x="8978" y="5458"/>
                  <a:pt x="9016" y="6481"/>
                  <a:pt x="9168" y="7448"/>
                </a:cubicBezTo>
                <a:cubicBezTo>
                  <a:pt x="9338" y="8510"/>
                  <a:pt x="9604" y="9571"/>
                  <a:pt x="9869" y="10633"/>
                </a:cubicBezTo>
                <a:cubicBezTo>
                  <a:pt x="10438" y="12832"/>
                  <a:pt x="11101" y="14993"/>
                  <a:pt x="11879" y="17135"/>
                </a:cubicBezTo>
                <a:cubicBezTo>
                  <a:pt x="12182" y="18007"/>
                  <a:pt x="12618" y="19182"/>
                  <a:pt x="11784" y="19922"/>
                </a:cubicBezTo>
                <a:cubicBezTo>
                  <a:pt x="11612" y="20082"/>
                  <a:pt x="11386" y="20166"/>
                  <a:pt x="11158" y="20166"/>
                </a:cubicBezTo>
                <a:cubicBezTo>
                  <a:pt x="11008" y="20166"/>
                  <a:pt x="10858" y="20130"/>
                  <a:pt x="10722" y="20055"/>
                </a:cubicBezTo>
                <a:cubicBezTo>
                  <a:pt x="10400" y="19827"/>
                  <a:pt x="10172" y="19524"/>
                  <a:pt x="10021" y="19182"/>
                </a:cubicBezTo>
                <a:cubicBezTo>
                  <a:pt x="9831" y="18784"/>
                  <a:pt x="9699" y="18367"/>
                  <a:pt x="9585" y="17950"/>
                </a:cubicBezTo>
                <a:lnTo>
                  <a:pt x="9111" y="16244"/>
                </a:lnTo>
                <a:lnTo>
                  <a:pt x="8125" y="12832"/>
                </a:lnTo>
                <a:cubicBezTo>
                  <a:pt x="7822" y="11732"/>
                  <a:pt x="7519" y="10614"/>
                  <a:pt x="7177" y="9514"/>
                </a:cubicBezTo>
                <a:cubicBezTo>
                  <a:pt x="6950" y="8737"/>
                  <a:pt x="6665" y="7903"/>
                  <a:pt x="6059" y="7353"/>
                </a:cubicBezTo>
                <a:cubicBezTo>
                  <a:pt x="5907" y="7221"/>
                  <a:pt x="5737" y="7107"/>
                  <a:pt x="5547" y="7012"/>
                </a:cubicBezTo>
                <a:cubicBezTo>
                  <a:pt x="5534" y="7008"/>
                  <a:pt x="5519" y="7005"/>
                  <a:pt x="5505" y="7005"/>
                </a:cubicBezTo>
                <a:cubicBezTo>
                  <a:pt x="5457" y="7005"/>
                  <a:pt x="5410" y="7030"/>
                  <a:pt x="5395" y="7088"/>
                </a:cubicBezTo>
                <a:cubicBezTo>
                  <a:pt x="5054" y="9041"/>
                  <a:pt x="5661" y="10936"/>
                  <a:pt x="6305" y="12775"/>
                </a:cubicBezTo>
                <a:cubicBezTo>
                  <a:pt x="6628" y="13723"/>
                  <a:pt x="6988" y="14671"/>
                  <a:pt x="7253" y="15638"/>
                </a:cubicBezTo>
                <a:cubicBezTo>
                  <a:pt x="7386" y="16093"/>
                  <a:pt x="7481" y="16566"/>
                  <a:pt x="7537" y="17059"/>
                </a:cubicBezTo>
                <a:cubicBezTo>
                  <a:pt x="7556" y="17457"/>
                  <a:pt x="7481" y="17969"/>
                  <a:pt x="7064" y="18121"/>
                </a:cubicBezTo>
                <a:cubicBezTo>
                  <a:pt x="6994" y="18147"/>
                  <a:pt x="6924" y="18158"/>
                  <a:pt x="6855" y="18158"/>
                </a:cubicBezTo>
                <a:cubicBezTo>
                  <a:pt x="6568" y="18158"/>
                  <a:pt x="6295" y="17959"/>
                  <a:pt x="6097" y="17761"/>
                </a:cubicBezTo>
                <a:cubicBezTo>
                  <a:pt x="5774" y="17438"/>
                  <a:pt x="5547" y="17059"/>
                  <a:pt x="5376" y="16642"/>
                </a:cubicBezTo>
                <a:cubicBezTo>
                  <a:pt x="4959" y="15619"/>
                  <a:pt x="4561" y="14595"/>
                  <a:pt x="4182" y="13571"/>
                </a:cubicBezTo>
                <a:cubicBezTo>
                  <a:pt x="3405" y="11505"/>
                  <a:pt x="2703" y="9401"/>
                  <a:pt x="2059" y="7278"/>
                </a:cubicBezTo>
                <a:cubicBezTo>
                  <a:pt x="1414" y="5154"/>
                  <a:pt x="846" y="3012"/>
                  <a:pt x="334" y="851"/>
                </a:cubicBezTo>
                <a:cubicBezTo>
                  <a:pt x="277" y="586"/>
                  <a:pt x="220" y="320"/>
                  <a:pt x="163" y="55"/>
                </a:cubicBezTo>
                <a:cubicBezTo>
                  <a:pt x="156" y="17"/>
                  <a:pt x="126" y="0"/>
                  <a:pt x="95"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2" name="Google Shape;1492;p24"/>
          <p:cNvSpPr txBox="1">
            <a:spLocks noGrp="1"/>
          </p:cNvSpPr>
          <p:nvPr>
            <p:ph type="ctrTitle" idx="15"/>
          </p:nvPr>
        </p:nvSpPr>
        <p:spPr>
          <a:xfrm>
            <a:off x="736646" y="373025"/>
            <a:ext cx="7672500" cy="5778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800"/>
              <a:buNone/>
              <a:defRPr/>
            </a:lvl1pPr>
            <a:lvl2pPr lvl="1" algn="ctr" rtl="0">
              <a:spcBef>
                <a:spcPts val="0"/>
              </a:spcBef>
              <a:spcAft>
                <a:spcPts val="0"/>
              </a:spcAft>
              <a:buSzPts val="800"/>
              <a:buNone/>
              <a:defRPr sz="800"/>
            </a:lvl2pPr>
            <a:lvl3pPr lvl="2" algn="ctr" rtl="0">
              <a:spcBef>
                <a:spcPts val="0"/>
              </a:spcBef>
              <a:spcAft>
                <a:spcPts val="0"/>
              </a:spcAft>
              <a:buSzPts val="800"/>
              <a:buNone/>
              <a:defRPr sz="800"/>
            </a:lvl3pPr>
            <a:lvl4pPr lvl="3" algn="ctr" rtl="0">
              <a:spcBef>
                <a:spcPts val="0"/>
              </a:spcBef>
              <a:spcAft>
                <a:spcPts val="0"/>
              </a:spcAft>
              <a:buSzPts val="800"/>
              <a:buNone/>
              <a:defRPr sz="800"/>
            </a:lvl4pPr>
            <a:lvl5pPr lvl="4" algn="ctr" rtl="0">
              <a:spcBef>
                <a:spcPts val="0"/>
              </a:spcBef>
              <a:spcAft>
                <a:spcPts val="0"/>
              </a:spcAft>
              <a:buSzPts val="800"/>
              <a:buNone/>
              <a:defRPr sz="800"/>
            </a:lvl5pPr>
            <a:lvl6pPr lvl="5" algn="ctr" rtl="0">
              <a:spcBef>
                <a:spcPts val="0"/>
              </a:spcBef>
              <a:spcAft>
                <a:spcPts val="0"/>
              </a:spcAft>
              <a:buSzPts val="800"/>
              <a:buNone/>
              <a:defRPr sz="800"/>
            </a:lvl6pPr>
            <a:lvl7pPr lvl="6" algn="ctr" rtl="0">
              <a:spcBef>
                <a:spcPts val="0"/>
              </a:spcBef>
              <a:spcAft>
                <a:spcPts val="0"/>
              </a:spcAft>
              <a:buSzPts val="800"/>
              <a:buNone/>
              <a:defRPr sz="800"/>
            </a:lvl7pPr>
            <a:lvl8pPr lvl="7" algn="ctr" rtl="0">
              <a:spcBef>
                <a:spcPts val="0"/>
              </a:spcBef>
              <a:spcAft>
                <a:spcPts val="0"/>
              </a:spcAft>
              <a:buSzPts val="800"/>
              <a:buNone/>
              <a:defRPr sz="800"/>
            </a:lvl8pPr>
            <a:lvl9pPr lvl="8" algn="ctr" rtl="0">
              <a:spcBef>
                <a:spcPts val="0"/>
              </a:spcBef>
              <a:spcAft>
                <a:spcPts val="0"/>
              </a:spcAft>
              <a:buSzPts val="800"/>
              <a:buNone/>
              <a:defRPr sz="800"/>
            </a:lvl9pPr>
          </a:lstStyle>
          <a:p>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itle and three columns">
  <p:cSld name="CUSTOM_2">
    <p:spTree>
      <p:nvGrpSpPr>
        <p:cNvPr id="1" name="Shape 1537"/>
        <p:cNvGrpSpPr/>
        <p:nvPr/>
      </p:nvGrpSpPr>
      <p:grpSpPr>
        <a:xfrm>
          <a:off x="0" y="0"/>
          <a:ext cx="0" cy="0"/>
          <a:chOff x="0" y="0"/>
          <a:chExt cx="0" cy="0"/>
        </a:xfrm>
      </p:grpSpPr>
      <p:sp>
        <p:nvSpPr>
          <p:cNvPr id="1538" name="Google Shape;1538;p26"/>
          <p:cNvSpPr txBox="1">
            <a:spLocks noGrp="1"/>
          </p:cNvSpPr>
          <p:nvPr>
            <p:ph type="subTitle" idx="1"/>
          </p:nvPr>
        </p:nvSpPr>
        <p:spPr>
          <a:xfrm>
            <a:off x="544025" y="3120381"/>
            <a:ext cx="2286000" cy="4764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None/>
              <a:defRPr sz="1600">
                <a:latin typeface="Overpass Black"/>
                <a:ea typeface="Overpass Black"/>
                <a:cs typeface="Overpass Black"/>
                <a:sym typeface="Overpass Black"/>
              </a:defRPr>
            </a:lvl1pPr>
            <a:lvl2pPr lvl="1" algn="ctr" rtl="0">
              <a:lnSpc>
                <a:spcPct val="100000"/>
              </a:lnSpc>
              <a:spcBef>
                <a:spcPts val="0"/>
              </a:spcBef>
              <a:spcAft>
                <a:spcPts val="0"/>
              </a:spcAft>
              <a:buNone/>
              <a:defRPr sz="1600">
                <a:latin typeface="Overpass Black"/>
                <a:ea typeface="Overpass Black"/>
                <a:cs typeface="Overpass Black"/>
                <a:sym typeface="Overpass Black"/>
              </a:defRPr>
            </a:lvl2pPr>
            <a:lvl3pPr lvl="2" algn="ctr" rtl="0">
              <a:lnSpc>
                <a:spcPct val="100000"/>
              </a:lnSpc>
              <a:spcBef>
                <a:spcPts val="0"/>
              </a:spcBef>
              <a:spcAft>
                <a:spcPts val="0"/>
              </a:spcAft>
              <a:buNone/>
              <a:defRPr sz="1600">
                <a:latin typeface="Overpass Black"/>
                <a:ea typeface="Overpass Black"/>
                <a:cs typeface="Overpass Black"/>
                <a:sym typeface="Overpass Black"/>
              </a:defRPr>
            </a:lvl3pPr>
            <a:lvl4pPr lvl="3" algn="ctr" rtl="0">
              <a:lnSpc>
                <a:spcPct val="100000"/>
              </a:lnSpc>
              <a:spcBef>
                <a:spcPts val="0"/>
              </a:spcBef>
              <a:spcAft>
                <a:spcPts val="0"/>
              </a:spcAft>
              <a:buNone/>
              <a:defRPr sz="1600">
                <a:latin typeface="Overpass Black"/>
                <a:ea typeface="Overpass Black"/>
                <a:cs typeface="Overpass Black"/>
                <a:sym typeface="Overpass Black"/>
              </a:defRPr>
            </a:lvl4pPr>
            <a:lvl5pPr lvl="4" algn="ctr" rtl="0">
              <a:lnSpc>
                <a:spcPct val="100000"/>
              </a:lnSpc>
              <a:spcBef>
                <a:spcPts val="0"/>
              </a:spcBef>
              <a:spcAft>
                <a:spcPts val="0"/>
              </a:spcAft>
              <a:buNone/>
              <a:defRPr sz="1600">
                <a:latin typeface="Overpass Black"/>
                <a:ea typeface="Overpass Black"/>
                <a:cs typeface="Overpass Black"/>
                <a:sym typeface="Overpass Black"/>
              </a:defRPr>
            </a:lvl5pPr>
            <a:lvl6pPr lvl="5" algn="ctr" rtl="0">
              <a:lnSpc>
                <a:spcPct val="100000"/>
              </a:lnSpc>
              <a:spcBef>
                <a:spcPts val="0"/>
              </a:spcBef>
              <a:spcAft>
                <a:spcPts val="0"/>
              </a:spcAft>
              <a:buNone/>
              <a:defRPr sz="1600">
                <a:latin typeface="Overpass Black"/>
                <a:ea typeface="Overpass Black"/>
                <a:cs typeface="Overpass Black"/>
                <a:sym typeface="Overpass Black"/>
              </a:defRPr>
            </a:lvl6pPr>
            <a:lvl7pPr lvl="6" algn="ctr" rtl="0">
              <a:lnSpc>
                <a:spcPct val="100000"/>
              </a:lnSpc>
              <a:spcBef>
                <a:spcPts val="0"/>
              </a:spcBef>
              <a:spcAft>
                <a:spcPts val="0"/>
              </a:spcAft>
              <a:buNone/>
              <a:defRPr sz="1600">
                <a:latin typeface="Overpass Black"/>
                <a:ea typeface="Overpass Black"/>
                <a:cs typeface="Overpass Black"/>
                <a:sym typeface="Overpass Black"/>
              </a:defRPr>
            </a:lvl7pPr>
            <a:lvl8pPr lvl="7" algn="ctr" rtl="0">
              <a:lnSpc>
                <a:spcPct val="100000"/>
              </a:lnSpc>
              <a:spcBef>
                <a:spcPts val="0"/>
              </a:spcBef>
              <a:spcAft>
                <a:spcPts val="0"/>
              </a:spcAft>
              <a:buNone/>
              <a:defRPr sz="1600">
                <a:latin typeface="Overpass Black"/>
                <a:ea typeface="Overpass Black"/>
                <a:cs typeface="Overpass Black"/>
                <a:sym typeface="Overpass Black"/>
              </a:defRPr>
            </a:lvl8pPr>
            <a:lvl9pPr lvl="8" algn="ctr" rtl="0">
              <a:lnSpc>
                <a:spcPct val="100000"/>
              </a:lnSpc>
              <a:spcBef>
                <a:spcPts val="0"/>
              </a:spcBef>
              <a:spcAft>
                <a:spcPts val="0"/>
              </a:spcAft>
              <a:buNone/>
              <a:defRPr sz="1600">
                <a:latin typeface="Overpass Black"/>
                <a:ea typeface="Overpass Black"/>
                <a:cs typeface="Overpass Black"/>
                <a:sym typeface="Overpass Black"/>
              </a:defRPr>
            </a:lvl9pPr>
          </a:lstStyle>
          <a:p>
            <a:endParaRPr/>
          </a:p>
        </p:txBody>
      </p:sp>
      <p:sp>
        <p:nvSpPr>
          <p:cNvPr id="1539" name="Google Shape;1539;p26"/>
          <p:cNvSpPr txBox="1">
            <a:spLocks noGrp="1"/>
          </p:cNvSpPr>
          <p:nvPr>
            <p:ph type="subTitle" idx="2"/>
          </p:nvPr>
        </p:nvSpPr>
        <p:spPr>
          <a:xfrm>
            <a:off x="544025" y="3429595"/>
            <a:ext cx="2286000" cy="8463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None/>
              <a:defRPr/>
            </a:lvl1pPr>
            <a:lvl2pPr lvl="1" algn="ctr" rtl="0">
              <a:lnSpc>
                <a:spcPct val="100000"/>
              </a:lnSpc>
              <a:spcBef>
                <a:spcPts val="0"/>
              </a:spcBef>
              <a:spcAft>
                <a:spcPts val="0"/>
              </a:spcAft>
              <a:buNone/>
              <a:defRPr/>
            </a:lvl2pPr>
            <a:lvl3pPr lvl="2" algn="ctr" rtl="0">
              <a:lnSpc>
                <a:spcPct val="100000"/>
              </a:lnSpc>
              <a:spcBef>
                <a:spcPts val="0"/>
              </a:spcBef>
              <a:spcAft>
                <a:spcPts val="0"/>
              </a:spcAft>
              <a:buNone/>
              <a:defRPr/>
            </a:lvl3pPr>
            <a:lvl4pPr lvl="3" algn="ctr" rtl="0">
              <a:lnSpc>
                <a:spcPct val="100000"/>
              </a:lnSpc>
              <a:spcBef>
                <a:spcPts val="0"/>
              </a:spcBef>
              <a:spcAft>
                <a:spcPts val="0"/>
              </a:spcAft>
              <a:buNone/>
              <a:defRPr/>
            </a:lvl4pPr>
            <a:lvl5pPr lvl="4" algn="ctr" rtl="0">
              <a:lnSpc>
                <a:spcPct val="100000"/>
              </a:lnSpc>
              <a:spcBef>
                <a:spcPts val="0"/>
              </a:spcBef>
              <a:spcAft>
                <a:spcPts val="0"/>
              </a:spcAft>
              <a:buNone/>
              <a:defRPr/>
            </a:lvl5pPr>
            <a:lvl6pPr lvl="5" algn="ctr" rtl="0">
              <a:lnSpc>
                <a:spcPct val="100000"/>
              </a:lnSpc>
              <a:spcBef>
                <a:spcPts val="0"/>
              </a:spcBef>
              <a:spcAft>
                <a:spcPts val="0"/>
              </a:spcAft>
              <a:buNone/>
              <a:defRPr/>
            </a:lvl6pPr>
            <a:lvl7pPr lvl="6" algn="ctr" rtl="0">
              <a:lnSpc>
                <a:spcPct val="100000"/>
              </a:lnSpc>
              <a:spcBef>
                <a:spcPts val="0"/>
              </a:spcBef>
              <a:spcAft>
                <a:spcPts val="0"/>
              </a:spcAft>
              <a:buNone/>
              <a:defRPr/>
            </a:lvl7pPr>
            <a:lvl8pPr lvl="7" algn="ctr" rtl="0">
              <a:lnSpc>
                <a:spcPct val="100000"/>
              </a:lnSpc>
              <a:spcBef>
                <a:spcPts val="0"/>
              </a:spcBef>
              <a:spcAft>
                <a:spcPts val="0"/>
              </a:spcAft>
              <a:buNone/>
              <a:defRPr/>
            </a:lvl8pPr>
            <a:lvl9pPr lvl="8" algn="ctr" rtl="0">
              <a:lnSpc>
                <a:spcPct val="100000"/>
              </a:lnSpc>
              <a:spcBef>
                <a:spcPts val="0"/>
              </a:spcBef>
              <a:spcAft>
                <a:spcPts val="0"/>
              </a:spcAft>
              <a:buNone/>
              <a:defRPr/>
            </a:lvl9pPr>
          </a:lstStyle>
          <a:p>
            <a:endParaRPr/>
          </a:p>
        </p:txBody>
      </p:sp>
      <p:sp>
        <p:nvSpPr>
          <p:cNvPr id="1540" name="Google Shape;1540;p26"/>
          <p:cNvSpPr txBox="1">
            <a:spLocks noGrp="1"/>
          </p:cNvSpPr>
          <p:nvPr>
            <p:ph type="subTitle" idx="3"/>
          </p:nvPr>
        </p:nvSpPr>
        <p:spPr>
          <a:xfrm>
            <a:off x="3147280" y="3120381"/>
            <a:ext cx="2467500" cy="4764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None/>
              <a:defRPr sz="1600">
                <a:latin typeface="Overpass Black"/>
                <a:ea typeface="Overpass Black"/>
                <a:cs typeface="Overpass Black"/>
                <a:sym typeface="Overpass Black"/>
              </a:defRPr>
            </a:lvl1pPr>
            <a:lvl2pPr lvl="1" algn="ctr" rtl="0">
              <a:lnSpc>
                <a:spcPct val="100000"/>
              </a:lnSpc>
              <a:spcBef>
                <a:spcPts val="0"/>
              </a:spcBef>
              <a:spcAft>
                <a:spcPts val="0"/>
              </a:spcAft>
              <a:buNone/>
              <a:defRPr sz="1600">
                <a:latin typeface="Overpass Black"/>
                <a:ea typeface="Overpass Black"/>
                <a:cs typeface="Overpass Black"/>
                <a:sym typeface="Overpass Black"/>
              </a:defRPr>
            </a:lvl2pPr>
            <a:lvl3pPr lvl="2" algn="ctr" rtl="0">
              <a:lnSpc>
                <a:spcPct val="100000"/>
              </a:lnSpc>
              <a:spcBef>
                <a:spcPts val="0"/>
              </a:spcBef>
              <a:spcAft>
                <a:spcPts val="0"/>
              </a:spcAft>
              <a:buNone/>
              <a:defRPr sz="1600">
                <a:latin typeface="Overpass Black"/>
                <a:ea typeface="Overpass Black"/>
                <a:cs typeface="Overpass Black"/>
                <a:sym typeface="Overpass Black"/>
              </a:defRPr>
            </a:lvl3pPr>
            <a:lvl4pPr lvl="3" algn="ctr" rtl="0">
              <a:lnSpc>
                <a:spcPct val="100000"/>
              </a:lnSpc>
              <a:spcBef>
                <a:spcPts val="0"/>
              </a:spcBef>
              <a:spcAft>
                <a:spcPts val="0"/>
              </a:spcAft>
              <a:buNone/>
              <a:defRPr sz="1600">
                <a:latin typeface="Overpass Black"/>
                <a:ea typeface="Overpass Black"/>
                <a:cs typeface="Overpass Black"/>
                <a:sym typeface="Overpass Black"/>
              </a:defRPr>
            </a:lvl4pPr>
            <a:lvl5pPr lvl="4" algn="ctr" rtl="0">
              <a:lnSpc>
                <a:spcPct val="100000"/>
              </a:lnSpc>
              <a:spcBef>
                <a:spcPts val="0"/>
              </a:spcBef>
              <a:spcAft>
                <a:spcPts val="0"/>
              </a:spcAft>
              <a:buNone/>
              <a:defRPr sz="1600">
                <a:latin typeface="Overpass Black"/>
                <a:ea typeface="Overpass Black"/>
                <a:cs typeface="Overpass Black"/>
                <a:sym typeface="Overpass Black"/>
              </a:defRPr>
            </a:lvl5pPr>
            <a:lvl6pPr lvl="5" algn="ctr" rtl="0">
              <a:lnSpc>
                <a:spcPct val="100000"/>
              </a:lnSpc>
              <a:spcBef>
                <a:spcPts val="0"/>
              </a:spcBef>
              <a:spcAft>
                <a:spcPts val="0"/>
              </a:spcAft>
              <a:buNone/>
              <a:defRPr sz="1600">
                <a:latin typeface="Overpass Black"/>
                <a:ea typeface="Overpass Black"/>
                <a:cs typeface="Overpass Black"/>
                <a:sym typeface="Overpass Black"/>
              </a:defRPr>
            </a:lvl6pPr>
            <a:lvl7pPr lvl="6" algn="ctr" rtl="0">
              <a:lnSpc>
                <a:spcPct val="100000"/>
              </a:lnSpc>
              <a:spcBef>
                <a:spcPts val="0"/>
              </a:spcBef>
              <a:spcAft>
                <a:spcPts val="0"/>
              </a:spcAft>
              <a:buNone/>
              <a:defRPr sz="1600">
                <a:latin typeface="Overpass Black"/>
                <a:ea typeface="Overpass Black"/>
                <a:cs typeface="Overpass Black"/>
                <a:sym typeface="Overpass Black"/>
              </a:defRPr>
            </a:lvl7pPr>
            <a:lvl8pPr lvl="7" algn="ctr" rtl="0">
              <a:lnSpc>
                <a:spcPct val="100000"/>
              </a:lnSpc>
              <a:spcBef>
                <a:spcPts val="0"/>
              </a:spcBef>
              <a:spcAft>
                <a:spcPts val="0"/>
              </a:spcAft>
              <a:buNone/>
              <a:defRPr sz="1600">
                <a:latin typeface="Overpass Black"/>
                <a:ea typeface="Overpass Black"/>
                <a:cs typeface="Overpass Black"/>
                <a:sym typeface="Overpass Black"/>
              </a:defRPr>
            </a:lvl8pPr>
            <a:lvl9pPr lvl="8" algn="ctr" rtl="0">
              <a:lnSpc>
                <a:spcPct val="100000"/>
              </a:lnSpc>
              <a:spcBef>
                <a:spcPts val="0"/>
              </a:spcBef>
              <a:spcAft>
                <a:spcPts val="0"/>
              </a:spcAft>
              <a:buNone/>
              <a:defRPr sz="1600">
                <a:latin typeface="Overpass Black"/>
                <a:ea typeface="Overpass Black"/>
                <a:cs typeface="Overpass Black"/>
                <a:sym typeface="Overpass Black"/>
              </a:defRPr>
            </a:lvl9pPr>
          </a:lstStyle>
          <a:p>
            <a:endParaRPr/>
          </a:p>
        </p:txBody>
      </p:sp>
      <p:sp>
        <p:nvSpPr>
          <p:cNvPr id="1541" name="Google Shape;1541;p26"/>
          <p:cNvSpPr txBox="1">
            <a:spLocks noGrp="1"/>
          </p:cNvSpPr>
          <p:nvPr>
            <p:ph type="subTitle" idx="4"/>
          </p:nvPr>
        </p:nvSpPr>
        <p:spPr>
          <a:xfrm>
            <a:off x="3238030" y="3429595"/>
            <a:ext cx="2286000" cy="8463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None/>
              <a:defRPr/>
            </a:lvl1pPr>
            <a:lvl2pPr lvl="1" algn="ctr" rtl="0">
              <a:lnSpc>
                <a:spcPct val="100000"/>
              </a:lnSpc>
              <a:spcBef>
                <a:spcPts val="0"/>
              </a:spcBef>
              <a:spcAft>
                <a:spcPts val="0"/>
              </a:spcAft>
              <a:buNone/>
              <a:defRPr/>
            </a:lvl2pPr>
            <a:lvl3pPr lvl="2" algn="ctr" rtl="0">
              <a:lnSpc>
                <a:spcPct val="100000"/>
              </a:lnSpc>
              <a:spcBef>
                <a:spcPts val="0"/>
              </a:spcBef>
              <a:spcAft>
                <a:spcPts val="0"/>
              </a:spcAft>
              <a:buNone/>
              <a:defRPr/>
            </a:lvl3pPr>
            <a:lvl4pPr lvl="3" algn="ctr" rtl="0">
              <a:lnSpc>
                <a:spcPct val="100000"/>
              </a:lnSpc>
              <a:spcBef>
                <a:spcPts val="0"/>
              </a:spcBef>
              <a:spcAft>
                <a:spcPts val="0"/>
              </a:spcAft>
              <a:buNone/>
              <a:defRPr/>
            </a:lvl4pPr>
            <a:lvl5pPr lvl="4" algn="ctr" rtl="0">
              <a:lnSpc>
                <a:spcPct val="100000"/>
              </a:lnSpc>
              <a:spcBef>
                <a:spcPts val="0"/>
              </a:spcBef>
              <a:spcAft>
                <a:spcPts val="0"/>
              </a:spcAft>
              <a:buNone/>
              <a:defRPr/>
            </a:lvl5pPr>
            <a:lvl6pPr lvl="5" algn="ctr" rtl="0">
              <a:lnSpc>
                <a:spcPct val="100000"/>
              </a:lnSpc>
              <a:spcBef>
                <a:spcPts val="0"/>
              </a:spcBef>
              <a:spcAft>
                <a:spcPts val="0"/>
              </a:spcAft>
              <a:buNone/>
              <a:defRPr/>
            </a:lvl6pPr>
            <a:lvl7pPr lvl="6" algn="ctr" rtl="0">
              <a:lnSpc>
                <a:spcPct val="100000"/>
              </a:lnSpc>
              <a:spcBef>
                <a:spcPts val="0"/>
              </a:spcBef>
              <a:spcAft>
                <a:spcPts val="0"/>
              </a:spcAft>
              <a:buNone/>
              <a:defRPr/>
            </a:lvl7pPr>
            <a:lvl8pPr lvl="7" algn="ctr" rtl="0">
              <a:lnSpc>
                <a:spcPct val="100000"/>
              </a:lnSpc>
              <a:spcBef>
                <a:spcPts val="0"/>
              </a:spcBef>
              <a:spcAft>
                <a:spcPts val="0"/>
              </a:spcAft>
              <a:buNone/>
              <a:defRPr/>
            </a:lvl8pPr>
            <a:lvl9pPr lvl="8" algn="ctr" rtl="0">
              <a:lnSpc>
                <a:spcPct val="100000"/>
              </a:lnSpc>
              <a:spcBef>
                <a:spcPts val="0"/>
              </a:spcBef>
              <a:spcAft>
                <a:spcPts val="0"/>
              </a:spcAft>
              <a:buNone/>
              <a:defRPr/>
            </a:lvl9pPr>
          </a:lstStyle>
          <a:p>
            <a:endParaRPr/>
          </a:p>
        </p:txBody>
      </p:sp>
      <p:sp>
        <p:nvSpPr>
          <p:cNvPr id="1542" name="Google Shape;1542;p26"/>
          <p:cNvSpPr txBox="1">
            <a:spLocks noGrp="1"/>
          </p:cNvSpPr>
          <p:nvPr>
            <p:ph type="subTitle" idx="5"/>
          </p:nvPr>
        </p:nvSpPr>
        <p:spPr>
          <a:xfrm>
            <a:off x="5784651" y="3120381"/>
            <a:ext cx="2467500" cy="4764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None/>
              <a:defRPr sz="1600">
                <a:latin typeface="Overpass Black"/>
                <a:ea typeface="Overpass Black"/>
                <a:cs typeface="Overpass Black"/>
                <a:sym typeface="Overpass Black"/>
              </a:defRPr>
            </a:lvl1pPr>
            <a:lvl2pPr lvl="1" algn="ctr" rtl="0">
              <a:lnSpc>
                <a:spcPct val="100000"/>
              </a:lnSpc>
              <a:spcBef>
                <a:spcPts val="0"/>
              </a:spcBef>
              <a:spcAft>
                <a:spcPts val="0"/>
              </a:spcAft>
              <a:buNone/>
              <a:defRPr sz="1600">
                <a:latin typeface="Overpass Black"/>
                <a:ea typeface="Overpass Black"/>
                <a:cs typeface="Overpass Black"/>
                <a:sym typeface="Overpass Black"/>
              </a:defRPr>
            </a:lvl2pPr>
            <a:lvl3pPr lvl="2" algn="ctr" rtl="0">
              <a:lnSpc>
                <a:spcPct val="100000"/>
              </a:lnSpc>
              <a:spcBef>
                <a:spcPts val="0"/>
              </a:spcBef>
              <a:spcAft>
                <a:spcPts val="0"/>
              </a:spcAft>
              <a:buNone/>
              <a:defRPr sz="1600">
                <a:latin typeface="Overpass Black"/>
                <a:ea typeface="Overpass Black"/>
                <a:cs typeface="Overpass Black"/>
                <a:sym typeface="Overpass Black"/>
              </a:defRPr>
            </a:lvl3pPr>
            <a:lvl4pPr lvl="3" algn="ctr" rtl="0">
              <a:lnSpc>
                <a:spcPct val="100000"/>
              </a:lnSpc>
              <a:spcBef>
                <a:spcPts val="0"/>
              </a:spcBef>
              <a:spcAft>
                <a:spcPts val="0"/>
              </a:spcAft>
              <a:buNone/>
              <a:defRPr sz="1600">
                <a:latin typeface="Overpass Black"/>
                <a:ea typeface="Overpass Black"/>
                <a:cs typeface="Overpass Black"/>
                <a:sym typeface="Overpass Black"/>
              </a:defRPr>
            </a:lvl4pPr>
            <a:lvl5pPr lvl="4" algn="ctr" rtl="0">
              <a:lnSpc>
                <a:spcPct val="100000"/>
              </a:lnSpc>
              <a:spcBef>
                <a:spcPts val="0"/>
              </a:spcBef>
              <a:spcAft>
                <a:spcPts val="0"/>
              </a:spcAft>
              <a:buNone/>
              <a:defRPr sz="1600">
                <a:latin typeface="Overpass Black"/>
                <a:ea typeface="Overpass Black"/>
                <a:cs typeface="Overpass Black"/>
                <a:sym typeface="Overpass Black"/>
              </a:defRPr>
            </a:lvl5pPr>
            <a:lvl6pPr lvl="5" algn="ctr" rtl="0">
              <a:lnSpc>
                <a:spcPct val="100000"/>
              </a:lnSpc>
              <a:spcBef>
                <a:spcPts val="0"/>
              </a:spcBef>
              <a:spcAft>
                <a:spcPts val="0"/>
              </a:spcAft>
              <a:buNone/>
              <a:defRPr sz="1600">
                <a:latin typeface="Overpass Black"/>
                <a:ea typeface="Overpass Black"/>
                <a:cs typeface="Overpass Black"/>
                <a:sym typeface="Overpass Black"/>
              </a:defRPr>
            </a:lvl6pPr>
            <a:lvl7pPr lvl="6" algn="ctr" rtl="0">
              <a:lnSpc>
                <a:spcPct val="100000"/>
              </a:lnSpc>
              <a:spcBef>
                <a:spcPts val="0"/>
              </a:spcBef>
              <a:spcAft>
                <a:spcPts val="0"/>
              </a:spcAft>
              <a:buNone/>
              <a:defRPr sz="1600">
                <a:latin typeface="Overpass Black"/>
                <a:ea typeface="Overpass Black"/>
                <a:cs typeface="Overpass Black"/>
                <a:sym typeface="Overpass Black"/>
              </a:defRPr>
            </a:lvl7pPr>
            <a:lvl8pPr lvl="7" algn="ctr" rtl="0">
              <a:lnSpc>
                <a:spcPct val="100000"/>
              </a:lnSpc>
              <a:spcBef>
                <a:spcPts val="0"/>
              </a:spcBef>
              <a:spcAft>
                <a:spcPts val="0"/>
              </a:spcAft>
              <a:buNone/>
              <a:defRPr sz="1600">
                <a:latin typeface="Overpass Black"/>
                <a:ea typeface="Overpass Black"/>
                <a:cs typeface="Overpass Black"/>
                <a:sym typeface="Overpass Black"/>
              </a:defRPr>
            </a:lvl8pPr>
            <a:lvl9pPr lvl="8" algn="ctr" rtl="0">
              <a:lnSpc>
                <a:spcPct val="100000"/>
              </a:lnSpc>
              <a:spcBef>
                <a:spcPts val="0"/>
              </a:spcBef>
              <a:spcAft>
                <a:spcPts val="0"/>
              </a:spcAft>
              <a:buNone/>
              <a:defRPr sz="1600">
                <a:latin typeface="Overpass Black"/>
                <a:ea typeface="Overpass Black"/>
                <a:cs typeface="Overpass Black"/>
                <a:sym typeface="Overpass Black"/>
              </a:defRPr>
            </a:lvl9pPr>
          </a:lstStyle>
          <a:p>
            <a:endParaRPr/>
          </a:p>
        </p:txBody>
      </p:sp>
      <p:sp>
        <p:nvSpPr>
          <p:cNvPr id="1543" name="Google Shape;1543;p26"/>
          <p:cNvSpPr txBox="1">
            <a:spLocks noGrp="1"/>
          </p:cNvSpPr>
          <p:nvPr>
            <p:ph type="subTitle" idx="6"/>
          </p:nvPr>
        </p:nvSpPr>
        <p:spPr>
          <a:xfrm>
            <a:off x="5875400" y="3429595"/>
            <a:ext cx="2286000" cy="8463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None/>
              <a:defRPr/>
            </a:lvl1pPr>
            <a:lvl2pPr lvl="1" algn="ctr" rtl="0">
              <a:lnSpc>
                <a:spcPct val="100000"/>
              </a:lnSpc>
              <a:spcBef>
                <a:spcPts val="0"/>
              </a:spcBef>
              <a:spcAft>
                <a:spcPts val="0"/>
              </a:spcAft>
              <a:buNone/>
              <a:defRPr/>
            </a:lvl2pPr>
            <a:lvl3pPr lvl="2" algn="ctr" rtl="0">
              <a:lnSpc>
                <a:spcPct val="100000"/>
              </a:lnSpc>
              <a:spcBef>
                <a:spcPts val="0"/>
              </a:spcBef>
              <a:spcAft>
                <a:spcPts val="0"/>
              </a:spcAft>
              <a:buNone/>
              <a:defRPr/>
            </a:lvl3pPr>
            <a:lvl4pPr lvl="3" algn="ctr" rtl="0">
              <a:lnSpc>
                <a:spcPct val="100000"/>
              </a:lnSpc>
              <a:spcBef>
                <a:spcPts val="0"/>
              </a:spcBef>
              <a:spcAft>
                <a:spcPts val="0"/>
              </a:spcAft>
              <a:buNone/>
              <a:defRPr/>
            </a:lvl4pPr>
            <a:lvl5pPr lvl="4" algn="ctr" rtl="0">
              <a:lnSpc>
                <a:spcPct val="100000"/>
              </a:lnSpc>
              <a:spcBef>
                <a:spcPts val="0"/>
              </a:spcBef>
              <a:spcAft>
                <a:spcPts val="0"/>
              </a:spcAft>
              <a:buNone/>
              <a:defRPr/>
            </a:lvl5pPr>
            <a:lvl6pPr lvl="5" algn="ctr" rtl="0">
              <a:lnSpc>
                <a:spcPct val="100000"/>
              </a:lnSpc>
              <a:spcBef>
                <a:spcPts val="0"/>
              </a:spcBef>
              <a:spcAft>
                <a:spcPts val="0"/>
              </a:spcAft>
              <a:buNone/>
              <a:defRPr/>
            </a:lvl6pPr>
            <a:lvl7pPr lvl="6" algn="ctr" rtl="0">
              <a:lnSpc>
                <a:spcPct val="100000"/>
              </a:lnSpc>
              <a:spcBef>
                <a:spcPts val="0"/>
              </a:spcBef>
              <a:spcAft>
                <a:spcPts val="0"/>
              </a:spcAft>
              <a:buNone/>
              <a:defRPr/>
            </a:lvl7pPr>
            <a:lvl8pPr lvl="7" algn="ctr" rtl="0">
              <a:lnSpc>
                <a:spcPct val="100000"/>
              </a:lnSpc>
              <a:spcBef>
                <a:spcPts val="0"/>
              </a:spcBef>
              <a:spcAft>
                <a:spcPts val="0"/>
              </a:spcAft>
              <a:buNone/>
              <a:defRPr/>
            </a:lvl8pPr>
            <a:lvl9pPr lvl="8" algn="ctr" rtl="0">
              <a:lnSpc>
                <a:spcPct val="100000"/>
              </a:lnSpc>
              <a:spcBef>
                <a:spcPts val="0"/>
              </a:spcBef>
              <a:spcAft>
                <a:spcPts val="0"/>
              </a:spcAft>
              <a:buNone/>
              <a:defRPr/>
            </a:lvl9pPr>
          </a:lstStyle>
          <a:p>
            <a:endParaRPr/>
          </a:p>
        </p:txBody>
      </p:sp>
      <p:sp>
        <p:nvSpPr>
          <p:cNvPr id="1544" name="Google Shape;1544;p26"/>
          <p:cNvSpPr txBox="1">
            <a:spLocks noGrp="1"/>
          </p:cNvSpPr>
          <p:nvPr>
            <p:ph type="title" hasCustomPrompt="1"/>
          </p:nvPr>
        </p:nvSpPr>
        <p:spPr>
          <a:xfrm>
            <a:off x="3450130" y="2341726"/>
            <a:ext cx="1861800" cy="5427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6200"/>
              <a:buNone/>
              <a:defRPr sz="2300"/>
            </a:lvl1pPr>
            <a:lvl2pPr lvl="1" algn="ctr" rtl="0">
              <a:spcBef>
                <a:spcPts val="0"/>
              </a:spcBef>
              <a:spcAft>
                <a:spcPts val="0"/>
              </a:spcAft>
              <a:buSzPts val="6200"/>
              <a:buNone/>
              <a:defRPr sz="6200"/>
            </a:lvl2pPr>
            <a:lvl3pPr lvl="2" algn="ctr" rtl="0">
              <a:spcBef>
                <a:spcPts val="0"/>
              </a:spcBef>
              <a:spcAft>
                <a:spcPts val="0"/>
              </a:spcAft>
              <a:buSzPts val="6200"/>
              <a:buNone/>
              <a:defRPr sz="6200"/>
            </a:lvl3pPr>
            <a:lvl4pPr lvl="3" algn="ctr" rtl="0">
              <a:spcBef>
                <a:spcPts val="0"/>
              </a:spcBef>
              <a:spcAft>
                <a:spcPts val="0"/>
              </a:spcAft>
              <a:buSzPts val="6200"/>
              <a:buNone/>
              <a:defRPr sz="6200"/>
            </a:lvl4pPr>
            <a:lvl5pPr lvl="4" algn="ctr" rtl="0">
              <a:spcBef>
                <a:spcPts val="0"/>
              </a:spcBef>
              <a:spcAft>
                <a:spcPts val="0"/>
              </a:spcAft>
              <a:buSzPts val="6200"/>
              <a:buNone/>
              <a:defRPr sz="6200"/>
            </a:lvl5pPr>
            <a:lvl6pPr lvl="5" algn="ctr" rtl="0">
              <a:spcBef>
                <a:spcPts val="0"/>
              </a:spcBef>
              <a:spcAft>
                <a:spcPts val="0"/>
              </a:spcAft>
              <a:buSzPts val="6200"/>
              <a:buNone/>
              <a:defRPr sz="6200"/>
            </a:lvl6pPr>
            <a:lvl7pPr lvl="6" algn="ctr" rtl="0">
              <a:spcBef>
                <a:spcPts val="0"/>
              </a:spcBef>
              <a:spcAft>
                <a:spcPts val="0"/>
              </a:spcAft>
              <a:buSzPts val="6200"/>
              <a:buNone/>
              <a:defRPr sz="6200"/>
            </a:lvl7pPr>
            <a:lvl8pPr lvl="7" algn="ctr" rtl="0">
              <a:spcBef>
                <a:spcPts val="0"/>
              </a:spcBef>
              <a:spcAft>
                <a:spcPts val="0"/>
              </a:spcAft>
              <a:buSzPts val="6200"/>
              <a:buNone/>
              <a:defRPr sz="6200"/>
            </a:lvl8pPr>
            <a:lvl9pPr lvl="8" algn="ctr" rtl="0">
              <a:spcBef>
                <a:spcPts val="0"/>
              </a:spcBef>
              <a:spcAft>
                <a:spcPts val="0"/>
              </a:spcAft>
              <a:buSzPts val="6200"/>
              <a:buNone/>
              <a:defRPr sz="6200"/>
            </a:lvl9pPr>
          </a:lstStyle>
          <a:p>
            <a:r>
              <a:t>xx%</a:t>
            </a:r>
          </a:p>
        </p:txBody>
      </p:sp>
      <p:sp>
        <p:nvSpPr>
          <p:cNvPr id="1545" name="Google Shape;1545;p26"/>
          <p:cNvSpPr txBox="1">
            <a:spLocks noGrp="1"/>
          </p:cNvSpPr>
          <p:nvPr>
            <p:ph type="title" idx="7" hasCustomPrompt="1"/>
          </p:nvPr>
        </p:nvSpPr>
        <p:spPr>
          <a:xfrm>
            <a:off x="6087501" y="2341726"/>
            <a:ext cx="1861800" cy="5427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6200"/>
              <a:buNone/>
              <a:defRPr sz="2300"/>
            </a:lvl1pPr>
            <a:lvl2pPr lvl="1" algn="ctr" rtl="0">
              <a:spcBef>
                <a:spcPts val="0"/>
              </a:spcBef>
              <a:spcAft>
                <a:spcPts val="0"/>
              </a:spcAft>
              <a:buSzPts val="6200"/>
              <a:buNone/>
              <a:defRPr sz="6200"/>
            </a:lvl2pPr>
            <a:lvl3pPr lvl="2" algn="ctr" rtl="0">
              <a:spcBef>
                <a:spcPts val="0"/>
              </a:spcBef>
              <a:spcAft>
                <a:spcPts val="0"/>
              </a:spcAft>
              <a:buSzPts val="6200"/>
              <a:buNone/>
              <a:defRPr sz="6200"/>
            </a:lvl3pPr>
            <a:lvl4pPr lvl="3" algn="ctr" rtl="0">
              <a:spcBef>
                <a:spcPts val="0"/>
              </a:spcBef>
              <a:spcAft>
                <a:spcPts val="0"/>
              </a:spcAft>
              <a:buSzPts val="6200"/>
              <a:buNone/>
              <a:defRPr sz="6200"/>
            </a:lvl4pPr>
            <a:lvl5pPr lvl="4" algn="ctr" rtl="0">
              <a:spcBef>
                <a:spcPts val="0"/>
              </a:spcBef>
              <a:spcAft>
                <a:spcPts val="0"/>
              </a:spcAft>
              <a:buSzPts val="6200"/>
              <a:buNone/>
              <a:defRPr sz="6200"/>
            </a:lvl5pPr>
            <a:lvl6pPr lvl="5" algn="ctr" rtl="0">
              <a:spcBef>
                <a:spcPts val="0"/>
              </a:spcBef>
              <a:spcAft>
                <a:spcPts val="0"/>
              </a:spcAft>
              <a:buSzPts val="6200"/>
              <a:buNone/>
              <a:defRPr sz="6200"/>
            </a:lvl6pPr>
            <a:lvl7pPr lvl="6" algn="ctr" rtl="0">
              <a:spcBef>
                <a:spcPts val="0"/>
              </a:spcBef>
              <a:spcAft>
                <a:spcPts val="0"/>
              </a:spcAft>
              <a:buSzPts val="6200"/>
              <a:buNone/>
              <a:defRPr sz="6200"/>
            </a:lvl7pPr>
            <a:lvl8pPr lvl="7" algn="ctr" rtl="0">
              <a:spcBef>
                <a:spcPts val="0"/>
              </a:spcBef>
              <a:spcAft>
                <a:spcPts val="0"/>
              </a:spcAft>
              <a:buSzPts val="6200"/>
              <a:buNone/>
              <a:defRPr sz="6200"/>
            </a:lvl8pPr>
            <a:lvl9pPr lvl="8" algn="ctr" rtl="0">
              <a:spcBef>
                <a:spcPts val="0"/>
              </a:spcBef>
              <a:spcAft>
                <a:spcPts val="0"/>
              </a:spcAft>
              <a:buSzPts val="6200"/>
              <a:buNone/>
              <a:defRPr sz="6200"/>
            </a:lvl9pPr>
          </a:lstStyle>
          <a:p>
            <a:r>
              <a:t>xx%</a:t>
            </a:r>
          </a:p>
        </p:txBody>
      </p:sp>
      <p:sp>
        <p:nvSpPr>
          <p:cNvPr id="1546" name="Google Shape;1546;p26"/>
          <p:cNvSpPr txBox="1">
            <a:spLocks noGrp="1"/>
          </p:cNvSpPr>
          <p:nvPr>
            <p:ph type="title" idx="8" hasCustomPrompt="1"/>
          </p:nvPr>
        </p:nvSpPr>
        <p:spPr>
          <a:xfrm>
            <a:off x="756125" y="2341726"/>
            <a:ext cx="1861800" cy="5427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6200"/>
              <a:buNone/>
              <a:defRPr sz="2300"/>
            </a:lvl1pPr>
            <a:lvl2pPr lvl="1" algn="ctr" rtl="0">
              <a:spcBef>
                <a:spcPts val="0"/>
              </a:spcBef>
              <a:spcAft>
                <a:spcPts val="0"/>
              </a:spcAft>
              <a:buSzPts val="6200"/>
              <a:buNone/>
              <a:defRPr sz="6200"/>
            </a:lvl2pPr>
            <a:lvl3pPr lvl="2" algn="ctr" rtl="0">
              <a:spcBef>
                <a:spcPts val="0"/>
              </a:spcBef>
              <a:spcAft>
                <a:spcPts val="0"/>
              </a:spcAft>
              <a:buSzPts val="6200"/>
              <a:buNone/>
              <a:defRPr sz="6200"/>
            </a:lvl3pPr>
            <a:lvl4pPr lvl="3" algn="ctr" rtl="0">
              <a:spcBef>
                <a:spcPts val="0"/>
              </a:spcBef>
              <a:spcAft>
                <a:spcPts val="0"/>
              </a:spcAft>
              <a:buSzPts val="6200"/>
              <a:buNone/>
              <a:defRPr sz="6200"/>
            </a:lvl4pPr>
            <a:lvl5pPr lvl="4" algn="ctr" rtl="0">
              <a:spcBef>
                <a:spcPts val="0"/>
              </a:spcBef>
              <a:spcAft>
                <a:spcPts val="0"/>
              </a:spcAft>
              <a:buSzPts val="6200"/>
              <a:buNone/>
              <a:defRPr sz="6200"/>
            </a:lvl5pPr>
            <a:lvl6pPr lvl="5" algn="ctr" rtl="0">
              <a:spcBef>
                <a:spcPts val="0"/>
              </a:spcBef>
              <a:spcAft>
                <a:spcPts val="0"/>
              </a:spcAft>
              <a:buSzPts val="6200"/>
              <a:buNone/>
              <a:defRPr sz="6200"/>
            </a:lvl6pPr>
            <a:lvl7pPr lvl="6" algn="ctr" rtl="0">
              <a:spcBef>
                <a:spcPts val="0"/>
              </a:spcBef>
              <a:spcAft>
                <a:spcPts val="0"/>
              </a:spcAft>
              <a:buSzPts val="6200"/>
              <a:buNone/>
              <a:defRPr sz="6200"/>
            </a:lvl7pPr>
            <a:lvl8pPr lvl="7" algn="ctr" rtl="0">
              <a:spcBef>
                <a:spcPts val="0"/>
              </a:spcBef>
              <a:spcAft>
                <a:spcPts val="0"/>
              </a:spcAft>
              <a:buSzPts val="6200"/>
              <a:buNone/>
              <a:defRPr sz="6200"/>
            </a:lvl8pPr>
            <a:lvl9pPr lvl="8" algn="ctr" rtl="0">
              <a:spcBef>
                <a:spcPts val="0"/>
              </a:spcBef>
              <a:spcAft>
                <a:spcPts val="0"/>
              </a:spcAft>
              <a:buSzPts val="6200"/>
              <a:buNone/>
              <a:defRPr sz="6200"/>
            </a:lvl9pPr>
          </a:lstStyle>
          <a:p>
            <a:r>
              <a:t>xx%</a:t>
            </a:r>
          </a:p>
        </p:txBody>
      </p:sp>
      <p:pic>
        <p:nvPicPr>
          <p:cNvPr id="1547" name="Google Shape;1547;p26"/>
          <p:cNvPicPr preferRelativeResize="0"/>
          <p:nvPr/>
        </p:nvPicPr>
        <p:blipFill>
          <a:blip r:embed="rId2">
            <a:alphaModFix amt="66000"/>
          </a:blip>
          <a:stretch>
            <a:fillRect/>
          </a:stretch>
        </p:blipFill>
        <p:spPr>
          <a:xfrm rot="-2343514" flipH="1">
            <a:off x="-1641553" y="-1719908"/>
            <a:ext cx="3297389" cy="2276638"/>
          </a:xfrm>
          <a:prstGeom prst="rect">
            <a:avLst/>
          </a:prstGeom>
          <a:noFill/>
          <a:ln>
            <a:noFill/>
          </a:ln>
        </p:spPr>
      </p:pic>
      <p:grpSp>
        <p:nvGrpSpPr>
          <p:cNvPr id="1548" name="Google Shape;1548;p26"/>
          <p:cNvGrpSpPr/>
          <p:nvPr/>
        </p:nvGrpSpPr>
        <p:grpSpPr>
          <a:xfrm rot="-8099954">
            <a:off x="-459577" y="-1021623"/>
            <a:ext cx="1344367" cy="1995327"/>
            <a:chOff x="272875" y="1527563"/>
            <a:chExt cx="255950" cy="455000"/>
          </a:xfrm>
        </p:grpSpPr>
        <p:sp>
          <p:nvSpPr>
            <p:cNvPr id="1549" name="Google Shape;1549;p26"/>
            <p:cNvSpPr/>
            <p:nvPr/>
          </p:nvSpPr>
          <p:spPr>
            <a:xfrm>
              <a:off x="471925" y="1963988"/>
              <a:ext cx="26575" cy="18575"/>
            </a:xfrm>
            <a:custGeom>
              <a:avLst/>
              <a:gdLst/>
              <a:ahLst/>
              <a:cxnLst/>
              <a:rect l="l" t="t" r="r" b="b"/>
              <a:pathLst>
                <a:path w="1063" h="743" extrusionOk="0">
                  <a:moveTo>
                    <a:pt x="724" y="0"/>
                  </a:moveTo>
                  <a:cubicBezTo>
                    <a:pt x="636" y="0"/>
                    <a:pt x="547" y="14"/>
                    <a:pt x="512" y="41"/>
                  </a:cubicBezTo>
                  <a:cubicBezTo>
                    <a:pt x="323" y="230"/>
                    <a:pt x="152" y="420"/>
                    <a:pt x="0" y="628"/>
                  </a:cubicBezTo>
                  <a:lnTo>
                    <a:pt x="57" y="742"/>
                  </a:lnTo>
                  <a:cubicBezTo>
                    <a:pt x="247" y="742"/>
                    <a:pt x="436" y="704"/>
                    <a:pt x="626" y="647"/>
                  </a:cubicBezTo>
                  <a:cubicBezTo>
                    <a:pt x="929" y="496"/>
                    <a:pt x="1062" y="249"/>
                    <a:pt x="948" y="60"/>
                  </a:cubicBezTo>
                  <a:cubicBezTo>
                    <a:pt x="928" y="19"/>
                    <a:pt x="826" y="0"/>
                    <a:pt x="724"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0" name="Google Shape;1550;p26"/>
            <p:cNvSpPr/>
            <p:nvPr/>
          </p:nvSpPr>
          <p:spPr>
            <a:xfrm>
              <a:off x="366725" y="1787738"/>
              <a:ext cx="29875" cy="22300"/>
            </a:xfrm>
            <a:custGeom>
              <a:avLst/>
              <a:gdLst/>
              <a:ahLst/>
              <a:cxnLst/>
              <a:rect l="l" t="t" r="r" b="b"/>
              <a:pathLst>
                <a:path w="1195" h="892" extrusionOk="0">
                  <a:moveTo>
                    <a:pt x="607" y="1"/>
                  </a:moveTo>
                  <a:cubicBezTo>
                    <a:pt x="0" y="1"/>
                    <a:pt x="0" y="892"/>
                    <a:pt x="607" y="892"/>
                  </a:cubicBezTo>
                  <a:cubicBezTo>
                    <a:pt x="1194" y="892"/>
                    <a:pt x="1194" y="1"/>
                    <a:pt x="607"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1" name="Google Shape;1551;p26"/>
            <p:cNvSpPr/>
            <p:nvPr/>
          </p:nvSpPr>
          <p:spPr>
            <a:xfrm>
              <a:off x="380450" y="1835613"/>
              <a:ext cx="9975" cy="8550"/>
            </a:xfrm>
            <a:custGeom>
              <a:avLst/>
              <a:gdLst/>
              <a:ahLst/>
              <a:cxnLst/>
              <a:rect l="l" t="t" r="r" b="b"/>
              <a:pathLst>
                <a:path w="399" h="342" extrusionOk="0">
                  <a:moveTo>
                    <a:pt x="209" y="1"/>
                  </a:moveTo>
                  <a:cubicBezTo>
                    <a:pt x="1" y="38"/>
                    <a:pt x="1" y="323"/>
                    <a:pt x="209" y="342"/>
                  </a:cubicBezTo>
                  <a:cubicBezTo>
                    <a:pt x="399" y="323"/>
                    <a:pt x="399" y="38"/>
                    <a:pt x="209"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2" name="Google Shape;1552;p26"/>
            <p:cNvSpPr/>
            <p:nvPr/>
          </p:nvSpPr>
          <p:spPr>
            <a:xfrm>
              <a:off x="416475" y="1837513"/>
              <a:ext cx="5700" cy="4750"/>
            </a:xfrm>
            <a:custGeom>
              <a:avLst/>
              <a:gdLst/>
              <a:ahLst/>
              <a:cxnLst/>
              <a:rect l="l" t="t" r="r" b="b"/>
              <a:pathLst>
                <a:path w="228" h="190" extrusionOk="0">
                  <a:moveTo>
                    <a:pt x="114" y="0"/>
                  </a:moveTo>
                  <a:cubicBezTo>
                    <a:pt x="0" y="19"/>
                    <a:pt x="0" y="171"/>
                    <a:pt x="114" y="190"/>
                  </a:cubicBezTo>
                  <a:cubicBezTo>
                    <a:pt x="228" y="171"/>
                    <a:pt x="228" y="19"/>
                    <a:pt x="114"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3" name="Google Shape;1553;p26"/>
            <p:cNvSpPr/>
            <p:nvPr/>
          </p:nvSpPr>
          <p:spPr>
            <a:xfrm>
              <a:off x="415525" y="1877788"/>
              <a:ext cx="7600" cy="10675"/>
            </a:xfrm>
            <a:custGeom>
              <a:avLst/>
              <a:gdLst/>
              <a:ahLst/>
              <a:cxnLst/>
              <a:rect l="l" t="t" r="r" b="b"/>
              <a:pathLst>
                <a:path w="304" h="427" extrusionOk="0">
                  <a:moveTo>
                    <a:pt x="171" y="1"/>
                  </a:moveTo>
                  <a:cubicBezTo>
                    <a:pt x="133" y="1"/>
                    <a:pt x="95" y="20"/>
                    <a:pt x="76" y="39"/>
                  </a:cubicBezTo>
                  <a:lnTo>
                    <a:pt x="57" y="77"/>
                  </a:lnTo>
                  <a:cubicBezTo>
                    <a:pt x="38" y="95"/>
                    <a:pt x="38" y="114"/>
                    <a:pt x="38" y="133"/>
                  </a:cubicBezTo>
                  <a:lnTo>
                    <a:pt x="20" y="133"/>
                  </a:lnTo>
                  <a:cubicBezTo>
                    <a:pt x="20" y="190"/>
                    <a:pt x="20" y="228"/>
                    <a:pt x="1" y="285"/>
                  </a:cubicBezTo>
                  <a:cubicBezTo>
                    <a:pt x="1" y="304"/>
                    <a:pt x="1" y="323"/>
                    <a:pt x="20" y="342"/>
                  </a:cubicBezTo>
                  <a:cubicBezTo>
                    <a:pt x="20" y="361"/>
                    <a:pt x="38" y="380"/>
                    <a:pt x="38" y="380"/>
                  </a:cubicBezTo>
                  <a:cubicBezTo>
                    <a:pt x="57" y="399"/>
                    <a:pt x="76" y="418"/>
                    <a:pt x="95" y="418"/>
                  </a:cubicBezTo>
                  <a:cubicBezTo>
                    <a:pt x="108" y="418"/>
                    <a:pt x="121" y="426"/>
                    <a:pt x="133" y="426"/>
                  </a:cubicBezTo>
                  <a:cubicBezTo>
                    <a:pt x="140" y="426"/>
                    <a:pt x="146" y="424"/>
                    <a:pt x="152" y="418"/>
                  </a:cubicBezTo>
                  <a:lnTo>
                    <a:pt x="190" y="418"/>
                  </a:lnTo>
                  <a:cubicBezTo>
                    <a:pt x="209" y="418"/>
                    <a:pt x="228" y="418"/>
                    <a:pt x="247" y="399"/>
                  </a:cubicBezTo>
                  <a:cubicBezTo>
                    <a:pt x="285" y="361"/>
                    <a:pt x="285" y="323"/>
                    <a:pt x="285" y="285"/>
                  </a:cubicBezTo>
                  <a:lnTo>
                    <a:pt x="285" y="133"/>
                  </a:lnTo>
                  <a:cubicBezTo>
                    <a:pt x="304" y="114"/>
                    <a:pt x="304" y="95"/>
                    <a:pt x="285" y="95"/>
                  </a:cubicBezTo>
                  <a:cubicBezTo>
                    <a:pt x="285" y="77"/>
                    <a:pt x="285" y="58"/>
                    <a:pt x="266" y="39"/>
                  </a:cubicBezTo>
                  <a:cubicBezTo>
                    <a:pt x="228" y="20"/>
                    <a:pt x="209" y="1"/>
                    <a:pt x="171"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4" name="Google Shape;1554;p26"/>
            <p:cNvSpPr/>
            <p:nvPr/>
          </p:nvSpPr>
          <p:spPr>
            <a:xfrm>
              <a:off x="432600" y="1937038"/>
              <a:ext cx="10450" cy="8075"/>
            </a:xfrm>
            <a:custGeom>
              <a:avLst/>
              <a:gdLst/>
              <a:ahLst/>
              <a:cxnLst/>
              <a:rect l="l" t="t" r="r" b="b"/>
              <a:pathLst>
                <a:path w="418" h="323" extrusionOk="0">
                  <a:moveTo>
                    <a:pt x="209" y="0"/>
                  </a:moveTo>
                  <a:cubicBezTo>
                    <a:pt x="0" y="0"/>
                    <a:pt x="0" y="323"/>
                    <a:pt x="209" y="323"/>
                  </a:cubicBezTo>
                  <a:cubicBezTo>
                    <a:pt x="417" y="323"/>
                    <a:pt x="417" y="0"/>
                    <a:pt x="209"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5" name="Google Shape;1555;p26"/>
            <p:cNvSpPr/>
            <p:nvPr/>
          </p:nvSpPr>
          <p:spPr>
            <a:xfrm>
              <a:off x="452025" y="1974938"/>
              <a:ext cx="9500" cy="7150"/>
            </a:xfrm>
            <a:custGeom>
              <a:avLst/>
              <a:gdLst/>
              <a:ahLst/>
              <a:cxnLst/>
              <a:rect l="l" t="t" r="r" b="b"/>
              <a:pathLst>
                <a:path w="380" h="286" extrusionOk="0">
                  <a:moveTo>
                    <a:pt x="190" y="1"/>
                  </a:moveTo>
                  <a:cubicBezTo>
                    <a:pt x="0" y="1"/>
                    <a:pt x="0" y="285"/>
                    <a:pt x="190" y="285"/>
                  </a:cubicBezTo>
                  <a:cubicBezTo>
                    <a:pt x="379" y="285"/>
                    <a:pt x="379" y="1"/>
                    <a:pt x="190"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6" name="Google Shape;1556;p26"/>
            <p:cNvSpPr/>
            <p:nvPr/>
          </p:nvSpPr>
          <p:spPr>
            <a:xfrm>
              <a:off x="472875" y="1918538"/>
              <a:ext cx="19925" cy="15200"/>
            </a:xfrm>
            <a:custGeom>
              <a:avLst/>
              <a:gdLst/>
              <a:ahLst/>
              <a:cxnLst/>
              <a:rect l="l" t="t" r="r" b="b"/>
              <a:pathLst>
                <a:path w="797" h="608" extrusionOk="0">
                  <a:moveTo>
                    <a:pt x="398" y="1"/>
                  </a:moveTo>
                  <a:cubicBezTo>
                    <a:pt x="0" y="1"/>
                    <a:pt x="0" y="608"/>
                    <a:pt x="398" y="608"/>
                  </a:cubicBezTo>
                  <a:cubicBezTo>
                    <a:pt x="797" y="608"/>
                    <a:pt x="797" y="1"/>
                    <a:pt x="398"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7" name="Google Shape;1557;p26"/>
            <p:cNvSpPr/>
            <p:nvPr/>
          </p:nvSpPr>
          <p:spPr>
            <a:xfrm>
              <a:off x="444900" y="1890113"/>
              <a:ext cx="16150" cy="11875"/>
            </a:xfrm>
            <a:custGeom>
              <a:avLst/>
              <a:gdLst/>
              <a:ahLst/>
              <a:cxnLst/>
              <a:rect l="l" t="t" r="r" b="b"/>
              <a:pathLst>
                <a:path w="646" h="475" extrusionOk="0">
                  <a:moveTo>
                    <a:pt x="323" y="1"/>
                  </a:moveTo>
                  <a:cubicBezTo>
                    <a:pt x="1" y="1"/>
                    <a:pt x="1" y="475"/>
                    <a:pt x="323" y="475"/>
                  </a:cubicBezTo>
                  <a:cubicBezTo>
                    <a:pt x="645" y="475"/>
                    <a:pt x="645" y="1"/>
                    <a:pt x="323"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8" name="Google Shape;1558;p26"/>
            <p:cNvSpPr/>
            <p:nvPr/>
          </p:nvSpPr>
          <p:spPr>
            <a:xfrm>
              <a:off x="398475" y="1905288"/>
              <a:ext cx="11875" cy="11400"/>
            </a:xfrm>
            <a:custGeom>
              <a:avLst/>
              <a:gdLst/>
              <a:ahLst/>
              <a:cxnLst/>
              <a:rect l="l" t="t" r="r" b="b"/>
              <a:pathLst>
                <a:path w="475" h="456" extrusionOk="0">
                  <a:moveTo>
                    <a:pt x="228" y="0"/>
                  </a:moveTo>
                  <a:cubicBezTo>
                    <a:pt x="0" y="57"/>
                    <a:pt x="0" y="398"/>
                    <a:pt x="228" y="455"/>
                  </a:cubicBezTo>
                  <a:cubicBezTo>
                    <a:pt x="474" y="398"/>
                    <a:pt x="474" y="57"/>
                    <a:pt x="228"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9" name="Google Shape;1559;p26"/>
            <p:cNvSpPr/>
            <p:nvPr/>
          </p:nvSpPr>
          <p:spPr>
            <a:xfrm>
              <a:off x="454400" y="1849363"/>
              <a:ext cx="11850" cy="11400"/>
            </a:xfrm>
            <a:custGeom>
              <a:avLst/>
              <a:gdLst/>
              <a:ahLst/>
              <a:cxnLst/>
              <a:rect l="l" t="t" r="r" b="b"/>
              <a:pathLst>
                <a:path w="474" h="456" extrusionOk="0">
                  <a:moveTo>
                    <a:pt x="246" y="0"/>
                  </a:moveTo>
                  <a:cubicBezTo>
                    <a:pt x="0" y="57"/>
                    <a:pt x="0" y="398"/>
                    <a:pt x="246" y="455"/>
                  </a:cubicBezTo>
                  <a:cubicBezTo>
                    <a:pt x="474" y="398"/>
                    <a:pt x="474" y="57"/>
                    <a:pt x="246"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0" name="Google Shape;1560;p26"/>
            <p:cNvSpPr/>
            <p:nvPr/>
          </p:nvSpPr>
          <p:spPr>
            <a:xfrm>
              <a:off x="428800" y="1830863"/>
              <a:ext cx="14725" cy="11400"/>
            </a:xfrm>
            <a:custGeom>
              <a:avLst/>
              <a:gdLst/>
              <a:ahLst/>
              <a:cxnLst/>
              <a:rect l="l" t="t" r="r" b="b"/>
              <a:pathLst>
                <a:path w="589" h="456" extrusionOk="0">
                  <a:moveTo>
                    <a:pt x="228" y="1"/>
                  </a:moveTo>
                  <a:cubicBezTo>
                    <a:pt x="190" y="1"/>
                    <a:pt x="171" y="1"/>
                    <a:pt x="133" y="20"/>
                  </a:cubicBezTo>
                  <a:cubicBezTo>
                    <a:pt x="114" y="39"/>
                    <a:pt x="76" y="39"/>
                    <a:pt x="57" y="77"/>
                  </a:cubicBezTo>
                  <a:cubicBezTo>
                    <a:pt x="38" y="96"/>
                    <a:pt x="19" y="115"/>
                    <a:pt x="19" y="153"/>
                  </a:cubicBezTo>
                  <a:cubicBezTo>
                    <a:pt x="0" y="172"/>
                    <a:pt x="0" y="209"/>
                    <a:pt x="0" y="228"/>
                  </a:cubicBezTo>
                  <a:lnTo>
                    <a:pt x="0" y="285"/>
                  </a:lnTo>
                  <a:cubicBezTo>
                    <a:pt x="0" y="323"/>
                    <a:pt x="19" y="361"/>
                    <a:pt x="57" y="399"/>
                  </a:cubicBezTo>
                  <a:lnTo>
                    <a:pt x="95" y="437"/>
                  </a:lnTo>
                  <a:cubicBezTo>
                    <a:pt x="133" y="456"/>
                    <a:pt x="171" y="456"/>
                    <a:pt x="209" y="456"/>
                  </a:cubicBezTo>
                  <a:lnTo>
                    <a:pt x="209" y="437"/>
                  </a:lnTo>
                  <a:lnTo>
                    <a:pt x="361" y="437"/>
                  </a:lnTo>
                  <a:cubicBezTo>
                    <a:pt x="398" y="437"/>
                    <a:pt x="417" y="437"/>
                    <a:pt x="455" y="418"/>
                  </a:cubicBezTo>
                  <a:cubicBezTo>
                    <a:pt x="474" y="418"/>
                    <a:pt x="493" y="399"/>
                    <a:pt x="531" y="380"/>
                  </a:cubicBezTo>
                  <a:cubicBezTo>
                    <a:pt x="550" y="361"/>
                    <a:pt x="569" y="342"/>
                    <a:pt x="569" y="304"/>
                  </a:cubicBezTo>
                  <a:cubicBezTo>
                    <a:pt x="588" y="285"/>
                    <a:pt x="588" y="247"/>
                    <a:pt x="588" y="228"/>
                  </a:cubicBezTo>
                  <a:lnTo>
                    <a:pt x="588" y="172"/>
                  </a:lnTo>
                  <a:cubicBezTo>
                    <a:pt x="569" y="134"/>
                    <a:pt x="550" y="96"/>
                    <a:pt x="531" y="58"/>
                  </a:cubicBezTo>
                  <a:lnTo>
                    <a:pt x="493" y="39"/>
                  </a:lnTo>
                  <a:cubicBezTo>
                    <a:pt x="455" y="20"/>
                    <a:pt x="417" y="1"/>
                    <a:pt x="380"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1" name="Google Shape;1561;p26"/>
            <p:cNvSpPr/>
            <p:nvPr/>
          </p:nvSpPr>
          <p:spPr>
            <a:xfrm>
              <a:off x="440175" y="1765463"/>
              <a:ext cx="18025" cy="14725"/>
            </a:xfrm>
            <a:custGeom>
              <a:avLst/>
              <a:gdLst/>
              <a:ahLst/>
              <a:cxnLst/>
              <a:rect l="l" t="t" r="r" b="b"/>
              <a:pathLst>
                <a:path w="721" h="589" extrusionOk="0">
                  <a:moveTo>
                    <a:pt x="361" y="1"/>
                  </a:moveTo>
                  <a:cubicBezTo>
                    <a:pt x="0" y="20"/>
                    <a:pt x="0" y="551"/>
                    <a:pt x="361" y="589"/>
                  </a:cubicBezTo>
                  <a:cubicBezTo>
                    <a:pt x="721" y="551"/>
                    <a:pt x="721" y="20"/>
                    <a:pt x="361"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2" name="Google Shape;1562;p26"/>
            <p:cNvSpPr/>
            <p:nvPr/>
          </p:nvSpPr>
          <p:spPr>
            <a:xfrm>
              <a:off x="385200" y="1777313"/>
              <a:ext cx="15650" cy="13300"/>
            </a:xfrm>
            <a:custGeom>
              <a:avLst/>
              <a:gdLst/>
              <a:ahLst/>
              <a:cxnLst/>
              <a:rect l="l" t="t" r="r" b="b"/>
              <a:pathLst>
                <a:path w="626" h="532" extrusionOk="0">
                  <a:moveTo>
                    <a:pt x="323" y="1"/>
                  </a:moveTo>
                  <a:cubicBezTo>
                    <a:pt x="0" y="39"/>
                    <a:pt x="0" y="494"/>
                    <a:pt x="323" y="532"/>
                  </a:cubicBezTo>
                  <a:cubicBezTo>
                    <a:pt x="626" y="494"/>
                    <a:pt x="626" y="39"/>
                    <a:pt x="323"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3" name="Google Shape;1563;p26"/>
            <p:cNvSpPr/>
            <p:nvPr/>
          </p:nvSpPr>
          <p:spPr>
            <a:xfrm>
              <a:off x="399875" y="1703388"/>
              <a:ext cx="16150" cy="11875"/>
            </a:xfrm>
            <a:custGeom>
              <a:avLst/>
              <a:gdLst/>
              <a:ahLst/>
              <a:cxnLst/>
              <a:rect l="l" t="t" r="r" b="b"/>
              <a:pathLst>
                <a:path w="646" h="475" extrusionOk="0">
                  <a:moveTo>
                    <a:pt x="323" y="1"/>
                  </a:moveTo>
                  <a:cubicBezTo>
                    <a:pt x="1" y="1"/>
                    <a:pt x="1" y="474"/>
                    <a:pt x="323" y="474"/>
                  </a:cubicBezTo>
                  <a:cubicBezTo>
                    <a:pt x="646" y="474"/>
                    <a:pt x="646" y="1"/>
                    <a:pt x="323"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4" name="Google Shape;1564;p26"/>
            <p:cNvSpPr/>
            <p:nvPr/>
          </p:nvSpPr>
          <p:spPr>
            <a:xfrm>
              <a:off x="354400" y="1709538"/>
              <a:ext cx="17550" cy="14250"/>
            </a:xfrm>
            <a:custGeom>
              <a:avLst/>
              <a:gdLst/>
              <a:ahLst/>
              <a:cxnLst/>
              <a:rect l="l" t="t" r="r" b="b"/>
              <a:pathLst>
                <a:path w="702" h="570" extrusionOk="0">
                  <a:moveTo>
                    <a:pt x="341" y="1"/>
                  </a:moveTo>
                  <a:cubicBezTo>
                    <a:pt x="0" y="20"/>
                    <a:pt x="0" y="532"/>
                    <a:pt x="341" y="570"/>
                  </a:cubicBezTo>
                  <a:cubicBezTo>
                    <a:pt x="702" y="532"/>
                    <a:pt x="702" y="20"/>
                    <a:pt x="341"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5" name="Google Shape;1565;p26"/>
            <p:cNvSpPr/>
            <p:nvPr/>
          </p:nvSpPr>
          <p:spPr>
            <a:xfrm>
              <a:off x="338275" y="1701963"/>
              <a:ext cx="19450" cy="14250"/>
            </a:xfrm>
            <a:custGeom>
              <a:avLst/>
              <a:gdLst/>
              <a:ahLst/>
              <a:cxnLst/>
              <a:rect l="l" t="t" r="r" b="b"/>
              <a:pathLst>
                <a:path w="778" h="570" extrusionOk="0">
                  <a:moveTo>
                    <a:pt x="416" y="0"/>
                  </a:moveTo>
                  <a:cubicBezTo>
                    <a:pt x="411" y="0"/>
                    <a:pt x="405" y="0"/>
                    <a:pt x="399" y="1"/>
                  </a:cubicBezTo>
                  <a:cubicBezTo>
                    <a:pt x="1" y="1"/>
                    <a:pt x="1" y="569"/>
                    <a:pt x="399" y="569"/>
                  </a:cubicBezTo>
                  <a:cubicBezTo>
                    <a:pt x="772" y="569"/>
                    <a:pt x="778" y="0"/>
                    <a:pt x="416"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6" name="Google Shape;1566;p26"/>
            <p:cNvSpPr/>
            <p:nvPr/>
          </p:nvSpPr>
          <p:spPr>
            <a:xfrm>
              <a:off x="388050" y="1631363"/>
              <a:ext cx="17550" cy="13750"/>
            </a:xfrm>
            <a:custGeom>
              <a:avLst/>
              <a:gdLst/>
              <a:ahLst/>
              <a:cxnLst/>
              <a:rect l="l" t="t" r="r" b="b"/>
              <a:pathLst>
                <a:path w="702" h="550" extrusionOk="0">
                  <a:moveTo>
                    <a:pt x="360" y="0"/>
                  </a:moveTo>
                  <a:cubicBezTo>
                    <a:pt x="0" y="0"/>
                    <a:pt x="0" y="550"/>
                    <a:pt x="360" y="550"/>
                  </a:cubicBezTo>
                  <a:cubicBezTo>
                    <a:pt x="701" y="550"/>
                    <a:pt x="701" y="0"/>
                    <a:pt x="360"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7" name="Google Shape;1567;p26"/>
            <p:cNvSpPr/>
            <p:nvPr/>
          </p:nvSpPr>
          <p:spPr>
            <a:xfrm>
              <a:off x="297525" y="1637988"/>
              <a:ext cx="18975" cy="14725"/>
            </a:xfrm>
            <a:custGeom>
              <a:avLst/>
              <a:gdLst/>
              <a:ahLst/>
              <a:cxnLst/>
              <a:rect l="l" t="t" r="r" b="b"/>
              <a:pathLst>
                <a:path w="759" h="589" extrusionOk="0">
                  <a:moveTo>
                    <a:pt x="379" y="0"/>
                  </a:moveTo>
                  <a:cubicBezTo>
                    <a:pt x="0" y="0"/>
                    <a:pt x="0" y="588"/>
                    <a:pt x="379" y="588"/>
                  </a:cubicBezTo>
                  <a:cubicBezTo>
                    <a:pt x="759" y="588"/>
                    <a:pt x="759" y="0"/>
                    <a:pt x="379"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8" name="Google Shape;1568;p26"/>
            <p:cNvSpPr/>
            <p:nvPr/>
          </p:nvSpPr>
          <p:spPr>
            <a:xfrm>
              <a:off x="356275" y="1585363"/>
              <a:ext cx="20875" cy="15675"/>
            </a:xfrm>
            <a:custGeom>
              <a:avLst/>
              <a:gdLst/>
              <a:ahLst/>
              <a:cxnLst/>
              <a:rect l="l" t="t" r="r" b="b"/>
              <a:pathLst>
                <a:path w="835" h="627" extrusionOk="0">
                  <a:moveTo>
                    <a:pt x="436" y="1"/>
                  </a:moveTo>
                  <a:cubicBezTo>
                    <a:pt x="430" y="1"/>
                    <a:pt x="424" y="1"/>
                    <a:pt x="418" y="1"/>
                  </a:cubicBezTo>
                  <a:cubicBezTo>
                    <a:pt x="1" y="1"/>
                    <a:pt x="1" y="627"/>
                    <a:pt x="418" y="627"/>
                  </a:cubicBezTo>
                  <a:cubicBezTo>
                    <a:pt x="829" y="627"/>
                    <a:pt x="835" y="1"/>
                    <a:pt x="436"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9" name="Google Shape;1569;p26"/>
            <p:cNvSpPr/>
            <p:nvPr/>
          </p:nvSpPr>
          <p:spPr>
            <a:xfrm>
              <a:off x="311750" y="1588238"/>
              <a:ext cx="12800" cy="9500"/>
            </a:xfrm>
            <a:custGeom>
              <a:avLst/>
              <a:gdLst/>
              <a:ahLst/>
              <a:cxnLst/>
              <a:rect l="l" t="t" r="r" b="b"/>
              <a:pathLst>
                <a:path w="512" h="380" extrusionOk="0">
                  <a:moveTo>
                    <a:pt x="265" y="0"/>
                  </a:moveTo>
                  <a:cubicBezTo>
                    <a:pt x="0" y="0"/>
                    <a:pt x="0" y="379"/>
                    <a:pt x="265" y="379"/>
                  </a:cubicBezTo>
                  <a:cubicBezTo>
                    <a:pt x="512" y="379"/>
                    <a:pt x="512" y="0"/>
                    <a:pt x="265"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0" name="Google Shape;1570;p26"/>
            <p:cNvSpPr/>
            <p:nvPr/>
          </p:nvSpPr>
          <p:spPr>
            <a:xfrm>
              <a:off x="285675" y="1574488"/>
              <a:ext cx="20400" cy="15175"/>
            </a:xfrm>
            <a:custGeom>
              <a:avLst/>
              <a:gdLst/>
              <a:ahLst/>
              <a:cxnLst/>
              <a:rect l="l" t="t" r="r" b="b"/>
              <a:pathLst>
                <a:path w="816" h="607" extrusionOk="0">
                  <a:moveTo>
                    <a:pt x="398" y="0"/>
                  </a:moveTo>
                  <a:cubicBezTo>
                    <a:pt x="0" y="0"/>
                    <a:pt x="0" y="607"/>
                    <a:pt x="398" y="607"/>
                  </a:cubicBezTo>
                  <a:cubicBezTo>
                    <a:pt x="816" y="607"/>
                    <a:pt x="816" y="0"/>
                    <a:pt x="398"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1" name="Google Shape;1571;p26"/>
            <p:cNvSpPr/>
            <p:nvPr/>
          </p:nvSpPr>
          <p:spPr>
            <a:xfrm>
              <a:off x="354400" y="1551263"/>
              <a:ext cx="9975" cy="8550"/>
            </a:xfrm>
            <a:custGeom>
              <a:avLst/>
              <a:gdLst/>
              <a:ahLst/>
              <a:cxnLst/>
              <a:rect l="l" t="t" r="r" b="b"/>
              <a:pathLst>
                <a:path w="399" h="342" extrusionOk="0">
                  <a:moveTo>
                    <a:pt x="209" y="0"/>
                  </a:moveTo>
                  <a:cubicBezTo>
                    <a:pt x="0" y="38"/>
                    <a:pt x="0" y="323"/>
                    <a:pt x="209" y="342"/>
                  </a:cubicBezTo>
                  <a:cubicBezTo>
                    <a:pt x="398" y="323"/>
                    <a:pt x="398" y="38"/>
                    <a:pt x="209"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2" name="Google Shape;1572;p26"/>
            <p:cNvSpPr/>
            <p:nvPr/>
          </p:nvSpPr>
          <p:spPr>
            <a:xfrm>
              <a:off x="337800" y="1527563"/>
              <a:ext cx="13300" cy="11400"/>
            </a:xfrm>
            <a:custGeom>
              <a:avLst/>
              <a:gdLst/>
              <a:ahLst/>
              <a:cxnLst/>
              <a:rect l="l" t="t" r="r" b="b"/>
              <a:pathLst>
                <a:path w="532" h="456" extrusionOk="0">
                  <a:moveTo>
                    <a:pt x="266" y="1"/>
                  </a:moveTo>
                  <a:cubicBezTo>
                    <a:pt x="1" y="38"/>
                    <a:pt x="1" y="418"/>
                    <a:pt x="266" y="455"/>
                  </a:cubicBezTo>
                  <a:cubicBezTo>
                    <a:pt x="531" y="418"/>
                    <a:pt x="531" y="38"/>
                    <a:pt x="266"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3" name="Google Shape;1573;p26"/>
            <p:cNvSpPr/>
            <p:nvPr/>
          </p:nvSpPr>
          <p:spPr>
            <a:xfrm>
              <a:off x="272875" y="1700063"/>
              <a:ext cx="23250" cy="18050"/>
            </a:xfrm>
            <a:custGeom>
              <a:avLst/>
              <a:gdLst/>
              <a:ahLst/>
              <a:cxnLst/>
              <a:rect l="l" t="t" r="r" b="b"/>
              <a:pathLst>
                <a:path w="930" h="722" extrusionOk="0">
                  <a:moveTo>
                    <a:pt x="474" y="1"/>
                  </a:moveTo>
                  <a:cubicBezTo>
                    <a:pt x="0" y="1"/>
                    <a:pt x="0" y="721"/>
                    <a:pt x="474" y="721"/>
                  </a:cubicBezTo>
                  <a:cubicBezTo>
                    <a:pt x="929" y="721"/>
                    <a:pt x="929" y="1"/>
                    <a:pt x="474"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4" name="Google Shape;1574;p26"/>
            <p:cNvSpPr/>
            <p:nvPr/>
          </p:nvSpPr>
          <p:spPr>
            <a:xfrm>
              <a:off x="507000" y="1726138"/>
              <a:ext cx="3800" cy="3350"/>
            </a:xfrm>
            <a:custGeom>
              <a:avLst/>
              <a:gdLst/>
              <a:ahLst/>
              <a:cxnLst/>
              <a:rect l="l" t="t" r="r" b="b"/>
              <a:pathLst>
                <a:path w="152" h="134" extrusionOk="0">
                  <a:moveTo>
                    <a:pt x="76" y="0"/>
                  </a:moveTo>
                  <a:cubicBezTo>
                    <a:pt x="0" y="0"/>
                    <a:pt x="0" y="114"/>
                    <a:pt x="76" y="133"/>
                  </a:cubicBezTo>
                  <a:cubicBezTo>
                    <a:pt x="152" y="114"/>
                    <a:pt x="152" y="0"/>
                    <a:pt x="76"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5" name="Google Shape;1575;p26"/>
            <p:cNvSpPr/>
            <p:nvPr/>
          </p:nvSpPr>
          <p:spPr>
            <a:xfrm>
              <a:off x="485200" y="1780638"/>
              <a:ext cx="18025" cy="13775"/>
            </a:xfrm>
            <a:custGeom>
              <a:avLst/>
              <a:gdLst/>
              <a:ahLst/>
              <a:cxnLst/>
              <a:rect l="l" t="t" r="r" b="b"/>
              <a:pathLst>
                <a:path w="721" h="551" extrusionOk="0">
                  <a:moveTo>
                    <a:pt x="360" y="1"/>
                  </a:moveTo>
                  <a:cubicBezTo>
                    <a:pt x="0" y="1"/>
                    <a:pt x="0" y="550"/>
                    <a:pt x="360" y="550"/>
                  </a:cubicBezTo>
                  <a:cubicBezTo>
                    <a:pt x="721" y="550"/>
                    <a:pt x="721" y="1"/>
                    <a:pt x="360"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6" name="Google Shape;1576;p26"/>
            <p:cNvSpPr/>
            <p:nvPr/>
          </p:nvSpPr>
          <p:spPr>
            <a:xfrm>
              <a:off x="502250" y="1829463"/>
              <a:ext cx="9500" cy="6175"/>
            </a:xfrm>
            <a:custGeom>
              <a:avLst/>
              <a:gdLst/>
              <a:ahLst/>
              <a:cxnLst/>
              <a:rect l="l" t="t" r="r" b="b"/>
              <a:pathLst>
                <a:path w="380" h="247" extrusionOk="0">
                  <a:moveTo>
                    <a:pt x="114" y="0"/>
                  </a:moveTo>
                  <a:cubicBezTo>
                    <a:pt x="77" y="0"/>
                    <a:pt x="39" y="19"/>
                    <a:pt x="20" y="38"/>
                  </a:cubicBezTo>
                  <a:cubicBezTo>
                    <a:pt x="20" y="38"/>
                    <a:pt x="1" y="57"/>
                    <a:pt x="1" y="76"/>
                  </a:cubicBezTo>
                  <a:cubicBezTo>
                    <a:pt x="1" y="95"/>
                    <a:pt x="1" y="114"/>
                    <a:pt x="1" y="114"/>
                  </a:cubicBezTo>
                  <a:cubicBezTo>
                    <a:pt x="1" y="152"/>
                    <a:pt x="20" y="190"/>
                    <a:pt x="39" y="209"/>
                  </a:cubicBezTo>
                  <a:cubicBezTo>
                    <a:pt x="58" y="228"/>
                    <a:pt x="95" y="247"/>
                    <a:pt x="114" y="247"/>
                  </a:cubicBezTo>
                  <a:lnTo>
                    <a:pt x="266" y="247"/>
                  </a:lnTo>
                  <a:cubicBezTo>
                    <a:pt x="304" y="247"/>
                    <a:pt x="342" y="228"/>
                    <a:pt x="361" y="209"/>
                  </a:cubicBezTo>
                  <a:cubicBezTo>
                    <a:pt x="361" y="190"/>
                    <a:pt x="380" y="190"/>
                    <a:pt x="380" y="171"/>
                  </a:cubicBezTo>
                  <a:cubicBezTo>
                    <a:pt x="380" y="152"/>
                    <a:pt x="380" y="133"/>
                    <a:pt x="380" y="114"/>
                  </a:cubicBezTo>
                  <a:cubicBezTo>
                    <a:pt x="380" y="95"/>
                    <a:pt x="361" y="57"/>
                    <a:pt x="342" y="38"/>
                  </a:cubicBezTo>
                  <a:cubicBezTo>
                    <a:pt x="323" y="19"/>
                    <a:pt x="285" y="0"/>
                    <a:pt x="266"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7" name="Google Shape;1577;p26"/>
            <p:cNvSpPr/>
            <p:nvPr/>
          </p:nvSpPr>
          <p:spPr>
            <a:xfrm>
              <a:off x="504150" y="1867838"/>
              <a:ext cx="24675" cy="18975"/>
            </a:xfrm>
            <a:custGeom>
              <a:avLst/>
              <a:gdLst/>
              <a:ahLst/>
              <a:cxnLst/>
              <a:rect l="l" t="t" r="r" b="b"/>
              <a:pathLst>
                <a:path w="987" h="759" extrusionOk="0">
                  <a:moveTo>
                    <a:pt x="493" y="1"/>
                  </a:moveTo>
                  <a:cubicBezTo>
                    <a:pt x="1" y="1"/>
                    <a:pt x="1" y="759"/>
                    <a:pt x="493" y="759"/>
                  </a:cubicBezTo>
                  <a:cubicBezTo>
                    <a:pt x="986" y="759"/>
                    <a:pt x="986" y="1"/>
                    <a:pt x="493"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8" name="Google Shape;1578;p26"/>
            <p:cNvSpPr/>
            <p:nvPr/>
          </p:nvSpPr>
          <p:spPr>
            <a:xfrm>
              <a:off x="360075" y="1880163"/>
              <a:ext cx="20875" cy="17075"/>
            </a:xfrm>
            <a:custGeom>
              <a:avLst/>
              <a:gdLst/>
              <a:ahLst/>
              <a:cxnLst/>
              <a:rect l="l" t="t" r="r" b="b"/>
              <a:pathLst>
                <a:path w="835" h="683" extrusionOk="0">
                  <a:moveTo>
                    <a:pt x="418" y="0"/>
                  </a:moveTo>
                  <a:cubicBezTo>
                    <a:pt x="1" y="38"/>
                    <a:pt x="1" y="645"/>
                    <a:pt x="418" y="683"/>
                  </a:cubicBezTo>
                  <a:cubicBezTo>
                    <a:pt x="835" y="645"/>
                    <a:pt x="835" y="38"/>
                    <a:pt x="418"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9" name="Google Shape;1579;p26"/>
            <p:cNvSpPr/>
            <p:nvPr/>
          </p:nvSpPr>
          <p:spPr>
            <a:xfrm>
              <a:off x="319325" y="1860263"/>
              <a:ext cx="16125" cy="12350"/>
            </a:xfrm>
            <a:custGeom>
              <a:avLst/>
              <a:gdLst/>
              <a:ahLst/>
              <a:cxnLst/>
              <a:rect l="l" t="t" r="r" b="b"/>
              <a:pathLst>
                <a:path w="645" h="494" extrusionOk="0">
                  <a:moveTo>
                    <a:pt x="247" y="0"/>
                  </a:moveTo>
                  <a:cubicBezTo>
                    <a:pt x="228" y="0"/>
                    <a:pt x="190" y="0"/>
                    <a:pt x="152" y="19"/>
                  </a:cubicBezTo>
                  <a:cubicBezTo>
                    <a:pt x="133" y="19"/>
                    <a:pt x="95" y="38"/>
                    <a:pt x="76" y="76"/>
                  </a:cubicBezTo>
                  <a:cubicBezTo>
                    <a:pt x="38" y="114"/>
                    <a:pt x="0" y="171"/>
                    <a:pt x="0" y="247"/>
                  </a:cubicBezTo>
                  <a:lnTo>
                    <a:pt x="0" y="304"/>
                  </a:lnTo>
                  <a:cubicBezTo>
                    <a:pt x="19" y="342"/>
                    <a:pt x="38" y="379"/>
                    <a:pt x="76" y="417"/>
                  </a:cubicBezTo>
                  <a:lnTo>
                    <a:pt x="114" y="455"/>
                  </a:lnTo>
                  <a:cubicBezTo>
                    <a:pt x="152" y="474"/>
                    <a:pt x="209" y="493"/>
                    <a:pt x="247" y="493"/>
                  </a:cubicBezTo>
                  <a:lnTo>
                    <a:pt x="398" y="493"/>
                  </a:lnTo>
                  <a:cubicBezTo>
                    <a:pt x="436" y="493"/>
                    <a:pt x="455" y="493"/>
                    <a:pt x="493" y="474"/>
                  </a:cubicBezTo>
                  <a:cubicBezTo>
                    <a:pt x="550" y="455"/>
                    <a:pt x="588" y="398"/>
                    <a:pt x="607" y="342"/>
                  </a:cubicBezTo>
                  <a:cubicBezTo>
                    <a:pt x="626" y="323"/>
                    <a:pt x="645" y="285"/>
                    <a:pt x="626" y="247"/>
                  </a:cubicBezTo>
                  <a:lnTo>
                    <a:pt x="626" y="190"/>
                  </a:lnTo>
                  <a:cubicBezTo>
                    <a:pt x="626" y="152"/>
                    <a:pt x="607" y="114"/>
                    <a:pt x="569" y="76"/>
                  </a:cubicBezTo>
                  <a:lnTo>
                    <a:pt x="531" y="38"/>
                  </a:lnTo>
                  <a:cubicBezTo>
                    <a:pt x="493" y="19"/>
                    <a:pt x="436" y="19"/>
                    <a:pt x="398" y="19"/>
                  </a:cubicBezTo>
                  <a:lnTo>
                    <a:pt x="398" y="0"/>
                  </a:ln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0" name="Google Shape;1580;p26"/>
            <p:cNvSpPr/>
            <p:nvPr/>
          </p:nvSpPr>
          <p:spPr>
            <a:xfrm>
              <a:off x="325475" y="1808138"/>
              <a:ext cx="15675" cy="11850"/>
            </a:xfrm>
            <a:custGeom>
              <a:avLst/>
              <a:gdLst/>
              <a:ahLst/>
              <a:cxnLst/>
              <a:rect l="l" t="t" r="r" b="b"/>
              <a:pathLst>
                <a:path w="627" h="474" extrusionOk="0">
                  <a:moveTo>
                    <a:pt x="304" y="0"/>
                  </a:moveTo>
                  <a:cubicBezTo>
                    <a:pt x="1" y="0"/>
                    <a:pt x="1" y="474"/>
                    <a:pt x="304" y="474"/>
                  </a:cubicBezTo>
                  <a:cubicBezTo>
                    <a:pt x="626" y="474"/>
                    <a:pt x="626" y="0"/>
                    <a:pt x="304"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1" name="Google Shape;1581;p26"/>
            <p:cNvSpPr/>
            <p:nvPr/>
          </p:nvSpPr>
          <p:spPr>
            <a:xfrm>
              <a:off x="298950" y="1787738"/>
              <a:ext cx="8550" cy="7150"/>
            </a:xfrm>
            <a:custGeom>
              <a:avLst/>
              <a:gdLst/>
              <a:ahLst/>
              <a:cxnLst/>
              <a:rect l="l" t="t" r="r" b="b"/>
              <a:pathLst>
                <a:path w="342" h="286" extrusionOk="0">
                  <a:moveTo>
                    <a:pt x="171" y="1"/>
                  </a:moveTo>
                  <a:cubicBezTo>
                    <a:pt x="0" y="20"/>
                    <a:pt x="0" y="266"/>
                    <a:pt x="171" y="285"/>
                  </a:cubicBezTo>
                  <a:cubicBezTo>
                    <a:pt x="341" y="266"/>
                    <a:pt x="341" y="20"/>
                    <a:pt x="171"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2" name="Google Shape;1582;p26"/>
            <p:cNvSpPr/>
            <p:nvPr/>
          </p:nvSpPr>
          <p:spPr>
            <a:xfrm>
              <a:off x="445850" y="1622338"/>
              <a:ext cx="21825" cy="16625"/>
            </a:xfrm>
            <a:custGeom>
              <a:avLst/>
              <a:gdLst/>
              <a:ahLst/>
              <a:cxnLst/>
              <a:rect l="l" t="t" r="r" b="b"/>
              <a:pathLst>
                <a:path w="873" h="665" extrusionOk="0">
                  <a:moveTo>
                    <a:pt x="437" y="1"/>
                  </a:moveTo>
                  <a:cubicBezTo>
                    <a:pt x="1" y="1"/>
                    <a:pt x="1" y="664"/>
                    <a:pt x="437" y="664"/>
                  </a:cubicBezTo>
                  <a:cubicBezTo>
                    <a:pt x="873" y="664"/>
                    <a:pt x="873" y="1"/>
                    <a:pt x="437"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3" name="Google Shape;1583;p26"/>
            <p:cNvSpPr/>
            <p:nvPr/>
          </p:nvSpPr>
          <p:spPr>
            <a:xfrm>
              <a:off x="418850" y="1542263"/>
              <a:ext cx="23250" cy="18975"/>
            </a:xfrm>
            <a:custGeom>
              <a:avLst/>
              <a:gdLst/>
              <a:ahLst/>
              <a:cxnLst/>
              <a:rect l="l" t="t" r="r" b="b"/>
              <a:pathLst>
                <a:path w="930" h="759" extrusionOk="0">
                  <a:moveTo>
                    <a:pt x="474" y="0"/>
                  </a:moveTo>
                  <a:cubicBezTo>
                    <a:pt x="0" y="38"/>
                    <a:pt x="0" y="721"/>
                    <a:pt x="474" y="758"/>
                  </a:cubicBezTo>
                  <a:cubicBezTo>
                    <a:pt x="929" y="721"/>
                    <a:pt x="929" y="38"/>
                    <a:pt x="474"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1584" name="Google Shape;1584;p26"/>
          <p:cNvPicPr preferRelativeResize="0"/>
          <p:nvPr/>
        </p:nvPicPr>
        <p:blipFill>
          <a:blip r:embed="rId3">
            <a:alphaModFix amt="74000"/>
          </a:blip>
          <a:stretch>
            <a:fillRect/>
          </a:stretch>
        </p:blipFill>
        <p:spPr>
          <a:xfrm rot="4990199" flipH="1">
            <a:off x="-1127360" y="4108621"/>
            <a:ext cx="2894870" cy="2593321"/>
          </a:xfrm>
          <a:prstGeom prst="rect">
            <a:avLst/>
          </a:prstGeom>
          <a:noFill/>
          <a:ln>
            <a:noFill/>
          </a:ln>
        </p:spPr>
      </p:pic>
      <p:pic>
        <p:nvPicPr>
          <p:cNvPr id="1585" name="Google Shape;1585;p26"/>
          <p:cNvPicPr preferRelativeResize="0"/>
          <p:nvPr/>
        </p:nvPicPr>
        <p:blipFill>
          <a:blip r:embed="rId4">
            <a:alphaModFix amt="74000"/>
          </a:blip>
          <a:stretch>
            <a:fillRect/>
          </a:stretch>
        </p:blipFill>
        <p:spPr>
          <a:xfrm rot="4990199" flipH="1">
            <a:off x="7307615" y="-922016"/>
            <a:ext cx="2894870" cy="2593321"/>
          </a:xfrm>
          <a:prstGeom prst="rect">
            <a:avLst/>
          </a:prstGeom>
          <a:noFill/>
          <a:ln>
            <a:noFill/>
          </a:ln>
        </p:spPr>
      </p:pic>
      <p:sp>
        <p:nvSpPr>
          <p:cNvPr id="1586" name="Google Shape;1586;p26"/>
          <p:cNvSpPr txBox="1">
            <a:spLocks noGrp="1"/>
          </p:cNvSpPr>
          <p:nvPr>
            <p:ph type="ctrTitle" idx="9"/>
          </p:nvPr>
        </p:nvSpPr>
        <p:spPr>
          <a:xfrm>
            <a:off x="736646" y="373025"/>
            <a:ext cx="7672500" cy="5778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800"/>
              <a:buNone/>
              <a:defRPr/>
            </a:lvl1pPr>
            <a:lvl2pPr lvl="1" algn="ctr" rtl="0">
              <a:spcBef>
                <a:spcPts val="0"/>
              </a:spcBef>
              <a:spcAft>
                <a:spcPts val="0"/>
              </a:spcAft>
              <a:buSzPts val="800"/>
              <a:buNone/>
              <a:defRPr sz="800"/>
            </a:lvl2pPr>
            <a:lvl3pPr lvl="2" algn="ctr" rtl="0">
              <a:spcBef>
                <a:spcPts val="0"/>
              </a:spcBef>
              <a:spcAft>
                <a:spcPts val="0"/>
              </a:spcAft>
              <a:buSzPts val="800"/>
              <a:buNone/>
              <a:defRPr sz="800"/>
            </a:lvl3pPr>
            <a:lvl4pPr lvl="3" algn="ctr" rtl="0">
              <a:spcBef>
                <a:spcPts val="0"/>
              </a:spcBef>
              <a:spcAft>
                <a:spcPts val="0"/>
              </a:spcAft>
              <a:buSzPts val="800"/>
              <a:buNone/>
              <a:defRPr sz="800"/>
            </a:lvl4pPr>
            <a:lvl5pPr lvl="4" algn="ctr" rtl="0">
              <a:spcBef>
                <a:spcPts val="0"/>
              </a:spcBef>
              <a:spcAft>
                <a:spcPts val="0"/>
              </a:spcAft>
              <a:buSzPts val="800"/>
              <a:buNone/>
              <a:defRPr sz="800"/>
            </a:lvl5pPr>
            <a:lvl6pPr lvl="5" algn="ctr" rtl="0">
              <a:spcBef>
                <a:spcPts val="0"/>
              </a:spcBef>
              <a:spcAft>
                <a:spcPts val="0"/>
              </a:spcAft>
              <a:buSzPts val="800"/>
              <a:buNone/>
              <a:defRPr sz="800"/>
            </a:lvl6pPr>
            <a:lvl7pPr lvl="6" algn="ctr" rtl="0">
              <a:spcBef>
                <a:spcPts val="0"/>
              </a:spcBef>
              <a:spcAft>
                <a:spcPts val="0"/>
              </a:spcAft>
              <a:buSzPts val="800"/>
              <a:buNone/>
              <a:defRPr sz="800"/>
            </a:lvl7pPr>
            <a:lvl8pPr lvl="7" algn="ctr" rtl="0">
              <a:spcBef>
                <a:spcPts val="0"/>
              </a:spcBef>
              <a:spcAft>
                <a:spcPts val="0"/>
              </a:spcAft>
              <a:buSzPts val="800"/>
              <a:buNone/>
              <a:defRPr sz="800"/>
            </a:lvl8pPr>
            <a:lvl9pPr lvl="8" algn="ctr" rtl="0">
              <a:spcBef>
                <a:spcPts val="0"/>
              </a:spcBef>
              <a:spcAft>
                <a:spcPts val="0"/>
              </a:spcAft>
              <a:buSzPts val="800"/>
              <a:buNone/>
              <a:defRPr sz="800"/>
            </a:lvl9pPr>
          </a:lstStyle>
          <a:p>
            <a:endParaRPr/>
          </a:p>
        </p:txBody>
      </p:sp>
      <p:sp>
        <p:nvSpPr>
          <p:cNvPr id="1587" name="Google Shape;1587;p26"/>
          <p:cNvSpPr/>
          <p:nvPr/>
        </p:nvSpPr>
        <p:spPr>
          <a:xfrm rot="-2136675">
            <a:off x="7291512" y="4066884"/>
            <a:ext cx="2264977" cy="2165734"/>
          </a:xfrm>
          <a:custGeom>
            <a:avLst/>
            <a:gdLst/>
            <a:ahLst/>
            <a:cxnLst/>
            <a:rect l="l" t="t" r="r" b="b"/>
            <a:pathLst>
              <a:path w="21339" h="20404" extrusionOk="0">
                <a:moveTo>
                  <a:pt x="95" y="0"/>
                </a:moveTo>
                <a:cubicBezTo>
                  <a:pt x="50" y="0"/>
                  <a:pt x="0" y="36"/>
                  <a:pt x="12" y="93"/>
                </a:cubicBezTo>
                <a:cubicBezTo>
                  <a:pt x="485" y="2330"/>
                  <a:pt x="1054" y="4567"/>
                  <a:pt x="1680" y="6766"/>
                </a:cubicBezTo>
                <a:cubicBezTo>
                  <a:pt x="2324" y="8965"/>
                  <a:pt x="3045" y="11126"/>
                  <a:pt x="3822" y="13249"/>
                </a:cubicBezTo>
                <a:cubicBezTo>
                  <a:pt x="4220" y="14330"/>
                  <a:pt x="4618" y="15391"/>
                  <a:pt x="5054" y="16453"/>
                </a:cubicBezTo>
                <a:cubicBezTo>
                  <a:pt x="5225" y="16889"/>
                  <a:pt x="5433" y="17287"/>
                  <a:pt x="5699" y="17666"/>
                </a:cubicBezTo>
                <a:cubicBezTo>
                  <a:pt x="5926" y="17988"/>
                  <a:pt x="6267" y="18216"/>
                  <a:pt x="6646" y="18348"/>
                </a:cubicBezTo>
                <a:cubicBezTo>
                  <a:pt x="6705" y="18361"/>
                  <a:pt x="6764" y="18368"/>
                  <a:pt x="6823" y="18368"/>
                </a:cubicBezTo>
                <a:cubicBezTo>
                  <a:pt x="7107" y="18368"/>
                  <a:pt x="7384" y="18221"/>
                  <a:pt x="7556" y="17969"/>
                </a:cubicBezTo>
                <a:cubicBezTo>
                  <a:pt x="7746" y="17609"/>
                  <a:pt x="7784" y="17173"/>
                  <a:pt x="7708" y="16775"/>
                </a:cubicBezTo>
                <a:cubicBezTo>
                  <a:pt x="7519" y="15770"/>
                  <a:pt x="7253" y="14784"/>
                  <a:pt x="6893" y="13837"/>
                </a:cubicBezTo>
                <a:cubicBezTo>
                  <a:pt x="6248" y="11941"/>
                  <a:pt x="5414" y="9969"/>
                  <a:pt x="5528" y="7922"/>
                </a:cubicBezTo>
                <a:cubicBezTo>
                  <a:pt x="5543" y="7707"/>
                  <a:pt x="5559" y="7504"/>
                  <a:pt x="5594" y="7294"/>
                </a:cubicBezTo>
                <a:lnTo>
                  <a:pt x="5594" y="7294"/>
                </a:lnTo>
                <a:cubicBezTo>
                  <a:pt x="6312" y="7702"/>
                  <a:pt x="6661" y="8502"/>
                  <a:pt x="6893" y="9268"/>
                </a:cubicBezTo>
                <a:cubicBezTo>
                  <a:pt x="7234" y="10349"/>
                  <a:pt x="7519" y="11467"/>
                  <a:pt x="7822" y="12567"/>
                </a:cubicBezTo>
                <a:lnTo>
                  <a:pt x="8789" y="16036"/>
                </a:lnTo>
                <a:cubicBezTo>
                  <a:pt x="8940" y="16604"/>
                  <a:pt x="9111" y="17173"/>
                  <a:pt x="9263" y="17742"/>
                </a:cubicBezTo>
                <a:cubicBezTo>
                  <a:pt x="9376" y="18216"/>
                  <a:pt x="9509" y="18652"/>
                  <a:pt x="9699" y="19107"/>
                </a:cubicBezTo>
                <a:cubicBezTo>
                  <a:pt x="9966" y="19713"/>
                  <a:pt x="10452" y="20404"/>
                  <a:pt x="11172" y="20404"/>
                </a:cubicBezTo>
                <a:cubicBezTo>
                  <a:pt x="11217" y="20404"/>
                  <a:pt x="11263" y="20401"/>
                  <a:pt x="11310" y="20396"/>
                </a:cubicBezTo>
                <a:cubicBezTo>
                  <a:pt x="11708" y="20339"/>
                  <a:pt x="12068" y="20092"/>
                  <a:pt x="12258" y="19732"/>
                </a:cubicBezTo>
                <a:cubicBezTo>
                  <a:pt x="12485" y="19334"/>
                  <a:pt x="12580" y="18860"/>
                  <a:pt x="12504" y="18405"/>
                </a:cubicBezTo>
                <a:cubicBezTo>
                  <a:pt x="12390" y="17855"/>
                  <a:pt x="12239" y="17306"/>
                  <a:pt x="12030" y="16794"/>
                </a:cubicBezTo>
                <a:cubicBezTo>
                  <a:pt x="11841" y="16263"/>
                  <a:pt x="11651" y="15713"/>
                  <a:pt x="11462" y="15183"/>
                </a:cubicBezTo>
                <a:cubicBezTo>
                  <a:pt x="11101" y="14083"/>
                  <a:pt x="10779" y="12965"/>
                  <a:pt x="10457" y="11865"/>
                </a:cubicBezTo>
                <a:cubicBezTo>
                  <a:pt x="10154" y="10766"/>
                  <a:pt x="9869" y="9628"/>
                  <a:pt x="9623" y="8491"/>
                </a:cubicBezTo>
                <a:cubicBezTo>
                  <a:pt x="9414" y="7486"/>
                  <a:pt x="9168" y="6424"/>
                  <a:pt x="9414" y="5420"/>
                </a:cubicBezTo>
                <a:cubicBezTo>
                  <a:pt x="9462" y="5197"/>
                  <a:pt x="9536" y="5002"/>
                  <a:pt x="9626" y="4810"/>
                </a:cubicBezTo>
                <a:lnTo>
                  <a:pt x="9626" y="4810"/>
                </a:lnTo>
                <a:cubicBezTo>
                  <a:pt x="11118" y="5773"/>
                  <a:pt x="11814" y="7472"/>
                  <a:pt x="12239" y="9135"/>
                </a:cubicBezTo>
                <a:cubicBezTo>
                  <a:pt x="12485" y="10026"/>
                  <a:pt x="12637" y="10936"/>
                  <a:pt x="12807" y="11846"/>
                </a:cubicBezTo>
                <a:cubicBezTo>
                  <a:pt x="13035" y="13040"/>
                  <a:pt x="13300" y="14216"/>
                  <a:pt x="13623" y="15391"/>
                </a:cubicBezTo>
                <a:cubicBezTo>
                  <a:pt x="13945" y="16547"/>
                  <a:pt x="14324" y="17723"/>
                  <a:pt x="14741" y="18879"/>
                </a:cubicBezTo>
                <a:cubicBezTo>
                  <a:pt x="14912" y="19315"/>
                  <a:pt x="15063" y="19827"/>
                  <a:pt x="15480" y="20092"/>
                </a:cubicBezTo>
                <a:cubicBezTo>
                  <a:pt x="15595" y="20165"/>
                  <a:pt x="15723" y="20199"/>
                  <a:pt x="15849" y="20199"/>
                </a:cubicBezTo>
                <a:cubicBezTo>
                  <a:pt x="16119" y="20199"/>
                  <a:pt x="16382" y="20042"/>
                  <a:pt x="16485" y="19770"/>
                </a:cubicBezTo>
                <a:cubicBezTo>
                  <a:pt x="16694" y="19334"/>
                  <a:pt x="16675" y="18765"/>
                  <a:pt x="16656" y="18292"/>
                </a:cubicBezTo>
                <a:cubicBezTo>
                  <a:pt x="16637" y="17723"/>
                  <a:pt x="16542" y="17154"/>
                  <a:pt x="16428" y="16585"/>
                </a:cubicBezTo>
                <a:cubicBezTo>
                  <a:pt x="16125" y="15467"/>
                  <a:pt x="15746" y="14348"/>
                  <a:pt x="15291" y="13268"/>
                </a:cubicBezTo>
                <a:cubicBezTo>
                  <a:pt x="14419" y="10993"/>
                  <a:pt x="13793" y="8623"/>
                  <a:pt x="13433" y="6216"/>
                </a:cubicBezTo>
                <a:cubicBezTo>
                  <a:pt x="13360" y="5689"/>
                  <a:pt x="13392" y="4465"/>
                  <a:pt x="14163" y="4465"/>
                </a:cubicBezTo>
                <a:cubicBezTo>
                  <a:pt x="14197" y="4465"/>
                  <a:pt x="14231" y="4467"/>
                  <a:pt x="14267" y="4472"/>
                </a:cubicBezTo>
                <a:cubicBezTo>
                  <a:pt x="14741" y="4548"/>
                  <a:pt x="15025" y="5060"/>
                  <a:pt x="15234" y="5439"/>
                </a:cubicBezTo>
                <a:cubicBezTo>
                  <a:pt x="15499" y="5913"/>
                  <a:pt x="15727" y="6406"/>
                  <a:pt x="15935" y="6898"/>
                </a:cubicBezTo>
                <a:cubicBezTo>
                  <a:pt x="16732" y="8946"/>
                  <a:pt x="17111" y="11107"/>
                  <a:pt x="17452" y="13268"/>
                </a:cubicBezTo>
                <a:cubicBezTo>
                  <a:pt x="17623" y="14348"/>
                  <a:pt x="17793" y="15429"/>
                  <a:pt x="18002" y="16510"/>
                </a:cubicBezTo>
                <a:cubicBezTo>
                  <a:pt x="18096" y="17040"/>
                  <a:pt x="18229" y="17590"/>
                  <a:pt x="18362" y="18121"/>
                </a:cubicBezTo>
                <a:cubicBezTo>
                  <a:pt x="18476" y="18557"/>
                  <a:pt x="18627" y="19031"/>
                  <a:pt x="18968" y="19334"/>
                </a:cubicBezTo>
                <a:cubicBezTo>
                  <a:pt x="19197" y="19533"/>
                  <a:pt x="19456" y="19618"/>
                  <a:pt x="19715" y="19618"/>
                </a:cubicBezTo>
                <a:cubicBezTo>
                  <a:pt x="20273" y="19618"/>
                  <a:pt x="20833" y="19220"/>
                  <a:pt x="21092" y="18690"/>
                </a:cubicBezTo>
                <a:cubicBezTo>
                  <a:pt x="21300" y="18178"/>
                  <a:pt x="21338" y="17628"/>
                  <a:pt x="21205" y="17078"/>
                </a:cubicBezTo>
                <a:cubicBezTo>
                  <a:pt x="21111" y="16472"/>
                  <a:pt x="20902" y="15884"/>
                  <a:pt x="20731" y="15277"/>
                </a:cubicBezTo>
                <a:lnTo>
                  <a:pt x="18684" y="7903"/>
                </a:lnTo>
                <a:cubicBezTo>
                  <a:pt x="18514" y="7315"/>
                  <a:pt x="18362" y="6728"/>
                  <a:pt x="18191" y="6102"/>
                </a:cubicBezTo>
                <a:cubicBezTo>
                  <a:pt x="18162" y="6043"/>
                  <a:pt x="18106" y="6015"/>
                  <a:pt x="18051" y="6015"/>
                </a:cubicBezTo>
                <a:cubicBezTo>
                  <a:pt x="17966" y="6015"/>
                  <a:pt x="17884" y="6082"/>
                  <a:pt x="17907" y="6197"/>
                </a:cubicBezTo>
                <a:cubicBezTo>
                  <a:pt x="18589" y="8623"/>
                  <a:pt x="19253" y="11050"/>
                  <a:pt x="19935" y="13476"/>
                </a:cubicBezTo>
                <a:lnTo>
                  <a:pt x="20428" y="15315"/>
                </a:lnTo>
                <a:cubicBezTo>
                  <a:pt x="20599" y="15903"/>
                  <a:pt x="20788" y="16491"/>
                  <a:pt x="20902" y="17078"/>
                </a:cubicBezTo>
                <a:cubicBezTo>
                  <a:pt x="21016" y="17609"/>
                  <a:pt x="21035" y="18216"/>
                  <a:pt x="20750" y="18690"/>
                </a:cubicBezTo>
                <a:cubicBezTo>
                  <a:pt x="20542" y="19050"/>
                  <a:pt x="20144" y="19296"/>
                  <a:pt x="19727" y="19334"/>
                </a:cubicBezTo>
                <a:cubicBezTo>
                  <a:pt x="19253" y="19334"/>
                  <a:pt x="18950" y="18917"/>
                  <a:pt x="18798" y="18519"/>
                </a:cubicBezTo>
                <a:cubicBezTo>
                  <a:pt x="18627" y="18026"/>
                  <a:pt x="18495" y="17533"/>
                  <a:pt x="18400" y="17040"/>
                </a:cubicBezTo>
                <a:cubicBezTo>
                  <a:pt x="18172" y="15979"/>
                  <a:pt x="17983" y="14898"/>
                  <a:pt x="17812" y="13837"/>
                </a:cubicBezTo>
                <a:cubicBezTo>
                  <a:pt x="17452" y="11713"/>
                  <a:pt x="17130" y="9571"/>
                  <a:pt x="16428" y="7524"/>
                </a:cubicBezTo>
                <a:cubicBezTo>
                  <a:pt x="16239" y="7031"/>
                  <a:pt x="16049" y="6538"/>
                  <a:pt x="15822" y="6064"/>
                </a:cubicBezTo>
                <a:cubicBezTo>
                  <a:pt x="15632" y="5590"/>
                  <a:pt x="15386" y="5154"/>
                  <a:pt x="15082" y="4756"/>
                </a:cubicBezTo>
                <a:cubicBezTo>
                  <a:pt x="14841" y="4446"/>
                  <a:pt x="14506" y="4199"/>
                  <a:pt x="14120" y="4199"/>
                </a:cubicBezTo>
                <a:cubicBezTo>
                  <a:pt x="14081" y="4199"/>
                  <a:pt x="14042" y="4201"/>
                  <a:pt x="14002" y="4207"/>
                </a:cubicBezTo>
                <a:cubicBezTo>
                  <a:pt x="13661" y="4282"/>
                  <a:pt x="13395" y="4529"/>
                  <a:pt x="13281" y="4851"/>
                </a:cubicBezTo>
                <a:cubicBezTo>
                  <a:pt x="13149" y="5230"/>
                  <a:pt x="13092" y="5609"/>
                  <a:pt x="13130" y="6007"/>
                </a:cubicBezTo>
                <a:cubicBezTo>
                  <a:pt x="13187" y="6538"/>
                  <a:pt x="13281" y="7088"/>
                  <a:pt x="13395" y="7619"/>
                </a:cubicBezTo>
                <a:cubicBezTo>
                  <a:pt x="13623" y="8794"/>
                  <a:pt x="13907" y="9969"/>
                  <a:pt x="14267" y="11126"/>
                </a:cubicBezTo>
                <a:cubicBezTo>
                  <a:pt x="14608" y="12244"/>
                  <a:pt x="15044" y="13344"/>
                  <a:pt x="15442" y="14443"/>
                </a:cubicBezTo>
                <a:cubicBezTo>
                  <a:pt x="15879" y="15524"/>
                  <a:pt x="16182" y="16642"/>
                  <a:pt x="16333" y="17799"/>
                </a:cubicBezTo>
                <a:cubicBezTo>
                  <a:pt x="16409" y="18329"/>
                  <a:pt x="16390" y="18879"/>
                  <a:pt x="16296" y="19410"/>
                </a:cubicBezTo>
                <a:cubicBezTo>
                  <a:pt x="16277" y="19618"/>
                  <a:pt x="16144" y="19789"/>
                  <a:pt x="15973" y="19884"/>
                </a:cubicBezTo>
                <a:cubicBezTo>
                  <a:pt x="15943" y="19889"/>
                  <a:pt x="15912" y="19892"/>
                  <a:pt x="15882" y="19892"/>
                </a:cubicBezTo>
                <a:cubicBezTo>
                  <a:pt x="15710" y="19892"/>
                  <a:pt x="15558" y="19802"/>
                  <a:pt x="15461" y="19656"/>
                </a:cubicBezTo>
                <a:cubicBezTo>
                  <a:pt x="15329" y="19467"/>
                  <a:pt x="15215" y="19258"/>
                  <a:pt x="15139" y="19031"/>
                </a:cubicBezTo>
                <a:cubicBezTo>
                  <a:pt x="15025" y="18746"/>
                  <a:pt x="14912" y="18481"/>
                  <a:pt x="14817" y="18197"/>
                </a:cubicBezTo>
                <a:cubicBezTo>
                  <a:pt x="14608" y="17628"/>
                  <a:pt x="14419" y="17059"/>
                  <a:pt x="14248" y="16491"/>
                </a:cubicBezTo>
                <a:cubicBezTo>
                  <a:pt x="13888" y="15353"/>
                  <a:pt x="13566" y="14178"/>
                  <a:pt x="13300" y="13003"/>
                </a:cubicBezTo>
                <a:cubicBezTo>
                  <a:pt x="13073" y="12017"/>
                  <a:pt x="12921" y="11031"/>
                  <a:pt x="12694" y="10045"/>
                </a:cubicBezTo>
                <a:cubicBezTo>
                  <a:pt x="12334" y="8377"/>
                  <a:pt x="11822" y="6576"/>
                  <a:pt x="10590" y="5306"/>
                </a:cubicBezTo>
                <a:cubicBezTo>
                  <a:pt x="10305" y="5022"/>
                  <a:pt x="9983" y="4756"/>
                  <a:pt x="9623" y="4548"/>
                </a:cubicBezTo>
                <a:cubicBezTo>
                  <a:pt x="9603" y="4534"/>
                  <a:pt x="9580" y="4528"/>
                  <a:pt x="9558" y="4528"/>
                </a:cubicBezTo>
                <a:cubicBezTo>
                  <a:pt x="9517" y="4528"/>
                  <a:pt x="9477" y="4549"/>
                  <a:pt x="9452" y="4586"/>
                </a:cubicBezTo>
                <a:cubicBezTo>
                  <a:pt x="8978" y="5458"/>
                  <a:pt x="9016" y="6481"/>
                  <a:pt x="9168" y="7448"/>
                </a:cubicBezTo>
                <a:cubicBezTo>
                  <a:pt x="9338" y="8510"/>
                  <a:pt x="9604" y="9571"/>
                  <a:pt x="9869" y="10633"/>
                </a:cubicBezTo>
                <a:cubicBezTo>
                  <a:pt x="10438" y="12832"/>
                  <a:pt x="11101" y="14993"/>
                  <a:pt x="11879" y="17135"/>
                </a:cubicBezTo>
                <a:cubicBezTo>
                  <a:pt x="12182" y="18007"/>
                  <a:pt x="12618" y="19182"/>
                  <a:pt x="11784" y="19922"/>
                </a:cubicBezTo>
                <a:cubicBezTo>
                  <a:pt x="11612" y="20082"/>
                  <a:pt x="11386" y="20166"/>
                  <a:pt x="11158" y="20166"/>
                </a:cubicBezTo>
                <a:cubicBezTo>
                  <a:pt x="11008" y="20166"/>
                  <a:pt x="10858" y="20130"/>
                  <a:pt x="10722" y="20055"/>
                </a:cubicBezTo>
                <a:cubicBezTo>
                  <a:pt x="10400" y="19827"/>
                  <a:pt x="10172" y="19524"/>
                  <a:pt x="10021" y="19182"/>
                </a:cubicBezTo>
                <a:cubicBezTo>
                  <a:pt x="9831" y="18784"/>
                  <a:pt x="9699" y="18367"/>
                  <a:pt x="9585" y="17950"/>
                </a:cubicBezTo>
                <a:lnTo>
                  <a:pt x="9111" y="16244"/>
                </a:lnTo>
                <a:lnTo>
                  <a:pt x="8125" y="12832"/>
                </a:lnTo>
                <a:cubicBezTo>
                  <a:pt x="7822" y="11732"/>
                  <a:pt x="7519" y="10614"/>
                  <a:pt x="7177" y="9514"/>
                </a:cubicBezTo>
                <a:cubicBezTo>
                  <a:pt x="6950" y="8737"/>
                  <a:pt x="6665" y="7903"/>
                  <a:pt x="6059" y="7353"/>
                </a:cubicBezTo>
                <a:cubicBezTo>
                  <a:pt x="5907" y="7221"/>
                  <a:pt x="5737" y="7107"/>
                  <a:pt x="5547" y="7012"/>
                </a:cubicBezTo>
                <a:cubicBezTo>
                  <a:pt x="5534" y="7008"/>
                  <a:pt x="5519" y="7005"/>
                  <a:pt x="5505" y="7005"/>
                </a:cubicBezTo>
                <a:cubicBezTo>
                  <a:pt x="5457" y="7005"/>
                  <a:pt x="5410" y="7030"/>
                  <a:pt x="5395" y="7088"/>
                </a:cubicBezTo>
                <a:cubicBezTo>
                  <a:pt x="5054" y="9041"/>
                  <a:pt x="5661" y="10936"/>
                  <a:pt x="6305" y="12775"/>
                </a:cubicBezTo>
                <a:cubicBezTo>
                  <a:pt x="6628" y="13723"/>
                  <a:pt x="6988" y="14671"/>
                  <a:pt x="7253" y="15638"/>
                </a:cubicBezTo>
                <a:cubicBezTo>
                  <a:pt x="7386" y="16093"/>
                  <a:pt x="7481" y="16566"/>
                  <a:pt x="7537" y="17059"/>
                </a:cubicBezTo>
                <a:cubicBezTo>
                  <a:pt x="7556" y="17457"/>
                  <a:pt x="7481" y="17969"/>
                  <a:pt x="7064" y="18121"/>
                </a:cubicBezTo>
                <a:cubicBezTo>
                  <a:pt x="6994" y="18147"/>
                  <a:pt x="6924" y="18158"/>
                  <a:pt x="6855" y="18158"/>
                </a:cubicBezTo>
                <a:cubicBezTo>
                  <a:pt x="6568" y="18158"/>
                  <a:pt x="6295" y="17959"/>
                  <a:pt x="6097" y="17761"/>
                </a:cubicBezTo>
                <a:cubicBezTo>
                  <a:pt x="5774" y="17438"/>
                  <a:pt x="5547" y="17059"/>
                  <a:pt x="5376" y="16642"/>
                </a:cubicBezTo>
                <a:cubicBezTo>
                  <a:pt x="4959" y="15619"/>
                  <a:pt x="4561" y="14595"/>
                  <a:pt x="4182" y="13571"/>
                </a:cubicBezTo>
                <a:cubicBezTo>
                  <a:pt x="3405" y="11505"/>
                  <a:pt x="2703" y="9401"/>
                  <a:pt x="2059" y="7278"/>
                </a:cubicBezTo>
                <a:cubicBezTo>
                  <a:pt x="1414" y="5154"/>
                  <a:pt x="846" y="3012"/>
                  <a:pt x="334" y="851"/>
                </a:cubicBezTo>
                <a:cubicBezTo>
                  <a:pt x="277" y="586"/>
                  <a:pt x="220" y="320"/>
                  <a:pt x="163" y="55"/>
                </a:cubicBezTo>
                <a:cubicBezTo>
                  <a:pt x="156" y="17"/>
                  <a:pt x="126" y="0"/>
                  <a:pt x="95"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itle and text 1">
  <p:cSld name="CUSTOM_4_1">
    <p:spTree>
      <p:nvGrpSpPr>
        <p:cNvPr id="1" name="Shape 1668"/>
        <p:cNvGrpSpPr/>
        <p:nvPr/>
      </p:nvGrpSpPr>
      <p:grpSpPr>
        <a:xfrm>
          <a:off x="0" y="0"/>
          <a:ext cx="0" cy="0"/>
          <a:chOff x="0" y="0"/>
          <a:chExt cx="0" cy="0"/>
        </a:xfrm>
      </p:grpSpPr>
      <p:pic>
        <p:nvPicPr>
          <p:cNvPr id="1669" name="Google Shape;1669;p28"/>
          <p:cNvPicPr preferRelativeResize="0"/>
          <p:nvPr/>
        </p:nvPicPr>
        <p:blipFill>
          <a:blip r:embed="rId2">
            <a:alphaModFix amt="66000"/>
          </a:blip>
          <a:stretch>
            <a:fillRect/>
          </a:stretch>
        </p:blipFill>
        <p:spPr>
          <a:xfrm rot="5399990" flipH="1">
            <a:off x="7705516" y="-598319"/>
            <a:ext cx="3297389" cy="2276637"/>
          </a:xfrm>
          <a:prstGeom prst="rect">
            <a:avLst/>
          </a:prstGeom>
          <a:noFill/>
          <a:ln>
            <a:noFill/>
          </a:ln>
        </p:spPr>
      </p:pic>
      <p:grpSp>
        <p:nvGrpSpPr>
          <p:cNvPr id="1670" name="Google Shape;1670;p28"/>
          <p:cNvGrpSpPr/>
          <p:nvPr/>
        </p:nvGrpSpPr>
        <p:grpSpPr>
          <a:xfrm rot="-987768">
            <a:off x="7751817" y="-266278"/>
            <a:ext cx="1344359" cy="1995308"/>
            <a:chOff x="272875" y="1527563"/>
            <a:chExt cx="255950" cy="455000"/>
          </a:xfrm>
        </p:grpSpPr>
        <p:sp>
          <p:nvSpPr>
            <p:cNvPr id="1671" name="Google Shape;1671;p28"/>
            <p:cNvSpPr/>
            <p:nvPr/>
          </p:nvSpPr>
          <p:spPr>
            <a:xfrm>
              <a:off x="471925" y="1963988"/>
              <a:ext cx="26575" cy="18575"/>
            </a:xfrm>
            <a:custGeom>
              <a:avLst/>
              <a:gdLst/>
              <a:ahLst/>
              <a:cxnLst/>
              <a:rect l="l" t="t" r="r" b="b"/>
              <a:pathLst>
                <a:path w="1063" h="743" extrusionOk="0">
                  <a:moveTo>
                    <a:pt x="724" y="0"/>
                  </a:moveTo>
                  <a:cubicBezTo>
                    <a:pt x="636" y="0"/>
                    <a:pt x="547" y="14"/>
                    <a:pt x="512" y="41"/>
                  </a:cubicBezTo>
                  <a:cubicBezTo>
                    <a:pt x="323" y="230"/>
                    <a:pt x="152" y="420"/>
                    <a:pt x="0" y="628"/>
                  </a:cubicBezTo>
                  <a:lnTo>
                    <a:pt x="57" y="742"/>
                  </a:lnTo>
                  <a:cubicBezTo>
                    <a:pt x="247" y="742"/>
                    <a:pt x="436" y="704"/>
                    <a:pt x="626" y="647"/>
                  </a:cubicBezTo>
                  <a:cubicBezTo>
                    <a:pt x="929" y="496"/>
                    <a:pt x="1062" y="249"/>
                    <a:pt x="948" y="60"/>
                  </a:cubicBezTo>
                  <a:cubicBezTo>
                    <a:pt x="928" y="19"/>
                    <a:pt x="826" y="0"/>
                    <a:pt x="724"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2" name="Google Shape;1672;p28"/>
            <p:cNvSpPr/>
            <p:nvPr/>
          </p:nvSpPr>
          <p:spPr>
            <a:xfrm>
              <a:off x="366725" y="1787738"/>
              <a:ext cx="29875" cy="22300"/>
            </a:xfrm>
            <a:custGeom>
              <a:avLst/>
              <a:gdLst/>
              <a:ahLst/>
              <a:cxnLst/>
              <a:rect l="l" t="t" r="r" b="b"/>
              <a:pathLst>
                <a:path w="1195" h="892" extrusionOk="0">
                  <a:moveTo>
                    <a:pt x="607" y="1"/>
                  </a:moveTo>
                  <a:cubicBezTo>
                    <a:pt x="0" y="1"/>
                    <a:pt x="0" y="892"/>
                    <a:pt x="607" y="892"/>
                  </a:cubicBezTo>
                  <a:cubicBezTo>
                    <a:pt x="1194" y="892"/>
                    <a:pt x="1194" y="1"/>
                    <a:pt x="607"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3" name="Google Shape;1673;p28"/>
            <p:cNvSpPr/>
            <p:nvPr/>
          </p:nvSpPr>
          <p:spPr>
            <a:xfrm>
              <a:off x="380450" y="1835613"/>
              <a:ext cx="9975" cy="8550"/>
            </a:xfrm>
            <a:custGeom>
              <a:avLst/>
              <a:gdLst/>
              <a:ahLst/>
              <a:cxnLst/>
              <a:rect l="l" t="t" r="r" b="b"/>
              <a:pathLst>
                <a:path w="399" h="342" extrusionOk="0">
                  <a:moveTo>
                    <a:pt x="209" y="1"/>
                  </a:moveTo>
                  <a:cubicBezTo>
                    <a:pt x="1" y="38"/>
                    <a:pt x="1" y="323"/>
                    <a:pt x="209" y="342"/>
                  </a:cubicBezTo>
                  <a:cubicBezTo>
                    <a:pt x="399" y="323"/>
                    <a:pt x="399" y="38"/>
                    <a:pt x="209"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4" name="Google Shape;1674;p28"/>
            <p:cNvSpPr/>
            <p:nvPr/>
          </p:nvSpPr>
          <p:spPr>
            <a:xfrm>
              <a:off x="416475" y="1837513"/>
              <a:ext cx="5700" cy="4750"/>
            </a:xfrm>
            <a:custGeom>
              <a:avLst/>
              <a:gdLst/>
              <a:ahLst/>
              <a:cxnLst/>
              <a:rect l="l" t="t" r="r" b="b"/>
              <a:pathLst>
                <a:path w="228" h="190" extrusionOk="0">
                  <a:moveTo>
                    <a:pt x="114" y="0"/>
                  </a:moveTo>
                  <a:cubicBezTo>
                    <a:pt x="0" y="19"/>
                    <a:pt x="0" y="171"/>
                    <a:pt x="114" y="190"/>
                  </a:cubicBezTo>
                  <a:cubicBezTo>
                    <a:pt x="228" y="171"/>
                    <a:pt x="228" y="19"/>
                    <a:pt x="114"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5" name="Google Shape;1675;p28"/>
            <p:cNvSpPr/>
            <p:nvPr/>
          </p:nvSpPr>
          <p:spPr>
            <a:xfrm>
              <a:off x="415525" y="1877788"/>
              <a:ext cx="7600" cy="10675"/>
            </a:xfrm>
            <a:custGeom>
              <a:avLst/>
              <a:gdLst/>
              <a:ahLst/>
              <a:cxnLst/>
              <a:rect l="l" t="t" r="r" b="b"/>
              <a:pathLst>
                <a:path w="304" h="427" extrusionOk="0">
                  <a:moveTo>
                    <a:pt x="171" y="1"/>
                  </a:moveTo>
                  <a:cubicBezTo>
                    <a:pt x="133" y="1"/>
                    <a:pt x="95" y="20"/>
                    <a:pt x="76" y="39"/>
                  </a:cubicBezTo>
                  <a:lnTo>
                    <a:pt x="57" y="77"/>
                  </a:lnTo>
                  <a:cubicBezTo>
                    <a:pt x="38" y="95"/>
                    <a:pt x="38" y="114"/>
                    <a:pt x="38" y="133"/>
                  </a:cubicBezTo>
                  <a:lnTo>
                    <a:pt x="20" y="133"/>
                  </a:lnTo>
                  <a:cubicBezTo>
                    <a:pt x="20" y="190"/>
                    <a:pt x="20" y="228"/>
                    <a:pt x="1" y="285"/>
                  </a:cubicBezTo>
                  <a:cubicBezTo>
                    <a:pt x="1" y="304"/>
                    <a:pt x="1" y="323"/>
                    <a:pt x="20" y="342"/>
                  </a:cubicBezTo>
                  <a:cubicBezTo>
                    <a:pt x="20" y="361"/>
                    <a:pt x="38" y="380"/>
                    <a:pt x="38" y="380"/>
                  </a:cubicBezTo>
                  <a:cubicBezTo>
                    <a:pt x="57" y="399"/>
                    <a:pt x="76" y="418"/>
                    <a:pt x="95" y="418"/>
                  </a:cubicBezTo>
                  <a:cubicBezTo>
                    <a:pt x="108" y="418"/>
                    <a:pt x="121" y="426"/>
                    <a:pt x="133" y="426"/>
                  </a:cubicBezTo>
                  <a:cubicBezTo>
                    <a:pt x="140" y="426"/>
                    <a:pt x="146" y="424"/>
                    <a:pt x="152" y="418"/>
                  </a:cubicBezTo>
                  <a:lnTo>
                    <a:pt x="190" y="418"/>
                  </a:lnTo>
                  <a:cubicBezTo>
                    <a:pt x="209" y="418"/>
                    <a:pt x="228" y="418"/>
                    <a:pt x="247" y="399"/>
                  </a:cubicBezTo>
                  <a:cubicBezTo>
                    <a:pt x="285" y="361"/>
                    <a:pt x="285" y="323"/>
                    <a:pt x="285" y="285"/>
                  </a:cubicBezTo>
                  <a:lnTo>
                    <a:pt x="285" y="133"/>
                  </a:lnTo>
                  <a:cubicBezTo>
                    <a:pt x="304" y="114"/>
                    <a:pt x="304" y="95"/>
                    <a:pt x="285" y="95"/>
                  </a:cubicBezTo>
                  <a:cubicBezTo>
                    <a:pt x="285" y="77"/>
                    <a:pt x="285" y="58"/>
                    <a:pt x="266" y="39"/>
                  </a:cubicBezTo>
                  <a:cubicBezTo>
                    <a:pt x="228" y="20"/>
                    <a:pt x="209" y="1"/>
                    <a:pt x="171"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6" name="Google Shape;1676;p28"/>
            <p:cNvSpPr/>
            <p:nvPr/>
          </p:nvSpPr>
          <p:spPr>
            <a:xfrm>
              <a:off x="432600" y="1937038"/>
              <a:ext cx="10450" cy="8075"/>
            </a:xfrm>
            <a:custGeom>
              <a:avLst/>
              <a:gdLst/>
              <a:ahLst/>
              <a:cxnLst/>
              <a:rect l="l" t="t" r="r" b="b"/>
              <a:pathLst>
                <a:path w="418" h="323" extrusionOk="0">
                  <a:moveTo>
                    <a:pt x="209" y="0"/>
                  </a:moveTo>
                  <a:cubicBezTo>
                    <a:pt x="0" y="0"/>
                    <a:pt x="0" y="323"/>
                    <a:pt x="209" y="323"/>
                  </a:cubicBezTo>
                  <a:cubicBezTo>
                    <a:pt x="417" y="323"/>
                    <a:pt x="417" y="0"/>
                    <a:pt x="209"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7" name="Google Shape;1677;p28"/>
            <p:cNvSpPr/>
            <p:nvPr/>
          </p:nvSpPr>
          <p:spPr>
            <a:xfrm>
              <a:off x="452025" y="1974938"/>
              <a:ext cx="9500" cy="7150"/>
            </a:xfrm>
            <a:custGeom>
              <a:avLst/>
              <a:gdLst/>
              <a:ahLst/>
              <a:cxnLst/>
              <a:rect l="l" t="t" r="r" b="b"/>
              <a:pathLst>
                <a:path w="380" h="286" extrusionOk="0">
                  <a:moveTo>
                    <a:pt x="190" y="1"/>
                  </a:moveTo>
                  <a:cubicBezTo>
                    <a:pt x="0" y="1"/>
                    <a:pt x="0" y="285"/>
                    <a:pt x="190" y="285"/>
                  </a:cubicBezTo>
                  <a:cubicBezTo>
                    <a:pt x="379" y="285"/>
                    <a:pt x="379" y="1"/>
                    <a:pt x="190"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8" name="Google Shape;1678;p28"/>
            <p:cNvSpPr/>
            <p:nvPr/>
          </p:nvSpPr>
          <p:spPr>
            <a:xfrm>
              <a:off x="472875" y="1918538"/>
              <a:ext cx="19925" cy="15200"/>
            </a:xfrm>
            <a:custGeom>
              <a:avLst/>
              <a:gdLst/>
              <a:ahLst/>
              <a:cxnLst/>
              <a:rect l="l" t="t" r="r" b="b"/>
              <a:pathLst>
                <a:path w="797" h="608" extrusionOk="0">
                  <a:moveTo>
                    <a:pt x="398" y="1"/>
                  </a:moveTo>
                  <a:cubicBezTo>
                    <a:pt x="0" y="1"/>
                    <a:pt x="0" y="608"/>
                    <a:pt x="398" y="608"/>
                  </a:cubicBezTo>
                  <a:cubicBezTo>
                    <a:pt x="797" y="608"/>
                    <a:pt x="797" y="1"/>
                    <a:pt x="398"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9" name="Google Shape;1679;p28"/>
            <p:cNvSpPr/>
            <p:nvPr/>
          </p:nvSpPr>
          <p:spPr>
            <a:xfrm>
              <a:off x="444900" y="1890113"/>
              <a:ext cx="16150" cy="11875"/>
            </a:xfrm>
            <a:custGeom>
              <a:avLst/>
              <a:gdLst/>
              <a:ahLst/>
              <a:cxnLst/>
              <a:rect l="l" t="t" r="r" b="b"/>
              <a:pathLst>
                <a:path w="646" h="475" extrusionOk="0">
                  <a:moveTo>
                    <a:pt x="323" y="1"/>
                  </a:moveTo>
                  <a:cubicBezTo>
                    <a:pt x="1" y="1"/>
                    <a:pt x="1" y="475"/>
                    <a:pt x="323" y="475"/>
                  </a:cubicBezTo>
                  <a:cubicBezTo>
                    <a:pt x="645" y="475"/>
                    <a:pt x="645" y="1"/>
                    <a:pt x="323"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0" name="Google Shape;1680;p28"/>
            <p:cNvSpPr/>
            <p:nvPr/>
          </p:nvSpPr>
          <p:spPr>
            <a:xfrm>
              <a:off x="398475" y="1905288"/>
              <a:ext cx="11875" cy="11400"/>
            </a:xfrm>
            <a:custGeom>
              <a:avLst/>
              <a:gdLst/>
              <a:ahLst/>
              <a:cxnLst/>
              <a:rect l="l" t="t" r="r" b="b"/>
              <a:pathLst>
                <a:path w="475" h="456" extrusionOk="0">
                  <a:moveTo>
                    <a:pt x="228" y="0"/>
                  </a:moveTo>
                  <a:cubicBezTo>
                    <a:pt x="0" y="57"/>
                    <a:pt x="0" y="398"/>
                    <a:pt x="228" y="455"/>
                  </a:cubicBezTo>
                  <a:cubicBezTo>
                    <a:pt x="474" y="398"/>
                    <a:pt x="474" y="57"/>
                    <a:pt x="228"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1" name="Google Shape;1681;p28"/>
            <p:cNvSpPr/>
            <p:nvPr/>
          </p:nvSpPr>
          <p:spPr>
            <a:xfrm>
              <a:off x="454400" y="1849363"/>
              <a:ext cx="11850" cy="11400"/>
            </a:xfrm>
            <a:custGeom>
              <a:avLst/>
              <a:gdLst/>
              <a:ahLst/>
              <a:cxnLst/>
              <a:rect l="l" t="t" r="r" b="b"/>
              <a:pathLst>
                <a:path w="474" h="456" extrusionOk="0">
                  <a:moveTo>
                    <a:pt x="246" y="0"/>
                  </a:moveTo>
                  <a:cubicBezTo>
                    <a:pt x="0" y="57"/>
                    <a:pt x="0" y="398"/>
                    <a:pt x="246" y="455"/>
                  </a:cubicBezTo>
                  <a:cubicBezTo>
                    <a:pt x="474" y="398"/>
                    <a:pt x="474" y="57"/>
                    <a:pt x="246"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2" name="Google Shape;1682;p28"/>
            <p:cNvSpPr/>
            <p:nvPr/>
          </p:nvSpPr>
          <p:spPr>
            <a:xfrm>
              <a:off x="428800" y="1830863"/>
              <a:ext cx="14725" cy="11400"/>
            </a:xfrm>
            <a:custGeom>
              <a:avLst/>
              <a:gdLst/>
              <a:ahLst/>
              <a:cxnLst/>
              <a:rect l="l" t="t" r="r" b="b"/>
              <a:pathLst>
                <a:path w="589" h="456" extrusionOk="0">
                  <a:moveTo>
                    <a:pt x="228" y="1"/>
                  </a:moveTo>
                  <a:cubicBezTo>
                    <a:pt x="190" y="1"/>
                    <a:pt x="171" y="1"/>
                    <a:pt x="133" y="20"/>
                  </a:cubicBezTo>
                  <a:cubicBezTo>
                    <a:pt x="114" y="39"/>
                    <a:pt x="76" y="39"/>
                    <a:pt x="57" y="77"/>
                  </a:cubicBezTo>
                  <a:cubicBezTo>
                    <a:pt x="38" y="96"/>
                    <a:pt x="19" y="115"/>
                    <a:pt x="19" y="153"/>
                  </a:cubicBezTo>
                  <a:cubicBezTo>
                    <a:pt x="0" y="172"/>
                    <a:pt x="0" y="209"/>
                    <a:pt x="0" y="228"/>
                  </a:cubicBezTo>
                  <a:lnTo>
                    <a:pt x="0" y="285"/>
                  </a:lnTo>
                  <a:cubicBezTo>
                    <a:pt x="0" y="323"/>
                    <a:pt x="19" y="361"/>
                    <a:pt x="57" y="399"/>
                  </a:cubicBezTo>
                  <a:lnTo>
                    <a:pt x="95" y="437"/>
                  </a:lnTo>
                  <a:cubicBezTo>
                    <a:pt x="133" y="456"/>
                    <a:pt x="171" y="456"/>
                    <a:pt x="209" y="456"/>
                  </a:cubicBezTo>
                  <a:lnTo>
                    <a:pt x="209" y="437"/>
                  </a:lnTo>
                  <a:lnTo>
                    <a:pt x="361" y="437"/>
                  </a:lnTo>
                  <a:cubicBezTo>
                    <a:pt x="398" y="437"/>
                    <a:pt x="417" y="437"/>
                    <a:pt x="455" y="418"/>
                  </a:cubicBezTo>
                  <a:cubicBezTo>
                    <a:pt x="474" y="418"/>
                    <a:pt x="493" y="399"/>
                    <a:pt x="531" y="380"/>
                  </a:cubicBezTo>
                  <a:cubicBezTo>
                    <a:pt x="550" y="361"/>
                    <a:pt x="569" y="342"/>
                    <a:pt x="569" y="304"/>
                  </a:cubicBezTo>
                  <a:cubicBezTo>
                    <a:pt x="588" y="285"/>
                    <a:pt x="588" y="247"/>
                    <a:pt x="588" y="228"/>
                  </a:cubicBezTo>
                  <a:lnTo>
                    <a:pt x="588" y="172"/>
                  </a:lnTo>
                  <a:cubicBezTo>
                    <a:pt x="569" y="134"/>
                    <a:pt x="550" y="96"/>
                    <a:pt x="531" y="58"/>
                  </a:cubicBezTo>
                  <a:lnTo>
                    <a:pt x="493" y="39"/>
                  </a:lnTo>
                  <a:cubicBezTo>
                    <a:pt x="455" y="20"/>
                    <a:pt x="417" y="1"/>
                    <a:pt x="380"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3" name="Google Shape;1683;p28"/>
            <p:cNvSpPr/>
            <p:nvPr/>
          </p:nvSpPr>
          <p:spPr>
            <a:xfrm>
              <a:off x="440175" y="1765463"/>
              <a:ext cx="18025" cy="14725"/>
            </a:xfrm>
            <a:custGeom>
              <a:avLst/>
              <a:gdLst/>
              <a:ahLst/>
              <a:cxnLst/>
              <a:rect l="l" t="t" r="r" b="b"/>
              <a:pathLst>
                <a:path w="721" h="589" extrusionOk="0">
                  <a:moveTo>
                    <a:pt x="361" y="1"/>
                  </a:moveTo>
                  <a:cubicBezTo>
                    <a:pt x="0" y="20"/>
                    <a:pt x="0" y="551"/>
                    <a:pt x="361" y="589"/>
                  </a:cubicBezTo>
                  <a:cubicBezTo>
                    <a:pt x="721" y="551"/>
                    <a:pt x="721" y="20"/>
                    <a:pt x="361"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4" name="Google Shape;1684;p28"/>
            <p:cNvSpPr/>
            <p:nvPr/>
          </p:nvSpPr>
          <p:spPr>
            <a:xfrm>
              <a:off x="385200" y="1777313"/>
              <a:ext cx="15650" cy="13300"/>
            </a:xfrm>
            <a:custGeom>
              <a:avLst/>
              <a:gdLst/>
              <a:ahLst/>
              <a:cxnLst/>
              <a:rect l="l" t="t" r="r" b="b"/>
              <a:pathLst>
                <a:path w="626" h="532" extrusionOk="0">
                  <a:moveTo>
                    <a:pt x="323" y="1"/>
                  </a:moveTo>
                  <a:cubicBezTo>
                    <a:pt x="0" y="39"/>
                    <a:pt x="0" y="494"/>
                    <a:pt x="323" y="532"/>
                  </a:cubicBezTo>
                  <a:cubicBezTo>
                    <a:pt x="626" y="494"/>
                    <a:pt x="626" y="39"/>
                    <a:pt x="323"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5" name="Google Shape;1685;p28"/>
            <p:cNvSpPr/>
            <p:nvPr/>
          </p:nvSpPr>
          <p:spPr>
            <a:xfrm>
              <a:off x="399875" y="1703388"/>
              <a:ext cx="16150" cy="11875"/>
            </a:xfrm>
            <a:custGeom>
              <a:avLst/>
              <a:gdLst/>
              <a:ahLst/>
              <a:cxnLst/>
              <a:rect l="l" t="t" r="r" b="b"/>
              <a:pathLst>
                <a:path w="646" h="475" extrusionOk="0">
                  <a:moveTo>
                    <a:pt x="323" y="1"/>
                  </a:moveTo>
                  <a:cubicBezTo>
                    <a:pt x="1" y="1"/>
                    <a:pt x="1" y="474"/>
                    <a:pt x="323" y="474"/>
                  </a:cubicBezTo>
                  <a:cubicBezTo>
                    <a:pt x="646" y="474"/>
                    <a:pt x="646" y="1"/>
                    <a:pt x="323"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6" name="Google Shape;1686;p28"/>
            <p:cNvSpPr/>
            <p:nvPr/>
          </p:nvSpPr>
          <p:spPr>
            <a:xfrm>
              <a:off x="354400" y="1709538"/>
              <a:ext cx="17550" cy="14250"/>
            </a:xfrm>
            <a:custGeom>
              <a:avLst/>
              <a:gdLst/>
              <a:ahLst/>
              <a:cxnLst/>
              <a:rect l="l" t="t" r="r" b="b"/>
              <a:pathLst>
                <a:path w="702" h="570" extrusionOk="0">
                  <a:moveTo>
                    <a:pt x="341" y="1"/>
                  </a:moveTo>
                  <a:cubicBezTo>
                    <a:pt x="0" y="20"/>
                    <a:pt x="0" y="532"/>
                    <a:pt x="341" y="570"/>
                  </a:cubicBezTo>
                  <a:cubicBezTo>
                    <a:pt x="702" y="532"/>
                    <a:pt x="702" y="20"/>
                    <a:pt x="341"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7" name="Google Shape;1687;p28"/>
            <p:cNvSpPr/>
            <p:nvPr/>
          </p:nvSpPr>
          <p:spPr>
            <a:xfrm>
              <a:off x="338275" y="1701963"/>
              <a:ext cx="19450" cy="14250"/>
            </a:xfrm>
            <a:custGeom>
              <a:avLst/>
              <a:gdLst/>
              <a:ahLst/>
              <a:cxnLst/>
              <a:rect l="l" t="t" r="r" b="b"/>
              <a:pathLst>
                <a:path w="778" h="570" extrusionOk="0">
                  <a:moveTo>
                    <a:pt x="416" y="0"/>
                  </a:moveTo>
                  <a:cubicBezTo>
                    <a:pt x="411" y="0"/>
                    <a:pt x="405" y="0"/>
                    <a:pt x="399" y="1"/>
                  </a:cubicBezTo>
                  <a:cubicBezTo>
                    <a:pt x="1" y="1"/>
                    <a:pt x="1" y="569"/>
                    <a:pt x="399" y="569"/>
                  </a:cubicBezTo>
                  <a:cubicBezTo>
                    <a:pt x="772" y="569"/>
                    <a:pt x="778" y="0"/>
                    <a:pt x="416"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8" name="Google Shape;1688;p28"/>
            <p:cNvSpPr/>
            <p:nvPr/>
          </p:nvSpPr>
          <p:spPr>
            <a:xfrm>
              <a:off x="388050" y="1631363"/>
              <a:ext cx="17550" cy="13750"/>
            </a:xfrm>
            <a:custGeom>
              <a:avLst/>
              <a:gdLst/>
              <a:ahLst/>
              <a:cxnLst/>
              <a:rect l="l" t="t" r="r" b="b"/>
              <a:pathLst>
                <a:path w="702" h="550" extrusionOk="0">
                  <a:moveTo>
                    <a:pt x="360" y="0"/>
                  </a:moveTo>
                  <a:cubicBezTo>
                    <a:pt x="0" y="0"/>
                    <a:pt x="0" y="550"/>
                    <a:pt x="360" y="550"/>
                  </a:cubicBezTo>
                  <a:cubicBezTo>
                    <a:pt x="701" y="550"/>
                    <a:pt x="701" y="0"/>
                    <a:pt x="360"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9" name="Google Shape;1689;p28"/>
            <p:cNvSpPr/>
            <p:nvPr/>
          </p:nvSpPr>
          <p:spPr>
            <a:xfrm>
              <a:off x="297525" y="1637988"/>
              <a:ext cx="18975" cy="14725"/>
            </a:xfrm>
            <a:custGeom>
              <a:avLst/>
              <a:gdLst/>
              <a:ahLst/>
              <a:cxnLst/>
              <a:rect l="l" t="t" r="r" b="b"/>
              <a:pathLst>
                <a:path w="759" h="589" extrusionOk="0">
                  <a:moveTo>
                    <a:pt x="379" y="0"/>
                  </a:moveTo>
                  <a:cubicBezTo>
                    <a:pt x="0" y="0"/>
                    <a:pt x="0" y="588"/>
                    <a:pt x="379" y="588"/>
                  </a:cubicBezTo>
                  <a:cubicBezTo>
                    <a:pt x="759" y="588"/>
                    <a:pt x="759" y="0"/>
                    <a:pt x="379"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0" name="Google Shape;1690;p28"/>
            <p:cNvSpPr/>
            <p:nvPr/>
          </p:nvSpPr>
          <p:spPr>
            <a:xfrm>
              <a:off x="356275" y="1585363"/>
              <a:ext cx="20875" cy="15675"/>
            </a:xfrm>
            <a:custGeom>
              <a:avLst/>
              <a:gdLst/>
              <a:ahLst/>
              <a:cxnLst/>
              <a:rect l="l" t="t" r="r" b="b"/>
              <a:pathLst>
                <a:path w="835" h="627" extrusionOk="0">
                  <a:moveTo>
                    <a:pt x="436" y="1"/>
                  </a:moveTo>
                  <a:cubicBezTo>
                    <a:pt x="430" y="1"/>
                    <a:pt x="424" y="1"/>
                    <a:pt x="418" y="1"/>
                  </a:cubicBezTo>
                  <a:cubicBezTo>
                    <a:pt x="1" y="1"/>
                    <a:pt x="1" y="627"/>
                    <a:pt x="418" y="627"/>
                  </a:cubicBezTo>
                  <a:cubicBezTo>
                    <a:pt x="829" y="627"/>
                    <a:pt x="835" y="1"/>
                    <a:pt x="436"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1" name="Google Shape;1691;p28"/>
            <p:cNvSpPr/>
            <p:nvPr/>
          </p:nvSpPr>
          <p:spPr>
            <a:xfrm>
              <a:off x="311750" y="1588238"/>
              <a:ext cx="12800" cy="9500"/>
            </a:xfrm>
            <a:custGeom>
              <a:avLst/>
              <a:gdLst/>
              <a:ahLst/>
              <a:cxnLst/>
              <a:rect l="l" t="t" r="r" b="b"/>
              <a:pathLst>
                <a:path w="512" h="380" extrusionOk="0">
                  <a:moveTo>
                    <a:pt x="265" y="0"/>
                  </a:moveTo>
                  <a:cubicBezTo>
                    <a:pt x="0" y="0"/>
                    <a:pt x="0" y="379"/>
                    <a:pt x="265" y="379"/>
                  </a:cubicBezTo>
                  <a:cubicBezTo>
                    <a:pt x="512" y="379"/>
                    <a:pt x="512" y="0"/>
                    <a:pt x="265"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2" name="Google Shape;1692;p28"/>
            <p:cNvSpPr/>
            <p:nvPr/>
          </p:nvSpPr>
          <p:spPr>
            <a:xfrm>
              <a:off x="285675" y="1574488"/>
              <a:ext cx="20400" cy="15175"/>
            </a:xfrm>
            <a:custGeom>
              <a:avLst/>
              <a:gdLst/>
              <a:ahLst/>
              <a:cxnLst/>
              <a:rect l="l" t="t" r="r" b="b"/>
              <a:pathLst>
                <a:path w="816" h="607" extrusionOk="0">
                  <a:moveTo>
                    <a:pt x="398" y="0"/>
                  </a:moveTo>
                  <a:cubicBezTo>
                    <a:pt x="0" y="0"/>
                    <a:pt x="0" y="607"/>
                    <a:pt x="398" y="607"/>
                  </a:cubicBezTo>
                  <a:cubicBezTo>
                    <a:pt x="816" y="607"/>
                    <a:pt x="816" y="0"/>
                    <a:pt x="398"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3" name="Google Shape;1693;p28"/>
            <p:cNvSpPr/>
            <p:nvPr/>
          </p:nvSpPr>
          <p:spPr>
            <a:xfrm>
              <a:off x="354400" y="1551263"/>
              <a:ext cx="9975" cy="8550"/>
            </a:xfrm>
            <a:custGeom>
              <a:avLst/>
              <a:gdLst/>
              <a:ahLst/>
              <a:cxnLst/>
              <a:rect l="l" t="t" r="r" b="b"/>
              <a:pathLst>
                <a:path w="399" h="342" extrusionOk="0">
                  <a:moveTo>
                    <a:pt x="209" y="0"/>
                  </a:moveTo>
                  <a:cubicBezTo>
                    <a:pt x="0" y="38"/>
                    <a:pt x="0" y="323"/>
                    <a:pt x="209" y="342"/>
                  </a:cubicBezTo>
                  <a:cubicBezTo>
                    <a:pt x="398" y="323"/>
                    <a:pt x="398" y="38"/>
                    <a:pt x="209"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4" name="Google Shape;1694;p28"/>
            <p:cNvSpPr/>
            <p:nvPr/>
          </p:nvSpPr>
          <p:spPr>
            <a:xfrm>
              <a:off x="337800" y="1527563"/>
              <a:ext cx="13300" cy="11400"/>
            </a:xfrm>
            <a:custGeom>
              <a:avLst/>
              <a:gdLst/>
              <a:ahLst/>
              <a:cxnLst/>
              <a:rect l="l" t="t" r="r" b="b"/>
              <a:pathLst>
                <a:path w="532" h="456" extrusionOk="0">
                  <a:moveTo>
                    <a:pt x="266" y="1"/>
                  </a:moveTo>
                  <a:cubicBezTo>
                    <a:pt x="1" y="38"/>
                    <a:pt x="1" y="418"/>
                    <a:pt x="266" y="455"/>
                  </a:cubicBezTo>
                  <a:cubicBezTo>
                    <a:pt x="531" y="418"/>
                    <a:pt x="531" y="38"/>
                    <a:pt x="266"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5" name="Google Shape;1695;p28"/>
            <p:cNvSpPr/>
            <p:nvPr/>
          </p:nvSpPr>
          <p:spPr>
            <a:xfrm>
              <a:off x="272875" y="1700063"/>
              <a:ext cx="23250" cy="18050"/>
            </a:xfrm>
            <a:custGeom>
              <a:avLst/>
              <a:gdLst/>
              <a:ahLst/>
              <a:cxnLst/>
              <a:rect l="l" t="t" r="r" b="b"/>
              <a:pathLst>
                <a:path w="930" h="722" extrusionOk="0">
                  <a:moveTo>
                    <a:pt x="474" y="1"/>
                  </a:moveTo>
                  <a:cubicBezTo>
                    <a:pt x="0" y="1"/>
                    <a:pt x="0" y="721"/>
                    <a:pt x="474" y="721"/>
                  </a:cubicBezTo>
                  <a:cubicBezTo>
                    <a:pt x="929" y="721"/>
                    <a:pt x="929" y="1"/>
                    <a:pt x="474"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6" name="Google Shape;1696;p28"/>
            <p:cNvSpPr/>
            <p:nvPr/>
          </p:nvSpPr>
          <p:spPr>
            <a:xfrm>
              <a:off x="507000" y="1726138"/>
              <a:ext cx="3800" cy="3350"/>
            </a:xfrm>
            <a:custGeom>
              <a:avLst/>
              <a:gdLst/>
              <a:ahLst/>
              <a:cxnLst/>
              <a:rect l="l" t="t" r="r" b="b"/>
              <a:pathLst>
                <a:path w="152" h="134" extrusionOk="0">
                  <a:moveTo>
                    <a:pt x="76" y="0"/>
                  </a:moveTo>
                  <a:cubicBezTo>
                    <a:pt x="0" y="0"/>
                    <a:pt x="0" y="114"/>
                    <a:pt x="76" y="133"/>
                  </a:cubicBezTo>
                  <a:cubicBezTo>
                    <a:pt x="152" y="114"/>
                    <a:pt x="152" y="0"/>
                    <a:pt x="76"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7" name="Google Shape;1697;p28"/>
            <p:cNvSpPr/>
            <p:nvPr/>
          </p:nvSpPr>
          <p:spPr>
            <a:xfrm>
              <a:off x="485200" y="1780638"/>
              <a:ext cx="18025" cy="13775"/>
            </a:xfrm>
            <a:custGeom>
              <a:avLst/>
              <a:gdLst/>
              <a:ahLst/>
              <a:cxnLst/>
              <a:rect l="l" t="t" r="r" b="b"/>
              <a:pathLst>
                <a:path w="721" h="551" extrusionOk="0">
                  <a:moveTo>
                    <a:pt x="360" y="1"/>
                  </a:moveTo>
                  <a:cubicBezTo>
                    <a:pt x="0" y="1"/>
                    <a:pt x="0" y="550"/>
                    <a:pt x="360" y="550"/>
                  </a:cubicBezTo>
                  <a:cubicBezTo>
                    <a:pt x="721" y="550"/>
                    <a:pt x="721" y="1"/>
                    <a:pt x="360"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8" name="Google Shape;1698;p28"/>
            <p:cNvSpPr/>
            <p:nvPr/>
          </p:nvSpPr>
          <p:spPr>
            <a:xfrm>
              <a:off x="502250" y="1829463"/>
              <a:ext cx="9500" cy="6175"/>
            </a:xfrm>
            <a:custGeom>
              <a:avLst/>
              <a:gdLst/>
              <a:ahLst/>
              <a:cxnLst/>
              <a:rect l="l" t="t" r="r" b="b"/>
              <a:pathLst>
                <a:path w="380" h="247" extrusionOk="0">
                  <a:moveTo>
                    <a:pt x="114" y="0"/>
                  </a:moveTo>
                  <a:cubicBezTo>
                    <a:pt x="77" y="0"/>
                    <a:pt x="39" y="19"/>
                    <a:pt x="20" y="38"/>
                  </a:cubicBezTo>
                  <a:cubicBezTo>
                    <a:pt x="20" y="38"/>
                    <a:pt x="1" y="57"/>
                    <a:pt x="1" y="76"/>
                  </a:cubicBezTo>
                  <a:cubicBezTo>
                    <a:pt x="1" y="95"/>
                    <a:pt x="1" y="114"/>
                    <a:pt x="1" y="114"/>
                  </a:cubicBezTo>
                  <a:cubicBezTo>
                    <a:pt x="1" y="152"/>
                    <a:pt x="20" y="190"/>
                    <a:pt x="39" y="209"/>
                  </a:cubicBezTo>
                  <a:cubicBezTo>
                    <a:pt x="58" y="228"/>
                    <a:pt x="95" y="247"/>
                    <a:pt x="114" y="247"/>
                  </a:cubicBezTo>
                  <a:lnTo>
                    <a:pt x="266" y="247"/>
                  </a:lnTo>
                  <a:cubicBezTo>
                    <a:pt x="304" y="247"/>
                    <a:pt x="342" y="228"/>
                    <a:pt x="361" y="209"/>
                  </a:cubicBezTo>
                  <a:cubicBezTo>
                    <a:pt x="361" y="190"/>
                    <a:pt x="380" y="190"/>
                    <a:pt x="380" y="171"/>
                  </a:cubicBezTo>
                  <a:cubicBezTo>
                    <a:pt x="380" y="152"/>
                    <a:pt x="380" y="133"/>
                    <a:pt x="380" y="114"/>
                  </a:cubicBezTo>
                  <a:cubicBezTo>
                    <a:pt x="380" y="95"/>
                    <a:pt x="361" y="57"/>
                    <a:pt x="342" y="38"/>
                  </a:cubicBezTo>
                  <a:cubicBezTo>
                    <a:pt x="323" y="19"/>
                    <a:pt x="285" y="0"/>
                    <a:pt x="266"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9" name="Google Shape;1699;p28"/>
            <p:cNvSpPr/>
            <p:nvPr/>
          </p:nvSpPr>
          <p:spPr>
            <a:xfrm>
              <a:off x="504150" y="1867838"/>
              <a:ext cx="24675" cy="18975"/>
            </a:xfrm>
            <a:custGeom>
              <a:avLst/>
              <a:gdLst/>
              <a:ahLst/>
              <a:cxnLst/>
              <a:rect l="l" t="t" r="r" b="b"/>
              <a:pathLst>
                <a:path w="987" h="759" extrusionOk="0">
                  <a:moveTo>
                    <a:pt x="493" y="1"/>
                  </a:moveTo>
                  <a:cubicBezTo>
                    <a:pt x="1" y="1"/>
                    <a:pt x="1" y="759"/>
                    <a:pt x="493" y="759"/>
                  </a:cubicBezTo>
                  <a:cubicBezTo>
                    <a:pt x="986" y="759"/>
                    <a:pt x="986" y="1"/>
                    <a:pt x="493"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0" name="Google Shape;1700;p28"/>
            <p:cNvSpPr/>
            <p:nvPr/>
          </p:nvSpPr>
          <p:spPr>
            <a:xfrm>
              <a:off x="360075" y="1880163"/>
              <a:ext cx="20875" cy="17075"/>
            </a:xfrm>
            <a:custGeom>
              <a:avLst/>
              <a:gdLst/>
              <a:ahLst/>
              <a:cxnLst/>
              <a:rect l="l" t="t" r="r" b="b"/>
              <a:pathLst>
                <a:path w="835" h="683" extrusionOk="0">
                  <a:moveTo>
                    <a:pt x="418" y="0"/>
                  </a:moveTo>
                  <a:cubicBezTo>
                    <a:pt x="1" y="38"/>
                    <a:pt x="1" y="645"/>
                    <a:pt x="418" y="683"/>
                  </a:cubicBezTo>
                  <a:cubicBezTo>
                    <a:pt x="835" y="645"/>
                    <a:pt x="835" y="38"/>
                    <a:pt x="418"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1" name="Google Shape;1701;p28"/>
            <p:cNvSpPr/>
            <p:nvPr/>
          </p:nvSpPr>
          <p:spPr>
            <a:xfrm>
              <a:off x="319325" y="1860263"/>
              <a:ext cx="16125" cy="12350"/>
            </a:xfrm>
            <a:custGeom>
              <a:avLst/>
              <a:gdLst/>
              <a:ahLst/>
              <a:cxnLst/>
              <a:rect l="l" t="t" r="r" b="b"/>
              <a:pathLst>
                <a:path w="645" h="494" extrusionOk="0">
                  <a:moveTo>
                    <a:pt x="247" y="0"/>
                  </a:moveTo>
                  <a:cubicBezTo>
                    <a:pt x="228" y="0"/>
                    <a:pt x="190" y="0"/>
                    <a:pt x="152" y="19"/>
                  </a:cubicBezTo>
                  <a:cubicBezTo>
                    <a:pt x="133" y="19"/>
                    <a:pt x="95" y="38"/>
                    <a:pt x="76" y="76"/>
                  </a:cubicBezTo>
                  <a:cubicBezTo>
                    <a:pt x="38" y="114"/>
                    <a:pt x="0" y="171"/>
                    <a:pt x="0" y="247"/>
                  </a:cubicBezTo>
                  <a:lnTo>
                    <a:pt x="0" y="304"/>
                  </a:lnTo>
                  <a:cubicBezTo>
                    <a:pt x="19" y="342"/>
                    <a:pt x="38" y="379"/>
                    <a:pt x="76" y="417"/>
                  </a:cubicBezTo>
                  <a:lnTo>
                    <a:pt x="114" y="455"/>
                  </a:lnTo>
                  <a:cubicBezTo>
                    <a:pt x="152" y="474"/>
                    <a:pt x="209" y="493"/>
                    <a:pt x="247" y="493"/>
                  </a:cubicBezTo>
                  <a:lnTo>
                    <a:pt x="398" y="493"/>
                  </a:lnTo>
                  <a:cubicBezTo>
                    <a:pt x="436" y="493"/>
                    <a:pt x="455" y="493"/>
                    <a:pt x="493" y="474"/>
                  </a:cubicBezTo>
                  <a:cubicBezTo>
                    <a:pt x="550" y="455"/>
                    <a:pt x="588" y="398"/>
                    <a:pt x="607" y="342"/>
                  </a:cubicBezTo>
                  <a:cubicBezTo>
                    <a:pt x="626" y="323"/>
                    <a:pt x="645" y="285"/>
                    <a:pt x="626" y="247"/>
                  </a:cubicBezTo>
                  <a:lnTo>
                    <a:pt x="626" y="190"/>
                  </a:lnTo>
                  <a:cubicBezTo>
                    <a:pt x="626" y="152"/>
                    <a:pt x="607" y="114"/>
                    <a:pt x="569" y="76"/>
                  </a:cubicBezTo>
                  <a:lnTo>
                    <a:pt x="531" y="38"/>
                  </a:lnTo>
                  <a:cubicBezTo>
                    <a:pt x="493" y="19"/>
                    <a:pt x="436" y="19"/>
                    <a:pt x="398" y="19"/>
                  </a:cubicBezTo>
                  <a:lnTo>
                    <a:pt x="398" y="0"/>
                  </a:ln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2" name="Google Shape;1702;p28"/>
            <p:cNvSpPr/>
            <p:nvPr/>
          </p:nvSpPr>
          <p:spPr>
            <a:xfrm>
              <a:off x="325475" y="1808138"/>
              <a:ext cx="15675" cy="11850"/>
            </a:xfrm>
            <a:custGeom>
              <a:avLst/>
              <a:gdLst/>
              <a:ahLst/>
              <a:cxnLst/>
              <a:rect l="l" t="t" r="r" b="b"/>
              <a:pathLst>
                <a:path w="627" h="474" extrusionOk="0">
                  <a:moveTo>
                    <a:pt x="304" y="0"/>
                  </a:moveTo>
                  <a:cubicBezTo>
                    <a:pt x="1" y="0"/>
                    <a:pt x="1" y="474"/>
                    <a:pt x="304" y="474"/>
                  </a:cubicBezTo>
                  <a:cubicBezTo>
                    <a:pt x="626" y="474"/>
                    <a:pt x="626" y="0"/>
                    <a:pt x="304"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3" name="Google Shape;1703;p28"/>
            <p:cNvSpPr/>
            <p:nvPr/>
          </p:nvSpPr>
          <p:spPr>
            <a:xfrm>
              <a:off x="298950" y="1787738"/>
              <a:ext cx="8550" cy="7150"/>
            </a:xfrm>
            <a:custGeom>
              <a:avLst/>
              <a:gdLst/>
              <a:ahLst/>
              <a:cxnLst/>
              <a:rect l="l" t="t" r="r" b="b"/>
              <a:pathLst>
                <a:path w="342" h="286" extrusionOk="0">
                  <a:moveTo>
                    <a:pt x="171" y="1"/>
                  </a:moveTo>
                  <a:cubicBezTo>
                    <a:pt x="0" y="20"/>
                    <a:pt x="0" y="266"/>
                    <a:pt x="171" y="285"/>
                  </a:cubicBezTo>
                  <a:cubicBezTo>
                    <a:pt x="341" y="266"/>
                    <a:pt x="341" y="20"/>
                    <a:pt x="171"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4" name="Google Shape;1704;p28"/>
            <p:cNvSpPr/>
            <p:nvPr/>
          </p:nvSpPr>
          <p:spPr>
            <a:xfrm>
              <a:off x="445850" y="1622338"/>
              <a:ext cx="21825" cy="16625"/>
            </a:xfrm>
            <a:custGeom>
              <a:avLst/>
              <a:gdLst/>
              <a:ahLst/>
              <a:cxnLst/>
              <a:rect l="l" t="t" r="r" b="b"/>
              <a:pathLst>
                <a:path w="873" h="665" extrusionOk="0">
                  <a:moveTo>
                    <a:pt x="437" y="1"/>
                  </a:moveTo>
                  <a:cubicBezTo>
                    <a:pt x="1" y="1"/>
                    <a:pt x="1" y="664"/>
                    <a:pt x="437" y="664"/>
                  </a:cubicBezTo>
                  <a:cubicBezTo>
                    <a:pt x="873" y="664"/>
                    <a:pt x="873" y="1"/>
                    <a:pt x="437"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5" name="Google Shape;1705;p28"/>
            <p:cNvSpPr/>
            <p:nvPr/>
          </p:nvSpPr>
          <p:spPr>
            <a:xfrm>
              <a:off x="418850" y="1542263"/>
              <a:ext cx="23250" cy="18975"/>
            </a:xfrm>
            <a:custGeom>
              <a:avLst/>
              <a:gdLst/>
              <a:ahLst/>
              <a:cxnLst/>
              <a:rect l="l" t="t" r="r" b="b"/>
              <a:pathLst>
                <a:path w="930" h="759" extrusionOk="0">
                  <a:moveTo>
                    <a:pt x="474" y="0"/>
                  </a:moveTo>
                  <a:cubicBezTo>
                    <a:pt x="0" y="38"/>
                    <a:pt x="0" y="721"/>
                    <a:pt x="474" y="758"/>
                  </a:cubicBezTo>
                  <a:cubicBezTo>
                    <a:pt x="929" y="721"/>
                    <a:pt x="929" y="38"/>
                    <a:pt x="474"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1706" name="Google Shape;1706;p28"/>
          <p:cNvPicPr preferRelativeResize="0"/>
          <p:nvPr/>
        </p:nvPicPr>
        <p:blipFill>
          <a:blip r:embed="rId3">
            <a:alphaModFix amt="74000"/>
          </a:blip>
          <a:stretch>
            <a:fillRect/>
          </a:stretch>
        </p:blipFill>
        <p:spPr>
          <a:xfrm rot="-10162003" flipH="1">
            <a:off x="-1091107" y="-1133759"/>
            <a:ext cx="2894871" cy="2593322"/>
          </a:xfrm>
          <a:prstGeom prst="rect">
            <a:avLst/>
          </a:prstGeom>
          <a:noFill/>
          <a:ln>
            <a:noFill/>
          </a:ln>
        </p:spPr>
      </p:pic>
      <p:pic>
        <p:nvPicPr>
          <p:cNvPr id="1707" name="Google Shape;1707;p28"/>
          <p:cNvPicPr preferRelativeResize="0"/>
          <p:nvPr/>
        </p:nvPicPr>
        <p:blipFill>
          <a:blip r:embed="rId4">
            <a:alphaModFix amt="76000"/>
          </a:blip>
          <a:stretch>
            <a:fillRect/>
          </a:stretch>
        </p:blipFill>
        <p:spPr>
          <a:xfrm rot="363351">
            <a:off x="802621" y="4291783"/>
            <a:ext cx="7605804" cy="2832383"/>
          </a:xfrm>
          <a:prstGeom prst="rect">
            <a:avLst/>
          </a:prstGeom>
          <a:noFill/>
          <a:ln>
            <a:noFill/>
          </a:ln>
        </p:spPr>
      </p:pic>
      <p:sp>
        <p:nvSpPr>
          <p:cNvPr id="1708" name="Google Shape;1708;p28"/>
          <p:cNvSpPr/>
          <p:nvPr/>
        </p:nvSpPr>
        <p:spPr>
          <a:xfrm rot="9899989">
            <a:off x="-583964" y="4625085"/>
            <a:ext cx="2265015" cy="2165770"/>
          </a:xfrm>
          <a:custGeom>
            <a:avLst/>
            <a:gdLst/>
            <a:ahLst/>
            <a:cxnLst/>
            <a:rect l="l" t="t" r="r" b="b"/>
            <a:pathLst>
              <a:path w="21339" h="20404" extrusionOk="0">
                <a:moveTo>
                  <a:pt x="95" y="0"/>
                </a:moveTo>
                <a:cubicBezTo>
                  <a:pt x="50" y="0"/>
                  <a:pt x="0" y="36"/>
                  <a:pt x="12" y="93"/>
                </a:cubicBezTo>
                <a:cubicBezTo>
                  <a:pt x="485" y="2330"/>
                  <a:pt x="1054" y="4567"/>
                  <a:pt x="1680" y="6766"/>
                </a:cubicBezTo>
                <a:cubicBezTo>
                  <a:pt x="2324" y="8965"/>
                  <a:pt x="3045" y="11126"/>
                  <a:pt x="3822" y="13249"/>
                </a:cubicBezTo>
                <a:cubicBezTo>
                  <a:pt x="4220" y="14330"/>
                  <a:pt x="4618" y="15391"/>
                  <a:pt x="5054" y="16453"/>
                </a:cubicBezTo>
                <a:cubicBezTo>
                  <a:pt x="5225" y="16889"/>
                  <a:pt x="5433" y="17287"/>
                  <a:pt x="5699" y="17666"/>
                </a:cubicBezTo>
                <a:cubicBezTo>
                  <a:pt x="5926" y="17988"/>
                  <a:pt x="6267" y="18216"/>
                  <a:pt x="6646" y="18348"/>
                </a:cubicBezTo>
                <a:cubicBezTo>
                  <a:pt x="6705" y="18361"/>
                  <a:pt x="6764" y="18368"/>
                  <a:pt x="6823" y="18368"/>
                </a:cubicBezTo>
                <a:cubicBezTo>
                  <a:pt x="7107" y="18368"/>
                  <a:pt x="7384" y="18221"/>
                  <a:pt x="7556" y="17969"/>
                </a:cubicBezTo>
                <a:cubicBezTo>
                  <a:pt x="7746" y="17609"/>
                  <a:pt x="7784" y="17173"/>
                  <a:pt x="7708" y="16775"/>
                </a:cubicBezTo>
                <a:cubicBezTo>
                  <a:pt x="7519" y="15770"/>
                  <a:pt x="7253" y="14784"/>
                  <a:pt x="6893" y="13837"/>
                </a:cubicBezTo>
                <a:cubicBezTo>
                  <a:pt x="6248" y="11941"/>
                  <a:pt x="5414" y="9969"/>
                  <a:pt x="5528" y="7922"/>
                </a:cubicBezTo>
                <a:cubicBezTo>
                  <a:pt x="5543" y="7707"/>
                  <a:pt x="5559" y="7504"/>
                  <a:pt x="5594" y="7294"/>
                </a:cubicBezTo>
                <a:lnTo>
                  <a:pt x="5594" y="7294"/>
                </a:lnTo>
                <a:cubicBezTo>
                  <a:pt x="6312" y="7702"/>
                  <a:pt x="6661" y="8502"/>
                  <a:pt x="6893" y="9268"/>
                </a:cubicBezTo>
                <a:cubicBezTo>
                  <a:pt x="7234" y="10349"/>
                  <a:pt x="7519" y="11467"/>
                  <a:pt x="7822" y="12567"/>
                </a:cubicBezTo>
                <a:lnTo>
                  <a:pt x="8789" y="16036"/>
                </a:lnTo>
                <a:cubicBezTo>
                  <a:pt x="8940" y="16604"/>
                  <a:pt x="9111" y="17173"/>
                  <a:pt x="9263" y="17742"/>
                </a:cubicBezTo>
                <a:cubicBezTo>
                  <a:pt x="9376" y="18216"/>
                  <a:pt x="9509" y="18652"/>
                  <a:pt x="9699" y="19107"/>
                </a:cubicBezTo>
                <a:cubicBezTo>
                  <a:pt x="9966" y="19713"/>
                  <a:pt x="10452" y="20404"/>
                  <a:pt x="11172" y="20404"/>
                </a:cubicBezTo>
                <a:cubicBezTo>
                  <a:pt x="11217" y="20404"/>
                  <a:pt x="11263" y="20401"/>
                  <a:pt x="11310" y="20396"/>
                </a:cubicBezTo>
                <a:cubicBezTo>
                  <a:pt x="11708" y="20339"/>
                  <a:pt x="12068" y="20092"/>
                  <a:pt x="12258" y="19732"/>
                </a:cubicBezTo>
                <a:cubicBezTo>
                  <a:pt x="12485" y="19334"/>
                  <a:pt x="12580" y="18860"/>
                  <a:pt x="12504" y="18405"/>
                </a:cubicBezTo>
                <a:cubicBezTo>
                  <a:pt x="12390" y="17855"/>
                  <a:pt x="12239" y="17306"/>
                  <a:pt x="12030" y="16794"/>
                </a:cubicBezTo>
                <a:cubicBezTo>
                  <a:pt x="11841" y="16263"/>
                  <a:pt x="11651" y="15713"/>
                  <a:pt x="11462" y="15183"/>
                </a:cubicBezTo>
                <a:cubicBezTo>
                  <a:pt x="11101" y="14083"/>
                  <a:pt x="10779" y="12965"/>
                  <a:pt x="10457" y="11865"/>
                </a:cubicBezTo>
                <a:cubicBezTo>
                  <a:pt x="10154" y="10766"/>
                  <a:pt x="9869" y="9628"/>
                  <a:pt x="9623" y="8491"/>
                </a:cubicBezTo>
                <a:cubicBezTo>
                  <a:pt x="9414" y="7486"/>
                  <a:pt x="9168" y="6424"/>
                  <a:pt x="9414" y="5420"/>
                </a:cubicBezTo>
                <a:cubicBezTo>
                  <a:pt x="9462" y="5197"/>
                  <a:pt x="9536" y="5002"/>
                  <a:pt x="9626" y="4810"/>
                </a:cubicBezTo>
                <a:lnTo>
                  <a:pt x="9626" y="4810"/>
                </a:lnTo>
                <a:cubicBezTo>
                  <a:pt x="11118" y="5773"/>
                  <a:pt x="11814" y="7472"/>
                  <a:pt x="12239" y="9135"/>
                </a:cubicBezTo>
                <a:cubicBezTo>
                  <a:pt x="12485" y="10026"/>
                  <a:pt x="12637" y="10936"/>
                  <a:pt x="12807" y="11846"/>
                </a:cubicBezTo>
                <a:cubicBezTo>
                  <a:pt x="13035" y="13040"/>
                  <a:pt x="13300" y="14216"/>
                  <a:pt x="13623" y="15391"/>
                </a:cubicBezTo>
                <a:cubicBezTo>
                  <a:pt x="13945" y="16547"/>
                  <a:pt x="14324" y="17723"/>
                  <a:pt x="14741" y="18879"/>
                </a:cubicBezTo>
                <a:cubicBezTo>
                  <a:pt x="14912" y="19315"/>
                  <a:pt x="15063" y="19827"/>
                  <a:pt x="15480" y="20092"/>
                </a:cubicBezTo>
                <a:cubicBezTo>
                  <a:pt x="15595" y="20165"/>
                  <a:pt x="15723" y="20199"/>
                  <a:pt x="15849" y="20199"/>
                </a:cubicBezTo>
                <a:cubicBezTo>
                  <a:pt x="16119" y="20199"/>
                  <a:pt x="16382" y="20042"/>
                  <a:pt x="16485" y="19770"/>
                </a:cubicBezTo>
                <a:cubicBezTo>
                  <a:pt x="16694" y="19334"/>
                  <a:pt x="16675" y="18765"/>
                  <a:pt x="16656" y="18292"/>
                </a:cubicBezTo>
                <a:cubicBezTo>
                  <a:pt x="16637" y="17723"/>
                  <a:pt x="16542" y="17154"/>
                  <a:pt x="16428" y="16585"/>
                </a:cubicBezTo>
                <a:cubicBezTo>
                  <a:pt x="16125" y="15467"/>
                  <a:pt x="15746" y="14348"/>
                  <a:pt x="15291" y="13268"/>
                </a:cubicBezTo>
                <a:cubicBezTo>
                  <a:pt x="14419" y="10993"/>
                  <a:pt x="13793" y="8623"/>
                  <a:pt x="13433" y="6216"/>
                </a:cubicBezTo>
                <a:cubicBezTo>
                  <a:pt x="13360" y="5689"/>
                  <a:pt x="13392" y="4465"/>
                  <a:pt x="14163" y="4465"/>
                </a:cubicBezTo>
                <a:cubicBezTo>
                  <a:pt x="14197" y="4465"/>
                  <a:pt x="14231" y="4467"/>
                  <a:pt x="14267" y="4472"/>
                </a:cubicBezTo>
                <a:cubicBezTo>
                  <a:pt x="14741" y="4548"/>
                  <a:pt x="15025" y="5060"/>
                  <a:pt x="15234" y="5439"/>
                </a:cubicBezTo>
                <a:cubicBezTo>
                  <a:pt x="15499" y="5913"/>
                  <a:pt x="15727" y="6406"/>
                  <a:pt x="15935" y="6898"/>
                </a:cubicBezTo>
                <a:cubicBezTo>
                  <a:pt x="16732" y="8946"/>
                  <a:pt x="17111" y="11107"/>
                  <a:pt x="17452" y="13268"/>
                </a:cubicBezTo>
                <a:cubicBezTo>
                  <a:pt x="17623" y="14348"/>
                  <a:pt x="17793" y="15429"/>
                  <a:pt x="18002" y="16510"/>
                </a:cubicBezTo>
                <a:cubicBezTo>
                  <a:pt x="18096" y="17040"/>
                  <a:pt x="18229" y="17590"/>
                  <a:pt x="18362" y="18121"/>
                </a:cubicBezTo>
                <a:cubicBezTo>
                  <a:pt x="18476" y="18557"/>
                  <a:pt x="18627" y="19031"/>
                  <a:pt x="18968" y="19334"/>
                </a:cubicBezTo>
                <a:cubicBezTo>
                  <a:pt x="19197" y="19533"/>
                  <a:pt x="19456" y="19618"/>
                  <a:pt x="19715" y="19618"/>
                </a:cubicBezTo>
                <a:cubicBezTo>
                  <a:pt x="20273" y="19618"/>
                  <a:pt x="20833" y="19220"/>
                  <a:pt x="21092" y="18690"/>
                </a:cubicBezTo>
                <a:cubicBezTo>
                  <a:pt x="21300" y="18178"/>
                  <a:pt x="21338" y="17628"/>
                  <a:pt x="21205" y="17078"/>
                </a:cubicBezTo>
                <a:cubicBezTo>
                  <a:pt x="21111" y="16472"/>
                  <a:pt x="20902" y="15884"/>
                  <a:pt x="20731" y="15277"/>
                </a:cubicBezTo>
                <a:lnTo>
                  <a:pt x="18684" y="7903"/>
                </a:lnTo>
                <a:cubicBezTo>
                  <a:pt x="18514" y="7315"/>
                  <a:pt x="18362" y="6728"/>
                  <a:pt x="18191" y="6102"/>
                </a:cubicBezTo>
                <a:cubicBezTo>
                  <a:pt x="18162" y="6043"/>
                  <a:pt x="18106" y="6015"/>
                  <a:pt x="18051" y="6015"/>
                </a:cubicBezTo>
                <a:cubicBezTo>
                  <a:pt x="17966" y="6015"/>
                  <a:pt x="17884" y="6082"/>
                  <a:pt x="17907" y="6197"/>
                </a:cubicBezTo>
                <a:cubicBezTo>
                  <a:pt x="18589" y="8623"/>
                  <a:pt x="19253" y="11050"/>
                  <a:pt x="19935" y="13476"/>
                </a:cubicBezTo>
                <a:lnTo>
                  <a:pt x="20428" y="15315"/>
                </a:lnTo>
                <a:cubicBezTo>
                  <a:pt x="20599" y="15903"/>
                  <a:pt x="20788" y="16491"/>
                  <a:pt x="20902" y="17078"/>
                </a:cubicBezTo>
                <a:cubicBezTo>
                  <a:pt x="21016" y="17609"/>
                  <a:pt x="21035" y="18216"/>
                  <a:pt x="20750" y="18690"/>
                </a:cubicBezTo>
                <a:cubicBezTo>
                  <a:pt x="20542" y="19050"/>
                  <a:pt x="20144" y="19296"/>
                  <a:pt x="19727" y="19334"/>
                </a:cubicBezTo>
                <a:cubicBezTo>
                  <a:pt x="19253" y="19334"/>
                  <a:pt x="18950" y="18917"/>
                  <a:pt x="18798" y="18519"/>
                </a:cubicBezTo>
                <a:cubicBezTo>
                  <a:pt x="18627" y="18026"/>
                  <a:pt x="18495" y="17533"/>
                  <a:pt x="18400" y="17040"/>
                </a:cubicBezTo>
                <a:cubicBezTo>
                  <a:pt x="18172" y="15979"/>
                  <a:pt x="17983" y="14898"/>
                  <a:pt x="17812" y="13837"/>
                </a:cubicBezTo>
                <a:cubicBezTo>
                  <a:pt x="17452" y="11713"/>
                  <a:pt x="17130" y="9571"/>
                  <a:pt x="16428" y="7524"/>
                </a:cubicBezTo>
                <a:cubicBezTo>
                  <a:pt x="16239" y="7031"/>
                  <a:pt x="16049" y="6538"/>
                  <a:pt x="15822" y="6064"/>
                </a:cubicBezTo>
                <a:cubicBezTo>
                  <a:pt x="15632" y="5590"/>
                  <a:pt x="15386" y="5154"/>
                  <a:pt x="15082" y="4756"/>
                </a:cubicBezTo>
                <a:cubicBezTo>
                  <a:pt x="14841" y="4446"/>
                  <a:pt x="14506" y="4199"/>
                  <a:pt x="14120" y="4199"/>
                </a:cubicBezTo>
                <a:cubicBezTo>
                  <a:pt x="14081" y="4199"/>
                  <a:pt x="14042" y="4201"/>
                  <a:pt x="14002" y="4207"/>
                </a:cubicBezTo>
                <a:cubicBezTo>
                  <a:pt x="13661" y="4282"/>
                  <a:pt x="13395" y="4529"/>
                  <a:pt x="13281" y="4851"/>
                </a:cubicBezTo>
                <a:cubicBezTo>
                  <a:pt x="13149" y="5230"/>
                  <a:pt x="13092" y="5609"/>
                  <a:pt x="13130" y="6007"/>
                </a:cubicBezTo>
                <a:cubicBezTo>
                  <a:pt x="13187" y="6538"/>
                  <a:pt x="13281" y="7088"/>
                  <a:pt x="13395" y="7619"/>
                </a:cubicBezTo>
                <a:cubicBezTo>
                  <a:pt x="13623" y="8794"/>
                  <a:pt x="13907" y="9969"/>
                  <a:pt x="14267" y="11126"/>
                </a:cubicBezTo>
                <a:cubicBezTo>
                  <a:pt x="14608" y="12244"/>
                  <a:pt x="15044" y="13344"/>
                  <a:pt x="15442" y="14443"/>
                </a:cubicBezTo>
                <a:cubicBezTo>
                  <a:pt x="15879" y="15524"/>
                  <a:pt x="16182" y="16642"/>
                  <a:pt x="16333" y="17799"/>
                </a:cubicBezTo>
                <a:cubicBezTo>
                  <a:pt x="16409" y="18329"/>
                  <a:pt x="16390" y="18879"/>
                  <a:pt x="16296" y="19410"/>
                </a:cubicBezTo>
                <a:cubicBezTo>
                  <a:pt x="16277" y="19618"/>
                  <a:pt x="16144" y="19789"/>
                  <a:pt x="15973" y="19884"/>
                </a:cubicBezTo>
                <a:cubicBezTo>
                  <a:pt x="15943" y="19889"/>
                  <a:pt x="15912" y="19892"/>
                  <a:pt x="15882" y="19892"/>
                </a:cubicBezTo>
                <a:cubicBezTo>
                  <a:pt x="15710" y="19892"/>
                  <a:pt x="15558" y="19802"/>
                  <a:pt x="15461" y="19656"/>
                </a:cubicBezTo>
                <a:cubicBezTo>
                  <a:pt x="15329" y="19467"/>
                  <a:pt x="15215" y="19258"/>
                  <a:pt x="15139" y="19031"/>
                </a:cubicBezTo>
                <a:cubicBezTo>
                  <a:pt x="15025" y="18746"/>
                  <a:pt x="14912" y="18481"/>
                  <a:pt x="14817" y="18197"/>
                </a:cubicBezTo>
                <a:cubicBezTo>
                  <a:pt x="14608" y="17628"/>
                  <a:pt x="14419" y="17059"/>
                  <a:pt x="14248" y="16491"/>
                </a:cubicBezTo>
                <a:cubicBezTo>
                  <a:pt x="13888" y="15353"/>
                  <a:pt x="13566" y="14178"/>
                  <a:pt x="13300" y="13003"/>
                </a:cubicBezTo>
                <a:cubicBezTo>
                  <a:pt x="13073" y="12017"/>
                  <a:pt x="12921" y="11031"/>
                  <a:pt x="12694" y="10045"/>
                </a:cubicBezTo>
                <a:cubicBezTo>
                  <a:pt x="12334" y="8377"/>
                  <a:pt x="11822" y="6576"/>
                  <a:pt x="10590" y="5306"/>
                </a:cubicBezTo>
                <a:cubicBezTo>
                  <a:pt x="10305" y="5022"/>
                  <a:pt x="9983" y="4756"/>
                  <a:pt x="9623" y="4548"/>
                </a:cubicBezTo>
                <a:cubicBezTo>
                  <a:pt x="9603" y="4534"/>
                  <a:pt x="9580" y="4528"/>
                  <a:pt x="9558" y="4528"/>
                </a:cubicBezTo>
                <a:cubicBezTo>
                  <a:pt x="9517" y="4528"/>
                  <a:pt x="9477" y="4549"/>
                  <a:pt x="9452" y="4586"/>
                </a:cubicBezTo>
                <a:cubicBezTo>
                  <a:pt x="8978" y="5458"/>
                  <a:pt x="9016" y="6481"/>
                  <a:pt x="9168" y="7448"/>
                </a:cubicBezTo>
                <a:cubicBezTo>
                  <a:pt x="9338" y="8510"/>
                  <a:pt x="9604" y="9571"/>
                  <a:pt x="9869" y="10633"/>
                </a:cubicBezTo>
                <a:cubicBezTo>
                  <a:pt x="10438" y="12832"/>
                  <a:pt x="11101" y="14993"/>
                  <a:pt x="11879" y="17135"/>
                </a:cubicBezTo>
                <a:cubicBezTo>
                  <a:pt x="12182" y="18007"/>
                  <a:pt x="12618" y="19182"/>
                  <a:pt x="11784" y="19922"/>
                </a:cubicBezTo>
                <a:cubicBezTo>
                  <a:pt x="11612" y="20082"/>
                  <a:pt x="11386" y="20166"/>
                  <a:pt x="11158" y="20166"/>
                </a:cubicBezTo>
                <a:cubicBezTo>
                  <a:pt x="11008" y="20166"/>
                  <a:pt x="10858" y="20130"/>
                  <a:pt x="10722" y="20055"/>
                </a:cubicBezTo>
                <a:cubicBezTo>
                  <a:pt x="10400" y="19827"/>
                  <a:pt x="10172" y="19524"/>
                  <a:pt x="10021" y="19182"/>
                </a:cubicBezTo>
                <a:cubicBezTo>
                  <a:pt x="9831" y="18784"/>
                  <a:pt x="9699" y="18367"/>
                  <a:pt x="9585" y="17950"/>
                </a:cubicBezTo>
                <a:lnTo>
                  <a:pt x="9111" y="16244"/>
                </a:lnTo>
                <a:lnTo>
                  <a:pt x="8125" y="12832"/>
                </a:lnTo>
                <a:cubicBezTo>
                  <a:pt x="7822" y="11732"/>
                  <a:pt x="7519" y="10614"/>
                  <a:pt x="7177" y="9514"/>
                </a:cubicBezTo>
                <a:cubicBezTo>
                  <a:pt x="6950" y="8737"/>
                  <a:pt x="6665" y="7903"/>
                  <a:pt x="6059" y="7353"/>
                </a:cubicBezTo>
                <a:cubicBezTo>
                  <a:pt x="5907" y="7221"/>
                  <a:pt x="5737" y="7107"/>
                  <a:pt x="5547" y="7012"/>
                </a:cubicBezTo>
                <a:cubicBezTo>
                  <a:pt x="5534" y="7008"/>
                  <a:pt x="5519" y="7005"/>
                  <a:pt x="5505" y="7005"/>
                </a:cubicBezTo>
                <a:cubicBezTo>
                  <a:pt x="5457" y="7005"/>
                  <a:pt x="5410" y="7030"/>
                  <a:pt x="5395" y="7088"/>
                </a:cubicBezTo>
                <a:cubicBezTo>
                  <a:pt x="5054" y="9041"/>
                  <a:pt x="5661" y="10936"/>
                  <a:pt x="6305" y="12775"/>
                </a:cubicBezTo>
                <a:cubicBezTo>
                  <a:pt x="6628" y="13723"/>
                  <a:pt x="6988" y="14671"/>
                  <a:pt x="7253" y="15638"/>
                </a:cubicBezTo>
                <a:cubicBezTo>
                  <a:pt x="7386" y="16093"/>
                  <a:pt x="7481" y="16566"/>
                  <a:pt x="7537" y="17059"/>
                </a:cubicBezTo>
                <a:cubicBezTo>
                  <a:pt x="7556" y="17457"/>
                  <a:pt x="7481" y="17969"/>
                  <a:pt x="7064" y="18121"/>
                </a:cubicBezTo>
                <a:cubicBezTo>
                  <a:pt x="6994" y="18147"/>
                  <a:pt x="6924" y="18158"/>
                  <a:pt x="6855" y="18158"/>
                </a:cubicBezTo>
                <a:cubicBezTo>
                  <a:pt x="6568" y="18158"/>
                  <a:pt x="6295" y="17959"/>
                  <a:pt x="6097" y="17761"/>
                </a:cubicBezTo>
                <a:cubicBezTo>
                  <a:pt x="5774" y="17438"/>
                  <a:pt x="5547" y="17059"/>
                  <a:pt x="5376" y="16642"/>
                </a:cubicBezTo>
                <a:cubicBezTo>
                  <a:pt x="4959" y="15619"/>
                  <a:pt x="4561" y="14595"/>
                  <a:pt x="4182" y="13571"/>
                </a:cubicBezTo>
                <a:cubicBezTo>
                  <a:pt x="3405" y="11505"/>
                  <a:pt x="2703" y="9401"/>
                  <a:pt x="2059" y="7278"/>
                </a:cubicBezTo>
                <a:cubicBezTo>
                  <a:pt x="1414" y="5154"/>
                  <a:pt x="846" y="3012"/>
                  <a:pt x="334" y="851"/>
                </a:cubicBezTo>
                <a:cubicBezTo>
                  <a:pt x="277" y="586"/>
                  <a:pt x="220" y="320"/>
                  <a:pt x="163" y="55"/>
                </a:cubicBezTo>
                <a:cubicBezTo>
                  <a:pt x="156" y="17"/>
                  <a:pt x="126" y="0"/>
                  <a:pt x="95"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9" name="Google Shape;1709;p28"/>
          <p:cNvSpPr txBox="1">
            <a:spLocks noGrp="1"/>
          </p:cNvSpPr>
          <p:nvPr>
            <p:ph type="title"/>
          </p:nvPr>
        </p:nvSpPr>
        <p:spPr>
          <a:xfrm>
            <a:off x="732375" y="1637495"/>
            <a:ext cx="3839700" cy="572700"/>
          </a:xfrm>
          <a:prstGeom prst="rect">
            <a:avLst/>
          </a:prstGeom>
        </p:spPr>
        <p:txBody>
          <a:bodyPr spcFirstLastPara="1" wrap="square" lIns="91425" tIns="91425" rIns="91425" bIns="91425" anchor="ctr" anchorCtr="0">
            <a:noAutofit/>
          </a:bodyPr>
          <a:lstStyle>
            <a:lvl1pPr lvl="0" rtl="0">
              <a:spcBef>
                <a:spcPts val="0"/>
              </a:spcBef>
              <a:spcAft>
                <a:spcPts val="0"/>
              </a:spcAft>
              <a:buSzPts val="2400"/>
              <a:buNone/>
              <a:defRPr sz="1600"/>
            </a:lvl1pPr>
            <a:lvl2pPr lvl="1" algn="ctr" rtl="0">
              <a:spcBef>
                <a:spcPts val="0"/>
              </a:spcBef>
              <a:spcAft>
                <a:spcPts val="0"/>
              </a:spcAft>
              <a:buSzPts val="2400"/>
              <a:buNone/>
              <a:defRPr sz="2400"/>
            </a:lvl2pPr>
            <a:lvl3pPr lvl="2" algn="ctr" rtl="0">
              <a:spcBef>
                <a:spcPts val="0"/>
              </a:spcBef>
              <a:spcAft>
                <a:spcPts val="0"/>
              </a:spcAft>
              <a:buSzPts val="2400"/>
              <a:buNone/>
              <a:defRPr sz="2400"/>
            </a:lvl3pPr>
            <a:lvl4pPr lvl="3" algn="ctr" rtl="0">
              <a:spcBef>
                <a:spcPts val="0"/>
              </a:spcBef>
              <a:spcAft>
                <a:spcPts val="0"/>
              </a:spcAft>
              <a:buSzPts val="2400"/>
              <a:buNone/>
              <a:defRPr sz="2400"/>
            </a:lvl4pPr>
            <a:lvl5pPr lvl="4" algn="ctr" rtl="0">
              <a:spcBef>
                <a:spcPts val="0"/>
              </a:spcBef>
              <a:spcAft>
                <a:spcPts val="0"/>
              </a:spcAft>
              <a:buSzPts val="2400"/>
              <a:buNone/>
              <a:defRPr sz="2400"/>
            </a:lvl5pPr>
            <a:lvl6pPr lvl="5" algn="ctr" rtl="0">
              <a:spcBef>
                <a:spcPts val="0"/>
              </a:spcBef>
              <a:spcAft>
                <a:spcPts val="0"/>
              </a:spcAft>
              <a:buSzPts val="2400"/>
              <a:buNone/>
              <a:defRPr sz="2400"/>
            </a:lvl6pPr>
            <a:lvl7pPr lvl="6" algn="ctr" rtl="0">
              <a:spcBef>
                <a:spcPts val="0"/>
              </a:spcBef>
              <a:spcAft>
                <a:spcPts val="0"/>
              </a:spcAft>
              <a:buSzPts val="2400"/>
              <a:buNone/>
              <a:defRPr sz="2400"/>
            </a:lvl7pPr>
            <a:lvl8pPr lvl="7" algn="ctr" rtl="0">
              <a:spcBef>
                <a:spcPts val="0"/>
              </a:spcBef>
              <a:spcAft>
                <a:spcPts val="0"/>
              </a:spcAft>
              <a:buSzPts val="2400"/>
              <a:buNone/>
              <a:defRPr sz="2400"/>
            </a:lvl8pPr>
            <a:lvl9pPr lvl="8" algn="ctr" rtl="0">
              <a:spcBef>
                <a:spcPts val="0"/>
              </a:spcBef>
              <a:spcAft>
                <a:spcPts val="0"/>
              </a:spcAft>
              <a:buSzPts val="2400"/>
              <a:buNone/>
              <a:defRPr sz="2400"/>
            </a:lvl9pPr>
          </a:lstStyle>
          <a:p>
            <a:endParaRPr/>
          </a:p>
        </p:txBody>
      </p:sp>
      <p:sp>
        <p:nvSpPr>
          <p:cNvPr id="1710" name="Google Shape;1710;p28"/>
          <p:cNvSpPr txBox="1">
            <a:spLocks noGrp="1"/>
          </p:cNvSpPr>
          <p:nvPr>
            <p:ph type="subTitle" idx="1"/>
          </p:nvPr>
        </p:nvSpPr>
        <p:spPr>
          <a:xfrm>
            <a:off x="475175" y="2194825"/>
            <a:ext cx="4096800" cy="2490300"/>
          </a:xfrm>
          <a:prstGeom prst="rect">
            <a:avLst/>
          </a:prstGeom>
        </p:spPr>
        <p:txBody>
          <a:bodyPr spcFirstLastPara="1" wrap="square" lIns="91425" tIns="91425" rIns="91425" bIns="91425" anchor="t" anchorCtr="0">
            <a:noAutofit/>
          </a:bodyPr>
          <a:lstStyle>
            <a:lvl1pPr marR="50800" lvl="0" rtl="0">
              <a:lnSpc>
                <a:spcPct val="100000"/>
              </a:lnSpc>
              <a:spcBef>
                <a:spcPts val="0"/>
              </a:spcBef>
              <a:spcAft>
                <a:spcPts val="0"/>
              </a:spcAft>
              <a:buClr>
                <a:schemeClr val="lt2"/>
              </a:buClr>
              <a:buSzPts val="1400"/>
              <a:buChar char="●"/>
              <a:defRPr sz="1200"/>
            </a:lvl1pPr>
            <a:lvl2pPr lvl="1" algn="ctr" rtl="0">
              <a:lnSpc>
                <a:spcPct val="100000"/>
              </a:lnSpc>
              <a:spcBef>
                <a:spcPts val="0"/>
              </a:spcBef>
              <a:spcAft>
                <a:spcPts val="0"/>
              </a:spcAft>
              <a:buSzPts val="1400"/>
              <a:buChar char="○"/>
              <a:defRPr/>
            </a:lvl2pPr>
            <a:lvl3pPr lvl="2" algn="ctr" rtl="0">
              <a:lnSpc>
                <a:spcPct val="100000"/>
              </a:lnSpc>
              <a:spcBef>
                <a:spcPts val="1600"/>
              </a:spcBef>
              <a:spcAft>
                <a:spcPts val="0"/>
              </a:spcAft>
              <a:buSzPts val="1400"/>
              <a:buChar char="■"/>
              <a:defRPr/>
            </a:lvl3pPr>
            <a:lvl4pPr lvl="3" algn="ctr" rtl="0">
              <a:lnSpc>
                <a:spcPct val="100000"/>
              </a:lnSpc>
              <a:spcBef>
                <a:spcPts val="1600"/>
              </a:spcBef>
              <a:spcAft>
                <a:spcPts val="0"/>
              </a:spcAft>
              <a:buSzPts val="1400"/>
              <a:buChar char="●"/>
              <a:defRPr/>
            </a:lvl4pPr>
            <a:lvl5pPr lvl="4" algn="ctr" rtl="0">
              <a:lnSpc>
                <a:spcPct val="100000"/>
              </a:lnSpc>
              <a:spcBef>
                <a:spcPts val="1600"/>
              </a:spcBef>
              <a:spcAft>
                <a:spcPts val="0"/>
              </a:spcAft>
              <a:buSzPts val="1400"/>
              <a:buChar char="○"/>
              <a:defRPr/>
            </a:lvl5pPr>
            <a:lvl6pPr lvl="5" algn="ctr" rtl="0">
              <a:lnSpc>
                <a:spcPct val="100000"/>
              </a:lnSpc>
              <a:spcBef>
                <a:spcPts val="1600"/>
              </a:spcBef>
              <a:spcAft>
                <a:spcPts val="0"/>
              </a:spcAft>
              <a:buSzPts val="1400"/>
              <a:buChar char="■"/>
              <a:defRPr/>
            </a:lvl6pPr>
            <a:lvl7pPr lvl="6" algn="ctr" rtl="0">
              <a:lnSpc>
                <a:spcPct val="100000"/>
              </a:lnSpc>
              <a:spcBef>
                <a:spcPts val="1600"/>
              </a:spcBef>
              <a:spcAft>
                <a:spcPts val="0"/>
              </a:spcAft>
              <a:buSzPts val="1400"/>
              <a:buChar char="●"/>
              <a:defRPr/>
            </a:lvl7pPr>
            <a:lvl8pPr lvl="7" algn="ctr" rtl="0">
              <a:lnSpc>
                <a:spcPct val="100000"/>
              </a:lnSpc>
              <a:spcBef>
                <a:spcPts val="1600"/>
              </a:spcBef>
              <a:spcAft>
                <a:spcPts val="0"/>
              </a:spcAft>
              <a:buSzPts val="1400"/>
              <a:buChar char="○"/>
              <a:defRPr/>
            </a:lvl8pPr>
            <a:lvl9pPr lvl="8" algn="ctr" rtl="0">
              <a:lnSpc>
                <a:spcPct val="100000"/>
              </a:lnSpc>
              <a:spcBef>
                <a:spcPts val="1600"/>
              </a:spcBef>
              <a:spcAft>
                <a:spcPts val="1600"/>
              </a:spcAft>
              <a:buSzPts val="1400"/>
              <a:buChar char="■"/>
              <a:defRPr/>
            </a:lvl9pPr>
          </a:lstStyle>
          <a:p>
            <a:endParaRPr/>
          </a:p>
        </p:txBody>
      </p:sp>
      <p:sp>
        <p:nvSpPr>
          <p:cNvPr id="1711" name="Google Shape;1711;p28"/>
          <p:cNvSpPr txBox="1">
            <a:spLocks noGrp="1"/>
          </p:cNvSpPr>
          <p:nvPr>
            <p:ph type="title" idx="2"/>
          </p:nvPr>
        </p:nvSpPr>
        <p:spPr>
          <a:xfrm>
            <a:off x="4578150" y="1637495"/>
            <a:ext cx="3839700" cy="572700"/>
          </a:xfrm>
          <a:prstGeom prst="rect">
            <a:avLst/>
          </a:prstGeom>
        </p:spPr>
        <p:txBody>
          <a:bodyPr spcFirstLastPara="1" wrap="square" lIns="91425" tIns="91425" rIns="91425" bIns="91425" anchor="ctr" anchorCtr="0">
            <a:noAutofit/>
          </a:bodyPr>
          <a:lstStyle>
            <a:lvl1pPr lvl="0" rtl="0">
              <a:spcBef>
                <a:spcPts val="0"/>
              </a:spcBef>
              <a:spcAft>
                <a:spcPts val="0"/>
              </a:spcAft>
              <a:buSzPts val="2400"/>
              <a:buNone/>
              <a:defRPr sz="1600"/>
            </a:lvl1pPr>
            <a:lvl2pPr lvl="1" algn="ctr" rtl="0">
              <a:spcBef>
                <a:spcPts val="0"/>
              </a:spcBef>
              <a:spcAft>
                <a:spcPts val="0"/>
              </a:spcAft>
              <a:buSzPts val="2400"/>
              <a:buNone/>
              <a:defRPr sz="2400"/>
            </a:lvl2pPr>
            <a:lvl3pPr lvl="2" algn="ctr" rtl="0">
              <a:spcBef>
                <a:spcPts val="0"/>
              </a:spcBef>
              <a:spcAft>
                <a:spcPts val="0"/>
              </a:spcAft>
              <a:buSzPts val="2400"/>
              <a:buNone/>
              <a:defRPr sz="2400"/>
            </a:lvl3pPr>
            <a:lvl4pPr lvl="3" algn="ctr" rtl="0">
              <a:spcBef>
                <a:spcPts val="0"/>
              </a:spcBef>
              <a:spcAft>
                <a:spcPts val="0"/>
              </a:spcAft>
              <a:buSzPts val="2400"/>
              <a:buNone/>
              <a:defRPr sz="2400"/>
            </a:lvl4pPr>
            <a:lvl5pPr lvl="4" algn="ctr" rtl="0">
              <a:spcBef>
                <a:spcPts val="0"/>
              </a:spcBef>
              <a:spcAft>
                <a:spcPts val="0"/>
              </a:spcAft>
              <a:buSzPts val="2400"/>
              <a:buNone/>
              <a:defRPr sz="2400"/>
            </a:lvl5pPr>
            <a:lvl6pPr lvl="5" algn="ctr" rtl="0">
              <a:spcBef>
                <a:spcPts val="0"/>
              </a:spcBef>
              <a:spcAft>
                <a:spcPts val="0"/>
              </a:spcAft>
              <a:buSzPts val="2400"/>
              <a:buNone/>
              <a:defRPr sz="2400"/>
            </a:lvl6pPr>
            <a:lvl7pPr lvl="6" algn="ctr" rtl="0">
              <a:spcBef>
                <a:spcPts val="0"/>
              </a:spcBef>
              <a:spcAft>
                <a:spcPts val="0"/>
              </a:spcAft>
              <a:buSzPts val="2400"/>
              <a:buNone/>
              <a:defRPr sz="2400"/>
            </a:lvl7pPr>
            <a:lvl8pPr lvl="7" algn="ctr" rtl="0">
              <a:spcBef>
                <a:spcPts val="0"/>
              </a:spcBef>
              <a:spcAft>
                <a:spcPts val="0"/>
              </a:spcAft>
              <a:buSzPts val="2400"/>
              <a:buNone/>
              <a:defRPr sz="2400"/>
            </a:lvl8pPr>
            <a:lvl9pPr lvl="8" algn="ctr" rtl="0">
              <a:spcBef>
                <a:spcPts val="0"/>
              </a:spcBef>
              <a:spcAft>
                <a:spcPts val="0"/>
              </a:spcAft>
              <a:buSzPts val="2400"/>
              <a:buNone/>
              <a:defRPr sz="2400"/>
            </a:lvl9pPr>
          </a:lstStyle>
          <a:p>
            <a:endParaRPr/>
          </a:p>
        </p:txBody>
      </p:sp>
      <p:sp>
        <p:nvSpPr>
          <p:cNvPr id="1712" name="Google Shape;1712;p28"/>
          <p:cNvSpPr txBox="1">
            <a:spLocks noGrp="1"/>
          </p:cNvSpPr>
          <p:nvPr>
            <p:ph type="subTitle" idx="3"/>
          </p:nvPr>
        </p:nvSpPr>
        <p:spPr>
          <a:xfrm>
            <a:off x="4578150" y="2194825"/>
            <a:ext cx="4096800" cy="24903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Clr>
                <a:schemeClr val="lt2"/>
              </a:buClr>
              <a:buSzPts val="1400"/>
              <a:buChar char="●"/>
              <a:defRPr sz="1200"/>
            </a:lvl1pPr>
            <a:lvl2pPr lvl="1" algn="ctr" rtl="0">
              <a:lnSpc>
                <a:spcPct val="100000"/>
              </a:lnSpc>
              <a:spcBef>
                <a:spcPts val="0"/>
              </a:spcBef>
              <a:spcAft>
                <a:spcPts val="0"/>
              </a:spcAft>
              <a:buSzPts val="1400"/>
              <a:buChar char="○"/>
              <a:defRPr/>
            </a:lvl2pPr>
            <a:lvl3pPr lvl="2" algn="ctr" rtl="0">
              <a:lnSpc>
                <a:spcPct val="100000"/>
              </a:lnSpc>
              <a:spcBef>
                <a:spcPts val="1600"/>
              </a:spcBef>
              <a:spcAft>
                <a:spcPts val="0"/>
              </a:spcAft>
              <a:buSzPts val="1400"/>
              <a:buChar char="■"/>
              <a:defRPr/>
            </a:lvl3pPr>
            <a:lvl4pPr lvl="3" algn="ctr" rtl="0">
              <a:lnSpc>
                <a:spcPct val="100000"/>
              </a:lnSpc>
              <a:spcBef>
                <a:spcPts val="1600"/>
              </a:spcBef>
              <a:spcAft>
                <a:spcPts val="0"/>
              </a:spcAft>
              <a:buSzPts val="1400"/>
              <a:buChar char="●"/>
              <a:defRPr/>
            </a:lvl4pPr>
            <a:lvl5pPr lvl="4" algn="ctr" rtl="0">
              <a:lnSpc>
                <a:spcPct val="100000"/>
              </a:lnSpc>
              <a:spcBef>
                <a:spcPts val="1600"/>
              </a:spcBef>
              <a:spcAft>
                <a:spcPts val="0"/>
              </a:spcAft>
              <a:buSzPts val="1400"/>
              <a:buChar char="○"/>
              <a:defRPr/>
            </a:lvl5pPr>
            <a:lvl6pPr lvl="5" algn="ctr" rtl="0">
              <a:lnSpc>
                <a:spcPct val="100000"/>
              </a:lnSpc>
              <a:spcBef>
                <a:spcPts val="1600"/>
              </a:spcBef>
              <a:spcAft>
                <a:spcPts val="0"/>
              </a:spcAft>
              <a:buSzPts val="1400"/>
              <a:buChar char="■"/>
              <a:defRPr/>
            </a:lvl6pPr>
            <a:lvl7pPr lvl="6" algn="ctr" rtl="0">
              <a:lnSpc>
                <a:spcPct val="100000"/>
              </a:lnSpc>
              <a:spcBef>
                <a:spcPts val="1600"/>
              </a:spcBef>
              <a:spcAft>
                <a:spcPts val="0"/>
              </a:spcAft>
              <a:buSzPts val="1400"/>
              <a:buChar char="●"/>
              <a:defRPr/>
            </a:lvl7pPr>
            <a:lvl8pPr lvl="7" algn="ctr" rtl="0">
              <a:lnSpc>
                <a:spcPct val="100000"/>
              </a:lnSpc>
              <a:spcBef>
                <a:spcPts val="1600"/>
              </a:spcBef>
              <a:spcAft>
                <a:spcPts val="0"/>
              </a:spcAft>
              <a:buSzPts val="1400"/>
              <a:buChar char="○"/>
              <a:defRPr/>
            </a:lvl8pPr>
            <a:lvl9pPr lvl="8" algn="ctr" rtl="0">
              <a:lnSpc>
                <a:spcPct val="100000"/>
              </a:lnSpc>
              <a:spcBef>
                <a:spcPts val="1600"/>
              </a:spcBef>
              <a:spcAft>
                <a:spcPts val="1600"/>
              </a:spcAft>
              <a:buSzPts val="1400"/>
              <a:buChar char="■"/>
              <a:defRPr/>
            </a:lvl9pPr>
          </a:lstStyle>
          <a:p>
            <a:endParaRPr/>
          </a:p>
        </p:txBody>
      </p:sp>
      <p:sp>
        <p:nvSpPr>
          <p:cNvPr id="1713" name="Google Shape;1713;p28"/>
          <p:cNvSpPr txBox="1">
            <a:spLocks noGrp="1"/>
          </p:cNvSpPr>
          <p:nvPr>
            <p:ph type="ctrTitle" idx="4"/>
          </p:nvPr>
        </p:nvSpPr>
        <p:spPr>
          <a:xfrm>
            <a:off x="736646" y="373025"/>
            <a:ext cx="7672500" cy="5778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800"/>
              <a:buNone/>
              <a:defRPr/>
            </a:lvl1pPr>
            <a:lvl2pPr lvl="1" algn="ctr" rtl="0">
              <a:spcBef>
                <a:spcPts val="0"/>
              </a:spcBef>
              <a:spcAft>
                <a:spcPts val="0"/>
              </a:spcAft>
              <a:buSzPts val="800"/>
              <a:buNone/>
              <a:defRPr sz="800"/>
            </a:lvl2pPr>
            <a:lvl3pPr lvl="2" algn="ctr" rtl="0">
              <a:spcBef>
                <a:spcPts val="0"/>
              </a:spcBef>
              <a:spcAft>
                <a:spcPts val="0"/>
              </a:spcAft>
              <a:buSzPts val="800"/>
              <a:buNone/>
              <a:defRPr sz="800"/>
            </a:lvl3pPr>
            <a:lvl4pPr lvl="3" algn="ctr" rtl="0">
              <a:spcBef>
                <a:spcPts val="0"/>
              </a:spcBef>
              <a:spcAft>
                <a:spcPts val="0"/>
              </a:spcAft>
              <a:buSzPts val="800"/>
              <a:buNone/>
              <a:defRPr sz="800"/>
            </a:lvl4pPr>
            <a:lvl5pPr lvl="4" algn="ctr" rtl="0">
              <a:spcBef>
                <a:spcPts val="0"/>
              </a:spcBef>
              <a:spcAft>
                <a:spcPts val="0"/>
              </a:spcAft>
              <a:buSzPts val="800"/>
              <a:buNone/>
              <a:defRPr sz="800"/>
            </a:lvl5pPr>
            <a:lvl6pPr lvl="5" algn="ctr" rtl="0">
              <a:spcBef>
                <a:spcPts val="0"/>
              </a:spcBef>
              <a:spcAft>
                <a:spcPts val="0"/>
              </a:spcAft>
              <a:buSzPts val="800"/>
              <a:buNone/>
              <a:defRPr sz="800"/>
            </a:lvl6pPr>
            <a:lvl7pPr lvl="6" algn="ctr" rtl="0">
              <a:spcBef>
                <a:spcPts val="0"/>
              </a:spcBef>
              <a:spcAft>
                <a:spcPts val="0"/>
              </a:spcAft>
              <a:buSzPts val="800"/>
              <a:buNone/>
              <a:defRPr sz="800"/>
            </a:lvl7pPr>
            <a:lvl8pPr lvl="7" algn="ctr" rtl="0">
              <a:spcBef>
                <a:spcPts val="0"/>
              </a:spcBef>
              <a:spcAft>
                <a:spcPts val="0"/>
              </a:spcAft>
              <a:buSzPts val="800"/>
              <a:buNone/>
              <a:defRPr sz="800"/>
            </a:lvl8pPr>
            <a:lvl9pPr lvl="8" algn="ctr" rtl="0">
              <a:spcBef>
                <a:spcPts val="0"/>
              </a:spcBef>
              <a:spcAft>
                <a:spcPts val="0"/>
              </a:spcAft>
              <a:buSzPts val="800"/>
              <a:buNone/>
              <a:defRPr sz="800"/>
            </a:lvl9p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jp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5.xml"/><Relationship Id="rId13" Type="http://schemas.openxmlformats.org/officeDocument/2006/relationships/slideLayout" Target="../slideLayouts/slideLayout30.xml"/><Relationship Id="rId18" Type="http://schemas.openxmlformats.org/officeDocument/2006/relationships/slideLayout" Target="../slideLayouts/slideLayout35.xml"/><Relationship Id="rId3" Type="http://schemas.openxmlformats.org/officeDocument/2006/relationships/slideLayout" Target="../slideLayouts/slideLayout20.xml"/><Relationship Id="rId21" Type="http://schemas.openxmlformats.org/officeDocument/2006/relationships/slideLayout" Target="../slideLayouts/slideLayout38.xml"/><Relationship Id="rId7" Type="http://schemas.openxmlformats.org/officeDocument/2006/relationships/slideLayout" Target="../slideLayouts/slideLayout24.xml"/><Relationship Id="rId12" Type="http://schemas.openxmlformats.org/officeDocument/2006/relationships/slideLayout" Target="../slideLayouts/slideLayout29.xml"/><Relationship Id="rId17" Type="http://schemas.openxmlformats.org/officeDocument/2006/relationships/slideLayout" Target="../slideLayouts/slideLayout34.xml"/><Relationship Id="rId25" Type="http://schemas.openxmlformats.org/officeDocument/2006/relationships/image" Target="../media/image1.jpg"/><Relationship Id="rId2" Type="http://schemas.openxmlformats.org/officeDocument/2006/relationships/slideLayout" Target="../slideLayouts/slideLayout19.xml"/><Relationship Id="rId16" Type="http://schemas.openxmlformats.org/officeDocument/2006/relationships/slideLayout" Target="../slideLayouts/slideLayout33.xml"/><Relationship Id="rId20" Type="http://schemas.openxmlformats.org/officeDocument/2006/relationships/slideLayout" Target="../slideLayouts/slideLayout37.xml"/><Relationship Id="rId1" Type="http://schemas.openxmlformats.org/officeDocument/2006/relationships/slideLayout" Target="../slideLayouts/slideLayout18.xml"/><Relationship Id="rId6" Type="http://schemas.openxmlformats.org/officeDocument/2006/relationships/slideLayout" Target="../slideLayouts/slideLayout23.xml"/><Relationship Id="rId11" Type="http://schemas.openxmlformats.org/officeDocument/2006/relationships/slideLayout" Target="../slideLayouts/slideLayout28.xml"/><Relationship Id="rId24" Type="http://schemas.openxmlformats.org/officeDocument/2006/relationships/theme" Target="../theme/theme2.xml"/><Relationship Id="rId5" Type="http://schemas.openxmlformats.org/officeDocument/2006/relationships/slideLayout" Target="../slideLayouts/slideLayout22.xml"/><Relationship Id="rId15" Type="http://schemas.openxmlformats.org/officeDocument/2006/relationships/slideLayout" Target="../slideLayouts/slideLayout32.xml"/><Relationship Id="rId23" Type="http://schemas.openxmlformats.org/officeDocument/2006/relationships/slideLayout" Target="../slideLayouts/slideLayout40.xml"/><Relationship Id="rId10" Type="http://schemas.openxmlformats.org/officeDocument/2006/relationships/slideLayout" Target="../slideLayouts/slideLayout27.xml"/><Relationship Id="rId19" Type="http://schemas.openxmlformats.org/officeDocument/2006/relationships/slideLayout" Target="../slideLayouts/slideLayout36.xml"/><Relationship Id="rId4" Type="http://schemas.openxmlformats.org/officeDocument/2006/relationships/slideLayout" Target="../slideLayouts/slideLayout21.xml"/><Relationship Id="rId9" Type="http://schemas.openxmlformats.org/officeDocument/2006/relationships/slideLayout" Target="../slideLayouts/slideLayout26.xml"/><Relationship Id="rId14" Type="http://schemas.openxmlformats.org/officeDocument/2006/relationships/slideLayout" Target="../slideLayouts/slideLayout31.xml"/><Relationship Id="rId22" Type="http://schemas.openxmlformats.org/officeDocument/2006/relationships/slideLayout" Target="../slideLayouts/slideLayout39.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48.xml"/><Relationship Id="rId13" Type="http://schemas.openxmlformats.org/officeDocument/2006/relationships/theme" Target="../theme/theme3.xml"/><Relationship Id="rId3" Type="http://schemas.openxmlformats.org/officeDocument/2006/relationships/slideLayout" Target="../slideLayouts/slideLayout43.xml"/><Relationship Id="rId7" Type="http://schemas.openxmlformats.org/officeDocument/2006/relationships/slideLayout" Target="../slideLayouts/slideLayout47.xml"/><Relationship Id="rId12" Type="http://schemas.openxmlformats.org/officeDocument/2006/relationships/slideLayout" Target="../slideLayouts/slideLayout52.xml"/><Relationship Id="rId2" Type="http://schemas.openxmlformats.org/officeDocument/2006/relationships/slideLayout" Target="../slideLayouts/slideLayout42.xml"/><Relationship Id="rId1" Type="http://schemas.openxmlformats.org/officeDocument/2006/relationships/slideLayout" Target="../slideLayouts/slideLayout41.xml"/><Relationship Id="rId6" Type="http://schemas.openxmlformats.org/officeDocument/2006/relationships/slideLayout" Target="../slideLayouts/slideLayout46.xml"/><Relationship Id="rId11" Type="http://schemas.openxmlformats.org/officeDocument/2006/relationships/slideLayout" Target="../slideLayouts/slideLayout51.xml"/><Relationship Id="rId5" Type="http://schemas.openxmlformats.org/officeDocument/2006/relationships/slideLayout" Target="../slideLayouts/slideLayout45.xml"/><Relationship Id="rId10" Type="http://schemas.openxmlformats.org/officeDocument/2006/relationships/slideLayout" Target="../slideLayouts/slideLayout50.xml"/><Relationship Id="rId4" Type="http://schemas.openxmlformats.org/officeDocument/2006/relationships/slideLayout" Target="../slideLayouts/slideLayout44.xml"/><Relationship Id="rId9" Type="http://schemas.openxmlformats.org/officeDocument/2006/relationships/slideLayout" Target="../slideLayouts/slideLayout4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blipFill>
          <a:blip r:embed="rId19">
            <a:alphaModFix/>
          </a:blip>
          <a:stretch>
            <a:fillRect/>
          </a:stretch>
        </a:blip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rtl="0">
              <a:spcBef>
                <a:spcPts val="0"/>
              </a:spcBef>
              <a:spcAft>
                <a:spcPts val="0"/>
              </a:spcAft>
              <a:buClr>
                <a:schemeClr val="dk2"/>
              </a:buClr>
              <a:buSzPts val="3000"/>
              <a:buFont typeface="Overpass Black"/>
              <a:buNone/>
              <a:defRPr sz="3000">
                <a:solidFill>
                  <a:schemeClr val="dk2"/>
                </a:solidFill>
                <a:latin typeface="Overpass Black"/>
                <a:ea typeface="Overpass Black"/>
                <a:cs typeface="Overpass Black"/>
                <a:sym typeface="Overpass Black"/>
              </a:defRPr>
            </a:lvl1pPr>
            <a:lvl2pPr lvl="1" rtl="0">
              <a:spcBef>
                <a:spcPts val="0"/>
              </a:spcBef>
              <a:spcAft>
                <a:spcPts val="0"/>
              </a:spcAft>
              <a:buClr>
                <a:schemeClr val="dk2"/>
              </a:buClr>
              <a:buSzPts val="3000"/>
              <a:buFont typeface="Overpass Black"/>
              <a:buNone/>
              <a:defRPr sz="3000">
                <a:solidFill>
                  <a:schemeClr val="dk2"/>
                </a:solidFill>
                <a:latin typeface="Overpass Black"/>
                <a:ea typeface="Overpass Black"/>
                <a:cs typeface="Overpass Black"/>
                <a:sym typeface="Overpass Black"/>
              </a:defRPr>
            </a:lvl2pPr>
            <a:lvl3pPr lvl="2" rtl="0">
              <a:spcBef>
                <a:spcPts val="0"/>
              </a:spcBef>
              <a:spcAft>
                <a:spcPts val="0"/>
              </a:spcAft>
              <a:buClr>
                <a:schemeClr val="dk2"/>
              </a:buClr>
              <a:buSzPts val="3000"/>
              <a:buFont typeface="Overpass Black"/>
              <a:buNone/>
              <a:defRPr sz="3000">
                <a:solidFill>
                  <a:schemeClr val="dk2"/>
                </a:solidFill>
                <a:latin typeface="Overpass Black"/>
                <a:ea typeface="Overpass Black"/>
                <a:cs typeface="Overpass Black"/>
                <a:sym typeface="Overpass Black"/>
              </a:defRPr>
            </a:lvl3pPr>
            <a:lvl4pPr lvl="3" rtl="0">
              <a:spcBef>
                <a:spcPts val="0"/>
              </a:spcBef>
              <a:spcAft>
                <a:spcPts val="0"/>
              </a:spcAft>
              <a:buClr>
                <a:schemeClr val="dk2"/>
              </a:buClr>
              <a:buSzPts val="3000"/>
              <a:buFont typeface="Overpass Black"/>
              <a:buNone/>
              <a:defRPr sz="3000">
                <a:solidFill>
                  <a:schemeClr val="dk2"/>
                </a:solidFill>
                <a:latin typeface="Overpass Black"/>
                <a:ea typeface="Overpass Black"/>
                <a:cs typeface="Overpass Black"/>
                <a:sym typeface="Overpass Black"/>
              </a:defRPr>
            </a:lvl4pPr>
            <a:lvl5pPr lvl="4" rtl="0">
              <a:spcBef>
                <a:spcPts val="0"/>
              </a:spcBef>
              <a:spcAft>
                <a:spcPts val="0"/>
              </a:spcAft>
              <a:buClr>
                <a:schemeClr val="dk2"/>
              </a:buClr>
              <a:buSzPts val="3000"/>
              <a:buFont typeface="Overpass Black"/>
              <a:buNone/>
              <a:defRPr sz="3000">
                <a:solidFill>
                  <a:schemeClr val="dk2"/>
                </a:solidFill>
                <a:latin typeface="Overpass Black"/>
                <a:ea typeface="Overpass Black"/>
                <a:cs typeface="Overpass Black"/>
                <a:sym typeface="Overpass Black"/>
              </a:defRPr>
            </a:lvl5pPr>
            <a:lvl6pPr lvl="5" rtl="0">
              <a:spcBef>
                <a:spcPts val="0"/>
              </a:spcBef>
              <a:spcAft>
                <a:spcPts val="0"/>
              </a:spcAft>
              <a:buClr>
                <a:schemeClr val="dk2"/>
              </a:buClr>
              <a:buSzPts val="3000"/>
              <a:buFont typeface="Overpass Black"/>
              <a:buNone/>
              <a:defRPr sz="3000">
                <a:solidFill>
                  <a:schemeClr val="dk2"/>
                </a:solidFill>
                <a:latin typeface="Overpass Black"/>
                <a:ea typeface="Overpass Black"/>
                <a:cs typeface="Overpass Black"/>
                <a:sym typeface="Overpass Black"/>
              </a:defRPr>
            </a:lvl6pPr>
            <a:lvl7pPr lvl="6" rtl="0">
              <a:spcBef>
                <a:spcPts val="0"/>
              </a:spcBef>
              <a:spcAft>
                <a:spcPts val="0"/>
              </a:spcAft>
              <a:buClr>
                <a:schemeClr val="dk2"/>
              </a:buClr>
              <a:buSzPts val="3000"/>
              <a:buFont typeface="Overpass Black"/>
              <a:buNone/>
              <a:defRPr sz="3000">
                <a:solidFill>
                  <a:schemeClr val="dk2"/>
                </a:solidFill>
                <a:latin typeface="Overpass Black"/>
                <a:ea typeface="Overpass Black"/>
                <a:cs typeface="Overpass Black"/>
                <a:sym typeface="Overpass Black"/>
              </a:defRPr>
            </a:lvl7pPr>
            <a:lvl8pPr lvl="7" rtl="0">
              <a:spcBef>
                <a:spcPts val="0"/>
              </a:spcBef>
              <a:spcAft>
                <a:spcPts val="0"/>
              </a:spcAft>
              <a:buClr>
                <a:schemeClr val="dk2"/>
              </a:buClr>
              <a:buSzPts val="3000"/>
              <a:buFont typeface="Overpass Black"/>
              <a:buNone/>
              <a:defRPr sz="3000">
                <a:solidFill>
                  <a:schemeClr val="dk2"/>
                </a:solidFill>
                <a:latin typeface="Overpass Black"/>
                <a:ea typeface="Overpass Black"/>
                <a:cs typeface="Overpass Black"/>
                <a:sym typeface="Overpass Black"/>
              </a:defRPr>
            </a:lvl8pPr>
            <a:lvl9pPr lvl="8" rtl="0">
              <a:spcBef>
                <a:spcPts val="0"/>
              </a:spcBef>
              <a:spcAft>
                <a:spcPts val="0"/>
              </a:spcAft>
              <a:buClr>
                <a:schemeClr val="dk2"/>
              </a:buClr>
              <a:buSzPts val="3000"/>
              <a:buFont typeface="Overpass Black"/>
              <a:buNone/>
              <a:defRPr sz="3000">
                <a:solidFill>
                  <a:schemeClr val="dk2"/>
                </a:solidFill>
                <a:latin typeface="Overpass Black"/>
                <a:ea typeface="Overpass Black"/>
                <a:cs typeface="Overpass Black"/>
                <a:sym typeface="Overpass Black"/>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lvl="0" indent="-317500">
              <a:lnSpc>
                <a:spcPct val="100000"/>
              </a:lnSpc>
              <a:spcBef>
                <a:spcPts val="0"/>
              </a:spcBef>
              <a:spcAft>
                <a:spcPts val="0"/>
              </a:spcAft>
              <a:buClr>
                <a:schemeClr val="dk2"/>
              </a:buClr>
              <a:buSzPts val="1400"/>
              <a:buFont typeface="Open Sans"/>
              <a:buChar char="●"/>
              <a:defRPr>
                <a:solidFill>
                  <a:schemeClr val="dk2"/>
                </a:solidFill>
                <a:latin typeface="Open Sans"/>
                <a:ea typeface="Open Sans"/>
                <a:cs typeface="Open Sans"/>
                <a:sym typeface="Open Sans"/>
              </a:defRPr>
            </a:lvl1pPr>
            <a:lvl2pPr marL="914400" lvl="1" indent="-317500">
              <a:lnSpc>
                <a:spcPct val="100000"/>
              </a:lnSpc>
              <a:spcBef>
                <a:spcPts val="1600"/>
              </a:spcBef>
              <a:spcAft>
                <a:spcPts val="0"/>
              </a:spcAft>
              <a:buClr>
                <a:schemeClr val="dk2"/>
              </a:buClr>
              <a:buSzPts val="1400"/>
              <a:buFont typeface="Open Sans"/>
              <a:buChar char="○"/>
              <a:defRPr>
                <a:solidFill>
                  <a:schemeClr val="dk2"/>
                </a:solidFill>
                <a:latin typeface="Open Sans"/>
                <a:ea typeface="Open Sans"/>
                <a:cs typeface="Open Sans"/>
                <a:sym typeface="Open Sans"/>
              </a:defRPr>
            </a:lvl2pPr>
            <a:lvl3pPr marL="1371600" lvl="2" indent="-317500">
              <a:lnSpc>
                <a:spcPct val="100000"/>
              </a:lnSpc>
              <a:spcBef>
                <a:spcPts val="1600"/>
              </a:spcBef>
              <a:spcAft>
                <a:spcPts val="0"/>
              </a:spcAft>
              <a:buClr>
                <a:schemeClr val="dk2"/>
              </a:buClr>
              <a:buSzPts val="1400"/>
              <a:buFont typeface="Open Sans"/>
              <a:buChar char="■"/>
              <a:defRPr>
                <a:solidFill>
                  <a:schemeClr val="dk2"/>
                </a:solidFill>
                <a:latin typeface="Open Sans"/>
                <a:ea typeface="Open Sans"/>
                <a:cs typeface="Open Sans"/>
                <a:sym typeface="Open Sans"/>
              </a:defRPr>
            </a:lvl3pPr>
            <a:lvl4pPr marL="1828800" lvl="3" indent="-317500">
              <a:lnSpc>
                <a:spcPct val="100000"/>
              </a:lnSpc>
              <a:spcBef>
                <a:spcPts val="1600"/>
              </a:spcBef>
              <a:spcAft>
                <a:spcPts val="0"/>
              </a:spcAft>
              <a:buClr>
                <a:schemeClr val="dk2"/>
              </a:buClr>
              <a:buSzPts val="1400"/>
              <a:buFont typeface="Open Sans"/>
              <a:buChar char="●"/>
              <a:defRPr>
                <a:solidFill>
                  <a:schemeClr val="dk2"/>
                </a:solidFill>
                <a:latin typeface="Open Sans"/>
                <a:ea typeface="Open Sans"/>
                <a:cs typeface="Open Sans"/>
                <a:sym typeface="Open Sans"/>
              </a:defRPr>
            </a:lvl4pPr>
            <a:lvl5pPr marL="2286000" lvl="4" indent="-317500">
              <a:lnSpc>
                <a:spcPct val="100000"/>
              </a:lnSpc>
              <a:spcBef>
                <a:spcPts val="1600"/>
              </a:spcBef>
              <a:spcAft>
                <a:spcPts val="0"/>
              </a:spcAft>
              <a:buClr>
                <a:schemeClr val="dk2"/>
              </a:buClr>
              <a:buSzPts val="1400"/>
              <a:buFont typeface="Open Sans"/>
              <a:buChar char="○"/>
              <a:defRPr>
                <a:solidFill>
                  <a:schemeClr val="dk2"/>
                </a:solidFill>
                <a:latin typeface="Open Sans"/>
                <a:ea typeface="Open Sans"/>
                <a:cs typeface="Open Sans"/>
                <a:sym typeface="Open Sans"/>
              </a:defRPr>
            </a:lvl5pPr>
            <a:lvl6pPr marL="2743200" lvl="5" indent="-317500">
              <a:lnSpc>
                <a:spcPct val="100000"/>
              </a:lnSpc>
              <a:spcBef>
                <a:spcPts val="1600"/>
              </a:spcBef>
              <a:spcAft>
                <a:spcPts val="0"/>
              </a:spcAft>
              <a:buClr>
                <a:schemeClr val="dk2"/>
              </a:buClr>
              <a:buSzPts val="1400"/>
              <a:buFont typeface="Open Sans"/>
              <a:buChar char="■"/>
              <a:defRPr>
                <a:solidFill>
                  <a:schemeClr val="dk2"/>
                </a:solidFill>
                <a:latin typeface="Open Sans"/>
                <a:ea typeface="Open Sans"/>
                <a:cs typeface="Open Sans"/>
                <a:sym typeface="Open Sans"/>
              </a:defRPr>
            </a:lvl6pPr>
            <a:lvl7pPr marL="3200400" lvl="6" indent="-317500">
              <a:lnSpc>
                <a:spcPct val="100000"/>
              </a:lnSpc>
              <a:spcBef>
                <a:spcPts val="1600"/>
              </a:spcBef>
              <a:spcAft>
                <a:spcPts val="0"/>
              </a:spcAft>
              <a:buClr>
                <a:schemeClr val="dk2"/>
              </a:buClr>
              <a:buSzPts val="1400"/>
              <a:buFont typeface="Open Sans"/>
              <a:buChar char="●"/>
              <a:defRPr>
                <a:solidFill>
                  <a:schemeClr val="dk2"/>
                </a:solidFill>
                <a:latin typeface="Open Sans"/>
                <a:ea typeface="Open Sans"/>
                <a:cs typeface="Open Sans"/>
                <a:sym typeface="Open Sans"/>
              </a:defRPr>
            </a:lvl7pPr>
            <a:lvl8pPr marL="3657600" lvl="7" indent="-317500">
              <a:lnSpc>
                <a:spcPct val="100000"/>
              </a:lnSpc>
              <a:spcBef>
                <a:spcPts val="1600"/>
              </a:spcBef>
              <a:spcAft>
                <a:spcPts val="0"/>
              </a:spcAft>
              <a:buClr>
                <a:schemeClr val="dk2"/>
              </a:buClr>
              <a:buSzPts val="1400"/>
              <a:buFont typeface="Open Sans"/>
              <a:buChar char="○"/>
              <a:defRPr>
                <a:solidFill>
                  <a:schemeClr val="dk2"/>
                </a:solidFill>
                <a:latin typeface="Open Sans"/>
                <a:ea typeface="Open Sans"/>
                <a:cs typeface="Open Sans"/>
                <a:sym typeface="Open Sans"/>
              </a:defRPr>
            </a:lvl8pPr>
            <a:lvl9pPr marL="4114800" lvl="8" indent="-317500">
              <a:lnSpc>
                <a:spcPct val="100000"/>
              </a:lnSpc>
              <a:spcBef>
                <a:spcPts val="1600"/>
              </a:spcBef>
              <a:spcAft>
                <a:spcPts val="1600"/>
              </a:spcAft>
              <a:buClr>
                <a:schemeClr val="dk2"/>
              </a:buClr>
              <a:buSzPts val="1400"/>
              <a:buFont typeface="Open Sans"/>
              <a:buChar char="■"/>
              <a:defRPr>
                <a:solidFill>
                  <a:schemeClr val="dk2"/>
                </a:solidFill>
                <a:latin typeface="Open Sans"/>
                <a:ea typeface="Open Sans"/>
                <a:cs typeface="Open Sans"/>
                <a:sym typeface="Open Sans"/>
              </a:defRPr>
            </a:lvl9pPr>
          </a:lstStyle>
          <a:p>
            <a:endParaRPr/>
          </a:p>
        </p:txBody>
      </p:sp>
    </p:spTree>
  </p:cSld>
  <p:clrMap bg1="lt1" tx1="dk1" bg2="dk2" tx2="lt2" accent1="accent1" accent2="accent2" accent3="accent3" accent4="accent4" accent5="accent5" accent6="accent6" hlink="hlink" folHlink="folHlink"/>
  <p:sldLayoutIdLst>
    <p:sldLayoutId id="2147483650" r:id="rId1"/>
    <p:sldLayoutId id="2147483659" r:id="rId2"/>
    <p:sldLayoutId id="2147483660" r:id="rId3"/>
    <p:sldLayoutId id="2147483662" r:id="rId4"/>
    <p:sldLayoutId id="2147483664" r:id="rId5"/>
    <p:sldLayoutId id="2147483669" r:id="rId6"/>
    <p:sldLayoutId id="2147483670" r:id="rId7"/>
    <p:sldLayoutId id="2147483672" r:id="rId8"/>
    <p:sldLayoutId id="2147483674" r:id="rId9"/>
    <p:sldLayoutId id="2147483677" r:id="rId10"/>
    <p:sldLayoutId id="2147483678" r:id="rId11"/>
    <p:sldLayoutId id="2147483679" r:id="rId12"/>
    <p:sldLayoutId id="2147483680" r:id="rId13"/>
    <p:sldLayoutId id="2147483681" r:id="rId14"/>
    <p:sldLayoutId id="2147483684" r:id="rId15"/>
    <p:sldLayoutId id="2147483685" r:id="rId16"/>
    <p:sldLayoutId id="2147483686" r:id="rId17"/>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a:blip r:embed="rId25">
            <a:alphaModFix/>
          </a:blip>
          <a:stretch>
            <a:fillRect/>
          </a:stretch>
        </a:blip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rtl="0">
              <a:spcBef>
                <a:spcPts val="0"/>
              </a:spcBef>
              <a:spcAft>
                <a:spcPts val="0"/>
              </a:spcAft>
              <a:buClr>
                <a:schemeClr val="dk2"/>
              </a:buClr>
              <a:buSzPts val="3000"/>
              <a:buFont typeface="Overpass Black"/>
              <a:buNone/>
              <a:defRPr sz="3000">
                <a:solidFill>
                  <a:schemeClr val="dk2"/>
                </a:solidFill>
                <a:latin typeface="Overpass Black"/>
                <a:ea typeface="Overpass Black"/>
                <a:cs typeface="Overpass Black"/>
                <a:sym typeface="Overpass Black"/>
              </a:defRPr>
            </a:lvl1pPr>
            <a:lvl2pPr lvl="1" rtl="0">
              <a:spcBef>
                <a:spcPts val="0"/>
              </a:spcBef>
              <a:spcAft>
                <a:spcPts val="0"/>
              </a:spcAft>
              <a:buClr>
                <a:schemeClr val="dk2"/>
              </a:buClr>
              <a:buSzPts val="3000"/>
              <a:buFont typeface="Overpass Black"/>
              <a:buNone/>
              <a:defRPr sz="3000">
                <a:solidFill>
                  <a:schemeClr val="dk2"/>
                </a:solidFill>
                <a:latin typeface="Overpass Black"/>
                <a:ea typeface="Overpass Black"/>
                <a:cs typeface="Overpass Black"/>
                <a:sym typeface="Overpass Black"/>
              </a:defRPr>
            </a:lvl2pPr>
            <a:lvl3pPr lvl="2" rtl="0">
              <a:spcBef>
                <a:spcPts val="0"/>
              </a:spcBef>
              <a:spcAft>
                <a:spcPts val="0"/>
              </a:spcAft>
              <a:buClr>
                <a:schemeClr val="dk2"/>
              </a:buClr>
              <a:buSzPts val="3000"/>
              <a:buFont typeface="Overpass Black"/>
              <a:buNone/>
              <a:defRPr sz="3000">
                <a:solidFill>
                  <a:schemeClr val="dk2"/>
                </a:solidFill>
                <a:latin typeface="Overpass Black"/>
                <a:ea typeface="Overpass Black"/>
                <a:cs typeface="Overpass Black"/>
                <a:sym typeface="Overpass Black"/>
              </a:defRPr>
            </a:lvl3pPr>
            <a:lvl4pPr lvl="3" rtl="0">
              <a:spcBef>
                <a:spcPts val="0"/>
              </a:spcBef>
              <a:spcAft>
                <a:spcPts val="0"/>
              </a:spcAft>
              <a:buClr>
                <a:schemeClr val="dk2"/>
              </a:buClr>
              <a:buSzPts val="3000"/>
              <a:buFont typeface="Overpass Black"/>
              <a:buNone/>
              <a:defRPr sz="3000">
                <a:solidFill>
                  <a:schemeClr val="dk2"/>
                </a:solidFill>
                <a:latin typeface="Overpass Black"/>
                <a:ea typeface="Overpass Black"/>
                <a:cs typeface="Overpass Black"/>
                <a:sym typeface="Overpass Black"/>
              </a:defRPr>
            </a:lvl4pPr>
            <a:lvl5pPr lvl="4" rtl="0">
              <a:spcBef>
                <a:spcPts val="0"/>
              </a:spcBef>
              <a:spcAft>
                <a:spcPts val="0"/>
              </a:spcAft>
              <a:buClr>
                <a:schemeClr val="dk2"/>
              </a:buClr>
              <a:buSzPts val="3000"/>
              <a:buFont typeface="Overpass Black"/>
              <a:buNone/>
              <a:defRPr sz="3000">
                <a:solidFill>
                  <a:schemeClr val="dk2"/>
                </a:solidFill>
                <a:latin typeface="Overpass Black"/>
                <a:ea typeface="Overpass Black"/>
                <a:cs typeface="Overpass Black"/>
                <a:sym typeface="Overpass Black"/>
              </a:defRPr>
            </a:lvl5pPr>
            <a:lvl6pPr lvl="5" rtl="0">
              <a:spcBef>
                <a:spcPts val="0"/>
              </a:spcBef>
              <a:spcAft>
                <a:spcPts val="0"/>
              </a:spcAft>
              <a:buClr>
                <a:schemeClr val="dk2"/>
              </a:buClr>
              <a:buSzPts val="3000"/>
              <a:buFont typeface="Overpass Black"/>
              <a:buNone/>
              <a:defRPr sz="3000">
                <a:solidFill>
                  <a:schemeClr val="dk2"/>
                </a:solidFill>
                <a:latin typeface="Overpass Black"/>
                <a:ea typeface="Overpass Black"/>
                <a:cs typeface="Overpass Black"/>
                <a:sym typeface="Overpass Black"/>
              </a:defRPr>
            </a:lvl6pPr>
            <a:lvl7pPr lvl="6" rtl="0">
              <a:spcBef>
                <a:spcPts val="0"/>
              </a:spcBef>
              <a:spcAft>
                <a:spcPts val="0"/>
              </a:spcAft>
              <a:buClr>
                <a:schemeClr val="dk2"/>
              </a:buClr>
              <a:buSzPts val="3000"/>
              <a:buFont typeface="Overpass Black"/>
              <a:buNone/>
              <a:defRPr sz="3000">
                <a:solidFill>
                  <a:schemeClr val="dk2"/>
                </a:solidFill>
                <a:latin typeface="Overpass Black"/>
                <a:ea typeface="Overpass Black"/>
                <a:cs typeface="Overpass Black"/>
                <a:sym typeface="Overpass Black"/>
              </a:defRPr>
            </a:lvl7pPr>
            <a:lvl8pPr lvl="7" rtl="0">
              <a:spcBef>
                <a:spcPts val="0"/>
              </a:spcBef>
              <a:spcAft>
                <a:spcPts val="0"/>
              </a:spcAft>
              <a:buClr>
                <a:schemeClr val="dk2"/>
              </a:buClr>
              <a:buSzPts val="3000"/>
              <a:buFont typeface="Overpass Black"/>
              <a:buNone/>
              <a:defRPr sz="3000">
                <a:solidFill>
                  <a:schemeClr val="dk2"/>
                </a:solidFill>
                <a:latin typeface="Overpass Black"/>
                <a:ea typeface="Overpass Black"/>
                <a:cs typeface="Overpass Black"/>
                <a:sym typeface="Overpass Black"/>
              </a:defRPr>
            </a:lvl8pPr>
            <a:lvl9pPr lvl="8" rtl="0">
              <a:spcBef>
                <a:spcPts val="0"/>
              </a:spcBef>
              <a:spcAft>
                <a:spcPts val="0"/>
              </a:spcAft>
              <a:buClr>
                <a:schemeClr val="dk2"/>
              </a:buClr>
              <a:buSzPts val="3000"/>
              <a:buFont typeface="Overpass Black"/>
              <a:buNone/>
              <a:defRPr sz="3000">
                <a:solidFill>
                  <a:schemeClr val="dk2"/>
                </a:solidFill>
                <a:latin typeface="Overpass Black"/>
                <a:ea typeface="Overpass Black"/>
                <a:cs typeface="Overpass Black"/>
                <a:sym typeface="Overpass Black"/>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lvl="0" indent="-317500">
              <a:lnSpc>
                <a:spcPct val="100000"/>
              </a:lnSpc>
              <a:spcBef>
                <a:spcPts val="0"/>
              </a:spcBef>
              <a:spcAft>
                <a:spcPts val="0"/>
              </a:spcAft>
              <a:buClr>
                <a:schemeClr val="dk2"/>
              </a:buClr>
              <a:buSzPts val="1400"/>
              <a:buFont typeface="Open Sans"/>
              <a:buChar char="●"/>
              <a:defRPr>
                <a:solidFill>
                  <a:schemeClr val="dk2"/>
                </a:solidFill>
                <a:latin typeface="Open Sans"/>
                <a:ea typeface="Open Sans"/>
                <a:cs typeface="Open Sans"/>
                <a:sym typeface="Open Sans"/>
              </a:defRPr>
            </a:lvl1pPr>
            <a:lvl2pPr marL="914400" lvl="1" indent="-317500">
              <a:lnSpc>
                <a:spcPct val="100000"/>
              </a:lnSpc>
              <a:spcBef>
                <a:spcPts val="1600"/>
              </a:spcBef>
              <a:spcAft>
                <a:spcPts val="0"/>
              </a:spcAft>
              <a:buClr>
                <a:schemeClr val="dk2"/>
              </a:buClr>
              <a:buSzPts val="1400"/>
              <a:buFont typeface="Open Sans"/>
              <a:buChar char="○"/>
              <a:defRPr>
                <a:solidFill>
                  <a:schemeClr val="dk2"/>
                </a:solidFill>
                <a:latin typeface="Open Sans"/>
                <a:ea typeface="Open Sans"/>
                <a:cs typeface="Open Sans"/>
                <a:sym typeface="Open Sans"/>
              </a:defRPr>
            </a:lvl2pPr>
            <a:lvl3pPr marL="1371600" lvl="2" indent="-317500">
              <a:lnSpc>
                <a:spcPct val="100000"/>
              </a:lnSpc>
              <a:spcBef>
                <a:spcPts val="1600"/>
              </a:spcBef>
              <a:spcAft>
                <a:spcPts val="0"/>
              </a:spcAft>
              <a:buClr>
                <a:schemeClr val="dk2"/>
              </a:buClr>
              <a:buSzPts val="1400"/>
              <a:buFont typeface="Open Sans"/>
              <a:buChar char="■"/>
              <a:defRPr>
                <a:solidFill>
                  <a:schemeClr val="dk2"/>
                </a:solidFill>
                <a:latin typeface="Open Sans"/>
                <a:ea typeface="Open Sans"/>
                <a:cs typeface="Open Sans"/>
                <a:sym typeface="Open Sans"/>
              </a:defRPr>
            </a:lvl3pPr>
            <a:lvl4pPr marL="1828800" lvl="3" indent="-317500">
              <a:lnSpc>
                <a:spcPct val="100000"/>
              </a:lnSpc>
              <a:spcBef>
                <a:spcPts val="1600"/>
              </a:spcBef>
              <a:spcAft>
                <a:spcPts val="0"/>
              </a:spcAft>
              <a:buClr>
                <a:schemeClr val="dk2"/>
              </a:buClr>
              <a:buSzPts val="1400"/>
              <a:buFont typeface="Open Sans"/>
              <a:buChar char="●"/>
              <a:defRPr>
                <a:solidFill>
                  <a:schemeClr val="dk2"/>
                </a:solidFill>
                <a:latin typeface="Open Sans"/>
                <a:ea typeface="Open Sans"/>
                <a:cs typeface="Open Sans"/>
                <a:sym typeface="Open Sans"/>
              </a:defRPr>
            </a:lvl4pPr>
            <a:lvl5pPr marL="2286000" lvl="4" indent="-317500">
              <a:lnSpc>
                <a:spcPct val="100000"/>
              </a:lnSpc>
              <a:spcBef>
                <a:spcPts val="1600"/>
              </a:spcBef>
              <a:spcAft>
                <a:spcPts val="0"/>
              </a:spcAft>
              <a:buClr>
                <a:schemeClr val="dk2"/>
              </a:buClr>
              <a:buSzPts val="1400"/>
              <a:buFont typeface="Open Sans"/>
              <a:buChar char="○"/>
              <a:defRPr>
                <a:solidFill>
                  <a:schemeClr val="dk2"/>
                </a:solidFill>
                <a:latin typeface="Open Sans"/>
                <a:ea typeface="Open Sans"/>
                <a:cs typeface="Open Sans"/>
                <a:sym typeface="Open Sans"/>
              </a:defRPr>
            </a:lvl5pPr>
            <a:lvl6pPr marL="2743200" lvl="5" indent="-317500">
              <a:lnSpc>
                <a:spcPct val="100000"/>
              </a:lnSpc>
              <a:spcBef>
                <a:spcPts val="1600"/>
              </a:spcBef>
              <a:spcAft>
                <a:spcPts val="0"/>
              </a:spcAft>
              <a:buClr>
                <a:schemeClr val="dk2"/>
              </a:buClr>
              <a:buSzPts val="1400"/>
              <a:buFont typeface="Open Sans"/>
              <a:buChar char="■"/>
              <a:defRPr>
                <a:solidFill>
                  <a:schemeClr val="dk2"/>
                </a:solidFill>
                <a:latin typeface="Open Sans"/>
                <a:ea typeface="Open Sans"/>
                <a:cs typeface="Open Sans"/>
                <a:sym typeface="Open Sans"/>
              </a:defRPr>
            </a:lvl6pPr>
            <a:lvl7pPr marL="3200400" lvl="6" indent="-317500">
              <a:lnSpc>
                <a:spcPct val="100000"/>
              </a:lnSpc>
              <a:spcBef>
                <a:spcPts val="1600"/>
              </a:spcBef>
              <a:spcAft>
                <a:spcPts val="0"/>
              </a:spcAft>
              <a:buClr>
                <a:schemeClr val="dk2"/>
              </a:buClr>
              <a:buSzPts val="1400"/>
              <a:buFont typeface="Open Sans"/>
              <a:buChar char="●"/>
              <a:defRPr>
                <a:solidFill>
                  <a:schemeClr val="dk2"/>
                </a:solidFill>
                <a:latin typeface="Open Sans"/>
                <a:ea typeface="Open Sans"/>
                <a:cs typeface="Open Sans"/>
                <a:sym typeface="Open Sans"/>
              </a:defRPr>
            </a:lvl7pPr>
            <a:lvl8pPr marL="3657600" lvl="7" indent="-317500">
              <a:lnSpc>
                <a:spcPct val="100000"/>
              </a:lnSpc>
              <a:spcBef>
                <a:spcPts val="1600"/>
              </a:spcBef>
              <a:spcAft>
                <a:spcPts val="0"/>
              </a:spcAft>
              <a:buClr>
                <a:schemeClr val="dk2"/>
              </a:buClr>
              <a:buSzPts val="1400"/>
              <a:buFont typeface="Open Sans"/>
              <a:buChar char="○"/>
              <a:defRPr>
                <a:solidFill>
                  <a:schemeClr val="dk2"/>
                </a:solidFill>
                <a:latin typeface="Open Sans"/>
                <a:ea typeface="Open Sans"/>
                <a:cs typeface="Open Sans"/>
                <a:sym typeface="Open Sans"/>
              </a:defRPr>
            </a:lvl8pPr>
            <a:lvl9pPr marL="4114800" lvl="8" indent="-317500">
              <a:lnSpc>
                <a:spcPct val="100000"/>
              </a:lnSpc>
              <a:spcBef>
                <a:spcPts val="1600"/>
              </a:spcBef>
              <a:spcAft>
                <a:spcPts val="1600"/>
              </a:spcAft>
              <a:buClr>
                <a:schemeClr val="dk2"/>
              </a:buClr>
              <a:buSzPts val="1400"/>
              <a:buFont typeface="Open Sans"/>
              <a:buChar char="■"/>
              <a:defRPr>
                <a:solidFill>
                  <a:schemeClr val="dk2"/>
                </a:solidFill>
                <a:latin typeface="Open Sans"/>
                <a:ea typeface="Open Sans"/>
                <a:cs typeface="Open Sans"/>
                <a:sym typeface="Open Sans"/>
              </a:defRPr>
            </a:lvl9pPr>
          </a:lstStyle>
          <a:p>
            <a:endParaRPr/>
          </a:p>
        </p:txBody>
      </p:sp>
    </p:spTree>
    <p:extLst>
      <p:ext uri="{BB962C8B-B14F-4D97-AF65-F5344CB8AC3E}">
        <p14:creationId xmlns:p14="http://schemas.microsoft.com/office/powerpoint/2010/main" val="3407677253"/>
      </p:ext>
    </p:extLst>
  </p:cSld>
  <p:clrMap bg1="lt1" tx1="dk1" bg2="dk2" tx2="lt2" accent1="accent1" accent2="accent2" accent3="accent3" accent4="accent4" accent5="accent5" accent6="accent6" hlink="hlink" folHlink="folHlink"/>
  <p:sldLayoutIdLst>
    <p:sldLayoutId id="2147483719" r:id="rId1"/>
    <p:sldLayoutId id="2147483720" r:id="rId2"/>
    <p:sldLayoutId id="2147483721" r:id="rId3"/>
    <p:sldLayoutId id="2147483722" r:id="rId4"/>
    <p:sldLayoutId id="2147483723" r:id="rId5"/>
    <p:sldLayoutId id="2147483724" r:id="rId6"/>
    <p:sldLayoutId id="2147483725" r:id="rId7"/>
    <p:sldLayoutId id="2147483726" r:id="rId8"/>
    <p:sldLayoutId id="2147483727" r:id="rId9"/>
    <p:sldLayoutId id="2147483728" r:id="rId10"/>
    <p:sldLayoutId id="2147483729" r:id="rId11"/>
    <p:sldLayoutId id="2147483730" r:id="rId12"/>
    <p:sldLayoutId id="2147483731" r:id="rId13"/>
    <p:sldLayoutId id="2147483732" r:id="rId14"/>
    <p:sldLayoutId id="2147483733" r:id="rId15"/>
    <p:sldLayoutId id="2147483734" r:id="rId16"/>
    <p:sldLayoutId id="2147483735" r:id="rId17"/>
    <p:sldLayoutId id="2147483736" r:id="rId18"/>
    <p:sldLayoutId id="2147483737" r:id="rId19"/>
    <p:sldLayoutId id="2147483738" r:id="rId20"/>
    <p:sldLayoutId id="2147483739" r:id="rId21"/>
    <p:sldLayoutId id="2147483740" r:id="rId22"/>
    <p:sldLayoutId id="2147483741" r:id="rId23"/>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28600" y="137319"/>
            <a:ext cx="4114800" cy="5715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228600" y="800100"/>
            <a:ext cx="4114800" cy="226298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228600" y="3178175"/>
            <a:ext cx="1066800" cy="182563"/>
          </a:xfrm>
          <a:prstGeom prst="rect">
            <a:avLst/>
          </a:prstGeom>
        </p:spPr>
        <p:txBody>
          <a:bodyPr vert="horz" lIns="91440" tIns="45720" rIns="91440" bIns="45720" rtlCol="0" anchor="ctr"/>
          <a:lstStyle>
            <a:lvl1pPr algn="l">
              <a:defRPr sz="600">
                <a:solidFill>
                  <a:schemeClr val="tx1">
                    <a:tint val="75000"/>
                  </a:schemeClr>
                </a:solidFill>
              </a:defRPr>
            </a:lvl1pPr>
          </a:lstStyle>
          <a:p>
            <a:pPr>
              <a:buClrTx/>
              <a:buFontTx/>
              <a:buNone/>
            </a:pPr>
            <a:fld id="{1D8BD707-D9CF-40AE-B4C6-C98DA3205C09}" type="datetimeFigureOut">
              <a:rPr lang="en-US" kern="1200" smtClean="0">
                <a:solidFill>
                  <a:prstClr val="black">
                    <a:tint val="75000"/>
                  </a:prstClr>
                </a:solidFill>
                <a:latin typeface="Calibri"/>
              </a:rPr>
              <a:pPr>
                <a:buClrTx/>
                <a:buFontTx/>
                <a:buNone/>
              </a:pPr>
              <a:t>4/7/2026</a:t>
            </a:fld>
            <a:endParaRPr lang="en-US" kern="1200">
              <a:solidFill>
                <a:prstClr val="black">
                  <a:tint val="75000"/>
                </a:prstClr>
              </a:solidFill>
              <a:latin typeface="Calibri"/>
            </a:endParaRPr>
          </a:p>
        </p:txBody>
      </p:sp>
      <p:sp>
        <p:nvSpPr>
          <p:cNvPr id="5" name="Footer Placeholder 4"/>
          <p:cNvSpPr>
            <a:spLocks noGrp="1"/>
          </p:cNvSpPr>
          <p:nvPr>
            <p:ph type="ftr" sz="quarter" idx="3"/>
          </p:nvPr>
        </p:nvSpPr>
        <p:spPr>
          <a:xfrm>
            <a:off x="1562100" y="3178175"/>
            <a:ext cx="1447800" cy="182563"/>
          </a:xfrm>
          <a:prstGeom prst="rect">
            <a:avLst/>
          </a:prstGeom>
        </p:spPr>
        <p:txBody>
          <a:bodyPr vert="horz" lIns="91440" tIns="45720" rIns="91440" bIns="45720" rtlCol="0" anchor="ctr"/>
          <a:lstStyle>
            <a:lvl1pPr algn="ctr">
              <a:defRPr sz="600">
                <a:solidFill>
                  <a:schemeClr val="tx1">
                    <a:tint val="75000"/>
                  </a:schemeClr>
                </a:solidFill>
              </a:defRPr>
            </a:lvl1pPr>
          </a:lstStyle>
          <a:p>
            <a:pPr>
              <a:buClrTx/>
              <a:buFontTx/>
              <a:buNone/>
            </a:pPr>
            <a:endParaRPr lang="en-US" kern="1200">
              <a:solidFill>
                <a:prstClr val="black">
                  <a:tint val="75000"/>
                </a:prstClr>
              </a:solidFill>
              <a:latin typeface="Calibri"/>
            </a:endParaRPr>
          </a:p>
        </p:txBody>
      </p:sp>
      <p:sp>
        <p:nvSpPr>
          <p:cNvPr id="6" name="Slide Number Placeholder 5"/>
          <p:cNvSpPr>
            <a:spLocks noGrp="1"/>
          </p:cNvSpPr>
          <p:nvPr>
            <p:ph type="sldNum" sz="quarter" idx="4"/>
          </p:nvPr>
        </p:nvSpPr>
        <p:spPr>
          <a:xfrm>
            <a:off x="3276600" y="3178175"/>
            <a:ext cx="1066800" cy="182563"/>
          </a:xfrm>
          <a:prstGeom prst="rect">
            <a:avLst/>
          </a:prstGeom>
        </p:spPr>
        <p:txBody>
          <a:bodyPr vert="horz" lIns="91440" tIns="45720" rIns="91440" bIns="45720" rtlCol="0" anchor="ctr"/>
          <a:lstStyle>
            <a:lvl1pPr algn="r">
              <a:defRPr sz="600">
                <a:solidFill>
                  <a:schemeClr val="tx1">
                    <a:tint val="75000"/>
                  </a:schemeClr>
                </a:solidFill>
              </a:defRPr>
            </a:lvl1pPr>
          </a:lstStyle>
          <a:p>
            <a:pPr>
              <a:buClrTx/>
              <a:buFontTx/>
              <a:buNone/>
            </a:pPr>
            <a:fld id="{B6F15528-21DE-4FAA-801E-634DDDAF4B2B}" type="slidenum">
              <a:rPr lang="en-US" kern="1200" smtClean="0">
                <a:solidFill>
                  <a:prstClr val="black">
                    <a:tint val="75000"/>
                  </a:prstClr>
                </a:solidFill>
                <a:latin typeface="Calibri"/>
              </a:rPr>
              <a:pPr>
                <a:buClrTx/>
                <a:buFontTx/>
                <a:buNone/>
              </a:pPr>
              <a:t>‹#›</a:t>
            </a:fld>
            <a:endParaRPr lang="en-US" kern="1200">
              <a:solidFill>
                <a:prstClr val="black">
                  <a:tint val="75000"/>
                </a:prstClr>
              </a:solidFill>
              <a:latin typeface="Calibri"/>
            </a:endParaRPr>
          </a:p>
        </p:txBody>
      </p:sp>
    </p:spTree>
    <p:extLst>
      <p:ext uri="{BB962C8B-B14F-4D97-AF65-F5344CB8AC3E}">
        <p14:creationId xmlns:p14="http://schemas.microsoft.com/office/powerpoint/2010/main" val="352093723"/>
      </p:ext>
    </p:extLst>
  </p:cSld>
  <p:clrMap bg1="lt1" tx1="dk1" bg2="lt2" tx2="dk2" accent1="accent1" accent2="accent2" accent3="accent3" accent4="accent4" accent5="accent5" accent6="accent6" hlink="hlink" folHlink="folHlink"/>
  <p:sldLayoutIdLst>
    <p:sldLayoutId id="2147483743" r:id="rId1"/>
    <p:sldLayoutId id="2147483744" r:id="rId2"/>
    <p:sldLayoutId id="2147483745" r:id="rId3"/>
    <p:sldLayoutId id="2147483746" r:id="rId4"/>
    <p:sldLayoutId id="2147483747" r:id="rId5"/>
    <p:sldLayoutId id="2147483748" r:id="rId6"/>
    <p:sldLayoutId id="2147483749" r:id="rId7"/>
    <p:sldLayoutId id="2147483750" r:id="rId8"/>
    <p:sldLayoutId id="2147483751" r:id="rId9"/>
    <p:sldLayoutId id="2147483752" r:id="rId10"/>
    <p:sldLayoutId id="2147483753" r:id="rId11"/>
    <p:sldLayoutId id="2147483754" r:id="rId12"/>
  </p:sldLayoutIdLst>
  <p:txStyles>
    <p:titleStyle>
      <a:lvl1pPr algn="ctr" defTabSz="457200" rtl="0" eaLnBrk="1" latinLnBrk="0" hangingPunct="1">
        <a:spcBef>
          <a:spcPct val="0"/>
        </a:spcBef>
        <a:buNone/>
        <a:defRPr sz="2200" kern="1200">
          <a:solidFill>
            <a:schemeClr val="tx1"/>
          </a:solidFill>
          <a:latin typeface="+mj-lt"/>
          <a:ea typeface="+mj-ea"/>
          <a:cs typeface="+mj-cs"/>
        </a:defRPr>
      </a:lvl1pPr>
    </p:titleStyle>
    <p:bodyStyle>
      <a:lvl1pPr marL="171450" indent="-171450" algn="l" defTabSz="457200" rtl="0" eaLnBrk="1" latinLnBrk="0" hangingPunct="1">
        <a:spcBef>
          <a:spcPct val="20000"/>
        </a:spcBef>
        <a:buFont typeface="Arial" pitchFamily="34" charset="0"/>
        <a:buChar char="•"/>
        <a:defRPr sz="1600" kern="1200">
          <a:solidFill>
            <a:schemeClr val="tx1"/>
          </a:solidFill>
          <a:latin typeface="+mn-lt"/>
          <a:ea typeface="+mn-ea"/>
          <a:cs typeface="+mn-cs"/>
        </a:defRPr>
      </a:lvl1pPr>
      <a:lvl2pPr marL="371475" indent="-142875" algn="l" defTabSz="457200" rtl="0" eaLnBrk="1" latinLnBrk="0" hangingPunct="1">
        <a:spcBef>
          <a:spcPct val="20000"/>
        </a:spcBef>
        <a:buFont typeface="Arial" pitchFamily="34" charset="0"/>
        <a:buChar char="–"/>
        <a:defRPr sz="1400" kern="1200">
          <a:solidFill>
            <a:schemeClr val="tx1"/>
          </a:solidFill>
          <a:latin typeface="+mn-lt"/>
          <a:ea typeface="+mn-ea"/>
          <a:cs typeface="+mn-cs"/>
        </a:defRPr>
      </a:lvl2pPr>
      <a:lvl3pPr marL="571500" indent="-114300" algn="l" defTabSz="457200" rtl="0" eaLnBrk="1" latinLnBrk="0" hangingPunct="1">
        <a:spcBef>
          <a:spcPct val="20000"/>
        </a:spcBef>
        <a:buFont typeface="Arial" pitchFamily="34" charset="0"/>
        <a:buChar char="•"/>
        <a:defRPr sz="1200" kern="1200">
          <a:solidFill>
            <a:schemeClr val="tx1"/>
          </a:solidFill>
          <a:latin typeface="+mn-lt"/>
          <a:ea typeface="+mn-ea"/>
          <a:cs typeface="+mn-cs"/>
        </a:defRPr>
      </a:lvl3pPr>
      <a:lvl4pPr marL="800100" indent="-114300" algn="l" defTabSz="457200" rtl="0" eaLnBrk="1" latinLnBrk="0" hangingPunct="1">
        <a:spcBef>
          <a:spcPct val="20000"/>
        </a:spcBef>
        <a:buFont typeface="Arial" pitchFamily="34" charset="0"/>
        <a:buChar char="–"/>
        <a:defRPr sz="1000" kern="1200">
          <a:solidFill>
            <a:schemeClr val="tx1"/>
          </a:solidFill>
          <a:latin typeface="+mn-lt"/>
          <a:ea typeface="+mn-ea"/>
          <a:cs typeface="+mn-cs"/>
        </a:defRPr>
      </a:lvl4pPr>
      <a:lvl5pPr marL="1028700" indent="-114300" algn="l" defTabSz="457200" rtl="0" eaLnBrk="1" latinLnBrk="0" hangingPunct="1">
        <a:spcBef>
          <a:spcPct val="20000"/>
        </a:spcBef>
        <a:buFont typeface="Arial" pitchFamily="34" charset="0"/>
        <a:buChar char="»"/>
        <a:defRPr sz="1000" kern="1200">
          <a:solidFill>
            <a:schemeClr val="tx1"/>
          </a:solidFill>
          <a:latin typeface="+mn-lt"/>
          <a:ea typeface="+mn-ea"/>
          <a:cs typeface="+mn-cs"/>
        </a:defRPr>
      </a:lvl5pPr>
      <a:lvl6pPr marL="1257300" indent="-114300" algn="l" defTabSz="457200" rtl="0" eaLnBrk="1" latinLnBrk="0" hangingPunct="1">
        <a:spcBef>
          <a:spcPct val="20000"/>
        </a:spcBef>
        <a:buFont typeface="Arial" pitchFamily="34" charset="0"/>
        <a:buChar char="•"/>
        <a:defRPr sz="1000" kern="1200">
          <a:solidFill>
            <a:schemeClr val="tx1"/>
          </a:solidFill>
          <a:latin typeface="+mn-lt"/>
          <a:ea typeface="+mn-ea"/>
          <a:cs typeface="+mn-cs"/>
        </a:defRPr>
      </a:lvl6pPr>
      <a:lvl7pPr marL="1485900" indent="-114300" algn="l" defTabSz="457200" rtl="0" eaLnBrk="1" latinLnBrk="0" hangingPunct="1">
        <a:spcBef>
          <a:spcPct val="20000"/>
        </a:spcBef>
        <a:buFont typeface="Arial" pitchFamily="34" charset="0"/>
        <a:buChar char="•"/>
        <a:defRPr sz="1000" kern="1200">
          <a:solidFill>
            <a:schemeClr val="tx1"/>
          </a:solidFill>
          <a:latin typeface="+mn-lt"/>
          <a:ea typeface="+mn-ea"/>
          <a:cs typeface="+mn-cs"/>
        </a:defRPr>
      </a:lvl7pPr>
      <a:lvl8pPr marL="1714500" indent="-114300" algn="l" defTabSz="457200" rtl="0" eaLnBrk="1" latinLnBrk="0" hangingPunct="1">
        <a:spcBef>
          <a:spcPct val="20000"/>
        </a:spcBef>
        <a:buFont typeface="Arial" pitchFamily="34" charset="0"/>
        <a:buChar char="•"/>
        <a:defRPr sz="1000" kern="1200">
          <a:solidFill>
            <a:schemeClr val="tx1"/>
          </a:solidFill>
          <a:latin typeface="+mn-lt"/>
          <a:ea typeface="+mn-ea"/>
          <a:cs typeface="+mn-cs"/>
        </a:defRPr>
      </a:lvl8pPr>
      <a:lvl9pPr marL="1943100" indent="-114300" algn="l" defTabSz="457200" rtl="0" eaLnBrk="1" latinLnBrk="0" hangingPunct="1">
        <a:spcBef>
          <a:spcPct val="20000"/>
        </a:spcBef>
        <a:buFont typeface="Arial" pitchFamily="34" charset="0"/>
        <a:buChar char="•"/>
        <a:defRPr sz="1000" kern="1200">
          <a:solidFill>
            <a:schemeClr val="tx1"/>
          </a:solidFill>
          <a:latin typeface="+mn-lt"/>
          <a:ea typeface="+mn-ea"/>
          <a:cs typeface="+mn-cs"/>
        </a:defRPr>
      </a:lvl9pPr>
    </p:bodyStyle>
    <p:otherStyle>
      <a:defPPr>
        <a:defRPr lang="en-US"/>
      </a:defPPr>
      <a:lvl1pPr marL="0" algn="l" defTabSz="457200" rtl="0" eaLnBrk="1" latinLnBrk="0" hangingPunct="1">
        <a:defRPr sz="900" kern="1200">
          <a:solidFill>
            <a:schemeClr val="tx1"/>
          </a:solidFill>
          <a:latin typeface="+mn-lt"/>
          <a:ea typeface="+mn-ea"/>
          <a:cs typeface="+mn-cs"/>
        </a:defRPr>
      </a:lvl1pPr>
      <a:lvl2pPr marL="228600" algn="l" defTabSz="457200" rtl="0" eaLnBrk="1" latinLnBrk="0" hangingPunct="1">
        <a:defRPr sz="900" kern="1200">
          <a:solidFill>
            <a:schemeClr val="tx1"/>
          </a:solidFill>
          <a:latin typeface="+mn-lt"/>
          <a:ea typeface="+mn-ea"/>
          <a:cs typeface="+mn-cs"/>
        </a:defRPr>
      </a:lvl2pPr>
      <a:lvl3pPr marL="457200" algn="l" defTabSz="457200" rtl="0" eaLnBrk="1" latinLnBrk="0" hangingPunct="1">
        <a:defRPr sz="900" kern="1200">
          <a:solidFill>
            <a:schemeClr val="tx1"/>
          </a:solidFill>
          <a:latin typeface="+mn-lt"/>
          <a:ea typeface="+mn-ea"/>
          <a:cs typeface="+mn-cs"/>
        </a:defRPr>
      </a:lvl3pPr>
      <a:lvl4pPr marL="685800" algn="l" defTabSz="457200" rtl="0" eaLnBrk="1" latinLnBrk="0" hangingPunct="1">
        <a:defRPr sz="900" kern="1200">
          <a:solidFill>
            <a:schemeClr val="tx1"/>
          </a:solidFill>
          <a:latin typeface="+mn-lt"/>
          <a:ea typeface="+mn-ea"/>
          <a:cs typeface="+mn-cs"/>
        </a:defRPr>
      </a:lvl4pPr>
      <a:lvl5pPr marL="914400" algn="l" defTabSz="457200" rtl="0" eaLnBrk="1" latinLnBrk="0" hangingPunct="1">
        <a:defRPr sz="900" kern="1200">
          <a:solidFill>
            <a:schemeClr val="tx1"/>
          </a:solidFill>
          <a:latin typeface="+mn-lt"/>
          <a:ea typeface="+mn-ea"/>
          <a:cs typeface="+mn-cs"/>
        </a:defRPr>
      </a:lvl5pPr>
      <a:lvl6pPr marL="1143000" algn="l" defTabSz="457200" rtl="0" eaLnBrk="1" latinLnBrk="0" hangingPunct="1">
        <a:defRPr sz="900" kern="1200">
          <a:solidFill>
            <a:schemeClr val="tx1"/>
          </a:solidFill>
          <a:latin typeface="+mn-lt"/>
          <a:ea typeface="+mn-ea"/>
          <a:cs typeface="+mn-cs"/>
        </a:defRPr>
      </a:lvl6pPr>
      <a:lvl7pPr marL="1371600" algn="l" defTabSz="457200" rtl="0" eaLnBrk="1" latinLnBrk="0" hangingPunct="1">
        <a:defRPr sz="900" kern="1200">
          <a:solidFill>
            <a:schemeClr val="tx1"/>
          </a:solidFill>
          <a:latin typeface="+mn-lt"/>
          <a:ea typeface="+mn-ea"/>
          <a:cs typeface="+mn-cs"/>
        </a:defRPr>
      </a:lvl7pPr>
      <a:lvl8pPr marL="1600200" algn="l" defTabSz="457200" rtl="0" eaLnBrk="1" latinLnBrk="0" hangingPunct="1">
        <a:defRPr sz="900" kern="1200">
          <a:solidFill>
            <a:schemeClr val="tx1"/>
          </a:solidFill>
          <a:latin typeface="+mn-lt"/>
          <a:ea typeface="+mn-ea"/>
          <a:cs typeface="+mn-cs"/>
        </a:defRPr>
      </a:lvl8pPr>
      <a:lvl9pPr marL="1828800" algn="l" defTabSz="457200" rtl="0" eaLnBrk="1" latinLnBrk="0" hangingPunct="1">
        <a:defRPr sz="9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52.xml"/></Relationships>
</file>

<file path=ppt/slides/_rels/slide10.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10.xml"/><Relationship Id="rId1" Type="http://schemas.openxmlformats.org/officeDocument/2006/relationships/slideLayout" Target="../slideLayouts/slideLayout2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12.xml"/><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14.xml"/><Relationship Id="rId1" Type="http://schemas.openxmlformats.org/officeDocument/2006/relationships/slideLayout" Target="../slideLayouts/slideLayout16.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7.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19.xml"/><Relationship Id="rId1" Type="http://schemas.openxmlformats.org/officeDocument/2006/relationships/slideLayout" Target="../slideLayouts/slideLayout7.xml"/><Relationship Id="rId5" Type="http://schemas.microsoft.com/office/2007/relationships/hdphoto" Target="../media/hdphoto2.wdp"/><Relationship Id="rId4" Type="http://schemas.openxmlformats.org/officeDocument/2006/relationships/image" Target="../media/image36.png"/></Relationships>
</file>

<file path=ppt/slides/_rels/slide2.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5.xml"/></Relationships>
</file>

<file path=ppt/slides/_rels/slide21.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21.xml"/><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4.xml"/><Relationship Id="rId1" Type="http://schemas.openxmlformats.org/officeDocument/2006/relationships/slideLayout" Target="../slideLayouts/slideLayout1.xml"/><Relationship Id="rId5" Type="http://schemas.openxmlformats.org/officeDocument/2006/relationships/image" Target="../media/image28.png"/><Relationship Id="rId4" Type="http://schemas.openxmlformats.org/officeDocument/2006/relationships/image" Target="../media/image27.png"/></Relationships>
</file>

<file path=ppt/slides/_rels/slide5.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5.xml"/><Relationship Id="rId1" Type="http://schemas.openxmlformats.org/officeDocument/2006/relationships/slideLayout" Target="../slideLayouts/slideLayout18.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7.xml"/><Relationship Id="rId1" Type="http://schemas.openxmlformats.org/officeDocument/2006/relationships/slideLayout" Target="../slideLayouts/slideLayout15.xml"/></Relationships>
</file>

<file path=ppt/slides/_rels/slide8.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8.xml"/><Relationship Id="rId1" Type="http://schemas.openxmlformats.org/officeDocument/2006/relationships/slideLayout" Target="../slideLayouts/slideLayout1.xml"/><Relationship Id="rId4" Type="http://schemas.microsoft.com/office/2007/relationships/hdphoto" Target="../media/hdphoto1.wdp"/></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2716"/>
        <p:cNvGrpSpPr/>
        <p:nvPr/>
      </p:nvGrpSpPr>
      <p:grpSpPr>
        <a:xfrm>
          <a:off x="0" y="0"/>
          <a:ext cx="0" cy="0"/>
          <a:chOff x="0" y="0"/>
          <a:chExt cx="0" cy="0"/>
        </a:xfrm>
      </p:grpSpPr>
      <p:sp>
        <p:nvSpPr>
          <p:cNvPr id="3" name="TextBox 10"/>
          <p:cNvSpPr txBox="1"/>
          <p:nvPr/>
        </p:nvSpPr>
        <p:spPr>
          <a:xfrm>
            <a:off x="2549511" y="828591"/>
            <a:ext cx="4159900" cy="3000821"/>
          </a:xfrm>
          <a:prstGeom prst="rect">
            <a:avLst/>
          </a:prstGeom>
        </p:spPr>
        <p:txBody>
          <a:bodyPr lIns="0" tIns="0" rIns="0" bIns="0" rtlCol="0" anchor="t">
            <a:spAutoFit/>
          </a:bodyPr>
          <a:lstStyle/>
          <a:p>
            <a:pPr algn="ctr">
              <a:lnSpc>
                <a:spcPts val="3920"/>
              </a:lnSpc>
              <a:buClrTx/>
            </a:pPr>
            <a:r>
              <a:rPr lang="en-US" sz="3200" kern="1200" dirty="0" err="1">
                <a:solidFill>
                  <a:srgbClr val="4F3B20"/>
                </a:solidFill>
                <a:latin typeface="Times New Roman" panose="02020603050405020304" pitchFamily="18" charset="0"/>
                <a:cs typeface="Times New Roman" panose="02020603050405020304" pitchFamily="18" charset="0"/>
              </a:rPr>
              <a:t>Cùng</a:t>
            </a:r>
            <a:r>
              <a:rPr lang="en-US" sz="3200" kern="1200" dirty="0">
                <a:solidFill>
                  <a:srgbClr val="4F3B20"/>
                </a:solidFill>
                <a:latin typeface="Times New Roman" panose="02020603050405020304" pitchFamily="18" charset="0"/>
                <a:cs typeface="Times New Roman" panose="02020603050405020304" pitchFamily="18" charset="0"/>
              </a:rPr>
              <a:t> </a:t>
            </a:r>
            <a:r>
              <a:rPr lang="en-US" sz="3200" kern="1200" dirty="0" err="1">
                <a:solidFill>
                  <a:srgbClr val="4F3B20"/>
                </a:solidFill>
                <a:latin typeface="Times New Roman" panose="02020603050405020304" pitchFamily="18" charset="0"/>
                <a:cs typeface="Times New Roman" panose="02020603050405020304" pitchFamily="18" charset="0"/>
              </a:rPr>
              <a:t>nhìn</a:t>
            </a:r>
            <a:r>
              <a:rPr lang="en-US" sz="3200" kern="1200" dirty="0">
                <a:solidFill>
                  <a:srgbClr val="4F3B20"/>
                </a:solidFill>
                <a:latin typeface="Times New Roman" panose="02020603050405020304" pitchFamily="18" charset="0"/>
                <a:cs typeface="Times New Roman" panose="02020603050405020304" pitchFamily="18" charset="0"/>
              </a:rPr>
              <a:t> </a:t>
            </a:r>
            <a:r>
              <a:rPr lang="en-US" sz="3200" kern="1200" dirty="0" err="1">
                <a:solidFill>
                  <a:srgbClr val="4F3B20"/>
                </a:solidFill>
                <a:latin typeface="Times New Roman" panose="02020603050405020304" pitchFamily="18" charset="0"/>
                <a:cs typeface="Times New Roman" panose="02020603050405020304" pitchFamily="18" charset="0"/>
              </a:rPr>
              <a:t>các</a:t>
            </a:r>
            <a:r>
              <a:rPr lang="en-US" sz="3200" kern="1200" dirty="0">
                <a:solidFill>
                  <a:srgbClr val="4F3B20"/>
                </a:solidFill>
                <a:latin typeface="Times New Roman" panose="02020603050405020304" pitchFamily="18" charset="0"/>
                <a:cs typeface="Times New Roman" panose="02020603050405020304" pitchFamily="18" charset="0"/>
              </a:rPr>
              <a:t> </a:t>
            </a:r>
            <a:r>
              <a:rPr lang="en-US" sz="3200" kern="1200" dirty="0" err="1">
                <a:solidFill>
                  <a:srgbClr val="4F3B20"/>
                </a:solidFill>
                <a:latin typeface="Times New Roman" panose="02020603050405020304" pitchFamily="18" charset="0"/>
                <a:cs typeface="Times New Roman" panose="02020603050405020304" pitchFamily="18" charset="0"/>
              </a:rPr>
              <a:t>hình</a:t>
            </a:r>
            <a:r>
              <a:rPr lang="en-US" sz="3200" kern="1200" dirty="0">
                <a:solidFill>
                  <a:srgbClr val="4F3B20"/>
                </a:solidFill>
                <a:latin typeface="Times New Roman" panose="02020603050405020304" pitchFamily="18" charset="0"/>
                <a:cs typeface="Times New Roman" panose="02020603050405020304" pitchFamily="18" charset="0"/>
              </a:rPr>
              <a:t> </a:t>
            </a:r>
            <a:r>
              <a:rPr lang="en-US" sz="3200" kern="1200" dirty="0" err="1">
                <a:solidFill>
                  <a:srgbClr val="4F3B20"/>
                </a:solidFill>
                <a:latin typeface="Times New Roman" panose="02020603050405020304" pitchFamily="18" charset="0"/>
                <a:cs typeface="Times New Roman" panose="02020603050405020304" pitchFamily="18" charset="0"/>
              </a:rPr>
              <a:t>ảnh</a:t>
            </a:r>
            <a:r>
              <a:rPr lang="en-US" sz="3200" kern="1200" dirty="0">
                <a:solidFill>
                  <a:srgbClr val="4F3B20"/>
                </a:solidFill>
                <a:latin typeface="Times New Roman" panose="02020603050405020304" pitchFamily="18" charset="0"/>
                <a:cs typeface="Times New Roman" panose="02020603050405020304" pitchFamily="18" charset="0"/>
              </a:rPr>
              <a:t> </a:t>
            </a:r>
            <a:r>
              <a:rPr lang="en-US" sz="3200" kern="1200" dirty="0" err="1">
                <a:solidFill>
                  <a:srgbClr val="4F3B20"/>
                </a:solidFill>
                <a:latin typeface="Times New Roman" panose="02020603050405020304" pitchFamily="18" charset="0"/>
                <a:cs typeface="Times New Roman" panose="02020603050405020304" pitchFamily="18" charset="0"/>
              </a:rPr>
              <a:t>sau</a:t>
            </a:r>
            <a:r>
              <a:rPr lang="en-US" sz="3200" kern="1200" dirty="0">
                <a:solidFill>
                  <a:srgbClr val="4F3B20"/>
                </a:solidFill>
                <a:latin typeface="Times New Roman" panose="02020603050405020304" pitchFamily="18" charset="0"/>
                <a:cs typeface="Times New Roman" panose="02020603050405020304" pitchFamily="18" charset="0"/>
              </a:rPr>
              <a:t> </a:t>
            </a:r>
            <a:r>
              <a:rPr lang="en-US" sz="3200" kern="1200" dirty="0" err="1">
                <a:solidFill>
                  <a:srgbClr val="4F3B20"/>
                </a:solidFill>
                <a:latin typeface="Times New Roman" panose="02020603050405020304" pitchFamily="18" charset="0"/>
                <a:cs typeface="Times New Roman" panose="02020603050405020304" pitchFamily="18" charset="0"/>
              </a:rPr>
              <a:t>và</a:t>
            </a:r>
            <a:r>
              <a:rPr lang="en-US" sz="3200" kern="1200" dirty="0">
                <a:solidFill>
                  <a:srgbClr val="4F3B20"/>
                </a:solidFill>
                <a:latin typeface="Times New Roman" panose="02020603050405020304" pitchFamily="18" charset="0"/>
                <a:cs typeface="Times New Roman" panose="02020603050405020304" pitchFamily="18" charset="0"/>
              </a:rPr>
              <a:t> </a:t>
            </a:r>
            <a:r>
              <a:rPr lang="en-US" sz="3200" kern="1200" dirty="0" err="1">
                <a:solidFill>
                  <a:srgbClr val="4F3B20"/>
                </a:solidFill>
                <a:latin typeface="Times New Roman" panose="02020603050405020304" pitchFamily="18" charset="0"/>
                <a:cs typeface="Times New Roman" panose="02020603050405020304" pitchFamily="18" charset="0"/>
              </a:rPr>
              <a:t>cho</a:t>
            </a:r>
            <a:r>
              <a:rPr lang="en-US" sz="3200" kern="1200" dirty="0">
                <a:solidFill>
                  <a:srgbClr val="4F3B20"/>
                </a:solidFill>
                <a:latin typeface="Times New Roman" panose="02020603050405020304" pitchFamily="18" charset="0"/>
                <a:cs typeface="Times New Roman" panose="02020603050405020304" pitchFamily="18" charset="0"/>
              </a:rPr>
              <a:t> </a:t>
            </a:r>
            <a:r>
              <a:rPr lang="en-US" sz="3200" kern="1200" dirty="0" err="1">
                <a:solidFill>
                  <a:srgbClr val="4F3B20"/>
                </a:solidFill>
                <a:latin typeface="Times New Roman" panose="02020603050405020304" pitchFamily="18" charset="0"/>
                <a:cs typeface="Times New Roman" panose="02020603050405020304" pitchFamily="18" charset="0"/>
              </a:rPr>
              <a:t>biết</a:t>
            </a:r>
            <a:r>
              <a:rPr lang="en-US" sz="3200" kern="1200" dirty="0">
                <a:solidFill>
                  <a:srgbClr val="4F3B20"/>
                </a:solidFill>
                <a:latin typeface="Times New Roman" panose="02020603050405020304" pitchFamily="18" charset="0"/>
                <a:cs typeface="Times New Roman" panose="02020603050405020304" pitchFamily="18" charset="0"/>
              </a:rPr>
              <a:t> </a:t>
            </a:r>
            <a:r>
              <a:rPr lang="en-US" sz="3200" kern="1200" dirty="0" err="1">
                <a:solidFill>
                  <a:srgbClr val="4F3B20"/>
                </a:solidFill>
                <a:latin typeface="Times New Roman" panose="02020603050405020304" pitchFamily="18" charset="0"/>
                <a:cs typeface="Times New Roman" panose="02020603050405020304" pitchFamily="18" charset="0"/>
              </a:rPr>
              <a:t>hình</a:t>
            </a:r>
            <a:r>
              <a:rPr lang="en-US" sz="3200" kern="1200" dirty="0">
                <a:solidFill>
                  <a:srgbClr val="4F3B20"/>
                </a:solidFill>
                <a:latin typeface="Times New Roman" panose="02020603050405020304" pitchFamily="18" charset="0"/>
                <a:cs typeface="Times New Roman" panose="02020603050405020304" pitchFamily="18" charset="0"/>
              </a:rPr>
              <a:t> </a:t>
            </a:r>
            <a:r>
              <a:rPr lang="en-US" sz="3200" kern="1200" dirty="0" err="1">
                <a:solidFill>
                  <a:srgbClr val="4F3B20"/>
                </a:solidFill>
                <a:latin typeface="Times New Roman" panose="02020603050405020304" pitchFamily="18" charset="0"/>
                <a:cs typeface="Times New Roman" panose="02020603050405020304" pitchFamily="18" charset="0"/>
              </a:rPr>
              <a:t>ảnh</a:t>
            </a:r>
            <a:r>
              <a:rPr lang="en-US" sz="3200" kern="1200" dirty="0">
                <a:solidFill>
                  <a:srgbClr val="4F3B20"/>
                </a:solidFill>
                <a:latin typeface="Times New Roman" panose="02020603050405020304" pitchFamily="18" charset="0"/>
                <a:cs typeface="Times New Roman" panose="02020603050405020304" pitchFamily="18" charset="0"/>
              </a:rPr>
              <a:t> </a:t>
            </a:r>
            <a:r>
              <a:rPr lang="en-US" sz="3200" kern="1200" dirty="0" err="1">
                <a:solidFill>
                  <a:srgbClr val="4F3B20"/>
                </a:solidFill>
                <a:latin typeface="Times New Roman" panose="02020603050405020304" pitchFamily="18" charset="0"/>
                <a:cs typeface="Times New Roman" panose="02020603050405020304" pitchFamily="18" charset="0"/>
              </a:rPr>
              <a:t>đó</a:t>
            </a:r>
            <a:r>
              <a:rPr lang="en-US" sz="3200" kern="1200" dirty="0">
                <a:solidFill>
                  <a:srgbClr val="4F3B20"/>
                </a:solidFill>
                <a:latin typeface="Times New Roman" panose="02020603050405020304" pitchFamily="18" charset="0"/>
                <a:cs typeface="Times New Roman" panose="02020603050405020304" pitchFamily="18" charset="0"/>
              </a:rPr>
              <a:t> </a:t>
            </a:r>
            <a:r>
              <a:rPr lang="en-US" sz="3200" kern="1200" dirty="0" err="1">
                <a:solidFill>
                  <a:srgbClr val="4F3B20"/>
                </a:solidFill>
                <a:latin typeface="Times New Roman" panose="02020603050405020304" pitchFamily="18" charset="0"/>
                <a:cs typeface="Times New Roman" panose="02020603050405020304" pitchFamily="18" charset="0"/>
              </a:rPr>
              <a:t>đề</a:t>
            </a:r>
            <a:r>
              <a:rPr lang="en-US" sz="3200" kern="1200" dirty="0">
                <a:solidFill>
                  <a:srgbClr val="4F3B20"/>
                </a:solidFill>
                <a:latin typeface="Times New Roman" panose="02020603050405020304" pitchFamily="18" charset="0"/>
                <a:cs typeface="Times New Roman" panose="02020603050405020304" pitchFamily="18" charset="0"/>
              </a:rPr>
              <a:t> </a:t>
            </a:r>
            <a:r>
              <a:rPr lang="en-US" sz="3200" kern="1200" dirty="0" err="1">
                <a:solidFill>
                  <a:srgbClr val="4F3B20"/>
                </a:solidFill>
                <a:latin typeface="Times New Roman" panose="02020603050405020304" pitchFamily="18" charset="0"/>
                <a:cs typeface="Times New Roman" panose="02020603050405020304" pitchFamily="18" charset="0"/>
              </a:rPr>
              <a:t>cập</a:t>
            </a:r>
            <a:r>
              <a:rPr lang="en-US" sz="3200" kern="1200" dirty="0">
                <a:solidFill>
                  <a:srgbClr val="4F3B20"/>
                </a:solidFill>
                <a:latin typeface="Times New Roman" panose="02020603050405020304" pitchFamily="18" charset="0"/>
                <a:cs typeface="Times New Roman" panose="02020603050405020304" pitchFamily="18" charset="0"/>
              </a:rPr>
              <a:t> </a:t>
            </a:r>
            <a:r>
              <a:rPr lang="en-US" sz="3200" kern="1200" dirty="0" err="1">
                <a:solidFill>
                  <a:srgbClr val="4F3B20"/>
                </a:solidFill>
                <a:latin typeface="Times New Roman" panose="02020603050405020304" pitchFamily="18" charset="0"/>
                <a:cs typeface="Times New Roman" panose="02020603050405020304" pitchFamily="18" charset="0"/>
              </a:rPr>
              <a:t>tới</a:t>
            </a:r>
            <a:r>
              <a:rPr lang="en-US" sz="3200" kern="1200" dirty="0">
                <a:solidFill>
                  <a:srgbClr val="4F3B20"/>
                </a:solidFill>
                <a:latin typeface="Times New Roman" panose="02020603050405020304" pitchFamily="18" charset="0"/>
                <a:cs typeface="Times New Roman" panose="02020603050405020304" pitchFamily="18" charset="0"/>
              </a:rPr>
              <a:t> </a:t>
            </a:r>
            <a:r>
              <a:rPr lang="en-US" sz="3200" kern="1200" dirty="0" err="1">
                <a:solidFill>
                  <a:srgbClr val="4F3B20"/>
                </a:solidFill>
                <a:latin typeface="Times New Roman" panose="02020603050405020304" pitchFamily="18" charset="0"/>
                <a:cs typeface="Times New Roman" panose="02020603050405020304" pitchFamily="18" charset="0"/>
              </a:rPr>
              <a:t>những</a:t>
            </a:r>
            <a:r>
              <a:rPr lang="en-US" sz="3200" kern="1200" dirty="0">
                <a:solidFill>
                  <a:srgbClr val="4F3B20"/>
                </a:solidFill>
                <a:latin typeface="Times New Roman" panose="02020603050405020304" pitchFamily="18" charset="0"/>
                <a:cs typeface="Times New Roman" panose="02020603050405020304" pitchFamily="18" charset="0"/>
              </a:rPr>
              <a:t> </a:t>
            </a:r>
            <a:r>
              <a:rPr lang="en-US" sz="3200" kern="1200" dirty="0" err="1">
                <a:solidFill>
                  <a:srgbClr val="4F3B20"/>
                </a:solidFill>
                <a:latin typeface="Times New Roman" panose="02020603050405020304" pitchFamily="18" charset="0"/>
                <a:cs typeface="Times New Roman" panose="02020603050405020304" pitchFamily="18" charset="0"/>
              </a:rPr>
              <a:t>vấn</a:t>
            </a:r>
            <a:r>
              <a:rPr lang="en-US" sz="3200" kern="1200" dirty="0">
                <a:solidFill>
                  <a:srgbClr val="4F3B20"/>
                </a:solidFill>
                <a:latin typeface="Times New Roman" panose="02020603050405020304" pitchFamily="18" charset="0"/>
                <a:cs typeface="Times New Roman" panose="02020603050405020304" pitchFamily="18" charset="0"/>
              </a:rPr>
              <a:t> </a:t>
            </a:r>
            <a:r>
              <a:rPr lang="en-US" sz="3200" kern="1200" dirty="0" err="1">
                <a:solidFill>
                  <a:srgbClr val="4F3B20"/>
                </a:solidFill>
                <a:latin typeface="Times New Roman" panose="02020603050405020304" pitchFamily="18" charset="0"/>
                <a:cs typeface="Times New Roman" panose="02020603050405020304" pitchFamily="18" charset="0"/>
              </a:rPr>
              <a:t>đề</a:t>
            </a:r>
            <a:r>
              <a:rPr lang="en-US" sz="3200" kern="1200" dirty="0">
                <a:solidFill>
                  <a:srgbClr val="4F3B20"/>
                </a:solidFill>
                <a:latin typeface="Times New Roman" panose="02020603050405020304" pitchFamily="18" charset="0"/>
                <a:cs typeface="Times New Roman" panose="02020603050405020304" pitchFamily="18" charset="0"/>
              </a:rPr>
              <a:t> </a:t>
            </a:r>
            <a:r>
              <a:rPr lang="en-US" sz="3200" kern="1200" dirty="0" err="1">
                <a:solidFill>
                  <a:srgbClr val="4F3B20"/>
                </a:solidFill>
                <a:latin typeface="Times New Roman" panose="02020603050405020304" pitchFamily="18" charset="0"/>
                <a:cs typeface="Times New Roman" panose="02020603050405020304" pitchFamily="18" charset="0"/>
              </a:rPr>
              <a:t>nào</a:t>
            </a:r>
            <a:r>
              <a:rPr lang="en-US" sz="3200" kern="1200" dirty="0">
                <a:solidFill>
                  <a:srgbClr val="4F3B20"/>
                </a:solidFill>
                <a:latin typeface="Times New Roman" panose="02020603050405020304" pitchFamily="18" charset="0"/>
                <a:cs typeface="Times New Roman" panose="02020603050405020304" pitchFamily="18" charset="0"/>
              </a:rPr>
              <a:t> </a:t>
            </a:r>
            <a:r>
              <a:rPr lang="en-US" sz="3200" kern="1200" dirty="0" err="1">
                <a:solidFill>
                  <a:srgbClr val="4F3B20"/>
                </a:solidFill>
                <a:latin typeface="Times New Roman" panose="02020603050405020304" pitchFamily="18" charset="0"/>
                <a:cs typeface="Times New Roman" panose="02020603050405020304" pitchFamily="18" charset="0"/>
              </a:rPr>
              <a:t>trong</a:t>
            </a:r>
            <a:r>
              <a:rPr lang="en-US" sz="3200" kern="1200" dirty="0">
                <a:solidFill>
                  <a:srgbClr val="4F3B20"/>
                </a:solidFill>
                <a:latin typeface="Times New Roman" panose="02020603050405020304" pitchFamily="18" charset="0"/>
                <a:cs typeface="Times New Roman" panose="02020603050405020304" pitchFamily="18" charset="0"/>
              </a:rPr>
              <a:t> </a:t>
            </a:r>
            <a:r>
              <a:rPr lang="en-US" sz="3200" kern="1200" dirty="0" err="1">
                <a:solidFill>
                  <a:srgbClr val="4F3B20"/>
                </a:solidFill>
                <a:latin typeface="Times New Roman" panose="02020603050405020304" pitchFamily="18" charset="0"/>
                <a:cs typeface="Times New Roman" panose="02020603050405020304" pitchFamily="18" charset="0"/>
              </a:rPr>
              <a:t>đời</a:t>
            </a:r>
            <a:r>
              <a:rPr lang="en-US" sz="3200" kern="1200" dirty="0">
                <a:solidFill>
                  <a:srgbClr val="4F3B20"/>
                </a:solidFill>
                <a:latin typeface="Times New Roman" panose="02020603050405020304" pitchFamily="18" charset="0"/>
                <a:cs typeface="Times New Roman" panose="02020603050405020304" pitchFamily="18" charset="0"/>
              </a:rPr>
              <a:t> </a:t>
            </a:r>
            <a:r>
              <a:rPr lang="en-US" sz="3200" kern="1200" dirty="0" err="1">
                <a:solidFill>
                  <a:srgbClr val="4F3B20"/>
                </a:solidFill>
                <a:latin typeface="Times New Roman" panose="02020603050405020304" pitchFamily="18" charset="0"/>
                <a:cs typeface="Times New Roman" panose="02020603050405020304" pitchFamily="18" charset="0"/>
              </a:rPr>
              <a:t>sống</a:t>
            </a:r>
            <a:r>
              <a:rPr lang="en-US" sz="3200" kern="1200" dirty="0">
                <a:solidFill>
                  <a:srgbClr val="4F3B20"/>
                </a:solidFill>
                <a:latin typeface="Times New Roman" panose="02020603050405020304" pitchFamily="18" charset="0"/>
                <a:cs typeface="Times New Roman" panose="02020603050405020304" pitchFamily="18" charset="0"/>
              </a:rPr>
              <a:t>? Chia </a:t>
            </a:r>
            <a:r>
              <a:rPr lang="en-US" sz="3200" kern="1200" dirty="0" err="1">
                <a:solidFill>
                  <a:srgbClr val="4F3B20"/>
                </a:solidFill>
                <a:latin typeface="Times New Roman" panose="02020603050405020304" pitchFamily="18" charset="0"/>
                <a:cs typeface="Times New Roman" panose="02020603050405020304" pitchFamily="18" charset="0"/>
              </a:rPr>
              <a:t>sẻ</a:t>
            </a:r>
            <a:r>
              <a:rPr lang="en-US" sz="3200" kern="1200" dirty="0">
                <a:solidFill>
                  <a:srgbClr val="4F3B20"/>
                </a:solidFill>
                <a:latin typeface="Times New Roman" panose="02020603050405020304" pitchFamily="18" charset="0"/>
                <a:cs typeface="Times New Roman" panose="02020603050405020304" pitchFamily="18" charset="0"/>
              </a:rPr>
              <a:t> </a:t>
            </a:r>
            <a:r>
              <a:rPr lang="en-US" sz="3200" kern="1200" dirty="0" err="1">
                <a:solidFill>
                  <a:srgbClr val="4F3B20"/>
                </a:solidFill>
                <a:latin typeface="Times New Roman" panose="02020603050405020304" pitchFamily="18" charset="0"/>
                <a:cs typeface="Times New Roman" panose="02020603050405020304" pitchFamily="18" charset="0"/>
              </a:rPr>
              <a:t>quan</a:t>
            </a:r>
            <a:r>
              <a:rPr lang="en-US" sz="3200" kern="1200" dirty="0">
                <a:solidFill>
                  <a:srgbClr val="4F3B20"/>
                </a:solidFill>
                <a:latin typeface="Times New Roman" panose="02020603050405020304" pitchFamily="18" charset="0"/>
                <a:cs typeface="Times New Roman" panose="02020603050405020304" pitchFamily="18" charset="0"/>
              </a:rPr>
              <a:t> </a:t>
            </a:r>
            <a:r>
              <a:rPr lang="en-US" sz="3200" kern="1200" dirty="0" err="1">
                <a:solidFill>
                  <a:srgbClr val="4F3B20"/>
                </a:solidFill>
                <a:latin typeface="Times New Roman" panose="02020603050405020304" pitchFamily="18" charset="0"/>
                <a:cs typeface="Times New Roman" panose="02020603050405020304" pitchFamily="18" charset="0"/>
              </a:rPr>
              <a:t>điểm</a:t>
            </a:r>
            <a:r>
              <a:rPr lang="en-US" sz="3200" kern="1200" dirty="0">
                <a:solidFill>
                  <a:srgbClr val="4F3B20"/>
                </a:solidFill>
                <a:latin typeface="Times New Roman" panose="02020603050405020304" pitchFamily="18" charset="0"/>
                <a:cs typeface="Times New Roman" panose="02020603050405020304" pitchFamily="18" charset="0"/>
              </a:rPr>
              <a:t> </a:t>
            </a:r>
            <a:r>
              <a:rPr lang="en-US" sz="3200" kern="1200" dirty="0" err="1">
                <a:solidFill>
                  <a:srgbClr val="4F3B20"/>
                </a:solidFill>
                <a:latin typeface="Times New Roman" panose="02020603050405020304" pitchFamily="18" charset="0"/>
                <a:cs typeface="Times New Roman" panose="02020603050405020304" pitchFamily="18" charset="0"/>
              </a:rPr>
              <a:t>của</a:t>
            </a:r>
            <a:r>
              <a:rPr lang="en-US" sz="3200" kern="1200" dirty="0">
                <a:solidFill>
                  <a:srgbClr val="4F3B20"/>
                </a:solidFill>
                <a:latin typeface="Times New Roman" panose="02020603050405020304" pitchFamily="18" charset="0"/>
                <a:cs typeface="Times New Roman" panose="02020603050405020304" pitchFamily="18" charset="0"/>
              </a:rPr>
              <a:t> </a:t>
            </a:r>
            <a:r>
              <a:rPr lang="en-US" sz="3200" kern="1200" dirty="0" err="1">
                <a:solidFill>
                  <a:srgbClr val="4F3B20"/>
                </a:solidFill>
                <a:latin typeface="Times New Roman" panose="02020603050405020304" pitchFamily="18" charset="0"/>
                <a:cs typeface="Times New Roman" panose="02020603050405020304" pitchFamily="18" charset="0"/>
              </a:rPr>
              <a:t>em</a:t>
            </a:r>
            <a:r>
              <a:rPr lang="en-US" sz="3200" kern="1200" dirty="0">
                <a:solidFill>
                  <a:srgbClr val="4F3B20"/>
                </a:solidFill>
                <a:latin typeface="Times New Roman" panose="02020603050405020304" pitchFamily="18" charset="0"/>
                <a:cs typeface="Times New Roman" panose="02020603050405020304" pitchFamily="18" charset="0"/>
              </a:rPr>
              <a:t> </a:t>
            </a:r>
            <a:r>
              <a:rPr lang="en-US" sz="3200" kern="1200" dirty="0" err="1">
                <a:solidFill>
                  <a:srgbClr val="4F3B20"/>
                </a:solidFill>
                <a:latin typeface="Times New Roman" panose="02020603050405020304" pitchFamily="18" charset="0"/>
                <a:cs typeface="Times New Roman" panose="02020603050405020304" pitchFamily="18" charset="0"/>
              </a:rPr>
              <a:t>về</a:t>
            </a:r>
            <a:r>
              <a:rPr lang="en-US" sz="3200" kern="1200" dirty="0">
                <a:solidFill>
                  <a:srgbClr val="4F3B20"/>
                </a:solidFill>
                <a:latin typeface="Times New Roman" panose="02020603050405020304" pitchFamily="18" charset="0"/>
                <a:cs typeface="Times New Roman" panose="02020603050405020304" pitchFamily="18" charset="0"/>
              </a:rPr>
              <a:t> </a:t>
            </a:r>
            <a:r>
              <a:rPr lang="en-US" sz="3200" kern="1200" dirty="0" err="1">
                <a:solidFill>
                  <a:srgbClr val="4F3B20"/>
                </a:solidFill>
                <a:latin typeface="Times New Roman" panose="02020603050405020304" pitchFamily="18" charset="0"/>
                <a:cs typeface="Times New Roman" panose="02020603050405020304" pitchFamily="18" charset="0"/>
              </a:rPr>
              <a:t>vấn</a:t>
            </a:r>
            <a:r>
              <a:rPr lang="en-US" sz="3200" kern="1200" dirty="0">
                <a:solidFill>
                  <a:srgbClr val="4F3B20"/>
                </a:solidFill>
                <a:latin typeface="Times New Roman" panose="02020603050405020304" pitchFamily="18" charset="0"/>
                <a:cs typeface="Times New Roman" panose="02020603050405020304" pitchFamily="18" charset="0"/>
              </a:rPr>
              <a:t> </a:t>
            </a:r>
            <a:r>
              <a:rPr lang="en-US" sz="3200" kern="1200" dirty="0" err="1">
                <a:solidFill>
                  <a:srgbClr val="4F3B20"/>
                </a:solidFill>
                <a:latin typeface="Times New Roman" panose="02020603050405020304" pitchFamily="18" charset="0"/>
                <a:cs typeface="Times New Roman" panose="02020603050405020304" pitchFamily="18" charset="0"/>
              </a:rPr>
              <a:t>đề</a:t>
            </a:r>
            <a:r>
              <a:rPr lang="en-US" sz="3200" kern="1200" dirty="0">
                <a:solidFill>
                  <a:srgbClr val="4F3B20"/>
                </a:solidFill>
                <a:latin typeface="Times New Roman" panose="02020603050405020304" pitchFamily="18" charset="0"/>
                <a:cs typeface="Times New Roman" panose="02020603050405020304" pitchFamily="18" charset="0"/>
              </a:rPr>
              <a:t> </a:t>
            </a:r>
            <a:r>
              <a:rPr lang="en-US" sz="3200" kern="1200" dirty="0" err="1">
                <a:solidFill>
                  <a:srgbClr val="4F3B20"/>
                </a:solidFill>
                <a:latin typeface="Times New Roman" panose="02020603050405020304" pitchFamily="18" charset="0"/>
                <a:cs typeface="Times New Roman" panose="02020603050405020304" pitchFamily="18" charset="0"/>
              </a:rPr>
              <a:t>này</a:t>
            </a:r>
            <a:r>
              <a:rPr lang="en-US" sz="3200" kern="1200" dirty="0">
                <a:solidFill>
                  <a:srgbClr val="4F3B20"/>
                </a:solidFill>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3705800095"/>
      </p:ext>
    </p:extLst>
  </p:cSld>
  <p:clrMapOvr>
    <a:masterClrMapping/>
  </p:clrMapOvr>
  <p:transition spd="slow">
    <p:wip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stretch>
            <a:fillRect/>
          </a:stretch>
        </p:blipFill>
        <p:spPr>
          <a:xfrm>
            <a:off x="994137" y="1573407"/>
            <a:ext cx="6687892" cy="2017951"/>
          </a:xfrm>
          <a:prstGeom prst="rect">
            <a:avLst/>
          </a:prstGeom>
        </p:spPr>
      </p:pic>
    </p:spTree>
    <p:extLst>
      <p:ext uri="{BB962C8B-B14F-4D97-AF65-F5344CB8AC3E}">
        <p14:creationId xmlns:p14="http://schemas.microsoft.com/office/powerpoint/2010/main" val="2719301130"/>
      </p:ext>
    </p:extLst>
  </p:cSld>
  <p:clrMapOvr>
    <a:masterClrMapping/>
  </p:clrMapOvr>
  <p:transition spd="slow">
    <p:push dir="u"/>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441"/>
        <p:cNvGrpSpPr/>
        <p:nvPr/>
      </p:nvGrpSpPr>
      <p:grpSpPr>
        <a:xfrm>
          <a:off x="0" y="0"/>
          <a:ext cx="0" cy="0"/>
          <a:chOff x="0" y="0"/>
          <a:chExt cx="0" cy="0"/>
        </a:xfrm>
      </p:grpSpPr>
      <p:sp>
        <p:nvSpPr>
          <p:cNvPr id="42" name="Google Shape;441;p39"/>
          <p:cNvSpPr txBox="1">
            <a:spLocks/>
          </p:cNvSpPr>
          <p:nvPr/>
        </p:nvSpPr>
        <p:spPr>
          <a:xfrm>
            <a:off x="718595" y="430855"/>
            <a:ext cx="7713900" cy="5478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2"/>
              </a:buClr>
              <a:buSzPts val="800"/>
              <a:buFont typeface="Overpass Black"/>
              <a:buNone/>
              <a:defRPr sz="3000" b="0" i="0" u="none" strike="noStrike" cap="none">
                <a:solidFill>
                  <a:schemeClr val="dk2"/>
                </a:solidFill>
                <a:latin typeface="Overpass Black"/>
                <a:ea typeface="Overpass Black"/>
                <a:cs typeface="Overpass Black"/>
                <a:sym typeface="Overpass Black"/>
              </a:defRPr>
            </a:lvl1pPr>
            <a:lvl2pPr marR="0" lvl="1" algn="ctr" rtl="0">
              <a:lnSpc>
                <a:spcPct val="100000"/>
              </a:lnSpc>
              <a:spcBef>
                <a:spcPts val="0"/>
              </a:spcBef>
              <a:spcAft>
                <a:spcPts val="0"/>
              </a:spcAft>
              <a:buClr>
                <a:schemeClr val="dk2"/>
              </a:buClr>
              <a:buSzPts val="800"/>
              <a:buFont typeface="Overpass Black"/>
              <a:buNone/>
              <a:defRPr sz="800" b="0" i="0" u="none" strike="noStrike" cap="none">
                <a:solidFill>
                  <a:schemeClr val="dk2"/>
                </a:solidFill>
                <a:latin typeface="Overpass Black"/>
                <a:ea typeface="Overpass Black"/>
                <a:cs typeface="Overpass Black"/>
                <a:sym typeface="Overpass Black"/>
              </a:defRPr>
            </a:lvl2pPr>
            <a:lvl3pPr marR="0" lvl="2" algn="ctr" rtl="0">
              <a:lnSpc>
                <a:spcPct val="100000"/>
              </a:lnSpc>
              <a:spcBef>
                <a:spcPts val="0"/>
              </a:spcBef>
              <a:spcAft>
                <a:spcPts val="0"/>
              </a:spcAft>
              <a:buClr>
                <a:schemeClr val="dk2"/>
              </a:buClr>
              <a:buSzPts val="800"/>
              <a:buFont typeface="Overpass Black"/>
              <a:buNone/>
              <a:defRPr sz="800" b="0" i="0" u="none" strike="noStrike" cap="none">
                <a:solidFill>
                  <a:schemeClr val="dk2"/>
                </a:solidFill>
                <a:latin typeface="Overpass Black"/>
                <a:ea typeface="Overpass Black"/>
                <a:cs typeface="Overpass Black"/>
                <a:sym typeface="Overpass Black"/>
              </a:defRPr>
            </a:lvl3pPr>
            <a:lvl4pPr marR="0" lvl="3" algn="ctr" rtl="0">
              <a:lnSpc>
                <a:spcPct val="100000"/>
              </a:lnSpc>
              <a:spcBef>
                <a:spcPts val="0"/>
              </a:spcBef>
              <a:spcAft>
                <a:spcPts val="0"/>
              </a:spcAft>
              <a:buClr>
                <a:schemeClr val="dk2"/>
              </a:buClr>
              <a:buSzPts val="800"/>
              <a:buFont typeface="Overpass Black"/>
              <a:buNone/>
              <a:defRPr sz="800" b="0" i="0" u="none" strike="noStrike" cap="none">
                <a:solidFill>
                  <a:schemeClr val="dk2"/>
                </a:solidFill>
                <a:latin typeface="Overpass Black"/>
                <a:ea typeface="Overpass Black"/>
                <a:cs typeface="Overpass Black"/>
                <a:sym typeface="Overpass Black"/>
              </a:defRPr>
            </a:lvl4pPr>
            <a:lvl5pPr marR="0" lvl="4" algn="ctr" rtl="0">
              <a:lnSpc>
                <a:spcPct val="100000"/>
              </a:lnSpc>
              <a:spcBef>
                <a:spcPts val="0"/>
              </a:spcBef>
              <a:spcAft>
                <a:spcPts val="0"/>
              </a:spcAft>
              <a:buClr>
                <a:schemeClr val="dk2"/>
              </a:buClr>
              <a:buSzPts val="800"/>
              <a:buFont typeface="Overpass Black"/>
              <a:buNone/>
              <a:defRPr sz="800" b="0" i="0" u="none" strike="noStrike" cap="none">
                <a:solidFill>
                  <a:schemeClr val="dk2"/>
                </a:solidFill>
                <a:latin typeface="Overpass Black"/>
                <a:ea typeface="Overpass Black"/>
                <a:cs typeface="Overpass Black"/>
                <a:sym typeface="Overpass Black"/>
              </a:defRPr>
            </a:lvl5pPr>
            <a:lvl6pPr marR="0" lvl="5" algn="ctr" rtl="0">
              <a:lnSpc>
                <a:spcPct val="100000"/>
              </a:lnSpc>
              <a:spcBef>
                <a:spcPts val="0"/>
              </a:spcBef>
              <a:spcAft>
                <a:spcPts val="0"/>
              </a:spcAft>
              <a:buClr>
                <a:schemeClr val="dk2"/>
              </a:buClr>
              <a:buSzPts val="800"/>
              <a:buFont typeface="Overpass Black"/>
              <a:buNone/>
              <a:defRPr sz="800" b="0" i="0" u="none" strike="noStrike" cap="none">
                <a:solidFill>
                  <a:schemeClr val="dk2"/>
                </a:solidFill>
                <a:latin typeface="Overpass Black"/>
                <a:ea typeface="Overpass Black"/>
                <a:cs typeface="Overpass Black"/>
                <a:sym typeface="Overpass Black"/>
              </a:defRPr>
            </a:lvl6pPr>
            <a:lvl7pPr marR="0" lvl="6" algn="ctr" rtl="0">
              <a:lnSpc>
                <a:spcPct val="100000"/>
              </a:lnSpc>
              <a:spcBef>
                <a:spcPts val="0"/>
              </a:spcBef>
              <a:spcAft>
                <a:spcPts val="0"/>
              </a:spcAft>
              <a:buClr>
                <a:schemeClr val="dk2"/>
              </a:buClr>
              <a:buSzPts val="800"/>
              <a:buFont typeface="Overpass Black"/>
              <a:buNone/>
              <a:defRPr sz="800" b="0" i="0" u="none" strike="noStrike" cap="none">
                <a:solidFill>
                  <a:schemeClr val="dk2"/>
                </a:solidFill>
                <a:latin typeface="Overpass Black"/>
                <a:ea typeface="Overpass Black"/>
                <a:cs typeface="Overpass Black"/>
                <a:sym typeface="Overpass Black"/>
              </a:defRPr>
            </a:lvl7pPr>
            <a:lvl8pPr marR="0" lvl="7" algn="ctr" rtl="0">
              <a:lnSpc>
                <a:spcPct val="100000"/>
              </a:lnSpc>
              <a:spcBef>
                <a:spcPts val="0"/>
              </a:spcBef>
              <a:spcAft>
                <a:spcPts val="0"/>
              </a:spcAft>
              <a:buClr>
                <a:schemeClr val="dk2"/>
              </a:buClr>
              <a:buSzPts val="800"/>
              <a:buFont typeface="Overpass Black"/>
              <a:buNone/>
              <a:defRPr sz="800" b="0" i="0" u="none" strike="noStrike" cap="none">
                <a:solidFill>
                  <a:schemeClr val="dk2"/>
                </a:solidFill>
                <a:latin typeface="Overpass Black"/>
                <a:ea typeface="Overpass Black"/>
                <a:cs typeface="Overpass Black"/>
                <a:sym typeface="Overpass Black"/>
              </a:defRPr>
            </a:lvl8pPr>
            <a:lvl9pPr marR="0" lvl="8" algn="ctr" rtl="0">
              <a:lnSpc>
                <a:spcPct val="100000"/>
              </a:lnSpc>
              <a:spcBef>
                <a:spcPts val="0"/>
              </a:spcBef>
              <a:spcAft>
                <a:spcPts val="0"/>
              </a:spcAft>
              <a:buClr>
                <a:schemeClr val="dk2"/>
              </a:buClr>
              <a:buSzPts val="800"/>
              <a:buFont typeface="Overpass Black"/>
              <a:buNone/>
              <a:defRPr sz="800" b="0" i="0" u="none" strike="noStrike" cap="none">
                <a:solidFill>
                  <a:schemeClr val="dk2"/>
                </a:solidFill>
                <a:latin typeface="Overpass Black"/>
                <a:ea typeface="Overpass Black"/>
                <a:cs typeface="Overpass Black"/>
                <a:sym typeface="Overpass Black"/>
              </a:defRPr>
            </a:lvl9pPr>
          </a:lstStyle>
          <a:p>
            <a:r>
              <a:rPr lang="vi-VN">
                <a:latin typeface="+mj-lt"/>
                <a:cs typeface="Times New Roman" panose="02020603050405020304" pitchFamily="18" charset="0"/>
              </a:rPr>
              <a:t>CÁC BƯỚC THỰC HÀNH VIẾT</a:t>
            </a:r>
            <a:endParaRPr lang="vi-VN" dirty="0">
              <a:latin typeface="+mj-lt"/>
              <a:cs typeface="Times New Roman" panose="02020603050405020304" pitchFamily="18" charset="0"/>
            </a:endParaRPr>
          </a:p>
        </p:txBody>
      </p:sp>
      <p:sp>
        <p:nvSpPr>
          <p:cNvPr id="44" name="Google Shape;442;p39"/>
          <p:cNvSpPr txBox="1">
            <a:spLocks/>
          </p:cNvSpPr>
          <p:nvPr/>
        </p:nvSpPr>
        <p:spPr>
          <a:xfrm>
            <a:off x="978019" y="3472083"/>
            <a:ext cx="2253300" cy="828300"/>
          </a:xfrm>
          <a:prstGeom prst="rect">
            <a:avLst/>
          </a:prstGeom>
          <a:solidFill>
            <a:schemeClr val="accent4">
              <a:lumMod val="20000"/>
              <a:lumOff val="80000"/>
            </a:schemeClr>
          </a:solidFill>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buClr>
                <a:schemeClr val="accent2"/>
              </a:buClr>
              <a:buSzPts val="1100"/>
            </a:pPr>
            <a:r>
              <a:rPr lang="vi-VN" sz="2400" dirty="0">
                <a:latin typeface="+mj-lt"/>
                <a:cs typeface="Times New Roman" panose="02020603050405020304" pitchFamily="18" charset="0"/>
              </a:rPr>
              <a:t>TRƯỚC KHI VIẾT</a:t>
            </a:r>
          </a:p>
        </p:txBody>
      </p:sp>
      <p:sp>
        <p:nvSpPr>
          <p:cNvPr id="45" name="Google Shape;444;p39"/>
          <p:cNvSpPr txBox="1">
            <a:spLocks/>
          </p:cNvSpPr>
          <p:nvPr/>
        </p:nvSpPr>
        <p:spPr>
          <a:xfrm>
            <a:off x="3470562" y="3472083"/>
            <a:ext cx="2253300" cy="828300"/>
          </a:xfrm>
          <a:prstGeom prst="rect">
            <a:avLst/>
          </a:prstGeom>
          <a:solidFill>
            <a:schemeClr val="accent4">
              <a:lumMod val="20000"/>
              <a:lumOff val="80000"/>
            </a:schemeClr>
          </a:solidFill>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buClr>
                <a:schemeClr val="accent2"/>
              </a:buClr>
              <a:buSzPts val="1100"/>
            </a:pPr>
            <a:r>
              <a:rPr lang="en-US" sz="2400">
                <a:latin typeface="Times New Roman" panose="02020603050405020304" pitchFamily="18" charset="0"/>
                <a:cs typeface="Times New Roman" panose="02020603050405020304" pitchFamily="18" charset="0"/>
              </a:rPr>
              <a:t>VIẾT BÀI</a:t>
            </a:r>
            <a:endParaRPr lang="en-US" sz="2400" dirty="0">
              <a:latin typeface="Times New Roman" panose="02020603050405020304" pitchFamily="18" charset="0"/>
              <a:cs typeface="Times New Roman" panose="02020603050405020304" pitchFamily="18" charset="0"/>
            </a:endParaRPr>
          </a:p>
        </p:txBody>
      </p:sp>
      <p:sp>
        <p:nvSpPr>
          <p:cNvPr id="46" name="Google Shape;446;p39"/>
          <p:cNvSpPr txBox="1">
            <a:spLocks/>
          </p:cNvSpPr>
          <p:nvPr/>
        </p:nvSpPr>
        <p:spPr>
          <a:xfrm>
            <a:off x="5828923" y="3465330"/>
            <a:ext cx="2253300" cy="828300"/>
          </a:xfrm>
          <a:prstGeom prst="rect">
            <a:avLst/>
          </a:prstGeom>
          <a:solidFill>
            <a:schemeClr val="accent4">
              <a:lumMod val="20000"/>
              <a:lumOff val="80000"/>
            </a:schemeClr>
          </a:solidFill>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buClr>
                <a:schemeClr val="accent2"/>
              </a:buClr>
              <a:buSzPts val="1100"/>
            </a:pPr>
            <a:r>
              <a:rPr lang="en-US" sz="2400">
                <a:latin typeface="Times New Roman" panose="02020603050405020304" pitchFamily="18" charset="0"/>
                <a:cs typeface="Times New Roman" panose="02020603050405020304" pitchFamily="18" charset="0"/>
              </a:rPr>
              <a:t>CHỈNH SỬA BÀI VIẾT</a:t>
            </a:r>
            <a:endParaRPr lang="en-US" sz="2400" dirty="0">
              <a:latin typeface="Times New Roman" panose="02020603050405020304" pitchFamily="18" charset="0"/>
              <a:cs typeface="Times New Roman" panose="02020603050405020304" pitchFamily="18" charset="0"/>
            </a:endParaRPr>
          </a:p>
        </p:txBody>
      </p:sp>
      <p:sp>
        <p:nvSpPr>
          <p:cNvPr id="47" name="Subtitle 1"/>
          <p:cNvSpPr txBox="1">
            <a:spLocks/>
          </p:cNvSpPr>
          <p:nvPr/>
        </p:nvSpPr>
        <p:spPr>
          <a:xfrm>
            <a:off x="947424" y="2807409"/>
            <a:ext cx="2253300" cy="576000"/>
          </a:xfrm>
          <a:prstGeom prst="rect">
            <a:avLst/>
          </a:prstGeom>
        </p:spPr>
        <p:txBody>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r>
              <a:rPr lang="en-US" sz="2400" dirty="0">
                <a:solidFill>
                  <a:srgbClr val="FF0000"/>
                </a:solidFill>
                <a:latin typeface="Times New Roman" panose="02020603050405020304" pitchFamily="18" charset="0"/>
                <a:cs typeface="Times New Roman" panose="02020603050405020304" pitchFamily="18" charset="0"/>
              </a:rPr>
              <a:t>BƯỚC 1</a:t>
            </a:r>
          </a:p>
        </p:txBody>
      </p:sp>
      <p:sp>
        <p:nvSpPr>
          <p:cNvPr id="49" name="Google Shape;358;p36"/>
          <p:cNvSpPr/>
          <p:nvPr/>
        </p:nvSpPr>
        <p:spPr>
          <a:xfrm>
            <a:off x="6384214" y="1401150"/>
            <a:ext cx="1109100" cy="1109100"/>
          </a:xfrm>
          <a:prstGeom prst="ellipse">
            <a:avLst/>
          </a:prstGeom>
          <a:ln/>
        </p:spPr>
        <p:style>
          <a:lnRef idx="2">
            <a:schemeClr val="accent2"/>
          </a:lnRef>
          <a:fillRef idx="1">
            <a:schemeClr val="lt1"/>
          </a:fillRef>
          <a:effectRef idx="0">
            <a:schemeClr val="accent2"/>
          </a:effectRef>
          <a:fontRef idx="minor">
            <a:schemeClr val="dk1"/>
          </a:fontRef>
        </p:style>
        <p:txBody>
          <a:bodyPr spcFirstLastPara="1" wrap="square" lIns="91425" tIns="91425" rIns="91425" bIns="91425" anchor="ctr" anchorCtr="0">
            <a:noAutofit/>
          </a:bodyPr>
          <a:lstStyle/>
          <a:p>
            <a:endParaRPr>
              <a:solidFill>
                <a:srgbClr val="FFFFFF"/>
              </a:solidFill>
              <a:latin typeface="+mj-lt"/>
            </a:endParaRPr>
          </a:p>
        </p:txBody>
      </p:sp>
      <p:grpSp>
        <p:nvGrpSpPr>
          <p:cNvPr id="50" name="Google Shape;359;p36"/>
          <p:cNvGrpSpPr/>
          <p:nvPr/>
        </p:nvGrpSpPr>
        <p:grpSpPr>
          <a:xfrm>
            <a:off x="6482288" y="1320469"/>
            <a:ext cx="791051" cy="1270463"/>
            <a:chOff x="4906831" y="2716050"/>
            <a:chExt cx="791051" cy="1270463"/>
          </a:xfrm>
        </p:grpSpPr>
        <p:sp>
          <p:nvSpPr>
            <p:cNvPr id="51" name="Google Shape;360;p36"/>
            <p:cNvSpPr/>
            <p:nvPr/>
          </p:nvSpPr>
          <p:spPr>
            <a:xfrm>
              <a:off x="4906831" y="2716050"/>
              <a:ext cx="791051" cy="1270372"/>
            </a:xfrm>
            <a:custGeom>
              <a:avLst/>
              <a:gdLst/>
              <a:ahLst/>
              <a:cxnLst/>
              <a:rect l="l" t="t" r="r" b="b"/>
              <a:pathLst>
                <a:path w="11904" h="19117" extrusionOk="0">
                  <a:moveTo>
                    <a:pt x="6558" y="1"/>
                  </a:moveTo>
                  <a:cubicBezTo>
                    <a:pt x="6353" y="1"/>
                    <a:pt x="6151" y="82"/>
                    <a:pt x="6020" y="229"/>
                  </a:cubicBezTo>
                  <a:cubicBezTo>
                    <a:pt x="5609" y="691"/>
                    <a:pt x="5393" y="1229"/>
                    <a:pt x="5477" y="1859"/>
                  </a:cubicBezTo>
                  <a:cubicBezTo>
                    <a:pt x="5534" y="2276"/>
                    <a:pt x="5594" y="2693"/>
                    <a:pt x="5657" y="3110"/>
                  </a:cubicBezTo>
                  <a:cubicBezTo>
                    <a:pt x="5758" y="3769"/>
                    <a:pt x="5891" y="4420"/>
                    <a:pt x="6059" y="5065"/>
                  </a:cubicBezTo>
                  <a:cubicBezTo>
                    <a:pt x="6139" y="5365"/>
                    <a:pt x="6191" y="5673"/>
                    <a:pt x="6254" y="5977"/>
                  </a:cubicBezTo>
                  <a:cubicBezTo>
                    <a:pt x="6128" y="5901"/>
                    <a:pt x="6110" y="5779"/>
                    <a:pt x="6080" y="5665"/>
                  </a:cubicBezTo>
                  <a:cubicBezTo>
                    <a:pt x="6026" y="5455"/>
                    <a:pt x="5986" y="5239"/>
                    <a:pt x="5924" y="5032"/>
                  </a:cubicBezTo>
                  <a:cubicBezTo>
                    <a:pt x="5654" y="4141"/>
                    <a:pt x="5369" y="3256"/>
                    <a:pt x="5107" y="2363"/>
                  </a:cubicBezTo>
                  <a:cubicBezTo>
                    <a:pt x="4949" y="1826"/>
                    <a:pt x="4695" y="1343"/>
                    <a:pt x="4380" y="888"/>
                  </a:cubicBezTo>
                  <a:cubicBezTo>
                    <a:pt x="4254" y="705"/>
                    <a:pt x="4089" y="564"/>
                    <a:pt x="3893" y="465"/>
                  </a:cubicBezTo>
                  <a:cubicBezTo>
                    <a:pt x="3771" y="403"/>
                    <a:pt x="3651" y="373"/>
                    <a:pt x="3534" y="373"/>
                  </a:cubicBezTo>
                  <a:cubicBezTo>
                    <a:pt x="3374" y="373"/>
                    <a:pt x="3219" y="430"/>
                    <a:pt x="3072" y="547"/>
                  </a:cubicBezTo>
                  <a:cubicBezTo>
                    <a:pt x="2791" y="770"/>
                    <a:pt x="2689" y="1076"/>
                    <a:pt x="2706" y="1413"/>
                  </a:cubicBezTo>
                  <a:cubicBezTo>
                    <a:pt x="2746" y="2235"/>
                    <a:pt x="2968" y="3019"/>
                    <a:pt x="3263" y="3784"/>
                  </a:cubicBezTo>
                  <a:cubicBezTo>
                    <a:pt x="3546" y="4527"/>
                    <a:pt x="3830" y="5271"/>
                    <a:pt x="4110" y="6014"/>
                  </a:cubicBezTo>
                  <a:cubicBezTo>
                    <a:pt x="4140" y="6093"/>
                    <a:pt x="4160" y="6177"/>
                    <a:pt x="4185" y="6258"/>
                  </a:cubicBezTo>
                  <a:cubicBezTo>
                    <a:pt x="4170" y="6266"/>
                    <a:pt x="4155" y="6275"/>
                    <a:pt x="4140" y="6282"/>
                  </a:cubicBezTo>
                  <a:cubicBezTo>
                    <a:pt x="4095" y="6219"/>
                    <a:pt x="4044" y="6159"/>
                    <a:pt x="4007" y="6093"/>
                  </a:cubicBezTo>
                  <a:cubicBezTo>
                    <a:pt x="3798" y="5725"/>
                    <a:pt x="3599" y="5355"/>
                    <a:pt x="3386" y="4992"/>
                  </a:cubicBezTo>
                  <a:cubicBezTo>
                    <a:pt x="3125" y="4546"/>
                    <a:pt x="2860" y="4102"/>
                    <a:pt x="2584" y="3665"/>
                  </a:cubicBezTo>
                  <a:cubicBezTo>
                    <a:pt x="2364" y="3319"/>
                    <a:pt x="2073" y="3031"/>
                    <a:pt x="1767" y="2759"/>
                  </a:cubicBezTo>
                  <a:cubicBezTo>
                    <a:pt x="1491" y="2516"/>
                    <a:pt x="1163" y="2394"/>
                    <a:pt x="797" y="2378"/>
                  </a:cubicBezTo>
                  <a:cubicBezTo>
                    <a:pt x="778" y="2377"/>
                    <a:pt x="758" y="2376"/>
                    <a:pt x="739" y="2376"/>
                  </a:cubicBezTo>
                  <a:cubicBezTo>
                    <a:pt x="447" y="2376"/>
                    <a:pt x="218" y="2496"/>
                    <a:pt x="83" y="2780"/>
                  </a:cubicBezTo>
                  <a:cubicBezTo>
                    <a:pt x="64" y="2819"/>
                    <a:pt x="28" y="2852"/>
                    <a:pt x="1" y="2890"/>
                  </a:cubicBezTo>
                  <a:lnTo>
                    <a:pt x="1" y="3134"/>
                  </a:lnTo>
                  <a:cubicBezTo>
                    <a:pt x="37" y="3199"/>
                    <a:pt x="83" y="3259"/>
                    <a:pt x="109" y="3328"/>
                  </a:cubicBezTo>
                  <a:cubicBezTo>
                    <a:pt x="274" y="3754"/>
                    <a:pt x="485" y="4156"/>
                    <a:pt x="709" y="4554"/>
                  </a:cubicBezTo>
                  <a:cubicBezTo>
                    <a:pt x="1132" y="5305"/>
                    <a:pt x="1531" y="6072"/>
                    <a:pt x="1966" y="6816"/>
                  </a:cubicBezTo>
                  <a:lnTo>
                    <a:pt x="1966" y="6818"/>
                  </a:lnTo>
                  <a:cubicBezTo>
                    <a:pt x="2445" y="7638"/>
                    <a:pt x="2622" y="8540"/>
                    <a:pt x="2736" y="9460"/>
                  </a:cubicBezTo>
                  <a:cubicBezTo>
                    <a:pt x="2796" y="9960"/>
                    <a:pt x="2814" y="10464"/>
                    <a:pt x="2850" y="10965"/>
                  </a:cubicBezTo>
                  <a:cubicBezTo>
                    <a:pt x="2910" y="11813"/>
                    <a:pt x="3116" y="12614"/>
                    <a:pt x="3587" y="13333"/>
                  </a:cubicBezTo>
                  <a:cubicBezTo>
                    <a:pt x="3654" y="13435"/>
                    <a:pt x="3710" y="13546"/>
                    <a:pt x="3777" y="13648"/>
                  </a:cubicBezTo>
                  <a:cubicBezTo>
                    <a:pt x="3846" y="13754"/>
                    <a:pt x="3924" y="13855"/>
                    <a:pt x="3999" y="13961"/>
                  </a:cubicBezTo>
                  <a:cubicBezTo>
                    <a:pt x="3999" y="14434"/>
                    <a:pt x="3998" y="14917"/>
                    <a:pt x="3999" y="15400"/>
                  </a:cubicBezTo>
                  <a:cubicBezTo>
                    <a:pt x="4002" y="16330"/>
                    <a:pt x="3974" y="17262"/>
                    <a:pt x="4038" y="18192"/>
                  </a:cubicBezTo>
                  <a:cubicBezTo>
                    <a:pt x="4041" y="18233"/>
                    <a:pt x="4047" y="18278"/>
                    <a:pt x="4032" y="18313"/>
                  </a:cubicBezTo>
                  <a:cubicBezTo>
                    <a:pt x="4001" y="18392"/>
                    <a:pt x="4037" y="18446"/>
                    <a:pt x="4086" y="18494"/>
                  </a:cubicBezTo>
                  <a:cubicBezTo>
                    <a:pt x="4140" y="18545"/>
                    <a:pt x="4200" y="18592"/>
                    <a:pt x="4260" y="18635"/>
                  </a:cubicBezTo>
                  <a:cubicBezTo>
                    <a:pt x="4554" y="18850"/>
                    <a:pt x="4892" y="18940"/>
                    <a:pt x="5246" y="18995"/>
                  </a:cubicBezTo>
                  <a:cubicBezTo>
                    <a:pt x="5716" y="19071"/>
                    <a:pt x="6186" y="19117"/>
                    <a:pt x="6656" y="19117"/>
                  </a:cubicBezTo>
                  <a:cubicBezTo>
                    <a:pt x="7045" y="19117"/>
                    <a:pt x="7434" y="19085"/>
                    <a:pt x="7822" y="19013"/>
                  </a:cubicBezTo>
                  <a:cubicBezTo>
                    <a:pt x="8157" y="18952"/>
                    <a:pt x="8487" y="18871"/>
                    <a:pt x="8817" y="18793"/>
                  </a:cubicBezTo>
                  <a:cubicBezTo>
                    <a:pt x="8930" y="18766"/>
                    <a:pt x="9036" y="18721"/>
                    <a:pt x="9146" y="18685"/>
                  </a:cubicBezTo>
                  <a:cubicBezTo>
                    <a:pt x="9245" y="18652"/>
                    <a:pt x="9311" y="18592"/>
                    <a:pt x="9323" y="18484"/>
                  </a:cubicBezTo>
                  <a:cubicBezTo>
                    <a:pt x="9342" y="18322"/>
                    <a:pt x="9369" y="18161"/>
                    <a:pt x="9377" y="17997"/>
                  </a:cubicBezTo>
                  <a:cubicBezTo>
                    <a:pt x="9392" y="17720"/>
                    <a:pt x="9390" y="17441"/>
                    <a:pt x="9402" y="17162"/>
                  </a:cubicBezTo>
                  <a:cubicBezTo>
                    <a:pt x="9422" y="16707"/>
                    <a:pt x="9455" y="16252"/>
                    <a:pt x="9464" y="15798"/>
                  </a:cubicBezTo>
                  <a:cubicBezTo>
                    <a:pt x="9476" y="15247"/>
                    <a:pt x="9467" y="14698"/>
                    <a:pt x="9467" y="14141"/>
                  </a:cubicBezTo>
                  <a:cubicBezTo>
                    <a:pt x="9617" y="14032"/>
                    <a:pt x="9771" y="13921"/>
                    <a:pt x="9923" y="13807"/>
                  </a:cubicBezTo>
                  <a:cubicBezTo>
                    <a:pt x="10240" y="13570"/>
                    <a:pt x="10486" y="13268"/>
                    <a:pt x="10640" y="12908"/>
                  </a:cubicBezTo>
                  <a:cubicBezTo>
                    <a:pt x="10795" y="12548"/>
                    <a:pt x="10967" y="12206"/>
                    <a:pt x="11255" y="11933"/>
                  </a:cubicBezTo>
                  <a:cubicBezTo>
                    <a:pt x="11279" y="11909"/>
                    <a:pt x="11296" y="11877"/>
                    <a:pt x="11317" y="11850"/>
                  </a:cubicBezTo>
                  <a:cubicBezTo>
                    <a:pt x="11630" y="11439"/>
                    <a:pt x="11745" y="10945"/>
                    <a:pt x="11877" y="10461"/>
                  </a:cubicBezTo>
                  <a:cubicBezTo>
                    <a:pt x="11904" y="10360"/>
                    <a:pt x="11902" y="10242"/>
                    <a:pt x="11883" y="10137"/>
                  </a:cubicBezTo>
                  <a:cubicBezTo>
                    <a:pt x="11799" y="9693"/>
                    <a:pt x="11620" y="9283"/>
                    <a:pt x="11407" y="8887"/>
                  </a:cubicBezTo>
                  <a:cubicBezTo>
                    <a:pt x="11383" y="8840"/>
                    <a:pt x="11336" y="8804"/>
                    <a:pt x="11297" y="8765"/>
                  </a:cubicBezTo>
                  <a:cubicBezTo>
                    <a:pt x="11236" y="8702"/>
                    <a:pt x="11168" y="8644"/>
                    <a:pt x="11114" y="8576"/>
                  </a:cubicBezTo>
                  <a:cubicBezTo>
                    <a:pt x="11083" y="8537"/>
                    <a:pt x="11060" y="8480"/>
                    <a:pt x="11060" y="8431"/>
                  </a:cubicBezTo>
                  <a:cubicBezTo>
                    <a:pt x="11060" y="8200"/>
                    <a:pt x="11062" y="7969"/>
                    <a:pt x="11078" y="7737"/>
                  </a:cubicBezTo>
                  <a:cubicBezTo>
                    <a:pt x="11134" y="6941"/>
                    <a:pt x="11095" y="6150"/>
                    <a:pt x="10951" y="5362"/>
                  </a:cubicBezTo>
                  <a:cubicBezTo>
                    <a:pt x="10801" y="4531"/>
                    <a:pt x="10216" y="4052"/>
                    <a:pt x="9437" y="3922"/>
                  </a:cubicBezTo>
                  <a:cubicBezTo>
                    <a:pt x="9352" y="3908"/>
                    <a:pt x="9268" y="3899"/>
                    <a:pt x="9186" y="3899"/>
                  </a:cubicBezTo>
                  <a:cubicBezTo>
                    <a:pt x="8926" y="3899"/>
                    <a:pt x="8685" y="3983"/>
                    <a:pt x="8492" y="4214"/>
                  </a:cubicBezTo>
                  <a:cubicBezTo>
                    <a:pt x="8363" y="4369"/>
                    <a:pt x="8268" y="4537"/>
                    <a:pt x="8208" y="4728"/>
                  </a:cubicBezTo>
                  <a:cubicBezTo>
                    <a:pt x="8169" y="4852"/>
                    <a:pt x="8121" y="4974"/>
                    <a:pt x="8076" y="5097"/>
                  </a:cubicBezTo>
                  <a:cubicBezTo>
                    <a:pt x="8026" y="5032"/>
                    <a:pt x="8010" y="4974"/>
                    <a:pt x="8001" y="4915"/>
                  </a:cubicBezTo>
                  <a:cubicBezTo>
                    <a:pt x="7966" y="4653"/>
                    <a:pt x="7936" y="4389"/>
                    <a:pt x="7899" y="4126"/>
                  </a:cubicBezTo>
                  <a:cubicBezTo>
                    <a:pt x="7785" y="3332"/>
                    <a:pt x="7668" y="2540"/>
                    <a:pt x="7549" y="1746"/>
                  </a:cubicBezTo>
                  <a:cubicBezTo>
                    <a:pt x="7483" y="1302"/>
                    <a:pt x="7392" y="864"/>
                    <a:pt x="7219" y="445"/>
                  </a:cubicBezTo>
                  <a:cubicBezTo>
                    <a:pt x="7092" y="137"/>
                    <a:pt x="6822" y="1"/>
                    <a:pt x="6558" y="1"/>
                  </a:cubicBezTo>
                  <a:close/>
                </a:path>
              </a:pathLst>
            </a:custGeom>
            <a:solidFill>
              <a:schemeClr val="dk1"/>
            </a:solidFill>
            <a:ln w="114300" cap="flat" cmpd="sng">
              <a:solidFill>
                <a:schemeClr val="dk1"/>
              </a:solidFill>
              <a:prstDash val="solid"/>
              <a:round/>
              <a:headEnd type="none" w="sm" len="sm"/>
              <a:tailEnd type="none" w="sm" len="sm"/>
            </a:ln>
            <a:effectLst>
              <a:outerShdw blurRad="57150" dist="19050" dir="5400000" algn="bl" rotWithShape="0">
                <a:schemeClr val="accent2">
                  <a:alpha val="50000"/>
                </a:schemeClr>
              </a:outerShdw>
            </a:effectLst>
          </p:spPr>
          <p:txBody>
            <a:bodyPr spcFirstLastPara="1" wrap="square" lIns="91425" tIns="91425" rIns="91425" bIns="91425" anchor="ctr" anchorCtr="0">
              <a:noAutofit/>
            </a:bodyPr>
            <a:lstStyle/>
            <a:p>
              <a:endParaRPr>
                <a:latin typeface="+mj-lt"/>
              </a:endParaRPr>
            </a:p>
          </p:txBody>
        </p:sp>
        <p:grpSp>
          <p:nvGrpSpPr>
            <p:cNvPr id="52" name="Google Shape;361;p36"/>
            <p:cNvGrpSpPr/>
            <p:nvPr/>
          </p:nvGrpSpPr>
          <p:grpSpPr>
            <a:xfrm>
              <a:off x="4906875" y="2716140"/>
              <a:ext cx="790984" cy="1270372"/>
              <a:chOff x="238125" y="1917900"/>
              <a:chExt cx="297575" cy="477925"/>
            </a:xfrm>
          </p:grpSpPr>
          <p:sp>
            <p:nvSpPr>
              <p:cNvPr id="53" name="Google Shape;362;p36"/>
              <p:cNvSpPr/>
              <p:nvPr/>
            </p:nvSpPr>
            <p:spPr>
              <a:xfrm>
                <a:off x="238825" y="1921250"/>
                <a:ext cx="294100" cy="470800"/>
              </a:xfrm>
              <a:custGeom>
                <a:avLst/>
                <a:gdLst/>
                <a:ahLst/>
                <a:cxnLst/>
                <a:rect l="l" t="t" r="r" b="b"/>
                <a:pathLst>
                  <a:path w="11764" h="18832" extrusionOk="0">
                    <a:moveTo>
                      <a:pt x="6830" y="14340"/>
                    </a:moveTo>
                    <a:cubicBezTo>
                      <a:pt x="6830" y="14390"/>
                      <a:pt x="6841" y="14430"/>
                      <a:pt x="6829" y="14436"/>
                    </a:cubicBezTo>
                    <a:cubicBezTo>
                      <a:pt x="6776" y="14469"/>
                      <a:pt x="6723" y="14481"/>
                      <a:pt x="6667" y="14481"/>
                    </a:cubicBezTo>
                    <a:cubicBezTo>
                      <a:pt x="6598" y="14481"/>
                      <a:pt x="6525" y="14464"/>
                      <a:pt x="6440" y="14442"/>
                    </a:cubicBezTo>
                    <a:cubicBezTo>
                      <a:pt x="6515" y="14360"/>
                      <a:pt x="6590" y="14350"/>
                      <a:pt x="6664" y="14350"/>
                    </a:cubicBezTo>
                    <a:cubicBezTo>
                      <a:pt x="6687" y="14350"/>
                      <a:pt x="6710" y="14351"/>
                      <a:pt x="6733" y="14351"/>
                    </a:cubicBezTo>
                    <a:cubicBezTo>
                      <a:pt x="6766" y="14351"/>
                      <a:pt x="6798" y="14349"/>
                      <a:pt x="6830" y="14340"/>
                    </a:cubicBezTo>
                    <a:close/>
                    <a:moveTo>
                      <a:pt x="6602" y="1"/>
                    </a:moveTo>
                    <a:cubicBezTo>
                      <a:pt x="6571" y="1"/>
                      <a:pt x="6539" y="3"/>
                      <a:pt x="6505" y="7"/>
                    </a:cubicBezTo>
                    <a:cubicBezTo>
                      <a:pt x="6253" y="35"/>
                      <a:pt x="6053" y="149"/>
                      <a:pt x="5926" y="374"/>
                    </a:cubicBezTo>
                    <a:cubicBezTo>
                      <a:pt x="5879" y="457"/>
                      <a:pt x="5836" y="542"/>
                      <a:pt x="5785" y="622"/>
                    </a:cubicBezTo>
                    <a:cubicBezTo>
                      <a:pt x="5552" y="988"/>
                      <a:pt x="5519" y="1386"/>
                      <a:pt x="5584" y="1801"/>
                    </a:cubicBezTo>
                    <a:cubicBezTo>
                      <a:pt x="5620" y="2035"/>
                      <a:pt x="5659" y="2271"/>
                      <a:pt x="5689" y="2507"/>
                    </a:cubicBezTo>
                    <a:cubicBezTo>
                      <a:pt x="5771" y="3174"/>
                      <a:pt x="5885" y="3834"/>
                      <a:pt x="6044" y="4489"/>
                    </a:cubicBezTo>
                    <a:cubicBezTo>
                      <a:pt x="6145" y="4898"/>
                      <a:pt x="6238" y="5309"/>
                      <a:pt x="6314" y="5722"/>
                    </a:cubicBezTo>
                    <a:cubicBezTo>
                      <a:pt x="6355" y="5941"/>
                      <a:pt x="6356" y="6168"/>
                      <a:pt x="6371" y="6391"/>
                    </a:cubicBezTo>
                    <a:cubicBezTo>
                      <a:pt x="6376" y="6446"/>
                      <a:pt x="6376" y="6510"/>
                      <a:pt x="6294" y="6510"/>
                    </a:cubicBezTo>
                    <a:cubicBezTo>
                      <a:pt x="6288" y="6510"/>
                      <a:pt x="6283" y="6510"/>
                      <a:pt x="6277" y="6510"/>
                    </a:cubicBezTo>
                    <a:cubicBezTo>
                      <a:pt x="6254" y="6412"/>
                      <a:pt x="6244" y="6312"/>
                      <a:pt x="6209" y="6219"/>
                    </a:cubicBezTo>
                    <a:cubicBezTo>
                      <a:pt x="6172" y="6118"/>
                      <a:pt x="6109" y="6027"/>
                      <a:pt x="6065" y="5928"/>
                    </a:cubicBezTo>
                    <a:cubicBezTo>
                      <a:pt x="6035" y="5858"/>
                      <a:pt x="6017" y="5785"/>
                      <a:pt x="5996" y="5714"/>
                    </a:cubicBezTo>
                    <a:cubicBezTo>
                      <a:pt x="5635" y="4496"/>
                      <a:pt x="5276" y="3278"/>
                      <a:pt x="4908" y="2062"/>
                    </a:cubicBezTo>
                    <a:cubicBezTo>
                      <a:pt x="4772" y="1609"/>
                      <a:pt x="4523" y="1209"/>
                      <a:pt x="4257" y="822"/>
                    </a:cubicBezTo>
                    <a:cubicBezTo>
                      <a:pt x="4133" y="640"/>
                      <a:pt x="3968" y="497"/>
                      <a:pt x="3759" y="415"/>
                    </a:cubicBezTo>
                    <a:cubicBezTo>
                      <a:pt x="3672" y="381"/>
                      <a:pt x="3584" y="364"/>
                      <a:pt x="3499" y="364"/>
                    </a:cubicBezTo>
                    <a:cubicBezTo>
                      <a:pt x="3325" y="364"/>
                      <a:pt x="3162" y="435"/>
                      <a:pt x="3031" y="575"/>
                    </a:cubicBezTo>
                    <a:cubicBezTo>
                      <a:pt x="2850" y="771"/>
                      <a:pt x="2778" y="1005"/>
                      <a:pt x="2799" y="1269"/>
                    </a:cubicBezTo>
                    <a:cubicBezTo>
                      <a:pt x="2809" y="1405"/>
                      <a:pt x="2817" y="1542"/>
                      <a:pt x="2836" y="1675"/>
                    </a:cubicBezTo>
                    <a:cubicBezTo>
                      <a:pt x="2877" y="1936"/>
                      <a:pt x="2911" y="2199"/>
                      <a:pt x="2974" y="2456"/>
                    </a:cubicBezTo>
                    <a:cubicBezTo>
                      <a:pt x="3141" y="3116"/>
                      <a:pt x="3397" y="3746"/>
                      <a:pt x="3639" y="4381"/>
                    </a:cubicBezTo>
                    <a:cubicBezTo>
                      <a:pt x="3852" y="4939"/>
                      <a:pt x="4065" y="5497"/>
                      <a:pt x="4254" y="6064"/>
                    </a:cubicBezTo>
                    <a:cubicBezTo>
                      <a:pt x="4356" y="6369"/>
                      <a:pt x="4439" y="6675"/>
                      <a:pt x="4682" y="6904"/>
                    </a:cubicBezTo>
                    <a:cubicBezTo>
                      <a:pt x="4713" y="6934"/>
                      <a:pt x="4725" y="6985"/>
                      <a:pt x="4746" y="7027"/>
                    </a:cubicBezTo>
                    <a:cubicBezTo>
                      <a:pt x="4688" y="7027"/>
                      <a:pt x="4658" y="7014"/>
                      <a:pt x="4637" y="6990"/>
                    </a:cubicBezTo>
                    <a:cubicBezTo>
                      <a:pt x="4364" y="6687"/>
                      <a:pt x="4088" y="6385"/>
                      <a:pt x="3882" y="6030"/>
                    </a:cubicBezTo>
                    <a:cubicBezTo>
                      <a:pt x="3450" y="5284"/>
                      <a:pt x="3019" y="4535"/>
                      <a:pt x="2580" y="3792"/>
                    </a:cubicBezTo>
                    <a:cubicBezTo>
                      <a:pt x="2307" y="3330"/>
                      <a:pt x="1947" y="2942"/>
                      <a:pt x="1517" y="2622"/>
                    </a:cubicBezTo>
                    <a:cubicBezTo>
                      <a:pt x="1287" y="2450"/>
                      <a:pt x="1026" y="2374"/>
                      <a:pt x="745" y="2374"/>
                    </a:cubicBezTo>
                    <a:cubicBezTo>
                      <a:pt x="708" y="2374"/>
                      <a:pt x="670" y="2375"/>
                      <a:pt x="632" y="2378"/>
                    </a:cubicBezTo>
                    <a:cubicBezTo>
                      <a:pt x="338" y="2397"/>
                      <a:pt x="1" y="2693"/>
                      <a:pt x="175" y="3092"/>
                    </a:cubicBezTo>
                    <a:cubicBezTo>
                      <a:pt x="314" y="3410"/>
                      <a:pt x="443" y="3732"/>
                      <a:pt x="613" y="4034"/>
                    </a:cubicBezTo>
                    <a:cubicBezTo>
                      <a:pt x="1126" y="4946"/>
                      <a:pt x="1664" y="5843"/>
                      <a:pt x="2127" y="6784"/>
                    </a:cubicBezTo>
                    <a:cubicBezTo>
                      <a:pt x="2172" y="6876"/>
                      <a:pt x="2218" y="6966"/>
                      <a:pt x="2266" y="7056"/>
                    </a:cubicBezTo>
                    <a:lnTo>
                      <a:pt x="2268" y="7056"/>
                    </a:lnTo>
                    <a:cubicBezTo>
                      <a:pt x="2289" y="7096"/>
                      <a:pt x="2314" y="7156"/>
                      <a:pt x="2349" y="7167"/>
                    </a:cubicBezTo>
                    <a:cubicBezTo>
                      <a:pt x="2478" y="7201"/>
                      <a:pt x="2487" y="7303"/>
                      <a:pt x="2505" y="7402"/>
                    </a:cubicBezTo>
                    <a:cubicBezTo>
                      <a:pt x="2571" y="7769"/>
                      <a:pt x="2638" y="8136"/>
                      <a:pt x="2700" y="8505"/>
                    </a:cubicBezTo>
                    <a:cubicBezTo>
                      <a:pt x="2760" y="8867"/>
                      <a:pt x="2829" y="9227"/>
                      <a:pt x="2863" y="9590"/>
                    </a:cubicBezTo>
                    <a:cubicBezTo>
                      <a:pt x="2910" y="10051"/>
                      <a:pt x="2914" y="10513"/>
                      <a:pt x="2956" y="10973"/>
                    </a:cubicBezTo>
                    <a:cubicBezTo>
                      <a:pt x="3037" y="11877"/>
                      <a:pt x="3312" y="12715"/>
                      <a:pt x="3870" y="13443"/>
                    </a:cubicBezTo>
                    <a:cubicBezTo>
                      <a:pt x="3977" y="13581"/>
                      <a:pt x="4101" y="13721"/>
                      <a:pt x="4248" y="13808"/>
                    </a:cubicBezTo>
                    <a:cubicBezTo>
                      <a:pt x="4629" y="14031"/>
                      <a:pt x="5030" y="14219"/>
                      <a:pt x="5482" y="14265"/>
                    </a:cubicBezTo>
                    <a:cubicBezTo>
                      <a:pt x="5576" y="14274"/>
                      <a:pt x="5669" y="14292"/>
                      <a:pt x="5762" y="14312"/>
                    </a:cubicBezTo>
                    <a:cubicBezTo>
                      <a:pt x="5794" y="14319"/>
                      <a:pt x="5824" y="14345"/>
                      <a:pt x="5854" y="14361"/>
                    </a:cubicBezTo>
                    <a:cubicBezTo>
                      <a:pt x="5848" y="14378"/>
                      <a:pt x="5842" y="14393"/>
                      <a:pt x="5836" y="14409"/>
                    </a:cubicBezTo>
                    <a:cubicBezTo>
                      <a:pt x="5225" y="14409"/>
                      <a:pt x="4670" y="14192"/>
                      <a:pt x="4118" y="13902"/>
                    </a:cubicBezTo>
                    <a:cubicBezTo>
                      <a:pt x="4115" y="13967"/>
                      <a:pt x="4112" y="14000"/>
                      <a:pt x="4112" y="14033"/>
                    </a:cubicBezTo>
                    <a:cubicBezTo>
                      <a:pt x="4115" y="14884"/>
                      <a:pt x="4115" y="15733"/>
                      <a:pt x="4124" y="16584"/>
                    </a:cubicBezTo>
                    <a:cubicBezTo>
                      <a:pt x="4128" y="17079"/>
                      <a:pt x="4160" y="17575"/>
                      <a:pt x="4157" y="18070"/>
                    </a:cubicBezTo>
                    <a:cubicBezTo>
                      <a:pt x="4155" y="18252"/>
                      <a:pt x="4229" y="18348"/>
                      <a:pt x="4373" y="18420"/>
                    </a:cubicBezTo>
                    <a:cubicBezTo>
                      <a:pt x="4428" y="18447"/>
                      <a:pt x="4479" y="18479"/>
                      <a:pt x="4533" y="18507"/>
                    </a:cubicBezTo>
                    <a:cubicBezTo>
                      <a:pt x="4854" y="18675"/>
                      <a:pt x="5210" y="18708"/>
                      <a:pt x="5558" y="18761"/>
                    </a:cubicBezTo>
                    <a:cubicBezTo>
                      <a:pt x="5881" y="18809"/>
                      <a:pt x="6203" y="18831"/>
                      <a:pt x="6522" y="18831"/>
                    </a:cubicBezTo>
                    <a:cubicBezTo>
                      <a:pt x="7319" y="18831"/>
                      <a:pt x="8105" y="18692"/>
                      <a:pt x="8882" y="18464"/>
                    </a:cubicBezTo>
                    <a:cubicBezTo>
                      <a:pt x="9143" y="18387"/>
                      <a:pt x="9176" y="18338"/>
                      <a:pt x="9194" y="18061"/>
                    </a:cubicBezTo>
                    <a:cubicBezTo>
                      <a:pt x="9194" y="18048"/>
                      <a:pt x="9194" y="18034"/>
                      <a:pt x="9194" y="18021"/>
                    </a:cubicBezTo>
                    <a:cubicBezTo>
                      <a:pt x="9225" y="17320"/>
                      <a:pt x="9266" y="16621"/>
                      <a:pt x="9285" y="15922"/>
                    </a:cubicBezTo>
                    <a:cubicBezTo>
                      <a:pt x="9300" y="15344"/>
                      <a:pt x="9293" y="14765"/>
                      <a:pt x="9293" y="14187"/>
                    </a:cubicBezTo>
                    <a:cubicBezTo>
                      <a:pt x="9293" y="14157"/>
                      <a:pt x="9281" y="14129"/>
                      <a:pt x="9270" y="14085"/>
                    </a:cubicBezTo>
                    <a:cubicBezTo>
                      <a:pt x="9206" y="14115"/>
                      <a:pt x="9153" y="14132"/>
                      <a:pt x="9108" y="14160"/>
                    </a:cubicBezTo>
                    <a:cubicBezTo>
                      <a:pt x="8727" y="14397"/>
                      <a:pt x="8287" y="14427"/>
                      <a:pt x="7864" y="14517"/>
                    </a:cubicBezTo>
                    <a:cubicBezTo>
                      <a:pt x="7844" y="14522"/>
                      <a:pt x="7825" y="14524"/>
                      <a:pt x="7807" y="14524"/>
                    </a:cubicBezTo>
                    <a:cubicBezTo>
                      <a:pt x="7739" y="14524"/>
                      <a:pt x="7688" y="14490"/>
                      <a:pt x="7666" y="14399"/>
                    </a:cubicBezTo>
                    <a:cubicBezTo>
                      <a:pt x="7887" y="14355"/>
                      <a:pt x="8097" y="14292"/>
                      <a:pt x="8310" y="14276"/>
                    </a:cubicBezTo>
                    <a:cubicBezTo>
                      <a:pt x="8533" y="14258"/>
                      <a:pt x="8739" y="14198"/>
                      <a:pt x="8930" y="14091"/>
                    </a:cubicBezTo>
                    <a:cubicBezTo>
                      <a:pt x="9231" y="13922"/>
                      <a:pt x="9542" y="13760"/>
                      <a:pt x="9816" y="13553"/>
                    </a:cubicBezTo>
                    <a:cubicBezTo>
                      <a:pt x="10110" y="13332"/>
                      <a:pt x="10359" y="13052"/>
                      <a:pt x="10487" y="12697"/>
                    </a:cubicBezTo>
                    <a:cubicBezTo>
                      <a:pt x="10616" y="12346"/>
                      <a:pt x="10810" y="12040"/>
                      <a:pt x="11065" y="11770"/>
                    </a:cubicBezTo>
                    <a:cubicBezTo>
                      <a:pt x="11225" y="11601"/>
                      <a:pt x="11350" y="11406"/>
                      <a:pt x="11431" y="11187"/>
                    </a:cubicBezTo>
                    <a:cubicBezTo>
                      <a:pt x="11516" y="10957"/>
                      <a:pt x="11596" y="10726"/>
                      <a:pt x="11675" y="10495"/>
                    </a:cubicBezTo>
                    <a:cubicBezTo>
                      <a:pt x="11753" y="10270"/>
                      <a:pt x="11764" y="10040"/>
                      <a:pt x="11683" y="9815"/>
                    </a:cubicBezTo>
                    <a:cubicBezTo>
                      <a:pt x="11599" y="9578"/>
                      <a:pt x="11522" y="9336"/>
                      <a:pt x="11408" y="9114"/>
                    </a:cubicBezTo>
                    <a:cubicBezTo>
                      <a:pt x="11138" y="8586"/>
                      <a:pt x="10735" y="8222"/>
                      <a:pt x="10116" y="8148"/>
                    </a:cubicBezTo>
                    <a:cubicBezTo>
                      <a:pt x="10092" y="8145"/>
                      <a:pt x="10068" y="8129"/>
                      <a:pt x="10046" y="8115"/>
                    </a:cubicBezTo>
                    <a:cubicBezTo>
                      <a:pt x="9716" y="7926"/>
                      <a:pt x="9393" y="7725"/>
                      <a:pt x="9056" y="7551"/>
                    </a:cubicBezTo>
                    <a:cubicBezTo>
                      <a:pt x="8913" y="7478"/>
                      <a:pt x="8816" y="7426"/>
                      <a:pt x="8741" y="7426"/>
                    </a:cubicBezTo>
                    <a:cubicBezTo>
                      <a:pt x="8635" y="7426"/>
                      <a:pt x="8574" y="7530"/>
                      <a:pt x="8496" y="7826"/>
                    </a:cubicBezTo>
                    <a:cubicBezTo>
                      <a:pt x="8434" y="8057"/>
                      <a:pt x="8482" y="8288"/>
                      <a:pt x="8512" y="8514"/>
                    </a:cubicBezTo>
                    <a:cubicBezTo>
                      <a:pt x="8572" y="8939"/>
                      <a:pt x="8717" y="9336"/>
                      <a:pt x="9062" y="9620"/>
                    </a:cubicBezTo>
                    <a:cubicBezTo>
                      <a:pt x="9302" y="9818"/>
                      <a:pt x="9552" y="10006"/>
                      <a:pt x="9809" y="10183"/>
                    </a:cubicBezTo>
                    <a:cubicBezTo>
                      <a:pt x="9993" y="10310"/>
                      <a:pt x="10196" y="10409"/>
                      <a:pt x="10388" y="10525"/>
                    </a:cubicBezTo>
                    <a:cubicBezTo>
                      <a:pt x="10466" y="10573"/>
                      <a:pt x="10538" y="10631"/>
                      <a:pt x="10613" y="10684"/>
                    </a:cubicBezTo>
                    <a:cubicBezTo>
                      <a:pt x="10598" y="10686"/>
                      <a:pt x="10583" y="10687"/>
                      <a:pt x="10568" y="10687"/>
                    </a:cubicBezTo>
                    <a:cubicBezTo>
                      <a:pt x="10378" y="10687"/>
                      <a:pt x="10245" y="10537"/>
                      <a:pt x="10047" y="10537"/>
                    </a:cubicBezTo>
                    <a:cubicBezTo>
                      <a:pt x="10046" y="10537"/>
                      <a:pt x="10045" y="10537"/>
                      <a:pt x="10044" y="10537"/>
                    </a:cubicBezTo>
                    <a:cubicBezTo>
                      <a:pt x="10224" y="10723"/>
                      <a:pt x="10405" y="10907"/>
                      <a:pt x="10583" y="11092"/>
                    </a:cubicBezTo>
                    <a:cubicBezTo>
                      <a:pt x="10578" y="11092"/>
                      <a:pt x="10572" y="11092"/>
                      <a:pt x="10567" y="11092"/>
                    </a:cubicBezTo>
                    <a:cubicBezTo>
                      <a:pt x="10364" y="11092"/>
                      <a:pt x="10309" y="10872"/>
                      <a:pt x="10139" y="10823"/>
                    </a:cubicBezTo>
                    <a:cubicBezTo>
                      <a:pt x="10107" y="10886"/>
                      <a:pt x="10077" y="10943"/>
                      <a:pt x="10026" y="11041"/>
                    </a:cubicBezTo>
                    <a:cubicBezTo>
                      <a:pt x="10013" y="10957"/>
                      <a:pt x="10010" y="10921"/>
                      <a:pt x="10001" y="10885"/>
                    </a:cubicBezTo>
                    <a:cubicBezTo>
                      <a:pt x="9923" y="10582"/>
                      <a:pt x="9789" y="10321"/>
                      <a:pt x="9512" y="10139"/>
                    </a:cubicBezTo>
                    <a:cubicBezTo>
                      <a:pt x="9303" y="10003"/>
                      <a:pt x="9120" y="9826"/>
                      <a:pt x="8924" y="9668"/>
                    </a:cubicBezTo>
                    <a:cubicBezTo>
                      <a:pt x="8867" y="9623"/>
                      <a:pt x="8807" y="9565"/>
                      <a:pt x="8739" y="9550"/>
                    </a:cubicBezTo>
                    <a:cubicBezTo>
                      <a:pt x="8439" y="9484"/>
                      <a:pt x="8278" y="9276"/>
                      <a:pt x="8175" y="9012"/>
                    </a:cubicBezTo>
                    <a:cubicBezTo>
                      <a:pt x="8122" y="8874"/>
                      <a:pt x="8083" y="8729"/>
                      <a:pt x="8055" y="8582"/>
                    </a:cubicBezTo>
                    <a:cubicBezTo>
                      <a:pt x="7875" y="7709"/>
                      <a:pt x="7914" y="6825"/>
                      <a:pt x="7951" y="5941"/>
                    </a:cubicBezTo>
                    <a:cubicBezTo>
                      <a:pt x="7959" y="5744"/>
                      <a:pt x="8005" y="5537"/>
                      <a:pt x="7959" y="5354"/>
                    </a:cubicBezTo>
                    <a:cubicBezTo>
                      <a:pt x="7795" y="4720"/>
                      <a:pt x="7774" y="4064"/>
                      <a:pt x="7657" y="3423"/>
                    </a:cubicBezTo>
                    <a:cubicBezTo>
                      <a:pt x="7522" y="2682"/>
                      <a:pt x="7443" y="1932"/>
                      <a:pt x="7309" y="1191"/>
                    </a:cubicBezTo>
                    <a:cubicBezTo>
                      <a:pt x="7254" y="880"/>
                      <a:pt x="7138" y="575"/>
                      <a:pt x="7018" y="283"/>
                    </a:cubicBezTo>
                    <a:cubicBezTo>
                      <a:pt x="6936" y="82"/>
                      <a:pt x="6799" y="1"/>
                      <a:pt x="6602" y="1"/>
                    </a:cubicBezTo>
                    <a:close/>
                  </a:path>
                </a:pathLst>
              </a:custGeom>
              <a:solidFill>
                <a:srgbClr val="F2CCBC"/>
              </a:solidFill>
              <a:ln>
                <a:noFill/>
              </a:ln>
            </p:spPr>
            <p:txBody>
              <a:bodyPr spcFirstLastPara="1" wrap="square" lIns="91425" tIns="91425" rIns="91425" bIns="91425" anchor="ctr" anchorCtr="0">
                <a:noAutofit/>
              </a:bodyPr>
              <a:lstStyle/>
              <a:p>
                <a:endParaRPr>
                  <a:latin typeface="+mj-lt"/>
                </a:endParaRPr>
              </a:p>
            </p:txBody>
          </p:sp>
          <p:sp>
            <p:nvSpPr>
              <p:cNvPr id="54" name="Google Shape;363;p36"/>
              <p:cNvSpPr/>
              <p:nvPr/>
            </p:nvSpPr>
            <p:spPr>
              <a:xfrm>
                <a:off x="439350" y="2018600"/>
                <a:ext cx="74125" cy="137000"/>
              </a:xfrm>
              <a:custGeom>
                <a:avLst/>
                <a:gdLst/>
                <a:ahLst/>
                <a:cxnLst/>
                <a:rect l="l" t="t" r="r" b="b"/>
                <a:pathLst>
                  <a:path w="2965" h="5480" extrusionOk="0">
                    <a:moveTo>
                      <a:pt x="1161" y="0"/>
                    </a:moveTo>
                    <a:cubicBezTo>
                      <a:pt x="809" y="0"/>
                      <a:pt x="541" y="178"/>
                      <a:pt x="374" y="520"/>
                    </a:cubicBezTo>
                    <a:cubicBezTo>
                      <a:pt x="340" y="592"/>
                      <a:pt x="313" y="670"/>
                      <a:pt x="286" y="748"/>
                    </a:cubicBezTo>
                    <a:cubicBezTo>
                      <a:pt x="178" y="1063"/>
                      <a:pt x="116" y="1388"/>
                      <a:pt x="94" y="1723"/>
                    </a:cubicBezTo>
                    <a:cubicBezTo>
                      <a:pt x="65" y="2149"/>
                      <a:pt x="1" y="2577"/>
                      <a:pt x="7" y="3001"/>
                    </a:cubicBezTo>
                    <a:cubicBezTo>
                      <a:pt x="14" y="3516"/>
                      <a:pt x="61" y="4032"/>
                      <a:pt x="124" y="4544"/>
                    </a:cubicBezTo>
                    <a:cubicBezTo>
                      <a:pt x="152" y="4773"/>
                      <a:pt x="253" y="4998"/>
                      <a:pt x="338" y="5219"/>
                    </a:cubicBezTo>
                    <a:cubicBezTo>
                      <a:pt x="385" y="5336"/>
                      <a:pt x="481" y="5423"/>
                      <a:pt x="639" y="5480"/>
                    </a:cubicBezTo>
                    <a:cubicBezTo>
                      <a:pt x="604" y="5394"/>
                      <a:pt x="584" y="5339"/>
                      <a:pt x="559" y="5286"/>
                    </a:cubicBezTo>
                    <a:cubicBezTo>
                      <a:pt x="365" y="4892"/>
                      <a:pt x="286" y="4476"/>
                      <a:pt x="329" y="4041"/>
                    </a:cubicBezTo>
                    <a:cubicBezTo>
                      <a:pt x="344" y="3888"/>
                      <a:pt x="376" y="3729"/>
                      <a:pt x="440" y="3591"/>
                    </a:cubicBezTo>
                    <a:cubicBezTo>
                      <a:pt x="503" y="3457"/>
                      <a:pt x="582" y="3394"/>
                      <a:pt x="685" y="3394"/>
                    </a:cubicBezTo>
                    <a:cubicBezTo>
                      <a:pt x="740" y="3394"/>
                      <a:pt x="802" y="3412"/>
                      <a:pt x="873" y="3447"/>
                    </a:cubicBezTo>
                    <a:cubicBezTo>
                      <a:pt x="1098" y="3556"/>
                      <a:pt x="1317" y="3681"/>
                      <a:pt x="1537" y="3801"/>
                    </a:cubicBezTo>
                    <a:cubicBezTo>
                      <a:pt x="1690" y="3885"/>
                      <a:pt x="1831" y="3996"/>
                      <a:pt x="2052" y="4026"/>
                    </a:cubicBezTo>
                    <a:cubicBezTo>
                      <a:pt x="2073" y="3915"/>
                      <a:pt x="2103" y="3818"/>
                      <a:pt x="2106" y="3718"/>
                    </a:cubicBezTo>
                    <a:cubicBezTo>
                      <a:pt x="2131" y="3019"/>
                      <a:pt x="2167" y="2320"/>
                      <a:pt x="1987" y="1631"/>
                    </a:cubicBezTo>
                    <a:cubicBezTo>
                      <a:pt x="1975" y="1588"/>
                      <a:pt x="1990" y="1537"/>
                      <a:pt x="1992" y="1489"/>
                    </a:cubicBezTo>
                    <a:cubicBezTo>
                      <a:pt x="2011" y="1486"/>
                      <a:pt x="2029" y="1484"/>
                      <a:pt x="2047" y="1483"/>
                    </a:cubicBezTo>
                    <a:cubicBezTo>
                      <a:pt x="2100" y="1690"/>
                      <a:pt x="2152" y="1897"/>
                      <a:pt x="2212" y="2136"/>
                    </a:cubicBezTo>
                    <a:cubicBezTo>
                      <a:pt x="2248" y="2035"/>
                      <a:pt x="2271" y="1972"/>
                      <a:pt x="2293" y="1907"/>
                    </a:cubicBezTo>
                    <a:cubicBezTo>
                      <a:pt x="2326" y="2056"/>
                      <a:pt x="2338" y="2200"/>
                      <a:pt x="2311" y="2337"/>
                    </a:cubicBezTo>
                    <a:cubicBezTo>
                      <a:pt x="2229" y="2746"/>
                      <a:pt x="2235" y="3160"/>
                      <a:pt x="2229" y="3574"/>
                    </a:cubicBezTo>
                    <a:cubicBezTo>
                      <a:pt x="2226" y="3741"/>
                      <a:pt x="2206" y="3909"/>
                      <a:pt x="2193" y="4076"/>
                    </a:cubicBezTo>
                    <a:cubicBezTo>
                      <a:pt x="2426" y="4185"/>
                      <a:pt x="2643" y="4289"/>
                      <a:pt x="2882" y="4388"/>
                    </a:cubicBezTo>
                    <a:cubicBezTo>
                      <a:pt x="2898" y="4241"/>
                      <a:pt x="2921" y="4127"/>
                      <a:pt x="2924" y="4013"/>
                    </a:cubicBezTo>
                    <a:cubicBezTo>
                      <a:pt x="2931" y="3360"/>
                      <a:pt x="2964" y="2707"/>
                      <a:pt x="2885" y="2058"/>
                    </a:cubicBezTo>
                    <a:cubicBezTo>
                      <a:pt x="2846" y="1741"/>
                      <a:pt x="2787" y="1427"/>
                      <a:pt x="2714" y="1118"/>
                    </a:cubicBezTo>
                    <a:cubicBezTo>
                      <a:pt x="2658" y="877"/>
                      <a:pt x="2525" y="667"/>
                      <a:pt x="2340" y="497"/>
                    </a:cubicBezTo>
                    <a:cubicBezTo>
                      <a:pt x="2052" y="235"/>
                      <a:pt x="1713" y="68"/>
                      <a:pt x="1324" y="12"/>
                    </a:cubicBezTo>
                    <a:cubicBezTo>
                      <a:pt x="1268" y="4"/>
                      <a:pt x="1213" y="0"/>
                      <a:pt x="1161" y="0"/>
                    </a:cubicBezTo>
                    <a:close/>
                  </a:path>
                </a:pathLst>
              </a:custGeom>
              <a:solidFill>
                <a:srgbClr val="F2CCBC"/>
              </a:solidFill>
              <a:ln>
                <a:noFill/>
              </a:ln>
            </p:spPr>
            <p:txBody>
              <a:bodyPr spcFirstLastPara="1" wrap="square" lIns="91425" tIns="91425" rIns="91425" bIns="91425" anchor="ctr" anchorCtr="0">
                <a:noAutofit/>
              </a:bodyPr>
              <a:lstStyle/>
              <a:p>
                <a:endParaRPr>
                  <a:latin typeface="+mj-lt"/>
                </a:endParaRPr>
              </a:p>
            </p:txBody>
          </p:sp>
          <p:sp>
            <p:nvSpPr>
              <p:cNvPr id="55" name="Google Shape;364;p36"/>
              <p:cNvSpPr/>
              <p:nvPr/>
            </p:nvSpPr>
            <p:spPr>
              <a:xfrm>
                <a:off x="238125" y="1917900"/>
                <a:ext cx="297575" cy="477925"/>
              </a:xfrm>
              <a:custGeom>
                <a:avLst/>
                <a:gdLst/>
                <a:ahLst/>
                <a:cxnLst/>
                <a:rect l="l" t="t" r="r" b="b"/>
                <a:pathLst>
                  <a:path w="11903" h="19117" extrusionOk="0">
                    <a:moveTo>
                      <a:pt x="9211" y="4028"/>
                    </a:moveTo>
                    <a:cubicBezTo>
                      <a:pt x="9263" y="4028"/>
                      <a:pt x="9318" y="4032"/>
                      <a:pt x="9375" y="4040"/>
                    </a:cubicBezTo>
                    <a:cubicBezTo>
                      <a:pt x="9762" y="4096"/>
                      <a:pt x="10101" y="4263"/>
                      <a:pt x="10389" y="4525"/>
                    </a:cubicBezTo>
                    <a:cubicBezTo>
                      <a:pt x="10574" y="4695"/>
                      <a:pt x="10707" y="4905"/>
                      <a:pt x="10764" y="5146"/>
                    </a:cubicBezTo>
                    <a:cubicBezTo>
                      <a:pt x="10836" y="5455"/>
                      <a:pt x="10895" y="5769"/>
                      <a:pt x="10934" y="6084"/>
                    </a:cubicBezTo>
                    <a:cubicBezTo>
                      <a:pt x="11013" y="6734"/>
                      <a:pt x="10980" y="7388"/>
                      <a:pt x="10973" y="8039"/>
                    </a:cubicBezTo>
                    <a:cubicBezTo>
                      <a:pt x="10971" y="8153"/>
                      <a:pt x="10949" y="8269"/>
                      <a:pt x="10931" y="8416"/>
                    </a:cubicBezTo>
                    <a:cubicBezTo>
                      <a:pt x="10692" y="8317"/>
                      <a:pt x="10475" y="8213"/>
                      <a:pt x="10242" y="8104"/>
                    </a:cubicBezTo>
                    <a:cubicBezTo>
                      <a:pt x="10255" y="7937"/>
                      <a:pt x="10276" y="7769"/>
                      <a:pt x="10278" y="7602"/>
                    </a:cubicBezTo>
                    <a:cubicBezTo>
                      <a:pt x="10284" y="7188"/>
                      <a:pt x="10279" y="6774"/>
                      <a:pt x="10360" y="6363"/>
                    </a:cubicBezTo>
                    <a:cubicBezTo>
                      <a:pt x="10387" y="6228"/>
                      <a:pt x="10377" y="6084"/>
                      <a:pt x="10344" y="5935"/>
                    </a:cubicBezTo>
                    <a:cubicBezTo>
                      <a:pt x="10321" y="6000"/>
                      <a:pt x="10297" y="6063"/>
                      <a:pt x="10261" y="6164"/>
                    </a:cubicBezTo>
                    <a:cubicBezTo>
                      <a:pt x="10201" y="5925"/>
                      <a:pt x="10149" y="5718"/>
                      <a:pt x="10096" y="5511"/>
                    </a:cubicBezTo>
                    <a:cubicBezTo>
                      <a:pt x="10078" y="5512"/>
                      <a:pt x="10060" y="5514"/>
                      <a:pt x="10042" y="5517"/>
                    </a:cubicBezTo>
                    <a:cubicBezTo>
                      <a:pt x="10039" y="5565"/>
                      <a:pt x="10026" y="5614"/>
                      <a:pt x="10036" y="5659"/>
                    </a:cubicBezTo>
                    <a:cubicBezTo>
                      <a:pt x="10216" y="6347"/>
                      <a:pt x="10180" y="7047"/>
                      <a:pt x="10155" y="7746"/>
                    </a:cubicBezTo>
                    <a:cubicBezTo>
                      <a:pt x="10152" y="7846"/>
                      <a:pt x="10122" y="7942"/>
                      <a:pt x="10101" y="8053"/>
                    </a:cubicBezTo>
                    <a:cubicBezTo>
                      <a:pt x="9882" y="8024"/>
                      <a:pt x="9739" y="7913"/>
                      <a:pt x="9586" y="7829"/>
                    </a:cubicBezTo>
                    <a:cubicBezTo>
                      <a:pt x="9366" y="7709"/>
                      <a:pt x="9147" y="7584"/>
                      <a:pt x="8922" y="7475"/>
                    </a:cubicBezTo>
                    <a:cubicBezTo>
                      <a:pt x="8852" y="7440"/>
                      <a:pt x="8790" y="7422"/>
                      <a:pt x="8735" y="7422"/>
                    </a:cubicBezTo>
                    <a:cubicBezTo>
                      <a:pt x="8632" y="7422"/>
                      <a:pt x="8553" y="7485"/>
                      <a:pt x="8489" y="7619"/>
                    </a:cubicBezTo>
                    <a:cubicBezTo>
                      <a:pt x="8425" y="7757"/>
                      <a:pt x="8393" y="7916"/>
                      <a:pt x="8378" y="8069"/>
                    </a:cubicBezTo>
                    <a:cubicBezTo>
                      <a:pt x="8336" y="8503"/>
                      <a:pt x="8414" y="8920"/>
                      <a:pt x="8608" y="9314"/>
                    </a:cubicBezTo>
                    <a:cubicBezTo>
                      <a:pt x="8633" y="9367"/>
                      <a:pt x="8653" y="9422"/>
                      <a:pt x="8688" y="9508"/>
                    </a:cubicBezTo>
                    <a:cubicBezTo>
                      <a:pt x="8530" y="9451"/>
                      <a:pt x="8434" y="9364"/>
                      <a:pt x="8387" y="9245"/>
                    </a:cubicBezTo>
                    <a:cubicBezTo>
                      <a:pt x="8302" y="9026"/>
                      <a:pt x="8201" y="8801"/>
                      <a:pt x="8173" y="8572"/>
                    </a:cubicBezTo>
                    <a:cubicBezTo>
                      <a:pt x="8110" y="8060"/>
                      <a:pt x="8063" y="7544"/>
                      <a:pt x="8056" y="7029"/>
                    </a:cubicBezTo>
                    <a:cubicBezTo>
                      <a:pt x="8051" y="6605"/>
                      <a:pt x="8116" y="6177"/>
                      <a:pt x="8143" y="5751"/>
                    </a:cubicBezTo>
                    <a:cubicBezTo>
                      <a:pt x="8165" y="5416"/>
                      <a:pt x="8227" y="5091"/>
                      <a:pt x="8336" y="4776"/>
                    </a:cubicBezTo>
                    <a:cubicBezTo>
                      <a:pt x="8363" y="4698"/>
                      <a:pt x="8389" y="4620"/>
                      <a:pt x="8425" y="4548"/>
                    </a:cubicBezTo>
                    <a:cubicBezTo>
                      <a:pt x="8592" y="4206"/>
                      <a:pt x="8859" y="4028"/>
                      <a:pt x="9211" y="4028"/>
                    </a:cubicBezTo>
                    <a:close/>
                    <a:moveTo>
                      <a:pt x="6632" y="135"/>
                    </a:moveTo>
                    <a:cubicBezTo>
                      <a:pt x="6828" y="135"/>
                      <a:pt x="6965" y="215"/>
                      <a:pt x="7046" y="415"/>
                    </a:cubicBezTo>
                    <a:cubicBezTo>
                      <a:pt x="7166" y="709"/>
                      <a:pt x="7283" y="1014"/>
                      <a:pt x="7339" y="1325"/>
                    </a:cubicBezTo>
                    <a:cubicBezTo>
                      <a:pt x="7472" y="2066"/>
                      <a:pt x="7552" y="2816"/>
                      <a:pt x="7687" y="3557"/>
                    </a:cubicBezTo>
                    <a:cubicBezTo>
                      <a:pt x="7804" y="4198"/>
                      <a:pt x="7823" y="4852"/>
                      <a:pt x="7987" y="5488"/>
                    </a:cubicBezTo>
                    <a:cubicBezTo>
                      <a:pt x="8033" y="5671"/>
                      <a:pt x="7987" y="5878"/>
                      <a:pt x="7979" y="6075"/>
                    </a:cubicBezTo>
                    <a:cubicBezTo>
                      <a:pt x="7943" y="6959"/>
                      <a:pt x="7904" y="7841"/>
                      <a:pt x="8083" y="8716"/>
                    </a:cubicBezTo>
                    <a:cubicBezTo>
                      <a:pt x="8113" y="8863"/>
                      <a:pt x="8150" y="9008"/>
                      <a:pt x="8204" y="9146"/>
                    </a:cubicBezTo>
                    <a:cubicBezTo>
                      <a:pt x="8306" y="9410"/>
                      <a:pt x="8467" y="9618"/>
                      <a:pt x="8769" y="9684"/>
                    </a:cubicBezTo>
                    <a:cubicBezTo>
                      <a:pt x="8835" y="9699"/>
                      <a:pt x="8895" y="9757"/>
                      <a:pt x="8952" y="9802"/>
                    </a:cubicBezTo>
                    <a:cubicBezTo>
                      <a:pt x="9148" y="9960"/>
                      <a:pt x="9331" y="10137"/>
                      <a:pt x="9540" y="10273"/>
                    </a:cubicBezTo>
                    <a:cubicBezTo>
                      <a:pt x="9817" y="10455"/>
                      <a:pt x="9951" y="10714"/>
                      <a:pt x="10030" y="11019"/>
                    </a:cubicBezTo>
                    <a:cubicBezTo>
                      <a:pt x="10039" y="11055"/>
                      <a:pt x="10042" y="11091"/>
                      <a:pt x="10054" y="11175"/>
                    </a:cubicBezTo>
                    <a:cubicBezTo>
                      <a:pt x="10107" y="11076"/>
                      <a:pt x="10135" y="11020"/>
                      <a:pt x="10168" y="10957"/>
                    </a:cubicBezTo>
                    <a:cubicBezTo>
                      <a:pt x="10337" y="11006"/>
                      <a:pt x="10392" y="11226"/>
                      <a:pt x="10595" y="11226"/>
                    </a:cubicBezTo>
                    <a:cubicBezTo>
                      <a:pt x="10600" y="11226"/>
                      <a:pt x="10606" y="11226"/>
                      <a:pt x="10611" y="11226"/>
                    </a:cubicBezTo>
                    <a:cubicBezTo>
                      <a:pt x="10433" y="11041"/>
                      <a:pt x="10252" y="10855"/>
                      <a:pt x="10074" y="10671"/>
                    </a:cubicBezTo>
                    <a:cubicBezTo>
                      <a:pt x="10075" y="10671"/>
                      <a:pt x="10076" y="10671"/>
                      <a:pt x="10077" y="10671"/>
                    </a:cubicBezTo>
                    <a:cubicBezTo>
                      <a:pt x="10274" y="10671"/>
                      <a:pt x="10408" y="10820"/>
                      <a:pt x="10598" y="10820"/>
                    </a:cubicBezTo>
                    <a:cubicBezTo>
                      <a:pt x="10612" y="10820"/>
                      <a:pt x="10626" y="10820"/>
                      <a:pt x="10641" y="10818"/>
                    </a:cubicBezTo>
                    <a:cubicBezTo>
                      <a:pt x="10568" y="10765"/>
                      <a:pt x="10496" y="10707"/>
                      <a:pt x="10416" y="10659"/>
                    </a:cubicBezTo>
                    <a:cubicBezTo>
                      <a:pt x="10225" y="10543"/>
                      <a:pt x="10021" y="10444"/>
                      <a:pt x="9838" y="10317"/>
                    </a:cubicBezTo>
                    <a:cubicBezTo>
                      <a:pt x="9580" y="10140"/>
                      <a:pt x="9330" y="9952"/>
                      <a:pt x="9090" y="9754"/>
                    </a:cubicBezTo>
                    <a:cubicBezTo>
                      <a:pt x="8745" y="9470"/>
                      <a:pt x="8600" y="9073"/>
                      <a:pt x="8542" y="8647"/>
                    </a:cubicBezTo>
                    <a:cubicBezTo>
                      <a:pt x="8510" y="8422"/>
                      <a:pt x="8464" y="8191"/>
                      <a:pt x="8524" y="7960"/>
                    </a:cubicBezTo>
                    <a:cubicBezTo>
                      <a:pt x="8602" y="7664"/>
                      <a:pt x="8663" y="7560"/>
                      <a:pt x="8769" y="7560"/>
                    </a:cubicBezTo>
                    <a:cubicBezTo>
                      <a:pt x="8844" y="7560"/>
                      <a:pt x="8941" y="7612"/>
                      <a:pt x="9084" y="7685"/>
                    </a:cubicBezTo>
                    <a:cubicBezTo>
                      <a:pt x="9421" y="7859"/>
                      <a:pt x="9745" y="8060"/>
                      <a:pt x="10075" y="8249"/>
                    </a:cubicBezTo>
                    <a:cubicBezTo>
                      <a:pt x="10098" y="8263"/>
                      <a:pt x="10120" y="8279"/>
                      <a:pt x="10146" y="8282"/>
                    </a:cubicBezTo>
                    <a:cubicBezTo>
                      <a:pt x="10763" y="8356"/>
                      <a:pt x="11166" y="8720"/>
                      <a:pt x="11436" y="9248"/>
                    </a:cubicBezTo>
                    <a:cubicBezTo>
                      <a:pt x="11550" y="9470"/>
                      <a:pt x="11627" y="9712"/>
                      <a:pt x="11712" y="9949"/>
                    </a:cubicBezTo>
                    <a:cubicBezTo>
                      <a:pt x="11792" y="10174"/>
                      <a:pt x="11781" y="10404"/>
                      <a:pt x="11705" y="10629"/>
                    </a:cubicBezTo>
                    <a:cubicBezTo>
                      <a:pt x="11625" y="10860"/>
                      <a:pt x="11544" y="11091"/>
                      <a:pt x="11459" y="11321"/>
                    </a:cubicBezTo>
                    <a:cubicBezTo>
                      <a:pt x="11378" y="11540"/>
                      <a:pt x="11255" y="11735"/>
                      <a:pt x="11093" y="11904"/>
                    </a:cubicBezTo>
                    <a:cubicBezTo>
                      <a:pt x="10838" y="12174"/>
                      <a:pt x="10644" y="12480"/>
                      <a:pt x="10517" y="12831"/>
                    </a:cubicBezTo>
                    <a:cubicBezTo>
                      <a:pt x="10387" y="13186"/>
                      <a:pt x="10138" y="13466"/>
                      <a:pt x="9846" y="13687"/>
                    </a:cubicBezTo>
                    <a:cubicBezTo>
                      <a:pt x="9570" y="13894"/>
                      <a:pt x="9259" y="14056"/>
                      <a:pt x="8958" y="14225"/>
                    </a:cubicBezTo>
                    <a:cubicBezTo>
                      <a:pt x="8767" y="14332"/>
                      <a:pt x="8563" y="14392"/>
                      <a:pt x="8338" y="14410"/>
                    </a:cubicBezTo>
                    <a:cubicBezTo>
                      <a:pt x="8125" y="14426"/>
                      <a:pt x="7915" y="14489"/>
                      <a:pt x="7694" y="14533"/>
                    </a:cubicBezTo>
                    <a:cubicBezTo>
                      <a:pt x="7716" y="14624"/>
                      <a:pt x="7767" y="14658"/>
                      <a:pt x="7835" y="14658"/>
                    </a:cubicBezTo>
                    <a:cubicBezTo>
                      <a:pt x="7853" y="14658"/>
                      <a:pt x="7872" y="14656"/>
                      <a:pt x="7892" y="14651"/>
                    </a:cubicBezTo>
                    <a:cubicBezTo>
                      <a:pt x="8315" y="14561"/>
                      <a:pt x="8757" y="14531"/>
                      <a:pt x="9138" y="14294"/>
                    </a:cubicBezTo>
                    <a:cubicBezTo>
                      <a:pt x="9181" y="14266"/>
                      <a:pt x="9234" y="14249"/>
                      <a:pt x="9298" y="14219"/>
                    </a:cubicBezTo>
                    <a:cubicBezTo>
                      <a:pt x="9309" y="14261"/>
                      <a:pt x="9321" y="14291"/>
                      <a:pt x="9321" y="14321"/>
                    </a:cubicBezTo>
                    <a:cubicBezTo>
                      <a:pt x="9321" y="14899"/>
                      <a:pt x="9328" y="15478"/>
                      <a:pt x="9313" y="16056"/>
                    </a:cubicBezTo>
                    <a:cubicBezTo>
                      <a:pt x="9294" y="16755"/>
                      <a:pt x="9255" y="17454"/>
                      <a:pt x="9223" y="18155"/>
                    </a:cubicBezTo>
                    <a:cubicBezTo>
                      <a:pt x="9223" y="18168"/>
                      <a:pt x="9223" y="18182"/>
                      <a:pt x="9222" y="18195"/>
                    </a:cubicBezTo>
                    <a:cubicBezTo>
                      <a:pt x="9205" y="18472"/>
                      <a:pt x="9172" y="18521"/>
                      <a:pt x="8911" y="18598"/>
                    </a:cubicBezTo>
                    <a:cubicBezTo>
                      <a:pt x="8133" y="18826"/>
                      <a:pt x="7348" y="18965"/>
                      <a:pt x="6551" y="18965"/>
                    </a:cubicBezTo>
                    <a:cubicBezTo>
                      <a:pt x="6231" y="18965"/>
                      <a:pt x="5910" y="18943"/>
                      <a:pt x="5586" y="18895"/>
                    </a:cubicBezTo>
                    <a:cubicBezTo>
                      <a:pt x="5238" y="18842"/>
                      <a:pt x="4882" y="18809"/>
                      <a:pt x="4561" y="18641"/>
                    </a:cubicBezTo>
                    <a:cubicBezTo>
                      <a:pt x="4509" y="18613"/>
                      <a:pt x="4456" y="18581"/>
                      <a:pt x="4401" y="18554"/>
                    </a:cubicBezTo>
                    <a:cubicBezTo>
                      <a:pt x="4257" y="18482"/>
                      <a:pt x="4183" y="18386"/>
                      <a:pt x="4185" y="18204"/>
                    </a:cubicBezTo>
                    <a:cubicBezTo>
                      <a:pt x="4189" y="17709"/>
                      <a:pt x="4158" y="17213"/>
                      <a:pt x="4152" y="16718"/>
                    </a:cubicBezTo>
                    <a:cubicBezTo>
                      <a:pt x="4143" y="15867"/>
                      <a:pt x="4143" y="15016"/>
                      <a:pt x="4140" y="14167"/>
                    </a:cubicBezTo>
                    <a:cubicBezTo>
                      <a:pt x="4140" y="14134"/>
                      <a:pt x="4143" y="14101"/>
                      <a:pt x="4147" y="14036"/>
                    </a:cubicBezTo>
                    <a:cubicBezTo>
                      <a:pt x="4698" y="14326"/>
                      <a:pt x="5253" y="14543"/>
                      <a:pt x="5864" y="14543"/>
                    </a:cubicBezTo>
                    <a:cubicBezTo>
                      <a:pt x="5870" y="14527"/>
                      <a:pt x="5876" y="14512"/>
                      <a:pt x="5882" y="14495"/>
                    </a:cubicBezTo>
                    <a:cubicBezTo>
                      <a:pt x="5852" y="14479"/>
                      <a:pt x="5823" y="14453"/>
                      <a:pt x="5792" y="14446"/>
                    </a:cubicBezTo>
                    <a:cubicBezTo>
                      <a:pt x="5699" y="14426"/>
                      <a:pt x="5604" y="14408"/>
                      <a:pt x="5510" y="14398"/>
                    </a:cubicBezTo>
                    <a:cubicBezTo>
                      <a:pt x="5059" y="14353"/>
                      <a:pt x="4659" y="14165"/>
                      <a:pt x="4276" y="13942"/>
                    </a:cubicBezTo>
                    <a:cubicBezTo>
                      <a:pt x="4129" y="13855"/>
                      <a:pt x="4005" y="13715"/>
                      <a:pt x="3900" y="13577"/>
                    </a:cubicBezTo>
                    <a:cubicBezTo>
                      <a:pt x="3341" y="12849"/>
                      <a:pt x="3067" y="12011"/>
                      <a:pt x="2984" y="11107"/>
                    </a:cubicBezTo>
                    <a:cubicBezTo>
                      <a:pt x="2942" y="10647"/>
                      <a:pt x="2938" y="10183"/>
                      <a:pt x="2893" y="9724"/>
                    </a:cubicBezTo>
                    <a:cubicBezTo>
                      <a:pt x="2857" y="9361"/>
                      <a:pt x="2788" y="8999"/>
                      <a:pt x="2728" y="8639"/>
                    </a:cubicBezTo>
                    <a:cubicBezTo>
                      <a:pt x="2668" y="8270"/>
                      <a:pt x="2599" y="7903"/>
                      <a:pt x="2533" y="7536"/>
                    </a:cubicBezTo>
                    <a:cubicBezTo>
                      <a:pt x="2515" y="7437"/>
                      <a:pt x="2506" y="7335"/>
                      <a:pt x="2378" y="7299"/>
                    </a:cubicBezTo>
                    <a:cubicBezTo>
                      <a:pt x="2342" y="7290"/>
                      <a:pt x="2318" y="7230"/>
                      <a:pt x="2296" y="7190"/>
                    </a:cubicBezTo>
                    <a:cubicBezTo>
                      <a:pt x="2246" y="7100"/>
                      <a:pt x="2201" y="7008"/>
                      <a:pt x="2156" y="6917"/>
                    </a:cubicBezTo>
                    <a:cubicBezTo>
                      <a:pt x="1694" y="5977"/>
                      <a:pt x="1154" y="5079"/>
                      <a:pt x="641" y="4166"/>
                    </a:cubicBezTo>
                    <a:cubicBezTo>
                      <a:pt x="471" y="3866"/>
                      <a:pt x="342" y="3542"/>
                      <a:pt x="204" y="3226"/>
                    </a:cubicBezTo>
                    <a:cubicBezTo>
                      <a:pt x="29" y="2827"/>
                      <a:pt x="366" y="2531"/>
                      <a:pt x="662" y="2512"/>
                    </a:cubicBezTo>
                    <a:cubicBezTo>
                      <a:pt x="699" y="2509"/>
                      <a:pt x="737" y="2508"/>
                      <a:pt x="774" y="2508"/>
                    </a:cubicBezTo>
                    <a:cubicBezTo>
                      <a:pt x="1054" y="2508"/>
                      <a:pt x="1316" y="2584"/>
                      <a:pt x="1545" y="2756"/>
                    </a:cubicBezTo>
                    <a:cubicBezTo>
                      <a:pt x="1975" y="3076"/>
                      <a:pt x="2336" y="3464"/>
                      <a:pt x="2609" y="3926"/>
                    </a:cubicBezTo>
                    <a:cubicBezTo>
                      <a:pt x="3047" y="4669"/>
                      <a:pt x="3478" y="5418"/>
                      <a:pt x="3910" y="6164"/>
                    </a:cubicBezTo>
                    <a:cubicBezTo>
                      <a:pt x="4116" y="6519"/>
                      <a:pt x="4392" y="6821"/>
                      <a:pt x="4665" y="7124"/>
                    </a:cubicBezTo>
                    <a:cubicBezTo>
                      <a:pt x="4686" y="7148"/>
                      <a:pt x="4716" y="7161"/>
                      <a:pt x="4774" y="7161"/>
                    </a:cubicBezTo>
                    <a:cubicBezTo>
                      <a:pt x="4753" y="7119"/>
                      <a:pt x="4741" y="7068"/>
                      <a:pt x="4710" y="7038"/>
                    </a:cubicBezTo>
                    <a:cubicBezTo>
                      <a:pt x="4467" y="6807"/>
                      <a:pt x="4384" y="6503"/>
                      <a:pt x="4282" y="6197"/>
                    </a:cubicBezTo>
                    <a:cubicBezTo>
                      <a:pt x="4093" y="5631"/>
                      <a:pt x="3880" y="5073"/>
                      <a:pt x="3667" y="4515"/>
                    </a:cubicBezTo>
                    <a:cubicBezTo>
                      <a:pt x="3425" y="3880"/>
                      <a:pt x="3169" y="3250"/>
                      <a:pt x="3004" y="2590"/>
                    </a:cubicBezTo>
                    <a:cubicBezTo>
                      <a:pt x="2939" y="2333"/>
                      <a:pt x="2906" y="2070"/>
                      <a:pt x="2866" y="1809"/>
                    </a:cubicBezTo>
                    <a:cubicBezTo>
                      <a:pt x="2845" y="1674"/>
                      <a:pt x="2837" y="1538"/>
                      <a:pt x="2827" y="1403"/>
                    </a:cubicBezTo>
                    <a:cubicBezTo>
                      <a:pt x="2806" y="1139"/>
                      <a:pt x="2879" y="905"/>
                      <a:pt x="3059" y="709"/>
                    </a:cubicBezTo>
                    <a:cubicBezTo>
                      <a:pt x="3190" y="569"/>
                      <a:pt x="3354" y="498"/>
                      <a:pt x="3528" y="498"/>
                    </a:cubicBezTo>
                    <a:cubicBezTo>
                      <a:pt x="3613" y="498"/>
                      <a:pt x="3700" y="515"/>
                      <a:pt x="3787" y="549"/>
                    </a:cubicBezTo>
                    <a:cubicBezTo>
                      <a:pt x="3997" y="631"/>
                      <a:pt x="4162" y="774"/>
                      <a:pt x="4287" y="956"/>
                    </a:cubicBezTo>
                    <a:cubicBezTo>
                      <a:pt x="4551" y="1343"/>
                      <a:pt x="4801" y="1743"/>
                      <a:pt x="4938" y="2196"/>
                    </a:cubicBezTo>
                    <a:cubicBezTo>
                      <a:pt x="5304" y="3412"/>
                      <a:pt x="5663" y="4630"/>
                      <a:pt x="6024" y="5847"/>
                    </a:cubicBezTo>
                    <a:cubicBezTo>
                      <a:pt x="6045" y="5919"/>
                      <a:pt x="6063" y="5992"/>
                      <a:pt x="6093" y="6060"/>
                    </a:cubicBezTo>
                    <a:cubicBezTo>
                      <a:pt x="6138" y="6161"/>
                      <a:pt x="6201" y="6251"/>
                      <a:pt x="6239" y="6353"/>
                    </a:cubicBezTo>
                    <a:cubicBezTo>
                      <a:pt x="6272" y="6446"/>
                      <a:pt x="6284" y="6546"/>
                      <a:pt x="6305" y="6644"/>
                    </a:cubicBezTo>
                    <a:cubicBezTo>
                      <a:pt x="6310" y="6644"/>
                      <a:pt x="6315" y="6644"/>
                      <a:pt x="6319" y="6644"/>
                    </a:cubicBezTo>
                    <a:cubicBezTo>
                      <a:pt x="6404" y="6644"/>
                      <a:pt x="6405" y="6581"/>
                      <a:pt x="6401" y="6525"/>
                    </a:cubicBezTo>
                    <a:cubicBezTo>
                      <a:pt x="6386" y="6302"/>
                      <a:pt x="6384" y="6075"/>
                      <a:pt x="6342" y="5856"/>
                    </a:cubicBezTo>
                    <a:cubicBezTo>
                      <a:pt x="6266" y="5443"/>
                      <a:pt x="6173" y="5032"/>
                      <a:pt x="6074" y="4623"/>
                    </a:cubicBezTo>
                    <a:cubicBezTo>
                      <a:pt x="5913" y="3968"/>
                      <a:pt x="5801" y="3307"/>
                      <a:pt x="5717" y="2641"/>
                    </a:cubicBezTo>
                    <a:cubicBezTo>
                      <a:pt x="5687" y="2403"/>
                      <a:pt x="5648" y="2169"/>
                      <a:pt x="5612" y="1935"/>
                    </a:cubicBezTo>
                    <a:cubicBezTo>
                      <a:pt x="5547" y="1520"/>
                      <a:pt x="5580" y="1122"/>
                      <a:pt x="5813" y="756"/>
                    </a:cubicBezTo>
                    <a:cubicBezTo>
                      <a:pt x="5864" y="676"/>
                      <a:pt x="5907" y="591"/>
                      <a:pt x="5954" y="508"/>
                    </a:cubicBezTo>
                    <a:cubicBezTo>
                      <a:pt x="6083" y="283"/>
                      <a:pt x="6281" y="169"/>
                      <a:pt x="6533" y="141"/>
                    </a:cubicBezTo>
                    <a:cubicBezTo>
                      <a:pt x="6567" y="137"/>
                      <a:pt x="6600" y="135"/>
                      <a:pt x="6632" y="135"/>
                    </a:cubicBezTo>
                    <a:close/>
                    <a:moveTo>
                      <a:pt x="6557" y="1"/>
                    </a:moveTo>
                    <a:cubicBezTo>
                      <a:pt x="6352" y="1"/>
                      <a:pt x="6151" y="82"/>
                      <a:pt x="6020" y="229"/>
                    </a:cubicBezTo>
                    <a:cubicBezTo>
                      <a:pt x="5609" y="691"/>
                      <a:pt x="5393" y="1229"/>
                      <a:pt x="5477" y="1859"/>
                    </a:cubicBezTo>
                    <a:cubicBezTo>
                      <a:pt x="5534" y="2276"/>
                      <a:pt x="5594" y="2693"/>
                      <a:pt x="5657" y="3110"/>
                    </a:cubicBezTo>
                    <a:cubicBezTo>
                      <a:pt x="5757" y="3769"/>
                      <a:pt x="5891" y="4420"/>
                      <a:pt x="6059" y="5065"/>
                    </a:cubicBezTo>
                    <a:cubicBezTo>
                      <a:pt x="6138" y="5365"/>
                      <a:pt x="6191" y="5673"/>
                      <a:pt x="6255" y="5977"/>
                    </a:cubicBezTo>
                    <a:cubicBezTo>
                      <a:pt x="6128" y="5901"/>
                      <a:pt x="6110" y="5779"/>
                      <a:pt x="6080" y="5665"/>
                    </a:cubicBezTo>
                    <a:cubicBezTo>
                      <a:pt x="6026" y="5455"/>
                      <a:pt x="5987" y="5239"/>
                      <a:pt x="5924" y="5032"/>
                    </a:cubicBezTo>
                    <a:cubicBezTo>
                      <a:pt x="5654" y="4141"/>
                      <a:pt x="5369" y="3256"/>
                      <a:pt x="5106" y="2363"/>
                    </a:cubicBezTo>
                    <a:cubicBezTo>
                      <a:pt x="4948" y="1826"/>
                      <a:pt x="4696" y="1343"/>
                      <a:pt x="4380" y="888"/>
                    </a:cubicBezTo>
                    <a:cubicBezTo>
                      <a:pt x="4254" y="705"/>
                      <a:pt x="4089" y="564"/>
                      <a:pt x="3892" y="465"/>
                    </a:cubicBezTo>
                    <a:cubicBezTo>
                      <a:pt x="3770" y="403"/>
                      <a:pt x="3651" y="373"/>
                      <a:pt x="3534" y="373"/>
                    </a:cubicBezTo>
                    <a:cubicBezTo>
                      <a:pt x="3374" y="373"/>
                      <a:pt x="3219" y="430"/>
                      <a:pt x="3071" y="547"/>
                    </a:cubicBezTo>
                    <a:cubicBezTo>
                      <a:pt x="2792" y="770"/>
                      <a:pt x="2689" y="1076"/>
                      <a:pt x="2705" y="1413"/>
                    </a:cubicBezTo>
                    <a:cubicBezTo>
                      <a:pt x="2746" y="2237"/>
                      <a:pt x="2968" y="3019"/>
                      <a:pt x="3262" y="3784"/>
                    </a:cubicBezTo>
                    <a:cubicBezTo>
                      <a:pt x="3546" y="4527"/>
                      <a:pt x="3829" y="5271"/>
                      <a:pt x="4110" y="6014"/>
                    </a:cubicBezTo>
                    <a:cubicBezTo>
                      <a:pt x="4141" y="6093"/>
                      <a:pt x="4161" y="6177"/>
                      <a:pt x="4185" y="6258"/>
                    </a:cubicBezTo>
                    <a:cubicBezTo>
                      <a:pt x="4170" y="6267"/>
                      <a:pt x="4155" y="6275"/>
                      <a:pt x="4141" y="6282"/>
                    </a:cubicBezTo>
                    <a:cubicBezTo>
                      <a:pt x="4095" y="6219"/>
                      <a:pt x="4044" y="6159"/>
                      <a:pt x="4006" y="6093"/>
                    </a:cubicBezTo>
                    <a:cubicBezTo>
                      <a:pt x="3798" y="5727"/>
                      <a:pt x="3598" y="5355"/>
                      <a:pt x="3385" y="4992"/>
                    </a:cubicBezTo>
                    <a:cubicBezTo>
                      <a:pt x="3124" y="4546"/>
                      <a:pt x="2860" y="4102"/>
                      <a:pt x="2584" y="3665"/>
                    </a:cubicBezTo>
                    <a:cubicBezTo>
                      <a:pt x="2363" y="3319"/>
                      <a:pt x="2072" y="3031"/>
                      <a:pt x="1766" y="2759"/>
                    </a:cubicBezTo>
                    <a:cubicBezTo>
                      <a:pt x="1491" y="2516"/>
                      <a:pt x="1163" y="2396"/>
                      <a:pt x="798" y="2378"/>
                    </a:cubicBezTo>
                    <a:cubicBezTo>
                      <a:pt x="778" y="2377"/>
                      <a:pt x="759" y="2376"/>
                      <a:pt x="740" y="2376"/>
                    </a:cubicBezTo>
                    <a:cubicBezTo>
                      <a:pt x="447" y="2376"/>
                      <a:pt x="218" y="2496"/>
                      <a:pt x="83" y="2780"/>
                    </a:cubicBezTo>
                    <a:cubicBezTo>
                      <a:pt x="63" y="2821"/>
                      <a:pt x="29" y="2854"/>
                      <a:pt x="0" y="2890"/>
                    </a:cubicBezTo>
                    <a:lnTo>
                      <a:pt x="0" y="3134"/>
                    </a:lnTo>
                    <a:cubicBezTo>
                      <a:pt x="38" y="3199"/>
                      <a:pt x="83" y="3260"/>
                      <a:pt x="110" y="3328"/>
                    </a:cubicBezTo>
                    <a:cubicBezTo>
                      <a:pt x="273" y="3754"/>
                      <a:pt x="485" y="4156"/>
                      <a:pt x="708" y="4554"/>
                    </a:cubicBezTo>
                    <a:cubicBezTo>
                      <a:pt x="1131" y="5305"/>
                      <a:pt x="1532" y="6072"/>
                      <a:pt x="1966" y="6818"/>
                    </a:cubicBezTo>
                    <a:cubicBezTo>
                      <a:pt x="2444" y="7638"/>
                      <a:pt x="2621" y="8540"/>
                      <a:pt x="2734" y="9460"/>
                    </a:cubicBezTo>
                    <a:cubicBezTo>
                      <a:pt x="2795" y="9960"/>
                      <a:pt x="2813" y="10464"/>
                      <a:pt x="2849" y="10965"/>
                    </a:cubicBezTo>
                    <a:cubicBezTo>
                      <a:pt x="2908" y="11813"/>
                      <a:pt x="3115" y="12614"/>
                      <a:pt x="3586" y="13333"/>
                    </a:cubicBezTo>
                    <a:cubicBezTo>
                      <a:pt x="3654" y="13435"/>
                      <a:pt x="3709" y="13546"/>
                      <a:pt x="3777" y="13648"/>
                    </a:cubicBezTo>
                    <a:cubicBezTo>
                      <a:pt x="3846" y="13754"/>
                      <a:pt x="3924" y="13855"/>
                      <a:pt x="3999" y="13961"/>
                    </a:cubicBezTo>
                    <a:cubicBezTo>
                      <a:pt x="3999" y="14434"/>
                      <a:pt x="3997" y="14917"/>
                      <a:pt x="3999" y="15400"/>
                    </a:cubicBezTo>
                    <a:cubicBezTo>
                      <a:pt x="4002" y="16330"/>
                      <a:pt x="3973" y="17262"/>
                      <a:pt x="4038" y="18192"/>
                    </a:cubicBezTo>
                    <a:cubicBezTo>
                      <a:pt x="4041" y="18233"/>
                      <a:pt x="4047" y="18278"/>
                      <a:pt x="4032" y="18313"/>
                    </a:cubicBezTo>
                    <a:cubicBezTo>
                      <a:pt x="4000" y="18392"/>
                      <a:pt x="4036" y="18446"/>
                      <a:pt x="4086" y="18494"/>
                    </a:cubicBezTo>
                    <a:cubicBezTo>
                      <a:pt x="4140" y="18545"/>
                      <a:pt x="4200" y="18592"/>
                      <a:pt x="4260" y="18635"/>
                    </a:cubicBezTo>
                    <a:cubicBezTo>
                      <a:pt x="4554" y="18850"/>
                      <a:pt x="4891" y="18940"/>
                      <a:pt x="5246" y="18995"/>
                    </a:cubicBezTo>
                    <a:cubicBezTo>
                      <a:pt x="5715" y="19071"/>
                      <a:pt x="6185" y="19117"/>
                      <a:pt x="6655" y="19117"/>
                    </a:cubicBezTo>
                    <a:cubicBezTo>
                      <a:pt x="7044" y="19117"/>
                      <a:pt x="7433" y="19085"/>
                      <a:pt x="7822" y="19013"/>
                    </a:cubicBezTo>
                    <a:cubicBezTo>
                      <a:pt x="8156" y="18952"/>
                      <a:pt x="8486" y="18871"/>
                      <a:pt x="8817" y="18793"/>
                    </a:cubicBezTo>
                    <a:cubicBezTo>
                      <a:pt x="8929" y="18766"/>
                      <a:pt x="9036" y="18721"/>
                      <a:pt x="9145" y="18685"/>
                    </a:cubicBezTo>
                    <a:cubicBezTo>
                      <a:pt x="9244" y="18652"/>
                      <a:pt x="9310" y="18592"/>
                      <a:pt x="9322" y="18484"/>
                    </a:cubicBezTo>
                    <a:cubicBezTo>
                      <a:pt x="9340" y="18322"/>
                      <a:pt x="9369" y="18161"/>
                      <a:pt x="9376" y="17997"/>
                    </a:cubicBezTo>
                    <a:cubicBezTo>
                      <a:pt x="9391" y="17720"/>
                      <a:pt x="9390" y="17441"/>
                      <a:pt x="9402" y="17162"/>
                    </a:cubicBezTo>
                    <a:cubicBezTo>
                      <a:pt x="9421" y="16707"/>
                      <a:pt x="9454" y="16252"/>
                      <a:pt x="9463" y="15798"/>
                    </a:cubicBezTo>
                    <a:cubicBezTo>
                      <a:pt x="9474" y="15247"/>
                      <a:pt x="9466" y="14698"/>
                      <a:pt x="9466" y="14141"/>
                    </a:cubicBezTo>
                    <a:cubicBezTo>
                      <a:pt x="9616" y="14032"/>
                      <a:pt x="9769" y="13921"/>
                      <a:pt x="9922" y="13807"/>
                    </a:cubicBezTo>
                    <a:cubicBezTo>
                      <a:pt x="10239" y="13570"/>
                      <a:pt x="10485" y="13268"/>
                      <a:pt x="10640" y="12908"/>
                    </a:cubicBezTo>
                    <a:cubicBezTo>
                      <a:pt x="10794" y="12548"/>
                      <a:pt x="10967" y="12206"/>
                      <a:pt x="11255" y="11933"/>
                    </a:cubicBezTo>
                    <a:cubicBezTo>
                      <a:pt x="11279" y="11909"/>
                      <a:pt x="11295" y="11877"/>
                      <a:pt x="11315" y="11850"/>
                    </a:cubicBezTo>
                    <a:cubicBezTo>
                      <a:pt x="11630" y="11439"/>
                      <a:pt x="11742" y="10945"/>
                      <a:pt x="11876" y="10461"/>
                    </a:cubicBezTo>
                    <a:cubicBezTo>
                      <a:pt x="11903" y="10360"/>
                      <a:pt x="11901" y="10242"/>
                      <a:pt x="11882" y="10137"/>
                    </a:cubicBezTo>
                    <a:cubicBezTo>
                      <a:pt x="11798" y="9693"/>
                      <a:pt x="11619" y="9283"/>
                      <a:pt x="11406" y="8887"/>
                    </a:cubicBezTo>
                    <a:cubicBezTo>
                      <a:pt x="11381" y="8840"/>
                      <a:pt x="11334" y="8804"/>
                      <a:pt x="11297" y="8765"/>
                    </a:cubicBezTo>
                    <a:cubicBezTo>
                      <a:pt x="11235" y="8702"/>
                      <a:pt x="11168" y="8644"/>
                      <a:pt x="11114" y="8576"/>
                    </a:cubicBezTo>
                    <a:cubicBezTo>
                      <a:pt x="11082" y="8537"/>
                      <a:pt x="11060" y="8480"/>
                      <a:pt x="11060" y="8431"/>
                    </a:cubicBezTo>
                    <a:cubicBezTo>
                      <a:pt x="11060" y="8200"/>
                      <a:pt x="11061" y="7969"/>
                      <a:pt x="11078" y="7737"/>
                    </a:cubicBezTo>
                    <a:cubicBezTo>
                      <a:pt x="11133" y="6941"/>
                      <a:pt x="11094" y="6150"/>
                      <a:pt x="10950" y="5362"/>
                    </a:cubicBezTo>
                    <a:cubicBezTo>
                      <a:pt x="10800" y="4531"/>
                      <a:pt x="10215" y="4052"/>
                      <a:pt x="9436" y="3922"/>
                    </a:cubicBezTo>
                    <a:cubicBezTo>
                      <a:pt x="9351" y="3908"/>
                      <a:pt x="9268" y="3899"/>
                      <a:pt x="9186" y="3899"/>
                    </a:cubicBezTo>
                    <a:cubicBezTo>
                      <a:pt x="8925" y="3899"/>
                      <a:pt x="8684" y="3983"/>
                      <a:pt x="8491" y="4214"/>
                    </a:cubicBezTo>
                    <a:cubicBezTo>
                      <a:pt x="8362" y="4369"/>
                      <a:pt x="8267" y="4537"/>
                      <a:pt x="8207" y="4728"/>
                    </a:cubicBezTo>
                    <a:cubicBezTo>
                      <a:pt x="8168" y="4852"/>
                      <a:pt x="8120" y="4974"/>
                      <a:pt x="8075" y="5097"/>
                    </a:cubicBezTo>
                    <a:cubicBezTo>
                      <a:pt x="8026" y="5032"/>
                      <a:pt x="8009" y="4974"/>
                      <a:pt x="8000" y="4915"/>
                    </a:cubicBezTo>
                    <a:cubicBezTo>
                      <a:pt x="7966" y="4653"/>
                      <a:pt x="7936" y="4389"/>
                      <a:pt x="7898" y="4126"/>
                    </a:cubicBezTo>
                    <a:cubicBezTo>
                      <a:pt x="7784" y="3332"/>
                      <a:pt x="7667" y="2540"/>
                      <a:pt x="7549" y="1746"/>
                    </a:cubicBezTo>
                    <a:cubicBezTo>
                      <a:pt x="7483" y="1302"/>
                      <a:pt x="7391" y="864"/>
                      <a:pt x="7219" y="445"/>
                    </a:cubicBezTo>
                    <a:cubicBezTo>
                      <a:pt x="7092" y="137"/>
                      <a:pt x="6822" y="1"/>
                      <a:pt x="6557" y="1"/>
                    </a:cubicBezTo>
                    <a:close/>
                  </a:path>
                </a:pathLst>
              </a:custGeom>
              <a:solidFill>
                <a:schemeClr val="accent1"/>
              </a:solidFill>
              <a:ln>
                <a:noFill/>
              </a:ln>
            </p:spPr>
            <p:txBody>
              <a:bodyPr spcFirstLastPara="1" wrap="square" lIns="91425" tIns="91425" rIns="91425" bIns="91425" anchor="ctr" anchorCtr="0">
                <a:noAutofit/>
              </a:bodyPr>
              <a:lstStyle/>
              <a:p>
                <a:endParaRPr>
                  <a:latin typeface="+mj-lt"/>
                </a:endParaRPr>
              </a:p>
            </p:txBody>
          </p:sp>
          <p:sp>
            <p:nvSpPr>
              <p:cNvPr id="56" name="Google Shape;365;p36"/>
              <p:cNvSpPr/>
              <p:nvPr/>
            </p:nvSpPr>
            <p:spPr>
              <a:xfrm>
                <a:off x="399825" y="2279750"/>
                <a:ext cx="10025" cy="3550"/>
              </a:xfrm>
              <a:custGeom>
                <a:avLst/>
                <a:gdLst/>
                <a:ahLst/>
                <a:cxnLst/>
                <a:rect l="l" t="t" r="r" b="b"/>
                <a:pathLst>
                  <a:path w="401" h="142" extrusionOk="0">
                    <a:moveTo>
                      <a:pt x="392" y="0"/>
                    </a:moveTo>
                    <a:lnTo>
                      <a:pt x="392" y="0"/>
                    </a:lnTo>
                    <a:cubicBezTo>
                      <a:pt x="359" y="9"/>
                      <a:pt x="327" y="11"/>
                      <a:pt x="294" y="11"/>
                    </a:cubicBezTo>
                    <a:cubicBezTo>
                      <a:pt x="271" y="11"/>
                      <a:pt x="247" y="10"/>
                      <a:pt x="224" y="10"/>
                    </a:cubicBezTo>
                    <a:cubicBezTo>
                      <a:pt x="150" y="10"/>
                      <a:pt x="75" y="20"/>
                      <a:pt x="0" y="102"/>
                    </a:cubicBezTo>
                    <a:cubicBezTo>
                      <a:pt x="85" y="124"/>
                      <a:pt x="158" y="141"/>
                      <a:pt x="227" y="141"/>
                    </a:cubicBezTo>
                    <a:cubicBezTo>
                      <a:pt x="284" y="141"/>
                      <a:pt x="337" y="129"/>
                      <a:pt x="390" y="96"/>
                    </a:cubicBezTo>
                    <a:cubicBezTo>
                      <a:pt x="401" y="90"/>
                      <a:pt x="392" y="50"/>
                      <a:pt x="392" y="0"/>
                    </a:cubicBezTo>
                    <a:close/>
                  </a:path>
                </a:pathLst>
              </a:custGeom>
              <a:solidFill>
                <a:schemeClr val="accent1"/>
              </a:solidFill>
              <a:ln>
                <a:noFill/>
              </a:ln>
            </p:spPr>
            <p:txBody>
              <a:bodyPr spcFirstLastPara="1" wrap="square" lIns="91425" tIns="91425" rIns="91425" bIns="91425" anchor="ctr" anchorCtr="0">
                <a:noAutofit/>
              </a:bodyPr>
              <a:lstStyle/>
              <a:p>
                <a:endParaRPr>
                  <a:latin typeface="+mj-lt"/>
                </a:endParaRPr>
              </a:p>
            </p:txBody>
          </p:sp>
        </p:grpSp>
      </p:grpSp>
      <p:sp>
        <p:nvSpPr>
          <p:cNvPr id="57" name="Google Shape;739;p48"/>
          <p:cNvSpPr/>
          <p:nvPr/>
        </p:nvSpPr>
        <p:spPr>
          <a:xfrm>
            <a:off x="3959561" y="1396590"/>
            <a:ext cx="1109100" cy="1109100"/>
          </a:xfrm>
          <a:prstGeom prst="ellipse">
            <a:avLst/>
          </a:prstGeom>
          <a:ln/>
        </p:spPr>
        <p:style>
          <a:lnRef idx="2">
            <a:schemeClr val="accent2"/>
          </a:lnRef>
          <a:fillRef idx="1">
            <a:schemeClr val="lt1"/>
          </a:fillRef>
          <a:effectRef idx="0">
            <a:schemeClr val="accent2"/>
          </a:effectRef>
          <a:fontRef idx="minor">
            <a:schemeClr val="dk1"/>
          </a:fontRef>
        </p:style>
        <p:txBody>
          <a:bodyPr spcFirstLastPara="1" wrap="square" lIns="91425" tIns="91425" rIns="91425" bIns="91425" anchor="ctr" anchorCtr="0">
            <a:noAutofit/>
          </a:bodyPr>
          <a:lstStyle/>
          <a:p>
            <a:endParaRPr>
              <a:solidFill>
                <a:srgbClr val="FFFFFF"/>
              </a:solidFill>
              <a:latin typeface="+mj-lt"/>
            </a:endParaRPr>
          </a:p>
        </p:txBody>
      </p:sp>
      <p:sp>
        <p:nvSpPr>
          <p:cNvPr id="58" name="Google Shape;740;p48"/>
          <p:cNvSpPr/>
          <p:nvPr/>
        </p:nvSpPr>
        <p:spPr>
          <a:xfrm>
            <a:off x="4229937" y="1311440"/>
            <a:ext cx="568347" cy="1279401"/>
          </a:xfrm>
          <a:custGeom>
            <a:avLst/>
            <a:gdLst/>
            <a:ahLst/>
            <a:cxnLst/>
            <a:rect l="l" t="t" r="r" b="b"/>
            <a:pathLst>
              <a:path w="9168" h="20638" extrusionOk="0">
                <a:moveTo>
                  <a:pt x="5723" y="1"/>
                </a:moveTo>
                <a:cubicBezTo>
                  <a:pt x="5429" y="1"/>
                  <a:pt x="5264" y="139"/>
                  <a:pt x="5141" y="400"/>
                </a:cubicBezTo>
                <a:cubicBezTo>
                  <a:pt x="5107" y="473"/>
                  <a:pt x="5074" y="547"/>
                  <a:pt x="5047" y="622"/>
                </a:cubicBezTo>
                <a:cubicBezTo>
                  <a:pt x="4888" y="1043"/>
                  <a:pt x="4798" y="1478"/>
                  <a:pt x="4787" y="1929"/>
                </a:cubicBezTo>
                <a:cubicBezTo>
                  <a:pt x="4771" y="2586"/>
                  <a:pt x="4757" y="3243"/>
                  <a:pt x="4682" y="3897"/>
                </a:cubicBezTo>
                <a:cubicBezTo>
                  <a:pt x="4621" y="4439"/>
                  <a:pt x="4570" y="4982"/>
                  <a:pt x="4583" y="5530"/>
                </a:cubicBezTo>
                <a:cubicBezTo>
                  <a:pt x="4583" y="5575"/>
                  <a:pt x="4565" y="5620"/>
                  <a:pt x="4558" y="5654"/>
                </a:cubicBezTo>
                <a:cubicBezTo>
                  <a:pt x="4339" y="5630"/>
                  <a:pt x="4136" y="5608"/>
                  <a:pt x="3922" y="5585"/>
                </a:cubicBezTo>
                <a:cubicBezTo>
                  <a:pt x="3895" y="5548"/>
                  <a:pt x="3860" y="5497"/>
                  <a:pt x="3823" y="5449"/>
                </a:cubicBezTo>
                <a:cubicBezTo>
                  <a:pt x="3742" y="5348"/>
                  <a:pt x="3637" y="5282"/>
                  <a:pt x="3507" y="5282"/>
                </a:cubicBezTo>
                <a:cubicBezTo>
                  <a:pt x="3506" y="5282"/>
                  <a:pt x="3504" y="5282"/>
                  <a:pt x="3503" y="5282"/>
                </a:cubicBezTo>
                <a:cubicBezTo>
                  <a:pt x="3281" y="5288"/>
                  <a:pt x="3054" y="5282"/>
                  <a:pt x="2837" y="5322"/>
                </a:cubicBezTo>
                <a:cubicBezTo>
                  <a:pt x="2670" y="5355"/>
                  <a:pt x="2504" y="5429"/>
                  <a:pt x="2363" y="5524"/>
                </a:cubicBezTo>
                <a:cubicBezTo>
                  <a:pt x="2163" y="5657"/>
                  <a:pt x="1986" y="5825"/>
                  <a:pt x="1800" y="5980"/>
                </a:cubicBezTo>
                <a:cubicBezTo>
                  <a:pt x="1696" y="6068"/>
                  <a:pt x="1663" y="6178"/>
                  <a:pt x="1698" y="6314"/>
                </a:cubicBezTo>
                <a:cubicBezTo>
                  <a:pt x="1731" y="6443"/>
                  <a:pt x="1743" y="6578"/>
                  <a:pt x="1768" y="6731"/>
                </a:cubicBezTo>
                <a:cubicBezTo>
                  <a:pt x="1690" y="6725"/>
                  <a:pt x="1630" y="6721"/>
                  <a:pt x="1572" y="6712"/>
                </a:cubicBezTo>
                <a:cubicBezTo>
                  <a:pt x="1542" y="6707"/>
                  <a:pt x="1513" y="6704"/>
                  <a:pt x="1484" y="6704"/>
                </a:cubicBezTo>
                <a:cubicBezTo>
                  <a:pt x="1394" y="6704"/>
                  <a:pt x="1310" y="6729"/>
                  <a:pt x="1233" y="6778"/>
                </a:cubicBezTo>
                <a:lnTo>
                  <a:pt x="1231" y="6778"/>
                </a:lnTo>
                <a:cubicBezTo>
                  <a:pt x="1143" y="6833"/>
                  <a:pt x="1054" y="6893"/>
                  <a:pt x="978" y="6965"/>
                </a:cubicBezTo>
                <a:cubicBezTo>
                  <a:pt x="669" y="7261"/>
                  <a:pt x="355" y="7554"/>
                  <a:pt x="135" y="7927"/>
                </a:cubicBezTo>
                <a:cubicBezTo>
                  <a:pt x="84" y="8013"/>
                  <a:pt x="49" y="8119"/>
                  <a:pt x="40" y="8220"/>
                </a:cubicBezTo>
                <a:cubicBezTo>
                  <a:pt x="16" y="8479"/>
                  <a:pt x="5" y="8739"/>
                  <a:pt x="1" y="8999"/>
                </a:cubicBezTo>
                <a:cubicBezTo>
                  <a:pt x="1" y="9134"/>
                  <a:pt x="8" y="9275"/>
                  <a:pt x="46" y="9402"/>
                </a:cubicBezTo>
                <a:cubicBezTo>
                  <a:pt x="334" y="10361"/>
                  <a:pt x="477" y="11348"/>
                  <a:pt x="631" y="12334"/>
                </a:cubicBezTo>
                <a:cubicBezTo>
                  <a:pt x="687" y="12682"/>
                  <a:pt x="723" y="13036"/>
                  <a:pt x="910" y="13348"/>
                </a:cubicBezTo>
                <a:cubicBezTo>
                  <a:pt x="918" y="13363"/>
                  <a:pt x="930" y="13384"/>
                  <a:pt x="927" y="13399"/>
                </a:cubicBezTo>
                <a:cubicBezTo>
                  <a:pt x="910" y="13506"/>
                  <a:pt x="982" y="13557"/>
                  <a:pt x="1051" y="13611"/>
                </a:cubicBezTo>
                <a:cubicBezTo>
                  <a:pt x="1110" y="13656"/>
                  <a:pt x="1170" y="13699"/>
                  <a:pt x="1227" y="13749"/>
                </a:cubicBezTo>
                <a:cubicBezTo>
                  <a:pt x="1261" y="13780"/>
                  <a:pt x="1306" y="13819"/>
                  <a:pt x="1315" y="13861"/>
                </a:cubicBezTo>
                <a:cubicBezTo>
                  <a:pt x="1353" y="14031"/>
                  <a:pt x="1393" y="14201"/>
                  <a:pt x="1401" y="14372"/>
                </a:cubicBezTo>
                <a:cubicBezTo>
                  <a:pt x="1413" y="14670"/>
                  <a:pt x="1398" y="14967"/>
                  <a:pt x="1399" y="15266"/>
                </a:cubicBezTo>
                <a:cubicBezTo>
                  <a:pt x="1402" y="16003"/>
                  <a:pt x="1393" y="16741"/>
                  <a:pt x="1417" y="17477"/>
                </a:cubicBezTo>
                <a:cubicBezTo>
                  <a:pt x="1443" y="18228"/>
                  <a:pt x="1521" y="18975"/>
                  <a:pt x="1534" y="19724"/>
                </a:cubicBezTo>
                <a:cubicBezTo>
                  <a:pt x="1539" y="20024"/>
                  <a:pt x="1657" y="20180"/>
                  <a:pt x="1910" y="20280"/>
                </a:cubicBezTo>
                <a:cubicBezTo>
                  <a:pt x="1961" y="20300"/>
                  <a:pt x="2012" y="20325"/>
                  <a:pt x="2063" y="20346"/>
                </a:cubicBezTo>
                <a:cubicBezTo>
                  <a:pt x="2441" y="20495"/>
                  <a:pt x="2841" y="20561"/>
                  <a:pt x="3240" y="20598"/>
                </a:cubicBezTo>
                <a:cubicBezTo>
                  <a:pt x="3602" y="20632"/>
                  <a:pt x="3966" y="20638"/>
                  <a:pt x="4330" y="20638"/>
                </a:cubicBezTo>
                <a:cubicBezTo>
                  <a:pt x="4400" y="20638"/>
                  <a:pt x="4470" y="20638"/>
                  <a:pt x="4540" y="20637"/>
                </a:cubicBezTo>
                <a:cubicBezTo>
                  <a:pt x="4774" y="20637"/>
                  <a:pt x="5009" y="20603"/>
                  <a:pt x="5242" y="20576"/>
                </a:cubicBezTo>
                <a:cubicBezTo>
                  <a:pt x="5403" y="20556"/>
                  <a:pt x="5559" y="20514"/>
                  <a:pt x="5719" y="20496"/>
                </a:cubicBezTo>
                <a:cubicBezTo>
                  <a:pt x="6310" y="20432"/>
                  <a:pt x="6870" y="20256"/>
                  <a:pt x="7415" y="20022"/>
                </a:cubicBezTo>
                <a:cubicBezTo>
                  <a:pt x="7499" y="19986"/>
                  <a:pt x="7536" y="19941"/>
                  <a:pt x="7535" y="19841"/>
                </a:cubicBezTo>
                <a:cubicBezTo>
                  <a:pt x="7514" y="18930"/>
                  <a:pt x="7499" y="18019"/>
                  <a:pt x="7484" y="17108"/>
                </a:cubicBezTo>
                <a:cubicBezTo>
                  <a:pt x="7467" y="16216"/>
                  <a:pt x="7454" y="15323"/>
                  <a:pt x="7436" y="14430"/>
                </a:cubicBezTo>
                <a:cubicBezTo>
                  <a:pt x="7434" y="14294"/>
                  <a:pt x="7437" y="14155"/>
                  <a:pt x="7410" y="14022"/>
                </a:cubicBezTo>
                <a:cubicBezTo>
                  <a:pt x="7377" y="13855"/>
                  <a:pt x="7443" y="13746"/>
                  <a:pt x="7544" y="13624"/>
                </a:cubicBezTo>
                <a:cubicBezTo>
                  <a:pt x="7797" y="13321"/>
                  <a:pt x="8057" y="13017"/>
                  <a:pt x="8276" y="12688"/>
                </a:cubicBezTo>
                <a:cubicBezTo>
                  <a:pt x="8475" y="12391"/>
                  <a:pt x="8628" y="12062"/>
                  <a:pt x="8798" y="11746"/>
                </a:cubicBezTo>
                <a:cubicBezTo>
                  <a:pt x="8830" y="11687"/>
                  <a:pt x="8858" y="11621"/>
                  <a:pt x="8872" y="11555"/>
                </a:cubicBezTo>
                <a:cubicBezTo>
                  <a:pt x="8956" y="11168"/>
                  <a:pt x="9035" y="10780"/>
                  <a:pt x="9112" y="10391"/>
                </a:cubicBezTo>
                <a:cubicBezTo>
                  <a:pt x="9133" y="10289"/>
                  <a:pt x="9137" y="10182"/>
                  <a:pt x="9146" y="10077"/>
                </a:cubicBezTo>
                <a:cubicBezTo>
                  <a:pt x="9167" y="9815"/>
                  <a:pt x="9107" y="9573"/>
                  <a:pt x="8963" y="9353"/>
                </a:cubicBezTo>
                <a:cubicBezTo>
                  <a:pt x="8831" y="9150"/>
                  <a:pt x="8700" y="8948"/>
                  <a:pt x="8567" y="8745"/>
                </a:cubicBezTo>
                <a:cubicBezTo>
                  <a:pt x="8504" y="8650"/>
                  <a:pt x="8459" y="8551"/>
                  <a:pt x="8459" y="8434"/>
                </a:cubicBezTo>
                <a:cubicBezTo>
                  <a:pt x="8466" y="7894"/>
                  <a:pt x="8477" y="7356"/>
                  <a:pt x="8474" y="6817"/>
                </a:cubicBezTo>
                <a:cubicBezTo>
                  <a:pt x="8472" y="6626"/>
                  <a:pt x="8445" y="6433"/>
                  <a:pt x="8418" y="6244"/>
                </a:cubicBezTo>
                <a:cubicBezTo>
                  <a:pt x="8328" y="5636"/>
                  <a:pt x="8280" y="5030"/>
                  <a:pt x="8313" y="4412"/>
                </a:cubicBezTo>
                <a:cubicBezTo>
                  <a:pt x="8346" y="3831"/>
                  <a:pt x="8310" y="3246"/>
                  <a:pt x="8303" y="2664"/>
                </a:cubicBezTo>
                <a:cubicBezTo>
                  <a:pt x="8298" y="2404"/>
                  <a:pt x="8294" y="2143"/>
                  <a:pt x="8279" y="1883"/>
                </a:cubicBezTo>
                <a:cubicBezTo>
                  <a:pt x="8271" y="1756"/>
                  <a:pt x="8256" y="1622"/>
                  <a:pt x="8211" y="1505"/>
                </a:cubicBezTo>
                <a:cubicBezTo>
                  <a:pt x="8142" y="1327"/>
                  <a:pt x="8055" y="1153"/>
                  <a:pt x="7953" y="991"/>
                </a:cubicBezTo>
                <a:cubicBezTo>
                  <a:pt x="7836" y="809"/>
                  <a:pt x="7704" y="637"/>
                  <a:pt x="7563" y="473"/>
                </a:cubicBezTo>
                <a:cubicBezTo>
                  <a:pt x="7442" y="335"/>
                  <a:pt x="7294" y="283"/>
                  <a:pt x="7135" y="283"/>
                </a:cubicBezTo>
                <a:cubicBezTo>
                  <a:pt x="7058" y="283"/>
                  <a:pt x="6978" y="295"/>
                  <a:pt x="6897" y="316"/>
                </a:cubicBezTo>
                <a:cubicBezTo>
                  <a:pt x="6768" y="349"/>
                  <a:pt x="6681" y="434"/>
                  <a:pt x="6633" y="557"/>
                </a:cubicBezTo>
                <a:cubicBezTo>
                  <a:pt x="6613" y="607"/>
                  <a:pt x="6592" y="655"/>
                  <a:pt x="6573" y="703"/>
                </a:cubicBezTo>
                <a:cubicBezTo>
                  <a:pt x="6561" y="704"/>
                  <a:pt x="6547" y="706"/>
                  <a:pt x="6535" y="710"/>
                </a:cubicBezTo>
                <a:cubicBezTo>
                  <a:pt x="6535" y="448"/>
                  <a:pt x="6357" y="305"/>
                  <a:pt x="6193" y="153"/>
                </a:cubicBezTo>
                <a:cubicBezTo>
                  <a:pt x="6132" y="96"/>
                  <a:pt x="6052" y="42"/>
                  <a:pt x="5973" y="27"/>
                </a:cubicBezTo>
                <a:cubicBezTo>
                  <a:pt x="5880" y="10"/>
                  <a:pt x="5798" y="1"/>
                  <a:pt x="5723" y="1"/>
                </a:cubicBezTo>
                <a:close/>
              </a:path>
            </a:pathLst>
          </a:custGeom>
          <a:solidFill>
            <a:schemeClr val="dk1"/>
          </a:solidFill>
          <a:ln w="114300" cap="flat" cmpd="sng">
            <a:solidFill>
              <a:schemeClr val="dk1"/>
            </a:solidFill>
            <a:prstDash val="solid"/>
            <a:round/>
            <a:headEnd type="none" w="sm" len="sm"/>
            <a:tailEnd type="none" w="sm" len="sm"/>
          </a:ln>
          <a:effectLst>
            <a:outerShdw blurRad="57150" dist="19050" dir="5400000" algn="bl" rotWithShape="0">
              <a:schemeClr val="accent2">
                <a:alpha val="50000"/>
              </a:schemeClr>
            </a:outerShdw>
          </a:effectLst>
        </p:spPr>
        <p:txBody>
          <a:bodyPr spcFirstLastPara="1" wrap="square" lIns="91425" tIns="91425" rIns="91425" bIns="91425" anchor="ctr" anchorCtr="0">
            <a:noAutofit/>
          </a:bodyPr>
          <a:lstStyle/>
          <a:p>
            <a:endParaRPr>
              <a:latin typeface="+mj-lt"/>
            </a:endParaRPr>
          </a:p>
        </p:txBody>
      </p:sp>
      <p:grpSp>
        <p:nvGrpSpPr>
          <p:cNvPr id="59" name="Google Shape;741;p48"/>
          <p:cNvGrpSpPr/>
          <p:nvPr/>
        </p:nvGrpSpPr>
        <p:grpSpPr>
          <a:xfrm>
            <a:off x="4229906" y="1311440"/>
            <a:ext cx="568409" cy="1279401"/>
            <a:chOff x="6940675" y="1312050"/>
            <a:chExt cx="229225" cy="515950"/>
          </a:xfrm>
        </p:grpSpPr>
        <p:sp>
          <p:nvSpPr>
            <p:cNvPr id="60" name="Google Shape;742;p48"/>
            <p:cNvSpPr/>
            <p:nvPr/>
          </p:nvSpPr>
          <p:spPr>
            <a:xfrm>
              <a:off x="7101425" y="1321950"/>
              <a:ext cx="48550" cy="199275"/>
            </a:xfrm>
            <a:custGeom>
              <a:avLst/>
              <a:gdLst/>
              <a:ahLst/>
              <a:cxnLst/>
              <a:rect l="l" t="t" r="r" b="b"/>
              <a:pathLst>
                <a:path w="1942" h="7971" extrusionOk="0">
                  <a:moveTo>
                    <a:pt x="662" y="0"/>
                  </a:moveTo>
                  <a:cubicBezTo>
                    <a:pt x="585" y="0"/>
                    <a:pt x="511" y="16"/>
                    <a:pt x="449" y="53"/>
                  </a:cubicBezTo>
                  <a:cubicBezTo>
                    <a:pt x="393" y="86"/>
                    <a:pt x="330" y="136"/>
                    <a:pt x="308" y="193"/>
                  </a:cubicBezTo>
                  <a:cubicBezTo>
                    <a:pt x="209" y="446"/>
                    <a:pt x="116" y="703"/>
                    <a:pt x="116" y="982"/>
                  </a:cubicBezTo>
                  <a:cubicBezTo>
                    <a:pt x="117" y="1756"/>
                    <a:pt x="120" y="2532"/>
                    <a:pt x="113" y="3306"/>
                  </a:cubicBezTo>
                  <a:cubicBezTo>
                    <a:pt x="110" y="3720"/>
                    <a:pt x="92" y="4136"/>
                    <a:pt x="72" y="4550"/>
                  </a:cubicBezTo>
                  <a:cubicBezTo>
                    <a:pt x="39" y="5236"/>
                    <a:pt x="0" y="5921"/>
                    <a:pt x="86" y="6625"/>
                  </a:cubicBezTo>
                  <a:cubicBezTo>
                    <a:pt x="396" y="6802"/>
                    <a:pt x="710" y="6991"/>
                    <a:pt x="1034" y="7158"/>
                  </a:cubicBezTo>
                  <a:cubicBezTo>
                    <a:pt x="1237" y="7263"/>
                    <a:pt x="1411" y="7393"/>
                    <a:pt x="1555" y="7567"/>
                  </a:cubicBezTo>
                  <a:cubicBezTo>
                    <a:pt x="1630" y="7657"/>
                    <a:pt x="1705" y="7750"/>
                    <a:pt x="1780" y="7839"/>
                  </a:cubicBezTo>
                  <a:cubicBezTo>
                    <a:pt x="1814" y="7878"/>
                    <a:pt x="1855" y="7912"/>
                    <a:pt x="1916" y="7971"/>
                  </a:cubicBezTo>
                  <a:cubicBezTo>
                    <a:pt x="1924" y="7909"/>
                    <a:pt x="1928" y="7879"/>
                    <a:pt x="1930" y="7852"/>
                  </a:cubicBezTo>
                  <a:cubicBezTo>
                    <a:pt x="1933" y="7362"/>
                    <a:pt x="1942" y="6873"/>
                    <a:pt x="1940" y="6383"/>
                  </a:cubicBezTo>
                  <a:cubicBezTo>
                    <a:pt x="1939" y="6217"/>
                    <a:pt x="1915" y="6050"/>
                    <a:pt x="1886" y="5885"/>
                  </a:cubicBezTo>
                  <a:cubicBezTo>
                    <a:pt x="1802" y="5402"/>
                    <a:pt x="1769" y="4916"/>
                    <a:pt x="1777" y="4425"/>
                  </a:cubicBezTo>
                  <a:cubicBezTo>
                    <a:pt x="1786" y="3930"/>
                    <a:pt x="1795" y="3434"/>
                    <a:pt x="1802" y="2938"/>
                  </a:cubicBezTo>
                  <a:cubicBezTo>
                    <a:pt x="1810" y="2419"/>
                    <a:pt x="1708" y="1905"/>
                    <a:pt x="1741" y="1384"/>
                  </a:cubicBezTo>
                  <a:cubicBezTo>
                    <a:pt x="1745" y="1313"/>
                    <a:pt x="1729" y="1232"/>
                    <a:pt x="1696" y="1169"/>
                  </a:cubicBezTo>
                  <a:cubicBezTo>
                    <a:pt x="1519" y="823"/>
                    <a:pt x="1369" y="463"/>
                    <a:pt x="1094" y="172"/>
                  </a:cubicBezTo>
                  <a:cubicBezTo>
                    <a:pt x="1001" y="73"/>
                    <a:pt x="826" y="0"/>
                    <a:pt x="662" y="0"/>
                  </a:cubicBezTo>
                  <a:close/>
                </a:path>
              </a:pathLst>
            </a:custGeom>
            <a:solidFill>
              <a:srgbClr val="F2CCBC"/>
            </a:solidFill>
            <a:ln>
              <a:noFill/>
            </a:ln>
          </p:spPr>
          <p:txBody>
            <a:bodyPr spcFirstLastPara="1" wrap="square" lIns="91425" tIns="91425" rIns="91425" bIns="91425" anchor="ctr" anchorCtr="0">
              <a:noAutofit/>
            </a:bodyPr>
            <a:lstStyle/>
            <a:p>
              <a:endParaRPr>
                <a:latin typeface="+mj-lt"/>
              </a:endParaRPr>
            </a:p>
          </p:txBody>
        </p:sp>
        <p:sp>
          <p:nvSpPr>
            <p:cNvPr id="61" name="Google Shape;743;p48"/>
            <p:cNvSpPr/>
            <p:nvPr/>
          </p:nvSpPr>
          <p:spPr>
            <a:xfrm>
              <a:off x="7057600" y="1314475"/>
              <a:ext cx="44925" cy="170700"/>
            </a:xfrm>
            <a:custGeom>
              <a:avLst/>
              <a:gdLst/>
              <a:ahLst/>
              <a:cxnLst/>
              <a:rect l="l" t="t" r="r" b="b"/>
              <a:pathLst>
                <a:path w="1797" h="6828" extrusionOk="0">
                  <a:moveTo>
                    <a:pt x="1097" y="0"/>
                  </a:moveTo>
                  <a:cubicBezTo>
                    <a:pt x="842" y="0"/>
                    <a:pt x="678" y="114"/>
                    <a:pt x="560" y="367"/>
                  </a:cubicBezTo>
                  <a:cubicBezTo>
                    <a:pt x="326" y="876"/>
                    <a:pt x="208" y="1411"/>
                    <a:pt x="208" y="1970"/>
                  </a:cubicBezTo>
                  <a:cubicBezTo>
                    <a:pt x="208" y="2627"/>
                    <a:pt x="170" y="3279"/>
                    <a:pt x="95" y="3934"/>
                  </a:cubicBezTo>
                  <a:cubicBezTo>
                    <a:pt x="32" y="4480"/>
                    <a:pt x="32" y="5032"/>
                    <a:pt x="4" y="5583"/>
                  </a:cubicBezTo>
                  <a:cubicBezTo>
                    <a:pt x="1" y="5656"/>
                    <a:pt x="16" y="5709"/>
                    <a:pt x="83" y="5755"/>
                  </a:cubicBezTo>
                  <a:cubicBezTo>
                    <a:pt x="530" y="6057"/>
                    <a:pt x="971" y="6366"/>
                    <a:pt x="1419" y="6667"/>
                  </a:cubicBezTo>
                  <a:cubicBezTo>
                    <a:pt x="1503" y="6726"/>
                    <a:pt x="1597" y="6768"/>
                    <a:pt x="1710" y="6828"/>
                  </a:cubicBezTo>
                  <a:cubicBezTo>
                    <a:pt x="1710" y="6738"/>
                    <a:pt x="1710" y="6678"/>
                    <a:pt x="1710" y="6618"/>
                  </a:cubicBezTo>
                  <a:cubicBezTo>
                    <a:pt x="1704" y="6204"/>
                    <a:pt x="1686" y="5790"/>
                    <a:pt x="1695" y="5376"/>
                  </a:cubicBezTo>
                  <a:cubicBezTo>
                    <a:pt x="1708" y="4756"/>
                    <a:pt x="1753" y="4138"/>
                    <a:pt x="1762" y="3518"/>
                  </a:cubicBezTo>
                  <a:cubicBezTo>
                    <a:pt x="1776" y="2763"/>
                    <a:pt x="1765" y="2007"/>
                    <a:pt x="1767" y="1251"/>
                  </a:cubicBezTo>
                  <a:cubicBezTo>
                    <a:pt x="1768" y="1044"/>
                    <a:pt x="1797" y="838"/>
                    <a:pt x="1764" y="627"/>
                  </a:cubicBezTo>
                  <a:cubicBezTo>
                    <a:pt x="1720" y="340"/>
                    <a:pt x="1540" y="184"/>
                    <a:pt x="1324" y="41"/>
                  </a:cubicBezTo>
                  <a:cubicBezTo>
                    <a:pt x="1287" y="16"/>
                    <a:pt x="1233" y="8"/>
                    <a:pt x="1183" y="4"/>
                  </a:cubicBezTo>
                  <a:cubicBezTo>
                    <a:pt x="1153" y="1"/>
                    <a:pt x="1125" y="0"/>
                    <a:pt x="1097" y="0"/>
                  </a:cubicBezTo>
                  <a:close/>
                </a:path>
              </a:pathLst>
            </a:custGeom>
            <a:solidFill>
              <a:srgbClr val="F2CCBC"/>
            </a:solidFill>
            <a:ln>
              <a:noFill/>
            </a:ln>
          </p:spPr>
          <p:txBody>
            <a:bodyPr spcFirstLastPara="1" wrap="square" lIns="91425" tIns="91425" rIns="91425" bIns="91425" anchor="ctr" anchorCtr="0">
              <a:noAutofit/>
            </a:bodyPr>
            <a:lstStyle/>
            <a:p>
              <a:endParaRPr>
                <a:latin typeface="+mj-lt"/>
              </a:endParaRPr>
            </a:p>
          </p:txBody>
        </p:sp>
        <p:sp>
          <p:nvSpPr>
            <p:cNvPr id="62" name="Google Shape;744;p48"/>
            <p:cNvSpPr/>
            <p:nvPr/>
          </p:nvSpPr>
          <p:spPr>
            <a:xfrm>
              <a:off x="6984200" y="1446975"/>
              <a:ext cx="104600" cy="122500"/>
            </a:xfrm>
            <a:custGeom>
              <a:avLst/>
              <a:gdLst/>
              <a:ahLst/>
              <a:cxnLst/>
              <a:rect l="l" t="t" r="r" b="b"/>
              <a:pathLst>
                <a:path w="4184" h="4900" extrusionOk="0">
                  <a:moveTo>
                    <a:pt x="1684" y="0"/>
                  </a:moveTo>
                  <a:cubicBezTo>
                    <a:pt x="1511" y="0"/>
                    <a:pt x="1339" y="20"/>
                    <a:pt x="1166" y="32"/>
                  </a:cubicBezTo>
                  <a:cubicBezTo>
                    <a:pt x="974" y="44"/>
                    <a:pt x="805" y="115"/>
                    <a:pt x="655" y="232"/>
                  </a:cubicBezTo>
                  <a:cubicBezTo>
                    <a:pt x="523" y="334"/>
                    <a:pt x="396" y="445"/>
                    <a:pt x="261" y="542"/>
                  </a:cubicBezTo>
                  <a:cubicBezTo>
                    <a:pt x="95" y="662"/>
                    <a:pt x="0" y="802"/>
                    <a:pt x="77" y="1015"/>
                  </a:cubicBezTo>
                  <a:cubicBezTo>
                    <a:pt x="89" y="1049"/>
                    <a:pt x="86" y="1088"/>
                    <a:pt x="93" y="1124"/>
                  </a:cubicBezTo>
                  <a:cubicBezTo>
                    <a:pt x="159" y="1405"/>
                    <a:pt x="113" y="1390"/>
                    <a:pt x="411" y="1492"/>
                  </a:cubicBezTo>
                  <a:cubicBezTo>
                    <a:pt x="511" y="1526"/>
                    <a:pt x="613" y="1564"/>
                    <a:pt x="698" y="1622"/>
                  </a:cubicBezTo>
                  <a:cubicBezTo>
                    <a:pt x="866" y="1735"/>
                    <a:pt x="1060" y="1836"/>
                    <a:pt x="1180" y="1990"/>
                  </a:cubicBezTo>
                  <a:cubicBezTo>
                    <a:pt x="1475" y="2371"/>
                    <a:pt x="1744" y="2775"/>
                    <a:pt x="2005" y="3180"/>
                  </a:cubicBezTo>
                  <a:cubicBezTo>
                    <a:pt x="2319" y="3669"/>
                    <a:pt x="2616" y="4172"/>
                    <a:pt x="2917" y="4668"/>
                  </a:cubicBezTo>
                  <a:cubicBezTo>
                    <a:pt x="2971" y="4757"/>
                    <a:pt x="3045" y="4815"/>
                    <a:pt x="3142" y="4851"/>
                  </a:cubicBezTo>
                  <a:cubicBezTo>
                    <a:pt x="3226" y="4883"/>
                    <a:pt x="3317" y="4899"/>
                    <a:pt x="3408" y="4899"/>
                  </a:cubicBezTo>
                  <a:cubicBezTo>
                    <a:pt x="3712" y="4899"/>
                    <a:pt x="4028" y="4725"/>
                    <a:pt x="4163" y="4383"/>
                  </a:cubicBezTo>
                  <a:cubicBezTo>
                    <a:pt x="4184" y="4326"/>
                    <a:pt x="4178" y="4247"/>
                    <a:pt x="4157" y="4188"/>
                  </a:cubicBezTo>
                  <a:cubicBezTo>
                    <a:pt x="4103" y="4044"/>
                    <a:pt x="4031" y="3906"/>
                    <a:pt x="3969" y="3764"/>
                  </a:cubicBezTo>
                  <a:cubicBezTo>
                    <a:pt x="3928" y="3674"/>
                    <a:pt x="3864" y="3620"/>
                    <a:pt x="3769" y="3584"/>
                  </a:cubicBezTo>
                  <a:cubicBezTo>
                    <a:pt x="3294" y="3400"/>
                    <a:pt x="2860" y="3138"/>
                    <a:pt x="2460" y="2820"/>
                  </a:cubicBezTo>
                  <a:cubicBezTo>
                    <a:pt x="2331" y="2719"/>
                    <a:pt x="2231" y="2598"/>
                    <a:pt x="2146" y="2458"/>
                  </a:cubicBezTo>
                  <a:cubicBezTo>
                    <a:pt x="1894" y="2038"/>
                    <a:pt x="1735" y="1585"/>
                    <a:pt x="1628" y="1111"/>
                  </a:cubicBezTo>
                  <a:cubicBezTo>
                    <a:pt x="1598" y="976"/>
                    <a:pt x="1594" y="826"/>
                    <a:pt x="1613" y="688"/>
                  </a:cubicBezTo>
                  <a:cubicBezTo>
                    <a:pt x="1640" y="508"/>
                    <a:pt x="1747" y="371"/>
                    <a:pt x="1931" y="311"/>
                  </a:cubicBezTo>
                  <a:cubicBezTo>
                    <a:pt x="1972" y="298"/>
                    <a:pt x="2014" y="284"/>
                    <a:pt x="2054" y="272"/>
                  </a:cubicBezTo>
                  <a:cubicBezTo>
                    <a:pt x="1996" y="88"/>
                    <a:pt x="1895" y="2"/>
                    <a:pt x="1702" y="0"/>
                  </a:cubicBezTo>
                  <a:cubicBezTo>
                    <a:pt x="1696" y="0"/>
                    <a:pt x="1690" y="0"/>
                    <a:pt x="1684" y="0"/>
                  </a:cubicBezTo>
                  <a:close/>
                </a:path>
              </a:pathLst>
            </a:custGeom>
            <a:solidFill>
              <a:srgbClr val="F2CCBC"/>
            </a:solidFill>
            <a:ln>
              <a:noFill/>
            </a:ln>
          </p:spPr>
          <p:txBody>
            <a:bodyPr spcFirstLastPara="1" wrap="square" lIns="91425" tIns="91425" rIns="91425" bIns="91425" anchor="ctr" anchorCtr="0">
              <a:noAutofit/>
            </a:bodyPr>
            <a:lstStyle/>
            <a:p>
              <a:endParaRPr>
                <a:latin typeface="+mj-lt"/>
              </a:endParaRPr>
            </a:p>
          </p:txBody>
        </p:sp>
        <p:sp>
          <p:nvSpPr>
            <p:cNvPr id="63" name="Google Shape;745;p48"/>
            <p:cNvSpPr/>
            <p:nvPr/>
          </p:nvSpPr>
          <p:spPr>
            <a:xfrm>
              <a:off x="6943200" y="1454550"/>
              <a:ext cx="223725" cy="369925"/>
            </a:xfrm>
            <a:custGeom>
              <a:avLst/>
              <a:gdLst/>
              <a:ahLst/>
              <a:cxnLst/>
              <a:rect l="l" t="t" r="r" b="b"/>
              <a:pathLst>
                <a:path w="8949" h="14797" extrusionOk="0">
                  <a:moveTo>
                    <a:pt x="4104" y="0"/>
                  </a:moveTo>
                  <a:cubicBezTo>
                    <a:pt x="4079" y="0"/>
                    <a:pt x="4053" y="3"/>
                    <a:pt x="4028" y="8"/>
                  </a:cubicBezTo>
                  <a:cubicBezTo>
                    <a:pt x="3870" y="41"/>
                    <a:pt x="3714" y="82"/>
                    <a:pt x="3564" y="137"/>
                  </a:cubicBezTo>
                  <a:cubicBezTo>
                    <a:pt x="3505" y="158"/>
                    <a:pt x="3459" y="223"/>
                    <a:pt x="3423" y="278"/>
                  </a:cubicBezTo>
                  <a:cubicBezTo>
                    <a:pt x="3354" y="386"/>
                    <a:pt x="3337" y="511"/>
                    <a:pt x="3355" y="637"/>
                  </a:cubicBezTo>
                  <a:cubicBezTo>
                    <a:pt x="3444" y="1241"/>
                    <a:pt x="3664" y="1795"/>
                    <a:pt x="4020" y="2292"/>
                  </a:cubicBezTo>
                  <a:cubicBezTo>
                    <a:pt x="4056" y="2341"/>
                    <a:pt x="4106" y="2383"/>
                    <a:pt x="4154" y="2421"/>
                  </a:cubicBezTo>
                  <a:cubicBezTo>
                    <a:pt x="4535" y="2722"/>
                    <a:pt x="4938" y="2985"/>
                    <a:pt x="5391" y="3166"/>
                  </a:cubicBezTo>
                  <a:cubicBezTo>
                    <a:pt x="5558" y="3234"/>
                    <a:pt x="5720" y="3314"/>
                    <a:pt x="5885" y="3386"/>
                  </a:cubicBezTo>
                  <a:cubicBezTo>
                    <a:pt x="6581" y="3686"/>
                    <a:pt x="6934" y="4242"/>
                    <a:pt x="7069" y="4962"/>
                  </a:cubicBezTo>
                  <a:cubicBezTo>
                    <a:pt x="7076" y="4997"/>
                    <a:pt x="7063" y="5035"/>
                    <a:pt x="7058" y="5071"/>
                  </a:cubicBezTo>
                  <a:cubicBezTo>
                    <a:pt x="7046" y="5071"/>
                    <a:pt x="7031" y="5072"/>
                    <a:pt x="7018" y="5072"/>
                  </a:cubicBezTo>
                  <a:cubicBezTo>
                    <a:pt x="7003" y="5015"/>
                    <a:pt x="6989" y="4958"/>
                    <a:pt x="6970" y="4901"/>
                  </a:cubicBezTo>
                  <a:cubicBezTo>
                    <a:pt x="6907" y="4707"/>
                    <a:pt x="6844" y="4514"/>
                    <a:pt x="6773" y="4322"/>
                  </a:cubicBezTo>
                  <a:cubicBezTo>
                    <a:pt x="6751" y="4259"/>
                    <a:pt x="6728" y="4184"/>
                    <a:pt x="6629" y="4164"/>
                  </a:cubicBezTo>
                  <a:lnTo>
                    <a:pt x="6629" y="4164"/>
                  </a:lnTo>
                  <a:cubicBezTo>
                    <a:pt x="6662" y="4472"/>
                    <a:pt x="6778" y="4757"/>
                    <a:pt x="6754" y="5060"/>
                  </a:cubicBezTo>
                  <a:cubicBezTo>
                    <a:pt x="6724" y="5021"/>
                    <a:pt x="6707" y="4977"/>
                    <a:pt x="6698" y="4932"/>
                  </a:cubicBezTo>
                  <a:cubicBezTo>
                    <a:pt x="6637" y="4643"/>
                    <a:pt x="6596" y="4352"/>
                    <a:pt x="6493" y="4068"/>
                  </a:cubicBezTo>
                  <a:cubicBezTo>
                    <a:pt x="6406" y="3831"/>
                    <a:pt x="6262" y="3680"/>
                    <a:pt x="6052" y="3572"/>
                  </a:cubicBezTo>
                  <a:cubicBezTo>
                    <a:pt x="5975" y="3531"/>
                    <a:pt x="5894" y="3497"/>
                    <a:pt x="5815" y="3465"/>
                  </a:cubicBezTo>
                  <a:cubicBezTo>
                    <a:pt x="5785" y="3455"/>
                    <a:pt x="5750" y="3458"/>
                    <a:pt x="5698" y="3453"/>
                  </a:cubicBezTo>
                  <a:lnTo>
                    <a:pt x="5698" y="3453"/>
                  </a:lnTo>
                  <a:cubicBezTo>
                    <a:pt x="5761" y="3593"/>
                    <a:pt x="5809" y="3714"/>
                    <a:pt x="5870" y="3828"/>
                  </a:cubicBezTo>
                  <a:cubicBezTo>
                    <a:pt x="5942" y="3963"/>
                    <a:pt x="5929" y="4083"/>
                    <a:pt x="5852" y="4214"/>
                  </a:cubicBezTo>
                  <a:cubicBezTo>
                    <a:pt x="5663" y="4535"/>
                    <a:pt x="5388" y="4703"/>
                    <a:pt x="5015" y="4707"/>
                  </a:cubicBezTo>
                  <a:cubicBezTo>
                    <a:pt x="4986" y="4708"/>
                    <a:pt x="4958" y="4708"/>
                    <a:pt x="4929" y="4708"/>
                  </a:cubicBezTo>
                  <a:cubicBezTo>
                    <a:pt x="4872" y="4708"/>
                    <a:pt x="4814" y="4707"/>
                    <a:pt x="4754" y="4707"/>
                  </a:cubicBezTo>
                  <a:cubicBezTo>
                    <a:pt x="4748" y="4773"/>
                    <a:pt x="4745" y="4815"/>
                    <a:pt x="4739" y="4857"/>
                  </a:cubicBezTo>
                  <a:cubicBezTo>
                    <a:pt x="4713" y="5008"/>
                    <a:pt x="4628" y="5110"/>
                    <a:pt x="4481" y="5143"/>
                  </a:cubicBezTo>
                  <a:cubicBezTo>
                    <a:pt x="4382" y="5165"/>
                    <a:pt x="4281" y="5179"/>
                    <a:pt x="4181" y="5179"/>
                  </a:cubicBezTo>
                  <a:cubicBezTo>
                    <a:pt x="4065" y="5179"/>
                    <a:pt x="3950" y="5160"/>
                    <a:pt x="3840" y="5111"/>
                  </a:cubicBezTo>
                  <a:cubicBezTo>
                    <a:pt x="3592" y="5003"/>
                    <a:pt x="3343" y="4886"/>
                    <a:pt x="3115" y="4739"/>
                  </a:cubicBezTo>
                  <a:cubicBezTo>
                    <a:pt x="2877" y="4586"/>
                    <a:pt x="2662" y="4394"/>
                    <a:pt x="2434" y="4223"/>
                  </a:cubicBezTo>
                  <a:cubicBezTo>
                    <a:pt x="2283" y="4107"/>
                    <a:pt x="2166" y="3941"/>
                    <a:pt x="1939" y="3938"/>
                  </a:cubicBezTo>
                  <a:cubicBezTo>
                    <a:pt x="1847" y="3936"/>
                    <a:pt x="1760" y="3854"/>
                    <a:pt x="1666" y="3830"/>
                  </a:cubicBezTo>
                  <a:cubicBezTo>
                    <a:pt x="1321" y="3744"/>
                    <a:pt x="1031" y="3554"/>
                    <a:pt x="743" y="3360"/>
                  </a:cubicBezTo>
                  <a:cubicBezTo>
                    <a:pt x="709" y="3336"/>
                    <a:pt x="680" y="3306"/>
                    <a:pt x="631" y="3263"/>
                  </a:cubicBezTo>
                  <a:cubicBezTo>
                    <a:pt x="646" y="3261"/>
                    <a:pt x="660" y="3260"/>
                    <a:pt x="674" y="3260"/>
                  </a:cubicBezTo>
                  <a:cubicBezTo>
                    <a:pt x="831" y="3260"/>
                    <a:pt x="921" y="3370"/>
                    <a:pt x="1031" y="3426"/>
                  </a:cubicBezTo>
                  <a:cubicBezTo>
                    <a:pt x="1163" y="3494"/>
                    <a:pt x="1291" y="3573"/>
                    <a:pt x="1424" y="3635"/>
                  </a:cubicBezTo>
                  <a:cubicBezTo>
                    <a:pt x="1550" y="3695"/>
                    <a:pt x="1679" y="3749"/>
                    <a:pt x="1862" y="3755"/>
                  </a:cubicBezTo>
                  <a:cubicBezTo>
                    <a:pt x="1505" y="3443"/>
                    <a:pt x="1183" y="3151"/>
                    <a:pt x="806" y="2922"/>
                  </a:cubicBezTo>
                  <a:cubicBezTo>
                    <a:pt x="817" y="2902"/>
                    <a:pt x="826" y="2881"/>
                    <a:pt x="836" y="2860"/>
                  </a:cubicBezTo>
                  <a:cubicBezTo>
                    <a:pt x="878" y="2874"/>
                    <a:pt x="925" y="2880"/>
                    <a:pt x="959" y="2904"/>
                  </a:cubicBezTo>
                  <a:cubicBezTo>
                    <a:pt x="1082" y="2988"/>
                    <a:pt x="1205" y="3072"/>
                    <a:pt x="1321" y="3165"/>
                  </a:cubicBezTo>
                  <a:cubicBezTo>
                    <a:pt x="1595" y="3387"/>
                    <a:pt x="1864" y="3618"/>
                    <a:pt x="2138" y="3839"/>
                  </a:cubicBezTo>
                  <a:cubicBezTo>
                    <a:pt x="2506" y="4133"/>
                    <a:pt x="2869" y="4434"/>
                    <a:pt x="3252" y="4707"/>
                  </a:cubicBezTo>
                  <a:cubicBezTo>
                    <a:pt x="3441" y="4842"/>
                    <a:pt x="3666" y="4928"/>
                    <a:pt x="3884" y="5017"/>
                  </a:cubicBezTo>
                  <a:cubicBezTo>
                    <a:pt x="3982" y="5056"/>
                    <a:pt x="4087" y="5071"/>
                    <a:pt x="4193" y="5071"/>
                  </a:cubicBezTo>
                  <a:cubicBezTo>
                    <a:pt x="4254" y="5071"/>
                    <a:pt x="4316" y="5066"/>
                    <a:pt x="4377" y="5059"/>
                  </a:cubicBezTo>
                  <a:cubicBezTo>
                    <a:pt x="4505" y="5042"/>
                    <a:pt x="4562" y="4971"/>
                    <a:pt x="4592" y="4860"/>
                  </a:cubicBezTo>
                  <a:cubicBezTo>
                    <a:pt x="4628" y="4730"/>
                    <a:pt x="4584" y="4617"/>
                    <a:pt x="4517" y="4508"/>
                  </a:cubicBezTo>
                  <a:cubicBezTo>
                    <a:pt x="4032" y="3731"/>
                    <a:pt x="3541" y="2955"/>
                    <a:pt x="3064" y="2172"/>
                  </a:cubicBezTo>
                  <a:cubicBezTo>
                    <a:pt x="2766" y="1680"/>
                    <a:pt x="2350" y="1357"/>
                    <a:pt x="1796" y="1207"/>
                  </a:cubicBezTo>
                  <a:cubicBezTo>
                    <a:pt x="1766" y="1199"/>
                    <a:pt x="1738" y="1189"/>
                    <a:pt x="1708" y="1177"/>
                  </a:cubicBezTo>
                  <a:cubicBezTo>
                    <a:pt x="1617" y="1141"/>
                    <a:pt x="1529" y="1123"/>
                    <a:pt x="1445" y="1123"/>
                  </a:cubicBezTo>
                  <a:cubicBezTo>
                    <a:pt x="1280" y="1123"/>
                    <a:pt x="1128" y="1192"/>
                    <a:pt x="991" y="1327"/>
                  </a:cubicBezTo>
                  <a:lnTo>
                    <a:pt x="992" y="1327"/>
                  </a:lnTo>
                  <a:cubicBezTo>
                    <a:pt x="788" y="1527"/>
                    <a:pt x="580" y="1722"/>
                    <a:pt x="387" y="1933"/>
                  </a:cubicBezTo>
                  <a:cubicBezTo>
                    <a:pt x="227" y="2112"/>
                    <a:pt x="72" y="2304"/>
                    <a:pt x="50" y="2559"/>
                  </a:cubicBezTo>
                  <a:cubicBezTo>
                    <a:pt x="27" y="2812"/>
                    <a:pt x="11" y="3066"/>
                    <a:pt x="5" y="3320"/>
                  </a:cubicBezTo>
                  <a:cubicBezTo>
                    <a:pt x="0" y="3417"/>
                    <a:pt x="17" y="3518"/>
                    <a:pt x="42" y="3611"/>
                  </a:cubicBezTo>
                  <a:cubicBezTo>
                    <a:pt x="330" y="4646"/>
                    <a:pt x="518" y="5699"/>
                    <a:pt x="665" y="6762"/>
                  </a:cubicBezTo>
                  <a:cubicBezTo>
                    <a:pt x="692" y="6957"/>
                    <a:pt x="731" y="7153"/>
                    <a:pt x="793" y="7341"/>
                  </a:cubicBezTo>
                  <a:cubicBezTo>
                    <a:pt x="889" y="7629"/>
                    <a:pt x="1061" y="7866"/>
                    <a:pt x="1330" y="8028"/>
                  </a:cubicBezTo>
                  <a:cubicBezTo>
                    <a:pt x="1643" y="8217"/>
                    <a:pt x="1949" y="8418"/>
                    <a:pt x="2257" y="8613"/>
                  </a:cubicBezTo>
                  <a:cubicBezTo>
                    <a:pt x="2292" y="8636"/>
                    <a:pt x="2320" y="8670"/>
                    <a:pt x="2350" y="8697"/>
                  </a:cubicBezTo>
                  <a:cubicBezTo>
                    <a:pt x="2343" y="8708"/>
                    <a:pt x="2334" y="8718"/>
                    <a:pt x="2326" y="8729"/>
                  </a:cubicBezTo>
                  <a:cubicBezTo>
                    <a:pt x="2163" y="8693"/>
                    <a:pt x="2038" y="8574"/>
                    <a:pt x="1892" y="8504"/>
                  </a:cubicBezTo>
                  <a:cubicBezTo>
                    <a:pt x="1739" y="8430"/>
                    <a:pt x="1591" y="8352"/>
                    <a:pt x="1421" y="8266"/>
                  </a:cubicBezTo>
                  <a:cubicBezTo>
                    <a:pt x="1421" y="8325"/>
                    <a:pt x="1421" y="8349"/>
                    <a:pt x="1421" y="8373"/>
                  </a:cubicBezTo>
                  <a:cubicBezTo>
                    <a:pt x="1429" y="8739"/>
                    <a:pt x="1439" y="9104"/>
                    <a:pt x="1442" y="9470"/>
                  </a:cubicBezTo>
                  <a:cubicBezTo>
                    <a:pt x="1451" y="10250"/>
                    <a:pt x="1442" y="11032"/>
                    <a:pt x="1466" y="11812"/>
                  </a:cubicBezTo>
                  <a:cubicBezTo>
                    <a:pt x="1487" y="12513"/>
                    <a:pt x="1535" y="13212"/>
                    <a:pt x="1583" y="13910"/>
                  </a:cubicBezTo>
                  <a:cubicBezTo>
                    <a:pt x="1613" y="14334"/>
                    <a:pt x="1547" y="14319"/>
                    <a:pt x="1994" y="14486"/>
                  </a:cubicBezTo>
                  <a:cubicBezTo>
                    <a:pt x="2265" y="14586"/>
                    <a:pt x="2557" y="14636"/>
                    <a:pt x="2842" y="14688"/>
                  </a:cubicBezTo>
                  <a:cubicBezTo>
                    <a:pt x="3245" y="14761"/>
                    <a:pt x="3649" y="14796"/>
                    <a:pt x="4053" y="14796"/>
                  </a:cubicBezTo>
                  <a:cubicBezTo>
                    <a:pt x="4414" y="14796"/>
                    <a:pt x="4775" y="14768"/>
                    <a:pt x="5136" y="14714"/>
                  </a:cubicBezTo>
                  <a:cubicBezTo>
                    <a:pt x="5259" y="14696"/>
                    <a:pt x="5379" y="14661"/>
                    <a:pt x="5502" y="14648"/>
                  </a:cubicBezTo>
                  <a:cubicBezTo>
                    <a:pt x="6049" y="14588"/>
                    <a:pt x="6574" y="14453"/>
                    <a:pt x="7079" y="14235"/>
                  </a:cubicBezTo>
                  <a:cubicBezTo>
                    <a:pt x="7292" y="14145"/>
                    <a:pt x="7282" y="14174"/>
                    <a:pt x="7279" y="13943"/>
                  </a:cubicBezTo>
                  <a:cubicBezTo>
                    <a:pt x="7264" y="13093"/>
                    <a:pt x="7246" y="12244"/>
                    <a:pt x="7231" y="11395"/>
                  </a:cubicBezTo>
                  <a:cubicBezTo>
                    <a:pt x="7216" y="10510"/>
                    <a:pt x="7204" y="9623"/>
                    <a:pt x="7192" y="8736"/>
                  </a:cubicBezTo>
                  <a:cubicBezTo>
                    <a:pt x="7190" y="8624"/>
                    <a:pt x="7189" y="8513"/>
                    <a:pt x="7181" y="8401"/>
                  </a:cubicBezTo>
                  <a:cubicBezTo>
                    <a:pt x="7180" y="8364"/>
                    <a:pt x="7165" y="8326"/>
                    <a:pt x="7154" y="8284"/>
                  </a:cubicBezTo>
                  <a:cubicBezTo>
                    <a:pt x="7037" y="8349"/>
                    <a:pt x="6937" y="8412"/>
                    <a:pt x="6830" y="8458"/>
                  </a:cubicBezTo>
                  <a:cubicBezTo>
                    <a:pt x="6733" y="8500"/>
                    <a:pt x="6648" y="8586"/>
                    <a:pt x="6500" y="8586"/>
                  </a:cubicBezTo>
                  <a:cubicBezTo>
                    <a:pt x="6488" y="8586"/>
                    <a:pt x="6476" y="8586"/>
                    <a:pt x="6464" y="8585"/>
                  </a:cubicBezTo>
                  <a:cubicBezTo>
                    <a:pt x="6520" y="8540"/>
                    <a:pt x="6542" y="8514"/>
                    <a:pt x="6571" y="8498"/>
                  </a:cubicBezTo>
                  <a:cubicBezTo>
                    <a:pt x="6668" y="8442"/>
                    <a:pt x="6770" y="8395"/>
                    <a:pt x="6865" y="8337"/>
                  </a:cubicBezTo>
                  <a:cubicBezTo>
                    <a:pt x="6949" y="8284"/>
                    <a:pt x="7054" y="8238"/>
                    <a:pt x="7100" y="8161"/>
                  </a:cubicBezTo>
                  <a:cubicBezTo>
                    <a:pt x="7190" y="8008"/>
                    <a:pt x="7339" y="7917"/>
                    <a:pt x="7444" y="7783"/>
                  </a:cubicBezTo>
                  <a:cubicBezTo>
                    <a:pt x="7627" y="7549"/>
                    <a:pt x="7819" y="7318"/>
                    <a:pt x="7977" y="7069"/>
                  </a:cubicBezTo>
                  <a:cubicBezTo>
                    <a:pt x="8200" y="6712"/>
                    <a:pt x="8401" y="6340"/>
                    <a:pt x="8604" y="5971"/>
                  </a:cubicBezTo>
                  <a:cubicBezTo>
                    <a:pt x="8656" y="5875"/>
                    <a:pt x="8683" y="5764"/>
                    <a:pt x="8710" y="5656"/>
                  </a:cubicBezTo>
                  <a:cubicBezTo>
                    <a:pt x="8752" y="5482"/>
                    <a:pt x="8772" y="5300"/>
                    <a:pt x="8824" y="5131"/>
                  </a:cubicBezTo>
                  <a:cubicBezTo>
                    <a:pt x="8917" y="4836"/>
                    <a:pt x="8949" y="4538"/>
                    <a:pt x="8949" y="4233"/>
                  </a:cubicBezTo>
                  <a:cubicBezTo>
                    <a:pt x="8949" y="4080"/>
                    <a:pt x="8919" y="3936"/>
                    <a:pt x="8839" y="3806"/>
                  </a:cubicBezTo>
                  <a:cubicBezTo>
                    <a:pt x="8739" y="3642"/>
                    <a:pt x="8631" y="3485"/>
                    <a:pt x="8530" y="3321"/>
                  </a:cubicBezTo>
                  <a:cubicBezTo>
                    <a:pt x="8307" y="2949"/>
                    <a:pt x="8056" y="2593"/>
                    <a:pt x="7767" y="2269"/>
                  </a:cubicBezTo>
                  <a:cubicBezTo>
                    <a:pt x="7698" y="2191"/>
                    <a:pt x="7618" y="2118"/>
                    <a:pt x="7530" y="2065"/>
                  </a:cubicBezTo>
                  <a:cubicBezTo>
                    <a:pt x="7204" y="1873"/>
                    <a:pt x="6874" y="1690"/>
                    <a:pt x="6545" y="1504"/>
                  </a:cubicBezTo>
                  <a:cubicBezTo>
                    <a:pt x="5974" y="1178"/>
                    <a:pt x="5420" y="826"/>
                    <a:pt x="4893" y="430"/>
                  </a:cubicBezTo>
                  <a:cubicBezTo>
                    <a:pt x="4725" y="304"/>
                    <a:pt x="4541" y="200"/>
                    <a:pt x="4364" y="85"/>
                  </a:cubicBezTo>
                  <a:cubicBezTo>
                    <a:pt x="4284" y="33"/>
                    <a:pt x="4195" y="0"/>
                    <a:pt x="4104" y="0"/>
                  </a:cubicBezTo>
                  <a:close/>
                </a:path>
              </a:pathLst>
            </a:custGeom>
            <a:solidFill>
              <a:srgbClr val="F2CCBC"/>
            </a:solidFill>
            <a:ln>
              <a:noFill/>
            </a:ln>
          </p:spPr>
          <p:txBody>
            <a:bodyPr spcFirstLastPara="1" wrap="square" lIns="91425" tIns="91425" rIns="91425" bIns="91425" anchor="ctr" anchorCtr="0">
              <a:noAutofit/>
            </a:bodyPr>
            <a:lstStyle/>
            <a:p>
              <a:endParaRPr>
                <a:latin typeface="+mj-lt"/>
              </a:endParaRPr>
            </a:p>
          </p:txBody>
        </p:sp>
        <p:sp>
          <p:nvSpPr>
            <p:cNvPr id="64" name="Google Shape;746;p48"/>
            <p:cNvSpPr/>
            <p:nvPr/>
          </p:nvSpPr>
          <p:spPr>
            <a:xfrm>
              <a:off x="6940675" y="1312050"/>
              <a:ext cx="229225" cy="515950"/>
            </a:xfrm>
            <a:custGeom>
              <a:avLst/>
              <a:gdLst/>
              <a:ahLst/>
              <a:cxnLst/>
              <a:rect l="l" t="t" r="r" b="b"/>
              <a:pathLst>
                <a:path w="9169" h="20638" extrusionOk="0">
                  <a:moveTo>
                    <a:pt x="5773" y="97"/>
                  </a:moveTo>
                  <a:cubicBezTo>
                    <a:pt x="5801" y="97"/>
                    <a:pt x="5830" y="98"/>
                    <a:pt x="5860" y="101"/>
                  </a:cubicBezTo>
                  <a:cubicBezTo>
                    <a:pt x="5910" y="105"/>
                    <a:pt x="5964" y="113"/>
                    <a:pt x="6001" y="138"/>
                  </a:cubicBezTo>
                  <a:cubicBezTo>
                    <a:pt x="6217" y="280"/>
                    <a:pt x="6397" y="437"/>
                    <a:pt x="6441" y="724"/>
                  </a:cubicBezTo>
                  <a:cubicBezTo>
                    <a:pt x="6474" y="935"/>
                    <a:pt x="6445" y="1139"/>
                    <a:pt x="6445" y="1348"/>
                  </a:cubicBezTo>
                  <a:cubicBezTo>
                    <a:pt x="6442" y="2104"/>
                    <a:pt x="6453" y="2860"/>
                    <a:pt x="6441" y="3615"/>
                  </a:cubicBezTo>
                  <a:cubicBezTo>
                    <a:pt x="6430" y="4235"/>
                    <a:pt x="6385" y="4853"/>
                    <a:pt x="6372" y="5473"/>
                  </a:cubicBezTo>
                  <a:cubicBezTo>
                    <a:pt x="6363" y="5887"/>
                    <a:pt x="6381" y="6301"/>
                    <a:pt x="6387" y="6715"/>
                  </a:cubicBezTo>
                  <a:cubicBezTo>
                    <a:pt x="6387" y="6775"/>
                    <a:pt x="6387" y="6835"/>
                    <a:pt x="6387" y="6925"/>
                  </a:cubicBezTo>
                  <a:cubicBezTo>
                    <a:pt x="6274" y="6863"/>
                    <a:pt x="6180" y="6823"/>
                    <a:pt x="6096" y="6764"/>
                  </a:cubicBezTo>
                  <a:cubicBezTo>
                    <a:pt x="5648" y="6463"/>
                    <a:pt x="5207" y="6154"/>
                    <a:pt x="4760" y="5852"/>
                  </a:cubicBezTo>
                  <a:cubicBezTo>
                    <a:pt x="4693" y="5806"/>
                    <a:pt x="4678" y="5752"/>
                    <a:pt x="4682" y="5680"/>
                  </a:cubicBezTo>
                  <a:cubicBezTo>
                    <a:pt x="4711" y="5129"/>
                    <a:pt x="4709" y="4575"/>
                    <a:pt x="4772" y="4031"/>
                  </a:cubicBezTo>
                  <a:cubicBezTo>
                    <a:pt x="4847" y="3376"/>
                    <a:pt x="4885" y="2724"/>
                    <a:pt x="4885" y="2067"/>
                  </a:cubicBezTo>
                  <a:cubicBezTo>
                    <a:pt x="4885" y="1508"/>
                    <a:pt x="5003" y="973"/>
                    <a:pt x="5237" y="464"/>
                  </a:cubicBezTo>
                  <a:cubicBezTo>
                    <a:pt x="5355" y="210"/>
                    <a:pt x="5519" y="97"/>
                    <a:pt x="5773" y="97"/>
                  </a:cubicBezTo>
                  <a:close/>
                  <a:moveTo>
                    <a:pt x="7092" y="396"/>
                  </a:moveTo>
                  <a:cubicBezTo>
                    <a:pt x="7256" y="396"/>
                    <a:pt x="7431" y="469"/>
                    <a:pt x="7524" y="568"/>
                  </a:cubicBezTo>
                  <a:cubicBezTo>
                    <a:pt x="7800" y="859"/>
                    <a:pt x="7950" y="1219"/>
                    <a:pt x="8126" y="1565"/>
                  </a:cubicBezTo>
                  <a:cubicBezTo>
                    <a:pt x="8159" y="1628"/>
                    <a:pt x="8175" y="1709"/>
                    <a:pt x="8171" y="1780"/>
                  </a:cubicBezTo>
                  <a:cubicBezTo>
                    <a:pt x="8138" y="2301"/>
                    <a:pt x="8240" y="2815"/>
                    <a:pt x="8232" y="3334"/>
                  </a:cubicBezTo>
                  <a:cubicBezTo>
                    <a:pt x="8225" y="3830"/>
                    <a:pt x="8216" y="4326"/>
                    <a:pt x="8207" y="4821"/>
                  </a:cubicBezTo>
                  <a:cubicBezTo>
                    <a:pt x="8199" y="5310"/>
                    <a:pt x="8232" y="5798"/>
                    <a:pt x="8316" y="6281"/>
                  </a:cubicBezTo>
                  <a:cubicBezTo>
                    <a:pt x="8345" y="6445"/>
                    <a:pt x="8369" y="6613"/>
                    <a:pt x="8370" y="6779"/>
                  </a:cubicBezTo>
                  <a:cubicBezTo>
                    <a:pt x="8373" y="7269"/>
                    <a:pt x="8364" y="7758"/>
                    <a:pt x="8360" y="8248"/>
                  </a:cubicBezTo>
                  <a:cubicBezTo>
                    <a:pt x="8358" y="8275"/>
                    <a:pt x="8354" y="8304"/>
                    <a:pt x="8346" y="8367"/>
                  </a:cubicBezTo>
                  <a:cubicBezTo>
                    <a:pt x="8285" y="8308"/>
                    <a:pt x="8244" y="8274"/>
                    <a:pt x="8210" y="8235"/>
                  </a:cubicBezTo>
                  <a:cubicBezTo>
                    <a:pt x="8135" y="8146"/>
                    <a:pt x="8060" y="8053"/>
                    <a:pt x="7985" y="7963"/>
                  </a:cubicBezTo>
                  <a:cubicBezTo>
                    <a:pt x="7841" y="7789"/>
                    <a:pt x="7668" y="7659"/>
                    <a:pt x="7464" y="7554"/>
                  </a:cubicBezTo>
                  <a:cubicBezTo>
                    <a:pt x="7140" y="7387"/>
                    <a:pt x="6826" y="7198"/>
                    <a:pt x="6516" y="7021"/>
                  </a:cubicBezTo>
                  <a:cubicBezTo>
                    <a:pt x="6430" y="6317"/>
                    <a:pt x="6469" y="5632"/>
                    <a:pt x="6502" y="4946"/>
                  </a:cubicBezTo>
                  <a:cubicBezTo>
                    <a:pt x="6522" y="4532"/>
                    <a:pt x="6540" y="4116"/>
                    <a:pt x="6544" y="3702"/>
                  </a:cubicBezTo>
                  <a:cubicBezTo>
                    <a:pt x="6550" y="2928"/>
                    <a:pt x="6547" y="2152"/>
                    <a:pt x="6546" y="1378"/>
                  </a:cubicBezTo>
                  <a:cubicBezTo>
                    <a:pt x="6546" y="1099"/>
                    <a:pt x="6639" y="842"/>
                    <a:pt x="6738" y="589"/>
                  </a:cubicBezTo>
                  <a:cubicBezTo>
                    <a:pt x="6760" y="532"/>
                    <a:pt x="6823" y="482"/>
                    <a:pt x="6879" y="449"/>
                  </a:cubicBezTo>
                  <a:cubicBezTo>
                    <a:pt x="6941" y="412"/>
                    <a:pt x="7015" y="396"/>
                    <a:pt x="7092" y="396"/>
                  </a:cubicBezTo>
                  <a:close/>
                  <a:moveTo>
                    <a:pt x="3443" y="5396"/>
                  </a:moveTo>
                  <a:cubicBezTo>
                    <a:pt x="3636" y="5397"/>
                    <a:pt x="3737" y="5485"/>
                    <a:pt x="3795" y="5669"/>
                  </a:cubicBezTo>
                  <a:cubicBezTo>
                    <a:pt x="3755" y="5681"/>
                    <a:pt x="3713" y="5693"/>
                    <a:pt x="3672" y="5708"/>
                  </a:cubicBezTo>
                  <a:cubicBezTo>
                    <a:pt x="3489" y="5768"/>
                    <a:pt x="3381" y="5905"/>
                    <a:pt x="3354" y="6085"/>
                  </a:cubicBezTo>
                  <a:cubicBezTo>
                    <a:pt x="3335" y="6223"/>
                    <a:pt x="3339" y="6373"/>
                    <a:pt x="3369" y="6508"/>
                  </a:cubicBezTo>
                  <a:cubicBezTo>
                    <a:pt x="3476" y="6982"/>
                    <a:pt x="3636" y="7435"/>
                    <a:pt x="3888" y="7854"/>
                  </a:cubicBezTo>
                  <a:cubicBezTo>
                    <a:pt x="3972" y="7995"/>
                    <a:pt x="4073" y="8115"/>
                    <a:pt x="4201" y="8217"/>
                  </a:cubicBezTo>
                  <a:cubicBezTo>
                    <a:pt x="4601" y="8535"/>
                    <a:pt x="5035" y="8796"/>
                    <a:pt x="5512" y="8981"/>
                  </a:cubicBezTo>
                  <a:cubicBezTo>
                    <a:pt x="5605" y="9017"/>
                    <a:pt x="5669" y="9071"/>
                    <a:pt x="5710" y="9161"/>
                  </a:cubicBezTo>
                  <a:cubicBezTo>
                    <a:pt x="5772" y="9303"/>
                    <a:pt x="5844" y="9441"/>
                    <a:pt x="5899" y="9585"/>
                  </a:cubicBezTo>
                  <a:cubicBezTo>
                    <a:pt x="5920" y="9642"/>
                    <a:pt x="5926" y="9723"/>
                    <a:pt x="5904" y="9779"/>
                  </a:cubicBezTo>
                  <a:cubicBezTo>
                    <a:pt x="5770" y="10121"/>
                    <a:pt x="5454" y="10296"/>
                    <a:pt x="5150" y="10296"/>
                  </a:cubicBezTo>
                  <a:cubicBezTo>
                    <a:pt x="5058" y="10296"/>
                    <a:pt x="4968" y="10280"/>
                    <a:pt x="4883" y="10248"/>
                  </a:cubicBezTo>
                  <a:cubicBezTo>
                    <a:pt x="4786" y="10211"/>
                    <a:pt x="4714" y="10154"/>
                    <a:pt x="4658" y="10065"/>
                  </a:cubicBezTo>
                  <a:cubicBezTo>
                    <a:pt x="4357" y="9567"/>
                    <a:pt x="4061" y="9066"/>
                    <a:pt x="3746" y="8577"/>
                  </a:cubicBezTo>
                  <a:cubicBezTo>
                    <a:pt x="3485" y="8172"/>
                    <a:pt x="3216" y="7768"/>
                    <a:pt x="2922" y="7387"/>
                  </a:cubicBezTo>
                  <a:cubicBezTo>
                    <a:pt x="2802" y="7233"/>
                    <a:pt x="2607" y="7132"/>
                    <a:pt x="2439" y="7019"/>
                  </a:cubicBezTo>
                  <a:cubicBezTo>
                    <a:pt x="2354" y="6961"/>
                    <a:pt x="2252" y="6923"/>
                    <a:pt x="2152" y="6889"/>
                  </a:cubicBezTo>
                  <a:cubicBezTo>
                    <a:pt x="1854" y="6787"/>
                    <a:pt x="1900" y="6802"/>
                    <a:pt x="1836" y="6520"/>
                  </a:cubicBezTo>
                  <a:cubicBezTo>
                    <a:pt x="1827" y="6485"/>
                    <a:pt x="1830" y="6445"/>
                    <a:pt x="1818" y="6412"/>
                  </a:cubicBezTo>
                  <a:cubicBezTo>
                    <a:pt x="1741" y="6199"/>
                    <a:pt x="1837" y="6059"/>
                    <a:pt x="2002" y="5939"/>
                  </a:cubicBezTo>
                  <a:cubicBezTo>
                    <a:pt x="2137" y="5842"/>
                    <a:pt x="2264" y="5731"/>
                    <a:pt x="2396" y="5629"/>
                  </a:cubicBezTo>
                  <a:cubicBezTo>
                    <a:pt x="2546" y="5510"/>
                    <a:pt x="2715" y="5441"/>
                    <a:pt x="2907" y="5429"/>
                  </a:cubicBezTo>
                  <a:cubicBezTo>
                    <a:pt x="3086" y="5417"/>
                    <a:pt x="3266" y="5396"/>
                    <a:pt x="3443" y="5396"/>
                  </a:cubicBezTo>
                  <a:close/>
                  <a:moveTo>
                    <a:pt x="4205" y="5700"/>
                  </a:moveTo>
                  <a:cubicBezTo>
                    <a:pt x="4296" y="5700"/>
                    <a:pt x="4385" y="5733"/>
                    <a:pt x="4465" y="5785"/>
                  </a:cubicBezTo>
                  <a:cubicBezTo>
                    <a:pt x="4642" y="5899"/>
                    <a:pt x="4826" y="6004"/>
                    <a:pt x="4996" y="6130"/>
                  </a:cubicBezTo>
                  <a:cubicBezTo>
                    <a:pt x="5521" y="6526"/>
                    <a:pt x="6075" y="6878"/>
                    <a:pt x="6646" y="7203"/>
                  </a:cubicBezTo>
                  <a:cubicBezTo>
                    <a:pt x="6975" y="7390"/>
                    <a:pt x="7306" y="7572"/>
                    <a:pt x="7631" y="7765"/>
                  </a:cubicBezTo>
                  <a:cubicBezTo>
                    <a:pt x="7719" y="7818"/>
                    <a:pt x="7800" y="7891"/>
                    <a:pt x="7868" y="7968"/>
                  </a:cubicBezTo>
                  <a:cubicBezTo>
                    <a:pt x="8157" y="8293"/>
                    <a:pt x="8408" y="8647"/>
                    <a:pt x="8633" y="9020"/>
                  </a:cubicBezTo>
                  <a:cubicBezTo>
                    <a:pt x="8732" y="9185"/>
                    <a:pt x="8841" y="9342"/>
                    <a:pt x="8942" y="9506"/>
                  </a:cubicBezTo>
                  <a:cubicBezTo>
                    <a:pt x="9021" y="9635"/>
                    <a:pt x="9050" y="9780"/>
                    <a:pt x="9050" y="9932"/>
                  </a:cubicBezTo>
                  <a:cubicBezTo>
                    <a:pt x="9050" y="10238"/>
                    <a:pt x="9018" y="10535"/>
                    <a:pt x="8925" y="10829"/>
                  </a:cubicBezTo>
                  <a:cubicBezTo>
                    <a:pt x="8873" y="11000"/>
                    <a:pt x="8855" y="11182"/>
                    <a:pt x="8813" y="11356"/>
                  </a:cubicBezTo>
                  <a:cubicBezTo>
                    <a:pt x="8786" y="11464"/>
                    <a:pt x="8757" y="11575"/>
                    <a:pt x="8705" y="11671"/>
                  </a:cubicBezTo>
                  <a:cubicBezTo>
                    <a:pt x="8502" y="12040"/>
                    <a:pt x="8301" y="12412"/>
                    <a:pt x="8078" y="12768"/>
                  </a:cubicBezTo>
                  <a:cubicBezTo>
                    <a:pt x="7920" y="13018"/>
                    <a:pt x="7728" y="13248"/>
                    <a:pt x="7545" y="13482"/>
                  </a:cubicBezTo>
                  <a:cubicBezTo>
                    <a:pt x="7440" y="13615"/>
                    <a:pt x="7291" y="13708"/>
                    <a:pt x="7201" y="13861"/>
                  </a:cubicBezTo>
                  <a:cubicBezTo>
                    <a:pt x="7155" y="13938"/>
                    <a:pt x="7050" y="13984"/>
                    <a:pt x="6966" y="14035"/>
                  </a:cubicBezTo>
                  <a:cubicBezTo>
                    <a:pt x="6871" y="14094"/>
                    <a:pt x="6769" y="14140"/>
                    <a:pt x="6673" y="14198"/>
                  </a:cubicBezTo>
                  <a:cubicBezTo>
                    <a:pt x="6645" y="14213"/>
                    <a:pt x="6621" y="14240"/>
                    <a:pt x="6567" y="14285"/>
                  </a:cubicBezTo>
                  <a:cubicBezTo>
                    <a:pt x="6578" y="14285"/>
                    <a:pt x="6588" y="14286"/>
                    <a:pt x="6599" y="14286"/>
                  </a:cubicBezTo>
                  <a:cubicBezTo>
                    <a:pt x="6748" y="14286"/>
                    <a:pt x="6833" y="14199"/>
                    <a:pt x="6931" y="14157"/>
                  </a:cubicBezTo>
                  <a:cubicBezTo>
                    <a:pt x="7039" y="14112"/>
                    <a:pt x="7138" y="14047"/>
                    <a:pt x="7255" y="13983"/>
                  </a:cubicBezTo>
                  <a:cubicBezTo>
                    <a:pt x="7266" y="14025"/>
                    <a:pt x="7281" y="14062"/>
                    <a:pt x="7284" y="14100"/>
                  </a:cubicBezTo>
                  <a:cubicBezTo>
                    <a:pt x="7290" y="14213"/>
                    <a:pt x="7291" y="14324"/>
                    <a:pt x="7293" y="14435"/>
                  </a:cubicBezTo>
                  <a:cubicBezTo>
                    <a:pt x="7306" y="15321"/>
                    <a:pt x="7317" y="16208"/>
                    <a:pt x="7332" y="17095"/>
                  </a:cubicBezTo>
                  <a:cubicBezTo>
                    <a:pt x="7347" y="17944"/>
                    <a:pt x="7366" y="18793"/>
                    <a:pt x="7380" y="19643"/>
                  </a:cubicBezTo>
                  <a:cubicBezTo>
                    <a:pt x="7384" y="19874"/>
                    <a:pt x="7393" y="19844"/>
                    <a:pt x="7180" y="19935"/>
                  </a:cubicBezTo>
                  <a:cubicBezTo>
                    <a:pt x="6675" y="20151"/>
                    <a:pt x="6151" y="20288"/>
                    <a:pt x="5603" y="20346"/>
                  </a:cubicBezTo>
                  <a:cubicBezTo>
                    <a:pt x="5482" y="20361"/>
                    <a:pt x="5360" y="20396"/>
                    <a:pt x="5237" y="20414"/>
                  </a:cubicBezTo>
                  <a:cubicBezTo>
                    <a:pt x="4876" y="20468"/>
                    <a:pt x="4515" y="20496"/>
                    <a:pt x="4154" y="20496"/>
                  </a:cubicBezTo>
                  <a:cubicBezTo>
                    <a:pt x="3750" y="20496"/>
                    <a:pt x="3346" y="20461"/>
                    <a:pt x="2943" y="20388"/>
                  </a:cubicBezTo>
                  <a:cubicBezTo>
                    <a:pt x="2658" y="20336"/>
                    <a:pt x="2367" y="20286"/>
                    <a:pt x="2097" y="20186"/>
                  </a:cubicBezTo>
                  <a:cubicBezTo>
                    <a:pt x="1648" y="20019"/>
                    <a:pt x="1714" y="20033"/>
                    <a:pt x="1684" y="19608"/>
                  </a:cubicBezTo>
                  <a:cubicBezTo>
                    <a:pt x="1636" y="18910"/>
                    <a:pt x="1588" y="18213"/>
                    <a:pt x="1567" y="17512"/>
                  </a:cubicBezTo>
                  <a:cubicBezTo>
                    <a:pt x="1543" y="16730"/>
                    <a:pt x="1552" y="15950"/>
                    <a:pt x="1543" y="15170"/>
                  </a:cubicBezTo>
                  <a:cubicBezTo>
                    <a:pt x="1540" y="14802"/>
                    <a:pt x="1530" y="14438"/>
                    <a:pt x="1524" y="14073"/>
                  </a:cubicBezTo>
                  <a:cubicBezTo>
                    <a:pt x="1522" y="14047"/>
                    <a:pt x="1524" y="14023"/>
                    <a:pt x="1524" y="13965"/>
                  </a:cubicBezTo>
                  <a:cubicBezTo>
                    <a:pt x="1692" y="14050"/>
                    <a:pt x="1840" y="14130"/>
                    <a:pt x="1993" y="14202"/>
                  </a:cubicBezTo>
                  <a:cubicBezTo>
                    <a:pt x="2139" y="14274"/>
                    <a:pt x="2264" y="14393"/>
                    <a:pt x="2427" y="14429"/>
                  </a:cubicBezTo>
                  <a:cubicBezTo>
                    <a:pt x="2435" y="14418"/>
                    <a:pt x="2444" y="14406"/>
                    <a:pt x="2451" y="14396"/>
                  </a:cubicBezTo>
                  <a:cubicBezTo>
                    <a:pt x="2421" y="14369"/>
                    <a:pt x="2393" y="14336"/>
                    <a:pt x="2358" y="14313"/>
                  </a:cubicBezTo>
                  <a:cubicBezTo>
                    <a:pt x="2050" y="14116"/>
                    <a:pt x="1744" y="13917"/>
                    <a:pt x="1431" y="13728"/>
                  </a:cubicBezTo>
                  <a:cubicBezTo>
                    <a:pt x="1162" y="13566"/>
                    <a:pt x="990" y="13329"/>
                    <a:pt x="894" y="13041"/>
                  </a:cubicBezTo>
                  <a:cubicBezTo>
                    <a:pt x="832" y="12853"/>
                    <a:pt x="795" y="12657"/>
                    <a:pt x="766" y="12460"/>
                  </a:cubicBezTo>
                  <a:cubicBezTo>
                    <a:pt x="619" y="11399"/>
                    <a:pt x="431" y="10344"/>
                    <a:pt x="145" y="9311"/>
                  </a:cubicBezTo>
                  <a:cubicBezTo>
                    <a:pt x="118" y="9218"/>
                    <a:pt x="101" y="9116"/>
                    <a:pt x="106" y="9018"/>
                  </a:cubicBezTo>
                  <a:cubicBezTo>
                    <a:pt x="112" y="8764"/>
                    <a:pt x="128" y="8511"/>
                    <a:pt x="151" y="8259"/>
                  </a:cubicBezTo>
                  <a:cubicBezTo>
                    <a:pt x="173" y="8002"/>
                    <a:pt x="328" y="7812"/>
                    <a:pt x="490" y="7632"/>
                  </a:cubicBezTo>
                  <a:cubicBezTo>
                    <a:pt x="681" y="7422"/>
                    <a:pt x="891" y="7227"/>
                    <a:pt x="1093" y="7025"/>
                  </a:cubicBezTo>
                  <a:cubicBezTo>
                    <a:pt x="1230" y="6891"/>
                    <a:pt x="1381" y="6822"/>
                    <a:pt x="1547" y="6822"/>
                  </a:cubicBezTo>
                  <a:cubicBezTo>
                    <a:pt x="1631" y="6822"/>
                    <a:pt x="1719" y="6840"/>
                    <a:pt x="1810" y="6875"/>
                  </a:cubicBezTo>
                  <a:cubicBezTo>
                    <a:pt x="1839" y="6887"/>
                    <a:pt x="1867" y="6898"/>
                    <a:pt x="1897" y="6907"/>
                  </a:cubicBezTo>
                  <a:cubicBezTo>
                    <a:pt x="2451" y="7057"/>
                    <a:pt x="2868" y="7380"/>
                    <a:pt x="3167" y="7870"/>
                  </a:cubicBezTo>
                  <a:cubicBezTo>
                    <a:pt x="3644" y="8655"/>
                    <a:pt x="4133" y="9429"/>
                    <a:pt x="4618" y="10208"/>
                  </a:cubicBezTo>
                  <a:cubicBezTo>
                    <a:pt x="4687" y="10317"/>
                    <a:pt x="4729" y="10430"/>
                    <a:pt x="4694" y="10560"/>
                  </a:cubicBezTo>
                  <a:cubicBezTo>
                    <a:pt x="4663" y="10671"/>
                    <a:pt x="4606" y="10741"/>
                    <a:pt x="4480" y="10757"/>
                  </a:cubicBezTo>
                  <a:cubicBezTo>
                    <a:pt x="4417" y="10765"/>
                    <a:pt x="4354" y="10771"/>
                    <a:pt x="4291" y="10771"/>
                  </a:cubicBezTo>
                  <a:cubicBezTo>
                    <a:pt x="4186" y="10771"/>
                    <a:pt x="4083" y="10756"/>
                    <a:pt x="3985" y="10715"/>
                  </a:cubicBezTo>
                  <a:cubicBezTo>
                    <a:pt x="3768" y="10628"/>
                    <a:pt x="3542" y="10541"/>
                    <a:pt x="3353" y="10407"/>
                  </a:cubicBezTo>
                  <a:cubicBezTo>
                    <a:pt x="2970" y="10134"/>
                    <a:pt x="2607" y="9833"/>
                    <a:pt x="2241" y="9537"/>
                  </a:cubicBezTo>
                  <a:cubicBezTo>
                    <a:pt x="1965" y="9317"/>
                    <a:pt x="1696" y="9087"/>
                    <a:pt x="1422" y="8865"/>
                  </a:cubicBezTo>
                  <a:cubicBezTo>
                    <a:pt x="1306" y="8772"/>
                    <a:pt x="1183" y="8686"/>
                    <a:pt x="1060" y="8604"/>
                  </a:cubicBezTo>
                  <a:cubicBezTo>
                    <a:pt x="1026" y="8580"/>
                    <a:pt x="979" y="8574"/>
                    <a:pt x="939" y="8559"/>
                  </a:cubicBezTo>
                  <a:cubicBezTo>
                    <a:pt x="928" y="8580"/>
                    <a:pt x="918" y="8601"/>
                    <a:pt x="909" y="8622"/>
                  </a:cubicBezTo>
                  <a:cubicBezTo>
                    <a:pt x="1284" y="8850"/>
                    <a:pt x="1606" y="9143"/>
                    <a:pt x="1963" y="9453"/>
                  </a:cubicBezTo>
                  <a:cubicBezTo>
                    <a:pt x="1780" y="9449"/>
                    <a:pt x="1651" y="9395"/>
                    <a:pt x="1527" y="9335"/>
                  </a:cubicBezTo>
                  <a:cubicBezTo>
                    <a:pt x="1392" y="9272"/>
                    <a:pt x="1266" y="9192"/>
                    <a:pt x="1132" y="9126"/>
                  </a:cubicBezTo>
                  <a:cubicBezTo>
                    <a:pt x="1022" y="9070"/>
                    <a:pt x="933" y="8960"/>
                    <a:pt x="778" y="8960"/>
                  </a:cubicBezTo>
                  <a:cubicBezTo>
                    <a:pt x="764" y="8960"/>
                    <a:pt x="749" y="8960"/>
                    <a:pt x="733" y="8963"/>
                  </a:cubicBezTo>
                  <a:cubicBezTo>
                    <a:pt x="781" y="9006"/>
                    <a:pt x="810" y="9036"/>
                    <a:pt x="844" y="9060"/>
                  </a:cubicBezTo>
                  <a:cubicBezTo>
                    <a:pt x="1132" y="9252"/>
                    <a:pt x="1422" y="9443"/>
                    <a:pt x="1767" y="9530"/>
                  </a:cubicBezTo>
                  <a:cubicBezTo>
                    <a:pt x="1861" y="9554"/>
                    <a:pt x="1948" y="9636"/>
                    <a:pt x="2041" y="9636"/>
                  </a:cubicBezTo>
                  <a:cubicBezTo>
                    <a:pt x="2267" y="9639"/>
                    <a:pt x="2384" y="9807"/>
                    <a:pt x="2537" y="9921"/>
                  </a:cubicBezTo>
                  <a:cubicBezTo>
                    <a:pt x="2765" y="10094"/>
                    <a:pt x="2978" y="10286"/>
                    <a:pt x="3218" y="10439"/>
                  </a:cubicBezTo>
                  <a:cubicBezTo>
                    <a:pt x="3444" y="10584"/>
                    <a:pt x="3693" y="10702"/>
                    <a:pt x="3942" y="10811"/>
                  </a:cubicBezTo>
                  <a:cubicBezTo>
                    <a:pt x="4052" y="10860"/>
                    <a:pt x="4166" y="10879"/>
                    <a:pt x="4283" y="10879"/>
                  </a:cubicBezTo>
                  <a:cubicBezTo>
                    <a:pt x="4382" y="10879"/>
                    <a:pt x="4483" y="10865"/>
                    <a:pt x="4582" y="10843"/>
                  </a:cubicBezTo>
                  <a:cubicBezTo>
                    <a:pt x="4729" y="10810"/>
                    <a:pt x="4814" y="10706"/>
                    <a:pt x="4840" y="10557"/>
                  </a:cubicBezTo>
                  <a:cubicBezTo>
                    <a:pt x="4847" y="10515"/>
                    <a:pt x="4849" y="10473"/>
                    <a:pt x="4856" y="10407"/>
                  </a:cubicBezTo>
                  <a:lnTo>
                    <a:pt x="5116" y="10407"/>
                  </a:lnTo>
                  <a:cubicBezTo>
                    <a:pt x="5489" y="10401"/>
                    <a:pt x="5764" y="10233"/>
                    <a:pt x="5953" y="9912"/>
                  </a:cubicBezTo>
                  <a:cubicBezTo>
                    <a:pt x="6030" y="9783"/>
                    <a:pt x="6043" y="9663"/>
                    <a:pt x="5971" y="9528"/>
                  </a:cubicBezTo>
                  <a:cubicBezTo>
                    <a:pt x="5910" y="9414"/>
                    <a:pt x="5862" y="9293"/>
                    <a:pt x="5799" y="9153"/>
                  </a:cubicBezTo>
                  <a:lnTo>
                    <a:pt x="5799" y="9153"/>
                  </a:lnTo>
                  <a:cubicBezTo>
                    <a:pt x="5851" y="9158"/>
                    <a:pt x="5886" y="9153"/>
                    <a:pt x="5916" y="9165"/>
                  </a:cubicBezTo>
                  <a:cubicBezTo>
                    <a:pt x="5997" y="9197"/>
                    <a:pt x="6076" y="9231"/>
                    <a:pt x="6153" y="9270"/>
                  </a:cubicBezTo>
                  <a:cubicBezTo>
                    <a:pt x="6363" y="9378"/>
                    <a:pt x="6507" y="9530"/>
                    <a:pt x="6594" y="9767"/>
                  </a:cubicBezTo>
                  <a:cubicBezTo>
                    <a:pt x="6697" y="10050"/>
                    <a:pt x="6738" y="10341"/>
                    <a:pt x="6799" y="10632"/>
                  </a:cubicBezTo>
                  <a:cubicBezTo>
                    <a:pt x="6808" y="10677"/>
                    <a:pt x="6825" y="10720"/>
                    <a:pt x="6855" y="10760"/>
                  </a:cubicBezTo>
                  <a:cubicBezTo>
                    <a:pt x="6879" y="10455"/>
                    <a:pt x="6765" y="10170"/>
                    <a:pt x="6732" y="9863"/>
                  </a:cubicBezTo>
                  <a:lnTo>
                    <a:pt x="6732" y="9863"/>
                  </a:lnTo>
                  <a:cubicBezTo>
                    <a:pt x="6829" y="9884"/>
                    <a:pt x="6852" y="9957"/>
                    <a:pt x="6874" y="10022"/>
                  </a:cubicBezTo>
                  <a:cubicBezTo>
                    <a:pt x="6945" y="10212"/>
                    <a:pt x="7008" y="10407"/>
                    <a:pt x="7072" y="10601"/>
                  </a:cubicBezTo>
                  <a:cubicBezTo>
                    <a:pt x="7090" y="10658"/>
                    <a:pt x="7104" y="10715"/>
                    <a:pt x="7119" y="10772"/>
                  </a:cubicBezTo>
                  <a:cubicBezTo>
                    <a:pt x="7134" y="10771"/>
                    <a:pt x="7147" y="10771"/>
                    <a:pt x="7161" y="10771"/>
                  </a:cubicBezTo>
                  <a:cubicBezTo>
                    <a:pt x="7165" y="10733"/>
                    <a:pt x="7177" y="10696"/>
                    <a:pt x="7170" y="10662"/>
                  </a:cubicBezTo>
                  <a:cubicBezTo>
                    <a:pt x="7035" y="9942"/>
                    <a:pt x="6682" y="9384"/>
                    <a:pt x="5986" y="9084"/>
                  </a:cubicBezTo>
                  <a:cubicBezTo>
                    <a:pt x="5821" y="9014"/>
                    <a:pt x="5659" y="8934"/>
                    <a:pt x="5492" y="8866"/>
                  </a:cubicBezTo>
                  <a:cubicBezTo>
                    <a:pt x="5039" y="8685"/>
                    <a:pt x="4636" y="8422"/>
                    <a:pt x="4255" y="8121"/>
                  </a:cubicBezTo>
                  <a:cubicBezTo>
                    <a:pt x="4208" y="8082"/>
                    <a:pt x="4157" y="8041"/>
                    <a:pt x="4123" y="7992"/>
                  </a:cubicBezTo>
                  <a:cubicBezTo>
                    <a:pt x="3765" y="7495"/>
                    <a:pt x="3545" y="6941"/>
                    <a:pt x="3456" y="6335"/>
                  </a:cubicBezTo>
                  <a:cubicBezTo>
                    <a:pt x="3438" y="6209"/>
                    <a:pt x="3455" y="6085"/>
                    <a:pt x="3524" y="5977"/>
                  </a:cubicBezTo>
                  <a:cubicBezTo>
                    <a:pt x="3560" y="5923"/>
                    <a:pt x="3606" y="5858"/>
                    <a:pt x="3665" y="5837"/>
                  </a:cubicBezTo>
                  <a:cubicBezTo>
                    <a:pt x="3815" y="5782"/>
                    <a:pt x="3971" y="5741"/>
                    <a:pt x="4129" y="5708"/>
                  </a:cubicBezTo>
                  <a:cubicBezTo>
                    <a:pt x="4154" y="5703"/>
                    <a:pt x="4180" y="5700"/>
                    <a:pt x="4205" y="5700"/>
                  </a:cubicBezTo>
                  <a:close/>
                  <a:moveTo>
                    <a:pt x="5724" y="1"/>
                  </a:moveTo>
                  <a:cubicBezTo>
                    <a:pt x="5430" y="1"/>
                    <a:pt x="5265" y="139"/>
                    <a:pt x="5143" y="400"/>
                  </a:cubicBezTo>
                  <a:cubicBezTo>
                    <a:pt x="5108" y="473"/>
                    <a:pt x="5075" y="547"/>
                    <a:pt x="5048" y="622"/>
                  </a:cubicBezTo>
                  <a:cubicBezTo>
                    <a:pt x="4889" y="1043"/>
                    <a:pt x="4798" y="1478"/>
                    <a:pt x="4787" y="1929"/>
                  </a:cubicBezTo>
                  <a:cubicBezTo>
                    <a:pt x="4772" y="2586"/>
                    <a:pt x="4757" y="3243"/>
                    <a:pt x="4684" y="3897"/>
                  </a:cubicBezTo>
                  <a:cubicBezTo>
                    <a:pt x="4622" y="4439"/>
                    <a:pt x="4571" y="4982"/>
                    <a:pt x="4585" y="5530"/>
                  </a:cubicBezTo>
                  <a:cubicBezTo>
                    <a:pt x="4585" y="5575"/>
                    <a:pt x="4567" y="5620"/>
                    <a:pt x="4559" y="5654"/>
                  </a:cubicBezTo>
                  <a:cubicBezTo>
                    <a:pt x="4339" y="5630"/>
                    <a:pt x="4138" y="5608"/>
                    <a:pt x="3921" y="5585"/>
                  </a:cubicBezTo>
                  <a:cubicBezTo>
                    <a:pt x="3896" y="5548"/>
                    <a:pt x="3861" y="5497"/>
                    <a:pt x="3824" y="5449"/>
                  </a:cubicBezTo>
                  <a:cubicBezTo>
                    <a:pt x="3744" y="5348"/>
                    <a:pt x="3639" y="5282"/>
                    <a:pt x="3509" y="5282"/>
                  </a:cubicBezTo>
                  <a:cubicBezTo>
                    <a:pt x="3507" y="5282"/>
                    <a:pt x="3506" y="5282"/>
                    <a:pt x="3504" y="5282"/>
                  </a:cubicBezTo>
                  <a:cubicBezTo>
                    <a:pt x="3282" y="5288"/>
                    <a:pt x="3056" y="5282"/>
                    <a:pt x="2838" y="5322"/>
                  </a:cubicBezTo>
                  <a:cubicBezTo>
                    <a:pt x="2672" y="5354"/>
                    <a:pt x="2505" y="5429"/>
                    <a:pt x="2364" y="5524"/>
                  </a:cubicBezTo>
                  <a:cubicBezTo>
                    <a:pt x="2163" y="5657"/>
                    <a:pt x="1986" y="5825"/>
                    <a:pt x="1801" y="5980"/>
                  </a:cubicBezTo>
                  <a:cubicBezTo>
                    <a:pt x="1696" y="6068"/>
                    <a:pt x="1665" y="6178"/>
                    <a:pt x="1699" y="6314"/>
                  </a:cubicBezTo>
                  <a:cubicBezTo>
                    <a:pt x="1731" y="6443"/>
                    <a:pt x="1744" y="6578"/>
                    <a:pt x="1770" y="6731"/>
                  </a:cubicBezTo>
                  <a:cubicBezTo>
                    <a:pt x="1692" y="6724"/>
                    <a:pt x="1632" y="6721"/>
                    <a:pt x="1572" y="6712"/>
                  </a:cubicBezTo>
                  <a:cubicBezTo>
                    <a:pt x="1542" y="6707"/>
                    <a:pt x="1512" y="6704"/>
                    <a:pt x="1483" y="6704"/>
                  </a:cubicBezTo>
                  <a:cubicBezTo>
                    <a:pt x="1394" y="6704"/>
                    <a:pt x="1311" y="6728"/>
                    <a:pt x="1233" y="6778"/>
                  </a:cubicBezTo>
                  <a:cubicBezTo>
                    <a:pt x="1144" y="6833"/>
                    <a:pt x="1056" y="6893"/>
                    <a:pt x="979" y="6965"/>
                  </a:cubicBezTo>
                  <a:cubicBezTo>
                    <a:pt x="670" y="7261"/>
                    <a:pt x="355" y="7554"/>
                    <a:pt x="136" y="7927"/>
                  </a:cubicBezTo>
                  <a:cubicBezTo>
                    <a:pt x="85" y="8013"/>
                    <a:pt x="50" y="8119"/>
                    <a:pt x="41" y="8220"/>
                  </a:cubicBezTo>
                  <a:cubicBezTo>
                    <a:pt x="17" y="8479"/>
                    <a:pt x="5" y="8739"/>
                    <a:pt x="2" y="8999"/>
                  </a:cubicBezTo>
                  <a:cubicBezTo>
                    <a:pt x="1" y="9134"/>
                    <a:pt x="10" y="9275"/>
                    <a:pt x="47" y="9402"/>
                  </a:cubicBezTo>
                  <a:cubicBezTo>
                    <a:pt x="334" y="10361"/>
                    <a:pt x="478" y="11348"/>
                    <a:pt x="633" y="12334"/>
                  </a:cubicBezTo>
                  <a:cubicBezTo>
                    <a:pt x="688" y="12682"/>
                    <a:pt x="724" y="13036"/>
                    <a:pt x="910" y="13348"/>
                  </a:cubicBezTo>
                  <a:cubicBezTo>
                    <a:pt x="919" y="13363"/>
                    <a:pt x="931" y="13384"/>
                    <a:pt x="928" y="13399"/>
                  </a:cubicBezTo>
                  <a:cubicBezTo>
                    <a:pt x="910" y="13506"/>
                    <a:pt x="984" y="13557"/>
                    <a:pt x="1053" y="13611"/>
                  </a:cubicBezTo>
                  <a:cubicBezTo>
                    <a:pt x="1111" y="13656"/>
                    <a:pt x="1171" y="13699"/>
                    <a:pt x="1227" y="13749"/>
                  </a:cubicBezTo>
                  <a:cubicBezTo>
                    <a:pt x="1263" y="13780"/>
                    <a:pt x="1308" y="13819"/>
                    <a:pt x="1317" y="13861"/>
                  </a:cubicBezTo>
                  <a:cubicBezTo>
                    <a:pt x="1353" y="14031"/>
                    <a:pt x="1395" y="14201"/>
                    <a:pt x="1401" y="14372"/>
                  </a:cubicBezTo>
                  <a:cubicBezTo>
                    <a:pt x="1414" y="14670"/>
                    <a:pt x="1399" y="14967"/>
                    <a:pt x="1401" y="15266"/>
                  </a:cubicBezTo>
                  <a:cubicBezTo>
                    <a:pt x="1404" y="16003"/>
                    <a:pt x="1393" y="16741"/>
                    <a:pt x="1419" y="17477"/>
                  </a:cubicBezTo>
                  <a:cubicBezTo>
                    <a:pt x="1443" y="18228"/>
                    <a:pt x="1522" y="18975"/>
                    <a:pt x="1536" y="19724"/>
                  </a:cubicBezTo>
                  <a:cubicBezTo>
                    <a:pt x="1540" y="20024"/>
                    <a:pt x="1659" y="20180"/>
                    <a:pt x="1909" y="20280"/>
                  </a:cubicBezTo>
                  <a:cubicBezTo>
                    <a:pt x="1962" y="20300"/>
                    <a:pt x="2011" y="20325"/>
                    <a:pt x="2064" y="20346"/>
                  </a:cubicBezTo>
                  <a:cubicBezTo>
                    <a:pt x="2442" y="20495"/>
                    <a:pt x="2841" y="20561"/>
                    <a:pt x="3242" y="20598"/>
                  </a:cubicBezTo>
                  <a:cubicBezTo>
                    <a:pt x="3603" y="20632"/>
                    <a:pt x="3967" y="20638"/>
                    <a:pt x="4331" y="20638"/>
                  </a:cubicBezTo>
                  <a:cubicBezTo>
                    <a:pt x="4401" y="20638"/>
                    <a:pt x="4471" y="20638"/>
                    <a:pt x="4541" y="20637"/>
                  </a:cubicBezTo>
                  <a:cubicBezTo>
                    <a:pt x="4775" y="20637"/>
                    <a:pt x="5011" y="20603"/>
                    <a:pt x="5243" y="20576"/>
                  </a:cubicBezTo>
                  <a:cubicBezTo>
                    <a:pt x="5404" y="20556"/>
                    <a:pt x="5560" y="20514"/>
                    <a:pt x="5721" y="20496"/>
                  </a:cubicBezTo>
                  <a:cubicBezTo>
                    <a:pt x="6312" y="20432"/>
                    <a:pt x="6871" y="20256"/>
                    <a:pt x="7414" y="20022"/>
                  </a:cubicBezTo>
                  <a:cubicBezTo>
                    <a:pt x="7499" y="19986"/>
                    <a:pt x="7538" y="19941"/>
                    <a:pt x="7536" y="19841"/>
                  </a:cubicBezTo>
                  <a:cubicBezTo>
                    <a:pt x="7515" y="18930"/>
                    <a:pt x="7500" y="18019"/>
                    <a:pt x="7484" y="17108"/>
                  </a:cubicBezTo>
                  <a:cubicBezTo>
                    <a:pt x="7469" y="16216"/>
                    <a:pt x="7454" y="15323"/>
                    <a:pt x="7437" y="14430"/>
                  </a:cubicBezTo>
                  <a:cubicBezTo>
                    <a:pt x="7435" y="14294"/>
                    <a:pt x="7437" y="14155"/>
                    <a:pt x="7411" y="14022"/>
                  </a:cubicBezTo>
                  <a:cubicBezTo>
                    <a:pt x="7378" y="13855"/>
                    <a:pt x="7443" y="13746"/>
                    <a:pt x="7545" y="13624"/>
                  </a:cubicBezTo>
                  <a:cubicBezTo>
                    <a:pt x="7799" y="13321"/>
                    <a:pt x="8058" y="13017"/>
                    <a:pt x="8277" y="12688"/>
                  </a:cubicBezTo>
                  <a:cubicBezTo>
                    <a:pt x="8477" y="12391"/>
                    <a:pt x="8628" y="12062"/>
                    <a:pt x="8799" y="11746"/>
                  </a:cubicBezTo>
                  <a:cubicBezTo>
                    <a:pt x="8831" y="11687"/>
                    <a:pt x="8859" y="11621"/>
                    <a:pt x="8873" y="11555"/>
                  </a:cubicBezTo>
                  <a:cubicBezTo>
                    <a:pt x="8955" y="11168"/>
                    <a:pt x="9036" y="10780"/>
                    <a:pt x="9113" y="10391"/>
                  </a:cubicBezTo>
                  <a:cubicBezTo>
                    <a:pt x="9132" y="10289"/>
                    <a:pt x="9138" y="10182"/>
                    <a:pt x="9147" y="10077"/>
                  </a:cubicBezTo>
                  <a:cubicBezTo>
                    <a:pt x="9168" y="9815"/>
                    <a:pt x="9108" y="9573"/>
                    <a:pt x="8963" y="9353"/>
                  </a:cubicBezTo>
                  <a:cubicBezTo>
                    <a:pt x="8832" y="9150"/>
                    <a:pt x="8702" y="8946"/>
                    <a:pt x="8568" y="8745"/>
                  </a:cubicBezTo>
                  <a:cubicBezTo>
                    <a:pt x="8505" y="8650"/>
                    <a:pt x="8460" y="8551"/>
                    <a:pt x="8460" y="8434"/>
                  </a:cubicBezTo>
                  <a:cubicBezTo>
                    <a:pt x="8468" y="7894"/>
                    <a:pt x="8478" y="7356"/>
                    <a:pt x="8475" y="6817"/>
                  </a:cubicBezTo>
                  <a:cubicBezTo>
                    <a:pt x="8474" y="6625"/>
                    <a:pt x="8447" y="6433"/>
                    <a:pt x="8420" y="6244"/>
                  </a:cubicBezTo>
                  <a:cubicBezTo>
                    <a:pt x="8328" y="5636"/>
                    <a:pt x="8280" y="5028"/>
                    <a:pt x="8315" y="4412"/>
                  </a:cubicBezTo>
                  <a:cubicBezTo>
                    <a:pt x="8348" y="3830"/>
                    <a:pt x="8312" y="3246"/>
                    <a:pt x="8304" y="2664"/>
                  </a:cubicBezTo>
                  <a:cubicBezTo>
                    <a:pt x="8300" y="2403"/>
                    <a:pt x="8295" y="2143"/>
                    <a:pt x="8280" y="1883"/>
                  </a:cubicBezTo>
                  <a:cubicBezTo>
                    <a:pt x="8273" y="1756"/>
                    <a:pt x="8258" y="1622"/>
                    <a:pt x="8213" y="1505"/>
                  </a:cubicBezTo>
                  <a:cubicBezTo>
                    <a:pt x="8144" y="1327"/>
                    <a:pt x="8057" y="1153"/>
                    <a:pt x="7955" y="991"/>
                  </a:cubicBezTo>
                  <a:cubicBezTo>
                    <a:pt x="7838" y="809"/>
                    <a:pt x="7706" y="637"/>
                    <a:pt x="7565" y="473"/>
                  </a:cubicBezTo>
                  <a:cubicBezTo>
                    <a:pt x="7443" y="335"/>
                    <a:pt x="7296" y="283"/>
                    <a:pt x="7136" y="283"/>
                  </a:cubicBezTo>
                  <a:cubicBezTo>
                    <a:pt x="7059" y="283"/>
                    <a:pt x="6978" y="295"/>
                    <a:pt x="6897" y="316"/>
                  </a:cubicBezTo>
                  <a:cubicBezTo>
                    <a:pt x="6769" y="349"/>
                    <a:pt x="6682" y="434"/>
                    <a:pt x="6633" y="557"/>
                  </a:cubicBezTo>
                  <a:cubicBezTo>
                    <a:pt x="6615" y="607"/>
                    <a:pt x="6594" y="655"/>
                    <a:pt x="6574" y="703"/>
                  </a:cubicBezTo>
                  <a:cubicBezTo>
                    <a:pt x="6562" y="704"/>
                    <a:pt x="6549" y="707"/>
                    <a:pt x="6535" y="710"/>
                  </a:cubicBezTo>
                  <a:cubicBezTo>
                    <a:pt x="6535" y="448"/>
                    <a:pt x="6357" y="305"/>
                    <a:pt x="6195" y="153"/>
                  </a:cubicBezTo>
                  <a:cubicBezTo>
                    <a:pt x="6133" y="96"/>
                    <a:pt x="6054" y="42"/>
                    <a:pt x="5973" y="27"/>
                  </a:cubicBezTo>
                  <a:cubicBezTo>
                    <a:pt x="5880" y="10"/>
                    <a:pt x="5798" y="1"/>
                    <a:pt x="5724" y="1"/>
                  </a:cubicBezTo>
                  <a:close/>
                </a:path>
              </a:pathLst>
            </a:custGeom>
            <a:solidFill>
              <a:schemeClr val="accent1"/>
            </a:solidFill>
            <a:ln>
              <a:noFill/>
            </a:ln>
          </p:spPr>
          <p:txBody>
            <a:bodyPr spcFirstLastPara="1" wrap="square" lIns="91425" tIns="91425" rIns="91425" bIns="91425" anchor="ctr" anchorCtr="0">
              <a:noAutofit/>
            </a:bodyPr>
            <a:lstStyle/>
            <a:p>
              <a:endParaRPr>
                <a:latin typeface="+mj-lt"/>
              </a:endParaRPr>
            </a:p>
          </p:txBody>
        </p:sp>
      </p:grpSp>
      <p:sp>
        <p:nvSpPr>
          <p:cNvPr id="65" name="Google Shape;962;p55"/>
          <p:cNvSpPr/>
          <p:nvPr/>
        </p:nvSpPr>
        <p:spPr>
          <a:xfrm>
            <a:off x="1522460" y="1392088"/>
            <a:ext cx="1109100" cy="1109100"/>
          </a:xfrm>
          <a:prstGeom prst="ellipse">
            <a:avLst/>
          </a:prstGeom>
          <a:ln/>
        </p:spPr>
        <p:style>
          <a:lnRef idx="2">
            <a:schemeClr val="accent2"/>
          </a:lnRef>
          <a:fillRef idx="1">
            <a:schemeClr val="lt1"/>
          </a:fillRef>
          <a:effectRef idx="0">
            <a:schemeClr val="accent2"/>
          </a:effectRef>
          <a:fontRef idx="minor">
            <a:schemeClr val="dk1"/>
          </a:fontRef>
        </p:style>
        <p:txBody>
          <a:bodyPr spcFirstLastPara="1" wrap="square" lIns="91425" tIns="91425" rIns="91425" bIns="91425" anchor="ctr" anchorCtr="0">
            <a:noAutofit/>
          </a:bodyPr>
          <a:lstStyle/>
          <a:p>
            <a:endParaRPr>
              <a:solidFill>
                <a:srgbClr val="FFFFFF"/>
              </a:solidFill>
              <a:latin typeface="+mj-lt"/>
            </a:endParaRPr>
          </a:p>
        </p:txBody>
      </p:sp>
      <p:grpSp>
        <p:nvGrpSpPr>
          <p:cNvPr id="66" name="Google Shape;963;p55"/>
          <p:cNvGrpSpPr/>
          <p:nvPr/>
        </p:nvGrpSpPr>
        <p:grpSpPr>
          <a:xfrm>
            <a:off x="1756331" y="1350223"/>
            <a:ext cx="641357" cy="1192832"/>
            <a:chOff x="3139799" y="2497374"/>
            <a:chExt cx="641357" cy="1192832"/>
          </a:xfrm>
        </p:grpSpPr>
        <p:sp>
          <p:nvSpPr>
            <p:cNvPr id="67" name="Google Shape;964;p55"/>
            <p:cNvSpPr/>
            <p:nvPr/>
          </p:nvSpPr>
          <p:spPr>
            <a:xfrm>
              <a:off x="3139799" y="2497374"/>
              <a:ext cx="641205" cy="1192832"/>
            </a:xfrm>
            <a:custGeom>
              <a:avLst/>
              <a:gdLst/>
              <a:ahLst/>
              <a:cxnLst/>
              <a:rect l="l" t="t" r="r" b="b"/>
              <a:pathLst>
                <a:path w="10435" h="19413" extrusionOk="0">
                  <a:moveTo>
                    <a:pt x="987" y="1"/>
                  </a:moveTo>
                  <a:cubicBezTo>
                    <a:pt x="683" y="1"/>
                    <a:pt x="444" y="138"/>
                    <a:pt x="332" y="426"/>
                  </a:cubicBezTo>
                  <a:cubicBezTo>
                    <a:pt x="290" y="532"/>
                    <a:pt x="253" y="643"/>
                    <a:pt x="227" y="756"/>
                  </a:cubicBezTo>
                  <a:cubicBezTo>
                    <a:pt x="100" y="1330"/>
                    <a:pt x="94" y="1914"/>
                    <a:pt x="118" y="2501"/>
                  </a:cubicBezTo>
                  <a:cubicBezTo>
                    <a:pt x="143" y="3111"/>
                    <a:pt x="169" y="3724"/>
                    <a:pt x="193" y="4334"/>
                  </a:cubicBezTo>
                  <a:cubicBezTo>
                    <a:pt x="217" y="4960"/>
                    <a:pt x="242" y="5584"/>
                    <a:pt x="257" y="6210"/>
                  </a:cubicBezTo>
                  <a:cubicBezTo>
                    <a:pt x="263" y="6535"/>
                    <a:pt x="262" y="6863"/>
                    <a:pt x="233" y="7187"/>
                  </a:cubicBezTo>
                  <a:cubicBezTo>
                    <a:pt x="200" y="7580"/>
                    <a:pt x="128" y="7968"/>
                    <a:pt x="82" y="8360"/>
                  </a:cubicBezTo>
                  <a:cubicBezTo>
                    <a:pt x="53" y="8615"/>
                    <a:pt x="1" y="8878"/>
                    <a:pt x="29" y="9128"/>
                  </a:cubicBezTo>
                  <a:cubicBezTo>
                    <a:pt x="92" y="9688"/>
                    <a:pt x="224" y="10235"/>
                    <a:pt x="470" y="10749"/>
                  </a:cubicBezTo>
                  <a:cubicBezTo>
                    <a:pt x="457" y="10683"/>
                    <a:pt x="443" y="10617"/>
                    <a:pt x="430" y="10551"/>
                  </a:cubicBezTo>
                  <a:lnTo>
                    <a:pt x="430" y="10551"/>
                  </a:lnTo>
                  <a:lnTo>
                    <a:pt x="569" y="10951"/>
                  </a:lnTo>
                  <a:cubicBezTo>
                    <a:pt x="535" y="10881"/>
                    <a:pt x="500" y="10812"/>
                    <a:pt x="464" y="10743"/>
                  </a:cubicBezTo>
                  <a:lnTo>
                    <a:pt x="464" y="10743"/>
                  </a:lnTo>
                  <a:cubicBezTo>
                    <a:pt x="481" y="10821"/>
                    <a:pt x="485" y="10906"/>
                    <a:pt x="517" y="10980"/>
                  </a:cubicBezTo>
                  <a:cubicBezTo>
                    <a:pt x="641" y="11266"/>
                    <a:pt x="767" y="11551"/>
                    <a:pt x="910" y="11829"/>
                  </a:cubicBezTo>
                  <a:cubicBezTo>
                    <a:pt x="950" y="11911"/>
                    <a:pt x="980" y="11982"/>
                    <a:pt x="980" y="12075"/>
                  </a:cubicBezTo>
                  <a:cubicBezTo>
                    <a:pt x="985" y="12870"/>
                    <a:pt x="991" y="13665"/>
                    <a:pt x="998" y="14461"/>
                  </a:cubicBezTo>
                  <a:cubicBezTo>
                    <a:pt x="1001" y="14759"/>
                    <a:pt x="994" y="15061"/>
                    <a:pt x="1019" y="15358"/>
                  </a:cubicBezTo>
                  <a:cubicBezTo>
                    <a:pt x="1086" y="16105"/>
                    <a:pt x="1099" y="16851"/>
                    <a:pt x="1095" y="17600"/>
                  </a:cubicBezTo>
                  <a:cubicBezTo>
                    <a:pt x="1092" y="18060"/>
                    <a:pt x="1096" y="18063"/>
                    <a:pt x="1456" y="18351"/>
                  </a:cubicBezTo>
                  <a:cubicBezTo>
                    <a:pt x="1494" y="18381"/>
                    <a:pt x="1531" y="18411"/>
                    <a:pt x="1572" y="18435"/>
                  </a:cubicBezTo>
                  <a:cubicBezTo>
                    <a:pt x="1900" y="18629"/>
                    <a:pt x="2224" y="18825"/>
                    <a:pt x="2556" y="19013"/>
                  </a:cubicBezTo>
                  <a:cubicBezTo>
                    <a:pt x="2661" y="19073"/>
                    <a:pt x="2778" y="19121"/>
                    <a:pt x="2895" y="19148"/>
                  </a:cubicBezTo>
                  <a:cubicBezTo>
                    <a:pt x="3233" y="19226"/>
                    <a:pt x="3572" y="19297"/>
                    <a:pt x="3914" y="19358"/>
                  </a:cubicBezTo>
                  <a:cubicBezTo>
                    <a:pt x="4119" y="19395"/>
                    <a:pt x="4327" y="19413"/>
                    <a:pt x="4535" y="19413"/>
                  </a:cubicBezTo>
                  <a:cubicBezTo>
                    <a:pt x="4652" y="19413"/>
                    <a:pt x="4770" y="19407"/>
                    <a:pt x="4888" y="19396"/>
                  </a:cubicBezTo>
                  <a:cubicBezTo>
                    <a:pt x="5512" y="19334"/>
                    <a:pt x="6095" y="19132"/>
                    <a:pt x="6666" y="18890"/>
                  </a:cubicBezTo>
                  <a:cubicBezTo>
                    <a:pt x="6870" y="18803"/>
                    <a:pt x="7062" y="18681"/>
                    <a:pt x="7252" y="18564"/>
                  </a:cubicBezTo>
                  <a:cubicBezTo>
                    <a:pt x="7389" y="18480"/>
                    <a:pt x="7453" y="18347"/>
                    <a:pt x="7449" y="18185"/>
                  </a:cubicBezTo>
                  <a:cubicBezTo>
                    <a:pt x="7446" y="18075"/>
                    <a:pt x="7440" y="17967"/>
                    <a:pt x="7434" y="17858"/>
                  </a:cubicBezTo>
                  <a:cubicBezTo>
                    <a:pt x="7416" y="17438"/>
                    <a:pt x="7384" y="17017"/>
                    <a:pt x="7381" y="16596"/>
                  </a:cubicBezTo>
                  <a:cubicBezTo>
                    <a:pt x="7378" y="15774"/>
                    <a:pt x="7392" y="14951"/>
                    <a:pt x="7398" y="14129"/>
                  </a:cubicBezTo>
                  <a:cubicBezTo>
                    <a:pt x="7399" y="14002"/>
                    <a:pt x="7398" y="13873"/>
                    <a:pt x="7398" y="13761"/>
                  </a:cubicBezTo>
                  <a:cubicBezTo>
                    <a:pt x="7578" y="13650"/>
                    <a:pt x="7743" y="13547"/>
                    <a:pt x="7908" y="13442"/>
                  </a:cubicBezTo>
                  <a:cubicBezTo>
                    <a:pt x="8321" y="13178"/>
                    <a:pt x="8741" y="12921"/>
                    <a:pt x="9075" y="12555"/>
                  </a:cubicBezTo>
                  <a:cubicBezTo>
                    <a:pt x="9188" y="12432"/>
                    <a:pt x="9288" y="12291"/>
                    <a:pt x="9366" y="12144"/>
                  </a:cubicBezTo>
                  <a:cubicBezTo>
                    <a:pt x="9701" y="11518"/>
                    <a:pt x="9961" y="10863"/>
                    <a:pt x="10124" y="10171"/>
                  </a:cubicBezTo>
                  <a:cubicBezTo>
                    <a:pt x="10142" y="10091"/>
                    <a:pt x="10169" y="10013"/>
                    <a:pt x="10198" y="9937"/>
                  </a:cubicBezTo>
                  <a:cubicBezTo>
                    <a:pt x="10435" y="9326"/>
                    <a:pt x="10304" y="8753"/>
                    <a:pt x="9962" y="8234"/>
                  </a:cubicBezTo>
                  <a:cubicBezTo>
                    <a:pt x="9485" y="7506"/>
                    <a:pt x="8970" y="6804"/>
                    <a:pt x="8471" y="6090"/>
                  </a:cubicBezTo>
                  <a:cubicBezTo>
                    <a:pt x="8330" y="5889"/>
                    <a:pt x="8266" y="5810"/>
                    <a:pt x="8141" y="5810"/>
                  </a:cubicBezTo>
                  <a:cubicBezTo>
                    <a:pt x="8071" y="5810"/>
                    <a:pt x="7982" y="5835"/>
                    <a:pt x="7849" y="5877"/>
                  </a:cubicBezTo>
                  <a:cubicBezTo>
                    <a:pt x="7812" y="5889"/>
                    <a:pt x="7779" y="5897"/>
                    <a:pt x="7748" y="5897"/>
                  </a:cubicBezTo>
                  <a:cubicBezTo>
                    <a:pt x="7692" y="5897"/>
                    <a:pt x="7647" y="5871"/>
                    <a:pt x="7612" y="5800"/>
                  </a:cubicBezTo>
                  <a:lnTo>
                    <a:pt x="7614" y="5800"/>
                  </a:lnTo>
                  <a:cubicBezTo>
                    <a:pt x="7567" y="5703"/>
                    <a:pt x="7482" y="5656"/>
                    <a:pt x="7384" y="5611"/>
                  </a:cubicBezTo>
                  <a:cubicBezTo>
                    <a:pt x="7281" y="5562"/>
                    <a:pt x="7179" y="5534"/>
                    <a:pt x="7077" y="5534"/>
                  </a:cubicBezTo>
                  <a:cubicBezTo>
                    <a:pt x="6991" y="5534"/>
                    <a:pt x="6905" y="5554"/>
                    <a:pt x="6817" y="5599"/>
                  </a:cubicBezTo>
                  <a:cubicBezTo>
                    <a:pt x="6796" y="5611"/>
                    <a:pt x="6766" y="5608"/>
                    <a:pt x="6730" y="5614"/>
                  </a:cubicBezTo>
                  <a:cubicBezTo>
                    <a:pt x="6688" y="5551"/>
                    <a:pt x="6646" y="5491"/>
                    <a:pt x="6609" y="5428"/>
                  </a:cubicBezTo>
                  <a:cubicBezTo>
                    <a:pt x="6463" y="5185"/>
                    <a:pt x="6256" y="5035"/>
                    <a:pt x="5972" y="5003"/>
                  </a:cubicBezTo>
                  <a:cubicBezTo>
                    <a:pt x="5776" y="4982"/>
                    <a:pt x="5579" y="4964"/>
                    <a:pt x="5383" y="4961"/>
                  </a:cubicBezTo>
                  <a:cubicBezTo>
                    <a:pt x="5380" y="4961"/>
                    <a:pt x="5376" y="4961"/>
                    <a:pt x="5373" y="4961"/>
                  </a:cubicBezTo>
                  <a:cubicBezTo>
                    <a:pt x="5080" y="4961"/>
                    <a:pt x="4845" y="5096"/>
                    <a:pt x="4657" y="5317"/>
                  </a:cubicBezTo>
                  <a:cubicBezTo>
                    <a:pt x="4592" y="5392"/>
                    <a:pt x="4526" y="5469"/>
                    <a:pt x="4448" y="5560"/>
                  </a:cubicBezTo>
                  <a:cubicBezTo>
                    <a:pt x="4181" y="5330"/>
                    <a:pt x="3880" y="5207"/>
                    <a:pt x="3531" y="5207"/>
                  </a:cubicBezTo>
                  <a:cubicBezTo>
                    <a:pt x="3524" y="5207"/>
                    <a:pt x="3518" y="5207"/>
                    <a:pt x="3512" y="5208"/>
                  </a:cubicBezTo>
                  <a:cubicBezTo>
                    <a:pt x="3164" y="5212"/>
                    <a:pt x="2829" y="5262"/>
                    <a:pt x="2529" y="5515"/>
                  </a:cubicBezTo>
                  <a:cubicBezTo>
                    <a:pt x="2494" y="5374"/>
                    <a:pt x="2457" y="5272"/>
                    <a:pt x="2445" y="5166"/>
                  </a:cubicBezTo>
                  <a:cubicBezTo>
                    <a:pt x="2382" y="4652"/>
                    <a:pt x="2319" y="4141"/>
                    <a:pt x="2269" y="3626"/>
                  </a:cubicBezTo>
                  <a:cubicBezTo>
                    <a:pt x="2205" y="2943"/>
                    <a:pt x="2149" y="2258"/>
                    <a:pt x="2095" y="1574"/>
                  </a:cubicBezTo>
                  <a:cubicBezTo>
                    <a:pt x="2070" y="1260"/>
                    <a:pt x="1990" y="957"/>
                    <a:pt x="1881" y="664"/>
                  </a:cubicBezTo>
                  <a:cubicBezTo>
                    <a:pt x="1732" y="271"/>
                    <a:pt x="1474" y="19"/>
                    <a:pt x="1021" y="1"/>
                  </a:cubicBezTo>
                  <a:cubicBezTo>
                    <a:pt x="1010" y="1"/>
                    <a:pt x="998" y="1"/>
                    <a:pt x="987" y="1"/>
                  </a:cubicBezTo>
                  <a:close/>
                </a:path>
              </a:pathLst>
            </a:custGeom>
            <a:solidFill>
              <a:schemeClr val="dk1"/>
            </a:solidFill>
            <a:ln w="114300" cap="flat" cmpd="sng">
              <a:solidFill>
                <a:schemeClr val="dk1"/>
              </a:solidFill>
              <a:prstDash val="solid"/>
              <a:round/>
              <a:headEnd type="none" w="sm" len="sm"/>
              <a:tailEnd type="none" w="sm" len="sm"/>
            </a:ln>
            <a:effectLst>
              <a:outerShdw blurRad="57150" dist="19050" dir="5400000" algn="bl" rotWithShape="0">
                <a:schemeClr val="accent2">
                  <a:alpha val="50000"/>
                </a:schemeClr>
              </a:outerShdw>
            </a:effectLst>
          </p:spPr>
          <p:txBody>
            <a:bodyPr spcFirstLastPara="1" wrap="square" lIns="91425" tIns="91425" rIns="91425" bIns="91425" anchor="ctr" anchorCtr="0">
              <a:noAutofit/>
            </a:bodyPr>
            <a:lstStyle/>
            <a:p>
              <a:endParaRPr>
                <a:latin typeface="+mj-lt"/>
              </a:endParaRPr>
            </a:p>
          </p:txBody>
        </p:sp>
        <p:grpSp>
          <p:nvGrpSpPr>
            <p:cNvPr id="68" name="Google Shape;965;p55"/>
            <p:cNvGrpSpPr/>
            <p:nvPr/>
          </p:nvGrpSpPr>
          <p:grpSpPr>
            <a:xfrm>
              <a:off x="3139951" y="2497374"/>
              <a:ext cx="641205" cy="1192832"/>
              <a:chOff x="2365250" y="1942625"/>
              <a:chExt cx="260875" cy="485325"/>
            </a:xfrm>
          </p:grpSpPr>
          <p:sp>
            <p:nvSpPr>
              <p:cNvPr id="69" name="Google Shape;966;p55"/>
              <p:cNvSpPr/>
              <p:nvPr/>
            </p:nvSpPr>
            <p:spPr>
              <a:xfrm>
                <a:off x="2520450" y="2084250"/>
                <a:ext cx="51500" cy="128850"/>
              </a:xfrm>
              <a:custGeom>
                <a:avLst/>
                <a:gdLst/>
                <a:ahLst/>
                <a:cxnLst/>
                <a:rect l="l" t="t" r="r" b="b"/>
                <a:pathLst>
                  <a:path w="2060" h="5154" extrusionOk="0">
                    <a:moveTo>
                      <a:pt x="847" y="1"/>
                    </a:moveTo>
                    <a:cubicBezTo>
                      <a:pt x="825" y="1"/>
                      <a:pt x="804" y="3"/>
                      <a:pt x="784" y="6"/>
                    </a:cubicBezTo>
                    <a:lnTo>
                      <a:pt x="784" y="8"/>
                    </a:lnTo>
                    <a:cubicBezTo>
                      <a:pt x="630" y="35"/>
                      <a:pt x="574" y="116"/>
                      <a:pt x="612" y="267"/>
                    </a:cubicBezTo>
                    <a:cubicBezTo>
                      <a:pt x="691" y="582"/>
                      <a:pt x="768" y="899"/>
                      <a:pt x="853" y="1213"/>
                    </a:cubicBezTo>
                    <a:cubicBezTo>
                      <a:pt x="940" y="1520"/>
                      <a:pt x="964" y="1835"/>
                      <a:pt x="904" y="2141"/>
                    </a:cubicBezTo>
                    <a:cubicBezTo>
                      <a:pt x="798" y="2681"/>
                      <a:pt x="669" y="3217"/>
                      <a:pt x="442" y="3723"/>
                    </a:cubicBezTo>
                    <a:cubicBezTo>
                      <a:pt x="299" y="4045"/>
                      <a:pt x="154" y="4368"/>
                      <a:pt x="1" y="4709"/>
                    </a:cubicBezTo>
                    <a:cubicBezTo>
                      <a:pt x="101" y="4817"/>
                      <a:pt x="184" y="4916"/>
                      <a:pt x="278" y="5003"/>
                    </a:cubicBezTo>
                    <a:cubicBezTo>
                      <a:pt x="387" y="5104"/>
                      <a:pt x="513" y="5153"/>
                      <a:pt x="641" y="5153"/>
                    </a:cubicBezTo>
                    <a:cubicBezTo>
                      <a:pt x="758" y="5153"/>
                      <a:pt x="876" y="5111"/>
                      <a:pt x="984" y="5028"/>
                    </a:cubicBezTo>
                    <a:cubicBezTo>
                      <a:pt x="1038" y="4986"/>
                      <a:pt x="1089" y="4941"/>
                      <a:pt x="1147" y="4907"/>
                    </a:cubicBezTo>
                    <a:cubicBezTo>
                      <a:pt x="1504" y="4700"/>
                      <a:pt x="1755" y="4389"/>
                      <a:pt x="1984" y="4056"/>
                    </a:cubicBezTo>
                    <a:cubicBezTo>
                      <a:pt x="2052" y="3958"/>
                      <a:pt x="2059" y="3868"/>
                      <a:pt x="2035" y="3751"/>
                    </a:cubicBezTo>
                    <a:cubicBezTo>
                      <a:pt x="1980" y="3489"/>
                      <a:pt x="1825" y="3283"/>
                      <a:pt x="1686" y="3066"/>
                    </a:cubicBezTo>
                    <a:cubicBezTo>
                      <a:pt x="1300" y="2473"/>
                      <a:pt x="1089" y="1834"/>
                      <a:pt x="1212" y="1118"/>
                    </a:cubicBezTo>
                    <a:cubicBezTo>
                      <a:pt x="1243" y="924"/>
                      <a:pt x="1312" y="738"/>
                      <a:pt x="1356" y="546"/>
                    </a:cubicBezTo>
                    <a:cubicBezTo>
                      <a:pt x="1372" y="471"/>
                      <a:pt x="1386" y="381"/>
                      <a:pt x="1360" y="312"/>
                    </a:cubicBezTo>
                    <a:cubicBezTo>
                      <a:pt x="1298" y="142"/>
                      <a:pt x="1044" y="1"/>
                      <a:pt x="847" y="1"/>
                    </a:cubicBezTo>
                    <a:close/>
                  </a:path>
                </a:pathLst>
              </a:custGeom>
              <a:solidFill>
                <a:srgbClr val="EA9999"/>
              </a:solidFill>
              <a:ln>
                <a:noFill/>
              </a:ln>
            </p:spPr>
            <p:txBody>
              <a:bodyPr spcFirstLastPara="1" wrap="square" lIns="91425" tIns="91425" rIns="91425" bIns="91425" anchor="ctr" anchorCtr="0">
                <a:noAutofit/>
              </a:bodyPr>
              <a:lstStyle/>
              <a:p>
                <a:endParaRPr>
                  <a:latin typeface="+mj-lt"/>
                </a:endParaRPr>
              </a:p>
            </p:txBody>
          </p:sp>
          <p:sp>
            <p:nvSpPr>
              <p:cNvPr id="70" name="Google Shape;967;p55"/>
              <p:cNvSpPr/>
              <p:nvPr/>
            </p:nvSpPr>
            <p:spPr>
              <a:xfrm>
                <a:off x="2367875" y="1945500"/>
                <a:ext cx="253175" cy="478450"/>
              </a:xfrm>
              <a:custGeom>
                <a:avLst/>
                <a:gdLst/>
                <a:ahLst/>
                <a:cxnLst/>
                <a:rect l="l" t="t" r="r" b="b"/>
                <a:pathLst>
                  <a:path w="10127" h="19138" extrusionOk="0">
                    <a:moveTo>
                      <a:pt x="867" y="0"/>
                    </a:moveTo>
                    <a:cubicBezTo>
                      <a:pt x="759" y="0"/>
                      <a:pt x="656" y="22"/>
                      <a:pt x="579" y="69"/>
                    </a:cubicBezTo>
                    <a:cubicBezTo>
                      <a:pt x="471" y="137"/>
                      <a:pt x="378" y="209"/>
                      <a:pt x="338" y="332"/>
                    </a:cubicBezTo>
                    <a:cubicBezTo>
                      <a:pt x="290" y="474"/>
                      <a:pt x="234" y="614"/>
                      <a:pt x="203" y="759"/>
                    </a:cubicBezTo>
                    <a:cubicBezTo>
                      <a:pt x="90" y="1253"/>
                      <a:pt x="93" y="1754"/>
                      <a:pt x="116" y="2257"/>
                    </a:cubicBezTo>
                    <a:cubicBezTo>
                      <a:pt x="143" y="2915"/>
                      <a:pt x="171" y="3574"/>
                      <a:pt x="195" y="4233"/>
                    </a:cubicBezTo>
                    <a:cubicBezTo>
                      <a:pt x="215" y="4762"/>
                      <a:pt x="228" y="5292"/>
                      <a:pt x="245" y="5822"/>
                    </a:cubicBezTo>
                    <a:cubicBezTo>
                      <a:pt x="266" y="6474"/>
                      <a:pt x="263" y="7126"/>
                      <a:pt x="168" y="7774"/>
                    </a:cubicBezTo>
                    <a:cubicBezTo>
                      <a:pt x="120" y="8110"/>
                      <a:pt x="71" y="8446"/>
                      <a:pt x="23" y="8782"/>
                    </a:cubicBezTo>
                    <a:cubicBezTo>
                      <a:pt x="14" y="8850"/>
                      <a:pt x="0" y="8920"/>
                      <a:pt x="14" y="8985"/>
                    </a:cubicBezTo>
                    <a:cubicBezTo>
                      <a:pt x="99" y="9403"/>
                      <a:pt x="192" y="9820"/>
                      <a:pt x="282" y="10238"/>
                    </a:cubicBezTo>
                    <a:cubicBezTo>
                      <a:pt x="296" y="10304"/>
                      <a:pt x="309" y="10371"/>
                      <a:pt x="324" y="10437"/>
                    </a:cubicBezTo>
                    <a:lnTo>
                      <a:pt x="462" y="10839"/>
                    </a:lnTo>
                    <a:cubicBezTo>
                      <a:pt x="545" y="11004"/>
                      <a:pt x="627" y="11169"/>
                      <a:pt x="717" y="11331"/>
                    </a:cubicBezTo>
                    <a:cubicBezTo>
                      <a:pt x="812" y="11502"/>
                      <a:pt x="906" y="11679"/>
                      <a:pt x="1034" y="11825"/>
                    </a:cubicBezTo>
                    <a:lnTo>
                      <a:pt x="1035" y="11825"/>
                    </a:lnTo>
                    <a:cubicBezTo>
                      <a:pt x="1311" y="12143"/>
                      <a:pt x="1604" y="12448"/>
                      <a:pt x="1897" y="12751"/>
                    </a:cubicBezTo>
                    <a:cubicBezTo>
                      <a:pt x="2353" y="13225"/>
                      <a:pt x="2854" y="13637"/>
                      <a:pt x="3484" y="13864"/>
                    </a:cubicBezTo>
                    <a:cubicBezTo>
                      <a:pt x="3511" y="13875"/>
                      <a:pt x="3529" y="13912"/>
                      <a:pt x="3550" y="13938"/>
                    </a:cubicBezTo>
                    <a:cubicBezTo>
                      <a:pt x="3522" y="13943"/>
                      <a:pt x="3494" y="13945"/>
                      <a:pt x="3469" y="13945"/>
                    </a:cubicBezTo>
                    <a:cubicBezTo>
                      <a:pt x="3409" y="13945"/>
                      <a:pt x="3355" y="13933"/>
                      <a:pt x="3303" y="13915"/>
                    </a:cubicBezTo>
                    <a:cubicBezTo>
                      <a:pt x="2989" y="13812"/>
                      <a:pt x="2710" y="13646"/>
                      <a:pt x="2453" y="13439"/>
                    </a:cubicBezTo>
                    <a:cubicBezTo>
                      <a:pt x="1982" y="13055"/>
                      <a:pt x="1573" y="12610"/>
                      <a:pt x="1163" y="12164"/>
                    </a:cubicBezTo>
                    <a:cubicBezTo>
                      <a:pt x="1125" y="12124"/>
                      <a:pt x="1083" y="12085"/>
                      <a:pt x="1023" y="12026"/>
                    </a:cubicBezTo>
                    <a:lnTo>
                      <a:pt x="1023" y="12628"/>
                    </a:lnTo>
                    <a:cubicBezTo>
                      <a:pt x="1026" y="13295"/>
                      <a:pt x="1010" y="13963"/>
                      <a:pt x="1035" y="14628"/>
                    </a:cubicBezTo>
                    <a:cubicBezTo>
                      <a:pt x="1073" y="15593"/>
                      <a:pt x="1163" y="16556"/>
                      <a:pt x="1131" y="17522"/>
                    </a:cubicBezTo>
                    <a:cubicBezTo>
                      <a:pt x="1122" y="17780"/>
                      <a:pt x="1220" y="17950"/>
                      <a:pt x="1411" y="18091"/>
                    </a:cubicBezTo>
                    <a:cubicBezTo>
                      <a:pt x="1460" y="18127"/>
                      <a:pt x="1508" y="18166"/>
                      <a:pt x="1561" y="18197"/>
                    </a:cubicBezTo>
                    <a:cubicBezTo>
                      <a:pt x="1835" y="18361"/>
                      <a:pt x="2113" y="18518"/>
                      <a:pt x="2384" y="18688"/>
                    </a:cubicBezTo>
                    <a:cubicBezTo>
                      <a:pt x="2717" y="18895"/>
                      <a:pt x="3100" y="18943"/>
                      <a:pt x="3469" y="19026"/>
                    </a:cubicBezTo>
                    <a:cubicBezTo>
                      <a:pt x="3772" y="19094"/>
                      <a:pt x="4081" y="19137"/>
                      <a:pt x="4392" y="19137"/>
                    </a:cubicBezTo>
                    <a:cubicBezTo>
                      <a:pt x="4503" y="19137"/>
                      <a:pt x="4614" y="19132"/>
                      <a:pt x="4725" y="19120"/>
                    </a:cubicBezTo>
                    <a:cubicBezTo>
                      <a:pt x="5480" y="19041"/>
                      <a:pt x="6177" y="18785"/>
                      <a:pt x="6850" y="18443"/>
                    </a:cubicBezTo>
                    <a:cubicBezTo>
                      <a:pt x="7114" y="18308"/>
                      <a:pt x="7211" y="18119"/>
                      <a:pt x="7180" y="17837"/>
                    </a:cubicBezTo>
                    <a:cubicBezTo>
                      <a:pt x="7121" y="17324"/>
                      <a:pt x="7124" y="16806"/>
                      <a:pt x="7130" y="16289"/>
                    </a:cubicBezTo>
                    <a:cubicBezTo>
                      <a:pt x="7139" y="15515"/>
                      <a:pt x="7144" y="14739"/>
                      <a:pt x="7151" y="13963"/>
                    </a:cubicBezTo>
                    <a:cubicBezTo>
                      <a:pt x="7151" y="13891"/>
                      <a:pt x="7151" y="13821"/>
                      <a:pt x="7151" y="13725"/>
                    </a:cubicBezTo>
                    <a:cubicBezTo>
                      <a:pt x="7069" y="13756"/>
                      <a:pt x="7019" y="13773"/>
                      <a:pt x="6971" y="13795"/>
                    </a:cubicBezTo>
                    <a:cubicBezTo>
                      <a:pt x="6817" y="13866"/>
                      <a:pt x="6668" y="13954"/>
                      <a:pt x="6509" y="14011"/>
                    </a:cubicBezTo>
                    <a:cubicBezTo>
                      <a:pt x="6300" y="14085"/>
                      <a:pt x="6088" y="14149"/>
                      <a:pt x="5873" y="14149"/>
                    </a:cubicBezTo>
                    <a:cubicBezTo>
                      <a:pt x="5755" y="14149"/>
                      <a:pt x="5637" y="14130"/>
                      <a:pt x="5517" y="14083"/>
                    </a:cubicBezTo>
                    <a:cubicBezTo>
                      <a:pt x="5442" y="14053"/>
                      <a:pt x="5371" y="14037"/>
                      <a:pt x="5301" y="14037"/>
                    </a:cubicBezTo>
                    <a:cubicBezTo>
                      <a:pt x="5219" y="14037"/>
                      <a:pt x="5138" y="14059"/>
                      <a:pt x="5054" y="14109"/>
                    </a:cubicBezTo>
                    <a:cubicBezTo>
                      <a:pt x="4967" y="14161"/>
                      <a:pt x="4848" y="14169"/>
                      <a:pt x="4743" y="14185"/>
                    </a:cubicBezTo>
                    <a:cubicBezTo>
                      <a:pt x="4735" y="14186"/>
                      <a:pt x="4728" y="14187"/>
                      <a:pt x="4720" y="14187"/>
                    </a:cubicBezTo>
                    <a:cubicBezTo>
                      <a:pt x="4681" y="14187"/>
                      <a:pt x="4639" y="14174"/>
                      <a:pt x="4600" y="14169"/>
                    </a:cubicBezTo>
                    <a:cubicBezTo>
                      <a:pt x="4599" y="14152"/>
                      <a:pt x="4597" y="14137"/>
                      <a:pt x="4597" y="14121"/>
                    </a:cubicBezTo>
                    <a:cubicBezTo>
                      <a:pt x="4665" y="14103"/>
                      <a:pt x="4737" y="14091"/>
                      <a:pt x="4801" y="14064"/>
                    </a:cubicBezTo>
                    <a:cubicBezTo>
                      <a:pt x="4926" y="14014"/>
                      <a:pt x="5061" y="13974"/>
                      <a:pt x="5168" y="13899"/>
                    </a:cubicBezTo>
                    <a:cubicBezTo>
                      <a:pt x="5475" y="13683"/>
                      <a:pt x="5757" y="13438"/>
                      <a:pt x="5997" y="13147"/>
                    </a:cubicBezTo>
                    <a:cubicBezTo>
                      <a:pt x="6048" y="13085"/>
                      <a:pt x="6119" y="13037"/>
                      <a:pt x="6179" y="12983"/>
                    </a:cubicBezTo>
                    <a:lnTo>
                      <a:pt x="6179" y="12983"/>
                    </a:lnTo>
                    <a:cubicBezTo>
                      <a:pt x="6120" y="13106"/>
                      <a:pt x="6042" y="13207"/>
                      <a:pt x="5963" y="13307"/>
                    </a:cubicBezTo>
                    <a:cubicBezTo>
                      <a:pt x="5879" y="13414"/>
                      <a:pt x="5799" y="13523"/>
                      <a:pt x="5708" y="13622"/>
                    </a:cubicBezTo>
                    <a:cubicBezTo>
                      <a:pt x="5624" y="13714"/>
                      <a:pt x="5525" y="13794"/>
                      <a:pt x="5429" y="13881"/>
                    </a:cubicBezTo>
                    <a:cubicBezTo>
                      <a:pt x="5569" y="13979"/>
                      <a:pt x="5690" y="14019"/>
                      <a:pt x="5861" y="14019"/>
                    </a:cubicBezTo>
                    <a:cubicBezTo>
                      <a:pt x="5882" y="14019"/>
                      <a:pt x="5904" y="14018"/>
                      <a:pt x="5927" y="14017"/>
                    </a:cubicBezTo>
                    <a:cubicBezTo>
                      <a:pt x="6209" y="14002"/>
                      <a:pt x="6474" y="13923"/>
                      <a:pt x="6727" y="13795"/>
                    </a:cubicBezTo>
                    <a:cubicBezTo>
                      <a:pt x="6914" y="13699"/>
                      <a:pt x="7108" y="13613"/>
                      <a:pt x="7285" y="13499"/>
                    </a:cubicBezTo>
                    <a:cubicBezTo>
                      <a:pt x="7724" y="13217"/>
                      <a:pt x="8164" y="12934"/>
                      <a:pt x="8589" y="12628"/>
                    </a:cubicBezTo>
                    <a:cubicBezTo>
                      <a:pt x="8835" y="12449"/>
                      <a:pt x="9058" y="12236"/>
                      <a:pt x="9193" y="11950"/>
                    </a:cubicBezTo>
                    <a:cubicBezTo>
                      <a:pt x="9421" y="11463"/>
                      <a:pt x="9640" y="10974"/>
                      <a:pt x="9789" y="10455"/>
                    </a:cubicBezTo>
                    <a:cubicBezTo>
                      <a:pt x="9850" y="10241"/>
                      <a:pt x="9927" y="10029"/>
                      <a:pt x="9982" y="9813"/>
                    </a:cubicBezTo>
                    <a:cubicBezTo>
                      <a:pt x="10036" y="9597"/>
                      <a:pt x="10127" y="9369"/>
                      <a:pt x="10104" y="9157"/>
                    </a:cubicBezTo>
                    <a:cubicBezTo>
                      <a:pt x="10067" y="8811"/>
                      <a:pt x="9990" y="8461"/>
                      <a:pt x="9778" y="8161"/>
                    </a:cubicBezTo>
                    <a:cubicBezTo>
                      <a:pt x="9265" y="7433"/>
                      <a:pt x="8758" y="6700"/>
                      <a:pt x="8246" y="5972"/>
                    </a:cubicBezTo>
                    <a:cubicBezTo>
                      <a:pt x="8172" y="5866"/>
                      <a:pt x="8058" y="5814"/>
                      <a:pt x="7946" y="5814"/>
                    </a:cubicBezTo>
                    <a:cubicBezTo>
                      <a:pt x="7812" y="5814"/>
                      <a:pt x="7680" y="5888"/>
                      <a:pt x="7622" y="6032"/>
                    </a:cubicBezTo>
                    <a:cubicBezTo>
                      <a:pt x="7492" y="6359"/>
                      <a:pt x="7379" y="6695"/>
                      <a:pt x="7396" y="7060"/>
                    </a:cubicBezTo>
                    <a:cubicBezTo>
                      <a:pt x="7414" y="7487"/>
                      <a:pt x="7510" y="7894"/>
                      <a:pt x="7705" y="8273"/>
                    </a:cubicBezTo>
                    <a:cubicBezTo>
                      <a:pt x="7889" y="8631"/>
                      <a:pt x="8096" y="8974"/>
                      <a:pt x="8407" y="9241"/>
                    </a:cubicBezTo>
                    <a:cubicBezTo>
                      <a:pt x="8556" y="9370"/>
                      <a:pt x="8694" y="9511"/>
                      <a:pt x="8835" y="9651"/>
                    </a:cubicBezTo>
                    <a:cubicBezTo>
                      <a:pt x="8877" y="9690"/>
                      <a:pt x="8910" y="9739"/>
                      <a:pt x="8947" y="9783"/>
                    </a:cubicBezTo>
                    <a:cubicBezTo>
                      <a:pt x="8679" y="9658"/>
                      <a:pt x="8514" y="9406"/>
                      <a:pt x="8234" y="9231"/>
                    </a:cubicBezTo>
                    <a:lnTo>
                      <a:pt x="8234" y="9231"/>
                    </a:lnTo>
                    <a:cubicBezTo>
                      <a:pt x="8383" y="9565"/>
                      <a:pt x="8437" y="9781"/>
                      <a:pt x="8394" y="9879"/>
                    </a:cubicBezTo>
                    <a:cubicBezTo>
                      <a:pt x="8344" y="9786"/>
                      <a:pt x="8299" y="9702"/>
                      <a:pt x="8242" y="9597"/>
                    </a:cubicBezTo>
                    <a:cubicBezTo>
                      <a:pt x="8188" y="9661"/>
                      <a:pt x="8144" y="9703"/>
                      <a:pt x="8113" y="9753"/>
                    </a:cubicBezTo>
                    <a:cubicBezTo>
                      <a:pt x="7886" y="10117"/>
                      <a:pt x="7588" y="10409"/>
                      <a:pt x="7223" y="10634"/>
                    </a:cubicBezTo>
                    <a:cubicBezTo>
                      <a:pt x="7183" y="10659"/>
                      <a:pt x="7144" y="10688"/>
                      <a:pt x="7108" y="10719"/>
                    </a:cubicBezTo>
                    <a:cubicBezTo>
                      <a:pt x="7022" y="10796"/>
                      <a:pt x="6919" y="10821"/>
                      <a:pt x="6808" y="10827"/>
                    </a:cubicBezTo>
                    <a:cubicBezTo>
                      <a:pt x="6793" y="10828"/>
                      <a:pt x="6779" y="10828"/>
                      <a:pt x="6765" y="10828"/>
                    </a:cubicBezTo>
                    <a:cubicBezTo>
                      <a:pt x="6527" y="10828"/>
                      <a:pt x="6339" y="10721"/>
                      <a:pt x="6185" y="10539"/>
                    </a:cubicBezTo>
                    <a:cubicBezTo>
                      <a:pt x="6140" y="10484"/>
                      <a:pt x="6093" y="10430"/>
                      <a:pt x="6051" y="10379"/>
                    </a:cubicBezTo>
                    <a:cubicBezTo>
                      <a:pt x="5903" y="10511"/>
                      <a:pt x="5777" y="10635"/>
                      <a:pt x="5637" y="10742"/>
                    </a:cubicBezTo>
                    <a:cubicBezTo>
                      <a:pt x="5554" y="10805"/>
                      <a:pt x="5451" y="10836"/>
                      <a:pt x="5347" y="10836"/>
                    </a:cubicBezTo>
                    <a:cubicBezTo>
                      <a:pt x="5191" y="10836"/>
                      <a:pt x="5033" y="10768"/>
                      <a:pt x="4931" y="10638"/>
                    </a:cubicBezTo>
                    <a:lnTo>
                      <a:pt x="4931" y="10638"/>
                    </a:lnTo>
                    <a:cubicBezTo>
                      <a:pt x="5000" y="10647"/>
                      <a:pt x="5067" y="10664"/>
                      <a:pt x="5130" y="10689"/>
                    </a:cubicBezTo>
                    <a:cubicBezTo>
                      <a:pt x="5197" y="10716"/>
                      <a:pt x="5265" y="10732"/>
                      <a:pt x="5331" y="10732"/>
                    </a:cubicBezTo>
                    <a:cubicBezTo>
                      <a:pt x="5406" y="10732"/>
                      <a:pt x="5477" y="10711"/>
                      <a:pt x="5538" y="10661"/>
                    </a:cubicBezTo>
                    <a:cubicBezTo>
                      <a:pt x="5684" y="10542"/>
                      <a:pt x="5831" y="10407"/>
                      <a:pt x="5922" y="10247"/>
                    </a:cubicBezTo>
                    <a:cubicBezTo>
                      <a:pt x="6326" y="9543"/>
                      <a:pt x="6655" y="8805"/>
                      <a:pt x="6836" y="8009"/>
                    </a:cubicBezTo>
                    <a:cubicBezTo>
                      <a:pt x="6899" y="7730"/>
                      <a:pt x="6970" y="7450"/>
                      <a:pt x="6910" y="7162"/>
                    </a:cubicBezTo>
                    <a:cubicBezTo>
                      <a:pt x="6815" y="6704"/>
                      <a:pt x="6719" y="6245"/>
                      <a:pt x="6601" y="5793"/>
                    </a:cubicBezTo>
                    <a:cubicBezTo>
                      <a:pt x="6554" y="5619"/>
                      <a:pt x="6459" y="5454"/>
                      <a:pt x="6357" y="5304"/>
                    </a:cubicBezTo>
                    <a:cubicBezTo>
                      <a:pt x="6293" y="5208"/>
                      <a:pt x="6186" y="5117"/>
                      <a:pt x="6080" y="5079"/>
                    </a:cubicBezTo>
                    <a:cubicBezTo>
                      <a:pt x="5869" y="5006"/>
                      <a:pt x="5651" y="4965"/>
                      <a:pt x="5430" y="4965"/>
                    </a:cubicBezTo>
                    <a:cubicBezTo>
                      <a:pt x="5340" y="4965"/>
                      <a:pt x="5248" y="4972"/>
                      <a:pt x="5157" y="4986"/>
                    </a:cubicBezTo>
                    <a:cubicBezTo>
                      <a:pt x="4868" y="5030"/>
                      <a:pt x="4656" y="5181"/>
                      <a:pt x="4531" y="5451"/>
                    </a:cubicBezTo>
                    <a:cubicBezTo>
                      <a:pt x="4485" y="5547"/>
                      <a:pt x="4494" y="5630"/>
                      <a:pt x="4561" y="5714"/>
                    </a:cubicBezTo>
                    <a:cubicBezTo>
                      <a:pt x="4624" y="5793"/>
                      <a:pt x="4680" y="5879"/>
                      <a:pt x="4729" y="5967"/>
                    </a:cubicBezTo>
                    <a:cubicBezTo>
                      <a:pt x="4815" y="6122"/>
                      <a:pt x="4892" y="6281"/>
                      <a:pt x="4974" y="6437"/>
                    </a:cubicBezTo>
                    <a:cubicBezTo>
                      <a:pt x="5106" y="6688"/>
                      <a:pt x="5199" y="6946"/>
                      <a:pt x="5178" y="7235"/>
                    </a:cubicBezTo>
                    <a:cubicBezTo>
                      <a:pt x="5160" y="7472"/>
                      <a:pt x="5130" y="7711"/>
                      <a:pt x="5139" y="7946"/>
                    </a:cubicBezTo>
                    <a:cubicBezTo>
                      <a:pt x="5166" y="8658"/>
                      <a:pt x="5099" y="9358"/>
                      <a:pt x="4977" y="10056"/>
                    </a:cubicBezTo>
                    <a:cubicBezTo>
                      <a:pt x="4920" y="10386"/>
                      <a:pt x="4756" y="10653"/>
                      <a:pt x="4504" y="10865"/>
                    </a:cubicBezTo>
                    <a:cubicBezTo>
                      <a:pt x="4437" y="10922"/>
                      <a:pt x="4335" y="10959"/>
                      <a:pt x="4246" y="10965"/>
                    </a:cubicBezTo>
                    <a:cubicBezTo>
                      <a:pt x="4208" y="10968"/>
                      <a:pt x="4171" y="10970"/>
                      <a:pt x="4134" y="10970"/>
                    </a:cubicBezTo>
                    <a:cubicBezTo>
                      <a:pt x="3825" y="10970"/>
                      <a:pt x="3548" y="10868"/>
                      <a:pt x="3310" y="10649"/>
                    </a:cubicBezTo>
                    <a:cubicBezTo>
                      <a:pt x="3141" y="10493"/>
                      <a:pt x="3014" y="10311"/>
                      <a:pt x="2944" y="10095"/>
                    </a:cubicBezTo>
                    <a:cubicBezTo>
                      <a:pt x="2665" y="9256"/>
                      <a:pt x="2563" y="8399"/>
                      <a:pt x="2704" y="7523"/>
                    </a:cubicBezTo>
                    <a:cubicBezTo>
                      <a:pt x="2723" y="7417"/>
                      <a:pt x="2710" y="7327"/>
                      <a:pt x="2672" y="7228"/>
                    </a:cubicBezTo>
                    <a:cubicBezTo>
                      <a:pt x="2633" y="7129"/>
                      <a:pt x="2605" y="7022"/>
                      <a:pt x="2591" y="6916"/>
                    </a:cubicBezTo>
                    <a:cubicBezTo>
                      <a:pt x="2584" y="6854"/>
                      <a:pt x="2578" y="6769"/>
                      <a:pt x="2666" y="6733"/>
                    </a:cubicBezTo>
                    <a:lnTo>
                      <a:pt x="2666" y="6733"/>
                    </a:lnTo>
                    <a:cubicBezTo>
                      <a:pt x="2720" y="6851"/>
                      <a:pt x="2636" y="6998"/>
                      <a:pt x="2782" y="7115"/>
                    </a:cubicBezTo>
                    <a:cubicBezTo>
                      <a:pt x="2825" y="7000"/>
                      <a:pt x="2858" y="6907"/>
                      <a:pt x="2896" y="6815"/>
                    </a:cubicBezTo>
                    <a:cubicBezTo>
                      <a:pt x="2915" y="6767"/>
                      <a:pt x="2939" y="6727"/>
                      <a:pt x="2983" y="6727"/>
                    </a:cubicBezTo>
                    <a:cubicBezTo>
                      <a:pt x="3002" y="6727"/>
                      <a:pt x="3024" y="6734"/>
                      <a:pt x="3050" y="6751"/>
                    </a:cubicBezTo>
                    <a:cubicBezTo>
                      <a:pt x="3020" y="6860"/>
                      <a:pt x="2989" y="6964"/>
                      <a:pt x="2962" y="7069"/>
                    </a:cubicBezTo>
                    <a:cubicBezTo>
                      <a:pt x="2845" y="7523"/>
                      <a:pt x="2737" y="7978"/>
                      <a:pt x="2804" y="8455"/>
                    </a:cubicBezTo>
                    <a:cubicBezTo>
                      <a:pt x="2833" y="8656"/>
                      <a:pt x="2849" y="8860"/>
                      <a:pt x="2861" y="9063"/>
                    </a:cubicBezTo>
                    <a:cubicBezTo>
                      <a:pt x="2885" y="9453"/>
                      <a:pt x="2968" y="9828"/>
                      <a:pt x="3120" y="10190"/>
                    </a:cubicBezTo>
                    <a:cubicBezTo>
                      <a:pt x="3291" y="10593"/>
                      <a:pt x="3691" y="10868"/>
                      <a:pt x="4123" y="10868"/>
                    </a:cubicBezTo>
                    <a:cubicBezTo>
                      <a:pt x="4157" y="10868"/>
                      <a:pt x="4191" y="10867"/>
                      <a:pt x="4225" y="10863"/>
                    </a:cubicBezTo>
                    <a:cubicBezTo>
                      <a:pt x="4314" y="10854"/>
                      <a:pt x="4408" y="10809"/>
                      <a:pt x="4479" y="10752"/>
                    </a:cubicBezTo>
                    <a:cubicBezTo>
                      <a:pt x="4729" y="10550"/>
                      <a:pt x="4845" y="10268"/>
                      <a:pt x="4892" y="9957"/>
                    </a:cubicBezTo>
                    <a:cubicBezTo>
                      <a:pt x="4986" y="9324"/>
                      <a:pt x="5051" y="8689"/>
                      <a:pt x="5028" y="8048"/>
                    </a:cubicBezTo>
                    <a:cubicBezTo>
                      <a:pt x="5024" y="7913"/>
                      <a:pt x="5048" y="7777"/>
                      <a:pt x="5048" y="7642"/>
                    </a:cubicBezTo>
                    <a:cubicBezTo>
                      <a:pt x="5048" y="7372"/>
                      <a:pt x="5114" y="7094"/>
                      <a:pt x="5013" y="6833"/>
                    </a:cubicBezTo>
                    <a:cubicBezTo>
                      <a:pt x="4848" y="6401"/>
                      <a:pt x="4644" y="5990"/>
                      <a:pt x="4344" y="5628"/>
                    </a:cubicBezTo>
                    <a:cubicBezTo>
                      <a:pt x="4100" y="5335"/>
                      <a:pt x="3741" y="5222"/>
                      <a:pt x="3397" y="5222"/>
                    </a:cubicBezTo>
                    <a:cubicBezTo>
                      <a:pt x="3175" y="5222"/>
                      <a:pt x="2959" y="5269"/>
                      <a:pt x="2786" y="5345"/>
                    </a:cubicBezTo>
                    <a:cubicBezTo>
                      <a:pt x="2470" y="5484"/>
                      <a:pt x="2426" y="5597"/>
                      <a:pt x="2506" y="5937"/>
                    </a:cubicBezTo>
                    <a:cubicBezTo>
                      <a:pt x="2527" y="6030"/>
                      <a:pt x="2554" y="6123"/>
                      <a:pt x="2510" y="6249"/>
                    </a:cubicBezTo>
                    <a:cubicBezTo>
                      <a:pt x="2476" y="6198"/>
                      <a:pt x="2458" y="6179"/>
                      <a:pt x="2447" y="6156"/>
                    </a:cubicBezTo>
                    <a:cubicBezTo>
                      <a:pt x="2432" y="6119"/>
                      <a:pt x="2419" y="6080"/>
                      <a:pt x="2411" y="6041"/>
                    </a:cubicBezTo>
                    <a:cubicBezTo>
                      <a:pt x="2275" y="5438"/>
                      <a:pt x="2186" y="4825"/>
                      <a:pt x="2131" y="4210"/>
                    </a:cubicBezTo>
                    <a:cubicBezTo>
                      <a:pt x="2041" y="3256"/>
                      <a:pt x="1964" y="2302"/>
                      <a:pt x="1867" y="1349"/>
                    </a:cubicBezTo>
                    <a:cubicBezTo>
                      <a:pt x="1828" y="962"/>
                      <a:pt x="1706" y="597"/>
                      <a:pt x="1484" y="266"/>
                    </a:cubicBezTo>
                    <a:cubicBezTo>
                      <a:pt x="1377" y="104"/>
                      <a:pt x="1106" y="0"/>
                      <a:pt x="867" y="0"/>
                    </a:cubicBezTo>
                    <a:close/>
                  </a:path>
                </a:pathLst>
              </a:custGeom>
              <a:solidFill>
                <a:srgbClr val="EA9999"/>
              </a:solidFill>
              <a:ln>
                <a:noFill/>
              </a:ln>
            </p:spPr>
            <p:txBody>
              <a:bodyPr spcFirstLastPara="1" wrap="square" lIns="91425" tIns="91425" rIns="91425" bIns="91425" anchor="ctr" anchorCtr="0">
                <a:noAutofit/>
              </a:bodyPr>
              <a:lstStyle/>
              <a:p>
                <a:endParaRPr>
                  <a:latin typeface="+mj-lt"/>
                </a:endParaRPr>
              </a:p>
            </p:txBody>
          </p:sp>
          <p:sp>
            <p:nvSpPr>
              <p:cNvPr id="71" name="Google Shape;968;p55"/>
              <p:cNvSpPr/>
              <p:nvPr/>
            </p:nvSpPr>
            <p:spPr>
              <a:xfrm>
                <a:off x="2365250" y="1942625"/>
                <a:ext cx="260875" cy="485325"/>
              </a:xfrm>
              <a:custGeom>
                <a:avLst/>
                <a:gdLst/>
                <a:ahLst/>
                <a:cxnLst/>
                <a:rect l="l" t="t" r="r" b="b"/>
                <a:pathLst>
                  <a:path w="10435" h="19413" extrusionOk="0">
                    <a:moveTo>
                      <a:pt x="7054" y="5667"/>
                    </a:moveTo>
                    <a:cubicBezTo>
                      <a:pt x="7250" y="5667"/>
                      <a:pt x="7506" y="5808"/>
                      <a:pt x="7567" y="5977"/>
                    </a:cubicBezTo>
                    <a:cubicBezTo>
                      <a:pt x="7592" y="6046"/>
                      <a:pt x="7580" y="6136"/>
                      <a:pt x="7564" y="6211"/>
                    </a:cubicBezTo>
                    <a:cubicBezTo>
                      <a:pt x="7520" y="6403"/>
                      <a:pt x="7451" y="6589"/>
                      <a:pt x="7418" y="6783"/>
                    </a:cubicBezTo>
                    <a:cubicBezTo>
                      <a:pt x="7297" y="7499"/>
                      <a:pt x="7508" y="8138"/>
                      <a:pt x="7892" y="8732"/>
                    </a:cubicBezTo>
                    <a:cubicBezTo>
                      <a:pt x="8033" y="8948"/>
                      <a:pt x="8186" y="9154"/>
                      <a:pt x="8242" y="9418"/>
                    </a:cubicBezTo>
                    <a:cubicBezTo>
                      <a:pt x="8266" y="9533"/>
                      <a:pt x="8260" y="9623"/>
                      <a:pt x="8192" y="9722"/>
                    </a:cubicBezTo>
                    <a:cubicBezTo>
                      <a:pt x="7963" y="10055"/>
                      <a:pt x="7712" y="10365"/>
                      <a:pt x="7354" y="10572"/>
                    </a:cubicBezTo>
                    <a:cubicBezTo>
                      <a:pt x="7297" y="10606"/>
                      <a:pt x="7244" y="10651"/>
                      <a:pt x="7190" y="10693"/>
                    </a:cubicBezTo>
                    <a:cubicBezTo>
                      <a:pt x="7083" y="10776"/>
                      <a:pt x="6965" y="10818"/>
                      <a:pt x="6848" y="10818"/>
                    </a:cubicBezTo>
                    <a:cubicBezTo>
                      <a:pt x="6721" y="10818"/>
                      <a:pt x="6595" y="10769"/>
                      <a:pt x="6486" y="10668"/>
                    </a:cubicBezTo>
                    <a:cubicBezTo>
                      <a:pt x="6392" y="10582"/>
                      <a:pt x="6309" y="10482"/>
                      <a:pt x="6209" y="10375"/>
                    </a:cubicBezTo>
                    <a:cubicBezTo>
                      <a:pt x="6362" y="10033"/>
                      <a:pt x="6507" y="9710"/>
                      <a:pt x="6650" y="9389"/>
                    </a:cubicBezTo>
                    <a:cubicBezTo>
                      <a:pt x="6877" y="8884"/>
                      <a:pt x="7004" y="8346"/>
                      <a:pt x="7111" y="7808"/>
                    </a:cubicBezTo>
                    <a:cubicBezTo>
                      <a:pt x="7172" y="7502"/>
                      <a:pt x="7147" y="7185"/>
                      <a:pt x="7061" y="6878"/>
                    </a:cubicBezTo>
                    <a:cubicBezTo>
                      <a:pt x="6976" y="6564"/>
                      <a:pt x="6899" y="6247"/>
                      <a:pt x="6820" y="5932"/>
                    </a:cubicBezTo>
                    <a:cubicBezTo>
                      <a:pt x="6782" y="5782"/>
                      <a:pt x="6838" y="5701"/>
                      <a:pt x="6992" y="5673"/>
                    </a:cubicBezTo>
                    <a:cubicBezTo>
                      <a:pt x="7012" y="5669"/>
                      <a:pt x="7033" y="5667"/>
                      <a:pt x="7054" y="5667"/>
                    </a:cubicBezTo>
                    <a:close/>
                    <a:moveTo>
                      <a:pt x="986" y="1"/>
                    </a:moveTo>
                    <a:cubicBezTo>
                      <a:pt x="683" y="1"/>
                      <a:pt x="443" y="138"/>
                      <a:pt x="332" y="426"/>
                    </a:cubicBezTo>
                    <a:cubicBezTo>
                      <a:pt x="290" y="532"/>
                      <a:pt x="252" y="643"/>
                      <a:pt x="227" y="756"/>
                    </a:cubicBezTo>
                    <a:cubicBezTo>
                      <a:pt x="99" y="1330"/>
                      <a:pt x="93" y="1914"/>
                      <a:pt x="117" y="2501"/>
                    </a:cubicBezTo>
                    <a:cubicBezTo>
                      <a:pt x="143" y="3111"/>
                      <a:pt x="168" y="3722"/>
                      <a:pt x="192" y="4334"/>
                    </a:cubicBezTo>
                    <a:cubicBezTo>
                      <a:pt x="216" y="4960"/>
                      <a:pt x="242" y="5584"/>
                      <a:pt x="257" y="6210"/>
                    </a:cubicBezTo>
                    <a:cubicBezTo>
                      <a:pt x="263" y="6535"/>
                      <a:pt x="261" y="6863"/>
                      <a:pt x="233" y="7187"/>
                    </a:cubicBezTo>
                    <a:cubicBezTo>
                      <a:pt x="200" y="7580"/>
                      <a:pt x="128" y="7968"/>
                      <a:pt x="81" y="8360"/>
                    </a:cubicBezTo>
                    <a:cubicBezTo>
                      <a:pt x="53" y="8615"/>
                      <a:pt x="0" y="8878"/>
                      <a:pt x="29" y="9128"/>
                    </a:cubicBezTo>
                    <a:cubicBezTo>
                      <a:pt x="92" y="9688"/>
                      <a:pt x="224" y="10235"/>
                      <a:pt x="470" y="10749"/>
                    </a:cubicBezTo>
                    <a:cubicBezTo>
                      <a:pt x="443" y="10617"/>
                      <a:pt x="416" y="10485"/>
                      <a:pt x="389" y="10353"/>
                    </a:cubicBezTo>
                    <a:cubicBezTo>
                      <a:pt x="297" y="9934"/>
                      <a:pt x="204" y="9517"/>
                      <a:pt x="119" y="9098"/>
                    </a:cubicBezTo>
                    <a:cubicBezTo>
                      <a:pt x="107" y="9035"/>
                      <a:pt x="120" y="8963"/>
                      <a:pt x="129" y="8897"/>
                    </a:cubicBezTo>
                    <a:cubicBezTo>
                      <a:pt x="177" y="8561"/>
                      <a:pt x="227" y="8225"/>
                      <a:pt x="275" y="7889"/>
                    </a:cubicBezTo>
                    <a:cubicBezTo>
                      <a:pt x="368" y="7241"/>
                      <a:pt x="371" y="6589"/>
                      <a:pt x="351" y="5937"/>
                    </a:cubicBezTo>
                    <a:cubicBezTo>
                      <a:pt x="335" y="5407"/>
                      <a:pt x="321" y="4876"/>
                      <a:pt x="302" y="4346"/>
                    </a:cubicBezTo>
                    <a:cubicBezTo>
                      <a:pt x="276" y="3688"/>
                      <a:pt x="249" y="3029"/>
                      <a:pt x="221" y="2372"/>
                    </a:cubicBezTo>
                    <a:cubicBezTo>
                      <a:pt x="200" y="1869"/>
                      <a:pt x="197" y="1366"/>
                      <a:pt x="309" y="874"/>
                    </a:cubicBezTo>
                    <a:cubicBezTo>
                      <a:pt x="341" y="729"/>
                      <a:pt x="396" y="588"/>
                      <a:pt x="443" y="447"/>
                    </a:cubicBezTo>
                    <a:cubicBezTo>
                      <a:pt x="485" y="322"/>
                      <a:pt x="578" y="250"/>
                      <a:pt x="686" y="183"/>
                    </a:cubicBezTo>
                    <a:cubicBezTo>
                      <a:pt x="762" y="135"/>
                      <a:pt x="863" y="114"/>
                      <a:pt x="972" y="114"/>
                    </a:cubicBezTo>
                    <a:cubicBezTo>
                      <a:pt x="1210" y="114"/>
                      <a:pt x="1482" y="218"/>
                      <a:pt x="1591" y="379"/>
                    </a:cubicBezTo>
                    <a:cubicBezTo>
                      <a:pt x="1813" y="711"/>
                      <a:pt x="1933" y="1077"/>
                      <a:pt x="1973" y="1464"/>
                    </a:cubicBezTo>
                    <a:cubicBezTo>
                      <a:pt x="2071" y="2417"/>
                      <a:pt x="2147" y="3371"/>
                      <a:pt x="2236" y="4324"/>
                    </a:cubicBezTo>
                    <a:cubicBezTo>
                      <a:pt x="2293" y="4940"/>
                      <a:pt x="2380" y="5551"/>
                      <a:pt x="2516" y="6154"/>
                    </a:cubicBezTo>
                    <a:cubicBezTo>
                      <a:pt x="2525" y="6195"/>
                      <a:pt x="2539" y="6234"/>
                      <a:pt x="2554" y="6270"/>
                    </a:cubicBezTo>
                    <a:cubicBezTo>
                      <a:pt x="2564" y="6294"/>
                      <a:pt x="2582" y="6313"/>
                      <a:pt x="2617" y="6363"/>
                    </a:cubicBezTo>
                    <a:cubicBezTo>
                      <a:pt x="2660" y="6237"/>
                      <a:pt x="2633" y="6144"/>
                      <a:pt x="2611" y="6051"/>
                    </a:cubicBezTo>
                    <a:cubicBezTo>
                      <a:pt x="2533" y="5712"/>
                      <a:pt x="2576" y="5598"/>
                      <a:pt x="2893" y="5460"/>
                    </a:cubicBezTo>
                    <a:cubicBezTo>
                      <a:pt x="3066" y="5384"/>
                      <a:pt x="3281" y="5337"/>
                      <a:pt x="3503" y="5337"/>
                    </a:cubicBezTo>
                    <a:cubicBezTo>
                      <a:pt x="3847" y="5337"/>
                      <a:pt x="4206" y="5449"/>
                      <a:pt x="4450" y="5742"/>
                    </a:cubicBezTo>
                    <a:cubicBezTo>
                      <a:pt x="4749" y="6103"/>
                      <a:pt x="4954" y="6514"/>
                      <a:pt x="5120" y="6947"/>
                    </a:cubicBezTo>
                    <a:cubicBezTo>
                      <a:pt x="5220" y="7208"/>
                      <a:pt x="5154" y="7485"/>
                      <a:pt x="5154" y="7757"/>
                    </a:cubicBezTo>
                    <a:cubicBezTo>
                      <a:pt x="5154" y="7892"/>
                      <a:pt x="5129" y="8027"/>
                      <a:pt x="5135" y="8162"/>
                    </a:cubicBezTo>
                    <a:cubicBezTo>
                      <a:pt x="5156" y="8804"/>
                      <a:pt x="5093" y="9439"/>
                      <a:pt x="4998" y="10070"/>
                    </a:cubicBezTo>
                    <a:cubicBezTo>
                      <a:pt x="4950" y="10381"/>
                      <a:pt x="4834" y="10663"/>
                      <a:pt x="4584" y="10867"/>
                    </a:cubicBezTo>
                    <a:cubicBezTo>
                      <a:pt x="4515" y="10923"/>
                      <a:pt x="4419" y="10968"/>
                      <a:pt x="4330" y="10977"/>
                    </a:cubicBezTo>
                    <a:cubicBezTo>
                      <a:pt x="4296" y="10980"/>
                      <a:pt x="4262" y="10982"/>
                      <a:pt x="4227" y="10982"/>
                    </a:cubicBezTo>
                    <a:cubicBezTo>
                      <a:pt x="3797" y="10982"/>
                      <a:pt x="3396" y="10708"/>
                      <a:pt x="3226" y="10303"/>
                    </a:cubicBezTo>
                    <a:cubicBezTo>
                      <a:pt x="3074" y="9943"/>
                      <a:pt x="2992" y="9568"/>
                      <a:pt x="2968" y="9178"/>
                    </a:cubicBezTo>
                    <a:cubicBezTo>
                      <a:pt x="2954" y="8975"/>
                      <a:pt x="2939" y="8771"/>
                      <a:pt x="2911" y="8570"/>
                    </a:cubicBezTo>
                    <a:cubicBezTo>
                      <a:pt x="2843" y="8093"/>
                      <a:pt x="2950" y="7637"/>
                      <a:pt x="3067" y="7182"/>
                    </a:cubicBezTo>
                    <a:cubicBezTo>
                      <a:pt x="3095" y="7077"/>
                      <a:pt x="3125" y="6974"/>
                      <a:pt x="3157" y="6866"/>
                    </a:cubicBezTo>
                    <a:cubicBezTo>
                      <a:pt x="3129" y="6848"/>
                      <a:pt x="3107" y="6841"/>
                      <a:pt x="3088" y="6841"/>
                    </a:cubicBezTo>
                    <a:cubicBezTo>
                      <a:pt x="3044" y="6841"/>
                      <a:pt x="3020" y="6880"/>
                      <a:pt x="3001" y="6929"/>
                    </a:cubicBezTo>
                    <a:cubicBezTo>
                      <a:pt x="2965" y="7022"/>
                      <a:pt x="2932" y="7115"/>
                      <a:pt x="2888" y="7229"/>
                    </a:cubicBezTo>
                    <a:cubicBezTo>
                      <a:pt x="2743" y="7113"/>
                      <a:pt x="2825" y="6966"/>
                      <a:pt x="2771" y="6846"/>
                    </a:cubicBezTo>
                    <a:lnTo>
                      <a:pt x="2771" y="6846"/>
                    </a:lnTo>
                    <a:cubicBezTo>
                      <a:pt x="2684" y="6884"/>
                      <a:pt x="2689" y="6968"/>
                      <a:pt x="2696" y="7029"/>
                    </a:cubicBezTo>
                    <a:cubicBezTo>
                      <a:pt x="2711" y="7136"/>
                      <a:pt x="2740" y="7242"/>
                      <a:pt x="2779" y="7343"/>
                    </a:cubicBezTo>
                    <a:cubicBezTo>
                      <a:pt x="2816" y="7440"/>
                      <a:pt x="2828" y="7530"/>
                      <a:pt x="2810" y="7638"/>
                    </a:cubicBezTo>
                    <a:cubicBezTo>
                      <a:pt x="2668" y="8514"/>
                      <a:pt x="2771" y="9370"/>
                      <a:pt x="3049" y="10208"/>
                    </a:cubicBezTo>
                    <a:cubicBezTo>
                      <a:pt x="3121" y="10426"/>
                      <a:pt x="3246" y="10606"/>
                      <a:pt x="3417" y="10764"/>
                    </a:cubicBezTo>
                    <a:cubicBezTo>
                      <a:pt x="3656" y="10984"/>
                      <a:pt x="3934" y="11084"/>
                      <a:pt x="4244" y="11084"/>
                    </a:cubicBezTo>
                    <a:cubicBezTo>
                      <a:pt x="4280" y="11084"/>
                      <a:pt x="4316" y="11083"/>
                      <a:pt x="4353" y="11080"/>
                    </a:cubicBezTo>
                    <a:cubicBezTo>
                      <a:pt x="4441" y="11074"/>
                      <a:pt x="4543" y="11035"/>
                      <a:pt x="4611" y="10978"/>
                    </a:cubicBezTo>
                    <a:cubicBezTo>
                      <a:pt x="4861" y="10768"/>
                      <a:pt x="5025" y="10501"/>
                      <a:pt x="5084" y="10171"/>
                    </a:cubicBezTo>
                    <a:cubicBezTo>
                      <a:pt x="5204" y="9472"/>
                      <a:pt x="5271" y="8771"/>
                      <a:pt x="5246" y="8061"/>
                    </a:cubicBezTo>
                    <a:cubicBezTo>
                      <a:pt x="5237" y="7824"/>
                      <a:pt x="5267" y="7587"/>
                      <a:pt x="5285" y="7350"/>
                    </a:cubicBezTo>
                    <a:cubicBezTo>
                      <a:pt x="5304" y="7061"/>
                      <a:pt x="5213" y="6801"/>
                      <a:pt x="5079" y="6552"/>
                    </a:cubicBezTo>
                    <a:cubicBezTo>
                      <a:pt x="4997" y="6396"/>
                      <a:pt x="4921" y="6235"/>
                      <a:pt x="4834" y="6082"/>
                    </a:cubicBezTo>
                    <a:cubicBezTo>
                      <a:pt x="4786" y="5994"/>
                      <a:pt x="4729" y="5907"/>
                      <a:pt x="4668" y="5829"/>
                    </a:cubicBezTo>
                    <a:cubicBezTo>
                      <a:pt x="4600" y="5743"/>
                      <a:pt x="4591" y="5662"/>
                      <a:pt x="4638" y="5565"/>
                    </a:cubicBezTo>
                    <a:cubicBezTo>
                      <a:pt x="4762" y="5296"/>
                      <a:pt x="4974" y="5145"/>
                      <a:pt x="5264" y="5100"/>
                    </a:cubicBezTo>
                    <a:cubicBezTo>
                      <a:pt x="5353" y="5086"/>
                      <a:pt x="5443" y="5079"/>
                      <a:pt x="5532" y="5079"/>
                    </a:cubicBezTo>
                    <a:cubicBezTo>
                      <a:pt x="5754" y="5079"/>
                      <a:pt x="5973" y="5120"/>
                      <a:pt x="6186" y="5194"/>
                    </a:cubicBezTo>
                    <a:cubicBezTo>
                      <a:pt x="6293" y="5230"/>
                      <a:pt x="6398" y="5323"/>
                      <a:pt x="6464" y="5418"/>
                    </a:cubicBezTo>
                    <a:cubicBezTo>
                      <a:pt x="6564" y="5568"/>
                      <a:pt x="6660" y="5734"/>
                      <a:pt x="6707" y="5907"/>
                    </a:cubicBezTo>
                    <a:cubicBezTo>
                      <a:pt x="6826" y="6360"/>
                      <a:pt x="6922" y="6818"/>
                      <a:pt x="7016" y="7277"/>
                    </a:cubicBezTo>
                    <a:cubicBezTo>
                      <a:pt x="7075" y="7563"/>
                      <a:pt x="7006" y="7844"/>
                      <a:pt x="6943" y="8123"/>
                    </a:cubicBezTo>
                    <a:cubicBezTo>
                      <a:pt x="6761" y="8918"/>
                      <a:pt x="6432" y="9656"/>
                      <a:pt x="6029" y="10360"/>
                    </a:cubicBezTo>
                    <a:cubicBezTo>
                      <a:pt x="5937" y="10521"/>
                      <a:pt x="5790" y="10656"/>
                      <a:pt x="5645" y="10776"/>
                    </a:cubicBezTo>
                    <a:cubicBezTo>
                      <a:pt x="5584" y="10825"/>
                      <a:pt x="5512" y="10846"/>
                      <a:pt x="5437" y="10846"/>
                    </a:cubicBezTo>
                    <a:cubicBezTo>
                      <a:pt x="5371" y="10846"/>
                      <a:pt x="5302" y="10830"/>
                      <a:pt x="5237" y="10804"/>
                    </a:cubicBezTo>
                    <a:cubicBezTo>
                      <a:pt x="5172" y="10779"/>
                      <a:pt x="5105" y="10761"/>
                      <a:pt x="5036" y="10753"/>
                    </a:cubicBezTo>
                    <a:lnTo>
                      <a:pt x="5036" y="10753"/>
                    </a:lnTo>
                    <a:cubicBezTo>
                      <a:pt x="5139" y="10882"/>
                      <a:pt x="5297" y="10950"/>
                      <a:pt x="5452" y="10950"/>
                    </a:cubicBezTo>
                    <a:cubicBezTo>
                      <a:pt x="5556" y="10950"/>
                      <a:pt x="5659" y="10919"/>
                      <a:pt x="5744" y="10855"/>
                    </a:cubicBezTo>
                    <a:cubicBezTo>
                      <a:pt x="5883" y="10750"/>
                      <a:pt x="6008" y="10624"/>
                      <a:pt x="6156" y="10492"/>
                    </a:cubicBezTo>
                    <a:cubicBezTo>
                      <a:pt x="6200" y="10543"/>
                      <a:pt x="6245" y="10599"/>
                      <a:pt x="6291" y="10653"/>
                    </a:cubicBezTo>
                    <a:cubicBezTo>
                      <a:pt x="6445" y="10833"/>
                      <a:pt x="6632" y="10942"/>
                      <a:pt x="6868" y="10942"/>
                    </a:cubicBezTo>
                    <a:cubicBezTo>
                      <a:pt x="6883" y="10942"/>
                      <a:pt x="6899" y="10942"/>
                      <a:pt x="6914" y="10941"/>
                    </a:cubicBezTo>
                    <a:cubicBezTo>
                      <a:pt x="7025" y="10935"/>
                      <a:pt x="7129" y="10911"/>
                      <a:pt x="7214" y="10833"/>
                    </a:cubicBezTo>
                    <a:cubicBezTo>
                      <a:pt x="7250" y="10801"/>
                      <a:pt x="7289" y="10773"/>
                      <a:pt x="7330" y="10749"/>
                    </a:cubicBezTo>
                    <a:cubicBezTo>
                      <a:pt x="7694" y="10522"/>
                      <a:pt x="7991" y="10231"/>
                      <a:pt x="8219" y="9866"/>
                    </a:cubicBezTo>
                    <a:cubicBezTo>
                      <a:pt x="8251" y="9817"/>
                      <a:pt x="8294" y="9776"/>
                      <a:pt x="8348" y="9712"/>
                    </a:cubicBezTo>
                    <a:cubicBezTo>
                      <a:pt x="8404" y="9815"/>
                      <a:pt x="8451" y="9901"/>
                      <a:pt x="8500" y="9992"/>
                    </a:cubicBezTo>
                    <a:cubicBezTo>
                      <a:pt x="8542" y="9895"/>
                      <a:pt x="8490" y="9679"/>
                      <a:pt x="8341" y="9344"/>
                    </a:cubicBezTo>
                    <a:lnTo>
                      <a:pt x="8341" y="9344"/>
                    </a:lnTo>
                    <a:cubicBezTo>
                      <a:pt x="8620" y="9521"/>
                      <a:pt x="8785" y="9772"/>
                      <a:pt x="9052" y="9898"/>
                    </a:cubicBezTo>
                    <a:cubicBezTo>
                      <a:pt x="9015" y="9853"/>
                      <a:pt x="8982" y="9805"/>
                      <a:pt x="8941" y="9764"/>
                    </a:cubicBezTo>
                    <a:cubicBezTo>
                      <a:pt x="8800" y="9626"/>
                      <a:pt x="8662" y="9484"/>
                      <a:pt x="8512" y="9356"/>
                    </a:cubicBezTo>
                    <a:cubicBezTo>
                      <a:pt x="8201" y="9088"/>
                      <a:pt x="7996" y="8746"/>
                      <a:pt x="7811" y="8388"/>
                    </a:cubicBezTo>
                    <a:cubicBezTo>
                      <a:pt x="7616" y="8009"/>
                      <a:pt x="7520" y="7601"/>
                      <a:pt x="7501" y="7173"/>
                    </a:cubicBezTo>
                    <a:cubicBezTo>
                      <a:pt x="7486" y="6810"/>
                      <a:pt x="7598" y="6474"/>
                      <a:pt x="7727" y="6147"/>
                    </a:cubicBezTo>
                    <a:cubicBezTo>
                      <a:pt x="7785" y="6002"/>
                      <a:pt x="7917" y="5928"/>
                      <a:pt x="8051" y="5928"/>
                    </a:cubicBezTo>
                    <a:cubicBezTo>
                      <a:pt x="8164" y="5928"/>
                      <a:pt x="8278" y="5980"/>
                      <a:pt x="8351" y="6085"/>
                    </a:cubicBezTo>
                    <a:cubicBezTo>
                      <a:pt x="8865" y="6815"/>
                      <a:pt x="9372" y="7547"/>
                      <a:pt x="9885" y="8274"/>
                    </a:cubicBezTo>
                    <a:cubicBezTo>
                      <a:pt x="10096" y="8576"/>
                      <a:pt x="10173" y="8926"/>
                      <a:pt x="10209" y="9272"/>
                    </a:cubicBezTo>
                    <a:cubicBezTo>
                      <a:pt x="10233" y="9484"/>
                      <a:pt x="10143" y="9710"/>
                      <a:pt x="10087" y="9926"/>
                    </a:cubicBezTo>
                    <a:cubicBezTo>
                      <a:pt x="10033" y="10144"/>
                      <a:pt x="9957" y="10356"/>
                      <a:pt x="9895" y="10570"/>
                    </a:cubicBezTo>
                    <a:cubicBezTo>
                      <a:pt x="9747" y="11088"/>
                      <a:pt x="9528" y="11577"/>
                      <a:pt x="9298" y="12063"/>
                    </a:cubicBezTo>
                    <a:cubicBezTo>
                      <a:pt x="9163" y="12351"/>
                      <a:pt x="8941" y="12564"/>
                      <a:pt x="8695" y="12743"/>
                    </a:cubicBezTo>
                    <a:cubicBezTo>
                      <a:pt x="8270" y="13047"/>
                      <a:pt x="7831" y="13332"/>
                      <a:pt x="7390" y="13614"/>
                    </a:cubicBezTo>
                    <a:cubicBezTo>
                      <a:pt x="7214" y="13727"/>
                      <a:pt x="7019" y="13813"/>
                      <a:pt x="6832" y="13909"/>
                    </a:cubicBezTo>
                    <a:cubicBezTo>
                      <a:pt x="6581" y="14038"/>
                      <a:pt x="6315" y="14117"/>
                      <a:pt x="6032" y="14131"/>
                    </a:cubicBezTo>
                    <a:cubicBezTo>
                      <a:pt x="6009" y="14132"/>
                      <a:pt x="5988" y="14132"/>
                      <a:pt x="5967" y="14132"/>
                    </a:cubicBezTo>
                    <a:cubicBezTo>
                      <a:pt x="5797" y="14132"/>
                      <a:pt x="5675" y="14093"/>
                      <a:pt x="5535" y="13996"/>
                    </a:cubicBezTo>
                    <a:cubicBezTo>
                      <a:pt x="5630" y="13909"/>
                      <a:pt x="5729" y="13829"/>
                      <a:pt x="5814" y="13737"/>
                    </a:cubicBezTo>
                    <a:cubicBezTo>
                      <a:pt x="5906" y="13638"/>
                      <a:pt x="5985" y="13527"/>
                      <a:pt x="6069" y="13421"/>
                    </a:cubicBezTo>
                    <a:cubicBezTo>
                      <a:pt x="6147" y="13320"/>
                      <a:pt x="6227" y="13221"/>
                      <a:pt x="6285" y="13098"/>
                    </a:cubicBezTo>
                    <a:lnTo>
                      <a:pt x="6285" y="13098"/>
                    </a:lnTo>
                    <a:cubicBezTo>
                      <a:pt x="6224" y="13152"/>
                      <a:pt x="6155" y="13199"/>
                      <a:pt x="6102" y="13262"/>
                    </a:cubicBezTo>
                    <a:cubicBezTo>
                      <a:pt x="5864" y="13553"/>
                      <a:pt x="5580" y="13796"/>
                      <a:pt x="5274" y="14012"/>
                    </a:cubicBezTo>
                    <a:cubicBezTo>
                      <a:pt x="5166" y="14089"/>
                      <a:pt x="5033" y="14129"/>
                      <a:pt x="4908" y="14179"/>
                    </a:cubicBezTo>
                    <a:cubicBezTo>
                      <a:pt x="4842" y="14204"/>
                      <a:pt x="4771" y="14216"/>
                      <a:pt x="4704" y="14234"/>
                    </a:cubicBezTo>
                    <a:cubicBezTo>
                      <a:pt x="4704" y="14251"/>
                      <a:pt x="4705" y="14267"/>
                      <a:pt x="4705" y="14284"/>
                    </a:cubicBezTo>
                    <a:cubicBezTo>
                      <a:pt x="4745" y="14289"/>
                      <a:pt x="4786" y="14302"/>
                      <a:pt x="4825" y="14302"/>
                    </a:cubicBezTo>
                    <a:cubicBezTo>
                      <a:pt x="4833" y="14302"/>
                      <a:pt x="4840" y="14301"/>
                      <a:pt x="4848" y="14300"/>
                    </a:cubicBezTo>
                    <a:cubicBezTo>
                      <a:pt x="4954" y="14282"/>
                      <a:pt x="5072" y="14276"/>
                      <a:pt x="5160" y="14224"/>
                    </a:cubicBezTo>
                    <a:cubicBezTo>
                      <a:pt x="5246" y="14174"/>
                      <a:pt x="5326" y="14151"/>
                      <a:pt x="5409" y="14151"/>
                    </a:cubicBezTo>
                    <a:cubicBezTo>
                      <a:pt x="5478" y="14151"/>
                      <a:pt x="5548" y="14167"/>
                      <a:pt x="5624" y="14197"/>
                    </a:cubicBezTo>
                    <a:cubicBezTo>
                      <a:pt x="5743" y="14244"/>
                      <a:pt x="5862" y="14263"/>
                      <a:pt x="5979" y="14263"/>
                    </a:cubicBezTo>
                    <a:cubicBezTo>
                      <a:pt x="6195" y="14263"/>
                      <a:pt x="6407" y="14198"/>
                      <a:pt x="6615" y="14125"/>
                    </a:cubicBezTo>
                    <a:cubicBezTo>
                      <a:pt x="6775" y="14068"/>
                      <a:pt x="6923" y="13981"/>
                      <a:pt x="7078" y="13909"/>
                    </a:cubicBezTo>
                    <a:cubicBezTo>
                      <a:pt x="7124" y="13888"/>
                      <a:pt x="7175" y="13871"/>
                      <a:pt x="7256" y="13838"/>
                    </a:cubicBezTo>
                    <a:cubicBezTo>
                      <a:pt x="7256" y="13934"/>
                      <a:pt x="7258" y="14006"/>
                      <a:pt x="7256" y="14077"/>
                    </a:cubicBezTo>
                    <a:cubicBezTo>
                      <a:pt x="7250" y="14852"/>
                      <a:pt x="7244" y="15628"/>
                      <a:pt x="7235" y="16404"/>
                    </a:cubicBezTo>
                    <a:cubicBezTo>
                      <a:pt x="7229" y="16920"/>
                      <a:pt x="7228" y="17438"/>
                      <a:pt x="7286" y="17952"/>
                    </a:cubicBezTo>
                    <a:cubicBezTo>
                      <a:pt x="7318" y="18233"/>
                      <a:pt x="7220" y="18422"/>
                      <a:pt x="6956" y="18557"/>
                    </a:cubicBezTo>
                    <a:cubicBezTo>
                      <a:pt x="6282" y="18899"/>
                      <a:pt x="5585" y="19154"/>
                      <a:pt x="4831" y="19235"/>
                    </a:cubicBezTo>
                    <a:cubicBezTo>
                      <a:pt x="4722" y="19247"/>
                      <a:pt x="4612" y="19252"/>
                      <a:pt x="4503" y="19252"/>
                    </a:cubicBezTo>
                    <a:cubicBezTo>
                      <a:pt x="4190" y="19252"/>
                      <a:pt x="3880" y="19208"/>
                      <a:pt x="3576" y="19139"/>
                    </a:cubicBezTo>
                    <a:cubicBezTo>
                      <a:pt x="3206" y="19057"/>
                      <a:pt x="2824" y="19008"/>
                      <a:pt x="2491" y="18801"/>
                    </a:cubicBezTo>
                    <a:cubicBezTo>
                      <a:pt x="2219" y="18633"/>
                      <a:pt x="1942" y="18476"/>
                      <a:pt x="1667" y="18312"/>
                    </a:cubicBezTo>
                    <a:cubicBezTo>
                      <a:pt x="1615" y="18281"/>
                      <a:pt x="1567" y="18242"/>
                      <a:pt x="1517" y="18206"/>
                    </a:cubicBezTo>
                    <a:cubicBezTo>
                      <a:pt x="1326" y="18063"/>
                      <a:pt x="1229" y="17894"/>
                      <a:pt x="1238" y="17637"/>
                    </a:cubicBezTo>
                    <a:cubicBezTo>
                      <a:pt x="1269" y="16671"/>
                      <a:pt x="1179" y="15708"/>
                      <a:pt x="1140" y="14743"/>
                    </a:cubicBezTo>
                    <a:cubicBezTo>
                      <a:pt x="1116" y="14077"/>
                      <a:pt x="1133" y="13409"/>
                      <a:pt x="1130" y="12743"/>
                    </a:cubicBezTo>
                    <a:lnTo>
                      <a:pt x="1130" y="12140"/>
                    </a:lnTo>
                    <a:cubicBezTo>
                      <a:pt x="1190" y="12198"/>
                      <a:pt x="1230" y="12237"/>
                      <a:pt x="1269" y="12278"/>
                    </a:cubicBezTo>
                    <a:cubicBezTo>
                      <a:pt x="1679" y="12725"/>
                      <a:pt x="2089" y="13169"/>
                      <a:pt x="2560" y="13553"/>
                    </a:cubicBezTo>
                    <a:cubicBezTo>
                      <a:pt x="2815" y="13761"/>
                      <a:pt x="3095" y="13927"/>
                      <a:pt x="3408" y="14030"/>
                    </a:cubicBezTo>
                    <a:cubicBezTo>
                      <a:pt x="3460" y="14047"/>
                      <a:pt x="3513" y="14058"/>
                      <a:pt x="3573" y="14058"/>
                    </a:cubicBezTo>
                    <a:cubicBezTo>
                      <a:pt x="3600" y="14058"/>
                      <a:pt x="3627" y="14056"/>
                      <a:pt x="3657" y="14051"/>
                    </a:cubicBezTo>
                    <a:cubicBezTo>
                      <a:pt x="3634" y="14027"/>
                      <a:pt x="3618" y="13988"/>
                      <a:pt x="3591" y="13979"/>
                    </a:cubicBezTo>
                    <a:cubicBezTo>
                      <a:pt x="2959" y="13752"/>
                      <a:pt x="2459" y="13340"/>
                      <a:pt x="2002" y="12864"/>
                    </a:cubicBezTo>
                    <a:cubicBezTo>
                      <a:pt x="1711" y="12561"/>
                      <a:pt x="1418" y="12258"/>
                      <a:pt x="1140" y="11940"/>
                    </a:cubicBezTo>
                    <a:cubicBezTo>
                      <a:pt x="1013" y="11793"/>
                      <a:pt x="918" y="11616"/>
                      <a:pt x="824" y="11445"/>
                    </a:cubicBezTo>
                    <a:cubicBezTo>
                      <a:pt x="696" y="11215"/>
                      <a:pt x="584" y="10977"/>
                      <a:pt x="465" y="10743"/>
                    </a:cubicBezTo>
                    <a:lnTo>
                      <a:pt x="465" y="10743"/>
                    </a:lnTo>
                    <a:cubicBezTo>
                      <a:pt x="482" y="10821"/>
                      <a:pt x="486" y="10906"/>
                      <a:pt x="518" y="10980"/>
                    </a:cubicBezTo>
                    <a:cubicBezTo>
                      <a:pt x="642" y="11265"/>
                      <a:pt x="768" y="11551"/>
                      <a:pt x="909" y="11829"/>
                    </a:cubicBezTo>
                    <a:cubicBezTo>
                      <a:pt x="950" y="11911"/>
                      <a:pt x="980" y="11982"/>
                      <a:pt x="980" y="12074"/>
                    </a:cubicBezTo>
                    <a:cubicBezTo>
                      <a:pt x="984" y="12870"/>
                      <a:pt x="990" y="13665"/>
                      <a:pt x="999" y="14461"/>
                    </a:cubicBezTo>
                    <a:cubicBezTo>
                      <a:pt x="1002" y="14759"/>
                      <a:pt x="995" y="15061"/>
                      <a:pt x="1020" y="15358"/>
                    </a:cubicBezTo>
                    <a:cubicBezTo>
                      <a:pt x="1085" y="16104"/>
                      <a:pt x="1098" y="16851"/>
                      <a:pt x="1094" y="17598"/>
                    </a:cubicBezTo>
                    <a:cubicBezTo>
                      <a:pt x="1091" y="18060"/>
                      <a:pt x="1095" y="18063"/>
                      <a:pt x="1455" y="18351"/>
                    </a:cubicBezTo>
                    <a:cubicBezTo>
                      <a:pt x="1493" y="18380"/>
                      <a:pt x="1531" y="18410"/>
                      <a:pt x="1571" y="18434"/>
                    </a:cubicBezTo>
                    <a:cubicBezTo>
                      <a:pt x="1900" y="18629"/>
                      <a:pt x="2225" y="18825"/>
                      <a:pt x="2557" y="19013"/>
                    </a:cubicBezTo>
                    <a:cubicBezTo>
                      <a:pt x="2662" y="19072"/>
                      <a:pt x="2777" y="19121"/>
                      <a:pt x="2896" y="19148"/>
                    </a:cubicBezTo>
                    <a:cubicBezTo>
                      <a:pt x="3232" y="19226"/>
                      <a:pt x="3573" y="19297"/>
                      <a:pt x="3913" y="19357"/>
                    </a:cubicBezTo>
                    <a:cubicBezTo>
                      <a:pt x="4120" y="19394"/>
                      <a:pt x="4328" y="19413"/>
                      <a:pt x="4537" y="19413"/>
                    </a:cubicBezTo>
                    <a:cubicBezTo>
                      <a:pt x="4654" y="19413"/>
                      <a:pt x="4771" y="19407"/>
                      <a:pt x="4888" y="19396"/>
                    </a:cubicBezTo>
                    <a:cubicBezTo>
                      <a:pt x="5511" y="19334"/>
                      <a:pt x="6095" y="19130"/>
                      <a:pt x="6665" y="18890"/>
                    </a:cubicBezTo>
                    <a:cubicBezTo>
                      <a:pt x="6871" y="18803"/>
                      <a:pt x="7061" y="18681"/>
                      <a:pt x="7253" y="18564"/>
                    </a:cubicBezTo>
                    <a:cubicBezTo>
                      <a:pt x="7388" y="18480"/>
                      <a:pt x="7453" y="18345"/>
                      <a:pt x="7448" y="18183"/>
                    </a:cubicBezTo>
                    <a:cubicBezTo>
                      <a:pt x="7447" y="18075"/>
                      <a:pt x="7439" y="17966"/>
                      <a:pt x="7435" y="17858"/>
                    </a:cubicBezTo>
                    <a:cubicBezTo>
                      <a:pt x="7417" y="17438"/>
                      <a:pt x="7384" y="17016"/>
                      <a:pt x="7382" y="16596"/>
                    </a:cubicBezTo>
                    <a:cubicBezTo>
                      <a:pt x="7378" y="15774"/>
                      <a:pt x="7393" y="14951"/>
                      <a:pt x="7399" y="14128"/>
                    </a:cubicBezTo>
                    <a:cubicBezTo>
                      <a:pt x="7399" y="14000"/>
                      <a:pt x="7399" y="13873"/>
                      <a:pt x="7399" y="13761"/>
                    </a:cubicBezTo>
                    <a:cubicBezTo>
                      <a:pt x="7577" y="13649"/>
                      <a:pt x="7744" y="13547"/>
                      <a:pt x="7909" y="13442"/>
                    </a:cubicBezTo>
                    <a:cubicBezTo>
                      <a:pt x="8321" y="13178"/>
                      <a:pt x="8740" y="12921"/>
                      <a:pt x="9075" y="12555"/>
                    </a:cubicBezTo>
                    <a:cubicBezTo>
                      <a:pt x="9187" y="12432"/>
                      <a:pt x="9288" y="12291"/>
                      <a:pt x="9366" y="12144"/>
                    </a:cubicBezTo>
                    <a:cubicBezTo>
                      <a:pt x="9702" y="11518"/>
                      <a:pt x="9960" y="10861"/>
                      <a:pt x="10123" y="10169"/>
                    </a:cubicBezTo>
                    <a:cubicBezTo>
                      <a:pt x="10141" y="10091"/>
                      <a:pt x="10169" y="10012"/>
                      <a:pt x="10197" y="9937"/>
                    </a:cubicBezTo>
                    <a:cubicBezTo>
                      <a:pt x="10434" y="9325"/>
                      <a:pt x="10305" y="8752"/>
                      <a:pt x="9963" y="8232"/>
                    </a:cubicBezTo>
                    <a:cubicBezTo>
                      <a:pt x="9484" y="7506"/>
                      <a:pt x="8970" y="6804"/>
                      <a:pt x="8472" y="6090"/>
                    </a:cubicBezTo>
                    <a:cubicBezTo>
                      <a:pt x="8330" y="5889"/>
                      <a:pt x="8266" y="5810"/>
                      <a:pt x="8141" y="5810"/>
                    </a:cubicBezTo>
                    <a:cubicBezTo>
                      <a:pt x="8071" y="5810"/>
                      <a:pt x="7981" y="5835"/>
                      <a:pt x="7849" y="5877"/>
                    </a:cubicBezTo>
                    <a:lnTo>
                      <a:pt x="7849" y="5878"/>
                    </a:lnTo>
                    <a:cubicBezTo>
                      <a:pt x="7812" y="5890"/>
                      <a:pt x="7779" y="5897"/>
                      <a:pt x="7749" y="5897"/>
                    </a:cubicBezTo>
                    <a:cubicBezTo>
                      <a:pt x="7692" y="5897"/>
                      <a:pt x="7647" y="5872"/>
                      <a:pt x="7613" y="5800"/>
                    </a:cubicBezTo>
                    <a:cubicBezTo>
                      <a:pt x="7567" y="5703"/>
                      <a:pt x="7481" y="5656"/>
                      <a:pt x="7384" y="5611"/>
                    </a:cubicBezTo>
                    <a:cubicBezTo>
                      <a:pt x="7280" y="5562"/>
                      <a:pt x="7178" y="5534"/>
                      <a:pt x="7076" y="5534"/>
                    </a:cubicBezTo>
                    <a:cubicBezTo>
                      <a:pt x="6990" y="5534"/>
                      <a:pt x="6904" y="5554"/>
                      <a:pt x="6817" y="5599"/>
                    </a:cubicBezTo>
                    <a:cubicBezTo>
                      <a:pt x="6796" y="5611"/>
                      <a:pt x="6766" y="5608"/>
                      <a:pt x="6730" y="5614"/>
                    </a:cubicBezTo>
                    <a:cubicBezTo>
                      <a:pt x="6687" y="5551"/>
                      <a:pt x="6645" y="5491"/>
                      <a:pt x="6608" y="5428"/>
                    </a:cubicBezTo>
                    <a:cubicBezTo>
                      <a:pt x="6462" y="5185"/>
                      <a:pt x="6255" y="5035"/>
                      <a:pt x="5972" y="5003"/>
                    </a:cubicBezTo>
                    <a:cubicBezTo>
                      <a:pt x="5775" y="4982"/>
                      <a:pt x="5579" y="4964"/>
                      <a:pt x="5382" y="4961"/>
                    </a:cubicBezTo>
                    <a:cubicBezTo>
                      <a:pt x="5379" y="4961"/>
                      <a:pt x="5376" y="4961"/>
                      <a:pt x="5372" y="4961"/>
                    </a:cubicBezTo>
                    <a:cubicBezTo>
                      <a:pt x="5080" y="4961"/>
                      <a:pt x="4844" y="5096"/>
                      <a:pt x="4656" y="5317"/>
                    </a:cubicBezTo>
                    <a:cubicBezTo>
                      <a:pt x="4591" y="5392"/>
                      <a:pt x="4525" y="5469"/>
                      <a:pt x="4447" y="5560"/>
                    </a:cubicBezTo>
                    <a:cubicBezTo>
                      <a:pt x="4181" y="5330"/>
                      <a:pt x="3878" y="5207"/>
                      <a:pt x="3530" y="5207"/>
                    </a:cubicBezTo>
                    <a:cubicBezTo>
                      <a:pt x="3524" y="5207"/>
                      <a:pt x="3517" y="5207"/>
                      <a:pt x="3511" y="5208"/>
                    </a:cubicBezTo>
                    <a:cubicBezTo>
                      <a:pt x="3163" y="5212"/>
                      <a:pt x="2828" y="5262"/>
                      <a:pt x="2528" y="5515"/>
                    </a:cubicBezTo>
                    <a:cubicBezTo>
                      <a:pt x="2494" y="5374"/>
                      <a:pt x="2456" y="5272"/>
                      <a:pt x="2444" y="5166"/>
                    </a:cubicBezTo>
                    <a:cubicBezTo>
                      <a:pt x="2381" y="4652"/>
                      <a:pt x="2318" y="4141"/>
                      <a:pt x="2269" y="3626"/>
                    </a:cubicBezTo>
                    <a:cubicBezTo>
                      <a:pt x="2204" y="2943"/>
                      <a:pt x="2149" y="2258"/>
                      <a:pt x="2095" y="1574"/>
                    </a:cubicBezTo>
                    <a:cubicBezTo>
                      <a:pt x="2069" y="1260"/>
                      <a:pt x="1990" y="957"/>
                      <a:pt x="1880" y="664"/>
                    </a:cubicBezTo>
                    <a:cubicBezTo>
                      <a:pt x="1730" y="271"/>
                      <a:pt x="1472" y="19"/>
                      <a:pt x="1020" y="1"/>
                    </a:cubicBezTo>
                    <a:cubicBezTo>
                      <a:pt x="1009" y="1"/>
                      <a:pt x="998" y="1"/>
                      <a:pt x="986" y="1"/>
                    </a:cubicBezTo>
                    <a:close/>
                  </a:path>
                </a:pathLst>
              </a:custGeom>
              <a:solidFill>
                <a:schemeClr val="accent1"/>
              </a:solidFill>
              <a:ln>
                <a:noFill/>
              </a:ln>
            </p:spPr>
            <p:txBody>
              <a:bodyPr spcFirstLastPara="1" wrap="square" lIns="91425" tIns="91425" rIns="91425" bIns="91425" anchor="ctr" anchorCtr="0">
                <a:noAutofit/>
              </a:bodyPr>
              <a:lstStyle/>
              <a:p>
                <a:endParaRPr>
                  <a:latin typeface="+mj-lt"/>
                </a:endParaRPr>
              </a:p>
            </p:txBody>
          </p:sp>
        </p:grpSp>
      </p:grpSp>
      <p:sp>
        <p:nvSpPr>
          <p:cNvPr id="72" name="Subtitle 1"/>
          <p:cNvSpPr txBox="1">
            <a:spLocks/>
          </p:cNvSpPr>
          <p:nvPr/>
        </p:nvSpPr>
        <p:spPr>
          <a:xfrm>
            <a:off x="3418193" y="2765836"/>
            <a:ext cx="2253300" cy="576000"/>
          </a:xfrm>
          <a:prstGeom prst="rect">
            <a:avLst/>
          </a:prstGeom>
        </p:spPr>
        <p:txBody>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r>
              <a:rPr lang="en-US" sz="2400" dirty="0">
                <a:solidFill>
                  <a:srgbClr val="FF0000"/>
                </a:solidFill>
                <a:latin typeface="Times New Roman" panose="02020603050405020304" pitchFamily="18" charset="0"/>
                <a:cs typeface="Times New Roman" panose="02020603050405020304" pitchFamily="18" charset="0"/>
              </a:rPr>
              <a:t>BƯỚC 2</a:t>
            </a:r>
          </a:p>
        </p:txBody>
      </p:sp>
      <p:sp>
        <p:nvSpPr>
          <p:cNvPr id="73" name="Subtitle 1"/>
          <p:cNvSpPr txBox="1">
            <a:spLocks/>
          </p:cNvSpPr>
          <p:nvPr/>
        </p:nvSpPr>
        <p:spPr>
          <a:xfrm>
            <a:off x="5785497" y="2783429"/>
            <a:ext cx="2253300" cy="576000"/>
          </a:xfrm>
          <a:prstGeom prst="rect">
            <a:avLst/>
          </a:prstGeom>
        </p:spPr>
        <p:txBody>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r>
              <a:rPr lang="en-US" sz="2400">
                <a:solidFill>
                  <a:srgbClr val="FF0000"/>
                </a:solidFill>
                <a:latin typeface="Times New Roman" panose="02020603050405020304" pitchFamily="18" charset="0"/>
                <a:cs typeface="Times New Roman" panose="02020603050405020304" pitchFamily="18" charset="0"/>
              </a:rPr>
              <a:t>BƯỚC 3</a:t>
            </a:r>
            <a:endParaRPr lang="en-US" sz="2400"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617329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7">
                                            <p:txEl>
                                              <p:pRg st="0" end="0"/>
                                            </p:txEl>
                                          </p:spTgt>
                                        </p:tgtEl>
                                        <p:attrNameLst>
                                          <p:attrName>style.visibility</p:attrName>
                                        </p:attrNameLst>
                                      </p:cBhvr>
                                      <p:to>
                                        <p:strVal val="visible"/>
                                      </p:to>
                                    </p:set>
                                    <p:animEffect transition="in" filter="barn(inVertical)">
                                      <p:cBhvr>
                                        <p:cTn id="7" dur="500"/>
                                        <p:tgtEl>
                                          <p:spTgt spid="47">
                                            <p:txEl>
                                              <p:pRg st="0" end="0"/>
                                            </p:txEl>
                                          </p:spTgt>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44">
                                            <p:bg/>
                                          </p:spTgt>
                                        </p:tgtEl>
                                        <p:attrNameLst>
                                          <p:attrName>style.visibility</p:attrName>
                                        </p:attrNameLst>
                                      </p:cBhvr>
                                      <p:to>
                                        <p:strVal val="visible"/>
                                      </p:to>
                                    </p:set>
                                    <p:animEffect transition="in" filter="barn(inVertical)">
                                      <p:cBhvr>
                                        <p:cTn id="10" dur="500"/>
                                        <p:tgtEl>
                                          <p:spTgt spid="44">
                                            <p:bg/>
                                          </p:spTgt>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44">
                                            <p:txEl>
                                              <p:pRg st="0" end="0"/>
                                            </p:txEl>
                                          </p:spTgt>
                                        </p:tgtEl>
                                        <p:attrNameLst>
                                          <p:attrName>style.visibility</p:attrName>
                                        </p:attrNameLst>
                                      </p:cBhvr>
                                      <p:to>
                                        <p:strVal val="visible"/>
                                      </p:to>
                                    </p:set>
                                    <p:animEffect transition="in" filter="barn(inVertical)">
                                      <p:cBhvr>
                                        <p:cTn id="15" dur="500"/>
                                        <p:tgtEl>
                                          <p:spTgt spid="44">
                                            <p:txEl>
                                              <p:pRg st="0" end="0"/>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grpId="0" nodeType="clickEffect">
                                  <p:stCondLst>
                                    <p:cond delay="0"/>
                                  </p:stCondLst>
                                  <p:childTnLst>
                                    <p:set>
                                      <p:cBhvr>
                                        <p:cTn id="19" dur="1" fill="hold">
                                          <p:stCondLst>
                                            <p:cond delay="0"/>
                                          </p:stCondLst>
                                        </p:cTn>
                                        <p:tgtEl>
                                          <p:spTgt spid="45">
                                            <p:bg/>
                                          </p:spTgt>
                                        </p:tgtEl>
                                        <p:attrNameLst>
                                          <p:attrName>style.visibility</p:attrName>
                                        </p:attrNameLst>
                                      </p:cBhvr>
                                      <p:to>
                                        <p:strVal val="visible"/>
                                      </p:to>
                                    </p:set>
                                    <p:animEffect transition="in" filter="barn(inVertical)">
                                      <p:cBhvr>
                                        <p:cTn id="20" dur="500"/>
                                        <p:tgtEl>
                                          <p:spTgt spid="45">
                                            <p:bg/>
                                          </p:spTgt>
                                        </p:tgtEl>
                                      </p:cBhvr>
                                    </p:animEffect>
                                  </p:childTnLst>
                                </p:cTn>
                              </p:par>
                            </p:childTnLst>
                          </p:cTn>
                        </p:par>
                      </p:childTnLst>
                    </p:cTn>
                  </p:par>
                  <p:par>
                    <p:cTn id="21" fill="hold">
                      <p:stCondLst>
                        <p:cond delay="indefinite"/>
                      </p:stCondLst>
                      <p:childTnLst>
                        <p:par>
                          <p:cTn id="22" fill="hold">
                            <p:stCondLst>
                              <p:cond delay="0"/>
                            </p:stCondLst>
                            <p:childTnLst>
                              <p:par>
                                <p:cTn id="23" presetID="16" presetClass="entr" presetSubtype="21" fill="hold" grpId="0" nodeType="clickEffect">
                                  <p:stCondLst>
                                    <p:cond delay="0"/>
                                  </p:stCondLst>
                                  <p:childTnLst>
                                    <p:set>
                                      <p:cBhvr>
                                        <p:cTn id="24" dur="1" fill="hold">
                                          <p:stCondLst>
                                            <p:cond delay="0"/>
                                          </p:stCondLst>
                                        </p:cTn>
                                        <p:tgtEl>
                                          <p:spTgt spid="45">
                                            <p:txEl>
                                              <p:pRg st="0" end="0"/>
                                            </p:txEl>
                                          </p:spTgt>
                                        </p:tgtEl>
                                        <p:attrNameLst>
                                          <p:attrName>style.visibility</p:attrName>
                                        </p:attrNameLst>
                                      </p:cBhvr>
                                      <p:to>
                                        <p:strVal val="visible"/>
                                      </p:to>
                                    </p:set>
                                    <p:animEffect transition="in" filter="barn(inVertical)">
                                      <p:cBhvr>
                                        <p:cTn id="25" dur="500"/>
                                        <p:tgtEl>
                                          <p:spTgt spid="45">
                                            <p:txEl>
                                              <p:pRg st="0" end="0"/>
                                            </p:txEl>
                                          </p:spTgt>
                                        </p:tgtEl>
                                      </p:cBhvr>
                                    </p:animEffect>
                                  </p:childTnLst>
                                </p:cTn>
                              </p:par>
                              <p:par>
                                <p:cTn id="26" presetID="16" presetClass="entr" presetSubtype="21" fill="hold" grpId="0" nodeType="withEffect">
                                  <p:stCondLst>
                                    <p:cond delay="0"/>
                                  </p:stCondLst>
                                  <p:childTnLst>
                                    <p:set>
                                      <p:cBhvr>
                                        <p:cTn id="27" dur="1" fill="hold">
                                          <p:stCondLst>
                                            <p:cond delay="0"/>
                                          </p:stCondLst>
                                        </p:cTn>
                                        <p:tgtEl>
                                          <p:spTgt spid="72">
                                            <p:txEl>
                                              <p:pRg st="0" end="0"/>
                                            </p:txEl>
                                          </p:spTgt>
                                        </p:tgtEl>
                                        <p:attrNameLst>
                                          <p:attrName>style.visibility</p:attrName>
                                        </p:attrNameLst>
                                      </p:cBhvr>
                                      <p:to>
                                        <p:strVal val="visible"/>
                                      </p:to>
                                    </p:set>
                                    <p:animEffect transition="in" filter="barn(inVertical)">
                                      <p:cBhvr>
                                        <p:cTn id="28" dur="500"/>
                                        <p:tgtEl>
                                          <p:spTgt spid="72">
                                            <p:txEl>
                                              <p:pRg st="0" end="0"/>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16" presetClass="entr" presetSubtype="21" fill="hold" grpId="0" nodeType="clickEffect">
                                  <p:stCondLst>
                                    <p:cond delay="0"/>
                                  </p:stCondLst>
                                  <p:childTnLst>
                                    <p:set>
                                      <p:cBhvr>
                                        <p:cTn id="32" dur="1" fill="hold">
                                          <p:stCondLst>
                                            <p:cond delay="0"/>
                                          </p:stCondLst>
                                        </p:cTn>
                                        <p:tgtEl>
                                          <p:spTgt spid="73">
                                            <p:txEl>
                                              <p:pRg st="0" end="0"/>
                                            </p:txEl>
                                          </p:spTgt>
                                        </p:tgtEl>
                                        <p:attrNameLst>
                                          <p:attrName>style.visibility</p:attrName>
                                        </p:attrNameLst>
                                      </p:cBhvr>
                                      <p:to>
                                        <p:strVal val="visible"/>
                                      </p:to>
                                    </p:set>
                                    <p:animEffect transition="in" filter="barn(inVertical)">
                                      <p:cBhvr>
                                        <p:cTn id="33" dur="500"/>
                                        <p:tgtEl>
                                          <p:spTgt spid="73">
                                            <p:txEl>
                                              <p:pRg st="0" end="0"/>
                                            </p:txEl>
                                          </p:spTgt>
                                        </p:tgtEl>
                                      </p:cBhvr>
                                    </p:animEffect>
                                  </p:childTnLst>
                                </p:cTn>
                              </p:par>
                              <p:par>
                                <p:cTn id="34" presetID="16" presetClass="entr" presetSubtype="21" fill="hold" grpId="0" nodeType="withEffect">
                                  <p:stCondLst>
                                    <p:cond delay="0"/>
                                  </p:stCondLst>
                                  <p:childTnLst>
                                    <p:set>
                                      <p:cBhvr>
                                        <p:cTn id="35" dur="1" fill="hold">
                                          <p:stCondLst>
                                            <p:cond delay="0"/>
                                          </p:stCondLst>
                                        </p:cTn>
                                        <p:tgtEl>
                                          <p:spTgt spid="46">
                                            <p:bg/>
                                          </p:spTgt>
                                        </p:tgtEl>
                                        <p:attrNameLst>
                                          <p:attrName>style.visibility</p:attrName>
                                        </p:attrNameLst>
                                      </p:cBhvr>
                                      <p:to>
                                        <p:strVal val="visible"/>
                                      </p:to>
                                    </p:set>
                                    <p:animEffect transition="in" filter="barn(inVertical)">
                                      <p:cBhvr>
                                        <p:cTn id="36" dur="500"/>
                                        <p:tgtEl>
                                          <p:spTgt spid="46">
                                            <p:bg/>
                                          </p:spTgt>
                                        </p:tgtEl>
                                      </p:cBhvr>
                                    </p:animEffect>
                                  </p:childTnLst>
                                </p:cTn>
                              </p:par>
                            </p:childTnLst>
                          </p:cTn>
                        </p:par>
                      </p:childTnLst>
                    </p:cTn>
                  </p:par>
                  <p:par>
                    <p:cTn id="37" fill="hold">
                      <p:stCondLst>
                        <p:cond delay="indefinite"/>
                      </p:stCondLst>
                      <p:childTnLst>
                        <p:par>
                          <p:cTn id="38" fill="hold">
                            <p:stCondLst>
                              <p:cond delay="0"/>
                            </p:stCondLst>
                            <p:childTnLst>
                              <p:par>
                                <p:cTn id="39" presetID="16" presetClass="entr" presetSubtype="21" fill="hold" grpId="0" nodeType="clickEffect">
                                  <p:stCondLst>
                                    <p:cond delay="0"/>
                                  </p:stCondLst>
                                  <p:childTnLst>
                                    <p:set>
                                      <p:cBhvr>
                                        <p:cTn id="40" dur="1" fill="hold">
                                          <p:stCondLst>
                                            <p:cond delay="0"/>
                                          </p:stCondLst>
                                        </p:cTn>
                                        <p:tgtEl>
                                          <p:spTgt spid="46">
                                            <p:txEl>
                                              <p:pRg st="0" end="0"/>
                                            </p:txEl>
                                          </p:spTgt>
                                        </p:tgtEl>
                                        <p:attrNameLst>
                                          <p:attrName>style.visibility</p:attrName>
                                        </p:attrNameLst>
                                      </p:cBhvr>
                                      <p:to>
                                        <p:strVal val="visible"/>
                                      </p:to>
                                    </p:set>
                                    <p:animEffect transition="in" filter="barn(inVertical)">
                                      <p:cBhvr>
                                        <p:cTn id="41" dur="500"/>
                                        <p:tgtEl>
                                          <p:spTgt spid="4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build="p" animBg="1"/>
      <p:bldP spid="45" grpId="0" build="p" animBg="1"/>
      <p:bldP spid="46" grpId="0" build="p" animBg="1"/>
      <p:bldP spid="47" grpId="0" build="p"/>
      <p:bldP spid="72" grpId="0" build="p"/>
      <p:bldP spid="73"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287"/>
        <p:cNvGrpSpPr/>
        <p:nvPr/>
      </p:nvGrpSpPr>
      <p:grpSpPr>
        <a:xfrm>
          <a:off x="0" y="0"/>
          <a:ext cx="0" cy="0"/>
          <a:chOff x="0" y="0"/>
          <a:chExt cx="0" cy="0"/>
        </a:xfrm>
      </p:grpSpPr>
      <p:pic>
        <p:nvPicPr>
          <p:cNvPr id="25" name="Picture 24"/>
          <p:cNvPicPr>
            <a:picLocks noChangeAspect="1"/>
          </p:cNvPicPr>
          <p:nvPr/>
        </p:nvPicPr>
        <p:blipFill>
          <a:blip r:embed="rId3"/>
          <a:stretch>
            <a:fillRect/>
          </a:stretch>
        </p:blipFill>
        <p:spPr>
          <a:xfrm>
            <a:off x="1860999" y="232256"/>
            <a:ext cx="4499238" cy="1071488"/>
          </a:xfrm>
          <a:prstGeom prst="rect">
            <a:avLst/>
          </a:prstGeom>
        </p:spPr>
      </p:pic>
      <p:sp>
        <p:nvSpPr>
          <p:cNvPr id="26" name="Google Shape;423;p21"/>
          <p:cNvSpPr/>
          <p:nvPr/>
        </p:nvSpPr>
        <p:spPr>
          <a:xfrm>
            <a:off x="390391" y="1160980"/>
            <a:ext cx="8311819" cy="3393206"/>
          </a:xfrm>
          <a:prstGeom prst="rect">
            <a:avLst/>
          </a:prstGeom>
          <a:solidFill>
            <a:schemeClr val="accent4">
              <a:lumMod val="20000"/>
              <a:lumOff val="80000"/>
            </a:schemeClr>
          </a:solidFill>
          <a:ln>
            <a:noFill/>
          </a:ln>
        </p:spPr>
        <p:txBody>
          <a:bodyPr spcFirstLastPara="1" wrap="square" lIns="68569" tIns="34275" rIns="68569" bIns="34275" anchor="t" anchorCtr="0">
            <a:spAutoFit/>
          </a:bodyPr>
          <a:lstStyle/>
          <a:p>
            <a:pPr algn="just">
              <a:buSzPts val="2800"/>
            </a:pPr>
            <a:r>
              <a:rPr lang="en-US" sz="2400" b="1" dirty="0">
                <a:solidFill>
                  <a:schemeClr val="tx1">
                    <a:lumMod val="50000"/>
                  </a:schemeClr>
                </a:solidFill>
                <a:latin typeface="Times New Roman" panose="02020603050405020304" pitchFamily="18" charset="0"/>
                <a:ea typeface="Cambria"/>
                <a:cs typeface="Times New Roman" panose="02020603050405020304" pitchFamily="18" charset="0"/>
                <a:sym typeface="Cambria"/>
              </a:rPr>
              <a:t>a. </a:t>
            </a:r>
            <a:r>
              <a:rPr lang="en-US" sz="2400" b="1" dirty="0" err="1">
                <a:solidFill>
                  <a:schemeClr val="tx1">
                    <a:lumMod val="50000"/>
                  </a:schemeClr>
                </a:solidFill>
                <a:latin typeface="Times New Roman" panose="02020603050405020304" pitchFamily="18" charset="0"/>
                <a:ea typeface="Cambria"/>
                <a:cs typeface="Times New Roman" panose="02020603050405020304" pitchFamily="18" charset="0"/>
                <a:sym typeface="Cambria"/>
              </a:rPr>
              <a:t>Lựa</a:t>
            </a:r>
            <a:r>
              <a:rPr lang="en-US" sz="2400" b="1" dirty="0">
                <a:solidFill>
                  <a:schemeClr val="tx1">
                    <a:lumMod val="50000"/>
                  </a:schemeClr>
                </a:solidFill>
                <a:latin typeface="Times New Roman" panose="02020603050405020304" pitchFamily="18" charset="0"/>
                <a:ea typeface="Cambria"/>
                <a:cs typeface="Times New Roman" panose="02020603050405020304" pitchFamily="18" charset="0"/>
                <a:sym typeface="Cambria"/>
              </a:rPr>
              <a:t> </a:t>
            </a:r>
            <a:r>
              <a:rPr lang="en-US" sz="2400" b="1" dirty="0" err="1">
                <a:solidFill>
                  <a:schemeClr val="tx1">
                    <a:lumMod val="50000"/>
                  </a:schemeClr>
                </a:solidFill>
                <a:latin typeface="Times New Roman" panose="02020603050405020304" pitchFamily="18" charset="0"/>
                <a:ea typeface="Cambria"/>
                <a:cs typeface="Times New Roman" panose="02020603050405020304" pitchFamily="18" charset="0"/>
                <a:sym typeface="Cambria"/>
              </a:rPr>
              <a:t>chọn</a:t>
            </a:r>
            <a:r>
              <a:rPr lang="en-US" sz="2400" b="1" dirty="0">
                <a:solidFill>
                  <a:schemeClr val="tx1">
                    <a:lumMod val="50000"/>
                  </a:schemeClr>
                </a:solidFill>
                <a:latin typeface="Times New Roman" panose="02020603050405020304" pitchFamily="18" charset="0"/>
                <a:ea typeface="Cambria"/>
                <a:cs typeface="Times New Roman" panose="02020603050405020304" pitchFamily="18" charset="0"/>
                <a:sym typeface="Cambria"/>
              </a:rPr>
              <a:t> </a:t>
            </a:r>
            <a:r>
              <a:rPr lang="en-US" sz="2400" b="1" dirty="0" err="1">
                <a:solidFill>
                  <a:schemeClr val="tx1">
                    <a:lumMod val="50000"/>
                  </a:schemeClr>
                </a:solidFill>
                <a:latin typeface="Times New Roman" panose="02020603050405020304" pitchFamily="18" charset="0"/>
                <a:ea typeface="Cambria"/>
                <a:cs typeface="Times New Roman" panose="02020603050405020304" pitchFamily="18" charset="0"/>
                <a:sym typeface="Cambria"/>
              </a:rPr>
              <a:t>đề</a:t>
            </a:r>
            <a:r>
              <a:rPr lang="en-US" sz="2400" b="1" dirty="0">
                <a:solidFill>
                  <a:schemeClr val="tx1">
                    <a:lumMod val="50000"/>
                  </a:schemeClr>
                </a:solidFill>
                <a:latin typeface="Times New Roman" panose="02020603050405020304" pitchFamily="18" charset="0"/>
                <a:ea typeface="Cambria"/>
                <a:cs typeface="Times New Roman" panose="02020603050405020304" pitchFamily="18" charset="0"/>
                <a:sym typeface="Cambria"/>
              </a:rPr>
              <a:t> </a:t>
            </a:r>
            <a:r>
              <a:rPr lang="en-US" sz="2400" b="1" dirty="0" err="1">
                <a:solidFill>
                  <a:schemeClr val="tx1">
                    <a:lumMod val="50000"/>
                  </a:schemeClr>
                </a:solidFill>
                <a:latin typeface="Times New Roman" panose="02020603050405020304" pitchFamily="18" charset="0"/>
                <a:ea typeface="Cambria"/>
                <a:cs typeface="Times New Roman" panose="02020603050405020304" pitchFamily="18" charset="0"/>
                <a:sym typeface="Cambria"/>
              </a:rPr>
              <a:t>tài</a:t>
            </a:r>
            <a:endParaRPr sz="1100" dirty="0">
              <a:solidFill>
                <a:schemeClr val="tx1">
                  <a:lumMod val="50000"/>
                </a:schemeClr>
              </a:solidFill>
              <a:latin typeface="Times New Roman" panose="02020603050405020304" pitchFamily="18" charset="0"/>
              <a:cs typeface="Times New Roman" panose="02020603050405020304" pitchFamily="18" charset="0"/>
            </a:endParaRPr>
          </a:p>
          <a:p>
            <a:pPr algn="just">
              <a:buSzPts val="2800"/>
            </a:pPr>
            <a:r>
              <a:rPr lang="en-US" sz="2400" b="1" i="1" dirty="0" err="1">
                <a:solidFill>
                  <a:schemeClr val="tx1">
                    <a:lumMod val="50000"/>
                  </a:schemeClr>
                </a:solidFill>
                <a:latin typeface="Times New Roman" panose="02020603050405020304" pitchFamily="18" charset="0"/>
                <a:ea typeface="Cambria"/>
                <a:cs typeface="Times New Roman" panose="02020603050405020304" pitchFamily="18" charset="0"/>
                <a:sym typeface="Cambria"/>
              </a:rPr>
              <a:t>Gợi</a:t>
            </a:r>
            <a:r>
              <a:rPr lang="en-US" sz="2400" b="1" i="1" dirty="0">
                <a:solidFill>
                  <a:schemeClr val="tx1">
                    <a:lumMod val="50000"/>
                  </a:schemeClr>
                </a:solidFill>
                <a:latin typeface="Times New Roman" panose="02020603050405020304" pitchFamily="18" charset="0"/>
                <a:ea typeface="Cambria"/>
                <a:cs typeface="Times New Roman" panose="02020603050405020304" pitchFamily="18" charset="0"/>
                <a:sym typeface="Cambria"/>
              </a:rPr>
              <a:t> ý </a:t>
            </a:r>
            <a:r>
              <a:rPr lang="en-US" sz="2400" b="1" i="1" dirty="0" err="1">
                <a:solidFill>
                  <a:schemeClr val="tx1">
                    <a:lumMod val="50000"/>
                  </a:schemeClr>
                </a:solidFill>
                <a:latin typeface="Times New Roman" panose="02020603050405020304" pitchFamily="18" charset="0"/>
                <a:ea typeface="Cambria"/>
                <a:cs typeface="Times New Roman" panose="02020603050405020304" pitchFamily="18" charset="0"/>
                <a:sym typeface="Cambria"/>
              </a:rPr>
              <a:t>một</a:t>
            </a:r>
            <a:r>
              <a:rPr lang="en-US" sz="2400" b="1" i="1" dirty="0">
                <a:solidFill>
                  <a:schemeClr val="tx1">
                    <a:lumMod val="50000"/>
                  </a:schemeClr>
                </a:solidFill>
                <a:latin typeface="Times New Roman" panose="02020603050405020304" pitchFamily="18" charset="0"/>
                <a:ea typeface="Cambria"/>
                <a:cs typeface="Times New Roman" panose="02020603050405020304" pitchFamily="18" charset="0"/>
                <a:sym typeface="Cambria"/>
              </a:rPr>
              <a:t> </a:t>
            </a:r>
            <a:r>
              <a:rPr lang="en-US" sz="2400" b="1" i="1" dirty="0" err="1">
                <a:solidFill>
                  <a:schemeClr val="tx1">
                    <a:lumMod val="50000"/>
                  </a:schemeClr>
                </a:solidFill>
                <a:latin typeface="Times New Roman" panose="02020603050405020304" pitchFamily="18" charset="0"/>
                <a:ea typeface="Cambria"/>
                <a:cs typeface="Times New Roman" panose="02020603050405020304" pitchFamily="18" charset="0"/>
                <a:sym typeface="Cambria"/>
              </a:rPr>
              <a:t>số</a:t>
            </a:r>
            <a:r>
              <a:rPr lang="en-US" sz="2400" b="1" i="1" dirty="0">
                <a:solidFill>
                  <a:schemeClr val="tx1">
                    <a:lumMod val="50000"/>
                  </a:schemeClr>
                </a:solidFill>
                <a:latin typeface="Times New Roman" panose="02020603050405020304" pitchFamily="18" charset="0"/>
                <a:ea typeface="Cambria"/>
                <a:cs typeface="Times New Roman" panose="02020603050405020304" pitchFamily="18" charset="0"/>
                <a:sym typeface="Cambria"/>
              </a:rPr>
              <a:t> </a:t>
            </a:r>
            <a:r>
              <a:rPr lang="en-US" sz="2400" b="1" i="1" dirty="0" err="1">
                <a:solidFill>
                  <a:schemeClr val="tx1">
                    <a:lumMod val="50000"/>
                  </a:schemeClr>
                </a:solidFill>
                <a:latin typeface="Times New Roman" panose="02020603050405020304" pitchFamily="18" charset="0"/>
                <a:ea typeface="Cambria"/>
                <a:cs typeface="Times New Roman" panose="02020603050405020304" pitchFamily="18" charset="0"/>
                <a:sym typeface="Cambria"/>
              </a:rPr>
              <a:t>đề</a:t>
            </a:r>
            <a:r>
              <a:rPr lang="en-US" sz="2400" b="1" i="1" dirty="0">
                <a:solidFill>
                  <a:schemeClr val="tx1">
                    <a:lumMod val="50000"/>
                  </a:schemeClr>
                </a:solidFill>
                <a:latin typeface="Times New Roman" panose="02020603050405020304" pitchFamily="18" charset="0"/>
                <a:ea typeface="Cambria"/>
                <a:cs typeface="Times New Roman" panose="02020603050405020304" pitchFamily="18" charset="0"/>
                <a:sym typeface="Cambria"/>
              </a:rPr>
              <a:t> </a:t>
            </a:r>
            <a:r>
              <a:rPr lang="en-US" sz="2400" b="1" i="1" dirty="0" err="1">
                <a:solidFill>
                  <a:schemeClr val="tx1">
                    <a:lumMod val="50000"/>
                  </a:schemeClr>
                </a:solidFill>
                <a:latin typeface="Times New Roman" panose="02020603050405020304" pitchFamily="18" charset="0"/>
                <a:ea typeface="Cambria"/>
                <a:cs typeface="Times New Roman" panose="02020603050405020304" pitchFamily="18" charset="0"/>
                <a:sym typeface="Cambria"/>
              </a:rPr>
              <a:t>tài</a:t>
            </a:r>
            <a:endParaRPr lang="en-US" sz="2400" b="1" i="1" dirty="0">
              <a:solidFill>
                <a:schemeClr val="tx1">
                  <a:lumMod val="50000"/>
                </a:schemeClr>
              </a:solidFill>
              <a:latin typeface="Times New Roman" panose="02020603050405020304" pitchFamily="18" charset="0"/>
              <a:ea typeface="Cambria"/>
              <a:cs typeface="Times New Roman" panose="02020603050405020304" pitchFamily="18" charset="0"/>
              <a:sym typeface="Cambria"/>
            </a:endParaRPr>
          </a:p>
          <a:p>
            <a:pPr algn="just">
              <a:buSzPts val="2800"/>
            </a:pPr>
            <a:r>
              <a:rPr lang="en-US" sz="2400" b="1" i="1" dirty="0">
                <a:solidFill>
                  <a:schemeClr val="tx1">
                    <a:lumMod val="50000"/>
                  </a:schemeClr>
                </a:solidFill>
                <a:latin typeface="Times New Roman" panose="02020603050405020304" pitchFamily="18" charset="0"/>
                <a:ea typeface="Cambria"/>
                <a:cs typeface="Times New Roman" panose="02020603050405020304" pitchFamily="18" charset="0"/>
                <a:sym typeface="Cambria"/>
              </a:rPr>
              <a:t>1) </a:t>
            </a:r>
            <a:r>
              <a:rPr lang="en-US" sz="2400" i="1" dirty="0" err="1">
                <a:solidFill>
                  <a:schemeClr val="tx1">
                    <a:lumMod val="50000"/>
                  </a:schemeClr>
                </a:solidFill>
                <a:latin typeface="Times New Roman" panose="02020603050405020304" pitchFamily="18" charset="0"/>
                <a:ea typeface="Cambria"/>
                <a:cs typeface="Times New Roman" panose="02020603050405020304" pitchFamily="18" charset="0"/>
                <a:sym typeface="Cambria"/>
              </a:rPr>
              <a:t>Vệ</a:t>
            </a:r>
            <a:r>
              <a:rPr lang="en-US" sz="2400" i="1" dirty="0">
                <a:solidFill>
                  <a:schemeClr val="tx1">
                    <a:lumMod val="50000"/>
                  </a:schemeClr>
                </a:solidFill>
                <a:latin typeface="Times New Roman" panose="02020603050405020304" pitchFamily="18" charset="0"/>
                <a:ea typeface="Cambria"/>
                <a:cs typeface="Times New Roman" panose="02020603050405020304" pitchFamily="18" charset="0"/>
                <a:sym typeface="Cambria"/>
              </a:rPr>
              <a:t> </a:t>
            </a:r>
            <a:r>
              <a:rPr lang="en-US" sz="2400" i="1" dirty="0" err="1">
                <a:solidFill>
                  <a:schemeClr val="tx1">
                    <a:lumMod val="50000"/>
                  </a:schemeClr>
                </a:solidFill>
                <a:latin typeface="Times New Roman" panose="02020603050405020304" pitchFamily="18" charset="0"/>
                <a:ea typeface="Cambria"/>
                <a:cs typeface="Times New Roman" panose="02020603050405020304" pitchFamily="18" charset="0"/>
                <a:sym typeface="Cambria"/>
              </a:rPr>
              <a:t>sinh</a:t>
            </a:r>
            <a:r>
              <a:rPr lang="en-US" sz="2400" i="1" dirty="0">
                <a:solidFill>
                  <a:schemeClr val="tx1">
                    <a:lumMod val="50000"/>
                  </a:schemeClr>
                </a:solidFill>
                <a:latin typeface="Times New Roman" panose="02020603050405020304" pitchFamily="18" charset="0"/>
                <a:ea typeface="Cambria"/>
                <a:cs typeface="Times New Roman" panose="02020603050405020304" pitchFamily="18" charset="0"/>
                <a:sym typeface="Cambria"/>
              </a:rPr>
              <a:t> </a:t>
            </a:r>
            <a:r>
              <a:rPr lang="en-US" sz="2400" i="1" dirty="0" err="1">
                <a:solidFill>
                  <a:schemeClr val="tx1">
                    <a:lumMod val="50000"/>
                  </a:schemeClr>
                </a:solidFill>
                <a:latin typeface="Times New Roman" panose="02020603050405020304" pitchFamily="18" charset="0"/>
                <a:ea typeface="Cambria"/>
                <a:cs typeface="Times New Roman" panose="02020603050405020304" pitchFamily="18" charset="0"/>
                <a:sym typeface="Cambria"/>
              </a:rPr>
              <a:t>trường</a:t>
            </a:r>
            <a:r>
              <a:rPr lang="en-US" sz="2400" i="1" dirty="0">
                <a:solidFill>
                  <a:schemeClr val="tx1">
                    <a:lumMod val="50000"/>
                  </a:schemeClr>
                </a:solidFill>
                <a:latin typeface="Times New Roman" panose="02020603050405020304" pitchFamily="18" charset="0"/>
                <a:ea typeface="Cambria"/>
                <a:cs typeface="Times New Roman" panose="02020603050405020304" pitchFamily="18" charset="0"/>
                <a:sym typeface="Cambria"/>
              </a:rPr>
              <a:t> </a:t>
            </a:r>
            <a:r>
              <a:rPr lang="en-US" sz="2400" i="1" dirty="0" err="1">
                <a:solidFill>
                  <a:schemeClr val="tx1">
                    <a:lumMod val="50000"/>
                  </a:schemeClr>
                </a:solidFill>
                <a:latin typeface="Times New Roman" panose="02020603050405020304" pitchFamily="18" charset="0"/>
                <a:ea typeface="Cambria"/>
                <a:cs typeface="Times New Roman" panose="02020603050405020304" pitchFamily="18" charset="0"/>
                <a:sym typeface="Cambria"/>
              </a:rPr>
              <a:t>học</a:t>
            </a:r>
            <a:r>
              <a:rPr lang="en-US" sz="2400" i="1" dirty="0">
                <a:solidFill>
                  <a:schemeClr val="tx1">
                    <a:lumMod val="50000"/>
                  </a:schemeClr>
                </a:solidFill>
                <a:latin typeface="Times New Roman" panose="02020603050405020304" pitchFamily="18" charset="0"/>
                <a:ea typeface="Cambria"/>
                <a:cs typeface="Times New Roman" panose="02020603050405020304" pitchFamily="18" charset="0"/>
                <a:sym typeface="Cambria"/>
              </a:rPr>
              <a:t> </a:t>
            </a:r>
            <a:r>
              <a:rPr lang="en-US" sz="2400" i="1" dirty="0" err="1">
                <a:solidFill>
                  <a:schemeClr val="tx1">
                    <a:lumMod val="50000"/>
                  </a:schemeClr>
                </a:solidFill>
                <a:latin typeface="Times New Roman" panose="02020603050405020304" pitchFamily="18" charset="0"/>
                <a:ea typeface="Cambria"/>
                <a:cs typeface="Times New Roman" panose="02020603050405020304" pitchFamily="18" charset="0"/>
                <a:sym typeface="Cambria"/>
              </a:rPr>
              <a:t>là</a:t>
            </a:r>
            <a:r>
              <a:rPr lang="en-US" sz="2400" i="1" dirty="0">
                <a:solidFill>
                  <a:schemeClr val="tx1">
                    <a:lumMod val="50000"/>
                  </a:schemeClr>
                </a:solidFill>
                <a:latin typeface="Times New Roman" panose="02020603050405020304" pitchFamily="18" charset="0"/>
                <a:ea typeface="Cambria"/>
                <a:cs typeface="Times New Roman" panose="02020603050405020304" pitchFamily="18" charset="0"/>
                <a:sym typeface="Cambria"/>
              </a:rPr>
              <a:t> </a:t>
            </a:r>
            <a:r>
              <a:rPr lang="en-US" sz="2400" i="1" dirty="0" err="1">
                <a:solidFill>
                  <a:schemeClr val="tx1">
                    <a:lumMod val="50000"/>
                  </a:schemeClr>
                </a:solidFill>
                <a:latin typeface="Times New Roman" panose="02020603050405020304" pitchFamily="18" charset="0"/>
                <a:ea typeface="Cambria"/>
                <a:cs typeface="Times New Roman" panose="02020603050405020304" pitchFamily="18" charset="0"/>
                <a:sym typeface="Cambria"/>
              </a:rPr>
              <a:t>trách</a:t>
            </a:r>
            <a:r>
              <a:rPr lang="en-US" sz="2400" i="1" dirty="0">
                <a:solidFill>
                  <a:schemeClr val="tx1">
                    <a:lumMod val="50000"/>
                  </a:schemeClr>
                </a:solidFill>
                <a:latin typeface="Times New Roman" panose="02020603050405020304" pitchFamily="18" charset="0"/>
                <a:ea typeface="Cambria"/>
                <a:cs typeface="Times New Roman" panose="02020603050405020304" pitchFamily="18" charset="0"/>
                <a:sym typeface="Cambria"/>
              </a:rPr>
              <a:t> </a:t>
            </a:r>
            <a:r>
              <a:rPr lang="en-US" sz="2400" i="1" dirty="0" err="1">
                <a:solidFill>
                  <a:schemeClr val="tx1">
                    <a:lumMod val="50000"/>
                  </a:schemeClr>
                </a:solidFill>
                <a:latin typeface="Times New Roman" panose="02020603050405020304" pitchFamily="18" charset="0"/>
                <a:ea typeface="Cambria"/>
                <a:cs typeface="Times New Roman" panose="02020603050405020304" pitchFamily="18" charset="0"/>
                <a:sym typeface="Cambria"/>
              </a:rPr>
              <a:t>nhiệm</a:t>
            </a:r>
            <a:r>
              <a:rPr lang="en-US" sz="2400" i="1" dirty="0">
                <a:solidFill>
                  <a:schemeClr val="tx1">
                    <a:lumMod val="50000"/>
                  </a:schemeClr>
                </a:solidFill>
                <a:latin typeface="Times New Roman" panose="02020603050405020304" pitchFamily="18" charset="0"/>
                <a:ea typeface="Cambria"/>
                <a:cs typeface="Times New Roman" panose="02020603050405020304" pitchFamily="18" charset="0"/>
                <a:sym typeface="Cambria"/>
              </a:rPr>
              <a:t> </a:t>
            </a:r>
            <a:r>
              <a:rPr lang="en-US" sz="2400" i="1" dirty="0" err="1">
                <a:solidFill>
                  <a:schemeClr val="tx1">
                    <a:lumMod val="50000"/>
                  </a:schemeClr>
                </a:solidFill>
                <a:latin typeface="Times New Roman" panose="02020603050405020304" pitchFamily="18" charset="0"/>
                <a:ea typeface="Cambria"/>
                <a:cs typeface="Times New Roman" panose="02020603050405020304" pitchFamily="18" charset="0"/>
                <a:sym typeface="Cambria"/>
              </a:rPr>
              <a:t>của</a:t>
            </a:r>
            <a:r>
              <a:rPr lang="en-US" sz="2400" i="1" dirty="0">
                <a:solidFill>
                  <a:schemeClr val="tx1">
                    <a:lumMod val="50000"/>
                  </a:schemeClr>
                </a:solidFill>
                <a:latin typeface="Times New Roman" panose="02020603050405020304" pitchFamily="18" charset="0"/>
                <a:ea typeface="Cambria"/>
                <a:cs typeface="Times New Roman" panose="02020603050405020304" pitchFamily="18" charset="0"/>
                <a:sym typeface="Cambria"/>
              </a:rPr>
              <a:t> </a:t>
            </a:r>
            <a:r>
              <a:rPr lang="en-US" sz="2400" i="1" dirty="0" err="1">
                <a:solidFill>
                  <a:schemeClr val="tx1">
                    <a:lumMod val="50000"/>
                  </a:schemeClr>
                </a:solidFill>
                <a:latin typeface="Times New Roman" panose="02020603050405020304" pitchFamily="18" charset="0"/>
                <a:ea typeface="Cambria"/>
                <a:cs typeface="Times New Roman" panose="02020603050405020304" pitchFamily="18" charset="0"/>
                <a:sym typeface="Cambria"/>
              </a:rPr>
              <a:t>những</a:t>
            </a:r>
            <a:r>
              <a:rPr lang="en-US" sz="2400" i="1" dirty="0">
                <a:solidFill>
                  <a:schemeClr val="tx1">
                    <a:lumMod val="50000"/>
                  </a:schemeClr>
                </a:solidFill>
                <a:latin typeface="Times New Roman" panose="02020603050405020304" pitchFamily="18" charset="0"/>
                <a:ea typeface="Cambria"/>
                <a:cs typeface="Times New Roman" panose="02020603050405020304" pitchFamily="18" charset="0"/>
                <a:sym typeface="Cambria"/>
              </a:rPr>
              <a:t> </a:t>
            </a:r>
            <a:r>
              <a:rPr lang="en-US" sz="2400" i="1" dirty="0" err="1">
                <a:solidFill>
                  <a:schemeClr val="tx1">
                    <a:lumMod val="50000"/>
                  </a:schemeClr>
                </a:solidFill>
                <a:latin typeface="Times New Roman" panose="02020603050405020304" pitchFamily="18" charset="0"/>
                <a:ea typeface="Cambria"/>
                <a:cs typeface="Times New Roman" panose="02020603050405020304" pitchFamily="18" charset="0"/>
                <a:sym typeface="Cambria"/>
              </a:rPr>
              <a:t>người</a:t>
            </a:r>
            <a:r>
              <a:rPr lang="en-US" sz="2400" i="1" dirty="0">
                <a:solidFill>
                  <a:schemeClr val="tx1">
                    <a:lumMod val="50000"/>
                  </a:schemeClr>
                </a:solidFill>
                <a:latin typeface="Times New Roman" panose="02020603050405020304" pitchFamily="18" charset="0"/>
                <a:ea typeface="Cambria"/>
                <a:cs typeface="Times New Roman" panose="02020603050405020304" pitchFamily="18" charset="0"/>
                <a:sym typeface="Cambria"/>
              </a:rPr>
              <a:t> </a:t>
            </a:r>
            <a:r>
              <a:rPr lang="en-US" sz="2400" i="1" dirty="0" err="1">
                <a:solidFill>
                  <a:schemeClr val="tx1">
                    <a:lumMod val="50000"/>
                  </a:schemeClr>
                </a:solidFill>
                <a:latin typeface="Times New Roman" panose="02020603050405020304" pitchFamily="18" charset="0"/>
                <a:ea typeface="Cambria"/>
                <a:cs typeface="Times New Roman" panose="02020603050405020304" pitchFamily="18" charset="0"/>
                <a:sym typeface="Cambria"/>
              </a:rPr>
              <a:t>lao</a:t>
            </a:r>
            <a:r>
              <a:rPr lang="en-US" sz="2400" i="1" dirty="0">
                <a:solidFill>
                  <a:schemeClr val="tx1">
                    <a:lumMod val="50000"/>
                  </a:schemeClr>
                </a:solidFill>
                <a:latin typeface="Times New Roman" panose="02020603050405020304" pitchFamily="18" charset="0"/>
                <a:ea typeface="Cambria"/>
                <a:cs typeface="Times New Roman" panose="02020603050405020304" pitchFamily="18" charset="0"/>
                <a:sym typeface="Cambria"/>
              </a:rPr>
              <a:t> </a:t>
            </a:r>
            <a:r>
              <a:rPr lang="en-US" sz="2400" i="1" dirty="0" err="1">
                <a:solidFill>
                  <a:schemeClr val="tx1">
                    <a:lumMod val="50000"/>
                  </a:schemeClr>
                </a:solidFill>
                <a:latin typeface="Times New Roman" panose="02020603050405020304" pitchFamily="18" charset="0"/>
                <a:ea typeface="Cambria"/>
                <a:cs typeface="Times New Roman" panose="02020603050405020304" pitchFamily="18" charset="0"/>
                <a:sym typeface="Cambria"/>
              </a:rPr>
              <a:t>công</a:t>
            </a:r>
            <a:r>
              <a:rPr lang="en-US" sz="2400" i="1" dirty="0">
                <a:solidFill>
                  <a:schemeClr val="tx1">
                    <a:lumMod val="50000"/>
                  </a:schemeClr>
                </a:solidFill>
                <a:latin typeface="Times New Roman" panose="02020603050405020304" pitchFamily="18" charset="0"/>
                <a:ea typeface="Cambria"/>
                <a:cs typeface="Times New Roman" panose="02020603050405020304" pitchFamily="18" charset="0"/>
                <a:sym typeface="Cambria"/>
              </a:rPr>
              <a:t> </a:t>
            </a:r>
            <a:r>
              <a:rPr lang="en-US" sz="2400" i="1" dirty="0" err="1">
                <a:solidFill>
                  <a:schemeClr val="tx1">
                    <a:lumMod val="50000"/>
                  </a:schemeClr>
                </a:solidFill>
                <a:latin typeface="Times New Roman" panose="02020603050405020304" pitchFamily="18" charset="0"/>
                <a:ea typeface="Cambria"/>
                <a:cs typeface="Times New Roman" panose="02020603050405020304" pitchFamily="18" charset="0"/>
                <a:sym typeface="Cambria"/>
              </a:rPr>
              <a:t>đã</a:t>
            </a:r>
            <a:r>
              <a:rPr lang="en-US" sz="2400" i="1" dirty="0">
                <a:solidFill>
                  <a:schemeClr val="tx1">
                    <a:lumMod val="50000"/>
                  </a:schemeClr>
                </a:solidFill>
                <a:latin typeface="Times New Roman" panose="02020603050405020304" pitchFamily="18" charset="0"/>
                <a:ea typeface="Cambria"/>
                <a:cs typeface="Times New Roman" panose="02020603050405020304" pitchFamily="18" charset="0"/>
                <a:sym typeface="Cambria"/>
              </a:rPr>
              <a:t> </a:t>
            </a:r>
            <a:r>
              <a:rPr lang="en-US" sz="2400" i="1" dirty="0" err="1">
                <a:solidFill>
                  <a:schemeClr val="tx1">
                    <a:lumMod val="50000"/>
                  </a:schemeClr>
                </a:solidFill>
                <a:latin typeface="Times New Roman" panose="02020603050405020304" pitchFamily="18" charset="0"/>
                <a:ea typeface="Cambria"/>
                <a:cs typeface="Times New Roman" panose="02020603050405020304" pitchFamily="18" charset="0"/>
                <a:sym typeface="Cambria"/>
              </a:rPr>
              <a:t>được</a:t>
            </a:r>
            <a:r>
              <a:rPr lang="en-US" sz="2400" i="1" dirty="0">
                <a:solidFill>
                  <a:schemeClr val="tx1">
                    <a:lumMod val="50000"/>
                  </a:schemeClr>
                </a:solidFill>
                <a:latin typeface="Times New Roman" panose="02020603050405020304" pitchFamily="18" charset="0"/>
                <a:ea typeface="Cambria"/>
                <a:cs typeface="Times New Roman" panose="02020603050405020304" pitchFamily="18" charset="0"/>
                <a:sym typeface="Cambria"/>
              </a:rPr>
              <a:t> </a:t>
            </a:r>
            <a:r>
              <a:rPr lang="en-US" sz="2400" i="1" dirty="0" err="1">
                <a:solidFill>
                  <a:schemeClr val="tx1">
                    <a:lumMod val="50000"/>
                  </a:schemeClr>
                </a:solidFill>
                <a:latin typeface="Times New Roman" panose="02020603050405020304" pitchFamily="18" charset="0"/>
                <a:ea typeface="Cambria"/>
                <a:cs typeface="Times New Roman" panose="02020603050405020304" pitchFamily="18" charset="0"/>
                <a:sym typeface="Cambria"/>
              </a:rPr>
              <a:t>nhà</a:t>
            </a:r>
            <a:r>
              <a:rPr lang="en-US" sz="2400" i="1" dirty="0">
                <a:solidFill>
                  <a:schemeClr val="tx1">
                    <a:lumMod val="50000"/>
                  </a:schemeClr>
                </a:solidFill>
                <a:latin typeface="Times New Roman" panose="02020603050405020304" pitchFamily="18" charset="0"/>
                <a:ea typeface="Cambria"/>
                <a:cs typeface="Times New Roman" panose="02020603050405020304" pitchFamily="18" charset="0"/>
                <a:sym typeface="Cambria"/>
              </a:rPr>
              <a:t> </a:t>
            </a:r>
            <a:r>
              <a:rPr lang="en-US" sz="2400" i="1" dirty="0" err="1">
                <a:solidFill>
                  <a:schemeClr val="tx1">
                    <a:lumMod val="50000"/>
                  </a:schemeClr>
                </a:solidFill>
                <a:latin typeface="Times New Roman" panose="02020603050405020304" pitchFamily="18" charset="0"/>
                <a:ea typeface="Cambria"/>
                <a:cs typeface="Times New Roman" panose="02020603050405020304" pitchFamily="18" charset="0"/>
                <a:sym typeface="Cambria"/>
              </a:rPr>
              <a:t>trường</a:t>
            </a:r>
            <a:r>
              <a:rPr lang="en-US" sz="2400" i="1" dirty="0">
                <a:solidFill>
                  <a:schemeClr val="tx1">
                    <a:lumMod val="50000"/>
                  </a:schemeClr>
                </a:solidFill>
                <a:latin typeface="Times New Roman" panose="02020603050405020304" pitchFamily="18" charset="0"/>
                <a:ea typeface="Cambria"/>
                <a:cs typeface="Times New Roman" panose="02020603050405020304" pitchFamily="18" charset="0"/>
                <a:sym typeface="Cambria"/>
              </a:rPr>
              <a:t> </a:t>
            </a:r>
            <a:r>
              <a:rPr lang="en-US" sz="2400" i="1" dirty="0" err="1">
                <a:solidFill>
                  <a:schemeClr val="tx1">
                    <a:lumMod val="50000"/>
                  </a:schemeClr>
                </a:solidFill>
                <a:latin typeface="Times New Roman" panose="02020603050405020304" pitchFamily="18" charset="0"/>
                <a:ea typeface="Cambria"/>
                <a:cs typeface="Times New Roman" panose="02020603050405020304" pitchFamily="18" charset="0"/>
                <a:sym typeface="Cambria"/>
              </a:rPr>
              <a:t>trả</a:t>
            </a:r>
            <a:r>
              <a:rPr lang="en-US" sz="2400" i="1" dirty="0">
                <a:solidFill>
                  <a:schemeClr val="tx1">
                    <a:lumMod val="50000"/>
                  </a:schemeClr>
                </a:solidFill>
                <a:latin typeface="Times New Roman" panose="02020603050405020304" pitchFamily="18" charset="0"/>
                <a:ea typeface="Cambria"/>
                <a:cs typeface="Times New Roman" panose="02020603050405020304" pitchFamily="18" charset="0"/>
                <a:sym typeface="Cambria"/>
              </a:rPr>
              <a:t> </a:t>
            </a:r>
            <a:r>
              <a:rPr lang="en-US" sz="2400" i="1" dirty="0" err="1">
                <a:solidFill>
                  <a:schemeClr val="tx1">
                    <a:lumMod val="50000"/>
                  </a:schemeClr>
                </a:solidFill>
                <a:latin typeface="Times New Roman" panose="02020603050405020304" pitchFamily="18" charset="0"/>
                <a:ea typeface="Cambria"/>
                <a:cs typeface="Times New Roman" panose="02020603050405020304" pitchFamily="18" charset="0"/>
                <a:sym typeface="Cambria"/>
              </a:rPr>
              <a:t>lương</a:t>
            </a:r>
            <a:endParaRPr sz="1100" dirty="0">
              <a:solidFill>
                <a:schemeClr val="tx1">
                  <a:lumMod val="50000"/>
                </a:schemeClr>
              </a:solidFill>
              <a:latin typeface="Times New Roman" panose="02020603050405020304" pitchFamily="18" charset="0"/>
              <a:cs typeface="Times New Roman" panose="02020603050405020304" pitchFamily="18" charset="0"/>
            </a:endParaRPr>
          </a:p>
          <a:p>
            <a:pPr algn="just">
              <a:buSzPts val="2800"/>
            </a:pPr>
            <a:r>
              <a:rPr lang="en-US" sz="2400" b="1" i="1" dirty="0">
                <a:solidFill>
                  <a:schemeClr val="tx1">
                    <a:lumMod val="50000"/>
                  </a:schemeClr>
                </a:solidFill>
                <a:latin typeface="Times New Roman" panose="02020603050405020304" pitchFamily="18" charset="0"/>
                <a:ea typeface="Cambria"/>
                <a:cs typeface="Times New Roman" panose="02020603050405020304" pitchFamily="18" charset="0"/>
                <a:sym typeface="Cambria"/>
              </a:rPr>
              <a:t>2) </a:t>
            </a:r>
            <a:r>
              <a:rPr lang="en-US" sz="2400" i="1" dirty="0" err="1">
                <a:solidFill>
                  <a:schemeClr val="tx1">
                    <a:lumMod val="50000"/>
                  </a:schemeClr>
                </a:solidFill>
                <a:latin typeface="Times New Roman" panose="02020603050405020304" pitchFamily="18" charset="0"/>
                <a:ea typeface="Cambria"/>
                <a:cs typeface="Times New Roman" panose="02020603050405020304" pitchFamily="18" charset="0"/>
                <a:sym typeface="Cambria"/>
              </a:rPr>
              <a:t>Có</a:t>
            </a:r>
            <a:r>
              <a:rPr lang="en-US" sz="2400" i="1" dirty="0">
                <a:solidFill>
                  <a:schemeClr val="tx1">
                    <a:lumMod val="50000"/>
                  </a:schemeClr>
                </a:solidFill>
                <a:latin typeface="Times New Roman" panose="02020603050405020304" pitchFamily="18" charset="0"/>
                <a:ea typeface="Cambria"/>
                <a:cs typeface="Times New Roman" panose="02020603050405020304" pitchFamily="18" charset="0"/>
                <a:sym typeface="Cambria"/>
              </a:rPr>
              <a:t> </a:t>
            </a:r>
            <a:r>
              <a:rPr lang="en-US" sz="2400" i="1" dirty="0" err="1">
                <a:solidFill>
                  <a:schemeClr val="tx1">
                    <a:lumMod val="50000"/>
                  </a:schemeClr>
                </a:solidFill>
                <a:latin typeface="Times New Roman" panose="02020603050405020304" pitchFamily="18" charset="0"/>
                <a:ea typeface="Cambria"/>
                <a:cs typeface="Times New Roman" panose="02020603050405020304" pitchFamily="18" charset="0"/>
                <a:sym typeface="Cambria"/>
              </a:rPr>
              <a:t>thể</a:t>
            </a:r>
            <a:r>
              <a:rPr lang="en-US" sz="2400" i="1" dirty="0">
                <a:solidFill>
                  <a:schemeClr val="tx1">
                    <a:lumMod val="50000"/>
                  </a:schemeClr>
                </a:solidFill>
                <a:latin typeface="Times New Roman" panose="02020603050405020304" pitchFamily="18" charset="0"/>
                <a:ea typeface="Cambria"/>
                <a:cs typeface="Times New Roman" panose="02020603050405020304" pitchFamily="18" charset="0"/>
                <a:sym typeface="Cambria"/>
              </a:rPr>
              <a:t> </a:t>
            </a:r>
            <a:r>
              <a:rPr lang="en-US" sz="2400" i="1" dirty="0" err="1">
                <a:solidFill>
                  <a:schemeClr val="tx1">
                    <a:lumMod val="50000"/>
                  </a:schemeClr>
                </a:solidFill>
                <a:latin typeface="Times New Roman" panose="02020603050405020304" pitchFamily="18" charset="0"/>
                <a:ea typeface="Cambria"/>
                <a:cs typeface="Times New Roman" panose="02020603050405020304" pitchFamily="18" charset="0"/>
                <a:sym typeface="Cambria"/>
              </a:rPr>
              <a:t>bỏ</a:t>
            </a:r>
            <a:r>
              <a:rPr lang="en-US" sz="2400" i="1" dirty="0">
                <a:solidFill>
                  <a:schemeClr val="tx1">
                    <a:lumMod val="50000"/>
                  </a:schemeClr>
                </a:solidFill>
                <a:latin typeface="Times New Roman" panose="02020603050405020304" pitchFamily="18" charset="0"/>
                <a:ea typeface="Cambria"/>
                <a:cs typeface="Times New Roman" panose="02020603050405020304" pitchFamily="18" charset="0"/>
                <a:sym typeface="Cambria"/>
              </a:rPr>
              <a:t> qua </a:t>
            </a:r>
            <a:r>
              <a:rPr lang="en-US" sz="2400" i="1" dirty="0" err="1">
                <a:solidFill>
                  <a:schemeClr val="tx1">
                    <a:lumMod val="50000"/>
                  </a:schemeClr>
                </a:solidFill>
                <a:latin typeface="Times New Roman" panose="02020603050405020304" pitchFamily="18" charset="0"/>
                <a:ea typeface="Cambria"/>
                <a:cs typeface="Times New Roman" panose="02020603050405020304" pitchFamily="18" charset="0"/>
                <a:sym typeface="Cambria"/>
              </a:rPr>
              <a:t>một</a:t>
            </a:r>
            <a:r>
              <a:rPr lang="en-US" sz="2400" i="1" dirty="0">
                <a:solidFill>
                  <a:schemeClr val="tx1">
                    <a:lumMod val="50000"/>
                  </a:schemeClr>
                </a:solidFill>
                <a:latin typeface="Times New Roman" panose="02020603050405020304" pitchFamily="18" charset="0"/>
                <a:ea typeface="Cambria"/>
                <a:cs typeface="Times New Roman" panose="02020603050405020304" pitchFamily="18" charset="0"/>
                <a:sym typeface="Cambria"/>
              </a:rPr>
              <a:t> </a:t>
            </a:r>
            <a:r>
              <a:rPr lang="en-US" sz="2400" i="1" dirty="0" err="1">
                <a:solidFill>
                  <a:schemeClr val="tx1">
                    <a:lumMod val="50000"/>
                  </a:schemeClr>
                </a:solidFill>
                <a:latin typeface="Times New Roman" panose="02020603050405020304" pitchFamily="18" charset="0"/>
                <a:ea typeface="Cambria"/>
                <a:cs typeface="Times New Roman" panose="02020603050405020304" pitchFamily="18" charset="0"/>
                <a:sym typeface="Cambria"/>
              </a:rPr>
              <a:t>số</a:t>
            </a:r>
            <a:r>
              <a:rPr lang="en-US" sz="2400" i="1" dirty="0">
                <a:solidFill>
                  <a:schemeClr val="tx1">
                    <a:lumMod val="50000"/>
                  </a:schemeClr>
                </a:solidFill>
                <a:latin typeface="Times New Roman" panose="02020603050405020304" pitchFamily="18" charset="0"/>
                <a:ea typeface="Cambria"/>
                <a:cs typeface="Times New Roman" panose="02020603050405020304" pitchFamily="18" charset="0"/>
                <a:sym typeface="Cambria"/>
              </a:rPr>
              <a:t> </a:t>
            </a:r>
            <a:r>
              <a:rPr lang="en-US" sz="2400" i="1" dirty="0" err="1">
                <a:solidFill>
                  <a:schemeClr val="tx1">
                    <a:lumMod val="50000"/>
                  </a:schemeClr>
                </a:solidFill>
                <a:latin typeface="Times New Roman" panose="02020603050405020304" pitchFamily="18" charset="0"/>
                <a:ea typeface="Cambria"/>
                <a:cs typeface="Times New Roman" panose="02020603050405020304" pitchFamily="18" charset="0"/>
                <a:sym typeface="Cambria"/>
              </a:rPr>
              <a:t>môn</a:t>
            </a:r>
            <a:r>
              <a:rPr lang="en-US" sz="2400" i="1" dirty="0">
                <a:solidFill>
                  <a:schemeClr val="tx1">
                    <a:lumMod val="50000"/>
                  </a:schemeClr>
                </a:solidFill>
                <a:latin typeface="Times New Roman" panose="02020603050405020304" pitchFamily="18" charset="0"/>
                <a:ea typeface="Cambria"/>
                <a:cs typeface="Times New Roman" panose="02020603050405020304" pitchFamily="18" charset="0"/>
                <a:sym typeface="Cambria"/>
              </a:rPr>
              <a:t>, </a:t>
            </a:r>
            <a:r>
              <a:rPr lang="en-US" sz="2400" i="1" dirty="0" err="1">
                <a:solidFill>
                  <a:schemeClr val="tx1">
                    <a:lumMod val="50000"/>
                  </a:schemeClr>
                </a:solidFill>
                <a:latin typeface="Times New Roman" panose="02020603050405020304" pitchFamily="18" charset="0"/>
                <a:ea typeface="Cambria"/>
                <a:cs typeface="Times New Roman" panose="02020603050405020304" pitchFamily="18" charset="0"/>
                <a:sym typeface="Cambria"/>
              </a:rPr>
              <a:t>chỉ</a:t>
            </a:r>
            <a:r>
              <a:rPr lang="en-US" sz="2400" i="1" dirty="0">
                <a:solidFill>
                  <a:schemeClr val="tx1">
                    <a:lumMod val="50000"/>
                  </a:schemeClr>
                </a:solidFill>
                <a:latin typeface="Times New Roman" panose="02020603050405020304" pitchFamily="18" charset="0"/>
                <a:ea typeface="Cambria"/>
                <a:cs typeface="Times New Roman" panose="02020603050405020304" pitchFamily="18" charset="0"/>
                <a:sym typeface="Cambria"/>
              </a:rPr>
              <a:t> </a:t>
            </a:r>
            <a:r>
              <a:rPr lang="en-US" sz="2400" i="1" dirty="0" err="1">
                <a:solidFill>
                  <a:schemeClr val="tx1">
                    <a:lumMod val="50000"/>
                  </a:schemeClr>
                </a:solidFill>
                <a:latin typeface="Times New Roman" panose="02020603050405020304" pitchFamily="18" charset="0"/>
                <a:ea typeface="Cambria"/>
                <a:cs typeface="Times New Roman" panose="02020603050405020304" pitchFamily="18" charset="0"/>
                <a:sym typeface="Cambria"/>
              </a:rPr>
              <a:t>nên</a:t>
            </a:r>
            <a:r>
              <a:rPr lang="en-US" sz="2400" i="1" dirty="0">
                <a:solidFill>
                  <a:schemeClr val="tx1">
                    <a:lumMod val="50000"/>
                  </a:schemeClr>
                </a:solidFill>
                <a:latin typeface="Times New Roman" panose="02020603050405020304" pitchFamily="18" charset="0"/>
                <a:ea typeface="Cambria"/>
                <a:cs typeface="Times New Roman" panose="02020603050405020304" pitchFamily="18" charset="0"/>
                <a:sym typeface="Cambria"/>
              </a:rPr>
              <a:t> </a:t>
            </a:r>
            <a:r>
              <a:rPr lang="en-US" sz="2400" i="1" dirty="0" err="1">
                <a:solidFill>
                  <a:schemeClr val="tx1">
                    <a:lumMod val="50000"/>
                  </a:schemeClr>
                </a:solidFill>
                <a:latin typeface="Times New Roman" panose="02020603050405020304" pitchFamily="18" charset="0"/>
                <a:ea typeface="Cambria"/>
                <a:cs typeface="Times New Roman" panose="02020603050405020304" pitchFamily="18" charset="0"/>
                <a:sym typeface="Cambria"/>
              </a:rPr>
              <a:t>học</a:t>
            </a:r>
            <a:r>
              <a:rPr lang="en-US" sz="2400" i="1" dirty="0">
                <a:solidFill>
                  <a:schemeClr val="tx1">
                    <a:lumMod val="50000"/>
                  </a:schemeClr>
                </a:solidFill>
                <a:latin typeface="Times New Roman" panose="02020603050405020304" pitchFamily="18" charset="0"/>
                <a:ea typeface="Cambria"/>
                <a:cs typeface="Times New Roman" panose="02020603050405020304" pitchFamily="18" charset="0"/>
                <a:sym typeface="Cambria"/>
              </a:rPr>
              <a:t> </a:t>
            </a:r>
            <a:r>
              <a:rPr lang="en-US" sz="2400" i="1" dirty="0" err="1">
                <a:solidFill>
                  <a:schemeClr val="tx1">
                    <a:lumMod val="50000"/>
                  </a:schemeClr>
                </a:solidFill>
                <a:latin typeface="Times New Roman" panose="02020603050405020304" pitchFamily="18" charset="0"/>
                <a:ea typeface="Cambria"/>
                <a:cs typeface="Times New Roman" panose="02020603050405020304" pitchFamily="18" charset="0"/>
                <a:sym typeface="Cambria"/>
              </a:rPr>
              <a:t>môn</a:t>
            </a:r>
            <a:r>
              <a:rPr lang="en-US" sz="2400" i="1" dirty="0">
                <a:solidFill>
                  <a:schemeClr val="tx1">
                    <a:lumMod val="50000"/>
                  </a:schemeClr>
                </a:solidFill>
                <a:latin typeface="Times New Roman" panose="02020603050405020304" pitchFamily="18" charset="0"/>
                <a:ea typeface="Cambria"/>
                <a:cs typeface="Times New Roman" panose="02020603050405020304" pitchFamily="18" charset="0"/>
                <a:sym typeface="Cambria"/>
              </a:rPr>
              <a:t> </a:t>
            </a:r>
            <a:r>
              <a:rPr lang="en-US" sz="2400" i="1" dirty="0" err="1">
                <a:solidFill>
                  <a:schemeClr val="tx1">
                    <a:lumMod val="50000"/>
                  </a:schemeClr>
                </a:solidFill>
                <a:latin typeface="Times New Roman" panose="02020603050405020304" pitchFamily="18" charset="0"/>
                <a:ea typeface="Cambria"/>
                <a:cs typeface="Times New Roman" panose="02020603050405020304" pitchFamily="18" charset="0"/>
                <a:sym typeface="Cambria"/>
              </a:rPr>
              <a:t>mình</a:t>
            </a:r>
            <a:r>
              <a:rPr lang="en-US" sz="2400" i="1" dirty="0">
                <a:solidFill>
                  <a:schemeClr val="tx1">
                    <a:lumMod val="50000"/>
                  </a:schemeClr>
                </a:solidFill>
                <a:latin typeface="Times New Roman" panose="02020603050405020304" pitchFamily="18" charset="0"/>
                <a:ea typeface="Cambria"/>
                <a:cs typeface="Times New Roman" panose="02020603050405020304" pitchFamily="18" charset="0"/>
                <a:sym typeface="Cambria"/>
              </a:rPr>
              <a:t> </a:t>
            </a:r>
            <a:r>
              <a:rPr lang="en-US" sz="2400" i="1" dirty="0" err="1">
                <a:solidFill>
                  <a:schemeClr val="tx1">
                    <a:lumMod val="50000"/>
                  </a:schemeClr>
                </a:solidFill>
                <a:latin typeface="Times New Roman" panose="02020603050405020304" pitchFamily="18" charset="0"/>
                <a:ea typeface="Cambria"/>
                <a:cs typeface="Times New Roman" panose="02020603050405020304" pitchFamily="18" charset="0"/>
                <a:sym typeface="Cambria"/>
              </a:rPr>
              <a:t>yêu</a:t>
            </a:r>
            <a:r>
              <a:rPr lang="en-US" sz="2400" i="1" dirty="0">
                <a:solidFill>
                  <a:schemeClr val="tx1">
                    <a:lumMod val="50000"/>
                  </a:schemeClr>
                </a:solidFill>
                <a:latin typeface="Times New Roman" panose="02020603050405020304" pitchFamily="18" charset="0"/>
                <a:ea typeface="Cambria"/>
                <a:cs typeface="Times New Roman" panose="02020603050405020304" pitchFamily="18" charset="0"/>
                <a:sym typeface="Cambria"/>
              </a:rPr>
              <a:t> </a:t>
            </a:r>
            <a:r>
              <a:rPr lang="en-US" sz="2400" i="1" dirty="0" err="1">
                <a:solidFill>
                  <a:schemeClr val="tx1">
                    <a:lumMod val="50000"/>
                  </a:schemeClr>
                </a:solidFill>
                <a:latin typeface="Times New Roman" panose="02020603050405020304" pitchFamily="18" charset="0"/>
                <a:ea typeface="Cambria"/>
                <a:cs typeface="Times New Roman" panose="02020603050405020304" pitchFamily="18" charset="0"/>
                <a:sym typeface="Cambria"/>
              </a:rPr>
              <a:t>thích</a:t>
            </a:r>
            <a:endParaRPr lang="en-US" sz="2400" i="1" dirty="0">
              <a:solidFill>
                <a:schemeClr val="tx1">
                  <a:lumMod val="50000"/>
                </a:schemeClr>
              </a:solidFill>
              <a:latin typeface="Times New Roman" panose="02020603050405020304" pitchFamily="18" charset="0"/>
              <a:ea typeface="Cambria"/>
              <a:cs typeface="Times New Roman" panose="02020603050405020304" pitchFamily="18" charset="0"/>
              <a:sym typeface="Cambria"/>
            </a:endParaRPr>
          </a:p>
          <a:p>
            <a:pPr algn="just">
              <a:buSzPts val="2800"/>
            </a:pPr>
            <a:r>
              <a:rPr lang="en-US" sz="2400" b="1" i="1" dirty="0">
                <a:solidFill>
                  <a:schemeClr val="tx1">
                    <a:lumMod val="50000"/>
                  </a:schemeClr>
                </a:solidFill>
                <a:latin typeface="Times New Roman" panose="02020603050405020304" pitchFamily="18" charset="0"/>
                <a:ea typeface="Cambria"/>
                <a:cs typeface="Times New Roman" panose="02020603050405020304" pitchFamily="18" charset="0"/>
                <a:sym typeface="Cambria"/>
              </a:rPr>
              <a:t>3) </a:t>
            </a:r>
            <a:r>
              <a:rPr lang="en-US" sz="2400" i="1" dirty="0" err="1">
                <a:solidFill>
                  <a:schemeClr val="tx1">
                    <a:lumMod val="50000"/>
                  </a:schemeClr>
                </a:solidFill>
                <a:latin typeface="Times New Roman" panose="02020603050405020304" pitchFamily="18" charset="0"/>
                <a:ea typeface="Cambria"/>
                <a:cs typeface="Times New Roman" panose="02020603050405020304" pitchFamily="18" charset="0"/>
                <a:sym typeface="Cambria"/>
              </a:rPr>
              <a:t>Tắt</a:t>
            </a:r>
            <a:r>
              <a:rPr lang="en-US" sz="2400" i="1" dirty="0">
                <a:solidFill>
                  <a:schemeClr val="tx1">
                    <a:lumMod val="50000"/>
                  </a:schemeClr>
                </a:solidFill>
                <a:latin typeface="Times New Roman" panose="02020603050405020304" pitchFamily="18" charset="0"/>
                <a:ea typeface="Cambria"/>
                <a:cs typeface="Times New Roman" panose="02020603050405020304" pitchFamily="18" charset="0"/>
                <a:sym typeface="Cambria"/>
              </a:rPr>
              <a:t> </a:t>
            </a:r>
            <a:r>
              <a:rPr lang="en-US" sz="2400" i="1" dirty="0" err="1">
                <a:solidFill>
                  <a:schemeClr val="tx1">
                    <a:lumMod val="50000"/>
                  </a:schemeClr>
                </a:solidFill>
                <a:latin typeface="Times New Roman" panose="02020603050405020304" pitchFamily="18" charset="0"/>
                <a:ea typeface="Cambria"/>
                <a:cs typeface="Times New Roman" panose="02020603050405020304" pitchFamily="18" charset="0"/>
                <a:sym typeface="Cambria"/>
              </a:rPr>
              <a:t>thiết</a:t>
            </a:r>
            <a:r>
              <a:rPr lang="en-US" sz="2400" i="1" dirty="0">
                <a:solidFill>
                  <a:schemeClr val="tx1">
                    <a:lumMod val="50000"/>
                  </a:schemeClr>
                </a:solidFill>
                <a:latin typeface="Times New Roman" panose="02020603050405020304" pitchFamily="18" charset="0"/>
                <a:ea typeface="Cambria"/>
                <a:cs typeface="Times New Roman" panose="02020603050405020304" pitchFamily="18" charset="0"/>
                <a:sym typeface="Cambria"/>
              </a:rPr>
              <a:t> </a:t>
            </a:r>
            <a:r>
              <a:rPr lang="en-US" sz="2400" i="1" dirty="0" err="1">
                <a:solidFill>
                  <a:schemeClr val="tx1">
                    <a:lumMod val="50000"/>
                  </a:schemeClr>
                </a:solidFill>
                <a:latin typeface="Times New Roman" panose="02020603050405020304" pitchFamily="18" charset="0"/>
                <a:ea typeface="Cambria"/>
                <a:cs typeface="Times New Roman" panose="02020603050405020304" pitchFamily="18" charset="0"/>
                <a:sym typeface="Cambria"/>
              </a:rPr>
              <a:t>bị</a:t>
            </a:r>
            <a:r>
              <a:rPr lang="en-US" sz="2400" i="1" dirty="0">
                <a:solidFill>
                  <a:schemeClr val="tx1">
                    <a:lumMod val="50000"/>
                  </a:schemeClr>
                </a:solidFill>
                <a:latin typeface="Times New Roman" panose="02020603050405020304" pitchFamily="18" charset="0"/>
                <a:ea typeface="Cambria"/>
                <a:cs typeface="Times New Roman" panose="02020603050405020304" pitchFamily="18" charset="0"/>
                <a:sym typeface="Cambria"/>
              </a:rPr>
              <a:t> </a:t>
            </a:r>
            <a:r>
              <a:rPr lang="en-US" sz="2400" i="1" dirty="0" err="1">
                <a:solidFill>
                  <a:schemeClr val="tx1">
                    <a:lumMod val="50000"/>
                  </a:schemeClr>
                </a:solidFill>
                <a:latin typeface="Times New Roman" panose="02020603050405020304" pitchFamily="18" charset="0"/>
                <a:ea typeface="Cambria"/>
                <a:cs typeface="Times New Roman" panose="02020603050405020304" pitchFamily="18" charset="0"/>
                <a:sym typeface="Cambria"/>
              </a:rPr>
              <a:t>điện</a:t>
            </a:r>
            <a:r>
              <a:rPr lang="en-US" sz="2400" i="1" dirty="0">
                <a:solidFill>
                  <a:schemeClr val="tx1">
                    <a:lumMod val="50000"/>
                  </a:schemeClr>
                </a:solidFill>
                <a:latin typeface="Times New Roman" panose="02020603050405020304" pitchFamily="18" charset="0"/>
                <a:ea typeface="Cambria"/>
                <a:cs typeface="Times New Roman" panose="02020603050405020304" pitchFamily="18" charset="0"/>
                <a:sym typeface="Cambria"/>
              </a:rPr>
              <a:t> </a:t>
            </a:r>
            <a:r>
              <a:rPr lang="en-US" sz="2400" i="1" dirty="0" err="1">
                <a:solidFill>
                  <a:schemeClr val="tx1">
                    <a:lumMod val="50000"/>
                  </a:schemeClr>
                </a:solidFill>
                <a:latin typeface="Times New Roman" panose="02020603050405020304" pitchFamily="18" charset="0"/>
                <a:ea typeface="Cambria"/>
                <a:cs typeface="Times New Roman" panose="02020603050405020304" pitchFamily="18" charset="0"/>
                <a:sym typeface="Cambria"/>
              </a:rPr>
              <a:t>trong</a:t>
            </a:r>
            <a:r>
              <a:rPr lang="en-US" sz="2400" i="1" dirty="0">
                <a:solidFill>
                  <a:schemeClr val="tx1">
                    <a:lumMod val="50000"/>
                  </a:schemeClr>
                </a:solidFill>
                <a:latin typeface="Times New Roman" panose="02020603050405020304" pitchFamily="18" charset="0"/>
                <a:ea typeface="Cambria"/>
                <a:cs typeface="Times New Roman" panose="02020603050405020304" pitchFamily="18" charset="0"/>
                <a:sym typeface="Cambria"/>
              </a:rPr>
              <a:t> </a:t>
            </a:r>
            <a:r>
              <a:rPr lang="en-US" sz="2400" i="1" dirty="0" err="1">
                <a:solidFill>
                  <a:schemeClr val="tx1">
                    <a:lumMod val="50000"/>
                  </a:schemeClr>
                </a:solidFill>
                <a:latin typeface="Times New Roman" panose="02020603050405020304" pitchFamily="18" charset="0"/>
                <a:ea typeface="Cambria"/>
                <a:cs typeface="Times New Roman" panose="02020603050405020304" pitchFamily="18" charset="0"/>
                <a:sym typeface="Cambria"/>
              </a:rPr>
              <a:t>giờ</a:t>
            </a:r>
            <a:r>
              <a:rPr lang="en-US" sz="2400" i="1" dirty="0">
                <a:solidFill>
                  <a:schemeClr val="tx1">
                    <a:lumMod val="50000"/>
                  </a:schemeClr>
                </a:solidFill>
                <a:latin typeface="Times New Roman" panose="02020603050405020304" pitchFamily="18" charset="0"/>
                <a:ea typeface="Cambria"/>
                <a:cs typeface="Times New Roman" panose="02020603050405020304" pitchFamily="18" charset="0"/>
                <a:sym typeface="Cambria"/>
              </a:rPr>
              <a:t> </a:t>
            </a:r>
            <a:r>
              <a:rPr lang="en-US" sz="2400" i="1" dirty="0" err="1">
                <a:solidFill>
                  <a:schemeClr val="tx1">
                    <a:lumMod val="50000"/>
                  </a:schemeClr>
                </a:solidFill>
                <a:latin typeface="Times New Roman" panose="02020603050405020304" pitchFamily="18" charset="0"/>
                <a:ea typeface="Cambria"/>
                <a:cs typeface="Times New Roman" panose="02020603050405020304" pitchFamily="18" charset="0"/>
                <a:sym typeface="Cambria"/>
              </a:rPr>
              <a:t>Trái</a:t>
            </a:r>
            <a:r>
              <a:rPr lang="en-US" sz="2400" i="1" dirty="0">
                <a:solidFill>
                  <a:schemeClr val="tx1">
                    <a:lumMod val="50000"/>
                  </a:schemeClr>
                </a:solidFill>
                <a:latin typeface="Times New Roman" panose="02020603050405020304" pitchFamily="18" charset="0"/>
                <a:ea typeface="Cambria"/>
                <a:cs typeface="Times New Roman" panose="02020603050405020304" pitchFamily="18" charset="0"/>
                <a:sym typeface="Cambria"/>
              </a:rPr>
              <a:t> </a:t>
            </a:r>
            <a:r>
              <a:rPr lang="en-US" sz="2400" i="1" dirty="0" err="1">
                <a:solidFill>
                  <a:schemeClr val="tx1">
                    <a:lumMod val="50000"/>
                  </a:schemeClr>
                </a:solidFill>
                <a:latin typeface="Times New Roman" panose="02020603050405020304" pitchFamily="18" charset="0"/>
                <a:ea typeface="Cambria"/>
                <a:cs typeface="Times New Roman" panose="02020603050405020304" pitchFamily="18" charset="0"/>
                <a:sym typeface="Cambria"/>
              </a:rPr>
              <a:t>Đất</a:t>
            </a:r>
            <a:r>
              <a:rPr lang="en-US" sz="2400" i="1" dirty="0">
                <a:solidFill>
                  <a:schemeClr val="tx1">
                    <a:lumMod val="50000"/>
                  </a:schemeClr>
                </a:solidFill>
                <a:latin typeface="Times New Roman" panose="02020603050405020304" pitchFamily="18" charset="0"/>
                <a:ea typeface="Cambria"/>
                <a:cs typeface="Times New Roman" panose="02020603050405020304" pitchFamily="18" charset="0"/>
                <a:sym typeface="Cambria"/>
              </a:rPr>
              <a:t> </a:t>
            </a:r>
            <a:r>
              <a:rPr lang="en-US" sz="2400" i="1" dirty="0" err="1">
                <a:solidFill>
                  <a:schemeClr val="tx1">
                    <a:lumMod val="50000"/>
                  </a:schemeClr>
                </a:solidFill>
                <a:latin typeface="Times New Roman" panose="02020603050405020304" pitchFamily="18" charset="0"/>
                <a:ea typeface="Cambria"/>
                <a:cs typeface="Times New Roman" panose="02020603050405020304" pitchFamily="18" charset="0"/>
                <a:sym typeface="Cambria"/>
              </a:rPr>
              <a:t>chỉ</a:t>
            </a:r>
            <a:r>
              <a:rPr lang="en-US" sz="2400" i="1" dirty="0">
                <a:solidFill>
                  <a:schemeClr val="tx1">
                    <a:lumMod val="50000"/>
                  </a:schemeClr>
                </a:solidFill>
                <a:latin typeface="Times New Roman" panose="02020603050405020304" pitchFamily="18" charset="0"/>
                <a:ea typeface="Cambria"/>
                <a:cs typeface="Times New Roman" panose="02020603050405020304" pitchFamily="18" charset="0"/>
                <a:sym typeface="Cambria"/>
              </a:rPr>
              <a:t> </a:t>
            </a:r>
            <a:r>
              <a:rPr lang="en-US" sz="2400" i="1" dirty="0" err="1">
                <a:solidFill>
                  <a:schemeClr val="tx1">
                    <a:lumMod val="50000"/>
                  </a:schemeClr>
                </a:solidFill>
                <a:latin typeface="Times New Roman" panose="02020603050405020304" pitchFamily="18" charset="0"/>
                <a:ea typeface="Cambria"/>
                <a:cs typeface="Times New Roman" panose="02020603050405020304" pitchFamily="18" charset="0"/>
                <a:sym typeface="Cambria"/>
              </a:rPr>
              <a:t>là</a:t>
            </a:r>
            <a:r>
              <a:rPr lang="en-US" sz="2400" i="1" dirty="0">
                <a:solidFill>
                  <a:schemeClr val="tx1">
                    <a:lumMod val="50000"/>
                  </a:schemeClr>
                </a:solidFill>
                <a:latin typeface="Times New Roman" panose="02020603050405020304" pitchFamily="18" charset="0"/>
                <a:ea typeface="Cambria"/>
                <a:cs typeface="Times New Roman" panose="02020603050405020304" pitchFamily="18" charset="0"/>
                <a:sym typeface="Cambria"/>
              </a:rPr>
              <a:t> </a:t>
            </a:r>
            <a:r>
              <a:rPr lang="en-US" sz="2400" i="1" dirty="0" err="1">
                <a:solidFill>
                  <a:schemeClr val="tx1">
                    <a:lumMod val="50000"/>
                  </a:schemeClr>
                </a:solidFill>
                <a:latin typeface="Times New Roman" panose="02020603050405020304" pitchFamily="18" charset="0"/>
                <a:ea typeface="Cambria"/>
                <a:cs typeface="Times New Roman" panose="02020603050405020304" pitchFamily="18" charset="0"/>
                <a:sym typeface="Cambria"/>
              </a:rPr>
              <a:t>việc</a:t>
            </a:r>
            <a:r>
              <a:rPr lang="en-US" sz="2400" i="1" dirty="0">
                <a:solidFill>
                  <a:schemeClr val="tx1">
                    <a:lumMod val="50000"/>
                  </a:schemeClr>
                </a:solidFill>
                <a:latin typeface="Times New Roman" panose="02020603050405020304" pitchFamily="18" charset="0"/>
                <a:ea typeface="Cambria"/>
                <a:cs typeface="Times New Roman" panose="02020603050405020304" pitchFamily="18" charset="0"/>
                <a:sym typeface="Cambria"/>
              </a:rPr>
              <a:t> </a:t>
            </a:r>
            <a:r>
              <a:rPr lang="en-US" sz="2400" i="1" dirty="0" err="1">
                <a:solidFill>
                  <a:schemeClr val="tx1">
                    <a:lumMod val="50000"/>
                  </a:schemeClr>
                </a:solidFill>
                <a:latin typeface="Times New Roman" panose="02020603050405020304" pitchFamily="18" charset="0"/>
                <a:ea typeface="Cambria"/>
                <a:cs typeface="Times New Roman" panose="02020603050405020304" pitchFamily="18" charset="0"/>
                <a:sym typeface="Cambria"/>
              </a:rPr>
              <a:t>làm</a:t>
            </a:r>
            <a:r>
              <a:rPr lang="en-US" sz="2400" i="1" dirty="0">
                <a:solidFill>
                  <a:schemeClr val="tx1">
                    <a:lumMod val="50000"/>
                  </a:schemeClr>
                </a:solidFill>
                <a:latin typeface="Times New Roman" panose="02020603050405020304" pitchFamily="18" charset="0"/>
                <a:ea typeface="Cambria"/>
                <a:cs typeface="Times New Roman" panose="02020603050405020304" pitchFamily="18" charset="0"/>
                <a:sym typeface="Cambria"/>
              </a:rPr>
              <a:t> </a:t>
            </a:r>
            <a:r>
              <a:rPr lang="en-US" sz="2400" i="1" dirty="0" err="1">
                <a:solidFill>
                  <a:schemeClr val="tx1">
                    <a:lumMod val="50000"/>
                  </a:schemeClr>
                </a:solidFill>
                <a:latin typeface="Times New Roman" panose="02020603050405020304" pitchFamily="18" charset="0"/>
                <a:ea typeface="Cambria"/>
                <a:cs typeface="Times New Roman" panose="02020603050405020304" pitchFamily="18" charset="0"/>
                <a:sym typeface="Cambria"/>
              </a:rPr>
              <a:t>hình</a:t>
            </a:r>
            <a:r>
              <a:rPr lang="en-US" sz="2400" i="1" dirty="0">
                <a:solidFill>
                  <a:schemeClr val="tx1">
                    <a:lumMod val="50000"/>
                  </a:schemeClr>
                </a:solidFill>
                <a:latin typeface="Times New Roman" panose="02020603050405020304" pitchFamily="18" charset="0"/>
                <a:ea typeface="Cambria"/>
                <a:cs typeface="Times New Roman" panose="02020603050405020304" pitchFamily="18" charset="0"/>
                <a:sym typeface="Cambria"/>
              </a:rPr>
              <a:t> </a:t>
            </a:r>
            <a:r>
              <a:rPr lang="en-US" sz="2400" i="1" dirty="0" err="1">
                <a:solidFill>
                  <a:schemeClr val="tx1">
                    <a:lumMod val="50000"/>
                  </a:schemeClr>
                </a:solidFill>
                <a:latin typeface="Times New Roman" panose="02020603050405020304" pitchFamily="18" charset="0"/>
                <a:ea typeface="Cambria"/>
                <a:cs typeface="Times New Roman" panose="02020603050405020304" pitchFamily="18" charset="0"/>
                <a:sym typeface="Cambria"/>
              </a:rPr>
              <a:t>thức</a:t>
            </a:r>
            <a:r>
              <a:rPr lang="en-US" sz="2400" i="1" dirty="0">
                <a:solidFill>
                  <a:schemeClr val="tx1">
                    <a:lumMod val="50000"/>
                  </a:schemeClr>
                </a:solidFill>
                <a:latin typeface="Times New Roman" panose="02020603050405020304" pitchFamily="18" charset="0"/>
                <a:ea typeface="Cambria"/>
                <a:cs typeface="Times New Roman" panose="02020603050405020304" pitchFamily="18" charset="0"/>
                <a:sym typeface="Cambria"/>
              </a:rPr>
              <a:t>, </a:t>
            </a:r>
            <a:r>
              <a:rPr lang="en-US" sz="2400" i="1" dirty="0" err="1">
                <a:solidFill>
                  <a:schemeClr val="tx1">
                    <a:lumMod val="50000"/>
                  </a:schemeClr>
                </a:solidFill>
                <a:latin typeface="Times New Roman" panose="02020603050405020304" pitchFamily="18" charset="0"/>
                <a:ea typeface="Cambria"/>
                <a:cs typeface="Times New Roman" panose="02020603050405020304" pitchFamily="18" charset="0"/>
                <a:sym typeface="Cambria"/>
              </a:rPr>
              <a:t>không</a:t>
            </a:r>
            <a:r>
              <a:rPr lang="en-US" sz="2400" i="1" dirty="0">
                <a:solidFill>
                  <a:schemeClr val="tx1">
                    <a:lumMod val="50000"/>
                  </a:schemeClr>
                </a:solidFill>
                <a:latin typeface="Times New Roman" panose="02020603050405020304" pitchFamily="18" charset="0"/>
                <a:ea typeface="Cambria"/>
                <a:cs typeface="Times New Roman" panose="02020603050405020304" pitchFamily="18" charset="0"/>
                <a:sym typeface="Cambria"/>
              </a:rPr>
              <a:t> </a:t>
            </a:r>
            <a:r>
              <a:rPr lang="en-US" sz="2400" i="1" dirty="0" err="1">
                <a:solidFill>
                  <a:schemeClr val="tx1">
                    <a:lumMod val="50000"/>
                  </a:schemeClr>
                </a:solidFill>
                <a:latin typeface="Times New Roman" panose="02020603050405020304" pitchFamily="18" charset="0"/>
                <a:ea typeface="Cambria"/>
                <a:cs typeface="Times New Roman" panose="02020603050405020304" pitchFamily="18" charset="0"/>
                <a:sym typeface="Cambria"/>
              </a:rPr>
              <a:t>có</a:t>
            </a:r>
            <a:r>
              <a:rPr lang="en-US" sz="2400" i="1" dirty="0">
                <a:solidFill>
                  <a:schemeClr val="tx1">
                    <a:lumMod val="50000"/>
                  </a:schemeClr>
                </a:solidFill>
                <a:latin typeface="Times New Roman" panose="02020603050405020304" pitchFamily="18" charset="0"/>
                <a:ea typeface="Cambria"/>
                <a:cs typeface="Times New Roman" panose="02020603050405020304" pitchFamily="18" charset="0"/>
                <a:sym typeface="Cambria"/>
              </a:rPr>
              <a:t> </a:t>
            </a:r>
            <a:r>
              <a:rPr lang="en-US" sz="2400" i="1" dirty="0" err="1">
                <a:solidFill>
                  <a:schemeClr val="tx1">
                    <a:lumMod val="50000"/>
                  </a:schemeClr>
                </a:solidFill>
                <a:latin typeface="Times New Roman" panose="02020603050405020304" pitchFamily="18" charset="0"/>
                <a:ea typeface="Cambria"/>
                <a:cs typeface="Times New Roman" panose="02020603050405020304" pitchFamily="18" charset="0"/>
                <a:sym typeface="Cambria"/>
              </a:rPr>
              <a:t>tác</a:t>
            </a:r>
            <a:r>
              <a:rPr lang="en-US" sz="2400" i="1" dirty="0">
                <a:solidFill>
                  <a:schemeClr val="tx1">
                    <a:lumMod val="50000"/>
                  </a:schemeClr>
                </a:solidFill>
                <a:latin typeface="Times New Roman" panose="02020603050405020304" pitchFamily="18" charset="0"/>
                <a:ea typeface="Cambria"/>
                <a:cs typeface="Times New Roman" panose="02020603050405020304" pitchFamily="18" charset="0"/>
                <a:sym typeface="Cambria"/>
              </a:rPr>
              <a:t> </a:t>
            </a:r>
            <a:r>
              <a:rPr lang="en-US" sz="2400" i="1" dirty="0" err="1">
                <a:solidFill>
                  <a:schemeClr val="tx1">
                    <a:lumMod val="50000"/>
                  </a:schemeClr>
                </a:solidFill>
                <a:latin typeface="Times New Roman" panose="02020603050405020304" pitchFamily="18" charset="0"/>
                <a:ea typeface="Cambria"/>
                <a:cs typeface="Times New Roman" panose="02020603050405020304" pitchFamily="18" charset="0"/>
                <a:sym typeface="Cambria"/>
              </a:rPr>
              <a:t>dụng</a:t>
            </a:r>
            <a:r>
              <a:rPr lang="en-US" sz="2400" i="1" dirty="0">
                <a:solidFill>
                  <a:schemeClr val="tx1">
                    <a:lumMod val="50000"/>
                  </a:schemeClr>
                </a:solidFill>
                <a:latin typeface="Times New Roman" panose="02020603050405020304" pitchFamily="18" charset="0"/>
                <a:ea typeface="Cambria"/>
                <a:cs typeface="Times New Roman" panose="02020603050405020304" pitchFamily="18" charset="0"/>
                <a:sym typeface="Cambria"/>
              </a:rPr>
              <a:t> </a:t>
            </a:r>
            <a:r>
              <a:rPr lang="en-US" sz="2400" i="1" dirty="0" err="1">
                <a:solidFill>
                  <a:schemeClr val="tx1">
                    <a:lumMod val="50000"/>
                  </a:schemeClr>
                </a:solidFill>
                <a:latin typeface="Times New Roman" panose="02020603050405020304" pitchFamily="18" charset="0"/>
                <a:ea typeface="Cambria"/>
                <a:cs typeface="Times New Roman" panose="02020603050405020304" pitchFamily="18" charset="0"/>
                <a:sym typeface="Cambria"/>
              </a:rPr>
              <a:t>vì</a:t>
            </a:r>
            <a:r>
              <a:rPr lang="en-US" sz="2400" i="1" dirty="0">
                <a:solidFill>
                  <a:schemeClr val="tx1">
                    <a:lumMod val="50000"/>
                  </a:schemeClr>
                </a:solidFill>
                <a:latin typeface="Times New Roman" panose="02020603050405020304" pitchFamily="18" charset="0"/>
                <a:ea typeface="Cambria"/>
                <a:cs typeface="Times New Roman" panose="02020603050405020304" pitchFamily="18" charset="0"/>
                <a:sym typeface="Cambria"/>
              </a:rPr>
              <a:t> </a:t>
            </a:r>
            <a:r>
              <a:rPr lang="en-US" sz="2400" i="1" dirty="0" err="1">
                <a:solidFill>
                  <a:schemeClr val="tx1">
                    <a:lumMod val="50000"/>
                  </a:schemeClr>
                </a:solidFill>
                <a:latin typeface="Times New Roman" panose="02020603050405020304" pitchFamily="18" charset="0"/>
                <a:ea typeface="Cambria"/>
                <a:cs typeface="Times New Roman" panose="02020603050405020304" pitchFamily="18" charset="0"/>
                <a:sym typeface="Cambria"/>
              </a:rPr>
              <a:t>chẳng</a:t>
            </a:r>
            <a:r>
              <a:rPr lang="en-US" sz="2400" i="1" dirty="0">
                <a:solidFill>
                  <a:schemeClr val="tx1">
                    <a:lumMod val="50000"/>
                  </a:schemeClr>
                </a:solidFill>
                <a:latin typeface="Times New Roman" panose="02020603050405020304" pitchFamily="18" charset="0"/>
                <a:ea typeface="Cambria"/>
                <a:cs typeface="Times New Roman" panose="02020603050405020304" pitchFamily="18" charset="0"/>
                <a:sym typeface="Cambria"/>
              </a:rPr>
              <a:t> </a:t>
            </a:r>
            <a:r>
              <a:rPr lang="en-US" sz="2400" i="1" dirty="0" err="1">
                <a:solidFill>
                  <a:schemeClr val="tx1">
                    <a:lumMod val="50000"/>
                  </a:schemeClr>
                </a:solidFill>
                <a:latin typeface="Times New Roman" panose="02020603050405020304" pitchFamily="18" charset="0"/>
                <a:ea typeface="Cambria"/>
                <a:cs typeface="Times New Roman" panose="02020603050405020304" pitchFamily="18" charset="0"/>
                <a:sym typeface="Cambria"/>
              </a:rPr>
              <a:t>tiết</a:t>
            </a:r>
            <a:r>
              <a:rPr lang="en-US" sz="2400" i="1" dirty="0">
                <a:solidFill>
                  <a:schemeClr val="tx1">
                    <a:lumMod val="50000"/>
                  </a:schemeClr>
                </a:solidFill>
                <a:latin typeface="Times New Roman" panose="02020603050405020304" pitchFamily="18" charset="0"/>
                <a:ea typeface="Cambria"/>
                <a:cs typeface="Times New Roman" panose="02020603050405020304" pitchFamily="18" charset="0"/>
                <a:sym typeface="Cambria"/>
              </a:rPr>
              <a:t> </a:t>
            </a:r>
            <a:r>
              <a:rPr lang="en-US" sz="2400" i="1" dirty="0" err="1">
                <a:solidFill>
                  <a:schemeClr val="tx1">
                    <a:lumMod val="50000"/>
                  </a:schemeClr>
                </a:solidFill>
                <a:latin typeface="Times New Roman" panose="02020603050405020304" pitchFamily="18" charset="0"/>
                <a:ea typeface="Cambria"/>
                <a:cs typeface="Times New Roman" panose="02020603050405020304" pitchFamily="18" charset="0"/>
                <a:sym typeface="Cambria"/>
              </a:rPr>
              <a:t>kiệm</a:t>
            </a:r>
            <a:r>
              <a:rPr lang="en-US" sz="2400" i="1" dirty="0">
                <a:solidFill>
                  <a:schemeClr val="tx1">
                    <a:lumMod val="50000"/>
                  </a:schemeClr>
                </a:solidFill>
                <a:latin typeface="Times New Roman" panose="02020603050405020304" pitchFamily="18" charset="0"/>
                <a:ea typeface="Cambria"/>
                <a:cs typeface="Times New Roman" panose="02020603050405020304" pitchFamily="18" charset="0"/>
                <a:sym typeface="Cambria"/>
              </a:rPr>
              <a:t> </a:t>
            </a:r>
            <a:r>
              <a:rPr lang="en-US" sz="2400" i="1" dirty="0" err="1">
                <a:solidFill>
                  <a:schemeClr val="tx1">
                    <a:lumMod val="50000"/>
                  </a:schemeClr>
                </a:solidFill>
                <a:latin typeface="Times New Roman" panose="02020603050405020304" pitchFamily="18" charset="0"/>
                <a:ea typeface="Cambria"/>
                <a:cs typeface="Times New Roman" panose="02020603050405020304" pitchFamily="18" charset="0"/>
                <a:sym typeface="Cambria"/>
              </a:rPr>
              <a:t>điện</a:t>
            </a:r>
            <a:r>
              <a:rPr lang="en-US" sz="2400" i="1" dirty="0">
                <a:solidFill>
                  <a:schemeClr val="tx1">
                    <a:lumMod val="50000"/>
                  </a:schemeClr>
                </a:solidFill>
                <a:latin typeface="Times New Roman" panose="02020603050405020304" pitchFamily="18" charset="0"/>
                <a:ea typeface="Cambria"/>
                <a:cs typeface="Times New Roman" panose="02020603050405020304" pitchFamily="18" charset="0"/>
                <a:sym typeface="Cambria"/>
              </a:rPr>
              <a:t> </a:t>
            </a:r>
            <a:r>
              <a:rPr lang="en-US" sz="2400" i="1" dirty="0" err="1">
                <a:solidFill>
                  <a:schemeClr val="tx1">
                    <a:lumMod val="50000"/>
                  </a:schemeClr>
                </a:solidFill>
                <a:latin typeface="Times New Roman" panose="02020603050405020304" pitchFamily="18" charset="0"/>
                <a:ea typeface="Cambria"/>
                <a:cs typeface="Times New Roman" panose="02020603050405020304" pitchFamily="18" charset="0"/>
                <a:sym typeface="Cambria"/>
              </a:rPr>
              <a:t>được</a:t>
            </a:r>
            <a:r>
              <a:rPr lang="en-US" sz="2400" i="1" dirty="0">
                <a:solidFill>
                  <a:schemeClr val="tx1">
                    <a:lumMod val="50000"/>
                  </a:schemeClr>
                </a:solidFill>
                <a:latin typeface="Times New Roman" panose="02020603050405020304" pitchFamily="18" charset="0"/>
                <a:ea typeface="Cambria"/>
                <a:cs typeface="Times New Roman" panose="02020603050405020304" pitchFamily="18" charset="0"/>
                <a:sym typeface="Cambria"/>
              </a:rPr>
              <a:t> </a:t>
            </a:r>
            <a:r>
              <a:rPr lang="en-US" sz="2400" i="1" dirty="0" err="1">
                <a:solidFill>
                  <a:schemeClr val="tx1">
                    <a:lumMod val="50000"/>
                  </a:schemeClr>
                </a:solidFill>
                <a:latin typeface="Times New Roman" panose="02020603050405020304" pitchFamily="18" charset="0"/>
                <a:ea typeface="Cambria"/>
                <a:cs typeface="Times New Roman" panose="02020603050405020304" pitchFamily="18" charset="0"/>
                <a:sym typeface="Cambria"/>
              </a:rPr>
              <a:t>bao</a:t>
            </a:r>
            <a:r>
              <a:rPr lang="en-US" sz="2400" i="1" dirty="0">
                <a:solidFill>
                  <a:schemeClr val="tx1">
                    <a:lumMod val="50000"/>
                  </a:schemeClr>
                </a:solidFill>
                <a:latin typeface="Times New Roman" panose="02020603050405020304" pitchFamily="18" charset="0"/>
                <a:ea typeface="Cambria"/>
                <a:cs typeface="Times New Roman" panose="02020603050405020304" pitchFamily="18" charset="0"/>
                <a:sym typeface="Cambria"/>
              </a:rPr>
              <a:t> </a:t>
            </a:r>
            <a:r>
              <a:rPr lang="en-US" sz="2400" i="1" dirty="0" err="1">
                <a:solidFill>
                  <a:schemeClr val="tx1">
                    <a:lumMod val="50000"/>
                  </a:schemeClr>
                </a:solidFill>
                <a:latin typeface="Times New Roman" panose="02020603050405020304" pitchFamily="18" charset="0"/>
                <a:ea typeface="Cambria"/>
                <a:cs typeface="Times New Roman" panose="02020603050405020304" pitchFamily="18" charset="0"/>
                <a:sym typeface="Cambria"/>
              </a:rPr>
              <a:t>nhiêu</a:t>
            </a:r>
            <a:r>
              <a:rPr lang="en-US" sz="2400" i="1" dirty="0">
                <a:solidFill>
                  <a:schemeClr val="tx1">
                    <a:lumMod val="50000"/>
                  </a:schemeClr>
                </a:solidFill>
                <a:latin typeface="Times New Roman" panose="02020603050405020304" pitchFamily="18" charset="0"/>
                <a:ea typeface="Cambria"/>
                <a:cs typeface="Times New Roman" panose="02020603050405020304" pitchFamily="18" charset="0"/>
                <a:sym typeface="Cambria"/>
              </a:rPr>
              <a:t>.</a:t>
            </a:r>
            <a:endParaRPr sz="1100" dirty="0">
              <a:solidFill>
                <a:schemeClr val="tx1">
                  <a:lumMod val="50000"/>
                </a:schemeClr>
              </a:solidFill>
              <a:latin typeface="Times New Roman" panose="02020603050405020304" pitchFamily="18" charset="0"/>
              <a:cs typeface="Times New Roman" panose="02020603050405020304" pitchFamily="18" charset="0"/>
            </a:endParaRPr>
          </a:p>
          <a:p>
            <a:pPr algn="just">
              <a:buSzPts val="2800"/>
            </a:pPr>
            <a:r>
              <a:rPr lang="en-US" sz="2400" b="1" i="1" dirty="0">
                <a:solidFill>
                  <a:schemeClr val="tx1">
                    <a:lumMod val="50000"/>
                  </a:schemeClr>
                </a:solidFill>
                <a:latin typeface="Times New Roman" panose="02020603050405020304" pitchFamily="18" charset="0"/>
                <a:ea typeface="Cambria"/>
                <a:cs typeface="Times New Roman" panose="02020603050405020304" pitchFamily="18" charset="0"/>
                <a:sym typeface="Cambria"/>
              </a:rPr>
              <a:t>4) </a:t>
            </a:r>
            <a:r>
              <a:rPr lang="en-US" sz="2400" i="1" dirty="0" err="1">
                <a:solidFill>
                  <a:schemeClr val="tx1">
                    <a:lumMod val="50000"/>
                  </a:schemeClr>
                </a:solidFill>
                <a:latin typeface="Times New Roman" panose="02020603050405020304" pitchFamily="18" charset="0"/>
                <a:ea typeface="Cambria"/>
                <a:cs typeface="Times New Roman" panose="02020603050405020304" pitchFamily="18" charset="0"/>
                <a:sym typeface="Cambria"/>
              </a:rPr>
              <a:t>Sách</a:t>
            </a:r>
            <a:r>
              <a:rPr lang="en-US" sz="2400" i="1" dirty="0">
                <a:solidFill>
                  <a:schemeClr val="tx1">
                    <a:lumMod val="50000"/>
                  </a:schemeClr>
                </a:solidFill>
                <a:latin typeface="Times New Roman" panose="02020603050405020304" pitchFamily="18" charset="0"/>
                <a:ea typeface="Cambria"/>
                <a:cs typeface="Times New Roman" panose="02020603050405020304" pitchFamily="18" charset="0"/>
                <a:sym typeface="Cambria"/>
              </a:rPr>
              <a:t> </a:t>
            </a:r>
            <a:r>
              <a:rPr lang="en-US" sz="2400" i="1" dirty="0" err="1">
                <a:solidFill>
                  <a:schemeClr val="tx1">
                    <a:lumMod val="50000"/>
                  </a:schemeClr>
                </a:solidFill>
                <a:latin typeface="Times New Roman" panose="02020603050405020304" pitchFamily="18" charset="0"/>
                <a:ea typeface="Cambria"/>
                <a:cs typeface="Times New Roman" panose="02020603050405020304" pitchFamily="18" charset="0"/>
                <a:sym typeface="Cambria"/>
              </a:rPr>
              <a:t>giáo</a:t>
            </a:r>
            <a:r>
              <a:rPr lang="en-US" sz="2400" i="1" dirty="0">
                <a:solidFill>
                  <a:schemeClr val="tx1">
                    <a:lumMod val="50000"/>
                  </a:schemeClr>
                </a:solidFill>
                <a:latin typeface="Times New Roman" panose="02020603050405020304" pitchFamily="18" charset="0"/>
                <a:ea typeface="Cambria"/>
                <a:cs typeface="Times New Roman" panose="02020603050405020304" pitchFamily="18" charset="0"/>
                <a:sym typeface="Cambria"/>
              </a:rPr>
              <a:t> </a:t>
            </a:r>
            <a:r>
              <a:rPr lang="en-US" sz="2400" i="1" dirty="0" err="1">
                <a:solidFill>
                  <a:schemeClr val="tx1">
                    <a:lumMod val="50000"/>
                  </a:schemeClr>
                </a:solidFill>
                <a:latin typeface="Times New Roman" panose="02020603050405020304" pitchFamily="18" charset="0"/>
                <a:ea typeface="Cambria"/>
                <a:cs typeface="Times New Roman" panose="02020603050405020304" pitchFamily="18" charset="0"/>
                <a:sym typeface="Cambria"/>
              </a:rPr>
              <a:t>khoa</a:t>
            </a:r>
            <a:r>
              <a:rPr lang="en-US" sz="2400" i="1" dirty="0">
                <a:solidFill>
                  <a:schemeClr val="tx1">
                    <a:lumMod val="50000"/>
                  </a:schemeClr>
                </a:solidFill>
                <a:latin typeface="Times New Roman" panose="02020603050405020304" pitchFamily="18" charset="0"/>
                <a:ea typeface="Cambria"/>
                <a:cs typeface="Times New Roman" panose="02020603050405020304" pitchFamily="18" charset="0"/>
                <a:sym typeface="Cambria"/>
              </a:rPr>
              <a:t> </a:t>
            </a:r>
            <a:r>
              <a:rPr lang="en-US" sz="2400" i="1" dirty="0" err="1">
                <a:solidFill>
                  <a:schemeClr val="tx1">
                    <a:lumMod val="50000"/>
                  </a:schemeClr>
                </a:solidFill>
                <a:latin typeface="Times New Roman" panose="02020603050405020304" pitchFamily="18" charset="0"/>
                <a:ea typeface="Cambria"/>
                <a:cs typeface="Times New Roman" panose="02020603050405020304" pitchFamily="18" charset="0"/>
                <a:sym typeface="Cambria"/>
              </a:rPr>
              <a:t>bố</a:t>
            </a:r>
            <a:r>
              <a:rPr lang="en-US" sz="2400" i="1" dirty="0">
                <a:solidFill>
                  <a:schemeClr val="tx1">
                    <a:lumMod val="50000"/>
                  </a:schemeClr>
                </a:solidFill>
                <a:latin typeface="Times New Roman" panose="02020603050405020304" pitchFamily="18" charset="0"/>
                <a:ea typeface="Cambria"/>
                <a:cs typeface="Times New Roman" panose="02020603050405020304" pitchFamily="18" charset="0"/>
                <a:sym typeface="Cambria"/>
              </a:rPr>
              <a:t> </a:t>
            </a:r>
            <a:r>
              <a:rPr lang="en-US" sz="2400" i="1" dirty="0" err="1">
                <a:solidFill>
                  <a:schemeClr val="tx1">
                    <a:lumMod val="50000"/>
                  </a:schemeClr>
                </a:solidFill>
                <a:latin typeface="Times New Roman" panose="02020603050405020304" pitchFamily="18" charset="0"/>
                <a:ea typeface="Cambria"/>
                <a:cs typeface="Times New Roman" panose="02020603050405020304" pitchFamily="18" charset="0"/>
                <a:sym typeface="Cambria"/>
              </a:rPr>
              <a:t>mẹ</a:t>
            </a:r>
            <a:r>
              <a:rPr lang="en-US" sz="2400" i="1" dirty="0">
                <a:solidFill>
                  <a:schemeClr val="tx1">
                    <a:lumMod val="50000"/>
                  </a:schemeClr>
                </a:solidFill>
                <a:latin typeface="Times New Roman" panose="02020603050405020304" pitchFamily="18" charset="0"/>
                <a:ea typeface="Cambria"/>
                <a:cs typeface="Times New Roman" panose="02020603050405020304" pitchFamily="18" charset="0"/>
                <a:sym typeface="Cambria"/>
              </a:rPr>
              <a:t> </a:t>
            </a:r>
            <a:r>
              <a:rPr lang="en-US" sz="2400" i="1" dirty="0" err="1">
                <a:solidFill>
                  <a:schemeClr val="tx1">
                    <a:lumMod val="50000"/>
                  </a:schemeClr>
                </a:solidFill>
                <a:latin typeface="Times New Roman" panose="02020603050405020304" pitchFamily="18" charset="0"/>
                <a:ea typeface="Cambria"/>
                <a:cs typeface="Times New Roman" panose="02020603050405020304" pitchFamily="18" charset="0"/>
                <a:sym typeface="Cambria"/>
              </a:rPr>
              <a:t>đã</a:t>
            </a:r>
            <a:r>
              <a:rPr lang="en-US" sz="2400" i="1" dirty="0">
                <a:solidFill>
                  <a:schemeClr val="tx1">
                    <a:lumMod val="50000"/>
                  </a:schemeClr>
                </a:solidFill>
                <a:latin typeface="Times New Roman" panose="02020603050405020304" pitchFamily="18" charset="0"/>
                <a:ea typeface="Cambria"/>
                <a:cs typeface="Times New Roman" panose="02020603050405020304" pitchFamily="18" charset="0"/>
                <a:sym typeface="Cambria"/>
              </a:rPr>
              <a:t> </a:t>
            </a:r>
            <a:r>
              <a:rPr lang="en-US" sz="2400" i="1" dirty="0" err="1">
                <a:solidFill>
                  <a:schemeClr val="tx1">
                    <a:lumMod val="50000"/>
                  </a:schemeClr>
                </a:solidFill>
                <a:latin typeface="Times New Roman" panose="02020603050405020304" pitchFamily="18" charset="0"/>
                <a:ea typeface="Cambria"/>
                <a:cs typeface="Times New Roman" panose="02020603050405020304" pitchFamily="18" charset="0"/>
                <a:sym typeface="Cambria"/>
              </a:rPr>
              <a:t>bỏ</a:t>
            </a:r>
            <a:r>
              <a:rPr lang="en-US" sz="2400" i="1" dirty="0">
                <a:solidFill>
                  <a:schemeClr val="tx1">
                    <a:lumMod val="50000"/>
                  </a:schemeClr>
                </a:solidFill>
                <a:latin typeface="Times New Roman" panose="02020603050405020304" pitchFamily="18" charset="0"/>
                <a:ea typeface="Cambria"/>
                <a:cs typeface="Times New Roman" panose="02020603050405020304" pitchFamily="18" charset="0"/>
                <a:sym typeface="Cambria"/>
              </a:rPr>
              <a:t> </a:t>
            </a:r>
            <a:r>
              <a:rPr lang="en-US" sz="2400" i="1" dirty="0" err="1">
                <a:solidFill>
                  <a:schemeClr val="tx1">
                    <a:lumMod val="50000"/>
                  </a:schemeClr>
                </a:solidFill>
                <a:latin typeface="Times New Roman" panose="02020603050405020304" pitchFamily="18" charset="0"/>
                <a:ea typeface="Cambria"/>
                <a:cs typeface="Times New Roman" panose="02020603050405020304" pitchFamily="18" charset="0"/>
                <a:sym typeface="Cambria"/>
              </a:rPr>
              <a:t>tiền</a:t>
            </a:r>
            <a:r>
              <a:rPr lang="en-US" sz="2400" i="1" dirty="0">
                <a:solidFill>
                  <a:schemeClr val="tx1">
                    <a:lumMod val="50000"/>
                  </a:schemeClr>
                </a:solidFill>
                <a:latin typeface="Times New Roman" panose="02020603050405020304" pitchFamily="18" charset="0"/>
                <a:ea typeface="Cambria"/>
                <a:cs typeface="Times New Roman" panose="02020603050405020304" pitchFamily="18" charset="0"/>
                <a:sym typeface="Cambria"/>
              </a:rPr>
              <a:t> </a:t>
            </a:r>
            <a:r>
              <a:rPr lang="en-US" sz="2400" i="1" dirty="0" err="1">
                <a:solidFill>
                  <a:schemeClr val="tx1">
                    <a:lumMod val="50000"/>
                  </a:schemeClr>
                </a:solidFill>
                <a:latin typeface="Times New Roman" panose="02020603050405020304" pitchFamily="18" charset="0"/>
                <a:ea typeface="Cambria"/>
                <a:cs typeface="Times New Roman" panose="02020603050405020304" pitchFamily="18" charset="0"/>
                <a:sym typeface="Cambria"/>
              </a:rPr>
              <a:t>mua</a:t>
            </a:r>
            <a:r>
              <a:rPr lang="en-US" sz="2400" i="1" dirty="0">
                <a:solidFill>
                  <a:schemeClr val="tx1">
                    <a:lumMod val="50000"/>
                  </a:schemeClr>
                </a:solidFill>
                <a:latin typeface="Times New Roman" panose="02020603050405020304" pitchFamily="18" charset="0"/>
                <a:ea typeface="Cambria"/>
                <a:cs typeface="Times New Roman" panose="02020603050405020304" pitchFamily="18" charset="0"/>
                <a:sym typeface="Cambria"/>
              </a:rPr>
              <a:t>, </a:t>
            </a:r>
            <a:r>
              <a:rPr lang="en-US" sz="2400" i="1" dirty="0" err="1">
                <a:solidFill>
                  <a:schemeClr val="tx1">
                    <a:lumMod val="50000"/>
                  </a:schemeClr>
                </a:solidFill>
                <a:latin typeface="Times New Roman" panose="02020603050405020304" pitchFamily="18" charset="0"/>
                <a:ea typeface="Cambria"/>
                <a:cs typeface="Times New Roman" panose="02020603050405020304" pitchFamily="18" charset="0"/>
                <a:sym typeface="Cambria"/>
              </a:rPr>
              <a:t>trở</a:t>
            </a:r>
            <a:r>
              <a:rPr lang="en-US" sz="2400" i="1" dirty="0">
                <a:solidFill>
                  <a:schemeClr val="tx1">
                    <a:lumMod val="50000"/>
                  </a:schemeClr>
                </a:solidFill>
                <a:latin typeface="Times New Roman" panose="02020603050405020304" pitchFamily="18" charset="0"/>
                <a:ea typeface="Cambria"/>
                <a:cs typeface="Times New Roman" panose="02020603050405020304" pitchFamily="18" charset="0"/>
                <a:sym typeface="Cambria"/>
              </a:rPr>
              <a:t> </a:t>
            </a:r>
            <a:r>
              <a:rPr lang="en-US" sz="2400" i="1" dirty="0" err="1">
                <a:solidFill>
                  <a:schemeClr val="tx1">
                    <a:lumMod val="50000"/>
                  </a:schemeClr>
                </a:solidFill>
                <a:latin typeface="Times New Roman" panose="02020603050405020304" pitchFamily="18" charset="0"/>
                <a:ea typeface="Cambria"/>
                <a:cs typeface="Times New Roman" panose="02020603050405020304" pitchFamily="18" charset="0"/>
                <a:sym typeface="Cambria"/>
              </a:rPr>
              <a:t>thành</a:t>
            </a:r>
            <a:r>
              <a:rPr lang="en-US" sz="2400" i="1" dirty="0">
                <a:solidFill>
                  <a:schemeClr val="tx1">
                    <a:lumMod val="50000"/>
                  </a:schemeClr>
                </a:solidFill>
                <a:latin typeface="Times New Roman" panose="02020603050405020304" pitchFamily="18" charset="0"/>
                <a:ea typeface="Cambria"/>
                <a:cs typeface="Times New Roman" panose="02020603050405020304" pitchFamily="18" charset="0"/>
                <a:sym typeface="Cambria"/>
              </a:rPr>
              <a:t> </a:t>
            </a:r>
            <a:r>
              <a:rPr lang="en-US" sz="2400" i="1" dirty="0" err="1">
                <a:solidFill>
                  <a:schemeClr val="tx1">
                    <a:lumMod val="50000"/>
                  </a:schemeClr>
                </a:solidFill>
                <a:latin typeface="Times New Roman" panose="02020603050405020304" pitchFamily="18" charset="0"/>
                <a:ea typeface="Cambria"/>
                <a:cs typeface="Times New Roman" panose="02020603050405020304" pitchFamily="18" charset="0"/>
                <a:sym typeface="Cambria"/>
              </a:rPr>
              <a:t>sở</a:t>
            </a:r>
            <a:r>
              <a:rPr lang="en-US" sz="2400" i="1" dirty="0">
                <a:solidFill>
                  <a:schemeClr val="tx1">
                    <a:lumMod val="50000"/>
                  </a:schemeClr>
                </a:solidFill>
                <a:latin typeface="Times New Roman" panose="02020603050405020304" pitchFamily="18" charset="0"/>
                <a:ea typeface="Cambria"/>
                <a:cs typeface="Times New Roman" panose="02020603050405020304" pitchFamily="18" charset="0"/>
                <a:sym typeface="Cambria"/>
              </a:rPr>
              <a:t> </a:t>
            </a:r>
            <a:r>
              <a:rPr lang="en-US" sz="2400" i="1" dirty="0" err="1">
                <a:solidFill>
                  <a:schemeClr val="tx1">
                    <a:lumMod val="50000"/>
                  </a:schemeClr>
                </a:solidFill>
                <a:latin typeface="Times New Roman" panose="02020603050405020304" pitchFamily="18" charset="0"/>
                <a:ea typeface="Cambria"/>
                <a:cs typeface="Times New Roman" panose="02020603050405020304" pitchFamily="18" charset="0"/>
                <a:sym typeface="Cambria"/>
              </a:rPr>
              <a:t>hữu</a:t>
            </a:r>
            <a:r>
              <a:rPr lang="en-US" sz="2400" i="1" dirty="0">
                <a:solidFill>
                  <a:schemeClr val="tx1">
                    <a:lumMod val="50000"/>
                  </a:schemeClr>
                </a:solidFill>
                <a:latin typeface="Times New Roman" panose="02020603050405020304" pitchFamily="18" charset="0"/>
                <a:ea typeface="Cambria"/>
                <a:cs typeface="Times New Roman" panose="02020603050405020304" pitchFamily="18" charset="0"/>
                <a:sym typeface="Cambria"/>
              </a:rPr>
              <a:t> </a:t>
            </a:r>
            <a:r>
              <a:rPr lang="en-US" sz="2400" i="1" dirty="0" err="1">
                <a:solidFill>
                  <a:schemeClr val="tx1">
                    <a:lumMod val="50000"/>
                  </a:schemeClr>
                </a:solidFill>
                <a:latin typeface="Times New Roman" panose="02020603050405020304" pitchFamily="18" charset="0"/>
                <a:ea typeface="Cambria"/>
                <a:cs typeface="Times New Roman" panose="02020603050405020304" pitchFamily="18" charset="0"/>
                <a:sym typeface="Cambria"/>
              </a:rPr>
              <a:t>của</a:t>
            </a:r>
            <a:r>
              <a:rPr lang="en-US" sz="2400" i="1" dirty="0">
                <a:solidFill>
                  <a:schemeClr val="tx1">
                    <a:lumMod val="50000"/>
                  </a:schemeClr>
                </a:solidFill>
                <a:latin typeface="Times New Roman" panose="02020603050405020304" pitchFamily="18" charset="0"/>
                <a:ea typeface="Cambria"/>
                <a:cs typeface="Times New Roman" panose="02020603050405020304" pitchFamily="18" charset="0"/>
                <a:sym typeface="Cambria"/>
              </a:rPr>
              <a:t> </a:t>
            </a:r>
            <a:r>
              <a:rPr lang="en-US" sz="2400" i="1" dirty="0" err="1">
                <a:solidFill>
                  <a:schemeClr val="tx1">
                    <a:lumMod val="50000"/>
                  </a:schemeClr>
                </a:solidFill>
                <a:latin typeface="Times New Roman" panose="02020603050405020304" pitchFamily="18" charset="0"/>
                <a:ea typeface="Cambria"/>
                <a:cs typeface="Times New Roman" panose="02020603050405020304" pitchFamily="18" charset="0"/>
                <a:sym typeface="Cambria"/>
              </a:rPr>
              <a:t>mình</a:t>
            </a:r>
            <a:r>
              <a:rPr lang="en-US" sz="2400" i="1" dirty="0">
                <a:solidFill>
                  <a:schemeClr val="tx1">
                    <a:lumMod val="50000"/>
                  </a:schemeClr>
                </a:solidFill>
                <a:latin typeface="Times New Roman" panose="02020603050405020304" pitchFamily="18" charset="0"/>
                <a:ea typeface="Cambria"/>
                <a:cs typeface="Times New Roman" panose="02020603050405020304" pitchFamily="18" charset="0"/>
                <a:sym typeface="Cambria"/>
              </a:rPr>
              <a:t>, </a:t>
            </a:r>
            <a:r>
              <a:rPr lang="en-US" sz="2400" i="1" dirty="0" err="1">
                <a:solidFill>
                  <a:schemeClr val="tx1">
                    <a:lumMod val="50000"/>
                  </a:schemeClr>
                </a:solidFill>
                <a:latin typeface="Times New Roman" panose="02020603050405020304" pitchFamily="18" charset="0"/>
                <a:ea typeface="Cambria"/>
                <a:cs typeface="Times New Roman" panose="02020603050405020304" pitchFamily="18" charset="0"/>
                <a:sym typeface="Cambria"/>
              </a:rPr>
              <a:t>nếu</a:t>
            </a:r>
            <a:r>
              <a:rPr lang="en-US" sz="2400" i="1" dirty="0">
                <a:solidFill>
                  <a:schemeClr val="tx1">
                    <a:lumMod val="50000"/>
                  </a:schemeClr>
                </a:solidFill>
                <a:latin typeface="Times New Roman" panose="02020603050405020304" pitchFamily="18" charset="0"/>
                <a:ea typeface="Cambria"/>
                <a:cs typeface="Times New Roman" panose="02020603050405020304" pitchFamily="18" charset="0"/>
                <a:sym typeface="Cambria"/>
              </a:rPr>
              <a:t> </a:t>
            </a:r>
            <a:r>
              <a:rPr lang="en-US" sz="2400" i="1" dirty="0" err="1">
                <a:solidFill>
                  <a:schemeClr val="tx1">
                    <a:lumMod val="50000"/>
                  </a:schemeClr>
                </a:solidFill>
                <a:latin typeface="Times New Roman" panose="02020603050405020304" pitchFamily="18" charset="0"/>
                <a:ea typeface="Cambria"/>
                <a:cs typeface="Times New Roman" panose="02020603050405020304" pitchFamily="18" charset="0"/>
                <a:sym typeface="Cambria"/>
              </a:rPr>
              <a:t>muốn</a:t>
            </a:r>
            <a:r>
              <a:rPr lang="en-US" sz="2400" i="1" dirty="0">
                <a:solidFill>
                  <a:schemeClr val="tx1">
                    <a:lumMod val="50000"/>
                  </a:schemeClr>
                </a:solidFill>
                <a:latin typeface="Times New Roman" panose="02020603050405020304" pitchFamily="18" charset="0"/>
                <a:ea typeface="Cambria"/>
                <a:cs typeface="Times New Roman" panose="02020603050405020304" pitchFamily="18" charset="0"/>
                <a:sym typeface="Cambria"/>
              </a:rPr>
              <a:t>, </a:t>
            </a:r>
            <a:r>
              <a:rPr lang="en-US" sz="2400" i="1" dirty="0" err="1">
                <a:solidFill>
                  <a:schemeClr val="tx1">
                    <a:lumMod val="50000"/>
                  </a:schemeClr>
                </a:solidFill>
                <a:latin typeface="Times New Roman" panose="02020603050405020304" pitchFamily="18" charset="0"/>
                <a:ea typeface="Cambria"/>
                <a:cs typeface="Times New Roman" panose="02020603050405020304" pitchFamily="18" charset="0"/>
                <a:sym typeface="Cambria"/>
              </a:rPr>
              <a:t>mình</a:t>
            </a:r>
            <a:r>
              <a:rPr lang="en-US" sz="2400" i="1" dirty="0">
                <a:solidFill>
                  <a:schemeClr val="tx1">
                    <a:lumMod val="50000"/>
                  </a:schemeClr>
                </a:solidFill>
                <a:latin typeface="Times New Roman" panose="02020603050405020304" pitchFamily="18" charset="0"/>
                <a:ea typeface="Cambria"/>
                <a:cs typeface="Times New Roman" panose="02020603050405020304" pitchFamily="18" charset="0"/>
                <a:sym typeface="Cambria"/>
              </a:rPr>
              <a:t> </a:t>
            </a:r>
            <a:r>
              <a:rPr lang="en-US" sz="2400" i="1" dirty="0" err="1">
                <a:solidFill>
                  <a:schemeClr val="tx1">
                    <a:lumMod val="50000"/>
                  </a:schemeClr>
                </a:solidFill>
                <a:latin typeface="Times New Roman" panose="02020603050405020304" pitchFamily="18" charset="0"/>
                <a:ea typeface="Cambria"/>
                <a:cs typeface="Times New Roman" panose="02020603050405020304" pitchFamily="18" charset="0"/>
                <a:sym typeface="Cambria"/>
              </a:rPr>
              <a:t>có</a:t>
            </a:r>
            <a:r>
              <a:rPr lang="en-US" sz="2400" i="1" dirty="0">
                <a:solidFill>
                  <a:schemeClr val="tx1">
                    <a:lumMod val="50000"/>
                  </a:schemeClr>
                </a:solidFill>
                <a:latin typeface="Times New Roman" panose="02020603050405020304" pitchFamily="18" charset="0"/>
                <a:ea typeface="Cambria"/>
                <a:cs typeface="Times New Roman" panose="02020603050405020304" pitchFamily="18" charset="0"/>
                <a:sym typeface="Cambria"/>
              </a:rPr>
              <a:t> </a:t>
            </a:r>
            <a:r>
              <a:rPr lang="en-US" sz="2400" i="1" dirty="0" err="1">
                <a:solidFill>
                  <a:schemeClr val="tx1">
                    <a:lumMod val="50000"/>
                  </a:schemeClr>
                </a:solidFill>
                <a:latin typeface="Times New Roman" panose="02020603050405020304" pitchFamily="18" charset="0"/>
                <a:ea typeface="Cambria"/>
                <a:cs typeface="Times New Roman" panose="02020603050405020304" pitchFamily="18" charset="0"/>
                <a:sym typeface="Cambria"/>
              </a:rPr>
              <a:t>thể</a:t>
            </a:r>
            <a:r>
              <a:rPr lang="en-US" sz="2400" i="1" dirty="0">
                <a:solidFill>
                  <a:schemeClr val="tx1">
                    <a:lumMod val="50000"/>
                  </a:schemeClr>
                </a:solidFill>
                <a:latin typeface="Times New Roman" panose="02020603050405020304" pitchFamily="18" charset="0"/>
                <a:ea typeface="Cambria"/>
                <a:cs typeface="Times New Roman" panose="02020603050405020304" pitchFamily="18" charset="0"/>
                <a:sym typeface="Cambria"/>
              </a:rPr>
              <a:t> </a:t>
            </a:r>
            <a:r>
              <a:rPr lang="en-US" sz="2400" i="1" dirty="0" err="1">
                <a:solidFill>
                  <a:schemeClr val="tx1">
                    <a:lumMod val="50000"/>
                  </a:schemeClr>
                </a:solidFill>
                <a:latin typeface="Times New Roman" panose="02020603050405020304" pitchFamily="18" charset="0"/>
                <a:ea typeface="Cambria"/>
                <a:cs typeface="Times New Roman" panose="02020603050405020304" pitchFamily="18" charset="0"/>
                <a:sym typeface="Cambria"/>
              </a:rPr>
              <a:t>viết</a:t>
            </a:r>
            <a:r>
              <a:rPr lang="en-US" sz="2400" i="1" dirty="0">
                <a:solidFill>
                  <a:schemeClr val="tx1">
                    <a:lumMod val="50000"/>
                  </a:schemeClr>
                </a:solidFill>
                <a:latin typeface="Times New Roman" panose="02020603050405020304" pitchFamily="18" charset="0"/>
                <a:ea typeface="Cambria"/>
                <a:cs typeface="Times New Roman" panose="02020603050405020304" pitchFamily="18" charset="0"/>
                <a:sym typeface="Cambria"/>
              </a:rPr>
              <a:t>, </a:t>
            </a:r>
            <a:r>
              <a:rPr lang="en-US" sz="2400" i="1" dirty="0" err="1">
                <a:solidFill>
                  <a:schemeClr val="tx1">
                    <a:lumMod val="50000"/>
                  </a:schemeClr>
                </a:solidFill>
                <a:latin typeface="Times New Roman" panose="02020603050405020304" pitchFamily="18" charset="0"/>
                <a:ea typeface="Cambria"/>
                <a:cs typeface="Times New Roman" panose="02020603050405020304" pitchFamily="18" charset="0"/>
                <a:sym typeface="Cambria"/>
              </a:rPr>
              <a:t>vẽ</a:t>
            </a:r>
            <a:r>
              <a:rPr lang="en-US" sz="2400" i="1" dirty="0">
                <a:solidFill>
                  <a:schemeClr val="tx1">
                    <a:lumMod val="50000"/>
                  </a:schemeClr>
                </a:solidFill>
                <a:latin typeface="Times New Roman" panose="02020603050405020304" pitchFamily="18" charset="0"/>
                <a:ea typeface="Cambria"/>
                <a:cs typeface="Times New Roman" panose="02020603050405020304" pitchFamily="18" charset="0"/>
                <a:sym typeface="Cambria"/>
              </a:rPr>
              <a:t> </a:t>
            </a:r>
            <a:r>
              <a:rPr lang="en-US" sz="2400" i="1" dirty="0" err="1">
                <a:solidFill>
                  <a:schemeClr val="tx1">
                    <a:lumMod val="50000"/>
                  </a:schemeClr>
                </a:solidFill>
                <a:latin typeface="Times New Roman" panose="02020603050405020304" pitchFamily="18" charset="0"/>
                <a:ea typeface="Cambria"/>
                <a:cs typeface="Times New Roman" panose="02020603050405020304" pitchFamily="18" charset="0"/>
                <a:sym typeface="Cambria"/>
              </a:rPr>
              <a:t>vào</a:t>
            </a:r>
            <a:r>
              <a:rPr lang="en-US" sz="2400" i="1" dirty="0">
                <a:solidFill>
                  <a:schemeClr val="tx1">
                    <a:lumMod val="50000"/>
                  </a:schemeClr>
                </a:solidFill>
                <a:latin typeface="Times New Roman" panose="02020603050405020304" pitchFamily="18" charset="0"/>
                <a:ea typeface="Cambria"/>
                <a:cs typeface="Times New Roman" panose="02020603050405020304" pitchFamily="18" charset="0"/>
                <a:sym typeface="Cambria"/>
              </a:rPr>
              <a:t> </a:t>
            </a:r>
            <a:r>
              <a:rPr lang="en-US" sz="2400" i="1" dirty="0" err="1">
                <a:solidFill>
                  <a:schemeClr val="tx1">
                    <a:lumMod val="50000"/>
                  </a:schemeClr>
                </a:solidFill>
                <a:latin typeface="Times New Roman" panose="02020603050405020304" pitchFamily="18" charset="0"/>
                <a:ea typeface="Cambria"/>
                <a:cs typeface="Times New Roman" panose="02020603050405020304" pitchFamily="18" charset="0"/>
                <a:sym typeface="Cambria"/>
              </a:rPr>
              <a:t>đó</a:t>
            </a:r>
            <a:r>
              <a:rPr lang="en-US" sz="2400" i="1" dirty="0">
                <a:solidFill>
                  <a:schemeClr val="tx1">
                    <a:lumMod val="50000"/>
                  </a:schemeClr>
                </a:solidFill>
                <a:latin typeface="Times New Roman" panose="02020603050405020304" pitchFamily="18" charset="0"/>
                <a:ea typeface="Cambria"/>
                <a:cs typeface="Times New Roman" panose="02020603050405020304" pitchFamily="18" charset="0"/>
                <a:sym typeface="Cambria"/>
              </a:rPr>
              <a:t>.</a:t>
            </a:r>
            <a:endParaRPr sz="1100" dirty="0">
              <a:solidFill>
                <a:schemeClr val="tx1">
                  <a:lumMod val="50000"/>
                </a:schemeClr>
              </a:solidFill>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down)">
                                      <p:cBhvr>
                                        <p:cTn id="7"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140"/>
        <p:cNvGrpSpPr/>
        <p:nvPr/>
      </p:nvGrpSpPr>
      <p:grpSpPr>
        <a:xfrm>
          <a:off x="0" y="0"/>
          <a:ext cx="0" cy="0"/>
          <a:chOff x="0" y="0"/>
          <a:chExt cx="0" cy="0"/>
        </a:xfrm>
      </p:grpSpPr>
      <p:sp>
        <p:nvSpPr>
          <p:cNvPr id="4" name="Google Shape;423;p21"/>
          <p:cNvSpPr/>
          <p:nvPr/>
        </p:nvSpPr>
        <p:spPr>
          <a:xfrm>
            <a:off x="645572" y="1303744"/>
            <a:ext cx="8311819" cy="3624039"/>
          </a:xfrm>
          <a:prstGeom prst="rect">
            <a:avLst/>
          </a:prstGeom>
          <a:noFill/>
          <a:ln>
            <a:noFill/>
          </a:ln>
        </p:spPr>
        <p:txBody>
          <a:bodyPr spcFirstLastPara="1" wrap="square" lIns="68569" tIns="34275" rIns="68569" bIns="34275" anchor="t" anchorCtr="0">
            <a:spAutoFit/>
          </a:bodyPr>
          <a:lstStyle/>
          <a:p>
            <a:pPr algn="just">
              <a:buSzPts val="2800"/>
            </a:pPr>
            <a:r>
              <a:rPr lang="en-US" sz="2100" b="1" dirty="0">
                <a:solidFill>
                  <a:schemeClr val="tx1">
                    <a:lumMod val="50000"/>
                  </a:schemeClr>
                </a:solidFill>
                <a:latin typeface="Times New Roman" panose="02020603050405020304" pitchFamily="18" charset="0"/>
                <a:cs typeface="Times New Roman" panose="02020603050405020304" pitchFamily="18" charset="0"/>
                <a:sym typeface="Cambria"/>
              </a:rPr>
              <a:t>b. </a:t>
            </a:r>
            <a:r>
              <a:rPr lang="en-US" sz="2100" b="1" dirty="0" err="1">
                <a:solidFill>
                  <a:schemeClr val="tx1">
                    <a:lumMod val="50000"/>
                  </a:schemeClr>
                </a:solidFill>
                <a:latin typeface="Times New Roman" panose="02020603050405020304" pitchFamily="18" charset="0"/>
                <a:cs typeface="Times New Roman" panose="02020603050405020304" pitchFamily="18" charset="0"/>
                <a:sym typeface="Cambria"/>
              </a:rPr>
              <a:t>Tìm</a:t>
            </a:r>
            <a:r>
              <a:rPr lang="en-US" sz="2100" b="1" dirty="0">
                <a:solidFill>
                  <a:schemeClr val="tx1">
                    <a:lumMod val="50000"/>
                  </a:schemeClr>
                </a:solidFill>
                <a:latin typeface="Times New Roman" panose="02020603050405020304" pitchFamily="18" charset="0"/>
                <a:cs typeface="Times New Roman" panose="02020603050405020304" pitchFamily="18" charset="0"/>
                <a:sym typeface="Cambria"/>
              </a:rPr>
              <a:t> ý</a:t>
            </a:r>
          </a:p>
          <a:p>
            <a:pPr algn="just">
              <a:buSzPts val="2800"/>
            </a:pPr>
            <a:endParaRPr lang="en-US" sz="2100" b="1" dirty="0">
              <a:solidFill>
                <a:schemeClr val="tx1">
                  <a:lumMod val="50000"/>
                </a:schemeClr>
              </a:solidFill>
              <a:latin typeface="Times New Roman" panose="02020603050405020304" pitchFamily="18" charset="0"/>
              <a:cs typeface="Times New Roman" panose="02020603050405020304" pitchFamily="18" charset="0"/>
              <a:sym typeface="Cambria"/>
            </a:endParaRPr>
          </a:p>
          <a:p>
            <a:pPr algn="just">
              <a:buSzPts val="2800"/>
            </a:pPr>
            <a:endParaRPr lang="en-US" sz="2100" b="1" dirty="0">
              <a:solidFill>
                <a:schemeClr val="tx1">
                  <a:lumMod val="50000"/>
                </a:schemeClr>
              </a:solidFill>
              <a:latin typeface="Times New Roman" panose="02020603050405020304" pitchFamily="18" charset="0"/>
              <a:cs typeface="Times New Roman" panose="02020603050405020304" pitchFamily="18" charset="0"/>
              <a:sym typeface="Cambria"/>
            </a:endParaRPr>
          </a:p>
          <a:p>
            <a:pPr algn="just">
              <a:buSzPts val="2800"/>
            </a:pPr>
            <a:endParaRPr lang="en-US" sz="2100" b="1" dirty="0">
              <a:solidFill>
                <a:schemeClr val="tx1">
                  <a:lumMod val="50000"/>
                </a:schemeClr>
              </a:solidFill>
              <a:latin typeface="Times New Roman" panose="02020603050405020304" pitchFamily="18" charset="0"/>
              <a:cs typeface="Times New Roman" panose="02020603050405020304" pitchFamily="18" charset="0"/>
              <a:sym typeface="Cambria"/>
            </a:endParaRPr>
          </a:p>
          <a:p>
            <a:pPr algn="just">
              <a:buSzPts val="2800"/>
            </a:pPr>
            <a:endParaRPr lang="en-US" sz="2100" b="1" dirty="0">
              <a:solidFill>
                <a:schemeClr val="tx1">
                  <a:lumMod val="50000"/>
                </a:schemeClr>
              </a:solidFill>
              <a:latin typeface="Times New Roman" panose="02020603050405020304" pitchFamily="18" charset="0"/>
              <a:cs typeface="Times New Roman" panose="02020603050405020304" pitchFamily="18" charset="0"/>
              <a:sym typeface="Cambria"/>
            </a:endParaRPr>
          </a:p>
          <a:p>
            <a:pPr algn="just">
              <a:buSzPts val="2800"/>
            </a:pPr>
            <a:endParaRPr lang="en-US" sz="2100" b="1" dirty="0">
              <a:solidFill>
                <a:schemeClr val="tx1">
                  <a:lumMod val="50000"/>
                </a:schemeClr>
              </a:solidFill>
              <a:latin typeface="Times New Roman" panose="02020603050405020304" pitchFamily="18" charset="0"/>
              <a:cs typeface="Times New Roman" panose="02020603050405020304" pitchFamily="18" charset="0"/>
              <a:sym typeface="Cambria"/>
            </a:endParaRPr>
          </a:p>
          <a:p>
            <a:pPr algn="just">
              <a:buSzPts val="2800"/>
            </a:pPr>
            <a:endParaRPr lang="en-US" sz="2100" b="1" dirty="0">
              <a:solidFill>
                <a:schemeClr val="tx1">
                  <a:lumMod val="50000"/>
                </a:schemeClr>
              </a:solidFill>
              <a:latin typeface="Times New Roman" panose="02020603050405020304" pitchFamily="18" charset="0"/>
              <a:cs typeface="Times New Roman" panose="02020603050405020304" pitchFamily="18" charset="0"/>
              <a:sym typeface="Cambria"/>
            </a:endParaRPr>
          </a:p>
          <a:p>
            <a:pPr algn="just">
              <a:buSzPts val="2800"/>
            </a:pPr>
            <a:endParaRPr lang="en-US" sz="2100" b="1" dirty="0">
              <a:solidFill>
                <a:schemeClr val="tx1">
                  <a:lumMod val="50000"/>
                </a:schemeClr>
              </a:solidFill>
              <a:latin typeface="Times New Roman" panose="02020603050405020304" pitchFamily="18" charset="0"/>
              <a:cs typeface="Times New Roman" panose="02020603050405020304" pitchFamily="18" charset="0"/>
              <a:sym typeface="Cambria"/>
            </a:endParaRPr>
          </a:p>
          <a:p>
            <a:pPr algn="just">
              <a:buSzPts val="2800"/>
            </a:pPr>
            <a:endParaRPr lang="en-US" sz="2100" b="1" dirty="0">
              <a:solidFill>
                <a:schemeClr val="tx1">
                  <a:lumMod val="50000"/>
                </a:schemeClr>
              </a:solidFill>
              <a:latin typeface="Times New Roman" panose="02020603050405020304" pitchFamily="18" charset="0"/>
              <a:cs typeface="Times New Roman" panose="02020603050405020304" pitchFamily="18" charset="0"/>
              <a:sym typeface="Cambria"/>
            </a:endParaRPr>
          </a:p>
          <a:p>
            <a:pPr algn="just">
              <a:buSzPts val="2800"/>
            </a:pPr>
            <a:endParaRPr lang="en-US" sz="2100" b="1" dirty="0">
              <a:solidFill>
                <a:schemeClr val="tx1">
                  <a:lumMod val="50000"/>
                </a:schemeClr>
              </a:solidFill>
              <a:latin typeface="Times New Roman" panose="02020603050405020304" pitchFamily="18" charset="0"/>
              <a:cs typeface="Times New Roman" panose="02020603050405020304" pitchFamily="18" charset="0"/>
              <a:sym typeface="Cambria"/>
            </a:endParaRPr>
          </a:p>
          <a:p>
            <a:pPr algn="just">
              <a:buSzPts val="2800"/>
            </a:pPr>
            <a:endParaRPr lang="en-US" sz="2100" b="1" dirty="0">
              <a:solidFill>
                <a:schemeClr val="tx1">
                  <a:lumMod val="50000"/>
                </a:schemeClr>
              </a:solidFill>
              <a:latin typeface="Times New Roman" panose="02020603050405020304" pitchFamily="18" charset="0"/>
              <a:cs typeface="Times New Roman" panose="02020603050405020304" pitchFamily="18" charset="0"/>
              <a:sym typeface="Cambria"/>
            </a:endParaRPr>
          </a:p>
        </p:txBody>
      </p:sp>
      <p:graphicFrame>
        <p:nvGraphicFramePr>
          <p:cNvPr id="5" name="Table 4"/>
          <p:cNvGraphicFramePr>
            <a:graphicFrameLocks noGrp="1"/>
          </p:cNvGraphicFramePr>
          <p:nvPr>
            <p:extLst>
              <p:ext uri="{D42A27DB-BD31-4B8C-83A1-F6EECF244321}">
                <p14:modId xmlns:p14="http://schemas.microsoft.com/office/powerpoint/2010/main" val="3855328638"/>
              </p:ext>
            </p:extLst>
          </p:nvPr>
        </p:nvGraphicFramePr>
        <p:xfrm>
          <a:off x="919231" y="1947855"/>
          <a:ext cx="7764499" cy="2560320"/>
        </p:xfrm>
        <a:graphic>
          <a:graphicData uri="http://schemas.openxmlformats.org/drawingml/2006/table">
            <a:tbl>
              <a:tblPr firstRow="1" firstCol="1" bandRow="1"/>
              <a:tblGrid>
                <a:gridCol w="5324004">
                  <a:extLst>
                    <a:ext uri="{9D8B030D-6E8A-4147-A177-3AD203B41FA5}">
                      <a16:colId xmlns:a16="http://schemas.microsoft.com/office/drawing/2014/main" val="3425779371"/>
                    </a:ext>
                  </a:extLst>
                </a:gridCol>
                <a:gridCol w="2440495">
                  <a:extLst>
                    <a:ext uri="{9D8B030D-6E8A-4147-A177-3AD203B41FA5}">
                      <a16:colId xmlns:a16="http://schemas.microsoft.com/office/drawing/2014/main" val="3632605157"/>
                    </a:ext>
                  </a:extLst>
                </a:gridCol>
              </a:tblGrid>
              <a:tr h="347440">
                <a:tc>
                  <a:txBody>
                    <a:bodyPr/>
                    <a:lstStyle/>
                    <a:p>
                      <a:pPr marL="0" marR="0" algn="just">
                        <a:lnSpc>
                          <a:spcPct val="100000"/>
                        </a:lnSpc>
                        <a:spcBef>
                          <a:spcPts val="0"/>
                        </a:spcBef>
                        <a:spcAft>
                          <a:spcPts val="0"/>
                        </a:spcAft>
                      </a:pPr>
                      <a:r>
                        <a:rPr lang="en-US" sz="2100" kern="100" dirty="0" err="1">
                          <a:solidFill>
                            <a:schemeClr val="tx1">
                              <a:lumMod val="50000"/>
                            </a:schemeClr>
                          </a:solidFill>
                          <a:effectLst/>
                          <a:latin typeface="Times New Roman" panose="02020603050405020304" pitchFamily="18" charset="0"/>
                          <a:ea typeface="SimSun" panose="02010600030101010101" pitchFamily="2" charset="-122"/>
                          <a:cs typeface="Times New Roman" panose="02020603050405020304" pitchFamily="18" charset="0"/>
                        </a:rPr>
                        <a:t>Quan</a:t>
                      </a:r>
                      <a:r>
                        <a:rPr lang="en-US" sz="2100" kern="100" dirty="0">
                          <a:solidFill>
                            <a:schemeClr val="tx1">
                              <a:lumMod val="50000"/>
                            </a:schemeClr>
                          </a:solidFill>
                          <a:effectLst/>
                          <a:latin typeface="Times New Roman" panose="02020603050405020304" pitchFamily="18" charset="0"/>
                          <a:ea typeface="SimSun" panose="02010600030101010101" pitchFamily="2" charset="-122"/>
                          <a:cs typeface="Times New Roman" panose="02020603050405020304" pitchFamily="18" charset="0"/>
                        </a:rPr>
                        <a:t> </a:t>
                      </a:r>
                      <a:r>
                        <a:rPr lang="en-US" sz="2100" kern="100" dirty="0" err="1">
                          <a:solidFill>
                            <a:schemeClr val="tx1">
                              <a:lumMod val="50000"/>
                            </a:schemeClr>
                          </a:solidFill>
                          <a:effectLst/>
                          <a:latin typeface="Times New Roman" panose="02020603050405020304" pitchFamily="18" charset="0"/>
                          <a:ea typeface="SimSun" panose="02010600030101010101" pitchFamily="2" charset="-122"/>
                          <a:cs typeface="Times New Roman" panose="02020603050405020304" pitchFamily="18" charset="0"/>
                        </a:rPr>
                        <a:t>niệm</a:t>
                      </a:r>
                      <a:r>
                        <a:rPr lang="en-US" sz="2100" kern="100" baseline="0" dirty="0">
                          <a:solidFill>
                            <a:schemeClr val="tx1">
                              <a:lumMod val="50000"/>
                            </a:schemeClr>
                          </a:solidFill>
                          <a:effectLst/>
                          <a:latin typeface="Times New Roman" panose="02020603050405020304" pitchFamily="18" charset="0"/>
                          <a:ea typeface="SimSun" panose="02010600030101010101" pitchFamily="2" charset="-122"/>
                          <a:cs typeface="Times New Roman" panose="02020603050405020304" pitchFamily="18" charset="0"/>
                        </a:rPr>
                        <a:t> </a:t>
                      </a:r>
                      <a:r>
                        <a:rPr lang="en-US" sz="2100" kern="100" baseline="0" dirty="0" err="1">
                          <a:solidFill>
                            <a:schemeClr val="tx1">
                              <a:lumMod val="50000"/>
                            </a:schemeClr>
                          </a:solidFill>
                          <a:effectLst/>
                          <a:latin typeface="Times New Roman" panose="02020603050405020304" pitchFamily="18" charset="0"/>
                          <a:ea typeface="SimSun" panose="02010600030101010101" pitchFamily="2" charset="-122"/>
                          <a:cs typeface="Times New Roman" panose="02020603050405020304" pitchFamily="18" charset="0"/>
                        </a:rPr>
                        <a:t>về</a:t>
                      </a:r>
                      <a:r>
                        <a:rPr lang="en-US" sz="2100" kern="100" baseline="0" dirty="0">
                          <a:solidFill>
                            <a:schemeClr val="tx1">
                              <a:lumMod val="50000"/>
                            </a:schemeClr>
                          </a:solidFill>
                          <a:effectLst/>
                          <a:latin typeface="Times New Roman" panose="02020603050405020304" pitchFamily="18" charset="0"/>
                          <a:ea typeface="SimSun" panose="02010600030101010101" pitchFamily="2" charset="-122"/>
                          <a:cs typeface="Times New Roman" panose="02020603050405020304" pitchFamily="18" charset="0"/>
                        </a:rPr>
                        <a:t> </a:t>
                      </a:r>
                      <a:r>
                        <a:rPr lang="en-US" sz="2100" kern="100" baseline="0" dirty="0" err="1">
                          <a:solidFill>
                            <a:schemeClr val="tx1">
                              <a:lumMod val="50000"/>
                            </a:schemeClr>
                          </a:solidFill>
                          <a:effectLst/>
                          <a:latin typeface="Times New Roman" panose="02020603050405020304" pitchFamily="18" charset="0"/>
                          <a:ea typeface="SimSun" panose="02010600030101010101" pitchFamily="2" charset="-122"/>
                          <a:cs typeface="Times New Roman" panose="02020603050405020304" pitchFamily="18" charset="0"/>
                        </a:rPr>
                        <a:t>vấn</a:t>
                      </a:r>
                      <a:r>
                        <a:rPr lang="en-US" sz="2100" kern="100" baseline="0" dirty="0">
                          <a:solidFill>
                            <a:schemeClr val="tx1">
                              <a:lumMod val="50000"/>
                            </a:schemeClr>
                          </a:solidFill>
                          <a:effectLst/>
                          <a:latin typeface="Times New Roman" panose="02020603050405020304" pitchFamily="18" charset="0"/>
                          <a:ea typeface="SimSun" panose="02010600030101010101" pitchFamily="2" charset="-122"/>
                          <a:cs typeface="Times New Roman" panose="02020603050405020304" pitchFamily="18" charset="0"/>
                        </a:rPr>
                        <a:t> </a:t>
                      </a:r>
                      <a:r>
                        <a:rPr lang="en-US" sz="2100" kern="100" baseline="0" dirty="0" err="1">
                          <a:solidFill>
                            <a:schemeClr val="tx1">
                              <a:lumMod val="50000"/>
                            </a:schemeClr>
                          </a:solidFill>
                          <a:effectLst/>
                          <a:latin typeface="Times New Roman" panose="02020603050405020304" pitchFamily="18" charset="0"/>
                          <a:ea typeface="SimSun" panose="02010600030101010101" pitchFamily="2" charset="-122"/>
                          <a:cs typeface="Times New Roman" panose="02020603050405020304" pitchFamily="18" charset="0"/>
                        </a:rPr>
                        <a:t>đề</a:t>
                      </a:r>
                      <a:r>
                        <a:rPr lang="en-US" sz="2100" kern="100" baseline="0" dirty="0">
                          <a:solidFill>
                            <a:schemeClr val="tx1">
                              <a:lumMod val="50000"/>
                            </a:schemeClr>
                          </a:solidFill>
                          <a:effectLst/>
                          <a:latin typeface="Times New Roman" panose="02020603050405020304" pitchFamily="18" charset="0"/>
                          <a:ea typeface="SimSun" panose="02010600030101010101" pitchFamily="2" charset="-122"/>
                          <a:cs typeface="Times New Roman" panose="02020603050405020304" pitchFamily="18" charset="0"/>
                        </a:rPr>
                        <a:t> </a:t>
                      </a:r>
                      <a:r>
                        <a:rPr lang="en-US" sz="2100" kern="100" baseline="0" dirty="0" err="1">
                          <a:solidFill>
                            <a:schemeClr val="tx1">
                              <a:lumMod val="50000"/>
                            </a:schemeClr>
                          </a:solidFill>
                          <a:effectLst/>
                          <a:latin typeface="Times New Roman" panose="02020603050405020304" pitchFamily="18" charset="0"/>
                          <a:ea typeface="SimSun" panose="02010600030101010101" pitchFamily="2" charset="-122"/>
                          <a:cs typeface="Times New Roman" panose="02020603050405020304" pitchFamily="18" charset="0"/>
                        </a:rPr>
                        <a:t>đời</a:t>
                      </a:r>
                      <a:r>
                        <a:rPr lang="en-US" sz="2100" kern="100" baseline="0" dirty="0">
                          <a:solidFill>
                            <a:schemeClr val="tx1">
                              <a:lumMod val="50000"/>
                            </a:schemeClr>
                          </a:solidFill>
                          <a:effectLst/>
                          <a:latin typeface="Times New Roman" panose="02020603050405020304" pitchFamily="18" charset="0"/>
                          <a:ea typeface="SimSun" panose="02010600030101010101" pitchFamily="2" charset="-122"/>
                          <a:cs typeface="Times New Roman" panose="02020603050405020304" pitchFamily="18" charset="0"/>
                        </a:rPr>
                        <a:t> </a:t>
                      </a:r>
                      <a:r>
                        <a:rPr lang="en-US" sz="2100" kern="100" baseline="0" dirty="0" err="1">
                          <a:solidFill>
                            <a:schemeClr val="tx1">
                              <a:lumMod val="50000"/>
                            </a:schemeClr>
                          </a:solidFill>
                          <a:effectLst/>
                          <a:latin typeface="Times New Roman" panose="02020603050405020304" pitchFamily="18" charset="0"/>
                          <a:ea typeface="SimSun" panose="02010600030101010101" pitchFamily="2" charset="-122"/>
                          <a:cs typeface="Times New Roman" panose="02020603050405020304" pitchFamily="18" charset="0"/>
                        </a:rPr>
                        <a:t>sống</a:t>
                      </a:r>
                      <a:r>
                        <a:rPr lang="en-US" sz="2100" kern="100" baseline="0" dirty="0">
                          <a:solidFill>
                            <a:schemeClr val="tx1">
                              <a:lumMod val="50000"/>
                            </a:schemeClr>
                          </a:solidFill>
                          <a:effectLst/>
                          <a:latin typeface="Times New Roman" panose="02020603050405020304" pitchFamily="18" charset="0"/>
                          <a:ea typeface="SimSun" panose="02010600030101010101" pitchFamily="2" charset="-122"/>
                          <a:cs typeface="Times New Roman" panose="02020603050405020304" pitchFamily="18" charset="0"/>
                        </a:rPr>
                        <a:t> </a:t>
                      </a:r>
                      <a:r>
                        <a:rPr lang="en-US" sz="2100" kern="100" baseline="0" dirty="0" err="1">
                          <a:solidFill>
                            <a:schemeClr val="tx1">
                              <a:lumMod val="50000"/>
                            </a:schemeClr>
                          </a:solidFill>
                          <a:effectLst/>
                          <a:latin typeface="Times New Roman" panose="02020603050405020304" pitchFamily="18" charset="0"/>
                          <a:ea typeface="SimSun" panose="02010600030101010101" pitchFamily="2" charset="-122"/>
                          <a:cs typeface="Times New Roman" panose="02020603050405020304" pitchFamily="18" charset="0"/>
                        </a:rPr>
                        <a:t>được</a:t>
                      </a:r>
                      <a:r>
                        <a:rPr lang="en-US" sz="2100" kern="100" baseline="0" dirty="0">
                          <a:solidFill>
                            <a:schemeClr val="tx1">
                              <a:lumMod val="50000"/>
                            </a:schemeClr>
                          </a:solidFill>
                          <a:effectLst/>
                          <a:latin typeface="Times New Roman" panose="02020603050405020304" pitchFamily="18" charset="0"/>
                          <a:ea typeface="SimSun" panose="02010600030101010101" pitchFamily="2" charset="-122"/>
                          <a:cs typeface="Times New Roman" panose="02020603050405020304" pitchFamily="18" charset="0"/>
                        </a:rPr>
                        <a:t> </a:t>
                      </a:r>
                      <a:r>
                        <a:rPr lang="en-US" sz="2100" kern="100" baseline="0" dirty="0" err="1">
                          <a:solidFill>
                            <a:schemeClr val="tx1">
                              <a:lumMod val="50000"/>
                            </a:schemeClr>
                          </a:solidFill>
                          <a:effectLst/>
                          <a:latin typeface="Times New Roman" panose="02020603050405020304" pitchFamily="18" charset="0"/>
                          <a:ea typeface="SimSun" panose="02010600030101010101" pitchFamily="2" charset="-122"/>
                          <a:cs typeface="Times New Roman" panose="02020603050405020304" pitchFamily="18" charset="0"/>
                        </a:rPr>
                        <a:t>đưa</a:t>
                      </a:r>
                      <a:r>
                        <a:rPr lang="en-US" sz="2100" kern="100" baseline="0" dirty="0">
                          <a:solidFill>
                            <a:schemeClr val="tx1">
                              <a:lumMod val="50000"/>
                            </a:schemeClr>
                          </a:solidFill>
                          <a:effectLst/>
                          <a:latin typeface="Times New Roman" panose="02020603050405020304" pitchFamily="18" charset="0"/>
                          <a:ea typeface="SimSun" panose="02010600030101010101" pitchFamily="2" charset="-122"/>
                          <a:cs typeface="Times New Roman" panose="02020603050405020304" pitchFamily="18" charset="0"/>
                        </a:rPr>
                        <a:t> </a:t>
                      </a:r>
                      <a:r>
                        <a:rPr lang="en-US" sz="2100" kern="100" baseline="0" dirty="0" err="1">
                          <a:solidFill>
                            <a:schemeClr val="tx1">
                              <a:lumMod val="50000"/>
                            </a:schemeClr>
                          </a:solidFill>
                          <a:effectLst/>
                          <a:latin typeface="Times New Roman" panose="02020603050405020304" pitchFamily="18" charset="0"/>
                          <a:ea typeface="SimSun" panose="02010600030101010101" pitchFamily="2" charset="-122"/>
                          <a:cs typeface="Times New Roman" panose="02020603050405020304" pitchFamily="18" charset="0"/>
                        </a:rPr>
                        <a:t>ra</a:t>
                      </a:r>
                      <a:r>
                        <a:rPr lang="en-US" sz="2100" kern="100" baseline="0" dirty="0">
                          <a:solidFill>
                            <a:schemeClr val="tx1">
                              <a:lumMod val="50000"/>
                            </a:schemeClr>
                          </a:solidFill>
                          <a:effectLst/>
                          <a:latin typeface="Times New Roman" panose="02020603050405020304" pitchFamily="18" charset="0"/>
                          <a:ea typeface="SimSun" panose="02010600030101010101" pitchFamily="2" charset="-122"/>
                          <a:cs typeface="Times New Roman" panose="02020603050405020304" pitchFamily="18" charset="0"/>
                        </a:rPr>
                        <a:t> </a:t>
                      </a:r>
                      <a:r>
                        <a:rPr lang="en-US" sz="2100" kern="100" baseline="0" dirty="0" err="1">
                          <a:solidFill>
                            <a:schemeClr val="tx1">
                              <a:lumMod val="50000"/>
                            </a:schemeClr>
                          </a:solidFill>
                          <a:effectLst/>
                          <a:latin typeface="Times New Roman" panose="02020603050405020304" pitchFamily="18" charset="0"/>
                          <a:ea typeface="SimSun" panose="02010600030101010101" pitchFamily="2" charset="-122"/>
                          <a:cs typeface="Times New Roman" panose="02020603050405020304" pitchFamily="18" charset="0"/>
                        </a:rPr>
                        <a:t>bàn</a:t>
                      </a:r>
                      <a:r>
                        <a:rPr lang="en-US" sz="2100" kern="100" baseline="0" dirty="0">
                          <a:solidFill>
                            <a:schemeClr val="tx1">
                              <a:lumMod val="50000"/>
                            </a:schemeClr>
                          </a:solidFill>
                          <a:effectLst/>
                          <a:latin typeface="Times New Roman" panose="02020603050405020304" pitchFamily="18" charset="0"/>
                          <a:ea typeface="SimSun" panose="02010600030101010101" pitchFamily="2" charset="-122"/>
                          <a:cs typeface="Times New Roman" panose="02020603050405020304" pitchFamily="18" charset="0"/>
                        </a:rPr>
                        <a:t> </a:t>
                      </a:r>
                      <a:r>
                        <a:rPr lang="en-US" sz="2100" kern="100" baseline="0" dirty="0" err="1">
                          <a:solidFill>
                            <a:schemeClr val="tx1">
                              <a:lumMod val="50000"/>
                            </a:schemeClr>
                          </a:solidFill>
                          <a:effectLst/>
                          <a:latin typeface="Times New Roman" panose="02020603050405020304" pitchFamily="18" charset="0"/>
                          <a:ea typeface="SimSun" panose="02010600030101010101" pitchFamily="2" charset="-122"/>
                          <a:cs typeface="Times New Roman" panose="02020603050405020304" pitchFamily="18" charset="0"/>
                        </a:rPr>
                        <a:t>luận</a:t>
                      </a:r>
                      <a:endParaRPr lang="en-US" sz="2100" kern="100" dirty="0">
                        <a:solidFill>
                          <a:schemeClr val="tx1">
                            <a:lumMod val="50000"/>
                          </a:schemeClr>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41137" marR="4113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tc>
                  <a:txBody>
                    <a:bodyPr/>
                    <a:lstStyle/>
                    <a:p>
                      <a:pPr marL="0" marR="0" algn="just">
                        <a:lnSpc>
                          <a:spcPct val="100000"/>
                        </a:lnSpc>
                        <a:spcBef>
                          <a:spcPts val="0"/>
                        </a:spcBef>
                        <a:spcAft>
                          <a:spcPts val="0"/>
                        </a:spcAft>
                      </a:pPr>
                      <a:r>
                        <a:rPr lang="en-US" sz="2100" kern="100" dirty="0">
                          <a:solidFill>
                            <a:schemeClr val="tx1">
                              <a:lumMod val="50000"/>
                            </a:schemeClr>
                          </a:solidFill>
                          <a:effectLst/>
                          <a:latin typeface="Times New Roman" panose="02020603050405020304" pitchFamily="18" charset="0"/>
                          <a:ea typeface="SimSun" panose="02010600030101010101" pitchFamily="2" charset="-122"/>
                          <a:cs typeface="Times New Roman" panose="02020603050405020304" pitchFamily="18" charset="0"/>
                        </a:rPr>
                        <a:t>…………………………………………</a:t>
                      </a:r>
                    </a:p>
                  </a:txBody>
                  <a:tcPr marL="41137" marR="4113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867874792"/>
                  </a:ext>
                </a:extLst>
              </a:tr>
              <a:tr h="486283">
                <a:tc>
                  <a:txBody>
                    <a:bodyPr/>
                    <a:lstStyle/>
                    <a:p>
                      <a:pPr marL="0" marR="0" algn="just">
                        <a:lnSpc>
                          <a:spcPct val="100000"/>
                        </a:lnSpc>
                        <a:spcBef>
                          <a:spcPts val="0"/>
                        </a:spcBef>
                        <a:spcAft>
                          <a:spcPts val="0"/>
                        </a:spcAft>
                      </a:pPr>
                      <a:r>
                        <a:rPr lang="en-US" sz="2100" kern="100" dirty="0">
                          <a:solidFill>
                            <a:schemeClr val="tx1">
                              <a:lumMod val="50000"/>
                            </a:schemeClr>
                          </a:solidFill>
                          <a:effectLst/>
                          <a:latin typeface="Times New Roman" panose="02020603050405020304" pitchFamily="18" charset="0"/>
                          <a:ea typeface="SimSun" panose="02010600030101010101" pitchFamily="2" charset="-122"/>
                          <a:cs typeface="Times New Roman" panose="02020603050405020304" pitchFamily="18" charset="0"/>
                        </a:rPr>
                        <a:t>Ý</a:t>
                      </a:r>
                      <a:r>
                        <a:rPr lang="en-US" sz="2100" kern="100" baseline="0" dirty="0">
                          <a:solidFill>
                            <a:schemeClr val="tx1">
                              <a:lumMod val="50000"/>
                            </a:schemeClr>
                          </a:solidFill>
                          <a:effectLst/>
                          <a:latin typeface="Times New Roman" panose="02020603050405020304" pitchFamily="18" charset="0"/>
                          <a:ea typeface="SimSun" panose="02010600030101010101" pitchFamily="2" charset="-122"/>
                          <a:cs typeface="Times New Roman" panose="02020603050405020304" pitchFamily="18" charset="0"/>
                        </a:rPr>
                        <a:t> </a:t>
                      </a:r>
                      <a:r>
                        <a:rPr lang="en-US" sz="2100" kern="100" baseline="0" dirty="0" err="1">
                          <a:solidFill>
                            <a:schemeClr val="tx1">
                              <a:lumMod val="50000"/>
                            </a:schemeClr>
                          </a:solidFill>
                          <a:effectLst/>
                          <a:latin typeface="Times New Roman" panose="02020603050405020304" pitchFamily="18" charset="0"/>
                          <a:ea typeface="SimSun" panose="02010600030101010101" pitchFamily="2" charset="-122"/>
                          <a:cs typeface="Times New Roman" panose="02020603050405020304" pitchFamily="18" charset="0"/>
                        </a:rPr>
                        <a:t>kiến</a:t>
                      </a:r>
                      <a:r>
                        <a:rPr lang="en-US" sz="2100" kern="100" baseline="0" dirty="0">
                          <a:solidFill>
                            <a:schemeClr val="tx1">
                              <a:lumMod val="50000"/>
                            </a:schemeClr>
                          </a:solidFill>
                          <a:effectLst/>
                          <a:latin typeface="Times New Roman" panose="02020603050405020304" pitchFamily="18" charset="0"/>
                          <a:ea typeface="SimSun" panose="02010600030101010101" pitchFamily="2" charset="-122"/>
                          <a:cs typeface="Times New Roman" panose="02020603050405020304" pitchFamily="18" charset="0"/>
                        </a:rPr>
                        <a:t> </a:t>
                      </a:r>
                      <a:r>
                        <a:rPr lang="en-US" sz="2100" kern="100" baseline="0" dirty="0" err="1">
                          <a:solidFill>
                            <a:schemeClr val="tx1">
                              <a:lumMod val="50000"/>
                            </a:schemeClr>
                          </a:solidFill>
                          <a:effectLst/>
                          <a:latin typeface="Times New Roman" panose="02020603050405020304" pitchFamily="18" charset="0"/>
                          <a:ea typeface="SimSun" panose="02010600030101010101" pitchFamily="2" charset="-122"/>
                          <a:cs typeface="Times New Roman" panose="02020603050405020304" pitchFamily="18" charset="0"/>
                        </a:rPr>
                        <a:t>phản</a:t>
                      </a:r>
                      <a:r>
                        <a:rPr lang="en-US" sz="2100" kern="100" baseline="0" dirty="0">
                          <a:solidFill>
                            <a:schemeClr val="tx1">
                              <a:lumMod val="50000"/>
                            </a:schemeClr>
                          </a:solidFill>
                          <a:effectLst/>
                          <a:latin typeface="Times New Roman" panose="02020603050405020304" pitchFamily="18" charset="0"/>
                          <a:ea typeface="SimSun" panose="02010600030101010101" pitchFamily="2" charset="-122"/>
                          <a:cs typeface="Times New Roman" panose="02020603050405020304" pitchFamily="18" charset="0"/>
                        </a:rPr>
                        <a:t> </a:t>
                      </a:r>
                      <a:r>
                        <a:rPr lang="en-US" sz="2100" kern="100" baseline="0" dirty="0" err="1">
                          <a:solidFill>
                            <a:schemeClr val="tx1">
                              <a:lumMod val="50000"/>
                            </a:schemeClr>
                          </a:solidFill>
                          <a:effectLst/>
                          <a:latin typeface="Times New Roman" panose="02020603050405020304" pitchFamily="18" charset="0"/>
                          <a:ea typeface="SimSun" panose="02010600030101010101" pitchFamily="2" charset="-122"/>
                          <a:cs typeface="Times New Roman" panose="02020603050405020304" pitchFamily="18" charset="0"/>
                        </a:rPr>
                        <a:t>đối</a:t>
                      </a:r>
                      <a:r>
                        <a:rPr lang="en-US" sz="2100" kern="100" baseline="0" dirty="0">
                          <a:solidFill>
                            <a:schemeClr val="tx1">
                              <a:lumMod val="50000"/>
                            </a:schemeClr>
                          </a:solidFill>
                          <a:effectLst/>
                          <a:latin typeface="Times New Roman" panose="02020603050405020304" pitchFamily="18" charset="0"/>
                          <a:ea typeface="SimSun" panose="02010600030101010101" pitchFamily="2" charset="-122"/>
                          <a:cs typeface="Times New Roman" panose="02020603050405020304" pitchFamily="18" charset="0"/>
                        </a:rPr>
                        <a:t> </a:t>
                      </a:r>
                      <a:r>
                        <a:rPr lang="en-US" sz="2100" kern="100" baseline="0" dirty="0" err="1">
                          <a:solidFill>
                            <a:schemeClr val="tx1">
                              <a:lumMod val="50000"/>
                            </a:schemeClr>
                          </a:solidFill>
                          <a:effectLst/>
                          <a:latin typeface="Times New Roman" panose="02020603050405020304" pitchFamily="18" charset="0"/>
                          <a:ea typeface="SimSun" panose="02010600030101010101" pitchFamily="2" charset="-122"/>
                          <a:cs typeface="Times New Roman" panose="02020603050405020304" pitchFamily="18" charset="0"/>
                        </a:rPr>
                        <a:t>của</a:t>
                      </a:r>
                      <a:r>
                        <a:rPr lang="en-US" sz="2100" kern="100" baseline="0" dirty="0">
                          <a:solidFill>
                            <a:schemeClr val="tx1">
                              <a:lumMod val="50000"/>
                            </a:schemeClr>
                          </a:solidFill>
                          <a:effectLst/>
                          <a:latin typeface="Times New Roman" panose="02020603050405020304" pitchFamily="18" charset="0"/>
                          <a:ea typeface="SimSun" panose="02010600030101010101" pitchFamily="2" charset="-122"/>
                          <a:cs typeface="Times New Roman" panose="02020603050405020304" pitchFamily="18" charset="0"/>
                        </a:rPr>
                        <a:t> </a:t>
                      </a:r>
                      <a:r>
                        <a:rPr lang="en-US" sz="2100" kern="100" baseline="0" dirty="0" err="1">
                          <a:solidFill>
                            <a:schemeClr val="tx1">
                              <a:lumMod val="50000"/>
                            </a:schemeClr>
                          </a:solidFill>
                          <a:effectLst/>
                          <a:latin typeface="Times New Roman" panose="02020603050405020304" pitchFamily="18" charset="0"/>
                          <a:ea typeface="SimSun" panose="02010600030101010101" pitchFamily="2" charset="-122"/>
                          <a:cs typeface="Times New Roman" panose="02020603050405020304" pitchFamily="18" charset="0"/>
                        </a:rPr>
                        <a:t>bản</a:t>
                      </a:r>
                      <a:r>
                        <a:rPr lang="en-US" sz="2100" kern="100" baseline="0" dirty="0">
                          <a:solidFill>
                            <a:schemeClr val="tx1">
                              <a:lumMod val="50000"/>
                            </a:schemeClr>
                          </a:solidFill>
                          <a:effectLst/>
                          <a:latin typeface="Times New Roman" panose="02020603050405020304" pitchFamily="18" charset="0"/>
                          <a:ea typeface="SimSun" panose="02010600030101010101" pitchFamily="2" charset="-122"/>
                          <a:cs typeface="Times New Roman" panose="02020603050405020304" pitchFamily="18" charset="0"/>
                        </a:rPr>
                        <a:t> </a:t>
                      </a:r>
                      <a:r>
                        <a:rPr lang="en-US" sz="2100" kern="100" baseline="0" dirty="0" err="1">
                          <a:solidFill>
                            <a:schemeClr val="tx1">
                              <a:lumMod val="50000"/>
                            </a:schemeClr>
                          </a:solidFill>
                          <a:effectLst/>
                          <a:latin typeface="Times New Roman" panose="02020603050405020304" pitchFamily="18" charset="0"/>
                          <a:ea typeface="SimSun" panose="02010600030101010101" pitchFamily="2" charset="-122"/>
                          <a:cs typeface="Times New Roman" panose="02020603050405020304" pitchFamily="18" charset="0"/>
                        </a:rPr>
                        <a:t>thân</a:t>
                      </a:r>
                      <a:r>
                        <a:rPr lang="en-US" sz="2100" kern="100" baseline="0" dirty="0">
                          <a:solidFill>
                            <a:schemeClr val="tx1">
                              <a:lumMod val="50000"/>
                            </a:schemeClr>
                          </a:solidFill>
                          <a:effectLst/>
                          <a:latin typeface="Times New Roman" panose="02020603050405020304" pitchFamily="18" charset="0"/>
                          <a:ea typeface="SimSun" panose="02010600030101010101" pitchFamily="2" charset="-122"/>
                          <a:cs typeface="Times New Roman" panose="02020603050405020304" pitchFamily="18" charset="0"/>
                        </a:rPr>
                        <a:t> </a:t>
                      </a:r>
                      <a:r>
                        <a:rPr lang="en-US" sz="2100" kern="100" baseline="0" dirty="0" err="1">
                          <a:solidFill>
                            <a:schemeClr val="tx1">
                              <a:lumMod val="50000"/>
                            </a:schemeClr>
                          </a:solidFill>
                          <a:effectLst/>
                          <a:latin typeface="Times New Roman" panose="02020603050405020304" pitchFamily="18" charset="0"/>
                          <a:ea typeface="SimSun" panose="02010600030101010101" pitchFamily="2" charset="-122"/>
                          <a:cs typeface="Times New Roman" panose="02020603050405020304" pitchFamily="18" charset="0"/>
                        </a:rPr>
                        <a:t>về</a:t>
                      </a:r>
                      <a:r>
                        <a:rPr lang="en-US" sz="2100" kern="100" baseline="0" dirty="0">
                          <a:solidFill>
                            <a:schemeClr val="tx1">
                              <a:lumMod val="50000"/>
                            </a:schemeClr>
                          </a:solidFill>
                          <a:effectLst/>
                          <a:latin typeface="Times New Roman" panose="02020603050405020304" pitchFamily="18" charset="0"/>
                          <a:ea typeface="SimSun" panose="02010600030101010101" pitchFamily="2" charset="-122"/>
                          <a:cs typeface="Times New Roman" panose="02020603050405020304" pitchFamily="18" charset="0"/>
                        </a:rPr>
                        <a:t> </a:t>
                      </a:r>
                      <a:r>
                        <a:rPr lang="en-US" sz="2100" kern="100" baseline="0" dirty="0" err="1">
                          <a:solidFill>
                            <a:schemeClr val="tx1">
                              <a:lumMod val="50000"/>
                            </a:schemeClr>
                          </a:solidFill>
                          <a:effectLst/>
                          <a:latin typeface="Times New Roman" panose="02020603050405020304" pitchFamily="18" charset="0"/>
                          <a:ea typeface="SimSun" panose="02010600030101010101" pitchFamily="2" charset="-122"/>
                          <a:cs typeface="Times New Roman" panose="02020603050405020304" pitchFamily="18" charset="0"/>
                        </a:rPr>
                        <a:t>quan</a:t>
                      </a:r>
                      <a:r>
                        <a:rPr lang="en-US" sz="2100" kern="100" baseline="0" dirty="0">
                          <a:solidFill>
                            <a:schemeClr val="tx1">
                              <a:lumMod val="50000"/>
                            </a:schemeClr>
                          </a:solidFill>
                          <a:effectLst/>
                          <a:latin typeface="Times New Roman" panose="02020603050405020304" pitchFamily="18" charset="0"/>
                          <a:ea typeface="SimSun" panose="02010600030101010101" pitchFamily="2" charset="-122"/>
                          <a:cs typeface="Times New Roman" panose="02020603050405020304" pitchFamily="18" charset="0"/>
                        </a:rPr>
                        <a:t> </a:t>
                      </a:r>
                      <a:r>
                        <a:rPr lang="en-US" sz="2100" kern="100" baseline="0" dirty="0" err="1">
                          <a:solidFill>
                            <a:schemeClr val="tx1">
                              <a:lumMod val="50000"/>
                            </a:schemeClr>
                          </a:solidFill>
                          <a:effectLst/>
                          <a:latin typeface="Times New Roman" panose="02020603050405020304" pitchFamily="18" charset="0"/>
                          <a:ea typeface="SimSun" panose="02010600030101010101" pitchFamily="2" charset="-122"/>
                          <a:cs typeface="Times New Roman" panose="02020603050405020304" pitchFamily="18" charset="0"/>
                        </a:rPr>
                        <a:t>niệm</a:t>
                      </a:r>
                      <a:r>
                        <a:rPr lang="en-US" sz="2100" kern="100" baseline="0" dirty="0">
                          <a:solidFill>
                            <a:schemeClr val="tx1">
                              <a:lumMod val="50000"/>
                            </a:schemeClr>
                          </a:solidFill>
                          <a:effectLst/>
                          <a:latin typeface="Times New Roman" panose="02020603050405020304" pitchFamily="18" charset="0"/>
                          <a:ea typeface="SimSun" panose="02010600030101010101" pitchFamily="2" charset="-122"/>
                          <a:cs typeface="Times New Roman" panose="02020603050405020304" pitchFamily="18" charset="0"/>
                        </a:rPr>
                        <a:t> </a:t>
                      </a:r>
                      <a:r>
                        <a:rPr lang="en-US" sz="2100" kern="100" baseline="0" dirty="0" err="1">
                          <a:solidFill>
                            <a:schemeClr val="tx1">
                              <a:lumMod val="50000"/>
                            </a:schemeClr>
                          </a:solidFill>
                          <a:effectLst/>
                          <a:latin typeface="Times New Roman" panose="02020603050405020304" pitchFamily="18" charset="0"/>
                          <a:ea typeface="SimSun" panose="02010600030101010101" pitchFamily="2" charset="-122"/>
                          <a:cs typeface="Times New Roman" panose="02020603050405020304" pitchFamily="18" charset="0"/>
                        </a:rPr>
                        <a:t>đó</a:t>
                      </a:r>
                      <a:endParaRPr lang="en-US" sz="2100" kern="100" dirty="0">
                        <a:solidFill>
                          <a:schemeClr val="tx1">
                            <a:lumMod val="50000"/>
                          </a:schemeClr>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41137" marR="4113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tc>
                  <a:txBody>
                    <a:bodyPr/>
                    <a:lstStyle/>
                    <a:p>
                      <a:pPr marL="0" marR="0" algn="just">
                        <a:lnSpc>
                          <a:spcPct val="100000"/>
                        </a:lnSpc>
                        <a:spcBef>
                          <a:spcPts val="0"/>
                        </a:spcBef>
                        <a:spcAft>
                          <a:spcPts val="0"/>
                        </a:spcAft>
                      </a:pPr>
                      <a:r>
                        <a:rPr lang="en-US" sz="2100" kern="100" dirty="0">
                          <a:solidFill>
                            <a:schemeClr val="tx1">
                              <a:lumMod val="50000"/>
                            </a:schemeClr>
                          </a:solidFill>
                          <a:effectLst/>
                          <a:latin typeface="Times New Roman" panose="02020603050405020304" pitchFamily="18" charset="0"/>
                          <a:ea typeface="SimSun" panose="02010600030101010101" pitchFamily="2" charset="-122"/>
                          <a:cs typeface="Times New Roman" panose="02020603050405020304" pitchFamily="18" charset="0"/>
                        </a:rPr>
                        <a:t>…………………….………………….....</a:t>
                      </a:r>
                    </a:p>
                  </a:txBody>
                  <a:tcPr marL="41137" marR="4113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739814627"/>
                  </a:ext>
                </a:extLst>
              </a:tr>
              <a:tr h="486283">
                <a:tc>
                  <a:txBody>
                    <a:bodyPr/>
                    <a:lstStyle/>
                    <a:p>
                      <a:pPr marL="0" marR="0" algn="just">
                        <a:lnSpc>
                          <a:spcPct val="100000"/>
                        </a:lnSpc>
                        <a:spcBef>
                          <a:spcPts val="0"/>
                        </a:spcBef>
                        <a:spcAft>
                          <a:spcPts val="0"/>
                        </a:spcAft>
                      </a:pPr>
                      <a:r>
                        <a:rPr lang="en-US" sz="2100" kern="100" dirty="0" err="1">
                          <a:solidFill>
                            <a:schemeClr val="tx1">
                              <a:lumMod val="50000"/>
                            </a:schemeClr>
                          </a:solidFill>
                          <a:effectLst/>
                          <a:latin typeface="Times New Roman" panose="02020603050405020304" pitchFamily="18" charset="0"/>
                          <a:ea typeface="SimSun" panose="02010600030101010101" pitchFamily="2" charset="-122"/>
                          <a:cs typeface="Times New Roman" panose="02020603050405020304" pitchFamily="18" charset="0"/>
                        </a:rPr>
                        <a:t>Những</a:t>
                      </a:r>
                      <a:r>
                        <a:rPr lang="en-US" sz="2100" kern="100" baseline="0" dirty="0">
                          <a:solidFill>
                            <a:schemeClr val="tx1">
                              <a:lumMod val="50000"/>
                            </a:schemeClr>
                          </a:solidFill>
                          <a:effectLst/>
                          <a:latin typeface="Times New Roman" panose="02020603050405020304" pitchFamily="18" charset="0"/>
                          <a:ea typeface="SimSun" panose="02010600030101010101" pitchFamily="2" charset="-122"/>
                          <a:cs typeface="Times New Roman" panose="02020603050405020304" pitchFamily="18" charset="0"/>
                        </a:rPr>
                        <a:t> </a:t>
                      </a:r>
                      <a:r>
                        <a:rPr lang="en-US" sz="2100" kern="100" baseline="0" dirty="0" err="1">
                          <a:solidFill>
                            <a:schemeClr val="tx1">
                              <a:lumMod val="50000"/>
                            </a:schemeClr>
                          </a:solidFill>
                          <a:effectLst/>
                          <a:latin typeface="Times New Roman" panose="02020603050405020304" pitchFamily="18" charset="0"/>
                          <a:ea typeface="SimSun" panose="02010600030101010101" pitchFamily="2" charset="-122"/>
                          <a:cs typeface="Times New Roman" panose="02020603050405020304" pitchFamily="18" charset="0"/>
                        </a:rPr>
                        <a:t>lí</a:t>
                      </a:r>
                      <a:r>
                        <a:rPr lang="en-US" sz="2100" kern="100" baseline="0" dirty="0">
                          <a:solidFill>
                            <a:schemeClr val="tx1">
                              <a:lumMod val="50000"/>
                            </a:schemeClr>
                          </a:solidFill>
                          <a:effectLst/>
                          <a:latin typeface="Times New Roman" panose="02020603050405020304" pitchFamily="18" charset="0"/>
                          <a:ea typeface="SimSun" panose="02010600030101010101" pitchFamily="2" charset="-122"/>
                          <a:cs typeface="Times New Roman" panose="02020603050405020304" pitchFamily="18" charset="0"/>
                        </a:rPr>
                        <a:t> </a:t>
                      </a:r>
                      <a:r>
                        <a:rPr lang="en-US" sz="2100" kern="100" baseline="0" dirty="0" err="1">
                          <a:solidFill>
                            <a:schemeClr val="tx1">
                              <a:lumMod val="50000"/>
                            </a:schemeClr>
                          </a:solidFill>
                          <a:effectLst/>
                          <a:latin typeface="Times New Roman" panose="02020603050405020304" pitchFamily="18" charset="0"/>
                          <a:ea typeface="SimSun" panose="02010600030101010101" pitchFamily="2" charset="-122"/>
                          <a:cs typeface="Times New Roman" panose="02020603050405020304" pitchFamily="18" charset="0"/>
                        </a:rPr>
                        <a:t>lẽ</a:t>
                      </a:r>
                      <a:r>
                        <a:rPr lang="en-US" sz="2100" kern="100" baseline="0" dirty="0">
                          <a:solidFill>
                            <a:schemeClr val="tx1">
                              <a:lumMod val="50000"/>
                            </a:schemeClr>
                          </a:solidFill>
                          <a:effectLst/>
                          <a:latin typeface="Times New Roman" panose="02020603050405020304" pitchFamily="18" charset="0"/>
                          <a:ea typeface="SimSun" panose="02010600030101010101" pitchFamily="2" charset="-122"/>
                          <a:cs typeface="Times New Roman" panose="02020603050405020304" pitchFamily="18" charset="0"/>
                        </a:rPr>
                        <a:t> </a:t>
                      </a:r>
                      <a:r>
                        <a:rPr lang="en-US" sz="2100" kern="100" baseline="0" dirty="0" err="1">
                          <a:solidFill>
                            <a:schemeClr val="tx1">
                              <a:lumMod val="50000"/>
                            </a:schemeClr>
                          </a:solidFill>
                          <a:effectLst/>
                          <a:latin typeface="Times New Roman" panose="02020603050405020304" pitchFamily="18" charset="0"/>
                          <a:ea typeface="SimSun" panose="02010600030101010101" pitchFamily="2" charset="-122"/>
                          <a:cs typeface="Times New Roman" panose="02020603050405020304" pitchFamily="18" charset="0"/>
                        </a:rPr>
                        <a:t>đưa</a:t>
                      </a:r>
                      <a:r>
                        <a:rPr lang="en-US" sz="2100" kern="100" baseline="0" dirty="0">
                          <a:solidFill>
                            <a:schemeClr val="tx1">
                              <a:lumMod val="50000"/>
                            </a:schemeClr>
                          </a:solidFill>
                          <a:effectLst/>
                          <a:latin typeface="Times New Roman" panose="02020603050405020304" pitchFamily="18" charset="0"/>
                          <a:ea typeface="SimSun" panose="02010600030101010101" pitchFamily="2" charset="-122"/>
                          <a:cs typeface="Times New Roman" panose="02020603050405020304" pitchFamily="18" charset="0"/>
                        </a:rPr>
                        <a:t> </a:t>
                      </a:r>
                      <a:r>
                        <a:rPr lang="en-US" sz="2100" kern="100" baseline="0" dirty="0" err="1">
                          <a:solidFill>
                            <a:schemeClr val="tx1">
                              <a:lumMod val="50000"/>
                            </a:schemeClr>
                          </a:solidFill>
                          <a:effectLst/>
                          <a:latin typeface="Times New Roman" panose="02020603050405020304" pitchFamily="18" charset="0"/>
                          <a:ea typeface="SimSun" panose="02010600030101010101" pitchFamily="2" charset="-122"/>
                          <a:cs typeface="Times New Roman" panose="02020603050405020304" pitchFamily="18" charset="0"/>
                        </a:rPr>
                        <a:t>ra</a:t>
                      </a:r>
                      <a:r>
                        <a:rPr lang="en-US" sz="2100" kern="100" baseline="0" dirty="0">
                          <a:solidFill>
                            <a:schemeClr val="tx1">
                              <a:lumMod val="50000"/>
                            </a:schemeClr>
                          </a:solidFill>
                          <a:effectLst/>
                          <a:latin typeface="Times New Roman" panose="02020603050405020304" pitchFamily="18" charset="0"/>
                          <a:ea typeface="SimSun" panose="02010600030101010101" pitchFamily="2" charset="-122"/>
                          <a:cs typeface="Times New Roman" panose="02020603050405020304" pitchFamily="18" charset="0"/>
                        </a:rPr>
                        <a:t> </a:t>
                      </a:r>
                      <a:r>
                        <a:rPr lang="en-US" sz="2100" kern="100" baseline="0" dirty="0" err="1">
                          <a:solidFill>
                            <a:schemeClr val="tx1">
                              <a:lumMod val="50000"/>
                            </a:schemeClr>
                          </a:solidFill>
                          <a:effectLst/>
                          <a:latin typeface="Times New Roman" panose="02020603050405020304" pitchFamily="18" charset="0"/>
                          <a:ea typeface="SimSun" panose="02010600030101010101" pitchFamily="2" charset="-122"/>
                          <a:cs typeface="Times New Roman" panose="02020603050405020304" pitchFamily="18" charset="0"/>
                        </a:rPr>
                        <a:t>để</a:t>
                      </a:r>
                      <a:r>
                        <a:rPr lang="en-US" sz="2100" kern="100" baseline="0" dirty="0">
                          <a:solidFill>
                            <a:schemeClr val="tx1">
                              <a:lumMod val="50000"/>
                            </a:schemeClr>
                          </a:solidFill>
                          <a:effectLst/>
                          <a:latin typeface="Times New Roman" panose="02020603050405020304" pitchFamily="18" charset="0"/>
                          <a:ea typeface="SimSun" panose="02010600030101010101" pitchFamily="2" charset="-122"/>
                          <a:cs typeface="Times New Roman" panose="02020603050405020304" pitchFamily="18" charset="0"/>
                        </a:rPr>
                        <a:t> </a:t>
                      </a:r>
                      <a:r>
                        <a:rPr lang="en-US" sz="2100" kern="100" baseline="0" dirty="0" err="1">
                          <a:solidFill>
                            <a:schemeClr val="tx1">
                              <a:lumMod val="50000"/>
                            </a:schemeClr>
                          </a:solidFill>
                          <a:effectLst/>
                          <a:latin typeface="Times New Roman" panose="02020603050405020304" pitchFamily="18" charset="0"/>
                          <a:ea typeface="SimSun" panose="02010600030101010101" pitchFamily="2" charset="-122"/>
                          <a:cs typeface="Times New Roman" panose="02020603050405020304" pitchFamily="18" charset="0"/>
                        </a:rPr>
                        <a:t>chứng</a:t>
                      </a:r>
                      <a:r>
                        <a:rPr lang="en-US" sz="2100" kern="100" baseline="0" dirty="0">
                          <a:solidFill>
                            <a:schemeClr val="tx1">
                              <a:lumMod val="50000"/>
                            </a:schemeClr>
                          </a:solidFill>
                          <a:effectLst/>
                          <a:latin typeface="Times New Roman" panose="02020603050405020304" pitchFamily="18" charset="0"/>
                          <a:ea typeface="SimSun" panose="02010600030101010101" pitchFamily="2" charset="-122"/>
                          <a:cs typeface="Times New Roman" panose="02020603050405020304" pitchFamily="18" charset="0"/>
                        </a:rPr>
                        <a:t> </a:t>
                      </a:r>
                      <a:r>
                        <a:rPr lang="en-US" sz="2100" kern="100" baseline="0" dirty="0" err="1">
                          <a:solidFill>
                            <a:schemeClr val="tx1">
                              <a:lumMod val="50000"/>
                            </a:schemeClr>
                          </a:solidFill>
                          <a:effectLst/>
                          <a:latin typeface="Times New Roman" panose="02020603050405020304" pitchFamily="18" charset="0"/>
                          <a:ea typeface="SimSun" panose="02010600030101010101" pitchFamily="2" charset="-122"/>
                          <a:cs typeface="Times New Roman" panose="02020603050405020304" pitchFamily="18" charset="0"/>
                        </a:rPr>
                        <a:t>tỏ</a:t>
                      </a:r>
                      <a:r>
                        <a:rPr lang="en-US" sz="2100" kern="100" baseline="0" dirty="0">
                          <a:solidFill>
                            <a:schemeClr val="tx1">
                              <a:lumMod val="50000"/>
                            </a:schemeClr>
                          </a:solidFill>
                          <a:effectLst/>
                          <a:latin typeface="Times New Roman" panose="02020603050405020304" pitchFamily="18" charset="0"/>
                          <a:ea typeface="SimSun" panose="02010600030101010101" pitchFamily="2" charset="-122"/>
                          <a:cs typeface="Times New Roman" panose="02020603050405020304" pitchFamily="18" charset="0"/>
                        </a:rPr>
                        <a:t> </a:t>
                      </a:r>
                      <a:r>
                        <a:rPr lang="en-US" sz="2100" kern="100" baseline="0" dirty="0" err="1">
                          <a:solidFill>
                            <a:schemeClr val="tx1">
                              <a:lumMod val="50000"/>
                            </a:schemeClr>
                          </a:solidFill>
                          <a:effectLst/>
                          <a:latin typeface="Times New Roman" panose="02020603050405020304" pitchFamily="18" charset="0"/>
                          <a:ea typeface="SimSun" panose="02010600030101010101" pitchFamily="2" charset="-122"/>
                          <a:cs typeface="Times New Roman" panose="02020603050405020304" pitchFamily="18" charset="0"/>
                        </a:rPr>
                        <a:t>sự</a:t>
                      </a:r>
                      <a:r>
                        <a:rPr lang="en-US" sz="2100" kern="100" baseline="0" dirty="0">
                          <a:solidFill>
                            <a:schemeClr val="tx1">
                              <a:lumMod val="50000"/>
                            </a:schemeClr>
                          </a:solidFill>
                          <a:effectLst/>
                          <a:latin typeface="Times New Roman" panose="02020603050405020304" pitchFamily="18" charset="0"/>
                          <a:ea typeface="SimSun" panose="02010600030101010101" pitchFamily="2" charset="-122"/>
                          <a:cs typeface="Times New Roman" panose="02020603050405020304" pitchFamily="18" charset="0"/>
                        </a:rPr>
                        <a:t> </a:t>
                      </a:r>
                      <a:r>
                        <a:rPr lang="en-US" sz="2100" kern="100" baseline="0" dirty="0" err="1">
                          <a:solidFill>
                            <a:schemeClr val="tx1">
                              <a:lumMod val="50000"/>
                            </a:schemeClr>
                          </a:solidFill>
                          <a:effectLst/>
                          <a:latin typeface="Times New Roman" panose="02020603050405020304" pitchFamily="18" charset="0"/>
                          <a:ea typeface="SimSun" panose="02010600030101010101" pitchFamily="2" charset="-122"/>
                          <a:cs typeface="Times New Roman" panose="02020603050405020304" pitchFamily="18" charset="0"/>
                        </a:rPr>
                        <a:t>phản</a:t>
                      </a:r>
                      <a:r>
                        <a:rPr lang="en-US" sz="2100" kern="100" baseline="0" dirty="0">
                          <a:solidFill>
                            <a:schemeClr val="tx1">
                              <a:lumMod val="50000"/>
                            </a:schemeClr>
                          </a:solidFill>
                          <a:effectLst/>
                          <a:latin typeface="Times New Roman" panose="02020603050405020304" pitchFamily="18" charset="0"/>
                          <a:ea typeface="SimSun" panose="02010600030101010101" pitchFamily="2" charset="-122"/>
                          <a:cs typeface="Times New Roman" panose="02020603050405020304" pitchFamily="18" charset="0"/>
                        </a:rPr>
                        <a:t> </a:t>
                      </a:r>
                      <a:r>
                        <a:rPr lang="en-US" sz="2100" kern="100" baseline="0" dirty="0" err="1">
                          <a:solidFill>
                            <a:schemeClr val="tx1">
                              <a:lumMod val="50000"/>
                            </a:schemeClr>
                          </a:solidFill>
                          <a:effectLst/>
                          <a:latin typeface="Times New Roman" panose="02020603050405020304" pitchFamily="18" charset="0"/>
                          <a:ea typeface="SimSun" panose="02010600030101010101" pitchFamily="2" charset="-122"/>
                          <a:cs typeface="Times New Roman" panose="02020603050405020304" pitchFamily="18" charset="0"/>
                        </a:rPr>
                        <a:t>đối</a:t>
                      </a:r>
                      <a:r>
                        <a:rPr lang="en-US" sz="2100" kern="100" baseline="0" dirty="0">
                          <a:solidFill>
                            <a:schemeClr val="tx1">
                              <a:lumMod val="50000"/>
                            </a:schemeClr>
                          </a:solidFill>
                          <a:effectLst/>
                          <a:latin typeface="Times New Roman" panose="02020603050405020304" pitchFamily="18" charset="0"/>
                          <a:ea typeface="SimSun" panose="02010600030101010101" pitchFamily="2" charset="-122"/>
                          <a:cs typeface="Times New Roman" panose="02020603050405020304" pitchFamily="18" charset="0"/>
                        </a:rPr>
                        <a:t> </a:t>
                      </a:r>
                      <a:r>
                        <a:rPr lang="en-US" sz="2100" kern="100" baseline="0" dirty="0" err="1">
                          <a:solidFill>
                            <a:schemeClr val="tx1">
                              <a:lumMod val="50000"/>
                            </a:schemeClr>
                          </a:solidFill>
                          <a:effectLst/>
                          <a:latin typeface="Times New Roman" panose="02020603050405020304" pitchFamily="18" charset="0"/>
                          <a:ea typeface="SimSun" panose="02010600030101010101" pitchFamily="2" charset="-122"/>
                          <a:cs typeface="Times New Roman" panose="02020603050405020304" pitchFamily="18" charset="0"/>
                        </a:rPr>
                        <a:t>là</a:t>
                      </a:r>
                      <a:r>
                        <a:rPr lang="en-US" sz="2100" kern="100" baseline="0" dirty="0">
                          <a:solidFill>
                            <a:schemeClr val="tx1">
                              <a:lumMod val="50000"/>
                            </a:schemeClr>
                          </a:solidFill>
                          <a:effectLst/>
                          <a:latin typeface="Times New Roman" panose="02020603050405020304" pitchFamily="18" charset="0"/>
                          <a:ea typeface="SimSun" panose="02010600030101010101" pitchFamily="2" charset="-122"/>
                          <a:cs typeface="Times New Roman" panose="02020603050405020304" pitchFamily="18" charset="0"/>
                        </a:rPr>
                        <a:t> </a:t>
                      </a:r>
                      <a:r>
                        <a:rPr lang="en-US" sz="2100" kern="100" baseline="0" dirty="0" err="1">
                          <a:solidFill>
                            <a:schemeClr val="tx1">
                              <a:lumMod val="50000"/>
                            </a:schemeClr>
                          </a:solidFill>
                          <a:effectLst/>
                          <a:latin typeface="Times New Roman" panose="02020603050405020304" pitchFamily="18" charset="0"/>
                          <a:ea typeface="SimSun" panose="02010600030101010101" pitchFamily="2" charset="-122"/>
                          <a:cs typeface="Times New Roman" panose="02020603050405020304" pitchFamily="18" charset="0"/>
                        </a:rPr>
                        <a:t>có</a:t>
                      </a:r>
                      <a:r>
                        <a:rPr lang="en-US" sz="2100" kern="100" baseline="0" dirty="0">
                          <a:solidFill>
                            <a:schemeClr val="tx1">
                              <a:lumMod val="50000"/>
                            </a:schemeClr>
                          </a:solidFill>
                          <a:effectLst/>
                          <a:latin typeface="Times New Roman" panose="02020603050405020304" pitchFamily="18" charset="0"/>
                          <a:ea typeface="SimSun" panose="02010600030101010101" pitchFamily="2" charset="-122"/>
                          <a:cs typeface="Times New Roman" panose="02020603050405020304" pitchFamily="18" charset="0"/>
                        </a:rPr>
                        <a:t> </a:t>
                      </a:r>
                      <a:r>
                        <a:rPr lang="en-US" sz="2100" kern="100" baseline="0" dirty="0" err="1">
                          <a:solidFill>
                            <a:schemeClr val="tx1">
                              <a:lumMod val="50000"/>
                            </a:schemeClr>
                          </a:solidFill>
                          <a:effectLst/>
                          <a:latin typeface="Times New Roman" panose="02020603050405020304" pitchFamily="18" charset="0"/>
                          <a:ea typeface="SimSun" panose="02010600030101010101" pitchFamily="2" charset="-122"/>
                          <a:cs typeface="Times New Roman" panose="02020603050405020304" pitchFamily="18" charset="0"/>
                        </a:rPr>
                        <a:t>cơ</a:t>
                      </a:r>
                      <a:r>
                        <a:rPr lang="en-US" sz="2100" kern="100" baseline="0" dirty="0">
                          <a:solidFill>
                            <a:schemeClr val="tx1">
                              <a:lumMod val="50000"/>
                            </a:schemeClr>
                          </a:solidFill>
                          <a:effectLst/>
                          <a:latin typeface="Times New Roman" panose="02020603050405020304" pitchFamily="18" charset="0"/>
                          <a:ea typeface="SimSun" panose="02010600030101010101" pitchFamily="2" charset="-122"/>
                          <a:cs typeface="Times New Roman" panose="02020603050405020304" pitchFamily="18" charset="0"/>
                        </a:rPr>
                        <a:t> </a:t>
                      </a:r>
                      <a:r>
                        <a:rPr lang="en-US" sz="2100" kern="100" baseline="0" dirty="0" err="1">
                          <a:solidFill>
                            <a:schemeClr val="tx1">
                              <a:lumMod val="50000"/>
                            </a:schemeClr>
                          </a:solidFill>
                          <a:effectLst/>
                          <a:latin typeface="Times New Roman" panose="02020603050405020304" pitchFamily="18" charset="0"/>
                          <a:ea typeface="SimSun" panose="02010600030101010101" pitchFamily="2" charset="-122"/>
                          <a:cs typeface="Times New Roman" panose="02020603050405020304" pitchFamily="18" charset="0"/>
                        </a:rPr>
                        <a:t>sở</a:t>
                      </a:r>
                      <a:endParaRPr lang="en-US" sz="2100" kern="100" dirty="0">
                        <a:solidFill>
                          <a:schemeClr val="tx1">
                            <a:lumMod val="50000"/>
                          </a:schemeClr>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41137" marR="4113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tc>
                  <a:txBody>
                    <a:bodyPr/>
                    <a:lstStyle/>
                    <a:p>
                      <a:pPr marL="0" marR="0" algn="just">
                        <a:lnSpc>
                          <a:spcPct val="100000"/>
                        </a:lnSpc>
                        <a:spcBef>
                          <a:spcPts val="0"/>
                        </a:spcBef>
                        <a:spcAft>
                          <a:spcPts val="0"/>
                        </a:spcAft>
                      </a:pPr>
                      <a:r>
                        <a:rPr lang="en-US" sz="2100" kern="100" dirty="0">
                          <a:solidFill>
                            <a:schemeClr val="tx1">
                              <a:lumMod val="50000"/>
                            </a:schemeClr>
                          </a:solidFill>
                          <a:effectLst/>
                          <a:latin typeface="Times New Roman" panose="02020603050405020304" pitchFamily="18" charset="0"/>
                          <a:ea typeface="SimSun" panose="02010600030101010101" pitchFamily="2" charset="-122"/>
                          <a:cs typeface="Times New Roman" panose="02020603050405020304" pitchFamily="18" charset="0"/>
                        </a:rPr>
                        <a:t>…………………….…………………….</a:t>
                      </a:r>
                    </a:p>
                  </a:txBody>
                  <a:tcPr marL="41137" marR="4113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572326852"/>
                  </a:ext>
                </a:extLst>
              </a:tr>
              <a:tr h="411133">
                <a:tc>
                  <a:txBody>
                    <a:bodyPr/>
                    <a:lstStyle/>
                    <a:p>
                      <a:pPr marL="0" marR="0" algn="just">
                        <a:lnSpc>
                          <a:spcPct val="100000"/>
                        </a:lnSpc>
                        <a:spcBef>
                          <a:spcPts val="0"/>
                        </a:spcBef>
                        <a:spcAft>
                          <a:spcPts val="0"/>
                        </a:spcAft>
                      </a:pPr>
                      <a:r>
                        <a:rPr lang="en-US" sz="2100" kern="100" dirty="0" err="1">
                          <a:solidFill>
                            <a:schemeClr val="tx1">
                              <a:lumMod val="50000"/>
                            </a:schemeClr>
                          </a:solidFill>
                          <a:effectLst/>
                          <a:latin typeface="Times New Roman" panose="02020603050405020304" pitchFamily="18" charset="0"/>
                          <a:ea typeface="SimSun" panose="02010600030101010101" pitchFamily="2" charset="-122"/>
                          <a:cs typeface="Times New Roman" panose="02020603050405020304" pitchFamily="18" charset="0"/>
                        </a:rPr>
                        <a:t>Những</a:t>
                      </a:r>
                      <a:r>
                        <a:rPr lang="en-US" sz="2100" kern="100" dirty="0">
                          <a:solidFill>
                            <a:schemeClr val="tx1">
                              <a:lumMod val="50000"/>
                            </a:schemeClr>
                          </a:solidFill>
                          <a:effectLst/>
                          <a:latin typeface="Times New Roman" panose="02020603050405020304" pitchFamily="18" charset="0"/>
                          <a:ea typeface="SimSun" panose="02010600030101010101" pitchFamily="2" charset="-122"/>
                          <a:cs typeface="Times New Roman" panose="02020603050405020304" pitchFamily="18" charset="0"/>
                        </a:rPr>
                        <a:t> </a:t>
                      </a:r>
                      <a:r>
                        <a:rPr lang="en-US" sz="2100" kern="100" dirty="0" err="1">
                          <a:solidFill>
                            <a:schemeClr val="tx1">
                              <a:lumMod val="50000"/>
                            </a:schemeClr>
                          </a:solidFill>
                          <a:effectLst/>
                          <a:latin typeface="Times New Roman" panose="02020603050405020304" pitchFamily="18" charset="0"/>
                          <a:ea typeface="SimSun" panose="02010600030101010101" pitchFamily="2" charset="-122"/>
                          <a:cs typeface="Times New Roman" panose="02020603050405020304" pitchFamily="18" charset="0"/>
                        </a:rPr>
                        <a:t>bằng</a:t>
                      </a:r>
                      <a:r>
                        <a:rPr lang="en-US" sz="2100" kern="100" baseline="0" dirty="0">
                          <a:solidFill>
                            <a:schemeClr val="tx1">
                              <a:lumMod val="50000"/>
                            </a:schemeClr>
                          </a:solidFill>
                          <a:effectLst/>
                          <a:latin typeface="Times New Roman" panose="02020603050405020304" pitchFamily="18" charset="0"/>
                          <a:ea typeface="SimSun" panose="02010600030101010101" pitchFamily="2" charset="-122"/>
                          <a:cs typeface="Times New Roman" panose="02020603050405020304" pitchFamily="18" charset="0"/>
                        </a:rPr>
                        <a:t> </a:t>
                      </a:r>
                      <a:r>
                        <a:rPr lang="en-US" sz="2100" kern="100" baseline="0" dirty="0" err="1">
                          <a:solidFill>
                            <a:schemeClr val="tx1">
                              <a:lumMod val="50000"/>
                            </a:schemeClr>
                          </a:solidFill>
                          <a:effectLst/>
                          <a:latin typeface="Times New Roman" panose="02020603050405020304" pitchFamily="18" charset="0"/>
                          <a:ea typeface="SimSun" panose="02010600030101010101" pitchFamily="2" charset="-122"/>
                          <a:cs typeface="Times New Roman" panose="02020603050405020304" pitchFamily="18" charset="0"/>
                        </a:rPr>
                        <a:t>chứng</a:t>
                      </a:r>
                      <a:r>
                        <a:rPr lang="en-US" sz="2100" kern="100" baseline="0" dirty="0">
                          <a:solidFill>
                            <a:schemeClr val="tx1">
                              <a:lumMod val="50000"/>
                            </a:schemeClr>
                          </a:solidFill>
                          <a:effectLst/>
                          <a:latin typeface="Times New Roman" panose="02020603050405020304" pitchFamily="18" charset="0"/>
                          <a:ea typeface="SimSun" panose="02010600030101010101" pitchFamily="2" charset="-122"/>
                          <a:cs typeface="Times New Roman" panose="02020603050405020304" pitchFamily="18" charset="0"/>
                        </a:rPr>
                        <a:t> </a:t>
                      </a:r>
                      <a:r>
                        <a:rPr lang="en-US" sz="2100" kern="100" baseline="0" dirty="0" err="1">
                          <a:solidFill>
                            <a:schemeClr val="tx1">
                              <a:lumMod val="50000"/>
                            </a:schemeClr>
                          </a:solidFill>
                          <a:effectLst/>
                          <a:latin typeface="Times New Roman" panose="02020603050405020304" pitchFamily="18" charset="0"/>
                          <a:ea typeface="SimSun" panose="02010600030101010101" pitchFamily="2" charset="-122"/>
                          <a:cs typeface="Times New Roman" panose="02020603050405020304" pitchFamily="18" charset="0"/>
                        </a:rPr>
                        <a:t>cần</a:t>
                      </a:r>
                      <a:r>
                        <a:rPr lang="en-US" sz="2100" kern="100" baseline="0" dirty="0">
                          <a:solidFill>
                            <a:schemeClr val="tx1">
                              <a:lumMod val="50000"/>
                            </a:schemeClr>
                          </a:solidFill>
                          <a:effectLst/>
                          <a:latin typeface="Times New Roman" panose="02020603050405020304" pitchFamily="18" charset="0"/>
                          <a:ea typeface="SimSun" panose="02010600030101010101" pitchFamily="2" charset="-122"/>
                          <a:cs typeface="Times New Roman" panose="02020603050405020304" pitchFamily="18" charset="0"/>
                        </a:rPr>
                        <a:t> </a:t>
                      </a:r>
                      <a:r>
                        <a:rPr lang="en-US" sz="2100" kern="100" baseline="0" dirty="0" err="1">
                          <a:solidFill>
                            <a:schemeClr val="tx1">
                              <a:lumMod val="50000"/>
                            </a:schemeClr>
                          </a:solidFill>
                          <a:effectLst/>
                          <a:latin typeface="Times New Roman" panose="02020603050405020304" pitchFamily="18" charset="0"/>
                          <a:ea typeface="SimSun" panose="02010600030101010101" pitchFamily="2" charset="-122"/>
                          <a:cs typeface="Times New Roman" panose="02020603050405020304" pitchFamily="18" charset="0"/>
                        </a:rPr>
                        <a:t>nêu</a:t>
                      </a:r>
                      <a:r>
                        <a:rPr lang="en-US" sz="2100" kern="100" baseline="0" dirty="0">
                          <a:solidFill>
                            <a:schemeClr val="tx1">
                              <a:lumMod val="50000"/>
                            </a:schemeClr>
                          </a:solidFill>
                          <a:effectLst/>
                          <a:latin typeface="Times New Roman" panose="02020603050405020304" pitchFamily="18" charset="0"/>
                          <a:ea typeface="SimSun" panose="02010600030101010101" pitchFamily="2" charset="-122"/>
                          <a:cs typeface="Times New Roman" panose="02020603050405020304" pitchFamily="18" charset="0"/>
                        </a:rPr>
                        <a:t> </a:t>
                      </a:r>
                      <a:r>
                        <a:rPr lang="en-US" sz="2100" kern="100" baseline="0" dirty="0" err="1">
                          <a:solidFill>
                            <a:schemeClr val="tx1">
                              <a:lumMod val="50000"/>
                            </a:schemeClr>
                          </a:solidFill>
                          <a:effectLst/>
                          <a:latin typeface="Times New Roman" panose="02020603050405020304" pitchFamily="18" charset="0"/>
                          <a:ea typeface="SimSun" panose="02010600030101010101" pitchFamily="2" charset="-122"/>
                          <a:cs typeface="Times New Roman" panose="02020603050405020304" pitchFamily="18" charset="0"/>
                        </a:rPr>
                        <a:t>để</a:t>
                      </a:r>
                      <a:r>
                        <a:rPr lang="en-US" sz="2100" kern="100" baseline="0" dirty="0">
                          <a:solidFill>
                            <a:schemeClr val="tx1">
                              <a:lumMod val="50000"/>
                            </a:schemeClr>
                          </a:solidFill>
                          <a:effectLst/>
                          <a:latin typeface="Times New Roman" panose="02020603050405020304" pitchFamily="18" charset="0"/>
                          <a:ea typeface="SimSun" panose="02010600030101010101" pitchFamily="2" charset="-122"/>
                          <a:cs typeface="Times New Roman" panose="02020603050405020304" pitchFamily="18" charset="0"/>
                        </a:rPr>
                        <a:t> </a:t>
                      </a:r>
                      <a:r>
                        <a:rPr lang="en-US" sz="2100" kern="100" baseline="0" dirty="0" err="1">
                          <a:solidFill>
                            <a:schemeClr val="tx1">
                              <a:lumMod val="50000"/>
                            </a:schemeClr>
                          </a:solidFill>
                          <a:effectLst/>
                          <a:latin typeface="Times New Roman" panose="02020603050405020304" pitchFamily="18" charset="0"/>
                          <a:ea typeface="SimSun" panose="02010600030101010101" pitchFamily="2" charset="-122"/>
                          <a:cs typeface="Times New Roman" panose="02020603050405020304" pitchFamily="18" charset="0"/>
                        </a:rPr>
                        <a:t>củng</a:t>
                      </a:r>
                      <a:r>
                        <a:rPr lang="en-US" sz="2100" kern="100" baseline="0" dirty="0">
                          <a:solidFill>
                            <a:schemeClr val="tx1">
                              <a:lumMod val="50000"/>
                            </a:schemeClr>
                          </a:solidFill>
                          <a:effectLst/>
                          <a:latin typeface="Times New Roman" panose="02020603050405020304" pitchFamily="18" charset="0"/>
                          <a:ea typeface="SimSun" panose="02010600030101010101" pitchFamily="2" charset="-122"/>
                          <a:cs typeface="Times New Roman" panose="02020603050405020304" pitchFamily="18" charset="0"/>
                        </a:rPr>
                        <a:t> </a:t>
                      </a:r>
                      <a:r>
                        <a:rPr lang="en-US" sz="2100" kern="100" baseline="0" dirty="0" err="1">
                          <a:solidFill>
                            <a:schemeClr val="tx1">
                              <a:lumMod val="50000"/>
                            </a:schemeClr>
                          </a:solidFill>
                          <a:effectLst/>
                          <a:latin typeface="Times New Roman" panose="02020603050405020304" pitchFamily="18" charset="0"/>
                          <a:ea typeface="SimSun" panose="02010600030101010101" pitchFamily="2" charset="-122"/>
                          <a:cs typeface="Times New Roman" panose="02020603050405020304" pitchFamily="18" charset="0"/>
                        </a:rPr>
                        <a:t>cố</a:t>
                      </a:r>
                      <a:r>
                        <a:rPr lang="en-US" sz="2100" kern="100" baseline="0" dirty="0">
                          <a:solidFill>
                            <a:schemeClr val="tx1">
                              <a:lumMod val="50000"/>
                            </a:schemeClr>
                          </a:solidFill>
                          <a:effectLst/>
                          <a:latin typeface="Times New Roman" panose="02020603050405020304" pitchFamily="18" charset="0"/>
                          <a:ea typeface="SimSun" panose="02010600030101010101" pitchFamily="2" charset="-122"/>
                          <a:cs typeface="Times New Roman" panose="02020603050405020304" pitchFamily="18" charset="0"/>
                        </a:rPr>
                        <a:t> </a:t>
                      </a:r>
                      <a:r>
                        <a:rPr lang="en-US" sz="2100" kern="100" baseline="0" dirty="0" err="1">
                          <a:solidFill>
                            <a:schemeClr val="tx1">
                              <a:lumMod val="50000"/>
                            </a:schemeClr>
                          </a:solidFill>
                          <a:effectLst/>
                          <a:latin typeface="Times New Roman" panose="02020603050405020304" pitchFamily="18" charset="0"/>
                          <a:ea typeface="SimSun" panose="02010600030101010101" pitchFamily="2" charset="-122"/>
                          <a:cs typeface="Times New Roman" panose="02020603050405020304" pitchFamily="18" charset="0"/>
                        </a:rPr>
                        <a:t>cho</a:t>
                      </a:r>
                      <a:r>
                        <a:rPr lang="en-US" sz="2100" kern="100" baseline="0" dirty="0">
                          <a:solidFill>
                            <a:schemeClr val="tx1">
                              <a:lumMod val="50000"/>
                            </a:schemeClr>
                          </a:solidFill>
                          <a:effectLst/>
                          <a:latin typeface="Times New Roman" panose="02020603050405020304" pitchFamily="18" charset="0"/>
                          <a:ea typeface="SimSun" panose="02010600030101010101" pitchFamily="2" charset="-122"/>
                          <a:cs typeface="Times New Roman" panose="02020603050405020304" pitchFamily="18" charset="0"/>
                        </a:rPr>
                        <a:t> </a:t>
                      </a:r>
                      <a:r>
                        <a:rPr lang="en-US" sz="2100" kern="100" baseline="0" dirty="0" err="1">
                          <a:solidFill>
                            <a:schemeClr val="tx1">
                              <a:lumMod val="50000"/>
                            </a:schemeClr>
                          </a:solidFill>
                          <a:effectLst/>
                          <a:latin typeface="Times New Roman" panose="02020603050405020304" pitchFamily="18" charset="0"/>
                          <a:ea typeface="SimSun" panose="02010600030101010101" pitchFamily="2" charset="-122"/>
                          <a:cs typeface="Times New Roman" panose="02020603050405020304" pitchFamily="18" charset="0"/>
                        </a:rPr>
                        <a:t>lí</a:t>
                      </a:r>
                      <a:r>
                        <a:rPr lang="en-US" sz="2100" kern="100" baseline="0" dirty="0">
                          <a:solidFill>
                            <a:schemeClr val="tx1">
                              <a:lumMod val="50000"/>
                            </a:schemeClr>
                          </a:solidFill>
                          <a:effectLst/>
                          <a:latin typeface="Times New Roman" panose="02020603050405020304" pitchFamily="18" charset="0"/>
                          <a:ea typeface="SimSun" panose="02010600030101010101" pitchFamily="2" charset="-122"/>
                          <a:cs typeface="Times New Roman" panose="02020603050405020304" pitchFamily="18" charset="0"/>
                        </a:rPr>
                        <a:t> </a:t>
                      </a:r>
                      <a:r>
                        <a:rPr lang="en-US" sz="2100" kern="100" baseline="0" dirty="0" err="1">
                          <a:solidFill>
                            <a:schemeClr val="tx1">
                              <a:lumMod val="50000"/>
                            </a:schemeClr>
                          </a:solidFill>
                          <a:effectLst/>
                          <a:latin typeface="Times New Roman" panose="02020603050405020304" pitchFamily="18" charset="0"/>
                          <a:ea typeface="SimSun" panose="02010600030101010101" pitchFamily="2" charset="-122"/>
                          <a:cs typeface="Times New Roman" panose="02020603050405020304" pitchFamily="18" charset="0"/>
                        </a:rPr>
                        <a:t>lẽ</a:t>
                      </a:r>
                      <a:endParaRPr lang="en-US" sz="2100" kern="100" dirty="0">
                        <a:solidFill>
                          <a:schemeClr val="tx1">
                            <a:lumMod val="50000"/>
                          </a:schemeClr>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41137" marR="4113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tc>
                  <a:txBody>
                    <a:bodyPr/>
                    <a:lstStyle/>
                    <a:p>
                      <a:pPr marL="0" marR="0" algn="just">
                        <a:lnSpc>
                          <a:spcPct val="100000"/>
                        </a:lnSpc>
                        <a:spcBef>
                          <a:spcPts val="0"/>
                        </a:spcBef>
                        <a:spcAft>
                          <a:spcPts val="0"/>
                        </a:spcAft>
                      </a:pPr>
                      <a:r>
                        <a:rPr lang="en-US" sz="2100" kern="100" dirty="0">
                          <a:solidFill>
                            <a:schemeClr val="tx1">
                              <a:lumMod val="50000"/>
                            </a:schemeClr>
                          </a:solidFill>
                          <a:effectLst/>
                          <a:latin typeface="Times New Roman" panose="02020603050405020304" pitchFamily="18" charset="0"/>
                          <a:ea typeface="SimSun" panose="02010600030101010101" pitchFamily="2" charset="-122"/>
                          <a:cs typeface="Times New Roman" panose="02020603050405020304" pitchFamily="18" charset="0"/>
                        </a:rPr>
                        <a:t>…………………….…………………….</a:t>
                      </a:r>
                    </a:p>
                  </a:txBody>
                  <a:tcPr marL="41137" marR="4113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546640046"/>
                  </a:ext>
                </a:extLst>
              </a:tr>
            </a:tbl>
          </a:graphicData>
        </a:graphic>
      </p:graphicFrame>
      <p:pic>
        <p:nvPicPr>
          <p:cNvPr id="6" name="Picture 5"/>
          <p:cNvPicPr>
            <a:picLocks noChangeAspect="1"/>
          </p:cNvPicPr>
          <p:nvPr/>
        </p:nvPicPr>
        <p:blipFill>
          <a:blip r:embed="rId3"/>
          <a:stretch>
            <a:fillRect/>
          </a:stretch>
        </p:blipFill>
        <p:spPr>
          <a:xfrm>
            <a:off x="1860999" y="232256"/>
            <a:ext cx="4499238" cy="1071488"/>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p:tgtEl>
                                          <p:spTgt spid="4"/>
                                        </p:tgtEl>
                                        <p:attrNameLst>
                                          <p:attrName>ppt_y</p:attrName>
                                        </p:attrNameLst>
                                      </p:cBhvr>
                                      <p:tavLst>
                                        <p:tav tm="0">
                                          <p:val>
                                            <p:strVal val="#ppt_y+1"/>
                                          </p:val>
                                        </p:tav>
                                        <p:tav tm="100000">
                                          <p:val>
                                            <p:strVal val="#ppt_y"/>
                                          </p:val>
                                        </p:tav>
                                      </p:tavLst>
                                    </p:anim>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arn(inVertical)">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177"/>
        <p:cNvGrpSpPr/>
        <p:nvPr/>
      </p:nvGrpSpPr>
      <p:grpSpPr>
        <a:xfrm>
          <a:off x="0" y="0"/>
          <a:ext cx="0" cy="0"/>
          <a:chOff x="0" y="0"/>
          <a:chExt cx="0" cy="0"/>
        </a:xfrm>
      </p:grpSpPr>
      <p:sp>
        <p:nvSpPr>
          <p:cNvPr id="9" name="Google Shape;318;p16"/>
          <p:cNvSpPr txBox="1">
            <a:spLocks/>
          </p:cNvSpPr>
          <p:nvPr/>
        </p:nvSpPr>
        <p:spPr>
          <a:xfrm>
            <a:off x="351801" y="1154345"/>
            <a:ext cx="8441325" cy="3534614"/>
          </a:xfrm>
          <a:prstGeom prst="rect">
            <a:avLst/>
          </a:prstGeom>
          <a:ln>
            <a:headEnd type="none" w="sm" len="sm"/>
            <a:tailEnd type="none" w="sm" len="sm"/>
          </a:ln>
        </p:spPr>
        <p:style>
          <a:lnRef idx="2">
            <a:schemeClr val="accent2"/>
          </a:lnRef>
          <a:fillRef idx="1">
            <a:schemeClr val="lt1"/>
          </a:fillRef>
          <a:effectRef idx="0">
            <a:schemeClr val="accent2"/>
          </a:effectRef>
          <a:fontRef idx="minor">
            <a:schemeClr val="dk1"/>
          </a:fontRef>
        </p:style>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17500" algn="l" rtl="0">
              <a:lnSpc>
                <a:spcPct val="100000"/>
              </a:lnSpc>
              <a:spcBef>
                <a:spcPts val="0"/>
              </a:spcBef>
              <a:spcAft>
                <a:spcPts val="0"/>
              </a:spcAft>
              <a:buClr>
                <a:schemeClr val="accent1"/>
              </a:buClr>
              <a:buSzPts val="1400"/>
              <a:buFont typeface="Albert Sans"/>
              <a:buChar char="●"/>
              <a:defRPr sz="1400" b="0" i="0" u="none" strike="noStrike" cap="none">
                <a:solidFill>
                  <a:schemeClr val="accent1"/>
                </a:solidFill>
                <a:latin typeface="Albert Sans"/>
                <a:ea typeface="Albert Sans"/>
                <a:cs typeface="Albert Sans"/>
                <a:sym typeface="Albert Sans"/>
              </a:defRPr>
            </a:lvl1pPr>
            <a:lvl2pPr marL="914400" marR="0" lvl="1" indent="-317500" algn="l" rtl="0">
              <a:lnSpc>
                <a:spcPct val="100000"/>
              </a:lnSpc>
              <a:spcBef>
                <a:spcPts val="0"/>
              </a:spcBef>
              <a:spcAft>
                <a:spcPts val="0"/>
              </a:spcAft>
              <a:buClr>
                <a:schemeClr val="accent1"/>
              </a:buClr>
              <a:buSzPts val="1400"/>
              <a:buFont typeface="Albert Sans"/>
              <a:buChar char="○"/>
              <a:defRPr sz="1400" b="0" i="0" u="none" strike="noStrike" cap="none">
                <a:solidFill>
                  <a:schemeClr val="accent1"/>
                </a:solidFill>
                <a:latin typeface="Albert Sans"/>
                <a:ea typeface="Albert Sans"/>
                <a:cs typeface="Albert Sans"/>
                <a:sym typeface="Albert Sans"/>
              </a:defRPr>
            </a:lvl2pPr>
            <a:lvl3pPr marL="1371600" marR="0" lvl="2" indent="-317500" algn="l" rtl="0">
              <a:lnSpc>
                <a:spcPct val="100000"/>
              </a:lnSpc>
              <a:spcBef>
                <a:spcPts val="0"/>
              </a:spcBef>
              <a:spcAft>
                <a:spcPts val="0"/>
              </a:spcAft>
              <a:buClr>
                <a:schemeClr val="accent1"/>
              </a:buClr>
              <a:buSzPts val="1400"/>
              <a:buFont typeface="Albert Sans"/>
              <a:buChar char="■"/>
              <a:defRPr sz="1400" b="0" i="0" u="none" strike="noStrike" cap="none">
                <a:solidFill>
                  <a:schemeClr val="accent1"/>
                </a:solidFill>
                <a:latin typeface="Albert Sans"/>
                <a:ea typeface="Albert Sans"/>
                <a:cs typeface="Albert Sans"/>
                <a:sym typeface="Albert Sans"/>
              </a:defRPr>
            </a:lvl3pPr>
            <a:lvl4pPr marL="1828800" marR="0" lvl="3" indent="-317500" algn="l" rtl="0">
              <a:lnSpc>
                <a:spcPct val="100000"/>
              </a:lnSpc>
              <a:spcBef>
                <a:spcPts val="0"/>
              </a:spcBef>
              <a:spcAft>
                <a:spcPts val="0"/>
              </a:spcAft>
              <a:buClr>
                <a:schemeClr val="accent1"/>
              </a:buClr>
              <a:buSzPts val="1400"/>
              <a:buFont typeface="Albert Sans"/>
              <a:buChar char="●"/>
              <a:defRPr sz="1400" b="0" i="0" u="none" strike="noStrike" cap="none">
                <a:solidFill>
                  <a:schemeClr val="accent1"/>
                </a:solidFill>
                <a:latin typeface="Albert Sans"/>
                <a:ea typeface="Albert Sans"/>
                <a:cs typeface="Albert Sans"/>
                <a:sym typeface="Albert Sans"/>
              </a:defRPr>
            </a:lvl4pPr>
            <a:lvl5pPr marL="2286000" marR="0" lvl="4" indent="-317500" algn="l" rtl="0">
              <a:lnSpc>
                <a:spcPct val="100000"/>
              </a:lnSpc>
              <a:spcBef>
                <a:spcPts val="0"/>
              </a:spcBef>
              <a:spcAft>
                <a:spcPts val="0"/>
              </a:spcAft>
              <a:buClr>
                <a:schemeClr val="accent1"/>
              </a:buClr>
              <a:buSzPts val="1400"/>
              <a:buFont typeface="Albert Sans"/>
              <a:buChar char="○"/>
              <a:defRPr sz="1400" b="0" i="0" u="none" strike="noStrike" cap="none">
                <a:solidFill>
                  <a:schemeClr val="accent1"/>
                </a:solidFill>
                <a:latin typeface="Albert Sans"/>
                <a:ea typeface="Albert Sans"/>
                <a:cs typeface="Albert Sans"/>
                <a:sym typeface="Albert Sans"/>
              </a:defRPr>
            </a:lvl5pPr>
            <a:lvl6pPr marL="2743200" marR="0" lvl="5" indent="-317500" algn="l" rtl="0">
              <a:lnSpc>
                <a:spcPct val="100000"/>
              </a:lnSpc>
              <a:spcBef>
                <a:spcPts val="0"/>
              </a:spcBef>
              <a:spcAft>
                <a:spcPts val="0"/>
              </a:spcAft>
              <a:buClr>
                <a:schemeClr val="accent1"/>
              </a:buClr>
              <a:buSzPts val="1400"/>
              <a:buFont typeface="Albert Sans"/>
              <a:buChar char="■"/>
              <a:defRPr sz="1400" b="0" i="0" u="none" strike="noStrike" cap="none">
                <a:solidFill>
                  <a:schemeClr val="accent1"/>
                </a:solidFill>
                <a:latin typeface="Albert Sans"/>
                <a:ea typeface="Albert Sans"/>
                <a:cs typeface="Albert Sans"/>
                <a:sym typeface="Albert Sans"/>
              </a:defRPr>
            </a:lvl6pPr>
            <a:lvl7pPr marL="3200400" marR="0" lvl="6" indent="-317500" algn="l" rtl="0">
              <a:lnSpc>
                <a:spcPct val="100000"/>
              </a:lnSpc>
              <a:spcBef>
                <a:spcPts val="0"/>
              </a:spcBef>
              <a:spcAft>
                <a:spcPts val="0"/>
              </a:spcAft>
              <a:buClr>
                <a:schemeClr val="accent1"/>
              </a:buClr>
              <a:buSzPts val="1400"/>
              <a:buFont typeface="Albert Sans"/>
              <a:buChar char="●"/>
              <a:defRPr sz="1400" b="0" i="0" u="none" strike="noStrike" cap="none">
                <a:solidFill>
                  <a:schemeClr val="accent1"/>
                </a:solidFill>
                <a:latin typeface="Albert Sans"/>
                <a:ea typeface="Albert Sans"/>
                <a:cs typeface="Albert Sans"/>
                <a:sym typeface="Albert Sans"/>
              </a:defRPr>
            </a:lvl7pPr>
            <a:lvl8pPr marL="3657600" marR="0" lvl="7" indent="-317500" algn="l" rtl="0">
              <a:lnSpc>
                <a:spcPct val="100000"/>
              </a:lnSpc>
              <a:spcBef>
                <a:spcPts val="0"/>
              </a:spcBef>
              <a:spcAft>
                <a:spcPts val="0"/>
              </a:spcAft>
              <a:buClr>
                <a:schemeClr val="accent1"/>
              </a:buClr>
              <a:buSzPts val="1400"/>
              <a:buFont typeface="Albert Sans"/>
              <a:buChar char="○"/>
              <a:defRPr sz="1400" b="0" i="0" u="none" strike="noStrike" cap="none">
                <a:solidFill>
                  <a:schemeClr val="accent1"/>
                </a:solidFill>
                <a:latin typeface="Albert Sans"/>
                <a:ea typeface="Albert Sans"/>
                <a:cs typeface="Albert Sans"/>
                <a:sym typeface="Albert Sans"/>
              </a:defRPr>
            </a:lvl8pPr>
            <a:lvl9pPr marL="4114800" marR="0" lvl="8" indent="-317500" algn="l" rtl="0">
              <a:lnSpc>
                <a:spcPct val="100000"/>
              </a:lnSpc>
              <a:spcBef>
                <a:spcPts val="0"/>
              </a:spcBef>
              <a:spcAft>
                <a:spcPts val="0"/>
              </a:spcAft>
              <a:buClr>
                <a:schemeClr val="accent1"/>
              </a:buClr>
              <a:buSzPts val="1400"/>
              <a:buFont typeface="Albert Sans"/>
              <a:buChar char="■"/>
              <a:defRPr sz="1400" b="0" i="0" u="none" strike="noStrike" cap="none">
                <a:solidFill>
                  <a:schemeClr val="accent1"/>
                </a:solidFill>
                <a:latin typeface="Albert Sans"/>
                <a:ea typeface="Albert Sans"/>
                <a:cs typeface="Albert Sans"/>
                <a:sym typeface="Albert Sans"/>
              </a:defRPr>
            </a:lvl9pPr>
          </a:lstStyle>
          <a:p>
            <a:pPr marL="0" indent="0" algn="just">
              <a:spcBef>
                <a:spcPts val="750"/>
              </a:spcBef>
              <a:buClr>
                <a:srgbClr val="121259"/>
              </a:buClr>
              <a:buSzPts val="2133"/>
              <a:buFont typeface="Albert Sans"/>
              <a:buNone/>
            </a:pPr>
            <a:r>
              <a:rPr lang="en-US" sz="2100" b="1" dirty="0">
                <a:solidFill>
                  <a:schemeClr val="tx1">
                    <a:lumMod val="50000"/>
                  </a:schemeClr>
                </a:solidFill>
                <a:latin typeface="Times New Roman" panose="02020603050405020304" pitchFamily="18" charset="0"/>
                <a:cs typeface="Times New Roman" panose="02020603050405020304" pitchFamily="18" charset="0"/>
              </a:rPr>
              <a:t>c. </a:t>
            </a:r>
            <a:r>
              <a:rPr lang="en-US" sz="2100" b="1" dirty="0" err="1">
                <a:solidFill>
                  <a:schemeClr val="tx1">
                    <a:lumMod val="50000"/>
                  </a:schemeClr>
                </a:solidFill>
                <a:latin typeface="Times New Roman" panose="02020603050405020304" pitchFamily="18" charset="0"/>
                <a:cs typeface="Times New Roman" panose="02020603050405020304" pitchFamily="18" charset="0"/>
              </a:rPr>
              <a:t>Lập</a:t>
            </a:r>
            <a:r>
              <a:rPr lang="en-US" sz="2100" b="1" dirty="0">
                <a:solidFill>
                  <a:schemeClr val="tx1">
                    <a:lumMod val="50000"/>
                  </a:schemeClr>
                </a:solidFill>
                <a:latin typeface="Times New Roman" panose="02020603050405020304" pitchFamily="18" charset="0"/>
                <a:cs typeface="Times New Roman" panose="02020603050405020304" pitchFamily="18" charset="0"/>
              </a:rPr>
              <a:t> </a:t>
            </a:r>
            <a:r>
              <a:rPr lang="en-US" sz="2100" b="1" dirty="0" err="1">
                <a:solidFill>
                  <a:schemeClr val="tx1">
                    <a:lumMod val="50000"/>
                  </a:schemeClr>
                </a:solidFill>
                <a:latin typeface="Times New Roman" panose="02020603050405020304" pitchFamily="18" charset="0"/>
                <a:cs typeface="Times New Roman" panose="02020603050405020304" pitchFamily="18" charset="0"/>
              </a:rPr>
              <a:t>dàn</a:t>
            </a:r>
            <a:r>
              <a:rPr lang="en-US" sz="2100" b="1" dirty="0">
                <a:solidFill>
                  <a:schemeClr val="tx1">
                    <a:lumMod val="50000"/>
                  </a:schemeClr>
                </a:solidFill>
                <a:latin typeface="Times New Roman" panose="02020603050405020304" pitchFamily="18" charset="0"/>
                <a:cs typeface="Times New Roman" panose="02020603050405020304" pitchFamily="18" charset="0"/>
              </a:rPr>
              <a:t> ý</a:t>
            </a:r>
          </a:p>
          <a:p>
            <a:pPr marL="0" indent="0" algn="just">
              <a:spcBef>
                <a:spcPts val="750"/>
              </a:spcBef>
              <a:buClr>
                <a:srgbClr val="121259"/>
              </a:buClr>
              <a:buSzPts val="2133"/>
              <a:buFont typeface="Albert Sans"/>
              <a:buNone/>
            </a:pPr>
            <a:r>
              <a:rPr lang="en-US" sz="2100" b="1" dirty="0">
                <a:solidFill>
                  <a:schemeClr val="tx1">
                    <a:lumMod val="50000"/>
                  </a:schemeClr>
                </a:solidFill>
                <a:latin typeface="Times New Roman" panose="02020603050405020304" pitchFamily="18" charset="0"/>
                <a:cs typeface="Times New Roman" panose="02020603050405020304" pitchFamily="18" charset="0"/>
              </a:rPr>
              <a:t>- </a:t>
            </a:r>
            <a:r>
              <a:rPr lang="en-US" sz="2100" b="1" dirty="0" err="1">
                <a:solidFill>
                  <a:schemeClr val="tx1">
                    <a:lumMod val="50000"/>
                  </a:schemeClr>
                </a:solidFill>
                <a:latin typeface="Times New Roman" panose="02020603050405020304" pitchFamily="18" charset="0"/>
                <a:cs typeface="Times New Roman" panose="02020603050405020304" pitchFamily="18" charset="0"/>
              </a:rPr>
              <a:t>Mở</a:t>
            </a:r>
            <a:r>
              <a:rPr lang="en-US" sz="2100" b="1" dirty="0">
                <a:solidFill>
                  <a:schemeClr val="tx1">
                    <a:lumMod val="50000"/>
                  </a:schemeClr>
                </a:solidFill>
                <a:latin typeface="Times New Roman" panose="02020603050405020304" pitchFamily="18" charset="0"/>
                <a:cs typeface="Times New Roman" panose="02020603050405020304" pitchFamily="18" charset="0"/>
              </a:rPr>
              <a:t> </a:t>
            </a:r>
            <a:r>
              <a:rPr lang="en-US" sz="2100" b="1" dirty="0" err="1">
                <a:solidFill>
                  <a:schemeClr val="tx1">
                    <a:lumMod val="50000"/>
                  </a:schemeClr>
                </a:solidFill>
                <a:latin typeface="Times New Roman" panose="02020603050405020304" pitchFamily="18" charset="0"/>
                <a:cs typeface="Times New Roman" panose="02020603050405020304" pitchFamily="18" charset="0"/>
              </a:rPr>
              <a:t>bài</a:t>
            </a:r>
            <a:r>
              <a:rPr lang="en-US" sz="2100" b="1" dirty="0">
                <a:solidFill>
                  <a:schemeClr val="tx1">
                    <a:lumMod val="50000"/>
                  </a:schemeClr>
                </a:solidFill>
                <a:latin typeface="Times New Roman" panose="02020603050405020304" pitchFamily="18" charset="0"/>
                <a:cs typeface="Times New Roman" panose="02020603050405020304" pitchFamily="18" charset="0"/>
              </a:rPr>
              <a:t>: </a:t>
            </a:r>
            <a:r>
              <a:rPr lang="en-US" sz="2100" dirty="0" err="1">
                <a:solidFill>
                  <a:schemeClr val="tx1">
                    <a:lumMod val="50000"/>
                  </a:schemeClr>
                </a:solidFill>
                <a:latin typeface="Times New Roman" panose="02020603050405020304" pitchFamily="18" charset="0"/>
                <a:cs typeface="Times New Roman" panose="02020603050405020304" pitchFamily="18" charset="0"/>
              </a:rPr>
              <a:t>nếu</a:t>
            </a:r>
            <a:r>
              <a:rPr lang="en-US" sz="2100" dirty="0">
                <a:solidFill>
                  <a:schemeClr val="tx1">
                    <a:lumMod val="50000"/>
                  </a:schemeClr>
                </a:solidFill>
                <a:latin typeface="Times New Roman" panose="02020603050405020304" pitchFamily="18" charset="0"/>
                <a:cs typeface="Times New Roman" panose="02020603050405020304" pitchFamily="18" charset="0"/>
              </a:rPr>
              <a:t> </a:t>
            </a:r>
            <a:r>
              <a:rPr lang="en-US" sz="2100" dirty="0" err="1">
                <a:solidFill>
                  <a:schemeClr val="tx1">
                    <a:lumMod val="50000"/>
                  </a:schemeClr>
                </a:solidFill>
                <a:latin typeface="Times New Roman" panose="02020603050405020304" pitchFamily="18" charset="0"/>
                <a:cs typeface="Times New Roman" panose="02020603050405020304" pitchFamily="18" charset="0"/>
              </a:rPr>
              <a:t>vấn</a:t>
            </a:r>
            <a:r>
              <a:rPr lang="en-US" sz="2100" dirty="0">
                <a:solidFill>
                  <a:schemeClr val="tx1">
                    <a:lumMod val="50000"/>
                  </a:schemeClr>
                </a:solidFill>
                <a:latin typeface="Times New Roman" panose="02020603050405020304" pitchFamily="18" charset="0"/>
                <a:cs typeface="Times New Roman" panose="02020603050405020304" pitchFamily="18" charset="0"/>
              </a:rPr>
              <a:t> </a:t>
            </a:r>
            <a:r>
              <a:rPr lang="en-US" sz="2100" dirty="0" err="1">
                <a:solidFill>
                  <a:schemeClr val="tx1">
                    <a:lumMod val="50000"/>
                  </a:schemeClr>
                </a:solidFill>
                <a:latin typeface="Times New Roman" panose="02020603050405020304" pitchFamily="18" charset="0"/>
                <a:cs typeface="Times New Roman" panose="02020603050405020304" pitchFamily="18" charset="0"/>
              </a:rPr>
              <a:t>đề</a:t>
            </a:r>
            <a:r>
              <a:rPr lang="en-US" sz="2100" dirty="0">
                <a:solidFill>
                  <a:schemeClr val="tx1">
                    <a:lumMod val="50000"/>
                  </a:schemeClr>
                </a:solidFill>
                <a:latin typeface="Times New Roman" panose="02020603050405020304" pitchFamily="18" charset="0"/>
                <a:cs typeface="Times New Roman" panose="02020603050405020304" pitchFamily="18" charset="0"/>
              </a:rPr>
              <a:t> </a:t>
            </a:r>
            <a:r>
              <a:rPr lang="en-US" sz="2100" dirty="0" err="1">
                <a:solidFill>
                  <a:schemeClr val="tx1">
                    <a:lumMod val="50000"/>
                  </a:schemeClr>
                </a:solidFill>
                <a:latin typeface="Times New Roman" panose="02020603050405020304" pitchFamily="18" charset="0"/>
                <a:cs typeface="Times New Roman" panose="02020603050405020304" pitchFamily="18" charset="0"/>
              </a:rPr>
              <a:t>đời</a:t>
            </a:r>
            <a:r>
              <a:rPr lang="en-US" sz="2100" dirty="0">
                <a:solidFill>
                  <a:schemeClr val="tx1">
                    <a:lumMod val="50000"/>
                  </a:schemeClr>
                </a:solidFill>
                <a:latin typeface="Times New Roman" panose="02020603050405020304" pitchFamily="18" charset="0"/>
                <a:cs typeface="Times New Roman" panose="02020603050405020304" pitchFamily="18" charset="0"/>
              </a:rPr>
              <a:t> </a:t>
            </a:r>
            <a:r>
              <a:rPr lang="en-US" sz="2100" dirty="0" err="1">
                <a:solidFill>
                  <a:schemeClr val="tx1">
                    <a:lumMod val="50000"/>
                  </a:schemeClr>
                </a:solidFill>
                <a:latin typeface="Times New Roman" panose="02020603050405020304" pitchFamily="18" charset="0"/>
                <a:cs typeface="Times New Roman" panose="02020603050405020304" pitchFamily="18" charset="0"/>
              </a:rPr>
              <a:t>sống</a:t>
            </a:r>
            <a:r>
              <a:rPr lang="en-US" sz="2100" dirty="0">
                <a:solidFill>
                  <a:schemeClr val="tx1">
                    <a:lumMod val="50000"/>
                  </a:schemeClr>
                </a:solidFill>
                <a:latin typeface="Times New Roman" panose="02020603050405020304" pitchFamily="18" charset="0"/>
                <a:cs typeface="Times New Roman" panose="02020603050405020304" pitchFamily="18" charset="0"/>
              </a:rPr>
              <a:t> </a:t>
            </a:r>
            <a:r>
              <a:rPr lang="en-US" sz="2100" dirty="0" err="1">
                <a:solidFill>
                  <a:schemeClr val="tx1">
                    <a:lumMod val="50000"/>
                  </a:schemeClr>
                </a:solidFill>
                <a:latin typeface="Times New Roman" panose="02020603050405020304" pitchFamily="18" charset="0"/>
                <a:cs typeface="Times New Roman" panose="02020603050405020304" pitchFamily="18" charset="0"/>
              </a:rPr>
              <a:t>cần</a:t>
            </a:r>
            <a:r>
              <a:rPr lang="en-US" sz="2100" dirty="0">
                <a:solidFill>
                  <a:schemeClr val="tx1">
                    <a:lumMod val="50000"/>
                  </a:schemeClr>
                </a:solidFill>
                <a:latin typeface="Times New Roman" panose="02020603050405020304" pitchFamily="18" charset="0"/>
                <a:cs typeface="Times New Roman" panose="02020603050405020304" pitchFamily="18" charset="0"/>
              </a:rPr>
              <a:t> </a:t>
            </a:r>
            <a:r>
              <a:rPr lang="en-US" sz="2100" dirty="0" err="1">
                <a:solidFill>
                  <a:schemeClr val="tx1">
                    <a:lumMod val="50000"/>
                  </a:schemeClr>
                </a:solidFill>
                <a:latin typeface="Times New Roman" panose="02020603050405020304" pitchFamily="18" charset="0"/>
                <a:cs typeface="Times New Roman" panose="02020603050405020304" pitchFamily="18" charset="0"/>
              </a:rPr>
              <a:t>bàn</a:t>
            </a:r>
            <a:r>
              <a:rPr lang="en-US" sz="2100" dirty="0">
                <a:solidFill>
                  <a:schemeClr val="tx1">
                    <a:lumMod val="50000"/>
                  </a:schemeClr>
                </a:solidFill>
                <a:latin typeface="Times New Roman" panose="02020603050405020304" pitchFamily="18" charset="0"/>
                <a:cs typeface="Times New Roman" panose="02020603050405020304" pitchFamily="18" charset="0"/>
              </a:rPr>
              <a:t> </a:t>
            </a:r>
            <a:r>
              <a:rPr lang="en-US" sz="2100" dirty="0" err="1">
                <a:solidFill>
                  <a:schemeClr val="tx1">
                    <a:lumMod val="50000"/>
                  </a:schemeClr>
                </a:solidFill>
                <a:latin typeface="Times New Roman" panose="02020603050405020304" pitchFamily="18" charset="0"/>
                <a:cs typeface="Times New Roman" panose="02020603050405020304" pitchFamily="18" charset="0"/>
              </a:rPr>
              <a:t>và</a:t>
            </a:r>
            <a:r>
              <a:rPr lang="en-US" sz="2100" dirty="0">
                <a:solidFill>
                  <a:schemeClr val="tx1">
                    <a:lumMod val="50000"/>
                  </a:schemeClr>
                </a:solidFill>
                <a:latin typeface="Times New Roman" panose="02020603050405020304" pitchFamily="18" charset="0"/>
                <a:cs typeface="Times New Roman" panose="02020603050405020304" pitchFamily="18" charset="0"/>
              </a:rPr>
              <a:t> ý </a:t>
            </a:r>
            <a:r>
              <a:rPr lang="en-US" sz="2100" dirty="0" err="1">
                <a:solidFill>
                  <a:schemeClr val="tx1">
                    <a:lumMod val="50000"/>
                  </a:schemeClr>
                </a:solidFill>
                <a:latin typeface="Times New Roman" panose="02020603050405020304" pitchFamily="18" charset="0"/>
                <a:cs typeface="Times New Roman" panose="02020603050405020304" pitchFamily="18" charset="0"/>
              </a:rPr>
              <a:t>kiến</a:t>
            </a:r>
            <a:r>
              <a:rPr lang="en-US" sz="2100" dirty="0">
                <a:solidFill>
                  <a:schemeClr val="tx1">
                    <a:lumMod val="50000"/>
                  </a:schemeClr>
                </a:solidFill>
                <a:latin typeface="Times New Roman" panose="02020603050405020304" pitchFamily="18" charset="0"/>
                <a:cs typeface="Times New Roman" panose="02020603050405020304" pitchFamily="18" charset="0"/>
              </a:rPr>
              <a:t> </a:t>
            </a:r>
            <a:r>
              <a:rPr lang="en-US" sz="2100" dirty="0" err="1">
                <a:solidFill>
                  <a:schemeClr val="tx1">
                    <a:lumMod val="50000"/>
                  </a:schemeClr>
                </a:solidFill>
                <a:latin typeface="Times New Roman" panose="02020603050405020304" pitchFamily="18" charset="0"/>
                <a:cs typeface="Times New Roman" panose="02020603050405020304" pitchFamily="18" charset="0"/>
              </a:rPr>
              <a:t>phản</a:t>
            </a:r>
            <a:r>
              <a:rPr lang="en-US" sz="2100" dirty="0">
                <a:solidFill>
                  <a:schemeClr val="tx1">
                    <a:lumMod val="50000"/>
                  </a:schemeClr>
                </a:solidFill>
                <a:latin typeface="Times New Roman" panose="02020603050405020304" pitchFamily="18" charset="0"/>
                <a:cs typeface="Times New Roman" panose="02020603050405020304" pitchFamily="18" charset="0"/>
              </a:rPr>
              <a:t> </a:t>
            </a:r>
            <a:r>
              <a:rPr lang="en-US" sz="2100" dirty="0" err="1">
                <a:solidFill>
                  <a:schemeClr val="tx1">
                    <a:lumMod val="50000"/>
                  </a:schemeClr>
                </a:solidFill>
                <a:latin typeface="Times New Roman" panose="02020603050405020304" pitchFamily="18" charset="0"/>
                <a:cs typeface="Times New Roman" panose="02020603050405020304" pitchFamily="18" charset="0"/>
              </a:rPr>
              <a:t>đối</a:t>
            </a:r>
            <a:r>
              <a:rPr lang="en-US" sz="2100" dirty="0">
                <a:solidFill>
                  <a:schemeClr val="tx1">
                    <a:lumMod val="50000"/>
                  </a:schemeClr>
                </a:solidFill>
                <a:latin typeface="Times New Roman" panose="02020603050405020304" pitchFamily="18" charset="0"/>
                <a:cs typeface="Times New Roman" panose="02020603050405020304" pitchFamily="18" charset="0"/>
              </a:rPr>
              <a:t> </a:t>
            </a:r>
            <a:r>
              <a:rPr lang="en-US" sz="2100" dirty="0" err="1">
                <a:solidFill>
                  <a:schemeClr val="tx1">
                    <a:lumMod val="50000"/>
                  </a:schemeClr>
                </a:solidFill>
                <a:latin typeface="Times New Roman" panose="02020603050405020304" pitchFamily="18" charset="0"/>
                <a:cs typeface="Times New Roman" panose="02020603050405020304" pitchFamily="18" charset="0"/>
              </a:rPr>
              <a:t>về</a:t>
            </a:r>
            <a:r>
              <a:rPr lang="en-US" sz="2100" dirty="0">
                <a:solidFill>
                  <a:schemeClr val="tx1">
                    <a:lumMod val="50000"/>
                  </a:schemeClr>
                </a:solidFill>
                <a:latin typeface="Times New Roman" panose="02020603050405020304" pitchFamily="18" charset="0"/>
                <a:cs typeface="Times New Roman" panose="02020603050405020304" pitchFamily="18" charset="0"/>
              </a:rPr>
              <a:t> </a:t>
            </a:r>
            <a:r>
              <a:rPr lang="en-US" sz="2100" dirty="0" err="1">
                <a:solidFill>
                  <a:schemeClr val="tx1">
                    <a:lumMod val="50000"/>
                  </a:schemeClr>
                </a:solidFill>
                <a:latin typeface="Times New Roman" panose="02020603050405020304" pitchFamily="18" charset="0"/>
                <a:cs typeface="Times New Roman" panose="02020603050405020304" pitchFamily="18" charset="0"/>
              </a:rPr>
              <a:t>vấn</a:t>
            </a:r>
            <a:r>
              <a:rPr lang="en-US" sz="2100" dirty="0">
                <a:solidFill>
                  <a:schemeClr val="tx1">
                    <a:lumMod val="50000"/>
                  </a:schemeClr>
                </a:solidFill>
                <a:latin typeface="Times New Roman" panose="02020603050405020304" pitchFamily="18" charset="0"/>
                <a:cs typeface="Times New Roman" panose="02020603050405020304" pitchFamily="18" charset="0"/>
              </a:rPr>
              <a:t> </a:t>
            </a:r>
            <a:r>
              <a:rPr lang="en-US" sz="2100" dirty="0" err="1">
                <a:solidFill>
                  <a:schemeClr val="tx1">
                    <a:lumMod val="50000"/>
                  </a:schemeClr>
                </a:solidFill>
                <a:latin typeface="Times New Roman" panose="02020603050405020304" pitchFamily="18" charset="0"/>
                <a:cs typeface="Times New Roman" panose="02020603050405020304" pitchFamily="18" charset="0"/>
              </a:rPr>
              <a:t>đề</a:t>
            </a:r>
            <a:r>
              <a:rPr lang="en-US" sz="2100" dirty="0">
                <a:solidFill>
                  <a:schemeClr val="tx1">
                    <a:lumMod val="50000"/>
                  </a:schemeClr>
                </a:solidFill>
                <a:latin typeface="Times New Roman" panose="02020603050405020304" pitchFamily="18" charset="0"/>
                <a:cs typeface="Times New Roman" panose="02020603050405020304" pitchFamily="18" charset="0"/>
              </a:rPr>
              <a:t> </a:t>
            </a:r>
            <a:r>
              <a:rPr lang="en-US" sz="2100" dirty="0" err="1">
                <a:solidFill>
                  <a:schemeClr val="tx1">
                    <a:lumMod val="50000"/>
                  </a:schemeClr>
                </a:solidFill>
                <a:latin typeface="Times New Roman" panose="02020603050405020304" pitchFamily="18" charset="0"/>
                <a:cs typeface="Times New Roman" panose="02020603050405020304" pitchFamily="18" charset="0"/>
              </a:rPr>
              <a:t>đó</a:t>
            </a:r>
            <a:r>
              <a:rPr lang="en-US" sz="2100" dirty="0">
                <a:solidFill>
                  <a:schemeClr val="tx1">
                    <a:lumMod val="50000"/>
                  </a:schemeClr>
                </a:solidFill>
                <a:latin typeface="Times New Roman" panose="02020603050405020304" pitchFamily="18" charset="0"/>
                <a:cs typeface="Times New Roman" panose="02020603050405020304" pitchFamily="18" charset="0"/>
              </a:rPr>
              <a:t>.</a:t>
            </a:r>
          </a:p>
          <a:p>
            <a:pPr marL="0" indent="0" algn="just">
              <a:spcBef>
                <a:spcPts val="750"/>
              </a:spcBef>
              <a:buClr>
                <a:srgbClr val="121259"/>
              </a:buClr>
              <a:buSzPts val="2133"/>
              <a:buFont typeface="Albert Sans"/>
              <a:buNone/>
            </a:pPr>
            <a:r>
              <a:rPr lang="en-US" sz="2100" b="1" dirty="0">
                <a:solidFill>
                  <a:schemeClr val="tx1">
                    <a:lumMod val="50000"/>
                  </a:schemeClr>
                </a:solidFill>
                <a:latin typeface="Times New Roman" panose="02020603050405020304" pitchFamily="18" charset="0"/>
                <a:cs typeface="Times New Roman" panose="02020603050405020304" pitchFamily="18" charset="0"/>
              </a:rPr>
              <a:t>- </a:t>
            </a:r>
            <a:r>
              <a:rPr lang="en-US" sz="2100" b="1" dirty="0" err="1">
                <a:solidFill>
                  <a:schemeClr val="tx1">
                    <a:lumMod val="50000"/>
                  </a:schemeClr>
                </a:solidFill>
                <a:latin typeface="Times New Roman" panose="02020603050405020304" pitchFamily="18" charset="0"/>
                <a:cs typeface="Times New Roman" panose="02020603050405020304" pitchFamily="18" charset="0"/>
              </a:rPr>
              <a:t>Thân</a:t>
            </a:r>
            <a:r>
              <a:rPr lang="en-US" sz="2100" b="1" dirty="0">
                <a:solidFill>
                  <a:schemeClr val="tx1">
                    <a:lumMod val="50000"/>
                  </a:schemeClr>
                </a:solidFill>
                <a:latin typeface="Times New Roman" panose="02020603050405020304" pitchFamily="18" charset="0"/>
                <a:cs typeface="Times New Roman" panose="02020603050405020304" pitchFamily="18" charset="0"/>
              </a:rPr>
              <a:t> </a:t>
            </a:r>
            <a:r>
              <a:rPr lang="en-US" sz="2100" b="1" dirty="0" err="1">
                <a:solidFill>
                  <a:schemeClr val="tx1">
                    <a:lumMod val="50000"/>
                  </a:schemeClr>
                </a:solidFill>
                <a:latin typeface="Times New Roman" panose="02020603050405020304" pitchFamily="18" charset="0"/>
                <a:cs typeface="Times New Roman" panose="02020603050405020304" pitchFamily="18" charset="0"/>
              </a:rPr>
              <a:t>bài</a:t>
            </a:r>
            <a:r>
              <a:rPr lang="en-US" sz="2100" b="1" dirty="0">
                <a:solidFill>
                  <a:schemeClr val="tx1">
                    <a:lumMod val="50000"/>
                  </a:schemeClr>
                </a:solidFill>
                <a:latin typeface="Times New Roman" panose="02020603050405020304" pitchFamily="18" charset="0"/>
                <a:cs typeface="Times New Roman" panose="02020603050405020304" pitchFamily="18" charset="0"/>
              </a:rPr>
              <a:t>:</a:t>
            </a:r>
          </a:p>
          <a:p>
            <a:pPr marL="285750" indent="-285750" algn="just">
              <a:spcBef>
                <a:spcPts val="750"/>
              </a:spcBef>
              <a:buClr>
                <a:srgbClr val="121259"/>
              </a:buClr>
              <a:buSzPts val="2133"/>
              <a:buFont typeface="Arial" panose="020B0604020202020204" pitchFamily="34" charset="0"/>
              <a:buChar char="•"/>
            </a:pPr>
            <a:r>
              <a:rPr lang="en-US" sz="2100" dirty="0">
                <a:solidFill>
                  <a:schemeClr val="tx1">
                    <a:lumMod val="50000"/>
                  </a:schemeClr>
                </a:solidFill>
                <a:latin typeface="Times New Roman" panose="02020603050405020304" pitchFamily="18" charset="0"/>
                <a:cs typeface="Times New Roman" panose="02020603050405020304" pitchFamily="18" charset="0"/>
              </a:rPr>
              <a:t>Ý 1: </a:t>
            </a:r>
            <a:r>
              <a:rPr lang="en-US" sz="2100" dirty="0" err="1">
                <a:solidFill>
                  <a:schemeClr val="tx1">
                    <a:lumMod val="50000"/>
                  </a:schemeClr>
                </a:solidFill>
                <a:latin typeface="Times New Roman" panose="02020603050405020304" pitchFamily="18" charset="0"/>
                <a:cs typeface="Times New Roman" panose="02020603050405020304" pitchFamily="18" charset="0"/>
              </a:rPr>
              <a:t>Trình</a:t>
            </a:r>
            <a:r>
              <a:rPr lang="en-US" sz="2100" dirty="0">
                <a:solidFill>
                  <a:schemeClr val="tx1">
                    <a:lumMod val="50000"/>
                  </a:schemeClr>
                </a:solidFill>
                <a:latin typeface="Times New Roman" panose="02020603050405020304" pitchFamily="18" charset="0"/>
                <a:cs typeface="Times New Roman" panose="02020603050405020304" pitchFamily="18" charset="0"/>
              </a:rPr>
              <a:t> </a:t>
            </a:r>
            <a:r>
              <a:rPr lang="en-US" sz="2100" dirty="0" err="1">
                <a:solidFill>
                  <a:schemeClr val="tx1">
                    <a:lumMod val="50000"/>
                  </a:schemeClr>
                </a:solidFill>
                <a:latin typeface="Times New Roman" panose="02020603050405020304" pitchFamily="18" charset="0"/>
                <a:cs typeface="Times New Roman" panose="02020603050405020304" pitchFamily="18" charset="0"/>
              </a:rPr>
              <a:t>bày</a:t>
            </a:r>
            <a:r>
              <a:rPr lang="en-US" sz="2100" dirty="0">
                <a:solidFill>
                  <a:schemeClr val="tx1">
                    <a:lumMod val="50000"/>
                  </a:schemeClr>
                </a:solidFill>
                <a:latin typeface="Times New Roman" panose="02020603050405020304" pitchFamily="18" charset="0"/>
                <a:cs typeface="Times New Roman" panose="02020603050405020304" pitchFamily="18" charset="0"/>
              </a:rPr>
              <a:t> </a:t>
            </a:r>
            <a:r>
              <a:rPr lang="en-US" sz="2100" dirty="0" err="1">
                <a:solidFill>
                  <a:schemeClr val="tx1">
                    <a:lumMod val="50000"/>
                  </a:schemeClr>
                </a:solidFill>
                <a:latin typeface="Times New Roman" panose="02020603050405020304" pitchFamily="18" charset="0"/>
                <a:cs typeface="Times New Roman" panose="02020603050405020304" pitchFamily="18" charset="0"/>
              </a:rPr>
              <a:t>thực</a:t>
            </a:r>
            <a:r>
              <a:rPr lang="en-US" sz="2100" dirty="0">
                <a:solidFill>
                  <a:schemeClr val="tx1">
                    <a:lumMod val="50000"/>
                  </a:schemeClr>
                </a:solidFill>
                <a:latin typeface="Times New Roman" panose="02020603050405020304" pitchFamily="18" charset="0"/>
                <a:cs typeface="Times New Roman" panose="02020603050405020304" pitchFamily="18" charset="0"/>
              </a:rPr>
              <a:t> </a:t>
            </a:r>
            <a:r>
              <a:rPr lang="en-US" sz="2100" dirty="0" err="1">
                <a:solidFill>
                  <a:schemeClr val="tx1">
                    <a:lumMod val="50000"/>
                  </a:schemeClr>
                </a:solidFill>
                <a:latin typeface="Times New Roman" panose="02020603050405020304" pitchFamily="18" charset="0"/>
                <a:cs typeface="Times New Roman" panose="02020603050405020304" pitchFamily="18" charset="0"/>
              </a:rPr>
              <a:t>chất</a:t>
            </a:r>
            <a:r>
              <a:rPr lang="en-US" sz="2100" dirty="0">
                <a:solidFill>
                  <a:schemeClr val="tx1">
                    <a:lumMod val="50000"/>
                  </a:schemeClr>
                </a:solidFill>
                <a:latin typeface="Times New Roman" panose="02020603050405020304" pitchFamily="18" charset="0"/>
                <a:cs typeface="Times New Roman" panose="02020603050405020304" pitchFamily="18" charset="0"/>
              </a:rPr>
              <a:t> </a:t>
            </a:r>
            <a:r>
              <a:rPr lang="en-US" sz="2100" dirty="0" err="1">
                <a:solidFill>
                  <a:schemeClr val="tx1">
                    <a:lumMod val="50000"/>
                  </a:schemeClr>
                </a:solidFill>
                <a:latin typeface="Times New Roman" panose="02020603050405020304" pitchFamily="18" charset="0"/>
                <a:cs typeface="Times New Roman" panose="02020603050405020304" pitchFamily="18" charset="0"/>
              </a:rPr>
              <a:t>của</a:t>
            </a:r>
            <a:r>
              <a:rPr lang="en-US" sz="2100" dirty="0">
                <a:solidFill>
                  <a:schemeClr val="tx1">
                    <a:lumMod val="50000"/>
                  </a:schemeClr>
                </a:solidFill>
                <a:latin typeface="Times New Roman" panose="02020603050405020304" pitchFamily="18" charset="0"/>
                <a:cs typeface="Times New Roman" panose="02020603050405020304" pitchFamily="18" charset="0"/>
              </a:rPr>
              <a:t> ý </a:t>
            </a:r>
            <a:r>
              <a:rPr lang="en-US" sz="2100" dirty="0" err="1">
                <a:solidFill>
                  <a:schemeClr val="tx1">
                    <a:lumMod val="50000"/>
                  </a:schemeClr>
                </a:solidFill>
                <a:latin typeface="Times New Roman" panose="02020603050405020304" pitchFamily="18" charset="0"/>
                <a:cs typeface="Times New Roman" panose="02020603050405020304" pitchFamily="18" charset="0"/>
              </a:rPr>
              <a:t>kiến</a:t>
            </a:r>
            <a:r>
              <a:rPr lang="en-US" sz="2100" dirty="0">
                <a:solidFill>
                  <a:schemeClr val="tx1">
                    <a:lumMod val="50000"/>
                  </a:schemeClr>
                </a:solidFill>
                <a:latin typeface="Times New Roman" panose="02020603050405020304" pitchFamily="18" charset="0"/>
                <a:cs typeface="Times New Roman" panose="02020603050405020304" pitchFamily="18" charset="0"/>
              </a:rPr>
              <a:t>, </a:t>
            </a:r>
            <a:r>
              <a:rPr lang="en-US" sz="2100" dirty="0" err="1">
                <a:solidFill>
                  <a:schemeClr val="tx1">
                    <a:lumMod val="50000"/>
                  </a:schemeClr>
                </a:solidFill>
                <a:latin typeface="Times New Roman" panose="02020603050405020304" pitchFamily="18" charset="0"/>
                <a:cs typeface="Times New Roman" panose="02020603050405020304" pitchFamily="18" charset="0"/>
              </a:rPr>
              <a:t>quan</a:t>
            </a:r>
            <a:r>
              <a:rPr lang="en-US" sz="2100" dirty="0">
                <a:solidFill>
                  <a:schemeClr val="tx1">
                    <a:lumMod val="50000"/>
                  </a:schemeClr>
                </a:solidFill>
                <a:latin typeface="Times New Roman" panose="02020603050405020304" pitchFamily="18" charset="0"/>
                <a:cs typeface="Times New Roman" panose="02020603050405020304" pitchFamily="18" charset="0"/>
              </a:rPr>
              <a:t> </a:t>
            </a:r>
            <a:r>
              <a:rPr lang="en-US" sz="2100" dirty="0" err="1">
                <a:solidFill>
                  <a:schemeClr val="tx1">
                    <a:lumMod val="50000"/>
                  </a:schemeClr>
                </a:solidFill>
                <a:latin typeface="Times New Roman" panose="02020603050405020304" pitchFamily="18" charset="0"/>
                <a:cs typeface="Times New Roman" panose="02020603050405020304" pitchFamily="18" charset="0"/>
              </a:rPr>
              <a:t>niệm</a:t>
            </a:r>
            <a:r>
              <a:rPr lang="en-US" sz="2100" dirty="0">
                <a:solidFill>
                  <a:schemeClr val="tx1">
                    <a:lumMod val="50000"/>
                  </a:schemeClr>
                </a:solidFill>
                <a:latin typeface="Times New Roman" panose="02020603050405020304" pitchFamily="18" charset="0"/>
                <a:cs typeface="Times New Roman" panose="02020603050405020304" pitchFamily="18" charset="0"/>
              </a:rPr>
              <a:t> </a:t>
            </a:r>
            <a:r>
              <a:rPr lang="en-US" sz="2100" dirty="0" err="1">
                <a:solidFill>
                  <a:schemeClr val="tx1">
                    <a:lumMod val="50000"/>
                  </a:schemeClr>
                </a:solidFill>
                <a:latin typeface="Times New Roman" panose="02020603050405020304" pitchFamily="18" charset="0"/>
                <a:cs typeface="Times New Roman" panose="02020603050405020304" pitchFamily="18" charset="0"/>
              </a:rPr>
              <a:t>đã</a:t>
            </a:r>
            <a:r>
              <a:rPr lang="en-US" sz="2100" dirty="0">
                <a:solidFill>
                  <a:schemeClr val="tx1">
                    <a:lumMod val="50000"/>
                  </a:schemeClr>
                </a:solidFill>
                <a:latin typeface="Times New Roman" panose="02020603050405020304" pitchFamily="18" charset="0"/>
                <a:cs typeface="Times New Roman" panose="02020603050405020304" pitchFamily="18" charset="0"/>
              </a:rPr>
              <a:t> </a:t>
            </a:r>
            <a:r>
              <a:rPr lang="en-US" sz="2100" dirty="0" err="1">
                <a:solidFill>
                  <a:schemeClr val="tx1">
                    <a:lumMod val="50000"/>
                  </a:schemeClr>
                </a:solidFill>
                <a:latin typeface="Times New Roman" panose="02020603050405020304" pitchFamily="18" charset="0"/>
                <a:cs typeface="Times New Roman" panose="02020603050405020304" pitchFamily="18" charset="0"/>
              </a:rPr>
              <a:t>nêu</a:t>
            </a:r>
            <a:r>
              <a:rPr lang="en-US" sz="2100" dirty="0">
                <a:solidFill>
                  <a:schemeClr val="tx1">
                    <a:lumMod val="50000"/>
                  </a:schemeClr>
                </a:solidFill>
                <a:latin typeface="Times New Roman" panose="02020603050405020304" pitchFamily="18" charset="0"/>
                <a:cs typeface="Times New Roman" panose="02020603050405020304" pitchFamily="18" charset="0"/>
              </a:rPr>
              <a:t> </a:t>
            </a:r>
            <a:r>
              <a:rPr lang="en-US" sz="2100" dirty="0" err="1">
                <a:solidFill>
                  <a:schemeClr val="tx1">
                    <a:lumMod val="50000"/>
                  </a:schemeClr>
                </a:solidFill>
                <a:latin typeface="Times New Roman" panose="02020603050405020304" pitchFamily="18" charset="0"/>
                <a:cs typeface="Times New Roman" panose="02020603050405020304" pitchFamily="18" charset="0"/>
              </a:rPr>
              <a:t>để</a:t>
            </a:r>
            <a:r>
              <a:rPr lang="en-US" sz="2100" dirty="0">
                <a:solidFill>
                  <a:schemeClr val="tx1">
                    <a:lumMod val="50000"/>
                  </a:schemeClr>
                </a:solidFill>
                <a:latin typeface="Times New Roman" panose="02020603050405020304" pitchFamily="18" charset="0"/>
                <a:cs typeface="Times New Roman" panose="02020603050405020304" pitchFamily="18" charset="0"/>
              </a:rPr>
              <a:t> </a:t>
            </a:r>
            <a:r>
              <a:rPr lang="en-US" sz="2100" dirty="0" err="1">
                <a:solidFill>
                  <a:schemeClr val="tx1">
                    <a:lumMod val="50000"/>
                  </a:schemeClr>
                </a:solidFill>
                <a:latin typeface="Times New Roman" panose="02020603050405020304" pitchFamily="18" charset="0"/>
                <a:cs typeface="Times New Roman" panose="02020603050405020304" pitchFamily="18" charset="0"/>
              </a:rPr>
              <a:t>bàn</a:t>
            </a:r>
            <a:r>
              <a:rPr lang="en-US" sz="2100" dirty="0">
                <a:solidFill>
                  <a:schemeClr val="tx1">
                    <a:lumMod val="50000"/>
                  </a:schemeClr>
                </a:solidFill>
                <a:latin typeface="Times New Roman" panose="02020603050405020304" pitchFamily="18" charset="0"/>
                <a:cs typeface="Times New Roman" panose="02020603050405020304" pitchFamily="18" charset="0"/>
              </a:rPr>
              <a:t> </a:t>
            </a:r>
            <a:r>
              <a:rPr lang="en-US" sz="2100" dirty="0" err="1">
                <a:solidFill>
                  <a:schemeClr val="tx1">
                    <a:lumMod val="50000"/>
                  </a:schemeClr>
                </a:solidFill>
                <a:latin typeface="Times New Roman" panose="02020603050405020304" pitchFamily="18" charset="0"/>
                <a:cs typeface="Times New Roman" panose="02020603050405020304" pitchFamily="18" charset="0"/>
              </a:rPr>
              <a:t>luận</a:t>
            </a:r>
            <a:r>
              <a:rPr lang="en-US" sz="2100" dirty="0">
                <a:solidFill>
                  <a:schemeClr val="tx1">
                    <a:lumMod val="50000"/>
                  </a:schemeClr>
                </a:solidFill>
                <a:latin typeface="Times New Roman" panose="02020603050405020304" pitchFamily="18" charset="0"/>
                <a:cs typeface="Times New Roman" panose="02020603050405020304" pitchFamily="18" charset="0"/>
              </a:rPr>
              <a:t>.</a:t>
            </a:r>
          </a:p>
          <a:p>
            <a:pPr marL="285750" indent="-285750" algn="just">
              <a:spcBef>
                <a:spcPts val="750"/>
              </a:spcBef>
              <a:buClr>
                <a:srgbClr val="121259"/>
              </a:buClr>
              <a:buSzPts val="2133"/>
              <a:buFont typeface="Arial" panose="020B0604020202020204" pitchFamily="34" charset="0"/>
              <a:buChar char="•"/>
            </a:pPr>
            <a:r>
              <a:rPr lang="en-US" sz="2100" dirty="0">
                <a:solidFill>
                  <a:schemeClr val="tx1">
                    <a:lumMod val="50000"/>
                  </a:schemeClr>
                </a:solidFill>
                <a:latin typeface="Times New Roman" panose="02020603050405020304" pitchFamily="18" charset="0"/>
                <a:cs typeface="Times New Roman" panose="02020603050405020304" pitchFamily="18" charset="0"/>
              </a:rPr>
              <a:t>Ý 2: </a:t>
            </a:r>
            <a:r>
              <a:rPr lang="en-US" sz="2100" dirty="0" err="1">
                <a:solidFill>
                  <a:schemeClr val="tx1">
                    <a:lumMod val="50000"/>
                  </a:schemeClr>
                </a:solidFill>
                <a:latin typeface="Times New Roman" panose="02020603050405020304" pitchFamily="18" charset="0"/>
                <a:cs typeface="Times New Roman" panose="02020603050405020304" pitchFamily="18" charset="0"/>
              </a:rPr>
              <a:t>Phản</a:t>
            </a:r>
            <a:r>
              <a:rPr lang="en-US" sz="2100" dirty="0">
                <a:solidFill>
                  <a:schemeClr val="tx1">
                    <a:lumMod val="50000"/>
                  </a:schemeClr>
                </a:solidFill>
                <a:latin typeface="Times New Roman" panose="02020603050405020304" pitchFamily="18" charset="0"/>
                <a:cs typeface="Times New Roman" panose="02020603050405020304" pitchFamily="18" charset="0"/>
              </a:rPr>
              <a:t> </a:t>
            </a:r>
            <a:r>
              <a:rPr lang="en-US" sz="2100" dirty="0" err="1">
                <a:solidFill>
                  <a:schemeClr val="tx1">
                    <a:lumMod val="50000"/>
                  </a:schemeClr>
                </a:solidFill>
                <a:latin typeface="Times New Roman" panose="02020603050405020304" pitchFamily="18" charset="0"/>
                <a:cs typeface="Times New Roman" panose="02020603050405020304" pitchFamily="18" charset="0"/>
              </a:rPr>
              <a:t>đối</a:t>
            </a:r>
            <a:r>
              <a:rPr lang="en-US" sz="2100" dirty="0">
                <a:solidFill>
                  <a:schemeClr val="tx1">
                    <a:lumMod val="50000"/>
                  </a:schemeClr>
                </a:solidFill>
                <a:latin typeface="Times New Roman" panose="02020603050405020304" pitchFamily="18" charset="0"/>
                <a:cs typeface="Times New Roman" panose="02020603050405020304" pitchFamily="18" charset="0"/>
              </a:rPr>
              <a:t> </a:t>
            </a:r>
            <a:r>
              <a:rPr lang="en-US" sz="2100" dirty="0" err="1">
                <a:solidFill>
                  <a:schemeClr val="tx1">
                    <a:lumMod val="50000"/>
                  </a:schemeClr>
                </a:solidFill>
                <a:latin typeface="Times New Roman" panose="02020603050405020304" pitchFamily="18" charset="0"/>
                <a:cs typeface="Times New Roman" panose="02020603050405020304" pitchFamily="18" charset="0"/>
              </a:rPr>
              <a:t>các</a:t>
            </a:r>
            <a:r>
              <a:rPr lang="en-US" sz="2100" dirty="0">
                <a:solidFill>
                  <a:schemeClr val="tx1">
                    <a:lumMod val="50000"/>
                  </a:schemeClr>
                </a:solidFill>
                <a:latin typeface="Times New Roman" panose="02020603050405020304" pitchFamily="18" charset="0"/>
                <a:cs typeface="Times New Roman" panose="02020603050405020304" pitchFamily="18" charset="0"/>
              </a:rPr>
              <a:t> </a:t>
            </a:r>
            <a:r>
              <a:rPr lang="en-US" sz="2100" dirty="0" err="1">
                <a:solidFill>
                  <a:schemeClr val="tx1">
                    <a:lumMod val="50000"/>
                  </a:schemeClr>
                </a:solidFill>
                <a:latin typeface="Times New Roman" panose="02020603050405020304" pitchFamily="18" charset="0"/>
                <a:cs typeface="Times New Roman" panose="02020603050405020304" pitchFamily="18" charset="0"/>
              </a:rPr>
              <a:t>khía</a:t>
            </a:r>
            <a:r>
              <a:rPr lang="en-US" sz="2100" dirty="0">
                <a:solidFill>
                  <a:schemeClr val="tx1">
                    <a:lumMod val="50000"/>
                  </a:schemeClr>
                </a:solidFill>
                <a:latin typeface="Times New Roman" panose="02020603050405020304" pitchFamily="18" charset="0"/>
                <a:cs typeface="Times New Roman" panose="02020603050405020304" pitchFamily="18" charset="0"/>
              </a:rPr>
              <a:t> </a:t>
            </a:r>
            <a:r>
              <a:rPr lang="en-US" sz="2100" dirty="0" err="1">
                <a:solidFill>
                  <a:schemeClr val="tx1">
                    <a:lumMod val="50000"/>
                  </a:schemeClr>
                </a:solidFill>
                <a:latin typeface="Times New Roman" panose="02020603050405020304" pitchFamily="18" charset="0"/>
                <a:cs typeface="Times New Roman" panose="02020603050405020304" pitchFamily="18" charset="0"/>
              </a:rPr>
              <a:t>cạnh</a:t>
            </a:r>
            <a:r>
              <a:rPr lang="en-US" sz="2100" dirty="0">
                <a:solidFill>
                  <a:schemeClr val="tx1">
                    <a:lumMod val="50000"/>
                  </a:schemeClr>
                </a:solidFill>
                <a:latin typeface="Times New Roman" panose="02020603050405020304" pitchFamily="18" charset="0"/>
                <a:cs typeface="Times New Roman" panose="02020603050405020304" pitchFamily="18" charset="0"/>
              </a:rPr>
              <a:t> </a:t>
            </a:r>
            <a:r>
              <a:rPr lang="en-US" sz="2100" dirty="0" err="1">
                <a:solidFill>
                  <a:schemeClr val="tx1">
                    <a:lumMod val="50000"/>
                  </a:schemeClr>
                </a:solidFill>
                <a:latin typeface="Times New Roman" panose="02020603050405020304" pitchFamily="18" charset="0"/>
                <a:cs typeface="Times New Roman" panose="02020603050405020304" pitchFamily="18" charset="0"/>
              </a:rPr>
              <a:t>của</a:t>
            </a:r>
            <a:r>
              <a:rPr lang="en-US" sz="2100" dirty="0">
                <a:solidFill>
                  <a:schemeClr val="tx1">
                    <a:lumMod val="50000"/>
                  </a:schemeClr>
                </a:solidFill>
                <a:latin typeface="Times New Roman" panose="02020603050405020304" pitchFamily="18" charset="0"/>
                <a:cs typeface="Times New Roman" panose="02020603050405020304" pitchFamily="18" charset="0"/>
              </a:rPr>
              <a:t> ý </a:t>
            </a:r>
            <a:r>
              <a:rPr lang="en-US" sz="2100" dirty="0" err="1">
                <a:solidFill>
                  <a:schemeClr val="tx1">
                    <a:lumMod val="50000"/>
                  </a:schemeClr>
                </a:solidFill>
                <a:latin typeface="Times New Roman" panose="02020603050405020304" pitchFamily="18" charset="0"/>
                <a:cs typeface="Times New Roman" panose="02020603050405020304" pitchFamily="18" charset="0"/>
              </a:rPr>
              <a:t>kiến</a:t>
            </a:r>
            <a:r>
              <a:rPr lang="en-US" sz="2100" dirty="0">
                <a:solidFill>
                  <a:schemeClr val="tx1">
                    <a:lumMod val="50000"/>
                  </a:schemeClr>
                </a:solidFill>
                <a:latin typeface="Times New Roman" panose="02020603050405020304" pitchFamily="18" charset="0"/>
                <a:cs typeface="Times New Roman" panose="02020603050405020304" pitchFamily="18" charset="0"/>
              </a:rPr>
              <a:t>, </a:t>
            </a:r>
            <a:r>
              <a:rPr lang="en-US" sz="2100" dirty="0" err="1">
                <a:solidFill>
                  <a:schemeClr val="tx1">
                    <a:lumMod val="50000"/>
                  </a:schemeClr>
                </a:solidFill>
                <a:latin typeface="Times New Roman" panose="02020603050405020304" pitchFamily="18" charset="0"/>
                <a:cs typeface="Times New Roman" panose="02020603050405020304" pitchFamily="18" charset="0"/>
              </a:rPr>
              <a:t>quan</a:t>
            </a:r>
            <a:r>
              <a:rPr lang="en-US" sz="2100" dirty="0">
                <a:solidFill>
                  <a:schemeClr val="tx1">
                    <a:lumMod val="50000"/>
                  </a:schemeClr>
                </a:solidFill>
                <a:latin typeface="Times New Roman" panose="02020603050405020304" pitchFamily="18" charset="0"/>
                <a:cs typeface="Times New Roman" panose="02020603050405020304" pitchFamily="18" charset="0"/>
              </a:rPr>
              <a:t> </a:t>
            </a:r>
            <a:r>
              <a:rPr lang="en-US" sz="2100" dirty="0" err="1">
                <a:solidFill>
                  <a:schemeClr val="tx1">
                    <a:lumMod val="50000"/>
                  </a:schemeClr>
                </a:solidFill>
                <a:latin typeface="Times New Roman" panose="02020603050405020304" pitchFamily="18" charset="0"/>
                <a:cs typeface="Times New Roman" panose="02020603050405020304" pitchFamily="18" charset="0"/>
              </a:rPr>
              <a:t>niệm</a:t>
            </a:r>
            <a:r>
              <a:rPr lang="en-US" sz="2100" dirty="0">
                <a:solidFill>
                  <a:schemeClr val="tx1">
                    <a:lumMod val="50000"/>
                  </a:schemeClr>
                </a:solidFill>
                <a:latin typeface="Times New Roman" panose="02020603050405020304" pitchFamily="18" charset="0"/>
                <a:cs typeface="Times New Roman" panose="02020603050405020304" pitchFamily="18" charset="0"/>
              </a:rPr>
              <a:t> (</a:t>
            </a:r>
            <a:r>
              <a:rPr lang="en-US" sz="2100" dirty="0" err="1">
                <a:solidFill>
                  <a:schemeClr val="tx1">
                    <a:lumMod val="50000"/>
                  </a:schemeClr>
                </a:solidFill>
                <a:latin typeface="Times New Roman" panose="02020603050405020304" pitchFamily="18" charset="0"/>
                <a:cs typeface="Times New Roman" panose="02020603050405020304" pitchFamily="18" charset="0"/>
              </a:rPr>
              <a:t>lí</a:t>
            </a:r>
            <a:r>
              <a:rPr lang="en-US" sz="2100" dirty="0">
                <a:solidFill>
                  <a:schemeClr val="tx1">
                    <a:lumMod val="50000"/>
                  </a:schemeClr>
                </a:solidFill>
                <a:latin typeface="Times New Roman" panose="02020603050405020304" pitchFamily="18" charset="0"/>
                <a:cs typeface="Times New Roman" panose="02020603050405020304" pitchFamily="18" charset="0"/>
              </a:rPr>
              <a:t> </a:t>
            </a:r>
            <a:r>
              <a:rPr lang="en-US" sz="2100" dirty="0" err="1">
                <a:solidFill>
                  <a:schemeClr val="tx1">
                    <a:lumMod val="50000"/>
                  </a:schemeClr>
                </a:solidFill>
                <a:latin typeface="Times New Roman" panose="02020603050405020304" pitchFamily="18" charset="0"/>
                <a:cs typeface="Times New Roman" panose="02020603050405020304" pitchFamily="18" charset="0"/>
              </a:rPr>
              <a:t>lẽ</a:t>
            </a:r>
            <a:r>
              <a:rPr lang="en-US" sz="2100" dirty="0">
                <a:solidFill>
                  <a:schemeClr val="tx1">
                    <a:lumMod val="50000"/>
                  </a:schemeClr>
                </a:solidFill>
                <a:latin typeface="Times New Roman" panose="02020603050405020304" pitchFamily="18" charset="0"/>
                <a:cs typeface="Times New Roman" panose="02020603050405020304" pitchFamily="18" charset="0"/>
              </a:rPr>
              <a:t>, </a:t>
            </a:r>
            <a:r>
              <a:rPr lang="en-US" sz="2100" dirty="0" err="1">
                <a:solidFill>
                  <a:schemeClr val="tx1">
                    <a:lumMod val="50000"/>
                  </a:schemeClr>
                </a:solidFill>
                <a:latin typeface="Times New Roman" panose="02020603050405020304" pitchFamily="18" charset="0"/>
                <a:cs typeface="Times New Roman" panose="02020603050405020304" pitchFamily="18" charset="0"/>
              </a:rPr>
              <a:t>bằng</a:t>
            </a:r>
            <a:r>
              <a:rPr lang="en-US" sz="2100" dirty="0">
                <a:solidFill>
                  <a:schemeClr val="tx1">
                    <a:lumMod val="50000"/>
                  </a:schemeClr>
                </a:solidFill>
                <a:latin typeface="Times New Roman" panose="02020603050405020304" pitchFamily="18" charset="0"/>
                <a:cs typeface="Times New Roman" panose="02020603050405020304" pitchFamily="18" charset="0"/>
              </a:rPr>
              <a:t> </a:t>
            </a:r>
            <a:r>
              <a:rPr lang="en-US" sz="2100" dirty="0" err="1">
                <a:solidFill>
                  <a:schemeClr val="tx1">
                    <a:lumMod val="50000"/>
                  </a:schemeClr>
                </a:solidFill>
                <a:latin typeface="Times New Roman" panose="02020603050405020304" pitchFamily="18" charset="0"/>
                <a:cs typeface="Times New Roman" panose="02020603050405020304" pitchFamily="18" charset="0"/>
              </a:rPr>
              <a:t>chứng</a:t>
            </a:r>
            <a:r>
              <a:rPr lang="en-US" sz="2100" dirty="0">
                <a:solidFill>
                  <a:schemeClr val="tx1">
                    <a:lumMod val="50000"/>
                  </a:schemeClr>
                </a:solidFill>
                <a:latin typeface="Times New Roman" panose="02020603050405020304" pitchFamily="18" charset="0"/>
                <a:cs typeface="Times New Roman" panose="02020603050405020304" pitchFamily="18" charset="0"/>
              </a:rPr>
              <a:t>)</a:t>
            </a:r>
          </a:p>
          <a:p>
            <a:pPr marL="285750" indent="-285750" algn="just">
              <a:spcBef>
                <a:spcPts val="750"/>
              </a:spcBef>
              <a:buClr>
                <a:srgbClr val="121259"/>
              </a:buClr>
              <a:buSzPts val="2133"/>
              <a:buFont typeface="Arial" panose="020B0604020202020204" pitchFamily="34" charset="0"/>
              <a:buChar char="•"/>
            </a:pPr>
            <a:r>
              <a:rPr lang="en-US" sz="2100" dirty="0">
                <a:solidFill>
                  <a:schemeClr val="tx1">
                    <a:lumMod val="50000"/>
                  </a:schemeClr>
                </a:solidFill>
                <a:latin typeface="Times New Roman" panose="02020603050405020304" pitchFamily="18" charset="0"/>
                <a:cs typeface="Times New Roman" panose="02020603050405020304" pitchFamily="18" charset="0"/>
              </a:rPr>
              <a:t>Ý 3: </a:t>
            </a:r>
            <a:r>
              <a:rPr lang="en-US" sz="2100" dirty="0" err="1">
                <a:solidFill>
                  <a:schemeClr val="tx1">
                    <a:lumMod val="50000"/>
                  </a:schemeClr>
                </a:solidFill>
                <a:latin typeface="Times New Roman" panose="02020603050405020304" pitchFamily="18" charset="0"/>
                <a:cs typeface="Times New Roman" panose="02020603050405020304" pitchFamily="18" charset="0"/>
              </a:rPr>
              <a:t>Nhận</a:t>
            </a:r>
            <a:r>
              <a:rPr lang="en-US" sz="2100" dirty="0">
                <a:solidFill>
                  <a:schemeClr val="tx1">
                    <a:lumMod val="50000"/>
                  </a:schemeClr>
                </a:solidFill>
                <a:latin typeface="Times New Roman" panose="02020603050405020304" pitchFamily="18" charset="0"/>
                <a:cs typeface="Times New Roman" panose="02020603050405020304" pitchFamily="18" charset="0"/>
              </a:rPr>
              <a:t> </a:t>
            </a:r>
            <a:r>
              <a:rPr lang="en-US" sz="2100" dirty="0" err="1">
                <a:solidFill>
                  <a:schemeClr val="tx1">
                    <a:lumMod val="50000"/>
                  </a:schemeClr>
                </a:solidFill>
                <a:latin typeface="Times New Roman" panose="02020603050405020304" pitchFamily="18" charset="0"/>
                <a:cs typeface="Times New Roman" panose="02020603050405020304" pitchFamily="18" charset="0"/>
              </a:rPr>
              <a:t>xét</a:t>
            </a:r>
            <a:r>
              <a:rPr lang="en-US" sz="2100" dirty="0">
                <a:solidFill>
                  <a:schemeClr val="tx1">
                    <a:lumMod val="50000"/>
                  </a:schemeClr>
                </a:solidFill>
                <a:latin typeface="Times New Roman" panose="02020603050405020304" pitchFamily="18" charset="0"/>
                <a:cs typeface="Times New Roman" panose="02020603050405020304" pitchFamily="18" charset="0"/>
              </a:rPr>
              <a:t> </a:t>
            </a:r>
            <a:r>
              <a:rPr lang="en-US" sz="2100" dirty="0" err="1">
                <a:solidFill>
                  <a:schemeClr val="tx1">
                    <a:lumMod val="50000"/>
                  </a:schemeClr>
                </a:solidFill>
                <a:latin typeface="Times New Roman" panose="02020603050405020304" pitchFamily="18" charset="0"/>
                <a:cs typeface="Times New Roman" panose="02020603050405020304" pitchFamily="18" charset="0"/>
              </a:rPr>
              <a:t>những</a:t>
            </a:r>
            <a:r>
              <a:rPr lang="en-US" sz="2100" dirty="0">
                <a:solidFill>
                  <a:schemeClr val="tx1">
                    <a:lumMod val="50000"/>
                  </a:schemeClr>
                </a:solidFill>
                <a:latin typeface="Times New Roman" panose="02020603050405020304" pitchFamily="18" charset="0"/>
                <a:cs typeface="Times New Roman" panose="02020603050405020304" pitchFamily="18" charset="0"/>
              </a:rPr>
              <a:t> </a:t>
            </a:r>
            <a:r>
              <a:rPr lang="en-US" sz="2100" dirty="0" err="1">
                <a:solidFill>
                  <a:schemeClr val="tx1">
                    <a:lumMod val="50000"/>
                  </a:schemeClr>
                </a:solidFill>
                <a:latin typeface="Times New Roman" panose="02020603050405020304" pitchFamily="18" charset="0"/>
                <a:cs typeface="Times New Roman" panose="02020603050405020304" pitchFamily="18" charset="0"/>
              </a:rPr>
              <a:t>tác</a:t>
            </a:r>
            <a:r>
              <a:rPr lang="en-US" sz="2100" dirty="0">
                <a:solidFill>
                  <a:schemeClr val="tx1">
                    <a:lumMod val="50000"/>
                  </a:schemeClr>
                </a:solidFill>
                <a:latin typeface="Times New Roman" panose="02020603050405020304" pitchFamily="18" charset="0"/>
                <a:cs typeface="Times New Roman" panose="02020603050405020304" pitchFamily="18" charset="0"/>
              </a:rPr>
              <a:t> </a:t>
            </a:r>
            <a:r>
              <a:rPr lang="en-US" sz="2100" dirty="0" err="1">
                <a:solidFill>
                  <a:schemeClr val="tx1">
                    <a:lumMod val="50000"/>
                  </a:schemeClr>
                </a:solidFill>
                <a:latin typeface="Times New Roman" panose="02020603050405020304" pitchFamily="18" charset="0"/>
                <a:cs typeface="Times New Roman" panose="02020603050405020304" pitchFamily="18" charset="0"/>
              </a:rPr>
              <a:t>động</a:t>
            </a:r>
            <a:r>
              <a:rPr lang="en-US" sz="2100" dirty="0">
                <a:solidFill>
                  <a:schemeClr val="tx1">
                    <a:lumMod val="50000"/>
                  </a:schemeClr>
                </a:solidFill>
                <a:latin typeface="Times New Roman" panose="02020603050405020304" pitchFamily="18" charset="0"/>
                <a:cs typeface="Times New Roman" panose="02020603050405020304" pitchFamily="18" charset="0"/>
              </a:rPr>
              <a:t> </a:t>
            </a:r>
            <a:r>
              <a:rPr lang="en-US" sz="2100" dirty="0" err="1">
                <a:solidFill>
                  <a:schemeClr val="tx1">
                    <a:lumMod val="50000"/>
                  </a:schemeClr>
                </a:solidFill>
                <a:latin typeface="Times New Roman" panose="02020603050405020304" pitchFamily="18" charset="0"/>
                <a:cs typeface="Times New Roman" panose="02020603050405020304" pitchFamily="18" charset="0"/>
              </a:rPr>
              <a:t>tiêu</a:t>
            </a:r>
            <a:r>
              <a:rPr lang="en-US" sz="2100" dirty="0">
                <a:solidFill>
                  <a:schemeClr val="tx1">
                    <a:lumMod val="50000"/>
                  </a:schemeClr>
                </a:solidFill>
                <a:latin typeface="Times New Roman" panose="02020603050405020304" pitchFamily="18" charset="0"/>
                <a:cs typeface="Times New Roman" panose="02020603050405020304" pitchFamily="18" charset="0"/>
              </a:rPr>
              <a:t> </a:t>
            </a:r>
            <a:r>
              <a:rPr lang="en-US" sz="2100" dirty="0" err="1">
                <a:solidFill>
                  <a:schemeClr val="tx1">
                    <a:lumMod val="50000"/>
                  </a:schemeClr>
                </a:solidFill>
                <a:latin typeface="Times New Roman" panose="02020603050405020304" pitchFamily="18" charset="0"/>
                <a:cs typeface="Times New Roman" panose="02020603050405020304" pitchFamily="18" charset="0"/>
              </a:rPr>
              <a:t>cực</a:t>
            </a:r>
            <a:r>
              <a:rPr lang="en-US" sz="2100" dirty="0">
                <a:solidFill>
                  <a:schemeClr val="tx1">
                    <a:lumMod val="50000"/>
                  </a:schemeClr>
                </a:solidFill>
                <a:latin typeface="Times New Roman" panose="02020603050405020304" pitchFamily="18" charset="0"/>
                <a:cs typeface="Times New Roman" panose="02020603050405020304" pitchFamily="18" charset="0"/>
              </a:rPr>
              <a:t> </a:t>
            </a:r>
            <a:r>
              <a:rPr lang="en-US" sz="2100" dirty="0" err="1">
                <a:solidFill>
                  <a:schemeClr val="tx1">
                    <a:lumMod val="50000"/>
                  </a:schemeClr>
                </a:solidFill>
                <a:latin typeface="Times New Roman" panose="02020603050405020304" pitchFamily="18" charset="0"/>
                <a:cs typeface="Times New Roman" panose="02020603050405020304" pitchFamily="18" charset="0"/>
              </a:rPr>
              <a:t>của</a:t>
            </a:r>
            <a:r>
              <a:rPr lang="en-US" sz="2100" dirty="0">
                <a:solidFill>
                  <a:schemeClr val="tx1">
                    <a:lumMod val="50000"/>
                  </a:schemeClr>
                </a:solidFill>
                <a:latin typeface="Times New Roman" panose="02020603050405020304" pitchFamily="18" charset="0"/>
                <a:cs typeface="Times New Roman" panose="02020603050405020304" pitchFamily="18" charset="0"/>
              </a:rPr>
              <a:t> ý </a:t>
            </a:r>
            <a:r>
              <a:rPr lang="en-US" sz="2100" dirty="0" err="1">
                <a:solidFill>
                  <a:schemeClr val="tx1">
                    <a:lumMod val="50000"/>
                  </a:schemeClr>
                </a:solidFill>
                <a:latin typeface="Times New Roman" panose="02020603050405020304" pitchFamily="18" charset="0"/>
                <a:cs typeface="Times New Roman" panose="02020603050405020304" pitchFamily="18" charset="0"/>
              </a:rPr>
              <a:t>kiến</a:t>
            </a:r>
            <a:r>
              <a:rPr lang="en-US" sz="2100" dirty="0">
                <a:solidFill>
                  <a:schemeClr val="tx1">
                    <a:lumMod val="50000"/>
                  </a:schemeClr>
                </a:solidFill>
                <a:latin typeface="Times New Roman" panose="02020603050405020304" pitchFamily="18" charset="0"/>
                <a:cs typeface="Times New Roman" panose="02020603050405020304" pitchFamily="18" charset="0"/>
              </a:rPr>
              <a:t>, </a:t>
            </a:r>
            <a:r>
              <a:rPr lang="en-US" sz="2100" dirty="0" err="1">
                <a:solidFill>
                  <a:schemeClr val="tx1">
                    <a:lumMod val="50000"/>
                  </a:schemeClr>
                </a:solidFill>
                <a:latin typeface="Times New Roman" panose="02020603050405020304" pitchFamily="18" charset="0"/>
                <a:cs typeface="Times New Roman" panose="02020603050405020304" pitchFamily="18" charset="0"/>
              </a:rPr>
              <a:t>quan</a:t>
            </a:r>
            <a:r>
              <a:rPr lang="en-US" sz="2100" dirty="0">
                <a:solidFill>
                  <a:schemeClr val="tx1">
                    <a:lumMod val="50000"/>
                  </a:schemeClr>
                </a:solidFill>
                <a:latin typeface="Times New Roman" panose="02020603050405020304" pitchFamily="18" charset="0"/>
                <a:cs typeface="Times New Roman" panose="02020603050405020304" pitchFamily="18" charset="0"/>
              </a:rPr>
              <a:t> </a:t>
            </a:r>
            <a:r>
              <a:rPr lang="en-US" sz="2100" dirty="0" err="1">
                <a:solidFill>
                  <a:schemeClr val="tx1">
                    <a:lumMod val="50000"/>
                  </a:schemeClr>
                </a:solidFill>
                <a:latin typeface="Times New Roman" panose="02020603050405020304" pitchFamily="18" charset="0"/>
                <a:cs typeface="Times New Roman" panose="02020603050405020304" pitchFamily="18" charset="0"/>
              </a:rPr>
              <a:t>niệm</a:t>
            </a:r>
            <a:r>
              <a:rPr lang="en-US" sz="2100" dirty="0">
                <a:solidFill>
                  <a:schemeClr val="tx1">
                    <a:lumMod val="50000"/>
                  </a:schemeClr>
                </a:solidFill>
                <a:latin typeface="Times New Roman" panose="02020603050405020304" pitchFamily="18" charset="0"/>
                <a:cs typeface="Times New Roman" panose="02020603050405020304" pitchFamily="18" charset="0"/>
              </a:rPr>
              <a:t> </a:t>
            </a:r>
            <a:r>
              <a:rPr lang="en-US" sz="2100" dirty="0" err="1">
                <a:solidFill>
                  <a:schemeClr val="tx1">
                    <a:lumMod val="50000"/>
                  </a:schemeClr>
                </a:solidFill>
                <a:latin typeface="Times New Roman" panose="02020603050405020304" pitchFamily="18" charset="0"/>
                <a:cs typeface="Times New Roman" panose="02020603050405020304" pitchFamily="18" charset="0"/>
              </a:rPr>
              <a:t>đối</a:t>
            </a:r>
            <a:r>
              <a:rPr lang="en-US" sz="2100" dirty="0">
                <a:solidFill>
                  <a:schemeClr val="tx1">
                    <a:lumMod val="50000"/>
                  </a:schemeClr>
                </a:solidFill>
                <a:latin typeface="Times New Roman" panose="02020603050405020304" pitchFamily="18" charset="0"/>
                <a:cs typeface="Times New Roman" panose="02020603050405020304" pitchFamily="18" charset="0"/>
              </a:rPr>
              <a:t> </a:t>
            </a:r>
            <a:r>
              <a:rPr lang="en-US" sz="2100" dirty="0" err="1">
                <a:solidFill>
                  <a:schemeClr val="tx1">
                    <a:lumMod val="50000"/>
                  </a:schemeClr>
                </a:solidFill>
                <a:latin typeface="Times New Roman" panose="02020603050405020304" pitchFamily="18" charset="0"/>
                <a:cs typeface="Times New Roman" panose="02020603050405020304" pitchFamily="18" charset="0"/>
              </a:rPr>
              <a:t>với</a:t>
            </a:r>
            <a:r>
              <a:rPr lang="en-US" sz="2100" dirty="0">
                <a:solidFill>
                  <a:schemeClr val="tx1">
                    <a:lumMod val="50000"/>
                  </a:schemeClr>
                </a:solidFill>
                <a:latin typeface="Times New Roman" panose="02020603050405020304" pitchFamily="18" charset="0"/>
                <a:cs typeface="Times New Roman" panose="02020603050405020304" pitchFamily="18" charset="0"/>
              </a:rPr>
              <a:t> </a:t>
            </a:r>
            <a:r>
              <a:rPr lang="en-US" sz="2100" dirty="0" err="1">
                <a:solidFill>
                  <a:schemeClr val="tx1">
                    <a:lumMod val="50000"/>
                  </a:schemeClr>
                </a:solidFill>
                <a:latin typeface="Times New Roman" panose="02020603050405020304" pitchFamily="18" charset="0"/>
                <a:cs typeface="Times New Roman" panose="02020603050405020304" pitchFamily="18" charset="0"/>
              </a:rPr>
              <a:t>đời</a:t>
            </a:r>
            <a:r>
              <a:rPr lang="en-US" sz="2100" dirty="0">
                <a:solidFill>
                  <a:schemeClr val="tx1">
                    <a:lumMod val="50000"/>
                  </a:schemeClr>
                </a:solidFill>
                <a:latin typeface="Times New Roman" panose="02020603050405020304" pitchFamily="18" charset="0"/>
                <a:cs typeface="Times New Roman" panose="02020603050405020304" pitchFamily="18" charset="0"/>
              </a:rPr>
              <a:t> </a:t>
            </a:r>
            <a:r>
              <a:rPr lang="en-US" sz="2100" dirty="0" err="1">
                <a:solidFill>
                  <a:schemeClr val="tx1">
                    <a:lumMod val="50000"/>
                  </a:schemeClr>
                </a:solidFill>
                <a:latin typeface="Times New Roman" panose="02020603050405020304" pitchFamily="18" charset="0"/>
                <a:cs typeface="Times New Roman" panose="02020603050405020304" pitchFamily="18" charset="0"/>
              </a:rPr>
              <a:t>sống</a:t>
            </a:r>
            <a:r>
              <a:rPr lang="en-US" sz="2100" dirty="0">
                <a:solidFill>
                  <a:schemeClr val="tx1">
                    <a:lumMod val="50000"/>
                  </a:schemeClr>
                </a:solidFill>
                <a:latin typeface="Times New Roman" panose="02020603050405020304" pitchFamily="18" charset="0"/>
                <a:cs typeface="Times New Roman" panose="02020603050405020304" pitchFamily="18" charset="0"/>
              </a:rPr>
              <a:t> (</a:t>
            </a:r>
            <a:r>
              <a:rPr lang="en-US" sz="2100" dirty="0" err="1">
                <a:solidFill>
                  <a:schemeClr val="tx1">
                    <a:lumMod val="50000"/>
                  </a:schemeClr>
                </a:solidFill>
                <a:latin typeface="Times New Roman" panose="02020603050405020304" pitchFamily="18" charset="0"/>
                <a:cs typeface="Times New Roman" panose="02020603050405020304" pitchFamily="18" charset="0"/>
              </a:rPr>
              <a:t>lí</a:t>
            </a:r>
            <a:r>
              <a:rPr lang="en-US" sz="2100" dirty="0">
                <a:solidFill>
                  <a:schemeClr val="tx1">
                    <a:lumMod val="50000"/>
                  </a:schemeClr>
                </a:solidFill>
                <a:latin typeface="Times New Roman" panose="02020603050405020304" pitchFamily="18" charset="0"/>
                <a:cs typeface="Times New Roman" panose="02020603050405020304" pitchFamily="18" charset="0"/>
              </a:rPr>
              <a:t> </a:t>
            </a:r>
            <a:r>
              <a:rPr lang="en-US" sz="2100" dirty="0" err="1">
                <a:solidFill>
                  <a:schemeClr val="tx1">
                    <a:lumMod val="50000"/>
                  </a:schemeClr>
                </a:solidFill>
                <a:latin typeface="Times New Roman" panose="02020603050405020304" pitchFamily="18" charset="0"/>
                <a:cs typeface="Times New Roman" panose="02020603050405020304" pitchFamily="18" charset="0"/>
              </a:rPr>
              <a:t>lẽ</a:t>
            </a:r>
            <a:r>
              <a:rPr lang="en-US" sz="2100" dirty="0">
                <a:solidFill>
                  <a:schemeClr val="tx1">
                    <a:lumMod val="50000"/>
                  </a:schemeClr>
                </a:solidFill>
                <a:latin typeface="Times New Roman" panose="02020603050405020304" pitchFamily="18" charset="0"/>
                <a:cs typeface="Times New Roman" panose="02020603050405020304" pitchFamily="18" charset="0"/>
              </a:rPr>
              <a:t>, </a:t>
            </a:r>
            <a:r>
              <a:rPr lang="en-US" sz="2100" dirty="0" err="1">
                <a:solidFill>
                  <a:schemeClr val="tx1">
                    <a:lumMod val="50000"/>
                  </a:schemeClr>
                </a:solidFill>
                <a:latin typeface="Times New Roman" panose="02020603050405020304" pitchFamily="18" charset="0"/>
                <a:cs typeface="Times New Roman" panose="02020603050405020304" pitchFamily="18" charset="0"/>
              </a:rPr>
              <a:t>dẫn</a:t>
            </a:r>
            <a:r>
              <a:rPr lang="en-US" sz="2100" dirty="0">
                <a:solidFill>
                  <a:schemeClr val="tx1">
                    <a:lumMod val="50000"/>
                  </a:schemeClr>
                </a:solidFill>
                <a:latin typeface="Times New Roman" panose="02020603050405020304" pitchFamily="18" charset="0"/>
                <a:cs typeface="Times New Roman" panose="02020603050405020304" pitchFamily="18" charset="0"/>
              </a:rPr>
              <a:t> </a:t>
            </a:r>
            <a:r>
              <a:rPr lang="en-US" sz="2100" dirty="0" err="1">
                <a:solidFill>
                  <a:schemeClr val="tx1">
                    <a:lumMod val="50000"/>
                  </a:schemeClr>
                </a:solidFill>
                <a:latin typeface="Times New Roman" panose="02020603050405020304" pitchFamily="18" charset="0"/>
                <a:cs typeface="Times New Roman" panose="02020603050405020304" pitchFamily="18" charset="0"/>
              </a:rPr>
              <a:t>chứng</a:t>
            </a:r>
            <a:r>
              <a:rPr lang="en-US" sz="2100" dirty="0">
                <a:solidFill>
                  <a:schemeClr val="tx1">
                    <a:lumMod val="50000"/>
                  </a:schemeClr>
                </a:solidFill>
                <a:latin typeface="Times New Roman" panose="02020603050405020304" pitchFamily="18" charset="0"/>
                <a:cs typeface="Times New Roman" panose="02020603050405020304" pitchFamily="18" charset="0"/>
              </a:rPr>
              <a:t>)</a:t>
            </a:r>
          </a:p>
          <a:p>
            <a:pPr marL="0" indent="0" algn="just">
              <a:spcBef>
                <a:spcPts val="750"/>
              </a:spcBef>
              <a:buClr>
                <a:srgbClr val="121259"/>
              </a:buClr>
              <a:buSzPts val="2133"/>
              <a:buFont typeface="Albert Sans"/>
              <a:buNone/>
            </a:pPr>
            <a:r>
              <a:rPr lang="en-US" sz="2100" b="1" dirty="0">
                <a:solidFill>
                  <a:schemeClr val="tx1">
                    <a:lumMod val="50000"/>
                  </a:schemeClr>
                </a:solidFill>
                <a:latin typeface="Times New Roman" panose="02020603050405020304" pitchFamily="18" charset="0"/>
                <a:cs typeface="Times New Roman" panose="02020603050405020304" pitchFamily="18" charset="0"/>
              </a:rPr>
              <a:t>- </a:t>
            </a:r>
            <a:r>
              <a:rPr lang="en-US" sz="2100" b="1" dirty="0" err="1">
                <a:solidFill>
                  <a:schemeClr val="tx1">
                    <a:lumMod val="50000"/>
                  </a:schemeClr>
                </a:solidFill>
                <a:latin typeface="Times New Roman" panose="02020603050405020304" pitchFamily="18" charset="0"/>
                <a:cs typeface="Times New Roman" panose="02020603050405020304" pitchFamily="18" charset="0"/>
              </a:rPr>
              <a:t>Kết</a:t>
            </a:r>
            <a:r>
              <a:rPr lang="en-US" sz="2100" b="1" dirty="0">
                <a:solidFill>
                  <a:schemeClr val="tx1">
                    <a:lumMod val="50000"/>
                  </a:schemeClr>
                </a:solidFill>
                <a:latin typeface="Times New Roman" panose="02020603050405020304" pitchFamily="18" charset="0"/>
                <a:cs typeface="Times New Roman" panose="02020603050405020304" pitchFamily="18" charset="0"/>
              </a:rPr>
              <a:t> </a:t>
            </a:r>
            <a:r>
              <a:rPr lang="en-US" sz="2100" b="1" dirty="0" err="1">
                <a:solidFill>
                  <a:schemeClr val="tx1">
                    <a:lumMod val="50000"/>
                  </a:schemeClr>
                </a:solidFill>
                <a:latin typeface="Times New Roman" panose="02020603050405020304" pitchFamily="18" charset="0"/>
                <a:cs typeface="Times New Roman" panose="02020603050405020304" pitchFamily="18" charset="0"/>
              </a:rPr>
              <a:t>bài</a:t>
            </a:r>
            <a:r>
              <a:rPr lang="en-US" sz="2100" b="1" dirty="0">
                <a:solidFill>
                  <a:schemeClr val="tx1">
                    <a:lumMod val="50000"/>
                  </a:schemeClr>
                </a:solidFill>
                <a:latin typeface="Times New Roman" panose="02020603050405020304" pitchFamily="18" charset="0"/>
                <a:cs typeface="Times New Roman" panose="02020603050405020304" pitchFamily="18" charset="0"/>
              </a:rPr>
              <a:t>: </a:t>
            </a:r>
            <a:r>
              <a:rPr lang="en-US" sz="2100" dirty="0" err="1">
                <a:solidFill>
                  <a:schemeClr val="tx1">
                    <a:lumMod val="50000"/>
                  </a:schemeClr>
                </a:solidFill>
                <a:latin typeface="Times New Roman" panose="02020603050405020304" pitchFamily="18" charset="0"/>
                <a:cs typeface="Times New Roman" panose="02020603050405020304" pitchFamily="18" charset="0"/>
              </a:rPr>
              <a:t>Nêu</a:t>
            </a:r>
            <a:r>
              <a:rPr lang="en-US" sz="2100" dirty="0">
                <a:solidFill>
                  <a:schemeClr val="tx1">
                    <a:lumMod val="50000"/>
                  </a:schemeClr>
                </a:solidFill>
                <a:latin typeface="Times New Roman" panose="02020603050405020304" pitchFamily="18" charset="0"/>
                <a:cs typeface="Times New Roman" panose="02020603050405020304" pitchFamily="18" charset="0"/>
              </a:rPr>
              <a:t> ý </a:t>
            </a:r>
            <a:r>
              <a:rPr lang="en-US" sz="2100" dirty="0" err="1">
                <a:solidFill>
                  <a:schemeClr val="tx1">
                    <a:lumMod val="50000"/>
                  </a:schemeClr>
                </a:solidFill>
                <a:latin typeface="Times New Roman" panose="02020603050405020304" pitchFamily="18" charset="0"/>
                <a:cs typeface="Times New Roman" panose="02020603050405020304" pitchFamily="18" charset="0"/>
              </a:rPr>
              <a:t>nghĩa</a:t>
            </a:r>
            <a:r>
              <a:rPr lang="en-US" sz="2100" dirty="0">
                <a:solidFill>
                  <a:schemeClr val="tx1">
                    <a:lumMod val="50000"/>
                  </a:schemeClr>
                </a:solidFill>
                <a:latin typeface="Times New Roman" panose="02020603050405020304" pitchFamily="18" charset="0"/>
                <a:cs typeface="Times New Roman" panose="02020603050405020304" pitchFamily="18" charset="0"/>
              </a:rPr>
              <a:t> </a:t>
            </a:r>
            <a:r>
              <a:rPr lang="en-US" sz="2100" dirty="0" err="1">
                <a:solidFill>
                  <a:schemeClr val="tx1">
                    <a:lumMod val="50000"/>
                  </a:schemeClr>
                </a:solidFill>
                <a:latin typeface="Times New Roman" panose="02020603050405020304" pitchFamily="18" charset="0"/>
                <a:cs typeface="Times New Roman" panose="02020603050405020304" pitchFamily="18" charset="0"/>
              </a:rPr>
              <a:t>của</a:t>
            </a:r>
            <a:r>
              <a:rPr lang="en-US" sz="2100" dirty="0">
                <a:solidFill>
                  <a:schemeClr val="tx1">
                    <a:lumMod val="50000"/>
                  </a:schemeClr>
                </a:solidFill>
                <a:latin typeface="Times New Roman" panose="02020603050405020304" pitchFamily="18" charset="0"/>
                <a:cs typeface="Times New Roman" panose="02020603050405020304" pitchFamily="18" charset="0"/>
              </a:rPr>
              <a:t> </a:t>
            </a:r>
            <a:r>
              <a:rPr lang="en-US" sz="2100" dirty="0" err="1">
                <a:solidFill>
                  <a:schemeClr val="tx1">
                    <a:lumMod val="50000"/>
                  </a:schemeClr>
                </a:solidFill>
                <a:latin typeface="Times New Roman" panose="02020603050405020304" pitchFamily="18" charset="0"/>
                <a:cs typeface="Times New Roman" panose="02020603050405020304" pitchFamily="18" charset="0"/>
              </a:rPr>
              <a:t>việc</a:t>
            </a:r>
            <a:r>
              <a:rPr lang="en-US" sz="2100" dirty="0">
                <a:solidFill>
                  <a:schemeClr val="tx1">
                    <a:lumMod val="50000"/>
                  </a:schemeClr>
                </a:solidFill>
                <a:latin typeface="Times New Roman" panose="02020603050405020304" pitchFamily="18" charset="0"/>
                <a:cs typeface="Times New Roman" panose="02020603050405020304" pitchFamily="18" charset="0"/>
              </a:rPr>
              <a:t> </a:t>
            </a:r>
            <a:r>
              <a:rPr lang="en-US" sz="2100" dirty="0" err="1">
                <a:solidFill>
                  <a:schemeClr val="tx1">
                    <a:lumMod val="50000"/>
                  </a:schemeClr>
                </a:solidFill>
                <a:latin typeface="Times New Roman" panose="02020603050405020304" pitchFamily="18" charset="0"/>
                <a:cs typeface="Times New Roman" panose="02020603050405020304" pitchFamily="18" charset="0"/>
              </a:rPr>
              <a:t>thể</a:t>
            </a:r>
            <a:r>
              <a:rPr lang="en-US" sz="2100" dirty="0">
                <a:solidFill>
                  <a:schemeClr val="tx1">
                    <a:lumMod val="50000"/>
                  </a:schemeClr>
                </a:solidFill>
                <a:latin typeface="Times New Roman" panose="02020603050405020304" pitchFamily="18" charset="0"/>
                <a:cs typeface="Times New Roman" panose="02020603050405020304" pitchFamily="18" charset="0"/>
              </a:rPr>
              <a:t> </a:t>
            </a:r>
            <a:r>
              <a:rPr lang="en-US" sz="2100" dirty="0" err="1">
                <a:solidFill>
                  <a:schemeClr val="tx1">
                    <a:lumMod val="50000"/>
                  </a:schemeClr>
                </a:solidFill>
                <a:latin typeface="Times New Roman" panose="02020603050405020304" pitchFamily="18" charset="0"/>
                <a:cs typeface="Times New Roman" panose="02020603050405020304" pitchFamily="18" charset="0"/>
              </a:rPr>
              <a:t>hiện</a:t>
            </a:r>
            <a:r>
              <a:rPr lang="en-US" sz="2100" dirty="0">
                <a:solidFill>
                  <a:schemeClr val="tx1">
                    <a:lumMod val="50000"/>
                  </a:schemeClr>
                </a:solidFill>
                <a:latin typeface="Times New Roman" panose="02020603050405020304" pitchFamily="18" charset="0"/>
                <a:cs typeface="Times New Roman" panose="02020603050405020304" pitchFamily="18" charset="0"/>
              </a:rPr>
              <a:t> ý </a:t>
            </a:r>
            <a:r>
              <a:rPr lang="en-US" sz="2100" dirty="0" err="1">
                <a:solidFill>
                  <a:schemeClr val="tx1">
                    <a:lumMod val="50000"/>
                  </a:schemeClr>
                </a:solidFill>
                <a:latin typeface="Times New Roman" panose="02020603050405020304" pitchFamily="18" charset="0"/>
                <a:cs typeface="Times New Roman" panose="02020603050405020304" pitchFamily="18" charset="0"/>
              </a:rPr>
              <a:t>kiến</a:t>
            </a:r>
            <a:r>
              <a:rPr lang="en-US" sz="2100" dirty="0">
                <a:solidFill>
                  <a:schemeClr val="tx1">
                    <a:lumMod val="50000"/>
                  </a:schemeClr>
                </a:solidFill>
                <a:latin typeface="Times New Roman" panose="02020603050405020304" pitchFamily="18" charset="0"/>
                <a:cs typeface="Times New Roman" panose="02020603050405020304" pitchFamily="18" charset="0"/>
              </a:rPr>
              <a:t> </a:t>
            </a:r>
            <a:r>
              <a:rPr lang="en-US" sz="2100" dirty="0" err="1">
                <a:solidFill>
                  <a:schemeClr val="tx1">
                    <a:lumMod val="50000"/>
                  </a:schemeClr>
                </a:solidFill>
                <a:latin typeface="Times New Roman" panose="02020603050405020304" pitchFamily="18" charset="0"/>
                <a:cs typeface="Times New Roman" panose="02020603050405020304" pitchFamily="18" charset="0"/>
              </a:rPr>
              <a:t>phản</a:t>
            </a:r>
            <a:r>
              <a:rPr lang="en-US" sz="2100" dirty="0">
                <a:solidFill>
                  <a:schemeClr val="tx1">
                    <a:lumMod val="50000"/>
                  </a:schemeClr>
                </a:solidFill>
                <a:latin typeface="Times New Roman" panose="02020603050405020304" pitchFamily="18" charset="0"/>
                <a:cs typeface="Times New Roman" panose="02020603050405020304" pitchFamily="18" charset="0"/>
              </a:rPr>
              <a:t> </a:t>
            </a:r>
            <a:r>
              <a:rPr lang="en-US" sz="2100" dirty="0" err="1">
                <a:solidFill>
                  <a:schemeClr val="tx1">
                    <a:lumMod val="50000"/>
                  </a:schemeClr>
                </a:solidFill>
                <a:latin typeface="Times New Roman" panose="02020603050405020304" pitchFamily="18" charset="0"/>
                <a:cs typeface="Times New Roman" panose="02020603050405020304" pitchFamily="18" charset="0"/>
              </a:rPr>
              <a:t>đối</a:t>
            </a:r>
            <a:endParaRPr lang="en-US" sz="2100" dirty="0">
              <a:solidFill>
                <a:schemeClr val="tx1">
                  <a:lumMod val="50000"/>
                </a:schemeClr>
              </a:solidFill>
              <a:latin typeface="Times New Roman" panose="02020603050405020304" pitchFamily="18" charset="0"/>
              <a:cs typeface="Times New Roman" panose="02020603050405020304" pitchFamily="18" charset="0"/>
            </a:endParaRPr>
          </a:p>
        </p:txBody>
      </p:sp>
      <p:pic>
        <p:nvPicPr>
          <p:cNvPr id="10" name="Picture 9"/>
          <p:cNvPicPr>
            <a:picLocks noChangeAspect="1"/>
          </p:cNvPicPr>
          <p:nvPr/>
        </p:nvPicPr>
        <p:blipFill>
          <a:blip r:embed="rId3"/>
          <a:stretch>
            <a:fillRect/>
          </a:stretch>
        </p:blipFill>
        <p:spPr>
          <a:xfrm>
            <a:off x="1860999" y="232256"/>
            <a:ext cx="4499238" cy="1071488"/>
          </a:xfrm>
          <a:prstGeom prst="rect">
            <a:avLst/>
          </a:prstGeom>
        </p:spPr>
      </p:pic>
    </p:spTree>
    <p:extLst>
      <p:ext uri="{BB962C8B-B14F-4D97-AF65-F5344CB8AC3E}">
        <p14:creationId xmlns:p14="http://schemas.microsoft.com/office/powerpoint/2010/main" val="33125020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
                                            <p:txEl>
                                              <p:pRg st="1" end="1"/>
                                            </p:txEl>
                                          </p:spTgt>
                                        </p:tgtEl>
                                        <p:attrNameLst>
                                          <p:attrName>style.visibility</p:attrName>
                                        </p:attrNameLst>
                                      </p:cBhvr>
                                      <p:to>
                                        <p:strVal val="visible"/>
                                      </p:to>
                                    </p:set>
                                    <p:animEffect transition="in" filter="fade">
                                      <p:cBhvr>
                                        <p:cTn id="7" dur="500"/>
                                        <p:tgtEl>
                                          <p:spTgt spid="9">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9">
                                            <p:txEl>
                                              <p:pRg st="2" end="2"/>
                                            </p:txEl>
                                          </p:spTgt>
                                        </p:tgtEl>
                                        <p:attrNameLst>
                                          <p:attrName>style.visibility</p:attrName>
                                        </p:attrNameLst>
                                      </p:cBhvr>
                                      <p:to>
                                        <p:strVal val="visible"/>
                                      </p:to>
                                    </p:set>
                                    <p:animEffect transition="in" filter="fade">
                                      <p:cBhvr>
                                        <p:cTn id="12" dur="500"/>
                                        <p:tgtEl>
                                          <p:spTgt spid="9">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9">
                                            <p:txEl>
                                              <p:pRg st="3" end="3"/>
                                            </p:txEl>
                                          </p:spTgt>
                                        </p:tgtEl>
                                        <p:attrNameLst>
                                          <p:attrName>style.visibility</p:attrName>
                                        </p:attrNameLst>
                                      </p:cBhvr>
                                      <p:to>
                                        <p:strVal val="visible"/>
                                      </p:to>
                                    </p:set>
                                    <p:animEffect transition="in" filter="fade">
                                      <p:cBhvr>
                                        <p:cTn id="17" dur="500"/>
                                        <p:tgtEl>
                                          <p:spTgt spid="9">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9">
                                            <p:txEl>
                                              <p:pRg st="4" end="4"/>
                                            </p:txEl>
                                          </p:spTgt>
                                        </p:tgtEl>
                                        <p:attrNameLst>
                                          <p:attrName>style.visibility</p:attrName>
                                        </p:attrNameLst>
                                      </p:cBhvr>
                                      <p:to>
                                        <p:strVal val="visible"/>
                                      </p:to>
                                    </p:set>
                                    <p:animEffect transition="in" filter="fade">
                                      <p:cBhvr>
                                        <p:cTn id="22" dur="500"/>
                                        <p:tgtEl>
                                          <p:spTgt spid="9">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9">
                                            <p:txEl>
                                              <p:pRg st="5" end="5"/>
                                            </p:txEl>
                                          </p:spTgt>
                                        </p:tgtEl>
                                        <p:attrNameLst>
                                          <p:attrName>style.visibility</p:attrName>
                                        </p:attrNameLst>
                                      </p:cBhvr>
                                      <p:to>
                                        <p:strVal val="visible"/>
                                      </p:to>
                                    </p:set>
                                    <p:animEffect transition="in" filter="fade">
                                      <p:cBhvr>
                                        <p:cTn id="27" dur="500"/>
                                        <p:tgtEl>
                                          <p:spTgt spid="9">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9">
                                            <p:txEl>
                                              <p:pRg st="6" end="6"/>
                                            </p:txEl>
                                          </p:spTgt>
                                        </p:tgtEl>
                                        <p:attrNameLst>
                                          <p:attrName>style.visibility</p:attrName>
                                        </p:attrNameLst>
                                      </p:cBhvr>
                                      <p:to>
                                        <p:strVal val="visible"/>
                                      </p:to>
                                    </p:set>
                                    <p:animEffect transition="in" filter="fade">
                                      <p:cBhvr>
                                        <p:cTn id="32" dur="500"/>
                                        <p:tgtEl>
                                          <p:spTgt spid="9">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333"/>
        <p:cNvGrpSpPr/>
        <p:nvPr/>
      </p:nvGrpSpPr>
      <p:grpSpPr>
        <a:xfrm>
          <a:off x="0" y="0"/>
          <a:ext cx="0" cy="0"/>
          <a:chOff x="0" y="0"/>
          <a:chExt cx="0" cy="0"/>
        </a:xfrm>
      </p:grpSpPr>
      <p:sp>
        <p:nvSpPr>
          <p:cNvPr id="7" name="Google Shape;335;p17"/>
          <p:cNvSpPr/>
          <p:nvPr/>
        </p:nvSpPr>
        <p:spPr>
          <a:xfrm>
            <a:off x="719190" y="397901"/>
            <a:ext cx="7675911" cy="1228879"/>
          </a:xfrm>
          <a:prstGeom prst="roundRect">
            <a:avLst>
              <a:gd name="adj" fmla="val 16667"/>
            </a:avLst>
          </a:prstGeom>
          <a:ln>
            <a:headEnd type="none" w="sm" len="sm"/>
            <a:tailEnd type="none" w="sm" len="sm"/>
          </a:ln>
        </p:spPr>
        <p:style>
          <a:lnRef idx="2">
            <a:schemeClr val="accent2"/>
          </a:lnRef>
          <a:fillRef idx="1">
            <a:schemeClr val="lt1"/>
          </a:fillRef>
          <a:effectRef idx="0">
            <a:schemeClr val="accent2"/>
          </a:effectRef>
          <a:fontRef idx="minor">
            <a:schemeClr val="dk1"/>
          </a:fontRef>
        </p:style>
        <p:txBody>
          <a:bodyPr spcFirstLastPara="1" wrap="square" lIns="68569" tIns="34275" rIns="68569" bIns="34275" anchor="ctr" anchorCtr="0">
            <a:noAutofit/>
          </a:bodyPr>
          <a:lstStyle/>
          <a:p>
            <a:pPr>
              <a:lnSpc>
                <a:spcPct val="150000"/>
              </a:lnSpc>
              <a:buSzPts val="2000"/>
            </a:pPr>
            <a:r>
              <a:rPr lang="en-US" sz="1800" b="1" dirty="0" err="1">
                <a:latin typeface="Times New Roman" panose="02020603050405020304" pitchFamily="18" charset="0"/>
                <a:ea typeface="Cambria"/>
                <a:cs typeface="Times New Roman" panose="02020603050405020304" pitchFamily="18" charset="0"/>
                <a:sym typeface="Cambria"/>
              </a:rPr>
              <a:t>Mở</a:t>
            </a:r>
            <a:r>
              <a:rPr lang="en-US" sz="1800" b="1" dirty="0">
                <a:latin typeface="Times New Roman" panose="02020603050405020304" pitchFamily="18" charset="0"/>
                <a:ea typeface="Cambria"/>
                <a:cs typeface="Times New Roman" panose="02020603050405020304" pitchFamily="18" charset="0"/>
                <a:sym typeface="Cambria"/>
              </a:rPr>
              <a:t> </a:t>
            </a:r>
            <a:r>
              <a:rPr lang="en-US" sz="1800" b="1" dirty="0" err="1">
                <a:latin typeface="Times New Roman" panose="02020603050405020304" pitchFamily="18" charset="0"/>
                <a:ea typeface="Cambria"/>
                <a:cs typeface="Times New Roman" panose="02020603050405020304" pitchFamily="18" charset="0"/>
                <a:sym typeface="Cambria"/>
              </a:rPr>
              <a:t>bài</a:t>
            </a:r>
            <a:r>
              <a:rPr lang="en-US" sz="1800" b="1" dirty="0">
                <a:latin typeface="Times New Roman" panose="02020603050405020304" pitchFamily="18" charset="0"/>
                <a:ea typeface="Cambria"/>
                <a:cs typeface="Times New Roman" panose="02020603050405020304" pitchFamily="18" charset="0"/>
                <a:sym typeface="Cambria"/>
              </a:rPr>
              <a:t>: </a:t>
            </a:r>
            <a:r>
              <a:rPr lang="en-US" sz="1800" dirty="0" err="1">
                <a:latin typeface="Times New Roman" panose="02020603050405020304" pitchFamily="18" charset="0"/>
                <a:ea typeface="Cambria"/>
                <a:cs typeface="Times New Roman" panose="02020603050405020304" pitchFamily="18" charset="0"/>
                <a:sym typeface="Cambria"/>
              </a:rPr>
              <a:t>Giới</a:t>
            </a:r>
            <a:r>
              <a:rPr lang="en-US" sz="1800" dirty="0">
                <a:latin typeface="Times New Roman" panose="02020603050405020304" pitchFamily="18" charset="0"/>
                <a:ea typeface="Cambria"/>
                <a:cs typeface="Times New Roman" panose="02020603050405020304" pitchFamily="18" charset="0"/>
                <a:sym typeface="Cambria"/>
              </a:rPr>
              <a:t> </a:t>
            </a:r>
            <a:r>
              <a:rPr lang="en-US" sz="1800" dirty="0" err="1">
                <a:latin typeface="Times New Roman" panose="02020603050405020304" pitchFamily="18" charset="0"/>
                <a:ea typeface="Cambria"/>
                <a:cs typeface="Times New Roman" panose="02020603050405020304" pitchFamily="18" charset="0"/>
                <a:sym typeface="Cambria"/>
              </a:rPr>
              <a:t>thiệu</a:t>
            </a:r>
            <a:r>
              <a:rPr lang="en-US" sz="1800" dirty="0">
                <a:latin typeface="Times New Roman" panose="02020603050405020304" pitchFamily="18" charset="0"/>
                <a:ea typeface="Cambria"/>
                <a:cs typeface="Times New Roman" panose="02020603050405020304" pitchFamily="18" charset="0"/>
                <a:sym typeface="Cambria"/>
              </a:rPr>
              <a:t> </a:t>
            </a:r>
            <a:r>
              <a:rPr lang="en-US" sz="1800" dirty="0" err="1">
                <a:latin typeface="Times New Roman" panose="02020603050405020304" pitchFamily="18" charset="0"/>
                <a:ea typeface="Cambria"/>
                <a:cs typeface="Times New Roman" panose="02020603050405020304" pitchFamily="18" charset="0"/>
                <a:sym typeface="Cambria"/>
              </a:rPr>
              <a:t>về</a:t>
            </a:r>
            <a:r>
              <a:rPr lang="en-US" sz="1800" dirty="0">
                <a:latin typeface="Times New Roman" panose="02020603050405020304" pitchFamily="18" charset="0"/>
                <a:ea typeface="Cambria"/>
                <a:cs typeface="Times New Roman" panose="02020603050405020304" pitchFamily="18" charset="0"/>
                <a:sym typeface="Cambria"/>
              </a:rPr>
              <a:t> </a:t>
            </a:r>
            <a:r>
              <a:rPr lang="en-US" sz="1800" dirty="0" err="1">
                <a:latin typeface="Times New Roman" panose="02020603050405020304" pitchFamily="18" charset="0"/>
                <a:ea typeface="Cambria"/>
                <a:cs typeface="Times New Roman" panose="02020603050405020304" pitchFamily="18" charset="0"/>
                <a:sym typeface="Cambria"/>
              </a:rPr>
              <a:t>vấn</a:t>
            </a:r>
            <a:r>
              <a:rPr lang="en-US" sz="1800" dirty="0">
                <a:latin typeface="Times New Roman" panose="02020603050405020304" pitchFamily="18" charset="0"/>
                <a:ea typeface="Cambria"/>
                <a:cs typeface="Times New Roman" panose="02020603050405020304" pitchFamily="18" charset="0"/>
                <a:sym typeface="Cambria"/>
              </a:rPr>
              <a:t> </a:t>
            </a:r>
            <a:r>
              <a:rPr lang="en-US" sz="1800" dirty="0" err="1">
                <a:latin typeface="Times New Roman" panose="02020603050405020304" pitchFamily="18" charset="0"/>
                <a:ea typeface="Cambria"/>
                <a:cs typeface="Times New Roman" panose="02020603050405020304" pitchFamily="18" charset="0"/>
                <a:sym typeface="Cambria"/>
              </a:rPr>
              <a:t>đề</a:t>
            </a:r>
            <a:r>
              <a:rPr lang="en-US" sz="1800" dirty="0">
                <a:latin typeface="Times New Roman" panose="02020603050405020304" pitchFamily="18" charset="0"/>
                <a:ea typeface="Cambria"/>
                <a:cs typeface="Times New Roman" panose="02020603050405020304" pitchFamily="18" charset="0"/>
                <a:sym typeface="Cambria"/>
              </a:rPr>
              <a:t> </a:t>
            </a:r>
            <a:r>
              <a:rPr lang="en-US" sz="1800" dirty="0" err="1">
                <a:latin typeface="Times New Roman" panose="02020603050405020304" pitchFamily="18" charset="0"/>
                <a:ea typeface="Cambria"/>
                <a:cs typeface="Times New Roman" panose="02020603050405020304" pitchFamily="18" charset="0"/>
                <a:sym typeface="Cambria"/>
              </a:rPr>
              <a:t>học</a:t>
            </a:r>
            <a:r>
              <a:rPr lang="en-US" sz="1800" dirty="0">
                <a:latin typeface="Times New Roman" panose="02020603050405020304" pitchFamily="18" charset="0"/>
                <a:ea typeface="Cambria"/>
                <a:cs typeface="Times New Roman" panose="02020603050405020304" pitchFamily="18" charset="0"/>
                <a:sym typeface="Cambria"/>
              </a:rPr>
              <a:t> </a:t>
            </a:r>
            <a:r>
              <a:rPr lang="en-US" sz="1800" dirty="0" err="1">
                <a:latin typeface="Times New Roman" panose="02020603050405020304" pitchFamily="18" charset="0"/>
                <a:ea typeface="Cambria"/>
                <a:cs typeface="Times New Roman" panose="02020603050405020304" pitchFamily="18" charset="0"/>
                <a:sym typeface="Cambria"/>
              </a:rPr>
              <a:t>lệch</a:t>
            </a:r>
            <a:r>
              <a:rPr lang="en-US" sz="1800" dirty="0">
                <a:latin typeface="Times New Roman" panose="02020603050405020304" pitchFamily="18" charset="0"/>
                <a:ea typeface="Cambria"/>
                <a:cs typeface="Times New Roman" panose="02020603050405020304" pitchFamily="18" charset="0"/>
                <a:sym typeface="Cambria"/>
              </a:rPr>
              <a:t> </a:t>
            </a:r>
            <a:r>
              <a:rPr lang="en-US" sz="1800" dirty="0" err="1">
                <a:latin typeface="Times New Roman" panose="02020603050405020304" pitchFamily="18" charset="0"/>
                <a:ea typeface="Cambria"/>
                <a:cs typeface="Times New Roman" panose="02020603050405020304" pitchFamily="18" charset="0"/>
                <a:sym typeface="Cambria"/>
              </a:rPr>
              <a:t>của</a:t>
            </a:r>
            <a:r>
              <a:rPr lang="en-US" sz="1800" dirty="0">
                <a:latin typeface="Times New Roman" panose="02020603050405020304" pitchFamily="18" charset="0"/>
                <a:ea typeface="Cambria"/>
                <a:cs typeface="Times New Roman" panose="02020603050405020304" pitchFamily="18" charset="0"/>
                <a:sym typeface="Cambria"/>
              </a:rPr>
              <a:t> </a:t>
            </a:r>
            <a:r>
              <a:rPr lang="en-US" sz="1800" dirty="0" err="1">
                <a:latin typeface="Times New Roman" panose="02020603050405020304" pitchFamily="18" charset="0"/>
                <a:ea typeface="Cambria"/>
                <a:cs typeface="Times New Roman" panose="02020603050405020304" pitchFamily="18" charset="0"/>
                <a:sym typeface="Cambria"/>
              </a:rPr>
              <a:t>học</a:t>
            </a:r>
            <a:r>
              <a:rPr lang="en-US" sz="1800" dirty="0">
                <a:latin typeface="Times New Roman" panose="02020603050405020304" pitchFamily="18" charset="0"/>
                <a:ea typeface="Cambria"/>
                <a:cs typeface="Times New Roman" panose="02020603050405020304" pitchFamily="18" charset="0"/>
                <a:sym typeface="Cambria"/>
              </a:rPr>
              <a:t> </a:t>
            </a:r>
            <a:r>
              <a:rPr lang="en-US" sz="1800" dirty="0" err="1">
                <a:latin typeface="Times New Roman" panose="02020603050405020304" pitchFamily="18" charset="0"/>
                <a:ea typeface="Cambria"/>
                <a:cs typeface="Times New Roman" panose="02020603050405020304" pitchFamily="18" charset="0"/>
                <a:sym typeface="Cambria"/>
              </a:rPr>
              <a:t>sinh</a:t>
            </a:r>
            <a:r>
              <a:rPr lang="en-US" sz="1800" dirty="0">
                <a:latin typeface="Times New Roman" panose="02020603050405020304" pitchFamily="18" charset="0"/>
                <a:ea typeface="Cambria"/>
                <a:cs typeface="Times New Roman" panose="02020603050405020304" pitchFamily="18" charset="0"/>
                <a:sym typeface="Cambria"/>
              </a:rPr>
              <a:t> </a:t>
            </a:r>
            <a:r>
              <a:rPr lang="en-US" sz="1800" dirty="0" err="1">
                <a:latin typeface="Times New Roman" panose="02020603050405020304" pitchFamily="18" charset="0"/>
                <a:ea typeface="Cambria"/>
                <a:cs typeface="Times New Roman" panose="02020603050405020304" pitchFamily="18" charset="0"/>
                <a:sym typeface="Cambria"/>
              </a:rPr>
              <a:t>hiện</a:t>
            </a:r>
            <a:r>
              <a:rPr lang="en-US" sz="1800" dirty="0">
                <a:latin typeface="Times New Roman" panose="02020603050405020304" pitchFamily="18" charset="0"/>
                <a:ea typeface="Cambria"/>
                <a:cs typeface="Times New Roman" panose="02020603050405020304" pitchFamily="18" charset="0"/>
                <a:sym typeface="Cambria"/>
              </a:rPr>
              <a:t> nay </a:t>
            </a:r>
            <a:r>
              <a:rPr lang="en-US" sz="1800" dirty="0" err="1">
                <a:latin typeface="Times New Roman" panose="02020603050405020304" pitchFamily="18" charset="0"/>
                <a:ea typeface="Cambria"/>
                <a:cs typeface="Times New Roman" panose="02020603050405020304" pitchFamily="18" charset="0"/>
                <a:sym typeface="Cambria"/>
              </a:rPr>
              <a:t>bỏ</a:t>
            </a:r>
            <a:r>
              <a:rPr lang="en-US" sz="1800" dirty="0">
                <a:latin typeface="Times New Roman" panose="02020603050405020304" pitchFamily="18" charset="0"/>
                <a:ea typeface="Cambria"/>
                <a:cs typeface="Times New Roman" panose="02020603050405020304" pitchFamily="18" charset="0"/>
                <a:sym typeface="Cambria"/>
              </a:rPr>
              <a:t> qua </a:t>
            </a:r>
            <a:r>
              <a:rPr lang="en-US" sz="1800" dirty="0" err="1">
                <a:latin typeface="Times New Roman" panose="02020603050405020304" pitchFamily="18" charset="0"/>
                <a:ea typeface="Cambria"/>
                <a:cs typeface="Times New Roman" panose="02020603050405020304" pitchFamily="18" charset="0"/>
                <a:sym typeface="Cambria"/>
              </a:rPr>
              <a:t>một</a:t>
            </a:r>
            <a:r>
              <a:rPr lang="en-US" sz="1800" dirty="0">
                <a:latin typeface="Times New Roman" panose="02020603050405020304" pitchFamily="18" charset="0"/>
                <a:ea typeface="Cambria"/>
                <a:cs typeface="Times New Roman" panose="02020603050405020304" pitchFamily="18" charset="0"/>
                <a:sym typeface="Cambria"/>
              </a:rPr>
              <a:t> </a:t>
            </a:r>
            <a:r>
              <a:rPr lang="en-US" sz="1800" dirty="0" err="1">
                <a:latin typeface="Times New Roman" panose="02020603050405020304" pitchFamily="18" charset="0"/>
                <a:ea typeface="Cambria"/>
                <a:cs typeface="Times New Roman" panose="02020603050405020304" pitchFamily="18" charset="0"/>
                <a:sym typeface="Cambria"/>
              </a:rPr>
              <a:t>số</a:t>
            </a:r>
            <a:r>
              <a:rPr lang="en-US" sz="1800" dirty="0">
                <a:latin typeface="Times New Roman" panose="02020603050405020304" pitchFamily="18" charset="0"/>
                <a:ea typeface="Cambria"/>
                <a:cs typeface="Times New Roman" panose="02020603050405020304" pitchFamily="18" charset="0"/>
                <a:sym typeface="Cambria"/>
              </a:rPr>
              <a:t> </a:t>
            </a:r>
            <a:r>
              <a:rPr lang="en-US" sz="1800" dirty="0" err="1">
                <a:latin typeface="Times New Roman" panose="02020603050405020304" pitchFamily="18" charset="0"/>
                <a:ea typeface="Cambria"/>
                <a:cs typeface="Times New Roman" panose="02020603050405020304" pitchFamily="18" charset="0"/>
                <a:sym typeface="Cambria"/>
              </a:rPr>
              <a:t>môn</a:t>
            </a:r>
            <a:r>
              <a:rPr lang="en-US" sz="1800" dirty="0">
                <a:latin typeface="Times New Roman" panose="02020603050405020304" pitchFamily="18" charset="0"/>
                <a:ea typeface="Cambria"/>
                <a:cs typeface="Times New Roman" panose="02020603050405020304" pitchFamily="18" charset="0"/>
                <a:sym typeface="Cambria"/>
              </a:rPr>
              <a:t>, </a:t>
            </a:r>
            <a:r>
              <a:rPr lang="en-US" sz="1800" dirty="0" err="1">
                <a:latin typeface="Times New Roman" panose="02020603050405020304" pitchFamily="18" charset="0"/>
                <a:ea typeface="Cambria"/>
                <a:cs typeface="Times New Roman" panose="02020603050405020304" pitchFamily="18" charset="0"/>
                <a:sym typeface="Cambria"/>
              </a:rPr>
              <a:t>chỉ</a:t>
            </a:r>
            <a:r>
              <a:rPr lang="en-US" sz="1800" dirty="0">
                <a:latin typeface="Times New Roman" panose="02020603050405020304" pitchFamily="18" charset="0"/>
                <a:ea typeface="Cambria"/>
                <a:cs typeface="Times New Roman" panose="02020603050405020304" pitchFamily="18" charset="0"/>
                <a:sym typeface="Cambria"/>
              </a:rPr>
              <a:t> </a:t>
            </a:r>
            <a:r>
              <a:rPr lang="en-US" sz="1800" dirty="0" err="1">
                <a:latin typeface="Times New Roman" panose="02020603050405020304" pitchFamily="18" charset="0"/>
                <a:ea typeface="Cambria"/>
                <a:cs typeface="Times New Roman" panose="02020603050405020304" pitchFamily="18" charset="0"/>
                <a:sym typeface="Cambria"/>
              </a:rPr>
              <a:t>học</a:t>
            </a:r>
            <a:r>
              <a:rPr lang="en-US" sz="1800" dirty="0">
                <a:latin typeface="Times New Roman" panose="02020603050405020304" pitchFamily="18" charset="0"/>
                <a:ea typeface="Cambria"/>
                <a:cs typeface="Times New Roman" panose="02020603050405020304" pitchFamily="18" charset="0"/>
                <a:sym typeface="Cambria"/>
              </a:rPr>
              <a:t> </a:t>
            </a:r>
            <a:r>
              <a:rPr lang="en-US" sz="1800" dirty="0" err="1">
                <a:latin typeface="Times New Roman" panose="02020603050405020304" pitchFamily="18" charset="0"/>
                <a:ea typeface="Cambria"/>
                <a:cs typeface="Times New Roman" panose="02020603050405020304" pitchFamily="18" charset="0"/>
                <a:sym typeface="Cambria"/>
              </a:rPr>
              <a:t>những</a:t>
            </a:r>
            <a:r>
              <a:rPr lang="en-US" sz="1800" dirty="0">
                <a:latin typeface="Times New Roman" panose="02020603050405020304" pitchFamily="18" charset="0"/>
                <a:ea typeface="Cambria"/>
                <a:cs typeface="Times New Roman" panose="02020603050405020304" pitchFamily="18" charset="0"/>
                <a:sym typeface="Cambria"/>
              </a:rPr>
              <a:t> </a:t>
            </a:r>
            <a:r>
              <a:rPr lang="en-US" sz="1800" dirty="0" err="1">
                <a:latin typeface="Times New Roman" panose="02020603050405020304" pitchFamily="18" charset="0"/>
                <a:ea typeface="Cambria"/>
                <a:cs typeface="Times New Roman" panose="02020603050405020304" pitchFamily="18" charset="0"/>
                <a:sym typeface="Cambria"/>
              </a:rPr>
              <a:t>môn</a:t>
            </a:r>
            <a:r>
              <a:rPr lang="en-US" sz="1800" dirty="0">
                <a:latin typeface="Times New Roman" panose="02020603050405020304" pitchFamily="18" charset="0"/>
                <a:ea typeface="Cambria"/>
                <a:cs typeface="Times New Roman" panose="02020603050405020304" pitchFamily="18" charset="0"/>
                <a:sym typeface="Cambria"/>
              </a:rPr>
              <a:t> </a:t>
            </a:r>
            <a:r>
              <a:rPr lang="en-US" sz="1800" dirty="0" err="1">
                <a:latin typeface="Times New Roman" panose="02020603050405020304" pitchFamily="18" charset="0"/>
                <a:ea typeface="Cambria"/>
                <a:cs typeface="Times New Roman" panose="02020603050405020304" pitchFamily="18" charset="0"/>
                <a:sym typeface="Cambria"/>
              </a:rPr>
              <a:t>mình</a:t>
            </a:r>
            <a:r>
              <a:rPr lang="en-US" sz="1800" dirty="0">
                <a:latin typeface="Times New Roman" panose="02020603050405020304" pitchFamily="18" charset="0"/>
                <a:ea typeface="Cambria"/>
                <a:cs typeface="Times New Roman" panose="02020603050405020304" pitchFamily="18" charset="0"/>
                <a:sym typeface="Cambria"/>
              </a:rPr>
              <a:t> </a:t>
            </a:r>
            <a:r>
              <a:rPr lang="en-US" sz="1800" dirty="0" err="1">
                <a:latin typeface="Times New Roman" panose="02020603050405020304" pitchFamily="18" charset="0"/>
                <a:ea typeface="Cambria"/>
                <a:cs typeface="Times New Roman" panose="02020603050405020304" pitchFamily="18" charset="0"/>
                <a:sym typeface="Cambria"/>
              </a:rPr>
              <a:t>yêu</a:t>
            </a:r>
            <a:r>
              <a:rPr lang="en-US" sz="1800" dirty="0">
                <a:latin typeface="Times New Roman" panose="02020603050405020304" pitchFamily="18" charset="0"/>
                <a:ea typeface="Cambria"/>
                <a:cs typeface="Times New Roman" panose="02020603050405020304" pitchFamily="18" charset="0"/>
                <a:sym typeface="Cambria"/>
              </a:rPr>
              <a:t> </a:t>
            </a:r>
            <a:r>
              <a:rPr lang="en-US" sz="1800" dirty="0" err="1">
                <a:latin typeface="Times New Roman" panose="02020603050405020304" pitchFamily="18" charset="0"/>
                <a:ea typeface="Cambria"/>
                <a:cs typeface="Times New Roman" panose="02020603050405020304" pitchFamily="18" charset="0"/>
                <a:sym typeface="Cambria"/>
              </a:rPr>
              <a:t>thích</a:t>
            </a:r>
            <a:r>
              <a:rPr lang="en-US" sz="1800" dirty="0">
                <a:latin typeface="Times New Roman" panose="02020603050405020304" pitchFamily="18" charset="0"/>
                <a:ea typeface="Cambria"/>
                <a:cs typeface="Times New Roman" panose="02020603050405020304" pitchFamily="18" charset="0"/>
                <a:sym typeface="Cambria"/>
              </a:rPr>
              <a:t>.</a:t>
            </a:r>
          </a:p>
          <a:p>
            <a:pPr>
              <a:lnSpc>
                <a:spcPct val="150000"/>
              </a:lnSpc>
              <a:buSzPts val="2000"/>
            </a:pPr>
            <a:r>
              <a:rPr lang="vi-VN" sz="1800" dirty="0">
                <a:latin typeface="Times New Roman" panose="02020603050405020304" pitchFamily="18" charset="0"/>
                <a:ea typeface="Cambria"/>
                <a:cs typeface="Times New Roman" panose="02020603050405020304" pitchFamily="18" charset="0"/>
                <a:sym typeface="Cambria"/>
              </a:rPr>
              <a:t>Đánh giá chung: là hiện tượng không tốt với người học</a:t>
            </a:r>
            <a:endParaRPr sz="1800" dirty="0">
              <a:latin typeface="Times New Roman" panose="02020603050405020304" pitchFamily="18" charset="0"/>
              <a:ea typeface="Cambria"/>
              <a:cs typeface="Times New Roman" panose="02020603050405020304" pitchFamily="18" charset="0"/>
              <a:sym typeface="Cambria"/>
            </a:endParaRPr>
          </a:p>
        </p:txBody>
      </p:sp>
      <p:sp>
        <p:nvSpPr>
          <p:cNvPr id="10" name="Google Shape;336;p17"/>
          <p:cNvSpPr/>
          <p:nvPr/>
        </p:nvSpPr>
        <p:spPr>
          <a:xfrm>
            <a:off x="719189" y="1921836"/>
            <a:ext cx="7675911" cy="2320556"/>
          </a:xfrm>
          <a:prstGeom prst="roundRect">
            <a:avLst>
              <a:gd name="adj" fmla="val 16667"/>
            </a:avLst>
          </a:prstGeom>
          <a:solidFill>
            <a:schemeClr val="accent4">
              <a:lumMod val="20000"/>
              <a:lumOff val="80000"/>
            </a:schemeClr>
          </a:solidFill>
          <a:ln w="12700" cap="flat" cmpd="sng">
            <a:solidFill>
              <a:schemeClr val="accent4">
                <a:lumMod val="40000"/>
                <a:lumOff val="60000"/>
              </a:schemeClr>
            </a:solidFill>
            <a:prstDash val="solid"/>
            <a:miter lim="800000"/>
            <a:headEnd type="none" w="sm" len="sm"/>
            <a:tailEnd type="none" w="sm" len="sm"/>
          </a:ln>
        </p:spPr>
        <p:txBody>
          <a:bodyPr spcFirstLastPara="1" wrap="square" lIns="68569" tIns="34275" rIns="68569" bIns="34275" anchor="ctr" anchorCtr="0">
            <a:noAutofit/>
          </a:bodyPr>
          <a:lstStyle/>
          <a:p>
            <a:r>
              <a:rPr lang="en-US" sz="1800" b="1" dirty="0" err="1">
                <a:solidFill>
                  <a:schemeClr val="tx1">
                    <a:lumMod val="50000"/>
                  </a:schemeClr>
                </a:solidFill>
                <a:latin typeface="Times New Roman" panose="02020603050405020304" pitchFamily="18" charset="0"/>
                <a:ea typeface="Cambria"/>
                <a:cs typeface="Times New Roman" panose="02020603050405020304" pitchFamily="18" charset="0"/>
                <a:sym typeface="Cambria"/>
              </a:rPr>
              <a:t>Thân</a:t>
            </a:r>
            <a:r>
              <a:rPr lang="en-US" sz="1800" b="1" dirty="0">
                <a:solidFill>
                  <a:schemeClr val="tx1">
                    <a:lumMod val="50000"/>
                  </a:schemeClr>
                </a:solidFill>
                <a:latin typeface="Times New Roman" panose="02020603050405020304" pitchFamily="18" charset="0"/>
                <a:ea typeface="Cambria"/>
                <a:cs typeface="Times New Roman" panose="02020603050405020304" pitchFamily="18" charset="0"/>
                <a:sym typeface="Cambria"/>
              </a:rPr>
              <a:t> </a:t>
            </a:r>
            <a:r>
              <a:rPr lang="en-US" sz="1800" b="1" dirty="0" err="1">
                <a:solidFill>
                  <a:schemeClr val="tx1">
                    <a:lumMod val="50000"/>
                  </a:schemeClr>
                </a:solidFill>
                <a:latin typeface="Times New Roman" panose="02020603050405020304" pitchFamily="18" charset="0"/>
                <a:ea typeface="Cambria"/>
                <a:cs typeface="Times New Roman" panose="02020603050405020304" pitchFamily="18" charset="0"/>
                <a:sym typeface="Cambria"/>
              </a:rPr>
              <a:t>bài</a:t>
            </a:r>
            <a:r>
              <a:rPr lang="en-US" sz="1800" b="1" dirty="0">
                <a:solidFill>
                  <a:schemeClr val="tx1">
                    <a:lumMod val="50000"/>
                  </a:schemeClr>
                </a:solidFill>
                <a:latin typeface="Times New Roman" panose="02020603050405020304" pitchFamily="18" charset="0"/>
                <a:ea typeface="Cambria"/>
                <a:cs typeface="Times New Roman" panose="02020603050405020304" pitchFamily="18" charset="0"/>
                <a:sym typeface="Cambria"/>
              </a:rPr>
              <a:t>: </a:t>
            </a:r>
            <a:r>
              <a:rPr lang="vi-VN" sz="1800" dirty="0">
                <a:latin typeface="Times New Roman" panose="02020603050405020304" pitchFamily="18" charset="0"/>
                <a:cs typeface="Times New Roman" panose="02020603050405020304" pitchFamily="18" charset="0"/>
              </a:rPr>
              <a:t>Giải thích:</a:t>
            </a:r>
          </a:p>
          <a:p>
            <a:r>
              <a:rPr lang="vi-VN" sz="1800" dirty="0">
                <a:latin typeface="Times New Roman" panose="02020603050405020304" pitchFamily="18" charset="0"/>
                <a:cs typeface="Times New Roman" panose="02020603050405020304" pitchFamily="18" charset="0"/>
              </a:rPr>
              <a:t>– Đây là lối học không cân đối, không đều các môn, chú trọng quá một môn mà xao lãng môn khác</a:t>
            </a:r>
          </a:p>
          <a:p>
            <a:r>
              <a:rPr lang="vi-VN" sz="1800" dirty="0">
                <a:latin typeface="Times New Roman" panose="02020603050405020304" pitchFamily="18" charset="0"/>
                <a:cs typeface="Times New Roman" panose="02020603050405020304" pitchFamily="18" charset="0"/>
              </a:rPr>
              <a:t>* Biểu hiện:</a:t>
            </a:r>
          </a:p>
          <a:p>
            <a:r>
              <a:rPr lang="vi-VN" sz="1800" dirty="0">
                <a:latin typeface="Times New Roman" panose="02020603050405020304" pitchFamily="18" charset="0"/>
                <a:cs typeface="Times New Roman" panose="02020603050405020304" pitchFamily="18" charset="0"/>
              </a:rPr>
              <a:t>– Thích học các môn tự nhiên vì không phải ghi chép nhiều</a:t>
            </a:r>
          </a:p>
          <a:p>
            <a:r>
              <a:rPr lang="vi-VN" sz="1800" dirty="0">
                <a:latin typeface="Times New Roman" panose="02020603050405020304" pitchFamily="18" charset="0"/>
                <a:cs typeface="Times New Roman" panose="02020603050405020304" pitchFamily="18" charset="0"/>
              </a:rPr>
              <a:t>– Có bạn thích học môn xã hội vì không cần tính toán nhiều</a:t>
            </a:r>
          </a:p>
          <a:p>
            <a:r>
              <a:rPr lang="vi-VN" sz="1800" dirty="0">
                <a:latin typeface="Times New Roman" panose="02020603050405020304" pitchFamily="18" charset="0"/>
                <a:cs typeface="Times New Roman" panose="02020603050405020304" pitchFamily="18" charset="0"/>
              </a:rPr>
              <a:t>– Có người chỉ chú trọng học ngoại ngữ mà không quan tâm đến các môn khác</a:t>
            </a:r>
          </a:p>
        </p:txBody>
      </p:sp>
    </p:spTree>
    <p:extLst>
      <p:ext uri="{BB962C8B-B14F-4D97-AF65-F5344CB8AC3E}">
        <p14:creationId xmlns:p14="http://schemas.microsoft.com/office/powerpoint/2010/main" val="33798881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p:tgtEl>
                                          <p:spTgt spid="7"/>
                                        </p:tgtEl>
                                        <p:attrNameLst>
                                          <p:attrName>ppt_y</p:attrName>
                                        </p:attrNameLst>
                                      </p:cBhvr>
                                      <p:tavLst>
                                        <p:tav tm="0">
                                          <p:val>
                                            <p:strVal val="#ppt_y+1"/>
                                          </p:val>
                                        </p:tav>
                                        <p:tav tm="100000">
                                          <p:val>
                                            <p:strVal val="#ppt_y"/>
                                          </p:val>
                                        </p:tav>
                                      </p:tavLst>
                                    </p:anim>
                                  </p:childTnLst>
                                </p:cTn>
                              </p:par>
                              <p:par>
                                <p:cTn id="8" presetID="2" presetClass="entr" presetSubtype="4" fill="hold" nodeType="withEffect">
                                  <p:stCondLst>
                                    <p:cond delay="0"/>
                                  </p:stCondLst>
                                  <p:childTnLst>
                                    <p:set>
                                      <p:cBhvr>
                                        <p:cTn id="9" dur="1" fill="hold">
                                          <p:stCondLst>
                                            <p:cond delay="0"/>
                                          </p:stCondLst>
                                        </p:cTn>
                                        <p:tgtEl>
                                          <p:spTgt spid="10"/>
                                        </p:tgtEl>
                                        <p:attrNameLst>
                                          <p:attrName>style.visibility</p:attrName>
                                        </p:attrNameLst>
                                      </p:cBhvr>
                                      <p:to>
                                        <p:strVal val="visible"/>
                                      </p:to>
                                    </p:set>
                                    <p:anim calcmode="lin" valueType="num">
                                      <p:cBhvr additive="base">
                                        <p:cTn id="10" dur="500"/>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215"/>
        <p:cNvGrpSpPr/>
        <p:nvPr/>
      </p:nvGrpSpPr>
      <p:grpSpPr>
        <a:xfrm>
          <a:off x="0" y="0"/>
          <a:ext cx="0" cy="0"/>
          <a:chOff x="0" y="0"/>
          <a:chExt cx="0" cy="0"/>
        </a:xfrm>
      </p:grpSpPr>
      <p:sp>
        <p:nvSpPr>
          <p:cNvPr id="7" name="Google Shape;336;p17"/>
          <p:cNvSpPr/>
          <p:nvPr/>
        </p:nvSpPr>
        <p:spPr>
          <a:xfrm>
            <a:off x="719189" y="239005"/>
            <a:ext cx="7675911" cy="4720855"/>
          </a:xfrm>
          <a:prstGeom prst="roundRect">
            <a:avLst>
              <a:gd name="adj" fmla="val 16667"/>
            </a:avLst>
          </a:prstGeom>
          <a:solidFill>
            <a:schemeClr val="accent4">
              <a:lumMod val="20000"/>
              <a:lumOff val="80000"/>
            </a:schemeClr>
          </a:solidFill>
          <a:ln w="12700" cap="flat" cmpd="sng">
            <a:solidFill>
              <a:schemeClr val="accent4">
                <a:lumMod val="40000"/>
                <a:lumOff val="60000"/>
              </a:schemeClr>
            </a:solidFill>
            <a:prstDash val="solid"/>
            <a:miter lim="800000"/>
            <a:headEnd type="none" w="sm" len="sm"/>
            <a:tailEnd type="none" w="sm" len="sm"/>
          </a:ln>
        </p:spPr>
        <p:txBody>
          <a:bodyPr spcFirstLastPara="1" wrap="square" lIns="68569" tIns="34275" rIns="68569" bIns="34275" anchor="ctr" anchorCtr="0">
            <a:noAutofit/>
          </a:bodyPr>
          <a:lstStyle/>
          <a:p>
            <a:r>
              <a:rPr lang="vi-VN" sz="1800" dirty="0">
                <a:latin typeface="Times New Roman" panose="02020603050405020304" pitchFamily="18" charset="0"/>
                <a:cs typeface="Times New Roman" panose="02020603050405020304" pitchFamily="18" charset="0"/>
              </a:rPr>
              <a:t>* Tác hại:</a:t>
            </a:r>
          </a:p>
          <a:p>
            <a:r>
              <a:rPr lang="vi-VN" sz="1800" dirty="0">
                <a:latin typeface="Times New Roman" panose="02020603050405020304" pitchFamily="18" charset="0"/>
                <a:cs typeface="Times New Roman" panose="02020603050405020304" pitchFamily="18" charset="0"/>
              </a:rPr>
              <a:t>– Hổng kiến thức cơ bản</a:t>
            </a:r>
          </a:p>
          <a:p>
            <a:r>
              <a:rPr lang="vi-VN" sz="1800" dirty="0">
                <a:latin typeface="Times New Roman" panose="02020603050405020304" pitchFamily="18" charset="0"/>
                <a:cs typeface="Times New Roman" panose="02020603050405020304" pitchFamily="18" charset="0"/>
              </a:rPr>
              <a:t>– Kết quả học tập thấp, gây chán nản, ảnh hưởng đến giáo dục toàn diện</a:t>
            </a:r>
          </a:p>
          <a:p>
            <a:r>
              <a:rPr lang="vi-VN" sz="1800" dirty="0">
                <a:latin typeface="Times New Roman" panose="02020603050405020304" pitchFamily="18" charset="0"/>
                <a:cs typeface="Times New Roman" panose="02020603050405020304" pitchFamily="18" charset="0"/>
              </a:rPr>
              <a:t>– Kìm hãm vốn hiểu biết sâu rộng</a:t>
            </a:r>
          </a:p>
          <a:p>
            <a:r>
              <a:rPr lang="vi-VN" sz="1800" dirty="0">
                <a:latin typeface="Times New Roman" panose="02020603050405020304" pitchFamily="18" charset="0"/>
                <a:cs typeface="Times New Roman" panose="02020603050405020304" pitchFamily="18" charset="0"/>
              </a:rPr>
              <a:t>* Nguyên nhân</a:t>
            </a:r>
          </a:p>
          <a:p>
            <a:r>
              <a:rPr lang="vi-VN" sz="1800" dirty="0">
                <a:latin typeface="Times New Roman" panose="02020603050405020304" pitchFamily="18" charset="0"/>
                <a:cs typeface="Times New Roman" panose="02020603050405020304" pitchFamily="18" charset="0"/>
              </a:rPr>
              <a:t>– Chủ quan</a:t>
            </a:r>
          </a:p>
          <a:p>
            <a:r>
              <a:rPr lang="vi-VN" sz="1800" dirty="0">
                <a:latin typeface="Times New Roman" panose="02020603050405020304" pitchFamily="18" charset="0"/>
                <a:cs typeface="Times New Roman" panose="02020603050405020304" pitchFamily="18" charset="0"/>
              </a:rPr>
              <a:t>+ Do sở thích của người học</a:t>
            </a:r>
          </a:p>
          <a:p>
            <a:r>
              <a:rPr lang="vi-VN" sz="1800" dirty="0">
                <a:latin typeface="Times New Roman" panose="02020603050405020304" pitchFamily="18" charset="0"/>
                <a:cs typeface="Times New Roman" panose="02020603050405020304" pitchFamily="18" charset="0"/>
              </a:rPr>
              <a:t>+ Do năng khiếu của mỗi người</a:t>
            </a:r>
          </a:p>
          <a:p>
            <a:r>
              <a:rPr lang="vi-VN" sz="1800" dirty="0">
                <a:latin typeface="Times New Roman" panose="02020603050405020304" pitchFamily="18" charset="0"/>
                <a:cs typeface="Times New Roman" panose="02020603050405020304" pitchFamily="18" charset="0"/>
              </a:rPr>
              <a:t>+ Do ngại học, ngại nghiên cứu</a:t>
            </a:r>
          </a:p>
          <a:p>
            <a:r>
              <a:rPr lang="vi-VN" sz="1800" dirty="0">
                <a:latin typeface="Times New Roman" panose="02020603050405020304" pitchFamily="18" charset="0"/>
                <a:cs typeface="Times New Roman" panose="02020603050405020304" pitchFamily="18" charset="0"/>
              </a:rPr>
              <a:t>– Khách quan</a:t>
            </a:r>
          </a:p>
          <a:p>
            <a:r>
              <a:rPr lang="vi-VN" sz="1800" dirty="0">
                <a:latin typeface="Times New Roman" panose="02020603050405020304" pitchFamily="18" charset="0"/>
                <a:cs typeface="Times New Roman" panose="02020603050405020304" pitchFamily="18" charset="0"/>
              </a:rPr>
              <a:t>+ Do mục đích học tập là để thi đỗ Đại học</a:t>
            </a:r>
          </a:p>
          <a:p>
            <a:r>
              <a:rPr lang="vi-VN" sz="1800" dirty="0">
                <a:latin typeface="Times New Roman" panose="02020603050405020304" pitchFamily="18" charset="0"/>
                <a:cs typeface="Times New Roman" panose="02020603050405020304" pitchFamily="18" charset="0"/>
              </a:rPr>
              <a:t>+ Do cha mẹ định hướng</a:t>
            </a:r>
          </a:p>
          <a:p>
            <a:r>
              <a:rPr lang="vi-VN" sz="1800" dirty="0">
                <a:latin typeface="Times New Roman" panose="02020603050405020304" pitchFamily="18" charset="0"/>
                <a:cs typeface="Times New Roman" panose="02020603050405020304" pitchFamily="18" charset="0"/>
              </a:rPr>
              <a:t>* Giải pháp</a:t>
            </a:r>
          </a:p>
          <a:p>
            <a:r>
              <a:rPr lang="vi-VN" sz="1800" dirty="0">
                <a:latin typeface="Times New Roman" panose="02020603050405020304" pitchFamily="18" charset="0"/>
                <a:cs typeface="Times New Roman" panose="02020603050405020304" pitchFamily="18" charset="0"/>
              </a:rPr>
              <a:t>– Tuyên truyền để ai cũng nắm bắt được hết hậu quả của việc học lệch</a:t>
            </a:r>
          </a:p>
          <a:p>
            <a:r>
              <a:rPr lang="vi-VN" sz="1800" dirty="0">
                <a:latin typeface="Times New Roman" panose="02020603050405020304" pitchFamily="18" charset="0"/>
                <a:cs typeface="Times New Roman" panose="02020603050405020304" pitchFamily="18" charset="0"/>
              </a:rPr>
              <a:t>– Kiên quyết không học lệch</a:t>
            </a:r>
          </a:p>
          <a:p>
            <a:r>
              <a:rPr lang="vi-VN" sz="1800" dirty="0">
                <a:latin typeface="Times New Roman" panose="02020603050405020304" pitchFamily="18" charset="0"/>
                <a:cs typeface="Times New Roman" panose="02020603050405020304" pitchFamily="18" charset="0"/>
              </a:rPr>
              <a:t>– Vận dụng kiến thức đã học vào thực tế để thêm phần thú vị</a:t>
            </a:r>
          </a:p>
        </p:txBody>
      </p:sp>
    </p:spTree>
    <p:extLst>
      <p:ext uri="{BB962C8B-B14F-4D97-AF65-F5344CB8AC3E}">
        <p14:creationId xmlns:p14="http://schemas.microsoft.com/office/powerpoint/2010/main" val="4021230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Google Shape;337;p17"/>
          <p:cNvSpPr/>
          <p:nvPr/>
        </p:nvSpPr>
        <p:spPr>
          <a:xfrm>
            <a:off x="719190" y="4009554"/>
            <a:ext cx="7675911" cy="727022"/>
          </a:xfrm>
          <a:prstGeom prst="roundRect">
            <a:avLst>
              <a:gd name="adj" fmla="val 16667"/>
            </a:avLst>
          </a:prstGeom>
          <a:solidFill>
            <a:schemeClr val="accent4">
              <a:lumMod val="60000"/>
              <a:lumOff val="40000"/>
            </a:schemeClr>
          </a:solidFill>
          <a:ln w="12700" cap="flat" cmpd="sng">
            <a:solidFill>
              <a:srgbClr val="42719B"/>
            </a:solidFill>
            <a:prstDash val="solid"/>
            <a:miter lim="800000"/>
            <a:headEnd type="none" w="sm" len="sm"/>
            <a:tailEnd type="none" w="sm" len="sm"/>
          </a:ln>
        </p:spPr>
        <p:txBody>
          <a:bodyPr spcFirstLastPara="1" wrap="square" lIns="68569" tIns="34275" rIns="68569" bIns="34275" anchor="ctr" anchorCtr="0">
            <a:noAutofit/>
          </a:bodyPr>
          <a:lstStyle/>
          <a:p>
            <a:pPr>
              <a:buSzPts val="2000"/>
            </a:pPr>
            <a:r>
              <a:rPr lang="en-US" sz="1800" b="1" dirty="0" err="1">
                <a:latin typeface="Times New Roman" panose="02020603050405020304" pitchFamily="18" charset="0"/>
                <a:ea typeface="Cambria"/>
                <a:cs typeface="Times New Roman" panose="02020603050405020304" pitchFamily="18" charset="0"/>
                <a:sym typeface="Cambria"/>
              </a:rPr>
              <a:t>Kết</a:t>
            </a:r>
            <a:r>
              <a:rPr lang="en-US" sz="1800" b="1" dirty="0">
                <a:latin typeface="Times New Roman" panose="02020603050405020304" pitchFamily="18" charset="0"/>
                <a:ea typeface="Cambria"/>
                <a:cs typeface="Times New Roman" panose="02020603050405020304" pitchFamily="18" charset="0"/>
                <a:sym typeface="Cambria"/>
              </a:rPr>
              <a:t> </a:t>
            </a:r>
            <a:r>
              <a:rPr lang="en-US" sz="1800" b="1" dirty="0" err="1">
                <a:latin typeface="Times New Roman" panose="02020603050405020304" pitchFamily="18" charset="0"/>
                <a:ea typeface="Cambria"/>
                <a:cs typeface="Times New Roman" panose="02020603050405020304" pitchFamily="18" charset="0"/>
                <a:sym typeface="Cambria"/>
              </a:rPr>
              <a:t>bài</a:t>
            </a:r>
            <a:r>
              <a:rPr lang="en-US" sz="1800" b="1" dirty="0">
                <a:latin typeface="Times New Roman" panose="02020603050405020304" pitchFamily="18" charset="0"/>
                <a:ea typeface="Cambria"/>
                <a:cs typeface="Times New Roman" panose="02020603050405020304" pitchFamily="18" charset="0"/>
                <a:sym typeface="Cambria"/>
              </a:rPr>
              <a:t>: </a:t>
            </a:r>
            <a:r>
              <a:rPr lang="en-US" sz="1800" dirty="0">
                <a:latin typeface="Times New Roman" panose="02020603050405020304" pitchFamily="18" charset="0"/>
                <a:ea typeface="Cambria"/>
                <a:cs typeface="Times New Roman" panose="02020603050405020304" pitchFamily="18" charset="0"/>
                <a:sym typeface="Cambria"/>
              </a:rPr>
              <a:t>– </a:t>
            </a:r>
            <a:r>
              <a:rPr lang="en-US" sz="1800" dirty="0" err="1">
                <a:latin typeface="Times New Roman" panose="02020603050405020304" pitchFamily="18" charset="0"/>
                <a:ea typeface="Cambria"/>
                <a:cs typeface="Times New Roman" panose="02020603050405020304" pitchFamily="18" charset="0"/>
                <a:sym typeface="Cambria"/>
              </a:rPr>
              <a:t>Khẳng</a:t>
            </a:r>
            <a:r>
              <a:rPr lang="en-US" sz="1800" dirty="0">
                <a:latin typeface="Times New Roman" panose="02020603050405020304" pitchFamily="18" charset="0"/>
                <a:ea typeface="Cambria"/>
                <a:cs typeface="Times New Roman" panose="02020603050405020304" pitchFamily="18" charset="0"/>
                <a:sym typeface="Cambria"/>
              </a:rPr>
              <a:t> </a:t>
            </a:r>
            <a:r>
              <a:rPr lang="en-US" sz="1800" dirty="0" err="1">
                <a:latin typeface="Times New Roman" panose="02020603050405020304" pitchFamily="18" charset="0"/>
                <a:ea typeface="Cambria"/>
                <a:cs typeface="Times New Roman" panose="02020603050405020304" pitchFamily="18" charset="0"/>
                <a:sym typeface="Cambria"/>
              </a:rPr>
              <a:t>định</a:t>
            </a:r>
            <a:r>
              <a:rPr lang="en-US" sz="1800" dirty="0">
                <a:latin typeface="Times New Roman" panose="02020603050405020304" pitchFamily="18" charset="0"/>
                <a:ea typeface="Cambria"/>
                <a:cs typeface="Times New Roman" panose="02020603050405020304" pitchFamily="18" charset="0"/>
                <a:sym typeface="Cambria"/>
              </a:rPr>
              <a:t> </a:t>
            </a:r>
            <a:r>
              <a:rPr lang="en-US" sz="1800" dirty="0" err="1">
                <a:latin typeface="Times New Roman" panose="02020603050405020304" pitchFamily="18" charset="0"/>
                <a:ea typeface="Cambria"/>
                <a:cs typeface="Times New Roman" panose="02020603050405020304" pitchFamily="18" charset="0"/>
                <a:sym typeface="Cambria"/>
              </a:rPr>
              <a:t>lại</a:t>
            </a:r>
            <a:r>
              <a:rPr lang="en-US" sz="1800" dirty="0">
                <a:latin typeface="Times New Roman" panose="02020603050405020304" pitchFamily="18" charset="0"/>
                <a:ea typeface="Cambria"/>
                <a:cs typeface="Times New Roman" panose="02020603050405020304" pitchFamily="18" charset="0"/>
                <a:sym typeface="Cambria"/>
              </a:rPr>
              <a:t> </a:t>
            </a:r>
            <a:r>
              <a:rPr lang="en-US" sz="1800" dirty="0" err="1">
                <a:latin typeface="Times New Roman" panose="02020603050405020304" pitchFamily="18" charset="0"/>
                <a:ea typeface="Cambria"/>
                <a:cs typeface="Times New Roman" panose="02020603050405020304" pitchFamily="18" charset="0"/>
                <a:sym typeface="Cambria"/>
              </a:rPr>
              <a:t>vấn</a:t>
            </a:r>
            <a:r>
              <a:rPr lang="en-US" sz="1800" dirty="0">
                <a:latin typeface="Times New Roman" panose="02020603050405020304" pitchFamily="18" charset="0"/>
                <a:ea typeface="Cambria"/>
                <a:cs typeface="Times New Roman" panose="02020603050405020304" pitchFamily="18" charset="0"/>
                <a:sym typeface="Cambria"/>
              </a:rPr>
              <a:t> </a:t>
            </a:r>
            <a:r>
              <a:rPr lang="en-US" sz="1800" dirty="0" err="1">
                <a:latin typeface="Times New Roman" panose="02020603050405020304" pitchFamily="18" charset="0"/>
                <a:ea typeface="Cambria"/>
                <a:cs typeface="Times New Roman" panose="02020603050405020304" pitchFamily="18" charset="0"/>
                <a:sym typeface="Cambria"/>
              </a:rPr>
              <a:t>đề</a:t>
            </a:r>
            <a:endParaRPr lang="en-US" sz="1800" dirty="0">
              <a:latin typeface="Times New Roman" panose="02020603050405020304" pitchFamily="18" charset="0"/>
              <a:ea typeface="Cambria"/>
              <a:cs typeface="Times New Roman" panose="02020603050405020304" pitchFamily="18" charset="0"/>
              <a:sym typeface="Cambria"/>
            </a:endParaRPr>
          </a:p>
          <a:p>
            <a:pPr>
              <a:buSzPts val="2000"/>
            </a:pPr>
            <a:r>
              <a:rPr lang="en-US" sz="1800" dirty="0">
                <a:latin typeface="Times New Roman" panose="02020603050405020304" pitchFamily="18" charset="0"/>
                <a:ea typeface="Cambria"/>
                <a:cs typeface="Times New Roman" panose="02020603050405020304" pitchFamily="18" charset="0"/>
                <a:sym typeface="Cambria"/>
              </a:rPr>
              <a:t>– </a:t>
            </a:r>
            <a:r>
              <a:rPr lang="en-US" sz="1800" dirty="0" err="1">
                <a:latin typeface="Times New Roman" panose="02020603050405020304" pitchFamily="18" charset="0"/>
                <a:ea typeface="Cambria"/>
                <a:cs typeface="Times New Roman" panose="02020603050405020304" pitchFamily="18" charset="0"/>
                <a:sym typeface="Cambria"/>
              </a:rPr>
              <a:t>Liên</a:t>
            </a:r>
            <a:r>
              <a:rPr lang="en-US" sz="1800" dirty="0">
                <a:latin typeface="Times New Roman" panose="02020603050405020304" pitchFamily="18" charset="0"/>
                <a:ea typeface="Cambria"/>
                <a:cs typeface="Times New Roman" panose="02020603050405020304" pitchFamily="18" charset="0"/>
                <a:sym typeface="Cambria"/>
              </a:rPr>
              <a:t> </a:t>
            </a:r>
            <a:r>
              <a:rPr lang="en-US" sz="1800" dirty="0" err="1">
                <a:latin typeface="Times New Roman" panose="02020603050405020304" pitchFamily="18" charset="0"/>
                <a:ea typeface="Cambria"/>
                <a:cs typeface="Times New Roman" panose="02020603050405020304" pitchFamily="18" charset="0"/>
                <a:sym typeface="Cambria"/>
              </a:rPr>
              <a:t>hệ</a:t>
            </a:r>
            <a:r>
              <a:rPr lang="en-US" sz="1800" dirty="0">
                <a:latin typeface="Times New Roman" panose="02020603050405020304" pitchFamily="18" charset="0"/>
                <a:ea typeface="Cambria"/>
                <a:cs typeface="Times New Roman" panose="02020603050405020304" pitchFamily="18" charset="0"/>
                <a:sym typeface="Cambria"/>
              </a:rPr>
              <a:t> </a:t>
            </a:r>
            <a:r>
              <a:rPr lang="en-US" sz="1800" dirty="0" err="1">
                <a:latin typeface="Times New Roman" panose="02020603050405020304" pitchFamily="18" charset="0"/>
                <a:ea typeface="Cambria"/>
                <a:cs typeface="Times New Roman" panose="02020603050405020304" pitchFamily="18" charset="0"/>
                <a:sym typeface="Cambria"/>
              </a:rPr>
              <a:t>bản</a:t>
            </a:r>
            <a:r>
              <a:rPr lang="en-US" sz="1800" dirty="0">
                <a:latin typeface="Times New Roman" panose="02020603050405020304" pitchFamily="18" charset="0"/>
                <a:ea typeface="Cambria"/>
                <a:cs typeface="Times New Roman" panose="02020603050405020304" pitchFamily="18" charset="0"/>
                <a:sym typeface="Cambria"/>
              </a:rPr>
              <a:t> </a:t>
            </a:r>
            <a:r>
              <a:rPr lang="en-US" sz="1800" dirty="0" err="1">
                <a:latin typeface="Times New Roman" panose="02020603050405020304" pitchFamily="18" charset="0"/>
                <a:ea typeface="Cambria"/>
                <a:cs typeface="Times New Roman" panose="02020603050405020304" pitchFamily="18" charset="0"/>
                <a:sym typeface="Cambria"/>
              </a:rPr>
              <a:t>thân</a:t>
            </a:r>
            <a:r>
              <a:rPr lang="en-US" sz="1800" dirty="0">
                <a:latin typeface="Times New Roman" panose="02020603050405020304" pitchFamily="18" charset="0"/>
                <a:ea typeface="Cambria"/>
                <a:cs typeface="Times New Roman" panose="02020603050405020304" pitchFamily="18" charset="0"/>
                <a:sym typeface="Cambria"/>
              </a:rPr>
              <a:t>.</a:t>
            </a:r>
            <a:endParaRPr sz="1800" dirty="0">
              <a:latin typeface="Times New Roman" panose="02020603050405020304" pitchFamily="18" charset="0"/>
              <a:ea typeface="Cambria"/>
              <a:cs typeface="Times New Roman" panose="02020603050405020304" pitchFamily="18" charset="0"/>
              <a:sym typeface="Cambria"/>
            </a:endParaRPr>
          </a:p>
        </p:txBody>
      </p:sp>
      <p:sp>
        <p:nvSpPr>
          <p:cNvPr id="11" name="Google Shape;335;p17"/>
          <p:cNvSpPr/>
          <p:nvPr/>
        </p:nvSpPr>
        <p:spPr>
          <a:xfrm>
            <a:off x="719190" y="397901"/>
            <a:ext cx="7675911" cy="1228879"/>
          </a:xfrm>
          <a:prstGeom prst="roundRect">
            <a:avLst>
              <a:gd name="adj" fmla="val 16667"/>
            </a:avLst>
          </a:prstGeom>
          <a:ln>
            <a:headEnd type="none" w="sm" len="sm"/>
            <a:tailEnd type="none" w="sm" len="sm"/>
          </a:ln>
        </p:spPr>
        <p:style>
          <a:lnRef idx="2">
            <a:schemeClr val="accent2"/>
          </a:lnRef>
          <a:fillRef idx="1">
            <a:schemeClr val="lt1"/>
          </a:fillRef>
          <a:effectRef idx="0">
            <a:schemeClr val="accent2"/>
          </a:effectRef>
          <a:fontRef idx="minor">
            <a:schemeClr val="dk1"/>
          </a:fontRef>
        </p:style>
        <p:txBody>
          <a:bodyPr spcFirstLastPara="1" wrap="square" lIns="68569" tIns="34275" rIns="68569" bIns="34275" anchor="ctr" anchorCtr="0">
            <a:noAutofit/>
          </a:bodyPr>
          <a:lstStyle/>
          <a:p>
            <a:pPr>
              <a:lnSpc>
                <a:spcPct val="150000"/>
              </a:lnSpc>
              <a:buSzPts val="2000"/>
            </a:pPr>
            <a:r>
              <a:rPr lang="en-US" sz="1800" b="1" dirty="0" err="1">
                <a:latin typeface="Times New Roman" panose="02020603050405020304" pitchFamily="18" charset="0"/>
                <a:ea typeface="Cambria"/>
                <a:cs typeface="Times New Roman" panose="02020603050405020304" pitchFamily="18" charset="0"/>
                <a:sym typeface="Cambria"/>
              </a:rPr>
              <a:t>Mở</a:t>
            </a:r>
            <a:r>
              <a:rPr lang="en-US" sz="1800" b="1" dirty="0">
                <a:latin typeface="Times New Roman" panose="02020603050405020304" pitchFamily="18" charset="0"/>
                <a:ea typeface="Cambria"/>
                <a:cs typeface="Times New Roman" panose="02020603050405020304" pitchFamily="18" charset="0"/>
                <a:sym typeface="Cambria"/>
              </a:rPr>
              <a:t> </a:t>
            </a:r>
            <a:r>
              <a:rPr lang="en-US" sz="1800" b="1" dirty="0" err="1">
                <a:latin typeface="Times New Roman" panose="02020603050405020304" pitchFamily="18" charset="0"/>
                <a:ea typeface="Cambria"/>
                <a:cs typeface="Times New Roman" panose="02020603050405020304" pitchFamily="18" charset="0"/>
                <a:sym typeface="Cambria"/>
              </a:rPr>
              <a:t>bài</a:t>
            </a:r>
            <a:r>
              <a:rPr lang="en-US" sz="1800" b="1" dirty="0">
                <a:latin typeface="Times New Roman" panose="02020603050405020304" pitchFamily="18" charset="0"/>
                <a:ea typeface="Cambria"/>
                <a:cs typeface="Times New Roman" panose="02020603050405020304" pitchFamily="18" charset="0"/>
                <a:sym typeface="Cambria"/>
              </a:rPr>
              <a:t>: </a:t>
            </a:r>
            <a:r>
              <a:rPr lang="en-US" sz="1800" dirty="0" err="1">
                <a:latin typeface="Times New Roman" panose="02020603050405020304" pitchFamily="18" charset="0"/>
                <a:ea typeface="Cambria"/>
                <a:cs typeface="Times New Roman" panose="02020603050405020304" pitchFamily="18" charset="0"/>
                <a:sym typeface="Cambria"/>
              </a:rPr>
              <a:t>Giới</a:t>
            </a:r>
            <a:r>
              <a:rPr lang="en-US" sz="1800" dirty="0">
                <a:latin typeface="Times New Roman" panose="02020603050405020304" pitchFamily="18" charset="0"/>
                <a:ea typeface="Cambria"/>
                <a:cs typeface="Times New Roman" panose="02020603050405020304" pitchFamily="18" charset="0"/>
                <a:sym typeface="Cambria"/>
              </a:rPr>
              <a:t> </a:t>
            </a:r>
            <a:r>
              <a:rPr lang="en-US" sz="1800" dirty="0" err="1">
                <a:latin typeface="Times New Roman" panose="02020603050405020304" pitchFamily="18" charset="0"/>
                <a:ea typeface="Cambria"/>
                <a:cs typeface="Times New Roman" panose="02020603050405020304" pitchFamily="18" charset="0"/>
                <a:sym typeface="Cambria"/>
              </a:rPr>
              <a:t>thiệu</a:t>
            </a:r>
            <a:r>
              <a:rPr lang="en-US" sz="1800" dirty="0">
                <a:latin typeface="Times New Roman" panose="02020603050405020304" pitchFamily="18" charset="0"/>
                <a:ea typeface="Cambria"/>
                <a:cs typeface="Times New Roman" panose="02020603050405020304" pitchFamily="18" charset="0"/>
                <a:sym typeface="Cambria"/>
              </a:rPr>
              <a:t> </a:t>
            </a:r>
            <a:r>
              <a:rPr lang="en-US" sz="1800" dirty="0" err="1">
                <a:latin typeface="Times New Roman" panose="02020603050405020304" pitchFamily="18" charset="0"/>
                <a:ea typeface="Cambria"/>
                <a:cs typeface="Times New Roman" panose="02020603050405020304" pitchFamily="18" charset="0"/>
                <a:sym typeface="Cambria"/>
              </a:rPr>
              <a:t>về</a:t>
            </a:r>
            <a:r>
              <a:rPr lang="en-US" sz="1800" dirty="0">
                <a:latin typeface="Times New Roman" panose="02020603050405020304" pitchFamily="18" charset="0"/>
                <a:ea typeface="Cambria"/>
                <a:cs typeface="Times New Roman" panose="02020603050405020304" pitchFamily="18" charset="0"/>
                <a:sym typeface="Cambria"/>
              </a:rPr>
              <a:t> </a:t>
            </a:r>
            <a:r>
              <a:rPr lang="en-US" sz="1800" dirty="0" err="1">
                <a:latin typeface="Times New Roman" panose="02020603050405020304" pitchFamily="18" charset="0"/>
                <a:ea typeface="Cambria"/>
                <a:cs typeface="Times New Roman" panose="02020603050405020304" pitchFamily="18" charset="0"/>
                <a:sym typeface="Cambria"/>
              </a:rPr>
              <a:t>vấn</a:t>
            </a:r>
            <a:r>
              <a:rPr lang="en-US" sz="1800" dirty="0">
                <a:latin typeface="Times New Roman" panose="02020603050405020304" pitchFamily="18" charset="0"/>
                <a:ea typeface="Cambria"/>
                <a:cs typeface="Times New Roman" panose="02020603050405020304" pitchFamily="18" charset="0"/>
                <a:sym typeface="Cambria"/>
              </a:rPr>
              <a:t> </a:t>
            </a:r>
            <a:r>
              <a:rPr lang="en-US" sz="1800" dirty="0" err="1">
                <a:latin typeface="Times New Roman" panose="02020603050405020304" pitchFamily="18" charset="0"/>
                <a:ea typeface="Cambria"/>
                <a:cs typeface="Times New Roman" panose="02020603050405020304" pitchFamily="18" charset="0"/>
                <a:sym typeface="Cambria"/>
              </a:rPr>
              <a:t>đề</a:t>
            </a:r>
            <a:r>
              <a:rPr lang="en-US" sz="1800" dirty="0">
                <a:latin typeface="Times New Roman" panose="02020603050405020304" pitchFamily="18" charset="0"/>
                <a:ea typeface="Cambria"/>
                <a:cs typeface="Times New Roman" panose="02020603050405020304" pitchFamily="18" charset="0"/>
                <a:sym typeface="Cambria"/>
              </a:rPr>
              <a:t> </a:t>
            </a:r>
            <a:r>
              <a:rPr lang="en-US" sz="1800" dirty="0" err="1">
                <a:latin typeface="Times New Roman" panose="02020603050405020304" pitchFamily="18" charset="0"/>
                <a:ea typeface="Cambria"/>
                <a:cs typeface="Times New Roman" panose="02020603050405020304" pitchFamily="18" charset="0"/>
                <a:sym typeface="Cambria"/>
              </a:rPr>
              <a:t>học</a:t>
            </a:r>
            <a:r>
              <a:rPr lang="en-US" sz="1800" dirty="0">
                <a:latin typeface="Times New Roman" panose="02020603050405020304" pitchFamily="18" charset="0"/>
                <a:ea typeface="Cambria"/>
                <a:cs typeface="Times New Roman" panose="02020603050405020304" pitchFamily="18" charset="0"/>
                <a:sym typeface="Cambria"/>
              </a:rPr>
              <a:t> </a:t>
            </a:r>
            <a:r>
              <a:rPr lang="en-US" sz="1800" dirty="0" err="1">
                <a:latin typeface="Times New Roman" panose="02020603050405020304" pitchFamily="18" charset="0"/>
                <a:ea typeface="Cambria"/>
                <a:cs typeface="Times New Roman" panose="02020603050405020304" pitchFamily="18" charset="0"/>
                <a:sym typeface="Cambria"/>
              </a:rPr>
              <a:t>lệch</a:t>
            </a:r>
            <a:r>
              <a:rPr lang="en-US" sz="1800" dirty="0">
                <a:latin typeface="Times New Roman" panose="02020603050405020304" pitchFamily="18" charset="0"/>
                <a:ea typeface="Cambria"/>
                <a:cs typeface="Times New Roman" panose="02020603050405020304" pitchFamily="18" charset="0"/>
                <a:sym typeface="Cambria"/>
              </a:rPr>
              <a:t> </a:t>
            </a:r>
            <a:r>
              <a:rPr lang="en-US" sz="1800" dirty="0" err="1">
                <a:latin typeface="Times New Roman" panose="02020603050405020304" pitchFamily="18" charset="0"/>
                <a:ea typeface="Cambria"/>
                <a:cs typeface="Times New Roman" panose="02020603050405020304" pitchFamily="18" charset="0"/>
                <a:sym typeface="Cambria"/>
              </a:rPr>
              <a:t>của</a:t>
            </a:r>
            <a:r>
              <a:rPr lang="en-US" sz="1800" dirty="0">
                <a:latin typeface="Times New Roman" panose="02020603050405020304" pitchFamily="18" charset="0"/>
                <a:ea typeface="Cambria"/>
                <a:cs typeface="Times New Roman" panose="02020603050405020304" pitchFamily="18" charset="0"/>
                <a:sym typeface="Cambria"/>
              </a:rPr>
              <a:t> </a:t>
            </a:r>
            <a:r>
              <a:rPr lang="en-US" sz="1800" dirty="0" err="1">
                <a:latin typeface="Times New Roman" panose="02020603050405020304" pitchFamily="18" charset="0"/>
                <a:ea typeface="Cambria"/>
                <a:cs typeface="Times New Roman" panose="02020603050405020304" pitchFamily="18" charset="0"/>
                <a:sym typeface="Cambria"/>
              </a:rPr>
              <a:t>học</a:t>
            </a:r>
            <a:r>
              <a:rPr lang="en-US" sz="1800" dirty="0">
                <a:latin typeface="Times New Roman" panose="02020603050405020304" pitchFamily="18" charset="0"/>
                <a:ea typeface="Cambria"/>
                <a:cs typeface="Times New Roman" panose="02020603050405020304" pitchFamily="18" charset="0"/>
                <a:sym typeface="Cambria"/>
              </a:rPr>
              <a:t> </a:t>
            </a:r>
            <a:r>
              <a:rPr lang="en-US" sz="1800" dirty="0" err="1">
                <a:latin typeface="Times New Roman" panose="02020603050405020304" pitchFamily="18" charset="0"/>
                <a:ea typeface="Cambria"/>
                <a:cs typeface="Times New Roman" panose="02020603050405020304" pitchFamily="18" charset="0"/>
                <a:sym typeface="Cambria"/>
              </a:rPr>
              <a:t>sinh</a:t>
            </a:r>
            <a:r>
              <a:rPr lang="en-US" sz="1800" dirty="0">
                <a:latin typeface="Times New Roman" panose="02020603050405020304" pitchFamily="18" charset="0"/>
                <a:ea typeface="Cambria"/>
                <a:cs typeface="Times New Roman" panose="02020603050405020304" pitchFamily="18" charset="0"/>
                <a:sym typeface="Cambria"/>
              </a:rPr>
              <a:t> </a:t>
            </a:r>
            <a:r>
              <a:rPr lang="en-US" sz="1800" dirty="0" err="1">
                <a:latin typeface="Times New Roman" panose="02020603050405020304" pitchFamily="18" charset="0"/>
                <a:ea typeface="Cambria"/>
                <a:cs typeface="Times New Roman" panose="02020603050405020304" pitchFamily="18" charset="0"/>
                <a:sym typeface="Cambria"/>
              </a:rPr>
              <a:t>hiện</a:t>
            </a:r>
            <a:r>
              <a:rPr lang="en-US" sz="1800" dirty="0">
                <a:latin typeface="Times New Roman" panose="02020603050405020304" pitchFamily="18" charset="0"/>
                <a:ea typeface="Cambria"/>
                <a:cs typeface="Times New Roman" panose="02020603050405020304" pitchFamily="18" charset="0"/>
                <a:sym typeface="Cambria"/>
              </a:rPr>
              <a:t> nay </a:t>
            </a:r>
            <a:r>
              <a:rPr lang="en-US" sz="1800" dirty="0" err="1">
                <a:latin typeface="Times New Roman" panose="02020603050405020304" pitchFamily="18" charset="0"/>
                <a:ea typeface="Cambria"/>
                <a:cs typeface="Times New Roman" panose="02020603050405020304" pitchFamily="18" charset="0"/>
                <a:sym typeface="Cambria"/>
              </a:rPr>
              <a:t>bỏ</a:t>
            </a:r>
            <a:r>
              <a:rPr lang="en-US" sz="1800" dirty="0">
                <a:latin typeface="Times New Roman" panose="02020603050405020304" pitchFamily="18" charset="0"/>
                <a:ea typeface="Cambria"/>
                <a:cs typeface="Times New Roman" panose="02020603050405020304" pitchFamily="18" charset="0"/>
                <a:sym typeface="Cambria"/>
              </a:rPr>
              <a:t> qua </a:t>
            </a:r>
            <a:r>
              <a:rPr lang="en-US" sz="1800" dirty="0" err="1">
                <a:latin typeface="Times New Roman" panose="02020603050405020304" pitchFamily="18" charset="0"/>
                <a:ea typeface="Cambria"/>
                <a:cs typeface="Times New Roman" panose="02020603050405020304" pitchFamily="18" charset="0"/>
                <a:sym typeface="Cambria"/>
              </a:rPr>
              <a:t>một</a:t>
            </a:r>
            <a:r>
              <a:rPr lang="en-US" sz="1800" dirty="0">
                <a:latin typeface="Times New Roman" panose="02020603050405020304" pitchFamily="18" charset="0"/>
                <a:ea typeface="Cambria"/>
                <a:cs typeface="Times New Roman" panose="02020603050405020304" pitchFamily="18" charset="0"/>
                <a:sym typeface="Cambria"/>
              </a:rPr>
              <a:t> </a:t>
            </a:r>
            <a:r>
              <a:rPr lang="en-US" sz="1800" dirty="0" err="1">
                <a:latin typeface="Times New Roman" panose="02020603050405020304" pitchFamily="18" charset="0"/>
                <a:ea typeface="Cambria"/>
                <a:cs typeface="Times New Roman" panose="02020603050405020304" pitchFamily="18" charset="0"/>
                <a:sym typeface="Cambria"/>
              </a:rPr>
              <a:t>số</a:t>
            </a:r>
            <a:r>
              <a:rPr lang="en-US" sz="1800" dirty="0">
                <a:latin typeface="Times New Roman" panose="02020603050405020304" pitchFamily="18" charset="0"/>
                <a:ea typeface="Cambria"/>
                <a:cs typeface="Times New Roman" panose="02020603050405020304" pitchFamily="18" charset="0"/>
                <a:sym typeface="Cambria"/>
              </a:rPr>
              <a:t> </a:t>
            </a:r>
            <a:r>
              <a:rPr lang="en-US" sz="1800" dirty="0" err="1">
                <a:latin typeface="Times New Roman" panose="02020603050405020304" pitchFamily="18" charset="0"/>
                <a:ea typeface="Cambria"/>
                <a:cs typeface="Times New Roman" panose="02020603050405020304" pitchFamily="18" charset="0"/>
                <a:sym typeface="Cambria"/>
              </a:rPr>
              <a:t>môn</a:t>
            </a:r>
            <a:r>
              <a:rPr lang="en-US" sz="1800" dirty="0">
                <a:latin typeface="Times New Roman" panose="02020603050405020304" pitchFamily="18" charset="0"/>
                <a:ea typeface="Cambria"/>
                <a:cs typeface="Times New Roman" panose="02020603050405020304" pitchFamily="18" charset="0"/>
                <a:sym typeface="Cambria"/>
              </a:rPr>
              <a:t>, </a:t>
            </a:r>
            <a:r>
              <a:rPr lang="en-US" sz="1800" dirty="0" err="1">
                <a:latin typeface="Times New Roman" panose="02020603050405020304" pitchFamily="18" charset="0"/>
                <a:ea typeface="Cambria"/>
                <a:cs typeface="Times New Roman" panose="02020603050405020304" pitchFamily="18" charset="0"/>
                <a:sym typeface="Cambria"/>
              </a:rPr>
              <a:t>chỉ</a:t>
            </a:r>
            <a:r>
              <a:rPr lang="en-US" sz="1800" dirty="0">
                <a:latin typeface="Times New Roman" panose="02020603050405020304" pitchFamily="18" charset="0"/>
                <a:ea typeface="Cambria"/>
                <a:cs typeface="Times New Roman" panose="02020603050405020304" pitchFamily="18" charset="0"/>
                <a:sym typeface="Cambria"/>
              </a:rPr>
              <a:t> </a:t>
            </a:r>
            <a:r>
              <a:rPr lang="en-US" sz="1800" dirty="0" err="1">
                <a:latin typeface="Times New Roman" panose="02020603050405020304" pitchFamily="18" charset="0"/>
                <a:ea typeface="Cambria"/>
                <a:cs typeface="Times New Roman" panose="02020603050405020304" pitchFamily="18" charset="0"/>
                <a:sym typeface="Cambria"/>
              </a:rPr>
              <a:t>học</a:t>
            </a:r>
            <a:r>
              <a:rPr lang="en-US" sz="1800" dirty="0">
                <a:latin typeface="Times New Roman" panose="02020603050405020304" pitchFamily="18" charset="0"/>
                <a:ea typeface="Cambria"/>
                <a:cs typeface="Times New Roman" panose="02020603050405020304" pitchFamily="18" charset="0"/>
                <a:sym typeface="Cambria"/>
              </a:rPr>
              <a:t> </a:t>
            </a:r>
            <a:r>
              <a:rPr lang="en-US" sz="1800" dirty="0" err="1">
                <a:latin typeface="Times New Roman" panose="02020603050405020304" pitchFamily="18" charset="0"/>
                <a:ea typeface="Cambria"/>
                <a:cs typeface="Times New Roman" panose="02020603050405020304" pitchFamily="18" charset="0"/>
                <a:sym typeface="Cambria"/>
              </a:rPr>
              <a:t>những</a:t>
            </a:r>
            <a:r>
              <a:rPr lang="en-US" sz="1800" dirty="0">
                <a:latin typeface="Times New Roman" panose="02020603050405020304" pitchFamily="18" charset="0"/>
                <a:ea typeface="Cambria"/>
                <a:cs typeface="Times New Roman" panose="02020603050405020304" pitchFamily="18" charset="0"/>
                <a:sym typeface="Cambria"/>
              </a:rPr>
              <a:t> </a:t>
            </a:r>
            <a:r>
              <a:rPr lang="en-US" sz="1800" dirty="0" err="1">
                <a:latin typeface="Times New Roman" panose="02020603050405020304" pitchFamily="18" charset="0"/>
                <a:ea typeface="Cambria"/>
                <a:cs typeface="Times New Roman" panose="02020603050405020304" pitchFamily="18" charset="0"/>
                <a:sym typeface="Cambria"/>
              </a:rPr>
              <a:t>môn</a:t>
            </a:r>
            <a:r>
              <a:rPr lang="en-US" sz="1800" dirty="0">
                <a:latin typeface="Times New Roman" panose="02020603050405020304" pitchFamily="18" charset="0"/>
                <a:ea typeface="Cambria"/>
                <a:cs typeface="Times New Roman" panose="02020603050405020304" pitchFamily="18" charset="0"/>
                <a:sym typeface="Cambria"/>
              </a:rPr>
              <a:t> </a:t>
            </a:r>
            <a:r>
              <a:rPr lang="en-US" sz="1800" dirty="0" err="1">
                <a:latin typeface="Times New Roman" panose="02020603050405020304" pitchFamily="18" charset="0"/>
                <a:ea typeface="Cambria"/>
                <a:cs typeface="Times New Roman" panose="02020603050405020304" pitchFamily="18" charset="0"/>
                <a:sym typeface="Cambria"/>
              </a:rPr>
              <a:t>mình</a:t>
            </a:r>
            <a:r>
              <a:rPr lang="en-US" sz="1800" dirty="0">
                <a:latin typeface="Times New Roman" panose="02020603050405020304" pitchFamily="18" charset="0"/>
                <a:ea typeface="Cambria"/>
                <a:cs typeface="Times New Roman" panose="02020603050405020304" pitchFamily="18" charset="0"/>
                <a:sym typeface="Cambria"/>
              </a:rPr>
              <a:t> </a:t>
            </a:r>
            <a:r>
              <a:rPr lang="en-US" sz="1800" dirty="0" err="1">
                <a:latin typeface="Times New Roman" panose="02020603050405020304" pitchFamily="18" charset="0"/>
                <a:ea typeface="Cambria"/>
                <a:cs typeface="Times New Roman" panose="02020603050405020304" pitchFamily="18" charset="0"/>
                <a:sym typeface="Cambria"/>
              </a:rPr>
              <a:t>yêu</a:t>
            </a:r>
            <a:r>
              <a:rPr lang="en-US" sz="1800" dirty="0">
                <a:latin typeface="Times New Roman" panose="02020603050405020304" pitchFamily="18" charset="0"/>
                <a:ea typeface="Cambria"/>
                <a:cs typeface="Times New Roman" panose="02020603050405020304" pitchFamily="18" charset="0"/>
                <a:sym typeface="Cambria"/>
              </a:rPr>
              <a:t> </a:t>
            </a:r>
            <a:r>
              <a:rPr lang="en-US" sz="1800" dirty="0" err="1">
                <a:latin typeface="Times New Roman" panose="02020603050405020304" pitchFamily="18" charset="0"/>
                <a:ea typeface="Cambria"/>
                <a:cs typeface="Times New Roman" panose="02020603050405020304" pitchFamily="18" charset="0"/>
                <a:sym typeface="Cambria"/>
              </a:rPr>
              <a:t>thích</a:t>
            </a:r>
            <a:r>
              <a:rPr lang="en-US" sz="1800" dirty="0">
                <a:latin typeface="Times New Roman" panose="02020603050405020304" pitchFamily="18" charset="0"/>
                <a:ea typeface="Cambria"/>
                <a:cs typeface="Times New Roman" panose="02020603050405020304" pitchFamily="18" charset="0"/>
                <a:sym typeface="Cambria"/>
              </a:rPr>
              <a:t>.</a:t>
            </a:r>
          </a:p>
          <a:p>
            <a:pPr>
              <a:lnSpc>
                <a:spcPct val="150000"/>
              </a:lnSpc>
              <a:buSzPts val="2000"/>
            </a:pPr>
            <a:r>
              <a:rPr lang="vi-VN" sz="1800" dirty="0">
                <a:latin typeface="Times New Roman" panose="02020603050405020304" pitchFamily="18" charset="0"/>
                <a:ea typeface="Cambria"/>
                <a:cs typeface="Times New Roman" panose="02020603050405020304" pitchFamily="18" charset="0"/>
                <a:sym typeface="Cambria"/>
              </a:rPr>
              <a:t>Đánh giá chung: là hiện tượng không tốt với người học</a:t>
            </a:r>
            <a:endParaRPr sz="1800" dirty="0">
              <a:latin typeface="Times New Roman" panose="02020603050405020304" pitchFamily="18" charset="0"/>
              <a:ea typeface="Cambria"/>
              <a:cs typeface="Times New Roman" panose="02020603050405020304" pitchFamily="18" charset="0"/>
              <a:sym typeface="Cambria"/>
            </a:endParaRPr>
          </a:p>
        </p:txBody>
      </p:sp>
      <p:sp>
        <p:nvSpPr>
          <p:cNvPr id="13" name="Google Shape;336;p17"/>
          <p:cNvSpPr/>
          <p:nvPr/>
        </p:nvSpPr>
        <p:spPr>
          <a:xfrm>
            <a:off x="719189" y="1921836"/>
            <a:ext cx="7675911" cy="1820824"/>
          </a:xfrm>
          <a:prstGeom prst="roundRect">
            <a:avLst>
              <a:gd name="adj" fmla="val 16667"/>
            </a:avLst>
          </a:prstGeom>
          <a:solidFill>
            <a:schemeClr val="accent4">
              <a:lumMod val="20000"/>
              <a:lumOff val="80000"/>
            </a:schemeClr>
          </a:solidFill>
          <a:ln w="12700" cap="flat" cmpd="sng">
            <a:solidFill>
              <a:schemeClr val="accent4">
                <a:lumMod val="40000"/>
                <a:lumOff val="60000"/>
              </a:schemeClr>
            </a:solidFill>
            <a:prstDash val="solid"/>
            <a:miter lim="800000"/>
            <a:headEnd type="none" w="sm" len="sm"/>
            <a:tailEnd type="none" w="sm" len="sm"/>
          </a:ln>
        </p:spPr>
        <p:txBody>
          <a:bodyPr spcFirstLastPara="1" wrap="square" lIns="68569" tIns="34275" rIns="68569" bIns="34275" anchor="ctr" anchorCtr="0">
            <a:noAutofit/>
          </a:bodyPr>
          <a:lstStyle/>
          <a:p>
            <a:r>
              <a:rPr lang="en-US" sz="1800" b="1" dirty="0" err="1">
                <a:solidFill>
                  <a:schemeClr val="tx1">
                    <a:lumMod val="50000"/>
                  </a:schemeClr>
                </a:solidFill>
                <a:latin typeface="Times New Roman" panose="02020603050405020304" pitchFamily="18" charset="0"/>
                <a:ea typeface="Cambria"/>
                <a:cs typeface="Times New Roman" panose="02020603050405020304" pitchFamily="18" charset="0"/>
                <a:sym typeface="Cambria"/>
              </a:rPr>
              <a:t>Thân</a:t>
            </a:r>
            <a:r>
              <a:rPr lang="en-US" sz="1800" b="1" dirty="0">
                <a:solidFill>
                  <a:schemeClr val="tx1">
                    <a:lumMod val="50000"/>
                  </a:schemeClr>
                </a:solidFill>
                <a:latin typeface="Times New Roman" panose="02020603050405020304" pitchFamily="18" charset="0"/>
                <a:ea typeface="Cambria"/>
                <a:cs typeface="Times New Roman" panose="02020603050405020304" pitchFamily="18" charset="0"/>
                <a:sym typeface="Cambria"/>
              </a:rPr>
              <a:t> </a:t>
            </a:r>
            <a:r>
              <a:rPr lang="en-US" sz="1800" b="1" dirty="0" err="1">
                <a:solidFill>
                  <a:schemeClr val="tx1">
                    <a:lumMod val="50000"/>
                  </a:schemeClr>
                </a:solidFill>
                <a:latin typeface="Times New Roman" panose="02020603050405020304" pitchFamily="18" charset="0"/>
                <a:ea typeface="Cambria"/>
                <a:cs typeface="Times New Roman" panose="02020603050405020304" pitchFamily="18" charset="0"/>
                <a:sym typeface="Cambria"/>
              </a:rPr>
              <a:t>bài</a:t>
            </a:r>
            <a:r>
              <a:rPr lang="en-US" sz="1800" b="1" dirty="0">
                <a:solidFill>
                  <a:schemeClr val="tx1">
                    <a:lumMod val="50000"/>
                  </a:schemeClr>
                </a:solidFill>
                <a:latin typeface="Times New Roman" panose="02020603050405020304" pitchFamily="18" charset="0"/>
                <a:ea typeface="Cambria"/>
                <a:cs typeface="Times New Roman" panose="02020603050405020304" pitchFamily="18" charset="0"/>
                <a:sym typeface="Cambria"/>
              </a:rPr>
              <a:t>:</a:t>
            </a:r>
          </a:p>
          <a:p>
            <a:r>
              <a:rPr lang="en-US" sz="1800" dirty="0">
                <a:latin typeface="Times New Roman" panose="02020603050405020304" pitchFamily="18" charset="0"/>
                <a:cs typeface="Times New Roman" panose="02020603050405020304" pitchFamily="18" charset="0"/>
              </a:rPr>
              <a:t>* </a:t>
            </a:r>
            <a:r>
              <a:rPr lang="vi-VN" sz="1800" dirty="0">
                <a:latin typeface="Times New Roman" panose="02020603050405020304" pitchFamily="18" charset="0"/>
                <a:cs typeface="Times New Roman" panose="02020603050405020304" pitchFamily="18" charset="0"/>
              </a:rPr>
              <a:t>Giải thích:</a:t>
            </a:r>
            <a:r>
              <a:rPr lang="en-US" sz="1800" dirty="0">
                <a:latin typeface="Times New Roman" panose="02020603050405020304" pitchFamily="18" charset="0"/>
                <a:cs typeface="Times New Roman" panose="02020603050405020304" pitchFamily="18" charset="0"/>
              </a:rPr>
              <a:t>……………………………………………………………………..</a:t>
            </a:r>
            <a:endParaRPr lang="vi-VN" sz="1800" dirty="0">
              <a:latin typeface="Times New Roman" panose="02020603050405020304" pitchFamily="18" charset="0"/>
              <a:cs typeface="Times New Roman" panose="02020603050405020304" pitchFamily="18" charset="0"/>
            </a:endParaRPr>
          </a:p>
          <a:p>
            <a:r>
              <a:rPr lang="en-US" sz="1800" dirty="0">
                <a:latin typeface="Times New Roman" panose="02020603050405020304" pitchFamily="18" charset="0"/>
                <a:cs typeface="Times New Roman" panose="02020603050405020304" pitchFamily="18" charset="0"/>
              </a:rPr>
              <a:t>* </a:t>
            </a:r>
            <a:r>
              <a:rPr lang="vi-VN" sz="1800" dirty="0">
                <a:latin typeface="Times New Roman" panose="02020603050405020304" pitchFamily="18" charset="0"/>
                <a:cs typeface="Times New Roman" panose="02020603050405020304" pitchFamily="18" charset="0"/>
              </a:rPr>
              <a:t>Biểu hiện:</a:t>
            </a:r>
            <a:r>
              <a:rPr lang="en-US" sz="1800" dirty="0">
                <a:latin typeface="Times New Roman" panose="02020603050405020304" pitchFamily="18" charset="0"/>
                <a:cs typeface="Times New Roman" panose="02020603050405020304" pitchFamily="18" charset="0"/>
              </a:rPr>
              <a:t> ……………………………………………………………………..</a:t>
            </a:r>
          </a:p>
          <a:p>
            <a:r>
              <a:rPr lang="vi-VN" sz="1800" dirty="0">
                <a:latin typeface="Times New Roman" panose="02020603050405020304" pitchFamily="18" charset="0"/>
                <a:cs typeface="Times New Roman" panose="02020603050405020304" pitchFamily="18" charset="0"/>
              </a:rPr>
              <a:t>* Tác hại:</a:t>
            </a:r>
            <a:r>
              <a:rPr lang="en-US" sz="1800" dirty="0">
                <a:latin typeface="Times New Roman" panose="02020603050405020304" pitchFamily="18" charset="0"/>
                <a:cs typeface="Times New Roman" panose="02020603050405020304" pitchFamily="18" charset="0"/>
              </a:rPr>
              <a:t> ………………………………………………………………………..</a:t>
            </a:r>
            <a:endParaRPr lang="vi-VN" sz="1800" dirty="0">
              <a:latin typeface="Times New Roman" panose="02020603050405020304" pitchFamily="18" charset="0"/>
              <a:cs typeface="Times New Roman" panose="02020603050405020304" pitchFamily="18" charset="0"/>
            </a:endParaRPr>
          </a:p>
          <a:p>
            <a:r>
              <a:rPr lang="vi-VN" sz="1800" dirty="0">
                <a:latin typeface="Times New Roman" panose="02020603050405020304" pitchFamily="18" charset="0"/>
                <a:cs typeface="Times New Roman" panose="02020603050405020304" pitchFamily="18" charset="0"/>
              </a:rPr>
              <a:t>* Nguyên nhân</a:t>
            </a:r>
            <a:r>
              <a:rPr lang="en-US" sz="1800" dirty="0">
                <a:latin typeface="Times New Roman" panose="02020603050405020304" pitchFamily="18" charset="0"/>
                <a:cs typeface="Times New Roman" panose="02020603050405020304" pitchFamily="18" charset="0"/>
              </a:rPr>
              <a:t> ………………………………………………………………….</a:t>
            </a:r>
            <a:endParaRPr lang="vi-VN" sz="1800" dirty="0">
              <a:latin typeface="Times New Roman" panose="02020603050405020304" pitchFamily="18" charset="0"/>
              <a:cs typeface="Times New Roman" panose="02020603050405020304" pitchFamily="18" charset="0"/>
            </a:endParaRPr>
          </a:p>
          <a:p>
            <a:r>
              <a:rPr lang="vi-VN" sz="1800" dirty="0">
                <a:latin typeface="Times New Roman" panose="02020603050405020304" pitchFamily="18" charset="0"/>
                <a:cs typeface="Times New Roman" panose="02020603050405020304" pitchFamily="18" charset="0"/>
              </a:rPr>
              <a:t>* Giải pháp</a:t>
            </a:r>
            <a:r>
              <a:rPr lang="en-US" sz="1800" dirty="0">
                <a:latin typeface="Times New Roman" panose="02020603050405020304" pitchFamily="18" charset="0"/>
                <a:cs typeface="Times New Roman" panose="02020603050405020304" pitchFamily="18" charset="0"/>
              </a:rPr>
              <a:t> ……………………………………………………………………..</a:t>
            </a:r>
            <a:endParaRPr lang="vi-VN" sz="18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1890406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p:tgtEl>
                                          <p:spTgt spid="9"/>
                                        </p:tgtEl>
                                        <p:attrNameLst>
                                          <p:attrName>ppt_y</p:attrName>
                                        </p:attrNameLst>
                                      </p:cBhvr>
                                      <p:tavLst>
                                        <p:tav tm="0">
                                          <p:val>
                                            <p:strVal val="#ppt_y+1"/>
                                          </p:val>
                                        </p:tav>
                                        <p:tav tm="100000">
                                          <p:val>
                                            <p:strVal val="#ppt_y"/>
                                          </p:val>
                                        </p:tav>
                                      </p:tavLst>
                                    </p:anim>
                                  </p:childTnLst>
                                </p:cTn>
                              </p:par>
                              <p:par>
                                <p:cTn id="8" presetID="2" presetClass="entr" presetSubtype="4" fill="hold" nodeType="withEffect">
                                  <p:stCondLst>
                                    <p:cond delay="0"/>
                                  </p:stCondLst>
                                  <p:childTnLst>
                                    <p:set>
                                      <p:cBhvr>
                                        <p:cTn id="9" dur="1" fill="hold">
                                          <p:stCondLst>
                                            <p:cond delay="0"/>
                                          </p:stCondLst>
                                        </p:cTn>
                                        <p:tgtEl>
                                          <p:spTgt spid="11"/>
                                        </p:tgtEl>
                                        <p:attrNameLst>
                                          <p:attrName>style.visibility</p:attrName>
                                        </p:attrNameLst>
                                      </p:cBhvr>
                                      <p:to>
                                        <p:strVal val="visible"/>
                                      </p:to>
                                    </p:set>
                                    <p:anim calcmode="lin" valueType="num">
                                      <p:cBhvr additive="base">
                                        <p:cTn id="10" dur="500"/>
                                        <p:tgtEl>
                                          <p:spTgt spid="11"/>
                                        </p:tgtEl>
                                        <p:attrNameLst>
                                          <p:attrName>ppt_y</p:attrName>
                                        </p:attrNameLst>
                                      </p:cBhvr>
                                      <p:tavLst>
                                        <p:tav tm="0">
                                          <p:val>
                                            <p:strVal val="#ppt_y+1"/>
                                          </p:val>
                                        </p:tav>
                                        <p:tav tm="100000">
                                          <p:val>
                                            <p:strVal val="#ppt_y"/>
                                          </p:val>
                                        </p:tav>
                                      </p:tavLst>
                                    </p:anim>
                                  </p:childTnLst>
                                </p:cTn>
                              </p:par>
                              <p:par>
                                <p:cTn id="11" presetID="2" presetClass="entr" presetSubtype="4" fill="hold" nodeType="withEffect">
                                  <p:stCondLst>
                                    <p:cond delay="0"/>
                                  </p:stCondLst>
                                  <p:childTnLst>
                                    <p:set>
                                      <p:cBhvr>
                                        <p:cTn id="12" dur="1" fill="hold">
                                          <p:stCondLst>
                                            <p:cond delay="0"/>
                                          </p:stCondLst>
                                        </p:cTn>
                                        <p:tgtEl>
                                          <p:spTgt spid="13"/>
                                        </p:tgtEl>
                                        <p:attrNameLst>
                                          <p:attrName>style.visibility</p:attrName>
                                        </p:attrNameLst>
                                      </p:cBhvr>
                                      <p:to>
                                        <p:strVal val="visible"/>
                                      </p:to>
                                    </p:set>
                                    <p:anim calcmode="lin" valueType="num">
                                      <p:cBhvr additive="base">
                                        <p:cTn id="13" dur="500"/>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251"/>
        <p:cNvGrpSpPr/>
        <p:nvPr/>
      </p:nvGrpSpPr>
      <p:grpSpPr>
        <a:xfrm>
          <a:off x="0" y="0"/>
          <a:ext cx="0" cy="0"/>
          <a:chOff x="0" y="0"/>
          <a:chExt cx="0" cy="0"/>
        </a:xfrm>
      </p:grpSpPr>
      <p:pic>
        <p:nvPicPr>
          <p:cNvPr id="6" name="Picture 5"/>
          <p:cNvPicPr>
            <a:picLocks noChangeAspect="1"/>
          </p:cNvPicPr>
          <p:nvPr/>
        </p:nvPicPr>
        <p:blipFill>
          <a:blip r:embed="rId3"/>
          <a:stretch>
            <a:fillRect/>
          </a:stretch>
        </p:blipFill>
        <p:spPr>
          <a:xfrm>
            <a:off x="2825078" y="162505"/>
            <a:ext cx="3389670" cy="1153681"/>
          </a:xfrm>
          <a:prstGeom prst="rect">
            <a:avLst/>
          </a:prstGeom>
        </p:spPr>
      </p:pic>
      <p:sp>
        <p:nvSpPr>
          <p:cNvPr id="7" name="Google Shape;364;p18"/>
          <p:cNvSpPr txBox="1"/>
          <p:nvPr/>
        </p:nvSpPr>
        <p:spPr>
          <a:xfrm>
            <a:off x="712324" y="1092902"/>
            <a:ext cx="7889416" cy="3624039"/>
          </a:xfrm>
          <a:prstGeom prst="rect">
            <a:avLst/>
          </a:prstGeom>
          <a:noFill/>
          <a:ln>
            <a:noFill/>
          </a:ln>
        </p:spPr>
        <p:txBody>
          <a:bodyPr spcFirstLastPara="1" wrap="square" lIns="68569" tIns="34275" rIns="68569" bIns="34275" anchor="t" anchorCtr="0">
            <a:spAutoFit/>
          </a:bodyPr>
          <a:lstStyle/>
          <a:p>
            <a:pPr algn="just"/>
            <a:r>
              <a:rPr lang="vi-VN" sz="2100" b="1" dirty="0">
                <a:latin typeface="+mj-lt"/>
              </a:rPr>
              <a:t>Khi viết bài, em cần đặt dàn ý trước mặt để thường xuyên tự kiểm soát việc hết từng phần và triển khai từng ý.</a:t>
            </a:r>
          </a:p>
          <a:p>
            <a:pPr algn="just"/>
            <a:endParaRPr lang="en-US" sz="2100" dirty="0">
              <a:latin typeface="+mj-lt"/>
            </a:endParaRPr>
          </a:p>
          <a:p>
            <a:pPr algn="just"/>
            <a:r>
              <a:rPr lang="vi-VN" sz="2100" dirty="0">
                <a:latin typeface="+mj-lt"/>
              </a:rPr>
              <a:t>- </a:t>
            </a:r>
            <a:r>
              <a:rPr lang="vi-VN" sz="2100" b="1" dirty="0">
                <a:latin typeface="+mj-lt"/>
              </a:rPr>
              <a:t>Mở bài</a:t>
            </a:r>
            <a:r>
              <a:rPr lang="vi-VN" sz="2100" dirty="0">
                <a:latin typeface="+mj-lt"/>
              </a:rPr>
              <a:t>: Nêu được vấn đề cần nghị luận</a:t>
            </a:r>
          </a:p>
          <a:p>
            <a:pPr algn="just"/>
            <a:r>
              <a:rPr lang="vi-VN" sz="2100" dirty="0">
                <a:latin typeface="+mj-lt"/>
              </a:rPr>
              <a:t>- </a:t>
            </a:r>
            <a:r>
              <a:rPr lang="vi-VN" sz="2100" b="1" dirty="0">
                <a:latin typeface="+mj-lt"/>
              </a:rPr>
              <a:t>Thân bài</a:t>
            </a:r>
            <a:r>
              <a:rPr lang="vi-VN" sz="2100" dirty="0">
                <a:latin typeface="+mj-lt"/>
              </a:rPr>
              <a:t>: Các ý chính cần được trình bày rành mạch, mỗi ý được triển khai trong một đoạn văn riêng, rõ ràng, mạch lạc, bằng chứng cụ thể, thuyết phục. Khi viết, cần chú ý mạch văn trôi chảy, kết nối các câu trong đoạn và các đoạn trong bài chặt chẽ, hợp lí, tránh rườm rà.</a:t>
            </a:r>
          </a:p>
          <a:p>
            <a:pPr algn="just"/>
            <a:r>
              <a:rPr lang="vi-VN" sz="2100" dirty="0">
                <a:latin typeface="+mj-lt"/>
              </a:rPr>
              <a:t>- </a:t>
            </a:r>
            <a:r>
              <a:rPr lang="vi-VN" sz="2100" b="1" dirty="0">
                <a:latin typeface="+mj-lt"/>
              </a:rPr>
              <a:t>Kết bài</a:t>
            </a:r>
            <a:r>
              <a:rPr lang="vi-VN" sz="2100" dirty="0">
                <a:latin typeface="+mj-lt"/>
              </a:rPr>
              <a:t>: Khẳng định lại ý nghĩa của việc bàn luận, giúp người đọc suy nghĩ đúng vấn đề để có sự thay đổi tích cực trong nhận thức và hành động.</a:t>
            </a:r>
          </a:p>
        </p:txBody>
      </p:sp>
    </p:spTree>
    <p:extLst>
      <p:ext uri="{BB962C8B-B14F-4D97-AF65-F5344CB8AC3E}">
        <p14:creationId xmlns:p14="http://schemas.microsoft.com/office/powerpoint/2010/main" val="23777614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362"/>
        <p:cNvGrpSpPr/>
        <p:nvPr/>
      </p:nvGrpSpPr>
      <p:grpSpPr>
        <a:xfrm>
          <a:off x="0" y="0"/>
          <a:ext cx="0" cy="0"/>
          <a:chOff x="0" y="0"/>
          <a:chExt cx="0" cy="0"/>
        </a:xfrm>
      </p:grpSpPr>
      <p:pic>
        <p:nvPicPr>
          <p:cNvPr id="9" name="Picture 8"/>
          <p:cNvPicPr>
            <a:picLocks noChangeAspect="1"/>
          </p:cNvPicPr>
          <p:nvPr/>
        </p:nvPicPr>
        <p:blipFill>
          <a:blip r:embed="rId3"/>
          <a:stretch>
            <a:fillRect/>
          </a:stretch>
        </p:blipFill>
        <p:spPr>
          <a:xfrm>
            <a:off x="1421548" y="215399"/>
            <a:ext cx="5651482" cy="1149827"/>
          </a:xfrm>
          <a:prstGeom prst="rect">
            <a:avLst/>
          </a:prstGeom>
        </p:spPr>
      </p:pic>
      <p:sp>
        <p:nvSpPr>
          <p:cNvPr id="10" name="Google Shape;364;p18"/>
          <p:cNvSpPr txBox="1"/>
          <p:nvPr/>
        </p:nvSpPr>
        <p:spPr>
          <a:xfrm>
            <a:off x="553552" y="1160980"/>
            <a:ext cx="7953450" cy="2285211"/>
          </a:xfrm>
          <a:prstGeom prst="rect">
            <a:avLst/>
          </a:prstGeom>
          <a:noFill/>
          <a:ln>
            <a:noFill/>
          </a:ln>
        </p:spPr>
        <p:txBody>
          <a:bodyPr spcFirstLastPara="1" wrap="square" lIns="68569" tIns="34275" rIns="68569" bIns="34275" anchor="t" anchorCtr="0">
            <a:spAutoFit/>
          </a:bodyPr>
          <a:lstStyle/>
          <a:p>
            <a:pPr algn="just">
              <a:lnSpc>
                <a:spcPct val="150000"/>
              </a:lnSpc>
              <a:buSzPts val="2133"/>
            </a:pPr>
            <a:r>
              <a:rPr lang="en-US" sz="2400" dirty="0" err="1">
                <a:latin typeface="Times New Roman" panose="02020603050405020304" pitchFamily="18" charset="0"/>
                <a:ea typeface="Quicksand"/>
                <a:cs typeface="Times New Roman" panose="02020603050405020304" pitchFamily="18" charset="0"/>
                <a:sym typeface="Quicksand"/>
              </a:rPr>
              <a:t>Đối</a:t>
            </a:r>
            <a:r>
              <a:rPr lang="en-US" sz="2400" dirty="0">
                <a:latin typeface="Times New Roman" panose="02020603050405020304" pitchFamily="18" charset="0"/>
                <a:ea typeface="Quicksand"/>
                <a:cs typeface="Times New Roman" panose="02020603050405020304" pitchFamily="18" charset="0"/>
                <a:sym typeface="Quicksand"/>
              </a:rPr>
              <a:t> </a:t>
            </a:r>
            <a:r>
              <a:rPr lang="en-US" sz="2400" dirty="0" err="1">
                <a:latin typeface="Times New Roman" panose="02020603050405020304" pitchFamily="18" charset="0"/>
                <a:ea typeface="Quicksand"/>
                <a:cs typeface="Times New Roman" panose="02020603050405020304" pitchFamily="18" charset="0"/>
                <a:sym typeface="Quicksand"/>
              </a:rPr>
              <a:t>chiếu</a:t>
            </a:r>
            <a:r>
              <a:rPr lang="en-US" sz="2400" dirty="0">
                <a:latin typeface="Times New Roman" panose="02020603050405020304" pitchFamily="18" charset="0"/>
                <a:ea typeface="Quicksand"/>
                <a:cs typeface="Times New Roman" panose="02020603050405020304" pitchFamily="18" charset="0"/>
                <a:sym typeface="Quicksand"/>
              </a:rPr>
              <a:t> </a:t>
            </a:r>
            <a:r>
              <a:rPr lang="en-US" sz="2400" dirty="0" err="1">
                <a:latin typeface="Times New Roman" panose="02020603050405020304" pitchFamily="18" charset="0"/>
                <a:ea typeface="Quicksand"/>
                <a:cs typeface="Times New Roman" panose="02020603050405020304" pitchFamily="18" charset="0"/>
                <a:sym typeface="Quicksand"/>
              </a:rPr>
              <a:t>bài</a:t>
            </a:r>
            <a:r>
              <a:rPr lang="en-US" sz="2400" dirty="0">
                <a:latin typeface="Times New Roman" panose="02020603050405020304" pitchFamily="18" charset="0"/>
                <a:ea typeface="Quicksand"/>
                <a:cs typeface="Times New Roman" panose="02020603050405020304" pitchFamily="18" charset="0"/>
                <a:sym typeface="Quicksand"/>
              </a:rPr>
              <a:t> </a:t>
            </a:r>
            <a:r>
              <a:rPr lang="en-US" sz="2400" dirty="0" err="1">
                <a:latin typeface="Times New Roman" panose="02020603050405020304" pitchFamily="18" charset="0"/>
                <a:ea typeface="Quicksand"/>
                <a:cs typeface="Times New Roman" panose="02020603050405020304" pitchFamily="18" charset="0"/>
                <a:sym typeface="Quicksand"/>
              </a:rPr>
              <a:t>viết</a:t>
            </a:r>
            <a:r>
              <a:rPr lang="en-US" sz="2400" dirty="0">
                <a:latin typeface="Times New Roman" panose="02020603050405020304" pitchFamily="18" charset="0"/>
                <a:ea typeface="Quicksand"/>
                <a:cs typeface="Times New Roman" panose="02020603050405020304" pitchFamily="18" charset="0"/>
                <a:sym typeface="Quicksand"/>
              </a:rPr>
              <a:t> </a:t>
            </a:r>
            <a:r>
              <a:rPr lang="en-US" sz="2400" dirty="0" err="1">
                <a:latin typeface="Times New Roman" panose="02020603050405020304" pitchFamily="18" charset="0"/>
                <a:ea typeface="Quicksand"/>
                <a:cs typeface="Times New Roman" panose="02020603050405020304" pitchFamily="18" charset="0"/>
                <a:sym typeface="Quicksand"/>
              </a:rPr>
              <a:t>với</a:t>
            </a:r>
            <a:r>
              <a:rPr lang="en-US" sz="2400" dirty="0">
                <a:latin typeface="Times New Roman" panose="02020603050405020304" pitchFamily="18" charset="0"/>
                <a:ea typeface="Quicksand"/>
                <a:cs typeface="Times New Roman" panose="02020603050405020304" pitchFamily="18" charset="0"/>
                <a:sym typeface="Quicksand"/>
              </a:rPr>
              <a:t> </a:t>
            </a:r>
            <a:r>
              <a:rPr lang="en-US" sz="2400" dirty="0" err="1">
                <a:latin typeface="Times New Roman" panose="02020603050405020304" pitchFamily="18" charset="0"/>
                <a:ea typeface="Quicksand"/>
                <a:cs typeface="Times New Roman" panose="02020603050405020304" pitchFamily="18" charset="0"/>
                <a:sym typeface="Quicksand"/>
              </a:rPr>
              <a:t>yêu</a:t>
            </a:r>
            <a:r>
              <a:rPr lang="en-US" sz="2400" dirty="0">
                <a:latin typeface="Times New Roman" panose="02020603050405020304" pitchFamily="18" charset="0"/>
                <a:ea typeface="Quicksand"/>
                <a:cs typeface="Times New Roman" panose="02020603050405020304" pitchFamily="18" charset="0"/>
                <a:sym typeface="Quicksand"/>
              </a:rPr>
              <a:t> </a:t>
            </a:r>
            <a:r>
              <a:rPr lang="en-US" sz="2400" dirty="0" err="1">
                <a:latin typeface="Times New Roman" panose="02020603050405020304" pitchFamily="18" charset="0"/>
                <a:ea typeface="Quicksand"/>
                <a:cs typeface="Times New Roman" panose="02020603050405020304" pitchFamily="18" charset="0"/>
                <a:sym typeface="Quicksand"/>
              </a:rPr>
              <a:t>cầu</a:t>
            </a:r>
            <a:r>
              <a:rPr lang="en-US" sz="2400" dirty="0">
                <a:latin typeface="Times New Roman" panose="02020603050405020304" pitchFamily="18" charset="0"/>
                <a:ea typeface="Quicksand"/>
                <a:cs typeface="Times New Roman" panose="02020603050405020304" pitchFamily="18" charset="0"/>
                <a:sym typeface="Quicksand"/>
              </a:rPr>
              <a:t> </a:t>
            </a:r>
            <a:r>
              <a:rPr lang="en-US" sz="2400" dirty="0" err="1">
                <a:latin typeface="Times New Roman" panose="02020603050405020304" pitchFamily="18" charset="0"/>
                <a:ea typeface="Quicksand"/>
                <a:cs typeface="Times New Roman" panose="02020603050405020304" pitchFamily="18" charset="0"/>
                <a:sym typeface="Quicksand"/>
              </a:rPr>
              <a:t>với</a:t>
            </a:r>
            <a:r>
              <a:rPr lang="en-US" sz="2400" dirty="0">
                <a:latin typeface="Times New Roman" panose="02020603050405020304" pitchFamily="18" charset="0"/>
                <a:ea typeface="Quicksand"/>
                <a:cs typeface="Times New Roman" panose="02020603050405020304" pitchFamily="18" charset="0"/>
                <a:sym typeface="Quicksand"/>
              </a:rPr>
              <a:t> </a:t>
            </a:r>
            <a:r>
              <a:rPr lang="en-US" sz="2400" dirty="0" err="1">
                <a:latin typeface="Times New Roman" panose="02020603050405020304" pitchFamily="18" charset="0"/>
                <a:ea typeface="Quicksand"/>
                <a:cs typeface="Times New Roman" panose="02020603050405020304" pitchFamily="18" charset="0"/>
                <a:sym typeface="Quicksand"/>
              </a:rPr>
              <a:t>bài</a:t>
            </a:r>
            <a:r>
              <a:rPr lang="en-US" sz="2400" dirty="0">
                <a:latin typeface="Times New Roman" panose="02020603050405020304" pitchFamily="18" charset="0"/>
                <a:ea typeface="Quicksand"/>
                <a:cs typeface="Times New Roman" panose="02020603050405020304" pitchFamily="18" charset="0"/>
                <a:sym typeface="Quicksand"/>
              </a:rPr>
              <a:t> </a:t>
            </a:r>
            <a:r>
              <a:rPr lang="en-US" sz="2400" dirty="0" err="1">
                <a:latin typeface="Times New Roman" panose="02020603050405020304" pitchFamily="18" charset="0"/>
                <a:ea typeface="Quicksand"/>
                <a:cs typeface="Times New Roman" panose="02020603050405020304" pitchFamily="18" charset="0"/>
                <a:sym typeface="Quicksand"/>
              </a:rPr>
              <a:t>văn</a:t>
            </a:r>
            <a:r>
              <a:rPr lang="en-US" sz="2400" dirty="0">
                <a:latin typeface="Times New Roman" panose="02020603050405020304" pitchFamily="18" charset="0"/>
                <a:ea typeface="Quicksand"/>
                <a:cs typeface="Times New Roman" panose="02020603050405020304" pitchFamily="18" charset="0"/>
                <a:sym typeface="Quicksand"/>
              </a:rPr>
              <a:t> </a:t>
            </a:r>
            <a:r>
              <a:rPr lang="en-US" sz="2400" dirty="0" err="1">
                <a:latin typeface="Times New Roman" panose="02020603050405020304" pitchFamily="18" charset="0"/>
                <a:ea typeface="Quicksand"/>
                <a:cs typeface="Times New Roman" panose="02020603050405020304" pitchFamily="18" charset="0"/>
                <a:sym typeface="Quicksand"/>
              </a:rPr>
              <a:t>nghị</a:t>
            </a:r>
            <a:r>
              <a:rPr lang="en-US" sz="2400" dirty="0">
                <a:latin typeface="Times New Roman" panose="02020603050405020304" pitchFamily="18" charset="0"/>
                <a:ea typeface="Quicksand"/>
                <a:cs typeface="Times New Roman" panose="02020603050405020304" pitchFamily="18" charset="0"/>
                <a:sym typeface="Quicksand"/>
              </a:rPr>
              <a:t> </a:t>
            </a:r>
            <a:r>
              <a:rPr lang="en-US" sz="2400" dirty="0" err="1">
                <a:latin typeface="Times New Roman" panose="02020603050405020304" pitchFamily="18" charset="0"/>
                <a:ea typeface="Quicksand"/>
                <a:cs typeface="Times New Roman" panose="02020603050405020304" pitchFamily="18" charset="0"/>
                <a:sym typeface="Quicksand"/>
              </a:rPr>
              <a:t>luận</a:t>
            </a:r>
            <a:r>
              <a:rPr lang="en-US" sz="2400" dirty="0">
                <a:latin typeface="Times New Roman" panose="02020603050405020304" pitchFamily="18" charset="0"/>
                <a:ea typeface="Quicksand"/>
                <a:cs typeface="Times New Roman" panose="02020603050405020304" pitchFamily="18" charset="0"/>
                <a:sym typeface="Quicksand"/>
              </a:rPr>
              <a:t> </a:t>
            </a:r>
            <a:r>
              <a:rPr lang="en-US" sz="2400" dirty="0" err="1">
                <a:latin typeface="Times New Roman" panose="02020603050405020304" pitchFamily="18" charset="0"/>
                <a:ea typeface="Quicksand"/>
                <a:cs typeface="Times New Roman" panose="02020603050405020304" pitchFamily="18" charset="0"/>
                <a:sym typeface="Quicksand"/>
              </a:rPr>
              <a:t>về</a:t>
            </a:r>
            <a:r>
              <a:rPr lang="en-US" sz="2400" dirty="0">
                <a:latin typeface="Times New Roman" panose="02020603050405020304" pitchFamily="18" charset="0"/>
                <a:ea typeface="Quicksand"/>
                <a:cs typeface="Times New Roman" panose="02020603050405020304" pitchFamily="18" charset="0"/>
                <a:sym typeface="Quicksand"/>
              </a:rPr>
              <a:t> </a:t>
            </a:r>
            <a:r>
              <a:rPr lang="en-US" sz="2400" dirty="0" err="1">
                <a:latin typeface="Times New Roman" panose="02020603050405020304" pitchFamily="18" charset="0"/>
                <a:ea typeface="Quicksand"/>
                <a:cs typeface="Times New Roman" panose="02020603050405020304" pitchFamily="18" charset="0"/>
                <a:sym typeface="Quicksand"/>
              </a:rPr>
              <a:t>một</a:t>
            </a:r>
            <a:r>
              <a:rPr lang="en-US" sz="2400" dirty="0">
                <a:latin typeface="Times New Roman" panose="02020603050405020304" pitchFamily="18" charset="0"/>
                <a:ea typeface="Quicksand"/>
                <a:cs typeface="Times New Roman" panose="02020603050405020304" pitchFamily="18" charset="0"/>
                <a:sym typeface="Quicksand"/>
              </a:rPr>
              <a:t> </a:t>
            </a:r>
            <a:r>
              <a:rPr lang="en-US" sz="2400" dirty="0" err="1">
                <a:latin typeface="Times New Roman" panose="02020603050405020304" pitchFamily="18" charset="0"/>
                <a:ea typeface="Quicksand"/>
                <a:cs typeface="Times New Roman" panose="02020603050405020304" pitchFamily="18" charset="0"/>
                <a:sym typeface="Quicksand"/>
              </a:rPr>
              <a:t>vấn</a:t>
            </a:r>
            <a:r>
              <a:rPr lang="en-US" sz="2400" dirty="0">
                <a:latin typeface="Times New Roman" panose="02020603050405020304" pitchFamily="18" charset="0"/>
                <a:ea typeface="Quicksand"/>
                <a:cs typeface="Times New Roman" panose="02020603050405020304" pitchFamily="18" charset="0"/>
                <a:sym typeface="Quicksand"/>
              </a:rPr>
              <a:t> </a:t>
            </a:r>
            <a:r>
              <a:rPr lang="en-US" sz="2400" dirty="0" err="1">
                <a:latin typeface="Times New Roman" panose="02020603050405020304" pitchFamily="18" charset="0"/>
                <a:ea typeface="Quicksand"/>
                <a:cs typeface="Times New Roman" panose="02020603050405020304" pitchFamily="18" charset="0"/>
                <a:sym typeface="Quicksand"/>
              </a:rPr>
              <a:t>đề</a:t>
            </a:r>
            <a:r>
              <a:rPr lang="en-US" sz="2400" dirty="0">
                <a:latin typeface="Times New Roman" panose="02020603050405020304" pitchFamily="18" charset="0"/>
                <a:ea typeface="Quicksand"/>
                <a:cs typeface="Times New Roman" panose="02020603050405020304" pitchFamily="18" charset="0"/>
                <a:sym typeface="Quicksand"/>
              </a:rPr>
              <a:t> </a:t>
            </a:r>
            <a:r>
              <a:rPr lang="en-US" sz="2400" dirty="0" err="1">
                <a:latin typeface="Times New Roman" panose="02020603050405020304" pitchFamily="18" charset="0"/>
                <a:ea typeface="Quicksand"/>
                <a:cs typeface="Times New Roman" panose="02020603050405020304" pitchFamily="18" charset="0"/>
                <a:sym typeface="Quicksand"/>
              </a:rPr>
              <a:t>trong</a:t>
            </a:r>
            <a:r>
              <a:rPr lang="en-US" sz="2400" dirty="0">
                <a:latin typeface="Times New Roman" panose="02020603050405020304" pitchFamily="18" charset="0"/>
                <a:ea typeface="Quicksand"/>
                <a:cs typeface="Times New Roman" panose="02020603050405020304" pitchFamily="18" charset="0"/>
                <a:sym typeface="Quicksand"/>
              </a:rPr>
              <a:t> </a:t>
            </a:r>
            <a:r>
              <a:rPr lang="en-US" sz="2400" dirty="0" err="1">
                <a:latin typeface="Times New Roman" panose="02020603050405020304" pitchFamily="18" charset="0"/>
                <a:ea typeface="Quicksand"/>
                <a:cs typeface="Times New Roman" panose="02020603050405020304" pitchFamily="18" charset="0"/>
                <a:sym typeface="Quicksand"/>
              </a:rPr>
              <a:t>đời</a:t>
            </a:r>
            <a:r>
              <a:rPr lang="en-US" sz="2400" dirty="0">
                <a:latin typeface="Times New Roman" panose="02020603050405020304" pitchFamily="18" charset="0"/>
                <a:ea typeface="Quicksand"/>
                <a:cs typeface="Times New Roman" panose="02020603050405020304" pitchFamily="18" charset="0"/>
                <a:sym typeface="Quicksand"/>
              </a:rPr>
              <a:t> </a:t>
            </a:r>
            <a:r>
              <a:rPr lang="en-US" sz="2400" dirty="0" err="1">
                <a:latin typeface="Times New Roman" panose="02020603050405020304" pitchFamily="18" charset="0"/>
                <a:ea typeface="Quicksand"/>
                <a:cs typeface="Times New Roman" panose="02020603050405020304" pitchFamily="18" charset="0"/>
                <a:sym typeface="Quicksand"/>
              </a:rPr>
              <a:t>sống</a:t>
            </a:r>
            <a:r>
              <a:rPr lang="en-US" sz="2400" dirty="0">
                <a:latin typeface="Times New Roman" panose="02020603050405020304" pitchFamily="18" charset="0"/>
                <a:ea typeface="Quicksand"/>
                <a:cs typeface="Times New Roman" panose="02020603050405020304" pitchFamily="18" charset="0"/>
                <a:sym typeface="Quicksand"/>
              </a:rPr>
              <a:t> (</a:t>
            </a:r>
            <a:r>
              <a:rPr lang="en-US" sz="2400" dirty="0" err="1">
                <a:latin typeface="Times New Roman" panose="02020603050405020304" pitchFamily="18" charset="0"/>
                <a:ea typeface="Quicksand"/>
                <a:cs typeface="Times New Roman" panose="02020603050405020304" pitchFamily="18" charset="0"/>
                <a:sym typeface="Quicksand"/>
              </a:rPr>
              <a:t>trình</a:t>
            </a:r>
            <a:r>
              <a:rPr lang="en-US" sz="2400" dirty="0">
                <a:latin typeface="Times New Roman" panose="02020603050405020304" pitchFamily="18" charset="0"/>
                <a:ea typeface="Quicksand"/>
                <a:cs typeface="Times New Roman" panose="02020603050405020304" pitchFamily="18" charset="0"/>
                <a:sym typeface="Quicksand"/>
              </a:rPr>
              <a:t> </a:t>
            </a:r>
            <a:r>
              <a:rPr lang="en-US" sz="2400" dirty="0" err="1">
                <a:latin typeface="Times New Roman" panose="02020603050405020304" pitchFamily="18" charset="0"/>
                <a:ea typeface="Quicksand"/>
                <a:cs typeface="Times New Roman" panose="02020603050405020304" pitchFamily="18" charset="0"/>
                <a:sym typeface="Quicksand"/>
              </a:rPr>
              <a:t>bày</a:t>
            </a:r>
            <a:r>
              <a:rPr lang="en-US" sz="2400" dirty="0">
                <a:latin typeface="Times New Roman" panose="02020603050405020304" pitchFamily="18" charset="0"/>
                <a:ea typeface="Quicksand"/>
                <a:cs typeface="Times New Roman" panose="02020603050405020304" pitchFamily="18" charset="0"/>
                <a:sym typeface="Quicksand"/>
              </a:rPr>
              <a:t> ý </a:t>
            </a:r>
            <a:r>
              <a:rPr lang="en-US" sz="2400" dirty="0" err="1">
                <a:latin typeface="Times New Roman" panose="02020603050405020304" pitchFamily="18" charset="0"/>
                <a:ea typeface="Quicksand"/>
                <a:cs typeface="Times New Roman" panose="02020603050405020304" pitchFamily="18" charset="0"/>
                <a:sym typeface="Quicksand"/>
              </a:rPr>
              <a:t>kiến</a:t>
            </a:r>
            <a:r>
              <a:rPr lang="en-US" sz="2400" dirty="0">
                <a:latin typeface="Times New Roman" panose="02020603050405020304" pitchFamily="18" charset="0"/>
                <a:ea typeface="Quicksand"/>
                <a:cs typeface="Times New Roman" panose="02020603050405020304" pitchFamily="18" charset="0"/>
                <a:sym typeface="Quicksand"/>
              </a:rPr>
              <a:t> </a:t>
            </a:r>
            <a:r>
              <a:rPr lang="en-US" sz="2400" dirty="0" err="1">
                <a:latin typeface="Times New Roman" panose="02020603050405020304" pitchFamily="18" charset="0"/>
                <a:ea typeface="Quicksand"/>
                <a:cs typeface="Times New Roman" panose="02020603050405020304" pitchFamily="18" charset="0"/>
                <a:sym typeface="Quicksand"/>
              </a:rPr>
              <a:t>phản</a:t>
            </a:r>
            <a:r>
              <a:rPr lang="en-US" sz="2400" dirty="0">
                <a:latin typeface="Times New Roman" panose="02020603050405020304" pitchFamily="18" charset="0"/>
                <a:ea typeface="Quicksand"/>
                <a:cs typeface="Times New Roman" panose="02020603050405020304" pitchFamily="18" charset="0"/>
                <a:sym typeface="Quicksand"/>
              </a:rPr>
              <a:t> </a:t>
            </a:r>
            <a:r>
              <a:rPr lang="en-US" sz="2400" dirty="0" err="1">
                <a:latin typeface="Times New Roman" panose="02020603050405020304" pitchFamily="18" charset="0"/>
                <a:ea typeface="Quicksand"/>
                <a:cs typeface="Times New Roman" panose="02020603050405020304" pitchFamily="18" charset="0"/>
                <a:sym typeface="Quicksand"/>
              </a:rPr>
              <a:t>đối</a:t>
            </a:r>
            <a:r>
              <a:rPr lang="en-US" sz="2400" dirty="0">
                <a:latin typeface="Times New Roman" panose="02020603050405020304" pitchFamily="18" charset="0"/>
                <a:ea typeface="Quicksand"/>
                <a:cs typeface="Times New Roman" panose="02020603050405020304" pitchFamily="18" charset="0"/>
                <a:sym typeface="Quicksand"/>
              </a:rPr>
              <a:t>) </a:t>
            </a:r>
            <a:r>
              <a:rPr lang="en-US" sz="2400" dirty="0" err="1">
                <a:latin typeface="Times New Roman" panose="02020603050405020304" pitchFamily="18" charset="0"/>
                <a:ea typeface="Quicksand"/>
                <a:cs typeface="Times New Roman" panose="02020603050405020304" pitchFamily="18" charset="0"/>
                <a:sym typeface="Quicksand"/>
              </a:rPr>
              <a:t>và</a:t>
            </a:r>
            <a:r>
              <a:rPr lang="en-US" sz="2400" dirty="0">
                <a:latin typeface="Times New Roman" panose="02020603050405020304" pitchFamily="18" charset="0"/>
                <a:ea typeface="Quicksand"/>
                <a:cs typeface="Times New Roman" panose="02020603050405020304" pitchFamily="18" charset="0"/>
                <a:sym typeface="Quicksand"/>
              </a:rPr>
              <a:t> </a:t>
            </a:r>
            <a:r>
              <a:rPr lang="en-US" sz="2400" dirty="0" err="1">
                <a:latin typeface="Times New Roman" panose="02020603050405020304" pitchFamily="18" charset="0"/>
                <a:ea typeface="Quicksand"/>
                <a:cs typeface="Times New Roman" panose="02020603050405020304" pitchFamily="18" charset="0"/>
                <a:sym typeface="Quicksand"/>
              </a:rPr>
              <a:t>dàn</a:t>
            </a:r>
            <a:r>
              <a:rPr lang="en-US" sz="2400" dirty="0">
                <a:latin typeface="Times New Roman" panose="02020603050405020304" pitchFamily="18" charset="0"/>
                <a:ea typeface="Quicksand"/>
                <a:cs typeface="Times New Roman" panose="02020603050405020304" pitchFamily="18" charset="0"/>
                <a:sym typeface="Quicksand"/>
              </a:rPr>
              <a:t> ý </a:t>
            </a:r>
            <a:r>
              <a:rPr lang="en-US" sz="2400" dirty="0" err="1">
                <a:latin typeface="Times New Roman" panose="02020603050405020304" pitchFamily="18" charset="0"/>
                <a:ea typeface="Quicksand"/>
                <a:cs typeface="Times New Roman" panose="02020603050405020304" pitchFamily="18" charset="0"/>
                <a:sym typeface="Quicksand"/>
              </a:rPr>
              <a:t>để</a:t>
            </a:r>
            <a:r>
              <a:rPr lang="en-US" sz="2400" dirty="0">
                <a:latin typeface="Times New Roman" panose="02020603050405020304" pitchFamily="18" charset="0"/>
                <a:ea typeface="Quicksand"/>
                <a:cs typeface="Times New Roman" panose="02020603050405020304" pitchFamily="18" charset="0"/>
                <a:sym typeface="Quicksand"/>
              </a:rPr>
              <a:t> </a:t>
            </a:r>
            <a:r>
              <a:rPr lang="en-US" sz="2400" dirty="0" err="1">
                <a:latin typeface="Times New Roman" panose="02020603050405020304" pitchFamily="18" charset="0"/>
                <a:ea typeface="Quicksand"/>
                <a:cs typeface="Times New Roman" panose="02020603050405020304" pitchFamily="18" charset="0"/>
                <a:sym typeface="Quicksand"/>
              </a:rPr>
              <a:t>tự</a:t>
            </a:r>
            <a:r>
              <a:rPr lang="en-US" sz="2400" dirty="0">
                <a:latin typeface="Times New Roman" panose="02020603050405020304" pitchFamily="18" charset="0"/>
                <a:ea typeface="Quicksand"/>
                <a:cs typeface="Times New Roman" panose="02020603050405020304" pitchFamily="18" charset="0"/>
                <a:sym typeface="Quicksand"/>
              </a:rPr>
              <a:t> </a:t>
            </a:r>
            <a:r>
              <a:rPr lang="en-US" sz="2400" dirty="0" err="1">
                <a:latin typeface="Times New Roman" panose="02020603050405020304" pitchFamily="18" charset="0"/>
                <a:ea typeface="Quicksand"/>
                <a:cs typeface="Times New Roman" panose="02020603050405020304" pitchFamily="18" charset="0"/>
                <a:sym typeface="Quicksand"/>
              </a:rPr>
              <a:t>đánh</a:t>
            </a:r>
            <a:r>
              <a:rPr lang="en-US" sz="2400" dirty="0">
                <a:latin typeface="Times New Roman" panose="02020603050405020304" pitchFamily="18" charset="0"/>
                <a:ea typeface="Quicksand"/>
                <a:cs typeface="Times New Roman" panose="02020603050405020304" pitchFamily="18" charset="0"/>
                <a:sym typeface="Quicksand"/>
              </a:rPr>
              <a:t> </a:t>
            </a:r>
            <a:r>
              <a:rPr lang="en-US" sz="2400" dirty="0" err="1">
                <a:latin typeface="Times New Roman" panose="02020603050405020304" pitchFamily="18" charset="0"/>
                <a:ea typeface="Quicksand"/>
                <a:cs typeface="Times New Roman" panose="02020603050405020304" pitchFamily="18" charset="0"/>
                <a:sym typeface="Quicksand"/>
              </a:rPr>
              <a:t>giá</a:t>
            </a:r>
            <a:r>
              <a:rPr lang="en-US" sz="2400" dirty="0">
                <a:latin typeface="Times New Roman" panose="02020603050405020304" pitchFamily="18" charset="0"/>
                <a:ea typeface="Quicksand"/>
                <a:cs typeface="Times New Roman" panose="02020603050405020304" pitchFamily="18" charset="0"/>
                <a:sym typeface="Quicksand"/>
              </a:rPr>
              <a:t> </a:t>
            </a:r>
            <a:r>
              <a:rPr lang="en-US" sz="2400" dirty="0" err="1">
                <a:latin typeface="Times New Roman" panose="02020603050405020304" pitchFamily="18" charset="0"/>
                <a:ea typeface="Quicksand"/>
                <a:cs typeface="Times New Roman" panose="02020603050405020304" pitchFamily="18" charset="0"/>
                <a:sym typeface="Quicksand"/>
              </a:rPr>
              <a:t>mức</a:t>
            </a:r>
            <a:r>
              <a:rPr lang="en-US" sz="2400" dirty="0">
                <a:latin typeface="Times New Roman" panose="02020603050405020304" pitchFamily="18" charset="0"/>
                <a:ea typeface="Quicksand"/>
                <a:cs typeface="Times New Roman" panose="02020603050405020304" pitchFamily="18" charset="0"/>
                <a:sym typeface="Quicksand"/>
              </a:rPr>
              <a:t> </a:t>
            </a:r>
            <a:r>
              <a:rPr lang="en-US" sz="2400" dirty="0" err="1">
                <a:latin typeface="Times New Roman" panose="02020603050405020304" pitchFamily="18" charset="0"/>
                <a:ea typeface="Quicksand"/>
                <a:cs typeface="Times New Roman" panose="02020603050405020304" pitchFamily="18" charset="0"/>
                <a:sym typeface="Quicksand"/>
              </a:rPr>
              <a:t>độ</a:t>
            </a:r>
            <a:r>
              <a:rPr lang="en-US" sz="2400" dirty="0">
                <a:latin typeface="Times New Roman" panose="02020603050405020304" pitchFamily="18" charset="0"/>
                <a:ea typeface="Quicksand"/>
                <a:cs typeface="Times New Roman" panose="02020603050405020304" pitchFamily="18" charset="0"/>
                <a:sym typeface="Quicksand"/>
              </a:rPr>
              <a:t> </a:t>
            </a:r>
            <a:r>
              <a:rPr lang="en-US" sz="2400" dirty="0" err="1">
                <a:latin typeface="Times New Roman" panose="02020603050405020304" pitchFamily="18" charset="0"/>
                <a:ea typeface="Quicksand"/>
                <a:cs typeface="Times New Roman" panose="02020603050405020304" pitchFamily="18" charset="0"/>
                <a:sym typeface="Quicksand"/>
              </a:rPr>
              <a:t>đáp</a:t>
            </a:r>
            <a:r>
              <a:rPr lang="en-US" sz="2400" dirty="0">
                <a:latin typeface="Times New Roman" panose="02020603050405020304" pitchFamily="18" charset="0"/>
                <a:ea typeface="Quicksand"/>
                <a:cs typeface="Times New Roman" panose="02020603050405020304" pitchFamily="18" charset="0"/>
                <a:sym typeface="Quicksand"/>
              </a:rPr>
              <a:t> </a:t>
            </a:r>
            <a:r>
              <a:rPr lang="en-US" sz="2400" dirty="0" err="1">
                <a:latin typeface="Times New Roman" panose="02020603050405020304" pitchFamily="18" charset="0"/>
                <a:ea typeface="Quicksand"/>
                <a:cs typeface="Times New Roman" panose="02020603050405020304" pitchFamily="18" charset="0"/>
                <a:sym typeface="Quicksand"/>
              </a:rPr>
              <a:t>ứng</a:t>
            </a:r>
            <a:r>
              <a:rPr lang="en-US" sz="2400" dirty="0">
                <a:latin typeface="Times New Roman" panose="02020603050405020304" pitchFamily="18" charset="0"/>
                <a:ea typeface="Quicksand"/>
                <a:cs typeface="Times New Roman" panose="02020603050405020304" pitchFamily="18" charset="0"/>
                <a:sym typeface="Quicksand"/>
              </a:rPr>
              <a:t> </a:t>
            </a:r>
            <a:r>
              <a:rPr lang="en-US" sz="2400" dirty="0" err="1">
                <a:latin typeface="Times New Roman" panose="02020603050405020304" pitchFamily="18" charset="0"/>
                <a:ea typeface="Quicksand"/>
                <a:cs typeface="Times New Roman" panose="02020603050405020304" pitchFamily="18" charset="0"/>
                <a:sym typeface="Quicksand"/>
              </a:rPr>
              <a:t>của</a:t>
            </a:r>
            <a:r>
              <a:rPr lang="en-US" sz="2400" dirty="0">
                <a:latin typeface="Times New Roman" panose="02020603050405020304" pitchFamily="18" charset="0"/>
                <a:ea typeface="Quicksand"/>
                <a:cs typeface="Times New Roman" panose="02020603050405020304" pitchFamily="18" charset="0"/>
                <a:sym typeface="Quicksand"/>
              </a:rPr>
              <a:t> </a:t>
            </a:r>
            <a:r>
              <a:rPr lang="en-US" sz="2400" dirty="0" err="1">
                <a:latin typeface="Times New Roman" panose="02020603050405020304" pitchFamily="18" charset="0"/>
                <a:ea typeface="Quicksand"/>
                <a:cs typeface="Times New Roman" panose="02020603050405020304" pitchFamily="18" charset="0"/>
                <a:sym typeface="Quicksand"/>
              </a:rPr>
              <a:t>bài</a:t>
            </a:r>
            <a:r>
              <a:rPr lang="en-US" sz="2400" dirty="0">
                <a:latin typeface="Times New Roman" panose="02020603050405020304" pitchFamily="18" charset="0"/>
                <a:ea typeface="Quicksand"/>
                <a:cs typeface="Times New Roman" panose="02020603050405020304" pitchFamily="18" charset="0"/>
                <a:sym typeface="Quicksand"/>
              </a:rPr>
              <a:t> </a:t>
            </a:r>
            <a:r>
              <a:rPr lang="en-US" sz="2400" dirty="0" err="1">
                <a:latin typeface="Times New Roman" panose="02020603050405020304" pitchFamily="18" charset="0"/>
                <a:ea typeface="Quicksand"/>
                <a:cs typeface="Times New Roman" panose="02020603050405020304" pitchFamily="18" charset="0"/>
                <a:sym typeface="Quicksand"/>
              </a:rPr>
              <a:t>viết</a:t>
            </a:r>
            <a:r>
              <a:rPr lang="en-US" sz="2400" dirty="0">
                <a:latin typeface="Times New Roman" panose="02020603050405020304" pitchFamily="18" charset="0"/>
                <a:ea typeface="Quicksand"/>
                <a:cs typeface="Times New Roman" panose="02020603050405020304" pitchFamily="18" charset="0"/>
                <a:sym typeface="Quicksand"/>
              </a:rPr>
              <a:t>, </a:t>
            </a:r>
            <a:r>
              <a:rPr lang="en-US" sz="2400" dirty="0" err="1">
                <a:latin typeface="Times New Roman" panose="02020603050405020304" pitchFamily="18" charset="0"/>
                <a:ea typeface="Quicksand"/>
                <a:cs typeface="Times New Roman" panose="02020603050405020304" pitchFamily="18" charset="0"/>
                <a:sym typeface="Quicksand"/>
              </a:rPr>
              <a:t>từ</a:t>
            </a:r>
            <a:r>
              <a:rPr lang="en-US" sz="2400" dirty="0">
                <a:latin typeface="Times New Roman" panose="02020603050405020304" pitchFamily="18" charset="0"/>
                <a:ea typeface="Quicksand"/>
                <a:cs typeface="Times New Roman" panose="02020603050405020304" pitchFamily="18" charset="0"/>
                <a:sym typeface="Quicksand"/>
              </a:rPr>
              <a:t> </a:t>
            </a:r>
            <a:r>
              <a:rPr lang="en-US" sz="2400" dirty="0" err="1">
                <a:latin typeface="Times New Roman" panose="02020603050405020304" pitchFamily="18" charset="0"/>
                <a:ea typeface="Quicksand"/>
                <a:cs typeface="Times New Roman" panose="02020603050405020304" pitchFamily="18" charset="0"/>
                <a:sym typeface="Quicksand"/>
              </a:rPr>
              <a:t>đó</a:t>
            </a:r>
            <a:r>
              <a:rPr lang="en-US" sz="2400" dirty="0">
                <a:latin typeface="Times New Roman" panose="02020603050405020304" pitchFamily="18" charset="0"/>
                <a:ea typeface="Quicksand"/>
                <a:cs typeface="Times New Roman" panose="02020603050405020304" pitchFamily="18" charset="0"/>
                <a:sym typeface="Quicksand"/>
              </a:rPr>
              <a:t> </a:t>
            </a:r>
            <a:r>
              <a:rPr lang="en-US" sz="2400" dirty="0" err="1">
                <a:latin typeface="Times New Roman" panose="02020603050405020304" pitchFamily="18" charset="0"/>
                <a:ea typeface="Quicksand"/>
                <a:cs typeface="Times New Roman" panose="02020603050405020304" pitchFamily="18" charset="0"/>
                <a:sym typeface="Quicksand"/>
              </a:rPr>
              <a:t>chỉnh</a:t>
            </a:r>
            <a:r>
              <a:rPr lang="en-US" sz="2400" dirty="0">
                <a:latin typeface="Times New Roman" panose="02020603050405020304" pitchFamily="18" charset="0"/>
                <a:ea typeface="Quicksand"/>
                <a:cs typeface="Times New Roman" panose="02020603050405020304" pitchFamily="18" charset="0"/>
                <a:sym typeface="Quicksand"/>
              </a:rPr>
              <a:t> </a:t>
            </a:r>
            <a:r>
              <a:rPr lang="en-US" sz="2400" dirty="0" err="1">
                <a:latin typeface="Times New Roman" panose="02020603050405020304" pitchFamily="18" charset="0"/>
                <a:ea typeface="Quicksand"/>
                <a:cs typeface="Times New Roman" panose="02020603050405020304" pitchFamily="18" charset="0"/>
                <a:sym typeface="Quicksand"/>
              </a:rPr>
              <a:t>sửa</a:t>
            </a:r>
            <a:r>
              <a:rPr lang="en-US" sz="2400" dirty="0">
                <a:latin typeface="Times New Roman" panose="02020603050405020304" pitchFamily="18" charset="0"/>
                <a:ea typeface="Quicksand"/>
                <a:cs typeface="Times New Roman" panose="02020603050405020304" pitchFamily="18" charset="0"/>
                <a:sym typeface="Quicksand"/>
              </a:rPr>
              <a:t> </a:t>
            </a:r>
            <a:r>
              <a:rPr lang="en-US" sz="2400" dirty="0" err="1">
                <a:latin typeface="Times New Roman" panose="02020603050405020304" pitchFamily="18" charset="0"/>
                <a:ea typeface="Quicksand"/>
                <a:cs typeface="Times New Roman" panose="02020603050405020304" pitchFamily="18" charset="0"/>
                <a:sym typeface="Quicksand"/>
              </a:rPr>
              <a:t>theo</a:t>
            </a:r>
            <a:r>
              <a:rPr lang="en-US" sz="2400" dirty="0">
                <a:latin typeface="Times New Roman" panose="02020603050405020304" pitchFamily="18" charset="0"/>
                <a:ea typeface="Quicksand"/>
                <a:cs typeface="Times New Roman" panose="02020603050405020304" pitchFamily="18" charset="0"/>
                <a:sym typeface="Quicksand"/>
              </a:rPr>
              <a:t> </a:t>
            </a:r>
            <a:r>
              <a:rPr lang="en-US" sz="2400" dirty="0" err="1">
                <a:latin typeface="Times New Roman" panose="02020603050405020304" pitchFamily="18" charset="0"/>
                <a:ea typeface="Quicksand"/>
                <a:cs typeface="Times New Roman" panose="02020603050405020304" pitchFamily="18" charset="0"/>
                <a:sym typeface="Quicksand"/>
              </a:rPr>
              <a:t>các</a:t>
            </a:r>
            <a:r>
              <a:rPr lang="en-US" sz="2400" dirty="0">
                <a:latin typeface="Times New Roman" panose="02020603050405020304" pitchFamily="18" charset="0"/>
                <a:ea typeface="Quicksand"/>
                <a:cs typeface="Times New Roman" panose="02020603050405020304" pitchFamily="18" charset="0"/>
                <a:sym typeface="Quicksand"/>
              </a:rPr>
              <a:t> </a:t>
            </a:r>
            <a:r>
              <a:rPr lang="en-US" sz="2400" dirty="0" err="1">
                <a:latin typeface="Times New Roman" panose="02020603050405020304" pitchFamily="18" charset="0"/>
                <a:ea typeface="Quicksand"/>
                <a:cs typeface="Times New Roman" panose="02020603050405020304" pitchFamily="18" charset="0"/>
                <a:sym typeface="Quicksand"/>
              </a:rPr>
              <a:t>gợi</a:t>
            </a:r>
            <a:r>
              <a:rPr lang="en-US" sz="2400" dirty="0">
                <a:latin typeface="Times New Roman" panose="02020603050405020304" pitchFamily="18" charset="0"/>
                <a:ea typeface="Quicksand"/>
                <a:cs typeface="Times New Roman" panose="02020603050405020304" pitchFamily="18" charset="0"/>
                <a:sym typeface="Quicksand"/>
              </a:rPr>
              <a:t> ý </a:t>
            </a:r>
            <a:r>
              <a:rPr lang="en-US" sz="2400" dirty="0" err="1">
                <a:latin typeface="Times New Roman" panose="02020603050405020304" pitchFamily="18" charset="0"/>
                <a:ea typeface="Quicksand"/>
                <a:cs typeface="Times New Roman" panose="02020603050405020304" pitchFamily="18" charset="0"/>
                <a:sym typeface="Quicksand"/>
              </a:rPr>
              <a:t>sau</a:t>
            </a:r>
            <a:r>
              <a:rPr lang="en-US" sz="2400" dirty="0">
                <a:latin typeface="Times New Roman" panose="02020603050405020304" pitchFamily="18" charset="0"/>
                <a:ea typeface="Quicksand"/>
                <a:cs typeface="Times New Roman" panose="02020603050405020304" pitchFamily="18" charset="0"/>
                <a:sym typeface="Quicksand"/>
              </a:rPr>
              <a:t>:</a:t>
            </a:r>
            <a:endParaRPr sz="2400" dirty="0">
              <a:latin typeface="Times New Roman" panose="02020603050405020304" pitchFamily="18" charset="0"/>
              <a:ea typeface="Quicksand"/>
              <a:cs typeface="Times New Roman" panose="02020603050405020304" pitchFamily="18" charset="0"/>
              <a:sym typeface="Quicksand"/>
            </a:endParaRPr>
          </a:p>
        </p:txBody>
      </p:sp>
      <p:pic>
        <p:nvPicPr>
          <p:cNvPr id="11" name="Picture 10"/>
          <p:cNvPicPr>
            <a:picLocks noChangeAspect="1"/>
          </p:cNvPicPr>
          <p:nvPr/>
        </p:nvPicPr>
        <p:blipFill>
          <a:blip r:embed="rId4">
            <a:extLst>
              <a:ext uri="{BEBA8EAE-BF5A-486C-A8C5-ECC9F3942E4B}">
                <a14:imgProps xmlns:a14="http://schemas.microsoft.com/office/drawing/2010/main">
                  <a14:imgLayer r:embed="rId5">
                    <a14:imgEffect>
                      <a14:backgroundRemoval t="10000" b="90000" l="10000" r="90000"/>
                    </a14:imgEffect>
                  </a14:imgLayer>
                </a14:imgProps>
              </a:ext>
            </a:extLst>
          </a:blip>
          <a:stretch>
            <a:fillRect/>
          </a:stretch>
        </p:blipFill>
        <p:spPr>
          <a:xfrm>
            <a:off x="6096000" y="2095500"/>
            <a:ext cx="3048000" cy="3048000"/>
          </a:xfrm>
          <a:prstGeom prst="rect">
            <a:avLst/>
          </a:prstGeom>
        </p:spPr>
      </p:pic>
    </p:spTree>
    <p:extLst>
      <p:ext uri="{BB962C8B-B14F-4D97-AF65-F5344CB8AC3E}">
        <p14:creationId xmlns:p14="http://schemas.microsoft.com/office/powerpoint/2010/main" val="11680389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2441"/>
        <p:cNvGrpSpPr/>
        <p:nvPr/>
      </p:nvGrpSpPr>
      <p:grpSpPr>
        <a:xfrm>
          <a:off x="0" y="0"/>
          <a:ext cx="0" cy="0"/>
          <a:chOff x="0" y="0"/>
          <a:chExt cx="0" cy="0"/>
        </a:xfrm>
      </p:grpSpPr>
      <p:pic>
        <p:nvPicPr>
          <p:cNvPr id="4" name="Picture 10"/>
          <p:cNvPicPr>
            <a:picLocks noChangeAspect="1"/>
          </p:cNvPicPr>
          <p:nvPr/>
        </p:nvPicPr>
        <p:blipFill>
          <a:blip r:embed="rId3"/>
          <a:srcRect/>
          <a:stretch>
            <a:fillRect/>
          </a:stretch>
        </p:blipFill>
        <p:spPr>
          <a:xfrm>
            <a:off x="727690" y="301371"/>
            <a:ext cx="7533807" cy="453183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257129031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Google Shape;400;p20"/>
          <p:cNvGraphicFramePr/>
          <p:nvPr>
            <p:extLst>
              <p:ext uri="{D42A27DB-BD31-4B8C-83A1-F6EECF244321}">
                <p14:modId xmlns:p14="http://schemas.microsoft.com/office/powerpoint/2010/main" val="1199483640"/>
              </p:ext>
            </p:extLst>
          </p:nvPr>
        </p:nvGraphicFramePr>
        <p:xfrm>
          <a:off x="213707" y="215756"/>
          <a:ext cx="8731762" cy="4682868"/>
        </p:xfrm>
        <a:graphic>
          <a:graphicData uri="http://schemas.openxmlformats.org/drawingml/2006/table">
            <a:tbl>
              <a:tblPr firstRow="1" bandRow="1"/>
              <a:tblGrid>
                <a:gridCol w="2867681">
                  <a:extLst>
                    <a:ext uri="{9D8B030D-6E8A-4147-A177-3AD203B41FA5}">
                      <a16:colId xmlns:a16="http://schemas.microsoft.com/office/drawing/2014/main" val="20000"/>
                    </a:ext>
                  </a:extLst>
                </a:gridCol>
                <a:gridCol w="806306">
                  <a:extLst>
                    <a:ext uri="{9D8B030D-6E8A-4147-A177-3AD203B41FA5}">
                      <a16:colId xmlns:a16="http://schemas.microsoft.com/office/drawing/2014/main" val="20001"/>
                    </a:ext>
                  </a:extLst>
                </a:gridCol>
                <a:gridCol w="934875">
                  <a:extLst>
                    <a:ext uri="{9D8B030D-6E8A-4147-A177-3AD203B41FA5}">
                      <a16:colId xmlns:a16="http://schemas.microsoft.com/office/drawing/2014/main" val="20002"/>
                    </a:ext>
                  </a:extLst>
                </a:gridCol>
                <a:gridCol w="4122900">
                  <a:extLst>
                    <a:ext uri="{9D8B030D-6E8A-4147-A177-3AD203B41FA5}">
                      <a16:colId xmlns:a16="http://schemas.microsoft.com/office/drawing/2014/main" val="20003"/>
                    </a:ext>
                  </a:extLst>
                </a:gridCol>
              </a:tblGrid>
              <a:tr h="687410">
                <a:tc>
                  <a:txBody>
                    <a:bodyPr/>
                    <a:lstStyle/>
                    <a:p>
                      <a:pPr marL="0" marR="0" lvl="0" indent="0" algn="ctr" rtl="0">
                        <a:lnSpc>
                          <a:spcPct val="100000"/>
                        </a:lnSpc>
                        <a:spcBef>
                          <a:spcPts val="0"/>
                        </a:spcBef>
                        <a:spcAft>
                          <a:spcPts val="0"/>
                        </a:spcAft>
                        <a:buClr>
                          <a:srgbClr val="000000"/>
                        </a:buClr>
                        <a:buSzPts val="2000"/>
                        <a:buFont typeface="Arial"/>
                        <a:buNone/>
                      </a:pPr>
                      <a:r>
                        <a:rPr lang="en-US" sz="2000" b="1" u="none" strike="noStrike" cap="none" dirty="0" err="1">
                          <a:solidFill>
                            <a:schemeClr val="bg1"/>
                          </a:solidFill>
                          <a:latin typeface="Times New Roman" panose="02020603050405020304" pitchFamily="18" charset="0"/>
                          <a:cs typeface="Times New Roman" panose="02020603050405020304" pitchFamily="18" charset="0"/>
                          <a:sym typeface="Cambria"/>
                        </a:rPr>
                        <a:t>Tiêu</a:t>
                      </a:r>
                      <a:r>
                        <a:rPr lang="en-US" sz="2000" b="1" u="none" strike="noStrike" cap="none" dirty="0">
                          <a:solidFill>
                            <a:schemeClr val="bg1"/>
                          </a:solidFill>
                          <a:latin typeface="Times New Roman" panose="02020603050405020304" pitchFamily="18" charset="0"/>
                          <a:cs typeface="Times New Roman" panose="02020603050405020304" pitchFamily="18" charset="0"/>
                          <a:sym typeface="Cambria"/>
                        </a:rPr>
                        <a:t> </a:t>
                      </a:r>
                      <a:r>
                        <a:rPr lang="en-US" sz="2000" b="1" u="none" strike="noStrike" cap="none" dirty="0" err="1">
                          <a:solidFill>
                            <a:schemeClr val="bg1"/>
                          </a:solidFill>
                          <a:latin typeface="Times New Roman" panose="02020603050405020304" pitchFamily="18" charset="0"/>
                          <a:cs typeface="Times New Roman" panose="02020603050405020304" pitchFamily="18" charset="0"/>
                          <a:sym typeface="Cambria"/>
                        </a:rPr>
                        <a:t>chí</a:t>
                      </a:r>
                      <a:endParaRPr sz="2000" b="1" u="none" strike="noStrike" cap="none" dirty="0">
                        <a:solidFill>
                          <a:schemeClr val="bg1"/>
                        </a:solidFill>
                        <a:latin typeface="Times New Roman" panose="02020603050405020304" pitchFamily="18" charset="0"/>
                        <a:ea typeface="Cambria"/>
                        <a:cs typeface="Times New Roman" panose="02020603050405020304" pitchFamily="18" charset="0"/>
                        <a:sym typeface="Cambria"/>
                      </a:endParaRPr>
                    </a:p>
                  </a:txBody>
                  <a:tcPr marL="68588" marR="68588" marT="34294" marB="34294">
                    <a:solidFill>
                      <a:schemeClr val="accent4">
                        <a:lumMod val="50000"/>
                      </a:schemeClr>
                    </a:solidFill>
                  </a:tcPr>
                </a:tc>
                <a:tc>
                  <a:txBody>
                    <a:bodyPr/>
                    <a:lstStyle/>
                    <a:p>
                      <a:pPr marL="0" marR="0" lvl="0" indent="0" algn="ctr" rtl="0">
                        <a:lnSpc>
                          <a:spcPct val="100000"/>
                        </a:lnSpc>
                        <a:spcBef>
                          <a:spcPts val="0"/>
                        </a:spcBef>
                        <a:spcAft>
                          <a:spcPts val="0"/>
                        </a:spcAft>
                        <a:buClr>
                          <a:srgbClr val="000000"/>
                        </a:buClr>
                        <a:buSzPts val="2000"/>
                        <a:buFont typeface="Arial"/>
                        <a:buNone/>
                      </a:pPr>
                      <a:r>
                        <a:rPr lang="en-US" sz="2000" b="1" u="none" strike="noStrike" cap="none">
                          <a:solidFill>
                            <a:schemeClr val="bg1"/>
                          </a:solidFill>
                          <a:latin typeface="Times New Roman" panose="02020603050405020304" pitchFamily="18" charset="0"/>
                          <a:cs typeface="Times New Roman" panose="02020603050405020304" pitchFamily="18" charset="0"/>
                          <a:sym typeface="Cambria"/>
                        </a:rPr>
                        <a:t>Đạt</a:t>
                      </a:r>
                      <a:endParaRPr sz="2000" b="1" u="none" strike="noStrike" cap="none">
                        <a:solidFill>
                          <a:schemeClr val="bg1"/>
                        </a:solidFill>
                        <a:latin typeface="Times New Roman" panose="02020603050405020304" pitchFamily="18" charset="0"/>
                        <a:ea typeface="Cambria"/>
                        <a:cs typeface="Times New Roman" panose="02020603050405020304" pitchFamily="18" charset="0"/>
                        <a:sym typeface="Cambria"/>
                      </a:endParaRPr>
                    </a:p>
                  </a:txBody>
                  <a:tcPr marL="68588" marR="68588" marT="34294" marB="34294">
                    <a:solidFill>
                      <a:schemeClr val="accent4">
                        <a:lumMod val="50000"/>
                      </a:schemeClr>
                    </a:solidFill>
                  </a:tcPr>
                </a:tc>
                <a:tc>
                  <a:txBody>
                    <a:bodyPr/>
                    <a:lstStyle/>
                    <a:p>
                      <a:pPr marL="0" marR="0" lvl="0" indent="0" algn="ctr" rtl="0">
                        <a:lnSpc>
                          <a:spcPct val="100000"/>
                        </a:lnSpc>
                        <a:spcBef>
                          <a:spcPts val="0"/>
                        </a:spcBef>
                        <a:spcAft>
                          <a:spcPts val="0"/>
                        </a:spcAft>
                        <a:buClr>
                          <a:srgbClr val="000000"/>
                        </a:buClr>
                        <a:buSzPts val="2000"/>
                        <a:buFont typeface="Arial"/>
                        <a:buNone/>
                      </a:pPr>
                      <a:r>
                        <a:rPr lang="en-US" sz="2000" b="1" u="none" strike="noStrike" cap="none" dirty="0" err="1">
                          <a:solidFill>
                            <a:schemeClr val="bg1"/>
                          </a:solidFill>
                          <a:latin typeface="Times New Roman" panose="02020603050405020304" pitchFamily="18" charset="0"/>
                          <a:cs typeface="Times New Roman" panose="02020603050405020304" pitchFamily="18" charset="0"/>
                          <a:sym typeface="Cambria"/>
                        </a:rPr>
                        <a:t>Không</a:t>
                      </a:r>
                      <a:r>
                        <a:rPr lang="en-US" sz="2000" b="1" u="none" strike="noStrike" cap="none" dirty="0">
                          <a:solidFill>
                            <a:schemeClr val="bg1"/>
                          </a:solidFill>
                          <a:latin typeface="Times New Roman" panose="02020603050405020304" pitchFamily="18" charset="0"/>
                          <a:cs typeface="Times New Roman" panose="02020603050405020304" pitchFamily="18" charset="0"/>
                          <a:sym typeface="Cambria"/>
                        </a:rPr>
                        <a:t> </a:t>
                      </a:r>
                      <a:r>
                        <a:rPr lang="en-US" sz="2000" b="1" u="none" strike="noStrike" cap="none" dirty="0" err="1">
                          <a:solidFill>
                            <a:schemeClr val="bg1"/>
                          </a:solidFill>
                          <a:latin typeface="Times New Roman" panose="02020603050405020304" pitchFamily="18" charset="0"/>
                          <a:cs typeface="Times New Roman" panose="02020603050405020304" pitchFamily="18" charset="0"/>
                          <a:sym typeface="Cambria"/>
                        </a:rPr>
                        <a:t>đạt</a:t>
                      </a:r>
                      <a:endParaRPr sz="2000" b="1" u="none" strike="noStrike" cap="none" dirty="0">
                        <a:solidFill>
                          <a:schemeClr val="bg1"/>
                        </a:solidFill>
                        <a:latin typeface="Times New Roman" panose="02020603050405020304" pitchFamily="18" charset="0"/>
                        <a:ea typeface="Cambria"/>
                        <a:cs typeface="Times New Roman" panose="02020603050405020304" pitchFamily="18" charset="0"/>
                        <a:sym typeface="Cambria"/>
                      </a:endParaRPr>
                    </a:p>
                  </a:txBody>
                  <a:tcPr marL="68588" marR="68588" marT="34294" marB="34294">
                    <a:solidFill>
                      <a:schemeClr val="accent4">
                        <a:lumMod val="50000"/>
                      </a:schemeClr>
                    </a:solidFill>
                  </a:tcPr>
                </a:tc>
                <a:tc>
                  <a:txBody>
                    <a:bodyPr/>
                    <a:lstStyle/>
                    <a:p>
                      <a:pPr marL="0" marR="0" lvl="0" indent="0" algn="ctr" rtl="0">
                        <a:lnSpc>
                          <a:spcPct val="100000"/>
                        </a:lnSpc>
                        <a:spcBef>
                          <a:spcPts val="0"/>
                        </a:spcBef>
                        <a:spcAft>
                          <a:spcPts val="0"/>
                        </a:spcAft>
                        <a:buClr>
                          <a:srgbClr val="000000"/>
                        </a:buClr>
                        <a:buSzPts val="2000"/>
                        <a:buFont typeface="Arial"/>
                        <a:buNone/>
                      </a:pPr>
                      <a:r>
                        <a:rPr lang="en-US" sz="2000" b="1" u="none" strike="noStrike" cap="none" dirty="0" err="1">
                          <a:solidFill>
                            <a:schemeClr val="bg1"/>
                          </a:solidFill>
                          <a:latin typeface="Times New Roman" panose="02020603050405020304" pitchFamily="18" charset="0"/>
                          <a:cs typeface="Times New Roman" panose="02020603050405020304" pitchFamily="18" charset="0"/>
                          <a:sym typeface="Cambria"/>
                        </a:rPr>
                        <a:t>Chỉnh</a:t>
                      </a:r>
                      <a:r>
                        <a:rPr lang="en-US" sz="2000" b="1" u="none" strike="noStrike" cap="none" dirty="0">
                          <a:solidFill>
                            <a:schemeClr val="bg1"/>
                          </a:solidFill>
                          <a:latin typeface="Times New Roman" panose="02020603050405020304" pitchFamily="18" charset="0"/>
                          <a:cs typeface="Times New Roman" panose="02020603050405020304" pitchFamily="18" charset="0"/>
                          <a:sym typeface="Cambria"/>
                        </a:rPr>
                        <a:t> </a:t>
                      </a:r>
                      <a:r>
                        <a:rPr lang="en-US" sz="2000" b="1" u="none" strike="noStrike" cap="none" dirty="0" err="1">
                          <a:solidFill>
                            <a:schemeClr val="bg1"/>
                          </a:solidFill>
                          <a:latin typeface="Times New Roman" panose="02020603050405020304" pitchFamily="18" charset="0"/>
                          <a:cs typeface="Times New Roman" panose="02020603050405020304" pitchFamily="18" charset="0"/>
                          <a:sym typeface="Cambria"/>
                        </a:rPr>
                        <a:t>sửa</a:t>
                      </a:r>
                      <a:endParaRPr sz="2000" b="1" u="none" strike="noStrike" cap="none" dirty="0">
                        <a:solidFill>
                          <a:schemeClr val="bg1"/>
                        </a:solidFill>
                        <a:latin typeface="Times New Roman" panose="02020603050405020304" pitchFamily="18" charset="0"/>
                        <a:ea typeface="Cambria"/>
                        <a:cs typeface="Times New Roman" panose="02020603050405020304" pitchFamily="18" charset="0"/>
                        <a:sym typeface="Cambria"/>
                      </a:endParaRPr>
                    </a:p>
                  </a:txBody>
                  <a:tcPr marL="68588" marR="68588" marT="34294" marB="34294">
                    <a:solidFill>
                      <a:schemeClr val="accent4">
                        <a:lumMod val="50000"/>
                      </a:schemeClr>
                    </a:solidFill>
                  </a:tcPr>
                </a:tc>
                <a:extLst>
                  <a:ext uri="{0D108BD9-81ED-4DB2-BD59-A6C34878D82A}">
                    <a16:rowId xmlns:a16="http://schemas.microsoft.com/office/drawing/2014/main" val="10000"/>
                  </a:ext>
                </a:extLst>
              </a:tr>
              <a:tr h="585573">
                <a:tc>
                  <a:txBody>
                    <a:bodyPr/>
                    <a:lstStyle/>
                    <a:p>
                      <a:r>
                        <a:rPr lang="en-US" sz="1600" dirty="0" err="1">
                          <a:solidFill>
                            <a:srgbClr val="444444"/>
                          </a:solidFill>
                          <a:effectLst/>
                          <a:latin typeface="Times New Roman" panose="02020603050405020304" pitchFamily="18" charset="0"/>
                          <a:cs typeface="Times New Roman" panose="02020603050405020304" pitchFamily="18" charset="0"/>
                        </a:rPr>
                        <a:t>Nêu</a:t>
                      </a:r>
                      <a:r>
                        <a:rPr lang="en-US" sz="1600" dirty="0">
                          <a:solidFill>
                            <a:srgbClr val="444444"/>
                          </a:solidFill>
                          <a:effectLst/>
                          <a:latin typeface="Times New Roman" panose="02020603050405020304" pitchFamily="18" charset="0"/>
                          <a:cs typeface="Times New Roman" panose="02020603050405020304" pitchFamily="18" charset="0"/>
                        </a:rPr>
                        <a:t> </a:t>
                      </a:r>
                      <a:r>
                        <a:rPr lang="en-US" sz="1600" dirty="0" err="1">
                          <a:solidFill>
                            <a:srgbClr val="444444"/>
                          </a:solidFill>
                          <a:effectLst/>
                          <a:latin typeface="Times New Roman" panose="02020603050405020304" pitchFamily="18" charset="0"/>
                          <a:cs typeface="Times New Roman" panose="02020603050405020304" pitchFamily="18" charset="0"/>
                        </a:rPr>
                        <a:t>cụ</a:t>
                      </a:r>
                      <a:r>
                        <a:rPr lang="en-US" sz="1600" dirty="0">
                          <a:solidFill>
                            <a:srgbClr val="444444"/>
                          </a:solidFill>
                          <a:effectLst/>
                          <a:latin typeface="Times New Roman" panose="02020603050405020304" pitchFamily="18" charset="0"/>
                          <a:cs typeface="Times New Roman" panose="02020603050405020304" pitchFamily="18" charset="0"/>
                        </a:rPr>
                        <a:t> </a:t>
                      </a:r>
                      <a:r>
                        <a:rPr lang="en-US" sz="1600" dirty="0" err="1">
                          <a:solidFill>
                            <a:srgbClr val="444444"/>
                          </a:solidFill>
                          <a:effectLst/>
                          <a:latin typeface="Times New Roman" panose="02020603050405020304" pitchFamily="18" charset="0"/>
                          <a:cs typeface="Times New Roman" panose="02020603050405020304" pitchFamily="18" charset="0"/>
                        </a:rPr>
                        <a:t>thể</a:t>
                      </a:r>
                      <a:r>
                        <a:rPr lang="en-US" sz="1600" dirty="0">
                          <a:solidFill>
                            <a:srgbClr val="444444"/>
                          </a:solidFill>
                          <a:effectLst/>
                          <a:latin typeface="Times New Roman" panose="02020603050405020304" pitchFamily="18" charset="0"/>
                          <a:cs typeface="Times New Roman" panose="02020603050405020304" pitchFamily="18" charset="0"/>
                        </a:rPr>
                        <a:t> </a:t>
                      </a:r>
                      <a:r>
                        <a:rPr lang="en-US" sz="1600" dirty="0" err="1">
                          <a:solidFill>
                            <a:srgbClr val="444444"/>
                          </a:solidFill>
                          <a:effectLst/>
                          <a:latin typeface="Times New Roman" panose="02020603050405020304" pitchFamily="18" charset="0"/>
                          <a:cs typeface="Times New Roman" panose="02020603050405020304" pitchFamily="18" charset="0"/>
                        </a:rPr>
                        <a:t>vấn</a:t>
                      </a:r>
                      <a:r>
                        <a:rPr lang="en-US" sz="1600" dirty="0">
                          <a:solidFill>
                            <a:srgbClr val="444444"/>
                          </a:solidFill>
                          <a:effectLst/>
                          <a:latin typeface="Times New Roman" panose="02020603050405020304" pitchFamily="18" charset="0"/>
                          <a:cs typeface="Times New Roman" panose="02020603050405020304" pitchFamily="18" charset="0"/>
                        </a:rPr>
                        <a:t> </a:t>
                      </a:r>
                      <a:r>
                        <a:rPr lang="en-US" sz="1600" dirty="0" err="1">
                          <a:solidFill>
                            <a:srgbClr val="444444"/>
                          </a:solidFill>
                          <a:effectLst/>
                          <a:latin typeface="Times New Roman" panose="02020603050405020304" pitchFamily="18" charset="0"/>
                          <a:cs typeface="Times New Roman" panose="02020603050405020304" pitchFamily="18" charset="0"/>
                        </a:rPr>
                        <a:t>đề</a:t>
                      </a:r>
                      <a:r>
                        <a:rPr lang="en-US" sz="1600" dirty="0">
                          <a:solidFill>
                            <a:srgbClr val="444444"/>
                          </a:solidFill>
                          <a:effectLst/>
                          <a:latin typeface="Times New Roman" panose="02020603050405020304" pitchFamily="18" charset="0"/>
                          <a:cs typeface="Times New Roman" panose="02020603050405020304" pitchFamily="18" charset="0"/>
                        </a:rPr>
                        <a:t> </a:t>
                      </a:r>
                      <a:r>
                        <a:rPr lang="en-US" sz="1600" dirty="0" err="1">
                          <a:solidFill>
                            <a:srgbClr val="444444"/>
                          </a:solidFill>
                          <a:effectLst/>
                          <a:latin typeface="Times New Roman" panose="02020603050405020304" pitchFamily="18" charset="0"/>
                          <a:cs typeface="Times New Roman" panose="02020603050405020304" pitchFamily="18" charset="0"/>
                        </a:rPr>
                        <a:t>nghị</a:t>
                      </a:r>
                      <a:r>
                        <a:rPr lang="en-US" sz="1600" dirty="0">
                          <a:solidFill>
                            <a:srgbClr val="444444"/>
                          </a:solidFill>
                          <a:effectLst/>
                          <a:latin typeface="Times New Roman" panose="02020603050405020304" pitchFamily="18" charset="0"/>
                          <a:cs typeface="Times New Roman" panose="02020603050405020304" pitchFamily="18" charset="0"/>
                        </a:rPr>
                        <a:t> </a:t>
                      </a:r>
                      <a:r>
                        <a:rPr lang="en-US" sz="1600" dirty="0" err="1">
                          <a:solidFill>
                            <a:srgbClr val="444444"/>
                          </a:solidFill>
                          <a:effectLst/>
                          <a:latin typeface="Times New Roman" panose="02020603050405020304" pitchFamily="18" charset="0"/>
                          <a:cs typeface="Times New Roman" panose="02020603050405020304" pitchFamily="18" charset="0"/>
                        </a:rPr>
                        <a:t>luận</a:t>
                      </a:r>
                      <a:r>
                        <a:rPr lang="en-US" sz="1600" dirty="0">
                          <a:solidFill>
                            <a:srgbClr val="444444"/>
                          </a:solidFill>
                          <a:effectLst/>
                          <a:latin typeface="Times New Roman" panose="02020603050405020304" pitchFamily="18" charset="0"/>
                          <a:cs typeface="Times New Roman" panose="02020603050405020304" pitchFamily="18" charset="0"/>
                        </a:rPr>
                        <a:t> </a:t>
                      </a:r>
                      <a:r>
                        <a:rPr lang="en-US" sz="1600" dirty="0" err="1">
                          <a:solidFill>
                            <a:srgbClr val="444444"/>
                          </a:solidFill>
                          <a:effectLst/>
                          <a:latin typeface="Times New Roman" panose="02020603050405020304" pitchFamily="18" charset="0"/>
                          <a:cs typeface="Times New Roman" panose="02020603050405020304" pitchFamily="18" charset="0"/>
                        </a:rPr>
                        <a:t>và</a:t>
                      </a:r>
                      <a:r>
                        <a:rPr lang="en-US" sz="1600" dirty="0">
                          <a:solidFill>
                            <a:srgbClr val="444444"/>
                          </a:solidFill>
                          <a:effectLst/>
                          <a:latin typeface="Times New Roman" panose="02020603050405020304" pitchFamily="18" charset="0"/>
                          <a:cs typeface="Times New Roman" panose="02020603050405020304" pitchFamily="18" charset="0"/>
                        </a:rPr>
                        <a:t> ý </a:t>
                      </a:r>
                      <a:r>
                        <a:rPr lang="en-US" sz="1600" dirty="0" err="1">
                          <a:solidFill>
                            <a:srgbClr val="444444"/>
                          </a:solidFill>
                          <a:effectLst/>
                          <a:latin typeface="Times New Roman" panose="02020603050405020304" pitchFamily="18" charset="0"/>
                          <a:cs typeface="Times New Roman" panose="02020603050405020304" pitchFamily="18" charset="0"/>
                        </a:rPr>
                        <a:t>kiến</a:t>
                      </a:r>
                      <a:r>
                        <a:rPr lang="en-US" sz="1600" dirty="0">
                          <a:solidFill>
                            <a:srgbClr val="444444"/>
                          </a:solidFill>
                          <a:effectLst/>
                          <a:latin typeface="Times New Roman" panose="02020603050405020304" pitchFamily="18" charset="0"/>
                          <a:cs typeface="Times New Roman" panose="02020603050405020304" pitchFamily="18" charset="0"/>
                        </a:rPr>
                        <a:t> </a:t>
                      </a:r>
                      <a:r>
                        <a:rPr lang="en-US" sz="1600" dirty="0" err="1">
                          <a:solidFill>
                            <a:srgbClr val="444444"/>
                          </a:solidFill>
                          <a:effectLst/>
                          <a:latin typeface="Times New Roman" panose="02020603050405020304" pitchFamily="18" charset="0"/>
                          <a:cs typeface="Times New Roman" panose="02020603050405020304" pitchFamily="18" charset="0"/>
                        </a:rPr>
                        <a:t>cần</a:t>
                      </a:r>
                      <a:r>
                        <a:rPr lang="en-US" sz="1600" dirty="0">
                          <a:solidFill>
                            <a:srgbClr val="444444"/>
                          </a:solidFill>
                          <a:effectLst/>
                          <a:latin typeface="Times New Roman" panose="02020603050405020304" pitchFamily="18" charset="0"/>
                          <a:cs typeface="Times New Roman" panose="02020603050405020304" pitchFamily="18" charset="0"/>
                        </a:rPr>
                        <a:t> </a:t>
                      </a:r>
                      <a:r>
                        <a:rPr lang="en-US" sz="1600" dirty="0" err="1">
                          <a:solidFill>
                            <a:srgbClr val="444444"/>
                          </a:solidFill>
                          <a:effectLst/>
                          <a:latin typeface="Times New Roman" panose="02020603050405020304" pitchFamily="18" charset="0"/>
                          <a:cs typeface="Times New Roman" panose="02020603050405020304" pitchFamily="18" charset="0"/>
                        </a:rPr>
                        <a:t>phản</a:t>
                      </a:r>
                      <a:r>
                        <a:rPr lang="en-US" sz="1600" dirty="0">
                          <a:solidFill>
                            <a:srgbClr val="444444"/>
                          </a:solidFill>
                          <a:effectLst/>
                          <a:latin typeface="Times New Roman" panose="02020603050405020304" pitchFamily="18" charset="0"/>
                          <a:cs typeface="Times New Roman" panose="02020603050405020304" pitchFamily="18" charset="0"/>
                        </a:rPr>
                        <a:t> </a:t>
                      </a:r>
                      <a:r>
                        <a:rPr lang="en-US" sz="1600" dirty="0" err="1">
                          <a:solidFill>
                            <a:srgbClr val="444444"/>
                          </a:solidFill>
                          <a:effectLst/>
                          <a:latin typeface="Times New Roman" panose="02020603050405020304" pitchFamily="18" charset="0"/>
                          <a:cs typeface="Times New Roman" panose="02020603050405020304" pitchFamily="18" charset="0"/>
                        </a:rPr>
                        <a:t>đối</a:t>
                      </a:r>
                      <a:endParaRPr lang="en-US" sz="1600" dirty="0">
                        <a:solidFill>
                          <a:srgbClr val="444444"/>
                        </a:solidFill>
                        <a:effectLst/>
                        <a:latin typeface="Times New Roman" panose="02020603050405020304" pitchFamily="18" charset="0"/>
                        <a:cs typeface="Times New Roman" panose="02020603050405020304" pitchFamily="18" charset="0"/>
                      </a:endParaRPr>
                    </a:p>
                  </a:txBody>
                  <a:tcPr marL="57150" marR="57150" marT="57150" marB="57150" anchor="ctr">
                    <a:solidFill>
                      <a:schemeClr val="accent4">
                        <a:lumMod val="20000"/>
                        <a:lumOff val="80000"/>
                      </a:schemeClr>
                    </a:solidFill>
                  </a:tcPr>
                </a:tc>
                <a:tc>
                  <a:txBody>
                    <a:bodyPr/>
                    <a:lstStyle/>
                    <a:p>
                      <a:endParaRPr lang="en-US" sz="1600" dirty="0">
                        <a:effectLst/>
                        <a:latin typeface="Times New Roman" panose="02020603050405020304" pitchFamily="18" charset="0"/>
                        <a:cs typeface="Times New Roman" panose="02020603050405020304" pitchFamily="18" charset="0"/>
                      </a:endParaRPr>
                    </a:p>
                  </a:txBody>
                  <a:tcPr marL="57150" marR="57150" marT="57150" marB="57150" anchor="ctr">
                    <a:solidFill>
                      <a:schemeClr val="accent4">
                        <a:lumMod val="20000"/>
                        <a:lumOff val="80000"/>
                      </a:schemeClr>
                    </a:solidFill>
                  </a:tcPr>
                </a:tc>
                <a:tc>
                  <a:txBody>
                    <a:bodyPr/>
                    <a:lstStyle/>
                    <a:p>
                      <a:pPr marL="0" marR="0" lvl="0" indent="0" algn="l" rtl="0">
                        <a:lnSpc>
                          <a:spcPct val="100000"/>
                        </a:lnSpc>
                        <a:spcBef>
                          <a:spcPts val="0"/>
                        </a:spcBef>
                        <a:spcAft>
                          <a:spcPts val="0"/>
                        </a:spcAft>
                        <a:buClr>
                          <a:srgbClr val="000000"/>
                        </a:buClr>
                        <a:buSzPts val="2000"/>
                        <a:buFont typeface="Arial"/>
                        <a:buNone/>
                      </a:pPr>
                      <a:endParaRPr sz="1600" u="none" strike="noStrike" cap="none" dirty="0">
                        <a:solidFill>
                          <a:schemeClr val="tx1">
                            <a:lumMod val="50000"/>
                          </a:schemeClr>
                        </a:solidFill>
                        <a:latin typeface="Times New Roman" panose="02020603050405020304" pitchFamily="18" charset="0"/>
                        <a:ea typeface="Cambria"/>
                        <a:cs typeface="Times New Roman" panose="02020603050405020304" pitchFamily="18" charset="0"/>
                        <a:sym typeface="Cambria"/>
                      </a:endParaRPr>
                    </a:p>
                  </a:txBody>
                  <a:tcPr marL="68588" marR="68588" marT="34294" marB="34294">
                    <a:solidFill>
                      <a:schemeClr val="accent4">
                        <a:lumMod val="20000"/>
                        <a:lumOff val="80000"/>
                      </a:schemeClr>
                    </a:solidFill>
                  </a:tcPr>
                </a:tc>
                <a:tc>
                  <a:txBody>
                    <a:bodyPr/>
                    <a:lstStyle/>
                    <a:p>
                      <a:r>
                        <a:rPr lang="vi-VN" sz="1600" dirty="0">
                          <a:solidFill>
                            <a:srgbClr val="444444"/>
                          </a:solidFill>
                          <a:effectLst/>
                          <a:latin typeface="Times New Roman" panose="02020603050405020304" pitchFamily="18" charset="0"/>
                          <a:cs typeface="Times New Roman" panose="02020603050405020304" pitchFamily="18" charset="0"/>
                        </a:rPr>
                        <a:t>Chỉnh sửa nếu thấy vấn đề nghị luận và ý kiến cần phản đối còn mơ hồ.</a:t>
                      </a:r>
                    </a:p>
                  </a:txBody>
                  <a:tcPr marL="57150" marR="57150" marT="57150" marB="57150" anchor="ctr">
                    <a:solidFill>
                      <a:schemeClr val="accent4">
                        <a:lumMod val="20000"/>
                        <a:lumOff val="80000"/>
                      </a:schemeClr>
                    </a:solidFill>
                  </a:tcPr>
                </a:tc>
                <a:extLst>
                  <a:ext uri="{0D108BD9-81ED-4DB2-BD59-A6C34878D82A}">
                    <a16:rowId xmlns:a16="http://schemas.microsoft.com/office/drawing/2014/main" val="10001"/>
                  </a:ext>
                </a:extLst>
              </a:tr>
              <a:tr h="585573">
                <a:tc>
                  <a:txBody>
                    <a:bodyPr/>
                    <a:lstStyle/>
                    <a:p>
                      <a:r>
                        <a:rPr lang="vi-VN" sz="1600" dirty="0">
                          <a:solidFill>
                            <a:srgbClr val="444444"/>
                          </a:solidFill>
                          <a:effectLst/>
                          <a:latin typeface="Times New Roman" panose="02020603050405020304" pitchFamily="18" charset="0"/>
                          <a:cs typeface="Times New Roman" panose="02020603050405020304" pitchFamily="18" charset="0"/>
                        </a:rPr>
                        <a:t>Trình bày rõ sự phản đối của người viết về ý kiến vừa nêu</a:t>
                      </a:r>
                    </a:p>
                  </a:txBody>
                  <a:tcPr marL="57150" marR="57150" marT="57150" marB="57150" anchor="ctr">
                    <a:solidFill>
                      <a:schemeClr val="accent4">
                        <a:lumMod val="20000"/>
                        <a:lumOff val="80000"/>
                      </a:schemeClr>
                    </a:solidFill>
                  </a:tcPr>
                </a:tc>
                <a:tc>
                  <a:txBody>
                    <a:bodyPr/>
                    <a:lstStyle/>
                    <a:p>
                      <a:endParaRPr lang="en-US" sz="1600" dirty="0">
                        <a:effectLst/>
                        <a:latin typeface="Times New Roman" panose="02020603050405020304" pitchFamily="18" charset="0"/>
                        <a:cs typeface="Times New Roman" panose="02020603050405020304" pitchFamily="18" charset="0"/>
                      </a:endParaRPr>
                    </a:p>
                  </a:txBody>
                  <a:tcPr marL="57150" marR="57150" marT="57150" marB="57150" anchor="ctr">
                    <a:solidFill>
                      <a:schemeClr val="accent4">
                        <a:lumMod val="20000"/>
                        <a:lumOff val="80000"/>
                      </a:schemeClr>
                    </a:solidFill>
                  </a:tcPr>
                </a:tc>
                <a:tc>
                  <a:txBody>
                    <a:bodyPr/>
                    <a:lstStyle/>
                    <a:p>
                      <a:pPr marL="0" marR="0" lvl="0" indent="0" algn="l" rtl="0">
                        <a:lnSpc>
                          <a:spcPct val="100000"/>
                        </a:lnSpc>
                        <a:spcBef>
                          <a:spcPts val="0"/>
                        </a:spcBef>
                        <a:spcAft>
                          <a:spcPts val="0"/>
                        </a:spcAft>
                        <a:buClr>
                          <a:srgbClr val="000000"/>
                        </a:buClr>
                        <a:buSzPts val="2000"/>
                        <a:buFont typeface="Arial"/>
                        <a:buNone/>
                      </a:pPr>
                      <a:endParaRPr sz="1600" u="none" strike="noStrike" cap="none">
                        <a:solidFill>
                          <a:schemeClr val="tx1">
                            <a:lumMod val="50000"/>
                          </a:schemeClr>
                        </a:solidFill>
                        <a:latin typeface="Times New Roman" panose="02020603050405020304" pitchFamily="18" charset="0"/>
                        <a:ea typeface="Cambria"/>
                        <a:cs typeface="Times New Roman" panose="02020603050405020304" pitchFamily="18" charset="0"/>
                        <a:sym typeface="Cambria"/>
                      </a:endParaRPr>
                    </a:p>
                  </a:txBody>
                  <a:tcPr marL="68588" marR="68588" marT="34294" marB="34294">
                    <a:solidFill>
                      <a:schemeClr val="accent4">
                        <a:lumMod val="20000"/>
                        <a:lumOff val="80000"/>
                      </a:schemeClr>
                    </a:solidFill>
                  </a:tcPr>
                </a:tc>
                <a:tc>
                  <a:txBody>
                    <a:bodyPr/>
                    <a:lstStyle/>
                    <a:p>
                      <a:r>
                        <a:rPr lang="vi-VN" sz="1600" dirty="0">
                          <a:solidFill>
                            <a:srgbClr val="444444"/>
                          </a:solidFill>
                          <a:effectLst/>
                          <a:latin typeface="Times New Roman" panose="02020603050405020304" pitchFamily="18" charset="0"/>
                          <a:cs typeface="Times New Roman" panose="02020603050405020304" pitchFamily="18" charset="0"/>
                        </a:rPr>
                        <a:t>Diễn đạt cho rõ nếu thấy sự phản đối chưa được thể hiện rõ ràng.</a:t>
                      </a:r>
                    </a:p>
                  </a:txBody>
                  <a:tcPr marL="57150" marR="57150" marT="57150" marB="57150" anchor="ctr">
                    <a:solidFill>
                      <a:schemeClr val="accent4">
                        <a:lumMod val="20000"/>
                        <a:lumOff val="80000"/>
                      </a:schemeClr>
                    </a:solidFill>
                  </a:tcPr>
                </a:tc>
                <a:extLst>
                  <a:ext uri="{0D108BD9-81ED-4DB2-BD59-A6C34878D82A}">
                    <a16:rowId xmlns:a16="http://schemas.microsoft.com/office/drawing/2014/main" val="10002"/>
                  </a:ext>
                </a:extLst>
              </a:tr>
              <a:tr h="1094759">
                <a:tc>
                  <a:txBody>
                    <a:bodyPr/>
                    <a:lstStyle/>
                    <a:p>
                      <a:r>
                        <a:rPr lang="vi-VN" sz="1600" dirty="0">
                          <a:solidFill>
                            <a:srgbClr val="444444"/>
                          </a:solidFill>
                          <a:effectLst/>
                          <a:latin typeface="Times New Roman" panose="02020603050405020304" pitchFamily="18" charset="0"/>
                          <a:cs typeface="Times New Roman" panose="02020603050405020304" pitchFamily="18" charset="0"/>
                        </a:rPr>
                        <a:t>Đưa ra được lí lẽ và bằng chứng để việc phản đối ý kiến có sức thuyết phục</a:t>
                      </a:r>
                    </a:p>
                  </a:txBody>
                  <a:tcPr marL="57150" marR="57150" marT="57150" marB="57150" anchor="ctr">
                    <a:solidFill>
                      <a:schemeClr val="accent4">
                        <a:lumMod val="20000"/>
                        <a:lumOff val="80000"/>
                      </a:schemeClr>
                    </a:solidFill>
                  </a:tcPr>
                </a:tc>
                <a:tc>
                  <a:txBody>
                    <a:bodyPr/>
                    <a:lstStyle/>
                    <a:p>
                      <a:endParaRPr lang="en-US" sz="1600" dirty="0">
                        <a:effectLst/>
                        <a:latin typeface="Times New Roman" panose="02020603050405020304" pitchFamily="18" charset="0"/>
                        <a:cs typeface="Times New Roman" panose="02020603050405020304" pitchFamily="18" charset="0"/>
                      </a:endParaRPr>
                    </a:p>
                  </a:txBody>
                  <a:tcPr marL="57150" marR="57150" marT="57150" marB="57150" anchor="ctr">
                    <a:solidFill>
                      <a:schemeClr val="accent4">
                        <a:lumMod val="20000"/>
                        <a:lumOff val="80000"/>
                      </a:schemeClr>
                    </a:solidFill>
                  </a:tcPr>
                </a:tc>
                <a:tc>
                  <a:txBody>
                    <a:bodyPr/>
                    <a:lstStyle/>
                    <a:p>
                      <a:pPr marL="0" marR="0" lvl="0" indent="0" algn="l" rtl="0">
                        <a:lnSpc>
                          <a:spcPct val="100000"/>
                        </a:lnSpc>
                        <a:spcBef>
                          <a:spcPts val="0"/>
                        </a:spcBef>
                        <a:spcAft>
                          <a:spcPts val="0"/>
                        </a:spcAft>
                        <a:buClr>
                          <a:srgbClr val="000000"/>
                        </a:buClr>
                        <a:buSzPts val="2000"/>
                        <a:buFont typeface="Arial"/>
                        <a:buNone/>
                      </a:pPr>
                      <a:endParaRPr sz="1600" u="none" strike="noStrike" cap="none" dirty="0">
                        <a:solidFill>
                          <a:schemeClr val="tx1">
                            <a:lumMod val="50000"/>
                          </a:schemeClr>
                        </a:solidFill>
                        <a:latin typeface="Times New Roman" panose="02020603050405020304" pitchFamily="18" charset="0"/>
                        <a:ea typeface="Cambria"/>
                        <a:cs typeface="Times New Roman" panose="02020603050405020304" pitchFamily="18" charset="0"/>
                        <a:sym typeface="Cambria"/>
                      </a:endParaRPr>
                    </a:p>
                  </a:txBody>
                  <a:tcPr marL="68588" marR="68588" marT="34294" marB="34294">
                    <a:solidFill>
                      <a:schemeClr val="accent4">
                        <a:lumMod val="20000"/>
                        <a:lumOff val="80000"/>
                      </a:schemeClr>
                    </a:solidFill>
                  </a:tcPr>
                </a:tc>
                <a:tc>
                  <a:txBody>
                    <a:bodyPr/>
                    <a:lstStyle/>
                    <a:p>
                      <a:r>
                        <a:rPr lang="vi-VN" sz="1600" dirty="0">
                          <a:solidFill>
                            <a:srgbClr val="444444"/>
                          </a:solidFill>
                          <a:effectLst/>
                          <a:latin typeface="Times New Roman" panose="02020603050405020304" pitchFamily="18" charset="0"/>
                          <a:cs typeface="Times New Roman" panose="02020603050405020304" pitchFamily="18" charset="0"/>
                        </a:rPr>
                        <a:t>Củng cố lí lẽ nếu thấy chưa vững chắc, bổ sung bằng chứng nếu còn thiếu.</a:t>
                      </a:r>
                    </a:p>
                  </a:txBody>
                  <a:tcPr marL="57150" marR="57150" marT="57150" marB="57150" anchor="ctr">
                    <a:solidFill>
                      <a:schemeClr val="accent4">
                        <a:lumMod val="20000"/>
                        <a:lumOff val="80000"/>
                      </a:schemeClr>
                    </a:solidFill>
                  </a:tcPr>
                </a:tc>
                <a:extLst>
                  <a:ext uri="{0D108BD9-81ED-4DB2-BD59-A6C34878D82A}">
                    <a16:rowId xmlns:a16="http://schemas.microsoft.com/office/drawing/2014/main" val="10003"/>
                  </a:ext>
                </a:extLst>
              </a:tr>
              <a:tr h="585573">
                <a:tc>
                  <a:txBody>
                    <a:bodyPr/>
                    <a:lstStyle/>
                    <a:p>
                      <a:r>
                        <a:rPr lang="vi-VN" sz="1600" dirty="0">
                          <a:solidFill>
                            <a:srgbClr val="444444"/>
                          </a:solidFill>
                          <a:effectLst/>
                          <a:latin typeface="Times New Roman" panose="02020603050405020304" pitchFamily="18" charset="0"/>
                          <a:cs typeface="Times New Roman" panose="02020603050405020304" pitchFamily="18" charset="0"/>
                        </a:rPr>
                        <a:t>Nêu được ý nghĩa của việc phản đối ý kiến trái ngược về vấn đề</a:t>
                      </a:r>
                    </a:p>
                  </a:txBody>
                  <a:tcPr marL="57150" marR="57150" marT="57150" marB="57150" anchor="ctr">
                    <a:solidFill>
                      <a:schemeClr val="accent4">
                        <a:lumMod val="20000"/>
                        <a:lumOff val="80000"/>
                      </a:schemeClr>
                    </a:solidFill>
                  </a:tcPr>
                </a:tc>
                <a:tc>
                  <a:txBody>
                    <a:bodyPr/>
                    <a:lstStyle/>
                    <a:p>
                      <a:endParaRPr lang="en-US" sz="1600" dirty="0">
                        <a:effectLst/>
                        <a:latin typeface="Times New Roman" panose="02020603050405020304" pitchFamily="18" charset="0"/>
                        <a:cs typeface="Times New Roman" panose="02020603050405020304" pitchFamily="18" charset="0"/>
                      </a:endParaRPr>
                    </a:p>
                  </a:txBody>
                  <a:tcPr marL="57150" marR="57150" marT="57150" marB="57150" anchor="ctr">
                    <a:solidFill>
                      <a:schemeClr val="accent4">
                        <a:lumMod val="20000"/>
                        <a:lumOff val="80000"/>
                      </a:schemeClr>
                    </a:solidFill>
                  </a:tcPr>
                </a:tc>
                <a:tc>
                  <a:txBody>
                    <a:bodyPr/>
                    <a:lstStyle/>
                    <a:p>
                      <a:pPr marL="0" marR="0" lvl="0" indent="0" algn="l" rtl="0">
                        <a:lnSpc>
                          <a:spcPct val="100000"/>
                        </a:lnSpc>
                        <a:spcBef>
                          <a:spcPts val="0"/>
                        </a:spcBef>
                        <a:spcAft>
                          <a:spcPts val="0"/>
                        </a:spcAft>
                        <a:buClr>
                          <a:srgbClr val="000000"/>
                        </a:buClr>
                        <a:buSzPts val="2000"/>
                        <a:buFont typeface="Arial"/>
                        <a:buNone/>
                      </a:pPr>
                      <a:endParaRPr sz="1600" u="none" strike="noStrike" cap="none" dirty="0">
                        <a:solidFill>
                          <a:schemeClr val="tx1">
                            <a:lumMod val="50000"/>
                          </a:schemeClr>
                        </a:solidFill>
                        <a:latin typeface="Times New Roman" panose="02020603050405020304" pitchFamily="18" charset="0"/>
                        <a:ea typeface="Cambria"/>
                        <a:cs typeface="Times New Roman" panose="02020603050405020304" pitchFamily="18" charset="0"/>
                        <a:sym typeface="Cambria"/>
                      </a:endParaRPr>
                    </a:p>
                  </a:txBody>
                  <a:tcPr marL="68588" marR="68588" marT="34294" marB="34294">
                    <a:solidFill>
                      <a:schemeClr val="accent4">
                        <a:lumMod val="20000"/>
                        <a:lumOff val="80000"/>
                      </a:schemeClr>
                    </a:solidFill>
                  </a:tcPr>
                </a:tc>
                <a:tc>
                  <a:txBody>
                    <a:bodyPr/>
                    <a:lstStyle/>
                    <a:p>
                      <a:r>
                        <a:rPr lang="vi-VN" sz="1600" dirty="0">
                          <a:solidFill>
                            <a:srgbClr val="444444"/>
                          </a:solidFill>
                          <a:effectLst/>
                          <a:latin typeface="Times New Roman" panose="02020603050405020304" pitchFamily="18" charset="0"/>
                          <a:cs typeface="Times New Roman" panose="02020603050405020304" pitchFamily="18" charset="0"/>
                        </a:rPr>
                        <a:t>Bổ sung nếu thấy chưa nêu được ý nghĩa và nêu chưa rõ.</a:t>
                      </a:r>
                    </a:p>
                  </a:txBody>
                  <a:tcPr marL="57150" marR="57150" marT="57150" marB="57150" anchor="ctr">
                    <a:solidFill>
                      <a:schemeClr val="accent4">
                        <a:lumMod val="20000"/>
                        <a:lumOff val="80000"/>
                      </a:schemeClr>
                    </a:solidFill>
                  </a:tcPr>
                </a:tc>
                <a:extLst>
                  <a:ext uri="{0D108BD9-81ED-4DB2-BD59-A6C34878D82A}">
                    <a16:rowId xmlns:a16="http://schemas.microsoft.com/office/drawing/2014/main" val="10004"/>
                  </a:ext>
                </a:extLst>
              </a:tr>
              <a:tr h="1094759">
                <a:tc>
                  <a:txBody>
                    <a:bodyPr/>
                    <a:lstStyle/>
                    <a:p>
                      <a:r>
                        <a:rPr lang="en-US" sz="1600" dirty="0" err="1">
                          <a:solidFill>
                            <a:srgbClr val="444444"/>
                          </a:solidFill>
                          <a:effectLst/>
                          <a:latin typeface="Times New Roman" panose="02020603050405020304" pitchFamily="18" charset="0"/>
                          <a:cs typeface="Times New Roman" panose="02020603050405020304" pitchFamily="18" charset="0"/>
                        </a:rPr>
                        <a:t>Rà</a:t>
                      </a:r>
                      <a:r>
                        <a:rPr lang="en-US" sz="1600" dirty="0">
                          <a:solidFill>
                            <a:srgbClr val="444444"/>
                          </a:solidFill>
                          <a:effectLst/>
                          <a:latin typeface="Times New Roman" panose="02020603050405020304" pitchFamily="18" charset="0"/>
                          <a:cs typeface="Times New Roman" panose="02020603050405020304" pitchFamily="18" charset="0"/>
                        </a:rPr>
                        <a:t> </a:t>
                      </a:r>
                      <a:r>
                        <a:rPr lang="en-US" sz="1600" dirty="0" err="1">
                          <a:solidFill>
                            <a:srgbClr val="444444"/>
                          </a:solidFill>
                          <a:effectLst/>
                          <a:latin typeface="Times New Roman" panose="02020603050405020304" pitchFamily="18" charset="0"/>
                          <a:cs typeface="Times New Roman" panose="02020603050405020304" pitchFamily="18" charset="0"/>
                        </a:rPr>
                        <a:t>soát</a:t>
                      </a:r>
                      <a:r>
                        <a:rPr lang="en-US" sz="1600" dirty="0">
                          <a:solidFill>
                            <a:srgbClr val="444444"/>
                          </a:solidFill>
                          <a:effectLst/>
                          <a:latin typeface="Times New Roman" panose="02020603050405020304" pitchFamily="18" charset="0"/>
                          <a:cs typeface="Times New Roman" panose="02020603050405020304" pitchFamily="18" charset="0"/>
                        </a:rPr>
                        <a:t> </a:t>
                      </a:r>
                      <a:r>
                        <a:rPr lang="en-US" sz="1600" dirty="0" err="1">
                          <a:solidFill>
                            <a:srgbClr val="444444"/>
                          </a:solidFill>
                          <a:effectLst/>
                          <a:latin typeface="Times New Roman" panose="02020603050405020304" pitchFamily="18" charset="0"/>
                          <a:cs typeface="Times New Roman" panose="02020603050405020304" pitchFamily="18" charset="0"/>
                        </a:rPr>
                        <a:t>lỗi</a:t>
                      </a:r>
                      <a:r>
                        <a:rPr lang="en-US" sz="1600" dirty="0">
                          <a:solidFill>
                            <a:srgbClr val="444444"/>
                          </a:solidFill>
                          <a:effectLst/>
                          <a:latin typeface="Times New Roman" panose="02020603050405020304" pitchFamily="18" charset="0"/>
                          <a:cs typeface="Times New Roman" panose="02020603050405020304" pitchFamily="18" charset="0"/>
                        </a:rPr>
                        <a:t> </a:t>
                      </a:r>
                      <a:r>
                        <a:rPr lang="en-US" sz="1600" dirty="0" err="1">
                          <a:solidFill>
                            <a:srgbClr val="444444"/>
                          </a:solidFill>
                          <a:effectLst/>
                          <a:latin typeface="Times New Roman" panose="02020603050405020304" pitchFamily="18" charset="0"/>
                          <a:cs typeface="Times New Roman" panose="02020603050405020304" pitchFamily="18" charset="0"/>
                        </a:rPr>
                        <a:t>về</a:t>
                      </a:r>
                      <a:r>
                        <a:rPr lang="en-US" sz="1600" dirty="0">
                          <a:solidFill>
                            <a:srgbClr val="444444"/>
                          </a:solidFill>
                          <a:effectLst/>
                          <a:latin typeface="Times New Roman" panose="02020603050405020304" pitchFamily="18" charset="0"/>
                          <a:cs typeface="Times New Roman" panose="02020603050405020304" pitchFamily="18" charset="0"/>
                        </a:rPr>
                        <a:t> </a:t>
                      </a:r>
                      <a:r>
                        <a:rPr lang="en-US" sz="1600" dirty="0" err="1">
                          <a:solidFill>
                            <a:srgbClr val="444444"/>
                          </a:solidFill>
                          <a:effectLst/>
                          <a:latin typeface="Times New Roman" panose="02020603050405020304" pitchFamily="18" charset="0"/>
                          <a:cs typeface="Times New Roman" panose="02020603050405020304" pitchFamily="18" charset="0"/>
                        </a:rPr>
                        <a:t>từ</a:t>
                      </a:r>
                      <a:r>
                        <a:rPr lang="en-US" sz="1600" dirty="0">
                          <a:solidFill>
                            <a:srgbClr val="444444"/>
                          </a:solidFill>
                          <a:effectLst/>
                          <a:latin typeface="Times New Roman" panose="02020603050405020304" pitchFamily="18" charset="0"/>
                          <a:cs typeface="Times New Roman" panose="02020603050405020304" pitchFamily="18" charset="0"/>
                        </a:rPr>
                        <a:t> </a:t>
                      </a:r>
                      <a:r>
                        <a:rPr lang="en-US" sz="1600" dirty="0" err="1">
                          <a:solidFill>
                            <a:srgbClr val="444444"/>
                          </a:solidFill>
                          <a:effectLst/>
                          <a:latin typeface="Times New Roman" panose="02020603050405020304" pitchFamily="18" charset="0"/>
                          <a:cs typeface="Times New Roman" panose="02020603050405020304" pitchFamily="18" charset="0"/>
                        </a:rPr>
                        <a:t>ngữ</a:t>
                      </a:r>
                      <a:r>
                        <a:rPr lang="en-US" sz="1600" dirty="0">
                          <a:solidFill>
                            <a:srgbClr val="444444"/>
                          </a:solidFill>
                          <a:effectLst/>
                          <a:latin typeface="Times New Roman" panose="02020603050405020304" pitchFamily="18" charset="0"/>
                          <a:cs typeface="Times New Roman" panose="02020603050405020304" pitchFamily="18" charset="0"/>
                        </a:rPr>
                        <a:t>, </a:t>
                      </a:r>
                      <a:r>
                        <a:rPr lang="en-US" sz="1600" dirty="0" err="1">
                          <a:solidFill>
                            <a:srgbClr val="444444"/>
                          </a:solidFill>
                          <a:effectLst/>
                          <a:latin typeface="Times New Roman" panose="02020603050405020304" pitchFamily="18" charset="0"/>
                          <a:cs typeface="Times New Roman" panose="02020603050405020304" pitchFamily="18" charset="0"/>
                        </a:rPr>
                        <a:t>câu</a:t>
                      </a:r>
                      <a:r>
                        <a:rPr lang="en-US" sz="1600" dirty="0">
                          <a:solidFill>
                            <a:srgbClr val="444444"/>
                          </a:solidFill>
                          <a:effectLst/>
                          <a:latin typeface="Times New Roman" panose="02020603050405020304" pitchFamily="18" charset="0"/>
                          <a:cs typeface="Times New Roman" panose="02020603050405020304" pitchFamily="18" charset="0"/>
                        </a:rPr>
                        <a:t>, </a:t>
                      </a:r>
                      <a:r>
                        <a:rPr lang="en-US" sz="1600" dirty="0" err="1">
                          <a:solidFill>
                            <a:srgbClr val="444444"/>
                          </a:solidFill>
                          <a:effectLst/>
                          <a:latin typeface="Times New Roman" panose="02020603050405020304" pitchFamily="18" charset="0"/>
                          <a:cs typeface="Times New Roman" panose="02020603050405020304" pitchFamily="18" charset="0"/>
                        </a:rPr>
                        <a:t>đoạn</a:t>
                      </a:r>
                      <a:r>
                        <a:rPr lang="en-US" sz="1600" dirty="0">
                          <a:solidFill>
                            <a:srgbClr val="444444"/>
                          </a:solidFill>
                          <a:effectLst/>
                          <a:latin typeface="Times New Roman" panose="02020603050405020304" pitchFamily="18" charset="0"/>
                          <a:cs typeface="Times New Roman" panose="02020603050405020304" pitchFamily="18" charset="0"/>
                        </a:rPr>
                        <a:t> </a:t>
                      </a:r>
                      <a:r>
                        <a:rPr lang="en-US" sz="1600" dirty="0" err="1">
                          <a:solidFill>
                            <a:srgbClr val="444444"/>
                          </a:solidFill>
                          <a:effectLst/>
                          <a:latin typeface="Times New Roman" panose="02020603050405020304" pitchFamily="18" charset="0"/>
                          <a:cs typeface="Times New Roman" panose="02020603050405020304" pitchFamily="18" charset="0"/>
                        </a:rPr>
                        <a:t>văn</a:t>
                      </a:r>
                      <a:r>
                        <a:rPr lang="en-US" sz="1600" dirty="0">
                          <a:solidFill>
                            <a:srgbClr val="444444"/>
                          </a:solidFill>
                          <a:effectLst/>
                          <a:latin typeface="Times New Roman" panose="02020603050405020304" pitchFamily="18" charset="0"/>
                          <a:cs typeface="Times New Roman" panose="02020603050405020304" pitchFamily="18" charset="0"/>
                        </a:rPr>
                        <a:t>, </a:t>
                      </a:r>
                      <a:r>
                        <a:rPr lang="en-US" sz="1600" dirty="0" err="1">
                          <a:solidFill>
                            <a:srgbClr val="444444"/>
                          </a:solidFill>
                          <a:effectLst/>
                          <a:latin typeface="Times New Roman" panose="02020603050405020304" pitchFamily="18" charset="0"/>
                          <a:cs typeface="Times New Roman" panose="02020603050405020304" pitchFamily="18" charset="0"/>
                        </a:rPr>
                        <a:t>liên</a:t>
                      </a:r>
                      <a:r>
                        <a:rPr lang="en-US" sz="1600" dirty="0">
                          <a:solidFill>
                            <a:srgbClr val="444444"/>
                          </a:solidFill>
                          <a:effectLst/>
                          <a:latin typeface="Times New Roman" panose="02020603050405020304" pitchFamily="18" charset="0"/>
                          <a:cs typeface="Times New Roman" panose="02020603050405020304" pitchFamily="18" charset="0"/>
                        </a:rPr>
                        <a:t> </a:t>
                      </a:r>
                      <a:r>
                        <a:rPr lang="en-US" sz="1600" dirty="0" err="1">
                          <a:solidFill>
                            <a:srgbClr val="444444"/>
                          </a:solidFill>
                          <a:effectLst/>
                          <a:latin typeface="Times New Roman" panose="02020603050405020304" pitchFamily="18" charset="0"/>
                          <a:cs typeface="Times New Roman" panose="02020603050405020304" pitchFamily="18" charset="0"/>
                        </a:rPr>
                        <a:t>kết</a:t>
                      </a:r>
                      <a:r>
                        <a:rPr lang="en-US" sz="1600" dirty="0">
                          <a:solidFill>
                            <a:srgbClr val="444444"/>
                          </a:solidFill>
                          <a:effectLst/>
                          <a:latin typeface="Times New Roman" panose="02020603050405020304" pitchFamily="18" charset="0"/>
                          <a:cs typeface="Times New Roman" panose="02020603050405020304" pitchFamily="18" charset="0"/>
                        </a:rPr>
                        <a:t> </a:t>
                      </a:r>
                      <a:r>
                        <a:rPr lang="en-US" sz="1600" dirty="0" err="1">
                          <a:solidFill>
                            <a:srgbClr val="444444"/>
                          </a:solidFill>
                          <a:effectLst/>
                          <a:latin typeface="Times New Roman" panose="02020603050405020304" pitchFamily="18" charset="0"/>
                          <a:cs typeface="Times New Roman" panose="02020603050405020304" pitchFamily="18" charset="0"/>
                        </a:rPr>
                        <a:t>các</a:t>
                      </a:r>
                      <a:r>
                        <a:rPr lang="en-US" sz="1600" dirty="0">
                          <a:solidFill>
                            <a:srgbClr val="444444"/>
                          </a:solidFill>
                          <a:effectLst/>
                          <a:latin typeface="Times New Roman" panose="02020603050405020304" pitchFamily="18" charset="0"/>
                          <a:cs typeface="Times New Roman" panose="02020603050405020304" pitchFamily="18" charset="0"/>
                        </a:rPr>
                        <a:t> </a:t>
                      </a:r>
                      <a:r>
                        <a:rPr lang="en-US" sz="1600" dirty="0" err="1">
                          <a:solidFill>
                            <a:srgbClr val="444444"/>
                          </a:solidFill>
                          <a:effectLst/>
                          <a:latin typeface="Times New Roman" panose="02020603050405020304" pitchFamily="18" charset="0"/>
                          <a:cs typeface="Times New Roman" panose="02020603050405020304" pitchFamily="18" charset="0"/>
                        </a:rPr>
                        <a:t>câu</a:t>
                      </a:r>
                      <a:r>
                        <a:rPr lang="en-US" sz="1600" dirty="0">
                          <a:solidFill>
                            <a:srgbClr val="444444"/>
                          </a:solidFill>
                          <a:effectLst/>
                          <a:latin typeface="Times New Roman" panose="02020603050405020304" pitchFamily="18" charset="0"/>
                          <a:cs typeface="Times New Roman" panose="02020603050405020304" pitchFamily="18" charset="0"/>
                        </a:rPr>
                        <a:t> </a:t>
                      </a:r>
                      <a:r>
                        <a:rPr lang="en-US" sz="1600" dirty="0" err="1">
                          <a:solidFill>
                            <a:srgbClr val="444444"/>
                          </a:solidFill>
                          <a:effectLst/>
                          <a:latin typeface="Times New Roman" panose="02020603050405020304" pitchFamily="18" charset="0"/>
                          <a:cs typeface="Times New Roman" panose="02020603050405020304" pitchFamily="18" charset="0"/>
                        </a:rPr>
                        <a:t>và</a:t>
                      </a:r>
                      <a:r>
                        <a:rPr lang="en-US" sz="1600" dirty="0">
                          <a:solidFill>
                            <a:srgbClr val="444444"/>
                          </a:solidFill>
                          <a:effectLst/>
                          <a:latin typeface="Times New Roman" panose="02020603050405020304" pitchFamily="18" charset="0"/>
                          <a:cs typeface="Times New Roman" panose="02020603050405020304" pitchFamily="18" charset="0"/>
                        </a:rPr>
                        <a:t> </a:t>
                      </a:r>
                      <a:r>
                        <a:rPr lang="en-US" sz="1600" dirty="0" err="1">
                          <a:solidFill>
                            <a:srgbClr val="444444"/>
                          </a:solidFill>
                          <a:effectLst/>
                          <a:latin typeface="Times New Roman" panose="02020603050405020304" pitchFamily="18" charset="0"/>
                          <a:cs typeface="Times New Roman" panose="02020603050405020304" pitchFamily="18" charset="0"/>
                        </a:rPr>
                        <a:t>các</a:t>
                      </a:r>
                      <a:r>
                        <a:rPr lang="en-US" sz="1600" dirty="0">
                          <a:solidFill>
                            <a:srgbClr val="444444"/>
                          </a:solidFill>
                          <a:effectLst/>
                          <a:latin typeface="Times New Roman" panose="02020603050405020304" pitchFamily="18" charset="0"/>
                          <a:cs typeface="Times New Roman" panose="02020603050405020304" pitchFamily="18" charset="0"/>
                        </a:rPr>
                        <a:t> </a:t>
                      </a:r>
                      <a:r>
                        <a:rPr lang="en-US" sz="1600" dirty="0" err="1">
                          <a:solidFill>
                            <a:srgbClr val="444444"/>
                          </a:solidFill>
                          <a:effectLst/>
                          <a:latin typeface="Times New Roman" panose="02020603050405020304" pitchFamily="18" charset="0"/>
                          <a:cs typeface="Times New Roman" panose="02020603050405020304" pitchFamily="18" charset="0"/>
                        </a:rPr>
                        <a:t>đoạn</a:t>
                      </a:r>
                      <a:r>
                        <a:rPr lang="en-US" sz="1600" dirty="0">
                          <a:solidFill>
                            <a:srgbClr val="444444"/>
                          </a:solidFill>
                          <a:effectLst/>
                          <a:latin typeface="Times New Roman" panose="02020603050405020304" pitchFamily="18" charset="0"/>
                          <a:cs typeface="Times New Roman" panose="02020603050405020304" pitchFamily="18" charset="0"/>
                        </a:rPr>
                        <a:t>, </a:t>
                      </a:r>
                      <a:r>
                        <a:rPr lang="en-US" sz="1600" dirty="0" err="1">
                          <a:solidFill>
                            <a:srgbClr val="444444"/>
                          </a:solidFill>
                          <a:effectLst/>
                          <a:latin typeface="Times New Roman" panose="02020603050405020304" pitchFamily="18" charset="0"/>
                          <a:cs typeface="Times New Roman" panose="02020603050405020304" pitchFamily="18" charset="0"/>
                        </a:rPr>
                        <a:t>cách</a:t>
                      </a:r>
                      <a:r>
                        <a:rPr lang="en-US" sz="1600" dirty="0">
                          <a:solidFill>
                            <a:srgbClr val="444444"/>
                          </a:solidFill>
                          <a:effectLst/>
                          <a:latin typeface="Times New Roman" panose="02020603050405020304" pitchFamily="18" charset="0"/>
                          <a:cs typeface="Times New Roman" panose="02020603050405020304" pitchFamily="18" charset="0"/>
                        </a:rPr>
                        <a:t> </a:t>
                      </a:r>
                      <a:r>
                        <a:rPr lang="en-US" sz="1600" dirty="0" err="1">
                          <a:solidFill>
                            <a:srgbClr val="444444"/>
                          </a:solidFill>
                          <a:effectLst/>
                          <a:latin typeface="Times New Roman" panose="02020603050405020304" pitchFamily="18" charset="0"/>
                          <a:cs typeface="Times New Roman" panose="02020603050405020304" pitchFamily="18" charset="0"/>
                        </a:rPr>
                        <a:t>trình</a:t>
                      </a:r>
                      <a:r>
                        <a:rPr lang="en-US" sz="1600" dirty="0">
                          <a:solidFill>
                            <a:srgbClr val="444444"/>
                          </a:solidFill>
                          <a:effectLst/>
                          <a:latin typeface="Times New Roman" panose="02020603050405020304" pitchFamily="18" charset="0"/>
                          <a:cs typeface="Times New Roman" panose="02020603050405020304" pitchFamily="18" charset="0"/>
                        </a:rPr>
                        <a:t> </a:t>
                      </a:r>
                      <a:r>
                        <a:rPr lang="en-US" sz="1600" dirty="0" err="1">
                          <a:solidFill>
                            <a:srgbClr val="444444"/>
                          </a:solidFill>
                          <a:effectLst/>
                          <a:latin typeface="Times New Roman" panose="02020603050405020304" pitchFamily="18" charset="0"/>
                          <a:cs typeface="Times New Roman" panose="02020603050405020304" pitchFamily="18" charset="0"/>
                        </a:rPr>
                        <a:t>bày</a:t>
                      </a:r>
                      <a:r>
                        <a:rPr lang="en-US" sz="1600" dirty="0">
                          <a:solidFill>
                            <a:srgbClr val="444444"/>
                          </a:solidFill>
                          <a:effectLst/>
                          <a:latin typeface="Times New Roman" panose="02020603050405020304" pitchFamily="18" charset="0"/>
                          <a:cs typeface="Times New Roman" panose="02020603050405020304" pitchFamily="18" charset="0"/>
                        </a:rPr>
                        <a:t> </a:t>
                      </a:r>
                      <a:r>
                        <a:rPr lang="en-US" sz="1600" dirty="0" err="1">
                          <a:solidFill>
                            <a:srgbClr val="444444"/>
                          </a:solidFill>
                          <a:effectLst/>
                          <a:latin typeface="Times New Roman" panose="02020603050405020304" pitchFamily="18" charset="0"/>
                          <a:cs typeface="Times New Roman" panose="02020603050405020304" pitchFamily="18" charset="0"/>
                        </a:rPr>
                        <a:t>bài</a:t>
                      </a:r>
                      <a:r>
                        <a:rPr lang="en-US" sz="1600" dirty="0">
                          <a:solidFill>
                            <a:srgbClr val="444444"/>
                          </a:solidFill>
                          <a:effectLst/>
                          <a:latin typeface="Times New Roman" panose="02020603050405020304" pitchFamily="18" charset="0"/>
                          <a:cs typeface="Times New Roman" panose="02020603050405020304" pitchFamily="18" charset="0"/>
                        </a:rPr>
                        <a:t> </a:t>
                      </a:r>
                      <a:r>
                        <a:rPr lang="en-US" sz="1600" dirty="0" err="1">
                          <a:solidFill>
                            <a:srgbClr val="444444"/>
                          </a:solidFill>
                          <a:effectLst/>
                          <a:latin typeface="Times New Roman" panose="02020603050405020304" pitchFamily="18" charset="0"/>
                          <a:cs typeface="Times New Roman" panose="02020603050405020304" pitchFamily="18" charset="0"/>
                        </a:rPr>
                        <a:t>viết</a:t>
                      </a:r>
                      <a:endParaRPr lang="en-US" sz="1600" dirty="0">
                        <a:solidFill>
                          <a:srgbClr val="444444"/>
                        </a:solidFill>
                        <a:effectLst/>
                        <a:latin typeface="Times New Roman" panose="02020603050405020304" pitchFamily="18" charset="0"/>
                        <a:cs typeface="Times New Roman" panose="02020603050405020304" pitchFamily="18" charset="0"/>
                      </a:endParaRPr>
                    </a:p>
                  </a:txBody>
                  <a:tcPr marL="57150" marR="57150" marT="57150" marB="57150" anchor="ctr">
                    <a:solidFill>
                      <a:schemeClr val="accent4">
                        <a:lumMod val="20000"/>
                        <a:lumOff val="80000"/>
                      </a:schemeClr>
                    </a:solidFill>
                  </a:tcPr>
                </a:tc>
                <a:tc>
                  <a:txBody>
                    <a:bodyPr/>
                    <a:lstStyle/>
                    <a:p>
                      <a:endParaRPr lang="en-US" sz="1600" dirty="0">
                        <a:effectLst/>
                        <a:latin typeface="Times New Roman" panose="02020603050405020304" pitchFamily="18" charset="0"/>
                        <a:cs typeface="Times New Roman" panose="02020603050405020304" pitchFamily="18" charset="0"/>
                      </a:endParaRPr>
                    </a:p>
                  </a:txBody>
                  <a:tcPr marL="57150" marR="57150" marT="57150" marB="57150" anchor="ctr">
                    <a:solidFill>
                      <a:schemeClr val="accent4">
                        <a:lumMod val="20000"/>
                        <a:lumOff val="80000"/>
                      </a:schemeClr>
                    </a:solidFill>
                  </a:tcPr>
                </a:tc>
                <a:tc>
                  <a:txBody>
                    <a:bodyPr/>
                    <a:lstStyle/>
                    <a:p>
                      <a:pPr marL="0" marR="0" lvl="0" indent="0" algn="l" rtl="0">
                        <a:lnSpc>
                          <a:spcPct val="100000"/>
                        </a:lnSpc>
                        <a:spcBef>
                          <a:spcPts val="0"/>
                        </a:spcBef>
                        <a:spcAft>
                          <a:spcPts val="0"/>
                        </a:spcAft>
                        <a:buClr>
                          <a:srgbClr val="000000"/>
                        </a:buClr>
                        <a:buSzPts val="2000"/>
                        <a:buFont typeface="Arial"/>
                        <a:buNone/>
                      </a:pPr>
                      <a:endParaRPr sz="1600" u="none" strike="noStrike" cap="none">
                        <a:solidFill>
                          <a:schemeClr val="tx1">
                            <a:lumMod val="50000"/>
                          </a:schemeClr>
                        </a:solidFill>
                        <a:latin typeface="Times New Roman" panose="02020603050405020304" pitchFamily="18" charset="0"/>
                        <a:ea typeface="Cambria"/>
                        <a:cs typeface="Times New Roman" panose="02020603050405020304" pitchFamily="18" charset="0"/>
                        <a:sym typeface="Cambria"/>
                      </a:endParaRPr>
                    </a:p>
                  </a:txBody>
                  <a:tcPr marL="68588" marR="68588" marT="34294" marB="34294">
                    <a:solidFill>
                      <a:schemeClr val="accent4">
                        <a:lumMod val="20000"/>
                        <a:lumOff val="80000"/>
                      </a:schemeClr>
                    </a:solidFill>
                  </a:tcPr>
                </a:tc>
                <a:tc>
                  <a:txBody>
                    <a:bodyPr/>
                    <a:lstStyle/>
                    <a:p>
                      <a:r>
                        <a:rPr lang="vi-VN" sz="1600" dirty="0">
                          <a:solidFill>
                            <a:srgbClr val="444444"/>
                          </a:solidFill>
                          <a:effectLst/>
                          <a:latin typeface="Times New Roman" panose="02020603050405020304" pitchFamily="18" charset="0"/>
                          <a:cs typeface="Times New Roman" panose="02020603050405020304" pitchFamily="18" charset="0"/>
                        </a:rPr>
                        <a:t>Sửa những lỗi phát hiện được.</a:t>
                      </a:r>
                    </a:p>
                  </a:txBody>
                  <a:tcPr marL="57150" marR="57150" marT="57150" marB="57150" anchor="ctr">
                    <a:solidFill>
                      <a:schemeClr val="accent4">
                        <a:lumMod val="20000"/>
                        <a:lumOff val="80000"/>
                      </a:schemeClr>
                    </a:solidFill>
                  </a:tcPr>
                </a:tc>
                <a:extLst>
                  <a:ext uri="{0D108BD9-81ED-4DB2-BD59-A6C34878D82A}">
                    <a16:rowId xmlns:a16="http://schemas.microsoft.com/office/drawing/2014/main" val="10005"/>
                  </a:ext>
                </a:extLst>
              </a:tr>
            </a:tbl>
          </a:graphicData>
        </a:graphic>
      </p:graphicFrame>
      <p:sp>
        <p:nvSpPr>
          <p:cNvPr id="8" name="Google Shape;401;p20"/>
          <p:cNvSpPr/>
          <p:nvPr/>
        </p:nvSpPr>
        <p:spPr>
          <a:xfrm>
            <a:off x="3343926" y="1029895"/>
            <a:ext cx="390525" cy="361950"/>
          </a:xfrm>
          <a:prstGeom prst="rect">
            <a:avLst/>
          </a:prstGeom>
          <a:solidFill>
            <a:schemeClr val="accent4">
              <a:lumMod val="75000"/>
            </a:schemeClr>
          </a:solidFill>
          <a:ln w="12700" cap="flat" cmpd="sng">
            <a:solidFill>
              <a:srgbClr val="42719B"/>
            </a:solidFill>
            <a:prstDash val="solid"/>
            <a:miter lim="800000"/>
            <a:headEnd type="none" w="sm" len="sm"/>
            <a:tailEnd type="none" w="sm" len="sm"/>
          </a:ln>
        </p:spPr>
        <p:txBody>
          <a:bodyPr spcFirstLastPara="1" wrap="square" lIns="68569" tIns="34275" rIns="68569" bIns="34275" anchor="ctr" anchorCtr="0">
            <a:noAutofit/>
          </a:bodyPr>
          <a:lstStyle/>
          <a:p>
            <a:pPr algn="ctr">
              <a:buSzPts val="1800"/>
            </a:pPr>
            <a:endParaRPr sz="1350">
              <a:solidFill>
                <a:srgbClr val="FFFFFF"/>
              </a:solidFill>
              <a:latin typeface="Calibri"/>
              <a:ea typeface="Calibri"/>
              <a:cs typeface="Calibri"/>
              <a:sym typeface="Calibri"/>
            </a:endParaRPr>
          </a:p>
        </p:txBody>
      </p:sp>
      <p:sp>
        <p:nvSpPr>
          <p:cNvPr id="9" name="Google Shape;402;p20"/>
          <p:cNvSpPr/>
          <p:nvPr/>
        </p:nvSpPr>
        <p:spPr>
          <a:xfrm>
            <a:off x="4231080" y="1628106"/>
            <a:ext cx="390525" cy="361950"/>
          </a:xfrm>
          <a:prstGeom prst="rect">
            <a:avLst/>
          </a:prstGeom>
          <a:solidFill>
            <a:schemeClr val="accent4">
              <a:lumMod val="75000"/>
            </a:schemeClr>
          </a:solidFill>
          <a:ln w="12700" cap="flat" cmpd="sng">
            <a:solidFill>
              <a:srgbClr val="42719B"/>
            </a:solidFill>
            <a:prstDash val="solid"/>
            <a:miter lim="800000"/>
            <a:headEnd type="none" w="sm" len="sm"/>
            <a:tailEnd type="none" w="sm" len="sm"/>
          </a:ln>
        </p:spPr>
        <p:txBody>
          <a:bodyPr spcFirstLastPara="1" wrap="square" lIns="68569" tIns="34275" rIns="68569" bIns="34275" anchor="ctr" anchorCtr="0">
            <a:noAutofit/>
          </a:bodyPr>
          <a:lstStyle/>
          <a:p>
            <a:pPr algn="ctr">
              <a:buSzPts val="1800"/>
            </a:pPr>
            <a:endParaRPr sz="1350">
              <a:solidFill>
                <a:srgbClr val="FFFFFF"/>
              </a:solidFill>
              <a:latin typeface="Calibri"/>
              <a:ea typeface="Calibri"/>
              <a:cs typeface="Calibri"/>
              <a:sym typeface="Calibri"/>
            </a:endParaRPr>
          </a:p>
        </p:txBody>
      </p:sp>
      <p:sp>
        <p:nvSpPr>
          <p:cNvPr id="10" name="Google Shape;403;p20"/>
          <p:cNvSpPr/>
          <p:nvPr/>
        </p:nvSpPr>
        <p:spPr>
          <a:xfrm>
            <a:off x="4231080" y="1029895"/>
            <a:ext cx="390525" cy="361950"/>
          </a:xfrm>
          <a:prstGeom prst="rect">
            <a:avLst/>
          </a:prstGeom>
          <a:solidFill>
            <a:schemeClr val="accent4">
              <a:lumMod val="75000"/>
            </a:schemeClr>
          </a:solidFill>
          <a:ln w="12700" cap="flat" cmpd="sng">
            <a:solidFill>
              <a:srgbClr val="42719B"/>
            </a:solidFill>
            <a:prstDash val="solid"/>
            <a:miter lim="800000"/>
            <a:headEnd type="none" w="sm" len="sm"/>
            <a:tailEnd type="none" w="sm" len="sm"/>
          </a:ln>
        </p:spPr>
        <p:txBody>
          <a:bodyPr spcFirstLastPara="1" wrap="square" lIns="68569" tIns="34275" rIns="68569" bIns="34275" anchor="ctr" anchorCtr="0">
            <a:noAutofit/>
          </a:bodyPr>
          <a:lstStyle/>
          <a:p>
            <a:pPr algn="ctr">
              <a:buSzPts val="1800"/>
            </a:pPr>
            <a:endParaRPr sz="1350">
              <a:solidFill>
                <a:srgbClr val="FFFFFF"/>
              </a:solidFill>
              <a:latin typeface="Calibri"/>
              <a:ea typeface="Calibri"/>
              <a:cs typeface="Calibri"/>
              <a:sym typeface="Calibri"/>
            </a:endParaRPr>
          </a:p>
        </p:txBody>
      </p:sp>
      <p:sp>
        <p:nvSpPr>
          <p:cNvPr id="11" name="Google Shape;404;p20"/>
          <p:cNvSpPr/>
          <p:nvPr/>
        </p:nvSpPr>
        <p:spPr>
          <a:xfrm>
            <a:off x="3343926" y="1628106"/>
            <a:ext cx="390525" cy="361950"/>
          </a:xfrm>
          <a:prstGeom prst="rect">
            <a:avLst/>
          </a:prstGeom>
          <a:solidFill>
            <a:schemeClr val="accent4">
              <a:lumMod val="75000"/>
            </a:schemeClr>
          </a:solidFill>
          <a:ln w="12700" cap="flat" cmpd="sng">
            <a:solidFill>
              <a:srgbClr val="42719B"/>
            </a:solidFill>
            <a:prstDash val="solid"/>
            <a:miter lim="800000"/>
            <a:headEnd type="none" w="sm" len="sm"/>
            <a:tailEnd type="none" w="sm" len="sm"/>
          </a:ln>
        </p:spPr>
        <p:txBody>
          <a:bodyPr spcFirstLastPara="1" wrap="square" lIns="68569" tIns="34275" rIns="68569" bIns="34275" anchor="ctr" anchorCtr="0">
            <a:noAutofit/>
          </a:bodyPr>
          <a:lstStyle/>
          <a:p>
            <a:pPr algn="ctr">
              <a:buSzPts val="1800"/>
            </a:pPr>
            <a:endParaRPr sz="1350">
              <a:solidFill>
                <a:srgbClr val="FFFFFF"/>
              </a:solidFill>
              <a:latin typeface="Calibri"/>
              <a:ea typeface="Calibri"/>
              <a:cs typeface="Calibri"/>
              <a:sym typeface="Calibri"/>
            </a:endParaRPr>
          </a:p>
        </p:txBody>
      </p:sp>
      <p:sp>
        <p:nvSpPr>
          <p:cNvPr id="12" name="Google Shape;405;p20"/>
          <p:cNvSpPr/>
          <p:nvPr/>
        </p:nvSpPr>
        <p:spPr>
          <a:xfrm>
            <a:off x="4231080" y="2488075"/>
            <a:ext cx="390525" cy="361950"/>
          </a:xfrm>
          <a:prstGeom prst="rect">
            <a:avLst/>
          </a:prstGeom>
          <a:solidFill>
            <a:schemeClr val="accent4">
              <a:lumMod val="75000"/>
            </a:schemeClr>
          </a:solidFill>
          <a:ln w="12700" cap="flat" cmpd="sng">
            <a:solidFill>
              <a:srgbClr val="42719B"/>
            </a:solidFill>
            <a:prstDash val="solid"/>
            <a:miter lim="800000"/>
            <a:headEnd type="none" w="sm" len="sm"/>
            <a:tailEnd type="none" w="sm" len="sm"/>
          </a:ln>
        </p:spPr>
        <p:txBody>
          <a:bodyPr spcFirstLastPara="1" wrap="square" lIns="68569" tIns="34275" rIns="68569" bIns="34275" anchor="ctr" anchorCtr="0">
            <a:noAutofit/>
          </a:bodyPr>
          <a:lstStyle/>
          <a:p>
            <a:pPr algn="ctr">
              <a:buSzPts val="1800"/>
            </a:pPr>
            <a:endParaRPr sz="1350">
              <a:solidFill>
                <a:srgbClr val="FFFFFF"/>
              </a:solidFill>
              <a:latin typeface="Calibri"/>
              <a:ea typeface="Calibri"/>
              <a:cs typeface="Calibri"/>
              <a:sym typeface="Calibri"/>
            </a:endParaRPr>
          </a:p>
        </p:txBody>
      </p:sp>
      <p:sp>
        <p:nvSpPr>
          <p:cNvPr id="13" name="Google Shape;406;p20"/>
          <p:cNvSpPr/>
          <p:nvPr/>
        </p:nvSpPr>
        <p:spPr>
          <a:xfrm>
            <a:off x="3343926" y="2488075"/>
            <a:ext cx="390525" cy="361950"/>
          </a:xfrm>
          <a:prstGeom prst="rect">
            <a:avLst/>
          </a:prstGeom>
          <a:solidFill>
            <a:schemeClr val="accent4">
              <a:lumMod val="75000"/>
            </a:schemeClr>
          </a:solidFill>
          <a:ln w="12700" cap="flat" cmpd="sng">
            <a:solidFill>
              <a:srgbClr val="42719B"/>
            </a:solidFill>
            <a:prstDash val="solid"/>
            <a:miter lim="800000"/>
            <a:headEnd type="none" w="sm" len="sm"/>
            <a:tailEnd type="none" w="sm" len="sm"/>
          </a:ln>
        </p:spPr>
        <p:txBody>
          <a:bodyPr spcFirstLastPara="1" wrap="square" lIns="68569" tIns="34275" rIns="68569" bIns="34275" anchor="ctr" anchorCtr="0">
            <a:noAutofit/>
          </a:bodyPr>
          <a:lstStyle/>
          <a:p>
            <a:pPr algn="ctr">
              <a:buSzPts val="1800"/>
            </a:pPr>
            <a:endParaRPr sz="1350">
              <a:solidFill>
                <a:srgbClr val="FFFFFF"/>
              </a:solidFill>
              <a:latin typeface="Calibri"/>
              <a:ea typeface="Calibri"/>
              <a:cs typeface="Calibri"/>
              <a:sym typeface="Calibri"/>
            </a:endParaRPr>
          </a:p>
        </p:txBody>
      </p:sp>
      <p:sp>
        <p:nvSpPr>
          <p:cNvPr id="14" name="Google Shape;407;p20"/>
          <p:cNvSpPr/>
          <p:nvPr/>
        </p:nvSpPr>
        <p:spPr>
          <a:xfrm>
            <a:off x="4231080" y="3321821"/>
            <a:ext cx="390525" cy="361950"/>
          </a:xfrm>
          <a:prstGeom prst="rect">
            <a:avLst/>
          </a:prstGeom>
          <a:solidFill>
            <a:schemeClr val="accent4">
              <a:lumMod val="75000"/>
            </a:schemeClr>
          </a:solidFill>
          <a:ln w="12700" cap="flat" cmpd="sng">
            <a:solidFill>
              <a:srgbClr val="42719B"/>
            </a:solidFill>
            <a:prstDash val="solid"/>
            <a:miter lim="800000"/>
            <a:headEnd type="none" w="sm" len="sm"/>
            <a:tailEnd type="none" w="sm" len="sm"/>
          </a:ln>
        </p:spPr>
        <p:txBody>
          <a:bodyPr spcFirstLastPara="1" wrap="square" lIns="68569" tIns="34275" rIns="68569" bIns="34275" anchor="ctr" anchorCtr="0">
            <a:noAutofit/>
          </a:bodyPr>
          <a:lstStyle/>
          <a:p>
            <a:pPr algn="ctr">
              <a:buSzPts val="1800"/>
            </a:pPr>
            <a:endParaRPr sz="1350">
              <a:solidFill>
                <a:srgbClr val="FFFFFF"/>
              </a:solidFill>
              <a:latin typeface="Calibri"/>
              <a:ea typeface="Calibri"/>
              <a:cs typeface="Calibri"/>
              <a:sym typeface="Calibri"/>
            </a:endParaRPr>
          </a:p>
        </p:txBody>
      </p:sp>
      <p:sp>
        <p:nvSpPr>
          <p:cNvPr id="15" name="Google Shape;408;p20"/>
          <p:cNvSpPr/>
          <p:nvPr/>
        </p:nvSpPr>
        <p:spPr>
          <a:xfrm>
            <a:off x="3343926" y="3330044"/>
            <a:ext cx="390525" cy="361950"/>
          </a:xfrm>
          <a:prstGeom prst="rect">
            <a:avLst/>
          </a:prstGeom>
          <a:solidFill>
            <a:schemeClr val="accent4">
              <a:lumMod val="75000"/>
            </a:schemeClr>
          </a:solidFill>
          <a:ln w="12700" cap="flat" cmpd="sng">
            <a:solidFill>
              <a:srgbClr val="42719B"/>
            </a:solidFill>
            <a:prstDash val="solid"/>
            <a:miter lim="800000"/>
            <a:headEnd type="none" w="sm" len="sm"/>
            <a:tailEnd type="none" w="sm" len="sm"/>
          </a:ln>
        </p:spPr>
        <p:txBody>
          <a:bodyPr spcFirstLastPara="1" wrap="square" lIns="68569" tIns="34275" rIns="68569" bIns="34275" anchor="ctr" anchorCtr="0">
            <a:noAutofit/>
          </a:bodyPr>
          <a:lstStyle/>
          <a:p>
            <a:pPr algn="ctr">
              <a:buSzPts val="1800"/>
            </a:pPr>
            <a:endParaRPr sz="1350">
              <a:solidFill>
                <a:srgbClr val="FFFFFF"/>
              </a:solidFill>
              <a:latin typeface="Calibri"/>
              <a:ea typeface="Calibri"/>
              <a:cs typeface="Calibri"/>
              <a:sym typeface="Calibri"/>
            </a:endParaRPr>
          </a:p>
        </p:txBody>
      </p:sp>
      <p:sp>
        <p:nvSpPr>
          <p:cNvPr id="16" name="Google Shape;409;p20"/>
          <p:cNvSpPr/>
          <p:nvPr/>
        </p:nvSpPr>
        <p:spPr>
          <a:xfrm>
            <a:off x="4231080" y="4040411"/>
            <a:ext cx="390525" cy="361950"/>
          </a:xfrm>
          <a:prstGeom prst="rect">
            <a:avLst/>
          </a:prstGeom>
          <a:solidFill>
            <a:schemeClr val="accent4">
              <a:lumMod val="75000"/>
            </a:schemeClr>
          </a:solidFill>
          <a:ln w="12700" cap="flat" cmpd="sng">
            <a:solidFill>
              <a:srgbClr val="42719B"/>
            </a:solidFill>
            <a:prstDash val="solid"/>
            <a:miter lim="800000"/>
            <a:headEnd type="none" w="sm" len="sm"/>
            <a:tailEnd type="none" w="sm" len="sm"/>
          </a:ln>
        </p:spPr>
        <p:txBody>
          <a:bodyPr spcFirstLastPara="1" wrap="square" lIns="68569" tIns="34275" rIns="68569" bIns="34275" anchor="ctr" anchorCtr="0">
            <a:noAutofit/>
          </a:bodyPr>
          <a:lstStyle/>
          <a:p>
            <a:pPr algn="ctr">
              <a:buSzPts val="1800"/>
            </a:pPr>
            <a:endParaRPr sz="1350">
              <a:solidFill>
                <a:srgbClr val="FFFFFF"/>
              </a:solidFill>
              <a:latin typeface="Calibri"/>
              <a:ea typeface="Calibri"/>
              <a:cs typeface="Calibri"/>
              <a:sym typeface="Calibri"/>
            </a:endParaRPr>
          </a:p>
        </p:txBody>
      </p:sp>
      <p:sp>
        <p:nvSpPr>
          <p:cNvPr id="17" name="Google Shape;410;p20"/>
          <p:cNvSpPr/>
          <p:nvPr/>
        </p:nvSpPr>
        <p:spPr>
          <a:xfrm>
            <a:off x="3343926" y="4040411"/>
            <a:ext cx="390525" cy="361950"/>
          </a:xfrm>
          <a:prstGeom prst="rect">
            <a:avLst/>
          </a:prstGeom>
          <a:solidFill>
            <a:schemeClr val="accent4">
              <a:lumMod val="75000"/>
            </a:schemeClr>
          </a:solidFill>
          <a:ln w="12700" cap="flat" cmpd="sng">
            <a:solidFill>
              <a:srgbClr val="42719B"/>
            </a:solidFill>
            <a:prstDash val="solid"/>
            <a:miter lim="800000"/>
            <a:headEnd type="none" w="sm" len="sm"/>
            <a:tailEnd type="none" w="sm" len="sm"/>
          </a:ln>
        </p:spPr>
        <p:txBody>
          <a:bodyPr spcFirstLastPara="1" wrap="square" lIns="68569" tIns="34275" rIns="68569" bIns="34275" anchor="ctr" anchorCtr="0">
            <a:noAutofit/>
          </a:bodyPr>
          <a:lstStyle/>
          <a:p>
            <a:pPr algn="ctr">
              <a:buSzPts val="1800"/>
            </a:pPr>
            <a:endParaRPr sz="1350">
              <a:solidFill>
                <a:srgbClr val="FFFFFF"/>
              </a:solidFill>
              <a:latin typeface="Calibri"/>
              <a:ea typeface="Calibri"/>
              <a:cs typeface="Calibri"/>
              <a:sym typeface="Calibri"/>
            </a:endParaRPr>
          </a:p>
        </p:txBody>
      </p:sp>
    </p:spTree>
    <p:extLst>
      <p:ext uri="{BB962C8B-B14F-4D97-AF65-F5344CB8AC3E}">
        <p14:creationId xmlns:p14="http://schemas.microsoft.com/office/powerpoint/2010/main" val="472364105"/>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childTnLst>
                                </p:cTn>
                              </p:par>
                              <p:par>
                                <p:cTn id="8" presetID="10" presetClass="entr" presetSubtype="0" fill="hold"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fade">
                                      <p:cBhvr>
                                        <p:cTn id="10" dur="1000"/>
                                        <p:tgtEl>
                                          <p:spTgt spid="8"/>
                                        </p:tgtEl>
                                      </p:cBhvr>
                                    </p:animEffect>
                                  </p:childTnLst>
                                </p:cTn>
                              </p:par>
                              <p:par>
                                <p:cTn id="11" presetID="10" presetClass="entr" presetSubtype="0" fill="hold" nodeType="with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fade">
                                      <p:cBhvr>
                                        <p:cTn id="13" dur="1000"/>
                                        <p:tgtEl>
                                          <p:spTgt spid="9"/>
                                        </p:tgtEl>
                                      </p:cBhvr>
                                    </p:animEffect>
                                  </p:childTnLst>
                                </p:cTn>
                              </p:par>
                              <p:par>
                                <p:cTn id="14" presetID="10" presetClass="entr" presetSubtype="0" fill="hold" nodeType="withEffect">
                                  <p:stCondLst>
                                    <p:cond delay="0"/>
                                  </p:stCondLst>
                                  <p:childTnLst>
                                    <p:set>
                                      <p:cBhvr>
                                        <p:cTn id="15" dur="1" fill="hold">
                                          <p:stCondLst>
                                            <p:cond delay="0"/>
                                          </p:stCondLst>
                                        </p:cTn>
                                        <p:tgtEl>
                                          <p:spTgt spid="10"/>
                                        </p:tgtEl>
                                        <p:attrNameLst>
                                          <p:attrName>style.visibility</p:attrName>
                                        </p:attrNameLst>
                                      </p:cBhvr>
                                      <p:to>
                                        <p:strVal val="visible"/>
                                      </p:to>
                                    </p:set>
                                    <p:animEffect transition="in" filter="fade">
                                      <p:cBhvr>
                                        <p:cTn id="16" dur="1000"/>
                                        <p:tgtEl>
                                          <p:spTgt spid="10"/>
                                        </p:tgtEl>
                                      </p:cBhvr>
                                    </p:animEffect>
                                  </p:childTnLst>
                                </p:cTn>
                              </p:par>
                              <p:par>
                                <p:cTn id="17" presetID="10" presetClass="entr" presetSubtype="0" fill="hold" nodeType="withEffect">
                                  <p:stCondLst>
                                    <p:cond delay="0"/>
                                  </p:stCondLst>
                                  <p:childTnLst>
                                    <p:set>
                                      <p:cBhvr>
                                        <p:cTn id="18" dur="1" fill="hold">
                                          <p:stCondLst>
                                            <p:cond delay="0"/>
                                          </p:stCondLst>
                                        </p:cTn>
                                        <p:tgtEl>
                                          <p:spTgt spid="11"/>
                                        </p:tgtEl>
                                        <p:attrNameLst>
                                          <p:attrName>style.visibility</p:attrName>
                                        </p:attrNameLst>
                                      </p:cBhvr>
                                      <p:to>
                                        <p:strVal val="visible"/>
                                      </p:to>
                                    </p:set>
                                    <p:animEffect transition="in" filter="fade">
                                      <p:cBhvr>
                                        <p:cTn id="19" dur="1000"/>
                                        <p:tgtEl>
                                          <p:spTgt spid="11"/>
                                        </p:tgtEl>
                                      </p:cBhvr>
                                    </p:animEffect>
                                  </p:childTnLst>
                                </p:cTn>
                              </p:par>
                              <p:par>
                                <p:cTn id="20" presetID="10" presetClass="entr" presetSubtype="0" fill="hold" nodeType="with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fade">
                                      <p:cBhvr>
                                        <p:cTn id="22" dur="1000"/>
                                        <p:tgtEl>
                                          <p:spTgt spid="12"/>
                                        </p:tgtEl>
                                      </p:cBhvr>
                                    </p:animEffect>
                                  </p:childTnLst>
                                </p:cTn>
                              </p:par>
                              <p:par>
                                <p:cTn id="23" presetID="10" presetClass="entr" presetSubtype="0" fill="hold" nodeType="withEffect">
                                  <p:stCondLst>
                                    <p:cond delay="0"/>
                                  </p:stCondLst>
                                  <p:childTnLst>
                                    <p:set>
                                      <p:cBhvr>
                                        <p:cTn id="24" dur="1" fill="hold">
                                          <p:stCondLst>
                                            <p:cond delay="0"/>
                                          </p:stCondLst>
                                        </p:cTn>
                                        <p:tgtEl>
                                          <p:spTgt spid="13"/>
                                        </p:tgtEl>
                                        <p:attrNameLst>
                                          <p:attrName>style.visibility</p:attrName>
                                        </p:attrNameLst>
                                      </p:cBhvr>
                                      <p:to>
                                        <p:strVal val="visible"/>
                                      </p:to>
                                    </p:set>
                                    <p:animEffect transition="in" filter="fade">
                                      <p:cBhvr>
                                        <p:cTn id="25" dur="1000"/>
                                        <p:tgtEl>
                                          <p:spTgt spid="13"/>
                                        </p:tgtEl>
                                      </p:cBhvr>
                                    </p:animEffect>
                                  </p:childTnLst>
                                </p:cTn>
                              </p:par>
                              <p:par>
                                <p:cTn id="26" presetID="10" presetClass="entr" presetSubtype="0" fill="hold" nodeType="withEffect">
                                  <p:stCondLst>
                                    <p:cond delay="0"/>
                                  </p:stCondLst>
                                  <p:childTnLst>
                                    <p:set>
                                      <p:cBhvr>
                                        <p:cTn id="27" dur="1" fill="hold">
                                          <p:stCondLst>
                                            <p:cond delay="0"/>
                                          </p:stCondLst>
                                        </p:cTn>
                                        <p:tgtEl>
                                          <p:spTgt spid="14"/>
                                        </p:tgtEl>
                                        <p:attrNameLst>
                                          <p:attrName>style.visibility</p:attrName>
                                        </p:attrNameLst>
                                      </p:cBhvr>
                                      <p:to>
                                        <p:strVal val="visible"/>
                                      </p:to>
                                    </p:set>
                                    <p:animEffect transition="in" filter="fade">
                                      <p:cBhvr>
                                        <p:cTn id="28" dur="1000"/>
                                        <p:tgtEl>
                                          <p:spTgt spid="14"/>
                                        </p:tgtEl>
                                      </p:cBhvr>
                                    </p:animEffect>
                                  </p:childTnLst>
                                </p:cTn>
                              </p:par>
                              <p:par>
                                <p:cTn id="29" presetID="10" presetClass="entr" presetSubtype="0" fill="hold" nodeType="withEffect">
                                  <p:stCondLst>
                                    <p:cond delay="0"/>
                                  </p:stCondLst>
                                  <p:childTnLst>
                                    <p:set>
                                      <p:cBhvr>
                                        <p:cTn id="30" dur="1" fill="hold">
                                          <p:stCondLst>
                                            <p:cond delay="0"/>
                                          </p:stCondLst>
                                        </p:cTn>
                                        <p:tgtEl>
                                          <p:spTgt spid="15"/>
                                        </p:tgtEl>
                                        <p:attrNameLst>
                                          <p:attrName>style.visibility</p:attrName>
                                        </p:attrNameLst>
                                      </p:cBhvr>
                                      <p:to>
                                        <p:strVal val="visible"/>
                                      </p:to>
                                    </p:set>
                                    <p:animEffect transition="in" filter="fade">
                                      <p:cBhvr>
                                        <p:cTn id="31" dur="1000"/>
                                        <p:tgtEl>
                                          <p:spTgt spid="15"/>
                                        </p:tgtEl>
                                      </p:cBhvr>
                                    </p:animEffect>
                                  </p:childTnLst>
                                </p:cTn>
                              </p:par>
                              <p:par>
                                <p:cTn id="32" presetID="10" presetClass="entr" presetSubtype="0" fill="hold" nodeType="withEffect">
                                  <p:stCondLst>
                                    <p:cond delay="0"/>
                                  </p:stCondLst>
                                  <p:childTnLst>
                                    <p:set>
                                      <p:cBhvr>
                                        <p:cTn id="33" dur="1" fill="hold">
                                          <p:stCondLst>
                                            <p:cond delay="0"/>
                                          </p:stCondLst>
                                        </p:cTn>
                                        <p:tgtEl>
                                          <p:spTgt spid="16"/>
                                        </p:tgtEl>
                                        <p:attrNameLst>
                                          <p:attrName>style.visibility</p:attrName>
                                        </p:attrNameLst>
                                      </p:cBhvr>
                                      <p:to>
                                        <p:strVal val="visible"/>
                                      </p:to>
                                    </p:set>
                                    <p:animEffect transition="in" filter="fade">
                                      <p:cBhvr>
                                        <p:cTn id="34" dur="1000"/>
                                        <p:tgtEl>
                                          <p:spTgt spid="16"/>
                                        </p:tgtEl>
                                      </p:cBhvr>
                                    </p:animEffect>
                                  </p:childTnLst>
                                </p:cTn>
                              </p:par>
                              <p:par>
                                <p:cTn id="35" presetID="10" presetClass="entr" presetSubtype="0" fill="hold" nodeType="withEffect">
                                  <p:stCondLst>
                                    <p:cond delay="0"/>
                                  </p:stCondLst>
                                  <p:childTnLst>
                                    <p:set>
                                      <p:cBhvr>
                                        <p:cTn id="36" dur="1" fill="hold">
                                          <p:stCondLst>
                                            <p:cond delay="0"/>
                                          </p:stCondLst>
                                        </p:cTn>
                                        <p:tgtEl>
                                          <p:spTgt spid="17"/>
                                        </p:tgtEl>
                                        <p:attrNameLst>
                                          <p:attrName>style.visibility</p:attrName>
                                        </p:attrNameLst>
                                      </p:cBhvr>
                                      <p:to>
                                        <p:strVal val="visible"/>
                                      </p:to>
                                    </p:set>
                                    <p:animEffect transition="in" filter="fade">
                                      <p:cBhvr>
                                        <p:cTn id="37"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245"/>
        <p:cNvGrpSpPr/>
        <p:nvPr/>
      </p:nvGrpSpPr>
      <p:grpSpPr>
        <a:xfrm>
          <a:off x="0" y="0"/>
          <a:ext cx="0" cy="0"/>
          <a:chOff x="0" y="0"/>
          <a:chExt cx="0" cy="0"/>
        </a:xfrm>
      </p:grpSpPr>
      <p:pic>
        <p:nvPicPr>
          <p:cNvPr id="3" name="Picture 2"/>
          <p:cNvPicPr>
            <a:picLocks noChangeAspect="1"/>
          </p:cNvPicPr>
          <p:nvPr/>
        </p:nvPicPr>
        <p:blipFill>
          <a:blip r:embed="rId3"/>
          <a:stretch>
            <a:fillRect/>
          </a:stretch>
        </p:blipFill>
        <p:spPr>
          <a:xfrm>
            <a:off x="870568" y="1917124"/>
            <a:ext cx="7108032" cy="1591621"/>
          </a:xfrm>
          <a:prstGeom prst="rect">
            <a:avLst/>
          </a:prstGeom>
        </p:spPr>
      </p:pic>
    </p:spTree>
  </p:cSld>
  <p:clrMapOvr>
    <a:masterClrMapping/>
  </p:clrMapOvr>
  <p:transition spd="slow">
    <p:push dir="u"/>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245"/>
        <p:cNvGrpSpPr/>
        <p:nvPr/>
      </p:nvGrpSpPr>
      <p:grpSpPr>
        <a:xfrm>
          <a:off x="0" y="0"/>
          <a:ext cx="0" cy="0"/>
          <a:chOff x="0" y="0"/>
          <a:chExt cx="0" cy="0"/>
        </a:xfrm>
      </p:grpSpPr>
      <p:sp>
        <p:nvSpPr>
          <p:cNvPr id="4" name="Rectangle 3"/>
          <p:cNvSpPr/>
          <p:nvPr/>
        </p:nvSpPr>
        <p:spPr>
          <a:xfrm>
            <a:off x="446567" y="229380"/>
            <a:ext cx="8112642" cy="4801314"/>
          </a:xfrm>
          <a:prstGeom prst="rect">
            <a:avLst/>
          </a:prstGeom>
          <a:solidFill>
            <a:schemeClr val="bg1"/>
          </a:solidFill>
        </p:spPr>
        <p:txBody>
          <a:bodyPr wrap="square">
            <a:spAutoFit/>
          </a:bodyPr>
          <a:lstStyle/>
          <a:p>
            <a:pPr indent="426720" algn="just"/>
            <a:r>
              <a:rPr lang="vi-VN" sz="1800" dirty="0">
                <a:latin typeface="+mj-lt"/>
              </a:rPr>
              <a:t>Học sinh là những cánh chim non, những chủ nhân tương lai của đất nước và trong tương lai sẽ đưa đất nước phát triển đi lên sánh vai với các cường quốc năm châu. Chính vì vậy mà ngay từ bây giờ việc học tập của học sinh đang được Đảng và Nhà nước quan tâm, chú trọng. Tuy nhiên, nhiều bạn vẫn chưa xác định đúng đắn được mục đích và động cơ học tập nên vẫn còn tình trạng học lệch diễn ra.</a:t>
            </a:r>
            <a:endParaRPr lang="vi-VN" sz="1800" dirty="0">
              <a:solidFill>
                <a:srgbClr val="333333"/>
              </a:solidFill>
              <a:latin typeface="+mj-lt"/>
            </a:endParaRPr>
          </a:p>
          <a:p>
            <a:pPr indent="426720" algn="just"/>
            <a:r>
              <a:rPr lang="vi-VN" sz="1800" dirty="0">
                <a:latin typeface="+mj-lt"/>
              </a:rPr>
              <a:t>Học lệch là việc học không cân đối, không đều các môn, chú trọng môn này mà xao lãng môn khác, chỉ chú tâm đến môn mình sẽ thi đại học hay là đi theo sở thích cá nhân chứ không phải học để có kiến thức toàn diện.</a:t>
            </a:r>
            <a:endParaRPr lang="vi-VN" sz="1800" dirty="0">
              <a:solidFill>
                <a:srgbClr val="333333"/>
              </a:solidFill>
              <a:latin typeface="+mj-lt"/>
            </a:endParaRPr>
          </a:p>
          <a:p>
            <a:pPr indent="426720" algn="just"/>
            <a:r>
              <a:rPr lang="vi-VN" sz="1800" dirty="0">
                <a:latin typeface="+mj-lt"/>
              </a:rPr>
              <a:t>Biểu hiện của việc học lệch rất rõ ràng nhận ra trong suốt quá trình học tập và qua những lần kiểm tra, thi cử. Có những bạn chỉ thích học các môn tự nhiên vì chúng không đòi hỏi phải học thuộc quá nhiều và cũng không cần ghi chép đến mức mỏi tay mà chỉ cần có một bộ não tư duy sắc bén. Hay có những bạn lại thích học các môn xã hội vì nó không khô khan như công thức toán lí hóa và chỉ cần chăm chỉ là có thể học tốt. Bên cạnh đó còn có xu hướng chuyên tâm học Ngoại ngữ mà quên đi các môn học còn lại. Vì sao vậy? Vì trong bối cảnh đất nước đang trên đà giao lưu, hội nhập có khả năng ngoại ngữ tốt là một hành trang vô cùng hữu ích cho những ai muốn nâng cao vị trí, tầm quan trọng của mình trong xã hội.</a:t>
            </a:r>
            <a:endParaRPr lang="vi-VN" sz="1800" dirty="0">
              <a:solidFill>
                <a:srgbClr val="333333"/>
              </a:solidFill>
              <a:latin typeface="+mj-lt"/>
            </a:endParaRPr>
          </a:p>
        </p:txBody>
      </p:sp>
    </p:spTree>
    <p:extLst>
      <p:ext uri="{BB962C8B-B14F-4D97-AF65-F5344CB8AC3E}">
        <p14:creationId xmlns:p14="http://schemas.microsoft.com/office/powerpoint/2010/main" val="4138594369"/>
      </p:ext>
    </p:extLst>
  </p:cSld>
  <p:clrMapOvr>
    <a:masterClrMapping/>
  </p:clrMapOvr>
  <p:transition spd="slow">
    <p:push dir="u"/>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2245"/>
        <p:cNvGrpSpPr/>
        <p:nvPr/>
      </p:nvGrpSpPr>
      <p:grpSpPr>
        <a:xfrm>
          <a:off x="0" y="0"/>
          <a:ext cx="0" cy="0"/>
          <a:chOff x="0" y="0"/>
          <a:chExt cx="0" cy="0"/>
        </a:xfrm>
      </p:grpSpPr>
      <p:sp>
        <p:nvSpPr>
          <p:cNvPr id="4" name="Rectangle 3"/>
          <p:cNvSpPr/>
          <p:nvPr/>
        </p:nvSpPr>
        <p:spPr>
          <a:xfrm>
            <a:off x="425303" y="197483"/>
            <a:ext cx="8112642" cy="4801314"/>
          </a:xfrm>
          <a:prstGeom prst="rect">
            <a:avLst/>
          </a:prstGeom>
          <a:solidFill>
            <a:schemeClr val="bg1"/>
          </a:solidFill>
        </p:spPr>
        <p:txBody>
          <a:bodyPr wrap="square">
            <a:spAutoFit/>
          </a:bodyPr>
          <a:lstStyle/>
          <a:p>
            <a:pPr indent="426720" algn="just"/>
            <a:r>
              <a:rPr lang="vi-VN" sz="1800" dirty="0">
                <a:latin typeface="Times New Roman" panose="02020603050405020304" pitchFamily="18" charset="0"/>
              </a:rPr>
              <a:t>Có rất nhiều hậu quả của việc học lệch. Nhiều bạn mải học các môn tự nhiên mà không để ý đến các môn xã hội. Sau này các bạn trở thành những nhà khoa học giỏi nhưng lại thiếu kinh nghiệm sống, có những bạn tốt nghiệp bằng giỏi trường quản trị kinh doanh, nhưng do giao tiếp kém nên không xin được một công việc tốt. Hiện tượng học lệch cũng dẫn đến tư duy lệch. Các bạn học giỏi và thiên về các môn tự nhiên sẽ có ý xem thường các môn xã hội, cho đó chỉ là các môn phù phiếm, dẫn đến “thiếu cân bằng” về tư duy.</a:t>
            </a:r>
            <a:endParaRPr lang="vi-VN" sz="1800" dirty="0">
              <a:solidFill>
                <a:srgbClr val="333333"/>
              </a:solidFill>
              <a:latin typeface="Times New Roman" panose="02020603050405020304" pitchFamily="18" charset="0"/>
            </a:endParaRPr>
          </a:p>
          <a:p>
            <a:pPr indent="426720" algn="just"/>
            <a:r>
              <a:rPr lang="vi-VN" sz="1800" dirty="0">
                <a:latin typeface="Times New Roman" panose="02020603050405020304" pitchFamily="18" charset="0"/>
              </a:rPr>
              <a:t>Học đều các môn là cách hiệu quả nhất để trở thành một con người toàn diện. Các bạn có thể chú trọng hơn về các môn tự nhiên, nhưng cần dành thời gian xứng đáng cho các môn xã hội. Những giá trị văn hoá, tinh thần, những vẻ đẹp của quê hương đất nước sẽ được khám phá qua việc học tập các môn xã hội. Một tâm hồn phong phú sẽ giúp bạn học tốt hơn, nạp kiến thức tốt hơn, và những kiến thức xã hội đến lượt mình sẽ giúp các bạn học tốt hơn các môn tự nhiên.</a:t>
            </a:r>
            <a:endParaRPr lang="vi-VN" sz="1800" dirty="0">
              <a:solidFill>
                <a:srgbClr val="333333"/>
              </a:solidFill>
              <a:latin typeface="Times New Roman" panose="02020603050405020304" pitchFamily="18" charset="0"/>
            </a:endParaRPr>
          </a:p>
          <a:p>
            <a:pPr indent="426720" algn="just"/>
            <a:r>
              <a:rPr lang="vi-VN" sz="1800" dirty="0">
                <a:latin typeface="Times New Roman" panose="02020603050405020304" pitchFamily="18" charset="0"/>
              </a:rPr>
              <a:t>Trong trường học, các môn xã hội cần được giảng dạy một cách trực quan, sinh động để tạo hứng thú cho học sinh. Các bạn học sinh nên coi những giờ học tập môn xã hội chính là những giờ thư giãn, giúp bạn lấy lại tinh thần để học những môn tự nhiên. Có như vậy các bạn sẽ không thấy nhàm chán.</a:t>
            </a:r>
            <a:endParaRPr lang="vi-VN" sz="1800" dirty="0">
              <a:solidFill>
                <a:srgbClr val="333333"/>
              </a:solidFill>
              <a:latin typeface="Times New Roman" panose="02020603050405020304" pitchFamily="18" charset="0"/>
            </a:endParaRPr>
          </a:p>
        </p:txBody>
      </p:sp>
    </p:spTree>
    <p:extLst>
      <p:ext uri="{BB962C8B-B14F-4D97-AF65-F5344CB8AC3E}">
        <p14:creationId xmlns:p14="http://schemas.microsoft.com/office/powerpoint/2010/main" val="1432245447"/>
      </p:ext>
    </p:extLst>
  </p:cSld>
  <p:clrMapOvr>
    <a:masterClrMapping/>
  </p:clrMapOvr>
  <p:transition spd="slow">
    <p:push dir="u"/>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2441"/>
        <p:cNvGrpSpPr/>
        <p:nvPr/>
      </p:nvGrpSpPr>
      <p:grpSpPr>
        <a:xfrm>
          <a:off x="0" y="0"/>
          <a:ext cx="0" cy="0"/>
          <a:chOff x="0" y="0"/>
          <a:chExt cx="0" cy="0"/>
        </a:xfrm>
      </p:grpSpPr>
      <p:pic>
        <p:nvPicPr>
          <p:cNvPr id="3" name="Picture 10"/>
          <p:cNvPicPr>
            <a:picLocks noChangeAspect="1"/>
          </p:cNvPicPr>
          <p:nvPr/>
        </p:nvPicPr>
        <p:blipFill>
          <a:blip r:embed="rId3"/>
          <a:srcRect l="9014" r="9014"/>
          <a:stretch>
            <a:fillRect/>
          </a:stretch>
        </p:blipFill>
        <p:spPr>
          <a:xfrm>
            <a:off x="1014708" y="356646"/>
            <a:ext cx="6949078" cy="444737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55262705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5"/>
          <p:cNvPicPr>
            <a:picLocks noChangeAspect="1"/>
          </p:cNvPicPr>
          <p:nvPr/>
        </p:nvPicPr>
        <p:blipFill>
          <a:blip r:embed="rId3"/>
          <a:srcRect/>
          <a:stretch>
            <a:fillRect/>
          </a:stretch>
        </p:blipFill>
        <p:spPr>
          <a:xfrm>
            <a:off x="-2172241" y="-1479758"/>
            <a:ext cx="5582876" cy="2421573"/>
          </a:xfrm>
          <a:prstGeom prst="rect">
            <a:avLst/>
          </a:prstGeom>
        </p:spPr>
      </p:pic>
      <p:pic>
        <p:nvPicPr>
          <p:cNvPr id="3" name="Picture 2"/>
          <p:cNvPicPr>
            <a:picLocks noChangeAspect="1"/>
          </p:cNvPicPr>
          <p:nvPr/>
        </p:nvPicPr>
        <p:blipFill>
          <a:blip r:embed="rId4"/>
          <a:stretch>
            <a:fillRect/>
          </a:stretch>
        </p:blipFill>
        <p:spPr>
          <a:xfrm>
            <a:off x="1638517" y="782765"/>
            <a:ext cx="5672476" cy="2140752"/>
          </a:xfrm>
          <a:prstGeom prst="rect">
            <a:avLst/>
          </a:prstGeom>
        </p:spPr>
      </p:pic>
      <p:pic>
        <p:nvPicPr>
          <p:cNvPr id="10" name="Picture 9"/>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269871" y="1690576"/>
            <a:ext cx="4082245" cy="4082245"/>
          </a:xfrm>
          <a:prstGeom prst="rect">
            <a:avLst/>
          </a:prstGeom>
        </p:spPr>
      </p:pic>
    </p:spTree>
    <p:extLst>
      <p:ext uri="{BB962C8B-B14F-4D97-AF65-F5344CB8AC3E}">
        <p14:creationId xmlns:p14="http://schemas.microsoft.com/office/powerpoint/2010/main" val="177008751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2184"/>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1128553" y="1647761"/>
            <a:ext cx="6248942" cy="2060627"/>
          </a:xfrm>
          <a:prstGeom prst="rect">
            <a:avLst/>
          </a:prstGeom>
        </p:spPr>
      </p:pic>
    </p:spTree>
    <p:extLst>
      <p:ext uri="{BB962C8B-B14F-4D97-AF65-F5344CB8AC3E}">
        <p14:creationId xmlns:p14="http://schemas.microsoft.com/office/powerpoint/2010/main" val="3790660198"/>
      </p:ext>
    </p:extLst>
  </p:cSld>
  <p:clrMapOvr>
    <a:masterClrMapping/>
  </p:clrMapOvr>
  <p:transition spd="slow">
    <p:push dir="u"/>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Google Shape;372;p37"/>
          <p:cNvSpPr txBox="1">
            <a:spLocks noGrp="1"/>
          </p:cNvSpPr>
          <p:nvPr>
            <p:ph type="subTitle" idx="1"/>
          </p:nvPr>
        </p:nvSpPr>
        <p:spPr>
          <a:xfrm>
            <a:off x="393405" y="1150730"/>
            <a:ext cx="3705352" cy="828300"/>
          </a:xfrm>
          <a:prstGeom prst="rect">
            <a:avLst/>
          </a:prstGeom>
        </p:spPr>
        <p:txBody>
          <a:bodyPr spcFirstLastPara="1" wrap="square" lIns="91425" tIns="91425" rIns="91425" bIns="91425" anchor="t" anchorCtr="0">
            <a:noAutofit/>
          </a:bodyPr>
          <a:lstStyle/>
          <a:p>
            <a:pPr marL="507357" lvl="1" indent="0" algn="just">
              <a:buNone/>
            </a:pPr>
            <a:r>
              <a:rPr lang="en-US" sz="2400" dirty="0" err="1">
                <a:solidFill>
                  <a:schemeClr val="tx1">
                    <a:lumMod val="50000"/>
                  </a:schemeClr>
                </a:solidFill>
                <a:latin typeface="Times New Roman" panose="02020603050405020304" pitchFamily="18" charset="0"/>
                <a:cs typeface="Times New Roman" panose="02020603050405020304" pitchFamily="18" charset="0"/>
              </a:rPr>
              <a:t>Nêu</a:t>
            </a:r>
            <a:r>
              <a:rPr lang="en-US" sz="2400" dirty="0">
                <a:solidFill>
                  <a:schemeClr val="tx1">
                    <a:lumMod val="50000"/>
                  </a:schemeClr>
                </a:solidFill>
                <a:latin typeface="Times New Roman" panose="02020603050405020304" pitchFamily="18" charset="0"/>
                <a:cs typeface="Times New Roman" panose="02020603050405020304" pitchFamily="18" charset="0"/>
              </a:rPr>
              <a:t> </a:t>
            </a:r>
            <a:r>
              <a:rPr lang="en-US" sz="2400" dirty="0" err="1">
                <a:solidFill>
                  <a:schemeClr val="tx1">
                    <a:lumMod val="50000"/>
                  </a:schemeClr>
                </a:solidFill>
                <a:latin typeface="Times New Roman" panose="02020603050405020304" pitchFamily="18" charset="0"/>
                <a:cs typeface="Times New Roman" panose="02020603050405020304" pitchFamily="18" charset="0"/>
              </a:rPr>
              <a:t>được</a:t>
            </a:r>
            <a:r>
              <a:rPr lang="en-US" sz="2400" dirty="0">
                <a:solidFill>
                  <a:schemeClr val="tx1">
                    <a:lumMod val="50000"/>
                  </a:schemeClr>
                </a:solidFill>
                <a:latin typeface="Times New Roman" panose="02020603050405020304" pitchFamily="18" charset="0"/>
                <a:cs typeface="Times New Roman" panose="02020603050405020304" pitchFamily="18" charset="0"/>
              </a:rPr>
              <a:t> </a:t>
            </a:r>
            <a:r>
              <a:rPr lang="en-US" sz="2400" dirty="0" err="1">
                <a:solidFill>
                  <a:schemeClr val="tx1">
                    <a:lumMod val="50000"/>
                  </a:schemeClr>
                </a:solidFill>
                <a:latin typeface="Times New Roman" panose="02020603050405020304" pitchFamily="18" charset="0"/>
                <a:cs typeface="Times New Roman" panose="02020603050405020304" pitchFamily="18" charset="0"/>
              </a:rPr>
              <a:t>vấn</a:t>
            </a:r>
            <a:r>
              <a:rPr lang="en-US" sz="2400" dirty="0">
                <a:solidFill>
                  <a:schemeClr val="tx1">
                    <a:lumMod val="50000"/>
                  </a:schemeClr>
                </a:solidFill>
                <a:latin typeface="Times New Roman" panose="02020603050405020304" pitchFamily="18" charset="0"/>
                <a:cs typeface="Times New Roman" panose="02020603050405020304" pitchFamily="18" charset="0"/>
              </a:rPr>
              <a:t> </a:t>
            </a:r>
            <a:r>
              <a:rPr lang="en-US" sz="2400" dirty="0" err="1">
                <a:solidFill>
                  <a:schemeClr val="tx1">
                    <a:lumMod val="50000"/>
                  </a:schemeClr>
                </a:solidFill>
                <a:latin typeface="Times New Roman" panose="02020603050405020304" pitchFamily="18" charset="0"/>
                <a:cs typeface="Times New Roman" panose="02020603050405020304" pitchFamily="18" charset="0"/>
              </a:rPr>
              <a:t>đề</a:t>
            </a:r>
            <a:r>
              <a:rPr lang="en-US" sz="2400" dirty="0">
                <a:solidFill>
                  <a:schemeClr val="tx1">
                    <a:lumMod val="50000"/>
                  </a:schemeClr>
                </a:solidFill>
                <a:latin typeface="Times New Roman" panose="02020603050405020304" pitchFamily="18" charset="0"/>
                <a:cs typeface="Times New Roman" panose="02020603050405020304" pitchFamily="18" charset="0"/>
              </a:rPr>
              <a:t>, </a:t>
            </a:r>
            <a:r>
              <a:rPr lang="en-US" sz="2400" dirty="0" err="1">
                <a:solidFill>
                  <a:schemeClr val="tx1">
                    <a:lumMod val="50000"/>
                  </a:schemeClr>
                </a:solidFill>
                <a:latin typeface="Times New Roman" panose="02020603050405020304" pitchFamily="18" charset="0"/>
                <a:cs typeface="Times New Roman" panose="02020603050405020304" pitchFamily="18" charset="0"/>
              </a:rPr>
              <a:t>làm</a:t>
            </a:r>
            <a:r>
              <a:rPr lang="en-US" sz="2400" dirty="0">
                <a:solidFill>
                  <a:schemeClr val="tx1">
                    <a:lumMod val="50000"/>
                  </a:schemeClr>
                </a:solidFill>
                <a:latin typeface="Times New Roman" panose="02020603050405020304" pitchFamily="18" charset="0"/>
                <a:cs typeface="Times New Roman" panose="02020603050405020304" pitchFamily="18" charset="0"/>
              </a:rPr>
              <a:t> </a:t>
            </a:r>
            <a:r>
              <a:rPr lang="en-US" sz="2400" dirty="0" err="1">
                <a:solidFill>
                  <a:schemeClr val="tx1">
                    <a:lumMod val="50000"/>
                  </a:schemeClr>
                </a:solidFill>
                <a:latin typeface="Times New Roman" panose="02020603050405020304" pitchFamily="18" charset="0"/>
                <a:cs typeface="Times New Roman" panose="02020603050405020304" pitchFamily="18" charset="0"/>
              </a:rPr>
              <a:t>rõ</a:t>
            </a:r>
            <a:r>
              <a:rPr lang="en-US" sz="2400" dirty="0">
                <a:solidFill>
                  <a:schemeClr val="tx1">
                    <a:lumMod val="50000"/>
                  </a:schemeClr>
                </a:solidFill>
                <a:latin typeface="Times New Roman" panose="02020603050405020304" pitchFamily="18" charset="0"/>
                <a:cs typeface="Times New Roman" panose="02020603050405020304" pitchFamily="18" charset="0"/>
              </a:rPr>
              <a:t> </a:t>
            </a:r>
            <a:r>
              <a:rPr lang="en-US" sz="2400" dirty="0" err="1">
                <a:solidFill>
                  <a:schemeClr val="tx1">
                    <a:lumMod val="50000"/>
                  </a:schemeClr>
                </a:solidFill>
                <a:latin typeface="Times New Roman" panose="02020603050405020304" pitchFamily="18" charset="0"/>
                <a:cs typeface="Times New Roman" panose="02020603050405020304" pitchFamily="18" charset="0"/>
              </a:rPr>
              <a:t>thực</a:t>
            </a:r>
            <a:r>
              <a:rPr lang="en-US" sz="2400" dirty="0">
                <a:solidFill>
                  <a:schemeClr val="tx1">
                    <a:lumMod val="50000"/>
                  </a:schemeClr>
                </a:solidFill>
                <a:latin typeface="Times New Roman" panose="02020603050405020304" pitchFamily="18" charset="0"/>
                <a:cs typeface="Times New Roman" panose="02020603050405020304" pitchFamily="18" charset="0"/>
              </a:rPr>
              <a:t> </a:t>
            </a:r>
            <a:r>
              <a:rPr lang="en-US" sz="2400" dirty="0" err="1">
                <a:solidFill>
                  <a:schemeClr val="tx1">
                    <a:lumMod val="50000"/>
                  </a:schemeClr>
                </a:solidFill>
                <a:latin typeface="Times New Roman" panose="02020603050405020304" pitchFamily="18" charset="0"/>
                <a:cs typeface="Times New Roman" panose="02020603050405020304" pitchFamily="18" charset="0"/>
              </a:rPr>
              <a:t>chất</a:t>
            </a:r>
            <a:r>
              <a:rPr lang="en-US" sz="2400" dirty="0">
                <a:solidFill>
                  <a:schemeClr val="tx1">
                    <a:lumMod val="50000"/>
                  </a:schemeClr>
                </a:solidFill>
                <a:latin typeface="Times New Roman" panose="02020603050405020304" pitchFamily="18" charset="0"/>
                <a:cs typeface="Times New Roman" panose="02020603050405020304" pitchFamily="18" charset="0"/>
              </a:rPr>
              <a:t> </a:t>
            </a:r>
            <a:r>
              <a:rPr lang="en-US" sz="2400" dirty="0" err="1">
                <a:solidFill>
                  <a:schemeClr val="tx1">
                    <a:lumMod val="50000"/>
                  </a:schemeClr>
                </a:solidFill>
                <a:latin typeface="Times New Roman" panose="02020603050405020304" pitchFamily="18" charset="0"/>
                <a:cs typeface="Times New Roman" panose="02020603050405020304" pitchFamily="18" charset="0"/>
              </a:rPr>
              <a:t>của</a:t>
            </a:r>
            <a:r>
              <a:rPr lang="en-US" sz="2400" dirty="0">
                <a:solidFill>
                  <a:schemeClr val="tx1">
                    <a:lumMod val="50000"/>
                  </a:schemeClr>
                </a:solidFill>
                <a:latin typeface="Times New Roman" panose="02020603050405020304" pitchFamily="18" charset="0"/>
                <a:cs typeface="Times New Roman" panose="02020603050405020304" pitchFamily="18" charset="0"/>
              </a:rPr>
              <a:t> </a:t>
            </a:r>
            <a:r>
              <a:rPr lang="en-US" sz="2400" dirty="0" err="1">
                <a:solidFill>
                  <a:schemeClr val="tx1">
                    <a:lumMod val="50000"/>
                  </a:schemeClr>
                </a:solidFill>
                <a:latin typeface="Times New Roman" panose="02020603050405020304" pitchFamily="18" charset="0"/>
                <a:cs typeface="Times New Roman" panose="02020603050405020304" pitchFamily="18" charset="0"/>
              </a:rPr>
              <a:t>vấn</a:t>
            </a:r>
            <a:r>
              <a:rPr lang="en-US" sz="2400" dirty="0">
                <a:solidFill>
                  <a:schemeClr val="tx1">
                    <a:lumMod val="50000"/>
                  </a:schemeClr>
                </a:solidFill>
                <a:latin typeface="Times New Roman" panose="02020603050405020304" pitchFamily="18" charset="0"/>
                <a:cs typeface="Times New Roman" panose="02020603050405020304" pitchFamily="18" charset="0"/>
              </a:rPr>
              <a:t> </a:t>
            </a:r>
            <a:r>
              <a:rPr lang="en-US" sz="2400" dirty="0" err="1">
                <a:solidFill>
                  <a:schemeClr val="tx1">
                    <a:lumMod val="50000"/>
                  </a:schemeClr>
                </a:solidFill>
                <a:latin typeface="Times New Roman" panose="02020603050405020304" pitchFamily="18" charset="0"/>
                <a:cs typeface="Times New Roman" panose="02020603050405020304" pitchFamily="18" charset="0"/>
              </a:rPr>
              <a:t>đề</a:t>
            </a:r>
            <a:endParaRPr lang="en-US" sz="2400" dirty="0">
              <a:solidFill>
                <a:schemeClr val="tx1">
                  <a:lumMod val="50000"/>
                </a:schemeClr>
              </a:solidFill>
              <a:latin typeface="Times New Roman" panose="02020603050405020304" pitchFamily="18" charset="0"/>
              <a:cs typeface="Times New Roman" panose="02020603050405020304" pitchFamily="18" charset="0"/>
            </a:endParaRPr>
          </a:p>
        </p:txBody>
      </p:sp>
      <p:sp>
        <p:nvSpPr>
          <p:cNvPr id="9" name="Google Shape;373;p37"/>
          <p:cNvSpPr txBox="1">
            <a:spLocks noGrp="1"/>
          </p:cNvSpPr>
          <p:nvPr>
            <p:ph type="subTitle" idx="2"/>
          </p:nvPr>
        </p:nvSpPr>
        <p:spPr>
          <a:xfrm>
            <a:off x="1449778" y="474830"/>
            <a:ext cx="2253300" cy="5760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sz="3600" dirty="0"/>
              <a:t>1</a:t>
            </a:r>
            <a:endParaRPr sz="3600" dirty="0"/>
          </a:p>
        </p:txBody>
      </p:sp>
      <p:sp>
        <p:nvSpPr>
          <p:cNvPr id="10" name="Google Shape;374;p37"/>
          <p:cNvSpPr txBox="1">
            <a:spLocks noGrp="1"/>
          </p:cNvSpPr>
          <p:nvPr>
            <p:ph type="subTitle" idx="3"/>
          </p:nvPr>
        </p:nvSpPr>
        <p:spPr>
          <a:xfrm>
            <a:off x="393405" y="3459463"/>
            <a:ext cx="5330180" cy="828300"/>
          </a:xfrm>
          <a:prstGeom prst="rect">
            <a:avLst/>
          </a:prstGeom>
        </p:spPr>
        <p:txBody>
          <a:bodyPr spcFirstLastPara="1" wrap="square" lIns="91425" tIns="91425" rIns="91425" bIns="91425" anchor="t" anchorCtr="0">
            <a:noAutofit/>
          </a:bodyPr>
          <a:lstStyle/>
          <a:p>
            <a:pPr marL="507357" lvl="1" indent="0" algn="just">
              <a:buNone/>
            </a:pPr>
            <a:r>
              <a:rPr lang="en-US" sz="2400" dirty="0" err="1">
                <a:solidFill>
                  <a:schemeClr val="tx1">
                    <a:lumMod val="50000"/>
                  </a:schemeClr>
                </a:solidFill>
                <a:latin typeface="Times New Roman" panose="02020603050405020304" pitchFamily="18" charset="0"/>
                <a:cs typeface="Times New Roman" panose="02020603050405020304" pitchFamily="18" charset="0"/>
              </a:rPr>
              <a:t>Đưa</a:t>
            </a:r>
            <a:r>
              <a:rPr lang="en-US" sz="2400" dirty="0">
                <a:solidFill>
                  <a:schemeClr val="tx1">
                    <a:lumMod val="50000"/>
                  </a:schemeClr>
                </a:solidFill>
                <a:latin typeface="Times New Roman" panose="02020603050405020304" pitchFamily="18" charset="0"/>
                <a:cs typeface="Times New Roman" panose="02020603050405020304" pitchFamily="18" charset="0"/>
              </a:rPr>
              <a:t> </a:t>
            </a:r>
            <a:r>
              <a:rPr lang="en-US" sz="2400" dirty="0" err="1">
                <a:solidFill>
                  <a:schemeClr val="tx1">
                    <a:lumMod val="50000"/>
                  </a:schemeClr>
                </a:solidFill>
                <a:latin typeface="Times New Roman" panose="02020603050405020304" pitchFamily="18" charset="0"/>
                <a:cs typeface="Times New Roman" panose="02020603050405020304" pitchFamily="18" charset="0"/>
              </a:rPr>
              <a:t>ra</a:t>
            </a:r>
            <a:r>
              <a:rPr lang="en-US" sz="2400" dirty="0">
                <a:solidFill>
                  <a:schemeClr val="tx1">
                    <a:lumMod val="50000"/>
                  </a:schemeClr>
                </a:solidFill>
                <a:latin typeface="Times New Roman" panose="02020603050405020304" pitchFamily="18" charset="0"/>
                <a:cs typeface="Times New Roman" panose="02020603050405020304" pitchFamily="18" charset="0"/>
              </a:rPr>
              <a:t> </a:t>
            </a:r>
            <a:r>
              <a:rPr lang="en-US" sz="2400" dirty="0" err="1">
                <a:solidFill>
                  <a:schemeClr val="tx1">
                    <a:lumMod val="50000"/>
                  </a:schemeClr>
                </a:solidFill>
                <a:latin typeface="Times New Roman" panose="02020603050405020304" pitchFamily="18" charset="0"/>
                <a:cs typeface="Times New Roman" panose="02020603050405020304" pitchFamily="18" charset="0"/>
              </a:rPr>
              <a:t>được</a:t>
            </a:r>
            <a:r>
              <a:rPr lang="en-US" sz="2400" dirty="0">
                <a:solidFill>
                  <a:schemeClr val="tx1">
                    <a:lumMod val="50000"/>
                  </a:schemeClr>
                </a:solidFill>
                <a:latin typeface="Times New Roman" panose="02020603050405020304" pitchFamily="18" charset="0"/>
                <a:cs typeface="Times New Roman" panose="02020603050405020304" pitchFamily="18" charset="0"/>
              </a:rPr>
              <a:t> </a:t>
            </a:r>
            <a:r>
              <a:rPr lang="en-US" sz="2400" dirty="0" err="1">
                <a:solidFill>
                  <a:schemeClr val="tx1">
                    <a:lumMod val="50000"/>
                  </a:schemeClr>
                </a:solidFill>
                <a:latin typeface="Times New Roman" panose="02020603050405020304" pitchFamily="18" charset="0"/>
                <a:cs typeface="Times New Roman" panose="02020603050405020304" pitchFamily="18" charset="0"/>
              </a:rPr>
              <a:t>lí</a:t>
            </a:r>
            <a:r>
              <a:rPr lang="en-US" sz="2400" dirty="0">
                <a:solidFill>
                  <a:schemeClr val="tx1">
                    <a:lumMod val="50000"/>
                  </a:schemeClr>
                </a:solidFill>
                <a:latin typeface="Times New Roman" panose="02020603050405020304" pitchFamily="18" charset="0"/>
                <a:cs typeface="Times New Roman" panose="02020603050405020304" pitchFamily="18" charset="0"/>
              </a:rPr>
              <a:t> </a:t>
            </a:r>
            <a:r>
              <a:rPr lang="en-US" sz="2400" dirty="0" err="1">
                <a:solidFill>
                  <a:schemeClr val="tx1">
                    <a:lumMod val="50000"/>
                  </a:schemeClr>
                </a:solidFill>
                <a:latin typeface="Times New Roman" panose="02020603050405020304" pitchFamily="18" charset="0"/>
                <a:cs typeface="Times New Roman" panose="02020603050405020304" pitchFamily="18" charset="0"/>
              </a:rPr>
              <a:t>lẽ</a:t>
            </a:r>
            <a:r>
              <a:rPr lang="en-US" sz="2400" dirty="0">
                <a:solidFill>
                  <a:schemeClr val="tx1">
                    <a:lumMod val="50000"/>
                  </a:schemeClr>
                </a:solidFill>
                <a:latin typeface="Times New Roman" panose="02020603050405020304" pitchFamily="18" charset="0"/>
                <a:cs typeface="Times New Roman" panose="02020603050405020304" pitchFamily="18" charset="0"/>
              </a:rPr>
              <a:t> </a:t>
            </a:r>
            <a:r>
              <a:rPr lang="en-US" sz="2400" dirty="0" err="1">
                <a:solidFill>
                  <a:schemeClr val="tx1">
                    <a:lumMod val="50000"/>
                  </a:schemeClr>
                </a:solidFill>
                <a:latin typeface="Times New Roman" panose="02020603050405020304" pitchFamily="18" charset="0"/>
                <a:cs typeface="Times New Roman" panose="02020603050405020304" pitchFamily="18" charset="0"/>
              </a:rPr>
              <a:t>và</a:t>
            </a:r>
            <a:r>
              <a:rPr lang="en-US" sz="2400" dirty="0">
                <a:solidFill>
                  <a:schemeClr val="tx1">
                    <a:lumMod val="50000"/>
                  </a:schemeClr>
                </a:solidFill>
                <a:latin typeface="Times New Roman" panose="02020603050405020304" pitchFamily="18" charset="0"/>
                <a:cs typeface="Times New Roman" panose="02020603050405020304" pitchFamily="18" charset="0"/>
              </a:rPr>
              <a:t> </a:t>
            </a:r>
            <a:r>
              <a:rPr lang="en-US" sz="2400" dirty="0" err="1">
                <a:solidFill>
                  <a:schemeClr val="tx1">
                    <a:lumMod val="50000"/>
                  </a:schemeClr>
                </a:solidFill>
                <a:latin typeface="Times New Roman" panose="02020603050405020304" pitchFamily="18" charset="0"/>
                <a:cs typeface="Times New Roman" panose="02020603050405020304" pitchFamily="18" charset="0"/>
              </a:rPr>
              <a:t>bằng</a:t>
            </a:r>
            <a:r>
              <a:rPr lang="en-US" sz="2400" dirty="0">
                <a:solidFill>
                  <a:schemeClr val="tx1">
                    <a:lumMod val="50000"/>
                  </a:schemeClr>
                </a:solidFill>
                <a:latin typeface="Times New Roman" panose="02020603050405020304" pitchFamily="18" charset="0"/>
                <a:cs typeface="Times New Roman" panose="02020603050405020304" pitchFamily="18" charset="0"/>
              </a:rPr>
              <a:t> </a:t>
            </a:r>
            <a:r>
              <a:rPr lang="en-US" sz="2400" dirty="0" err="1">
                <a:solidFill>
                  <a:schemeClr val="tx1">
                    <a:lumMod val="50000"/>
                  </a:schemeClr>
                </a:solidFill>
                <a:latin typeface="Times New Roman" panose="02020603050405020304" pitchFamily="18" charset="0"/>
                <a:cs typeface="Times New Roman" panose="02020603050405020304" pitchFamily="18" charset="0"/>
              </a:rPr>
              <a:t>chứng</a:t>
            </a:r>
            <a:r>
              <a:rPr lang="en-US" sz="2400" dirty="0">
                <a:solidFill>
                  <a:schemeClr val="tx1">
                    <a:lumMod val="50000"/>
                  </a:schemeClr>
                </a:solidFill>
                <a:latin typeface="Times New Roman" panose="02020603050405020304" pitchFamily="18" charset="0"/>
                <a:cs typeface="Times New Roman" panose="02020603050405020304" pitchFamily="18" charset="0"/>
              </a:rPr>
              <a:t> </a:t>
            </a:r>
            <a:r>
              <a:rPr lang="en-US" sz="2400" dirty="0" err="1">
                <a:solidFill>
                  <a:schemeClr val="tx1">
                    <a:lumMod val="50000"/>
                  </a:schemeClr>
                </a:solidFill>
                <a:latin typeface="Times New Roman" panose="02020603050405020304" pitchFamily="18" charset="0"/>
                <a:cs typeface="Times New Roman" panose="02020603050405020304" pitchFamily="18" charset="0"/>
              </a:rPr>
              <a:t>để</a:t>
            </a:r>
            <a:r>
              <a:rPr lang="en-US" sz="2400" dirty="0">
                <a:solidFill>
                  <a:schemeClr val="tx1">
                    <a:lumMod val="50000"/>
                  </a:schemeClr>
                </a:solidFill>
                <a:latin typeface="Times New Roman" panose="02020603050405020304" pitchFamily="18" charset="0"/>
                <a:cs typeface="Times New Roman" panose="02020603050405020304" pitchFamily="18" charset="0"/>
              </a:rPr>
              <a:t> </a:t>
            </a:r>
            <a:r>
              <a:rPr lang="en-US" sz="2400" dirty="0" err="1">
                <a:solidFill>
                  <a:schemeClr val="tx1">
                    <a:lumMod val="50000"/>
                  </a:schemeClr>
                </a:solidFill>
                <a:latin typeface="Times New Roman" panose="02020603050405020304" pitchFamily="18" charset="0"/>
                <a:cs typeface="Times New Roman" panose="02020603050405020304" pitchFamily="18" charset="0"/>
              </a:rPr>
              <a:t>chứng</a:t>
            </a:r>
            <a:r>
              <a:rPr lang="en-US" sz="2400" dirty="0">
                <a:solidFill>
                  <a:schemeClr val="tx1">
                    <a:lumMod val="50000"/>
                  </a:schemeClr>
                </a:solidFill>
                <a:latin typeface="Times New Roman" panose="02020603050405020304" pitchFamily="18" charset="0"/>
                <a:cs typeface="Times New Roman" panose="02020603050405020304" pitchFamily="18" charset="0"/>
              </a:rPr>
              <a:t> </a:t>
            </a:r>
            <a:r>
              <a:rPr lang="en-US" sz="2400" dirty="0" err="1">
                <a:solidFill>
                  <a:schemeClr val="tx1">
                    <a:lumMod val="50000"/>
                  </a:schemeClr>
                </a:solidFill>
                <a:latin typeface="Times New Roman" panose="02020603050405020304" pitchFamily="18" charset="0"/>
                <a:cs typeface="Times New Roman" panose="02020603050405020304" pitchFamily="18" charset="0"/>
              </a:rPr>
              <a:t>tỏ</a:t>
            </a:r>
            <a:r>
              <a:rPr lang="en-US" sz="2400" dirty="0">
                <a:solidFill>
                  <a:schemeClr val="tx1">
                    <a:lumMod val="50000"/>
                  </a:schemeClr>
                </a:solidFill>
                <a:latin typeface="Times New Roman" panose="02020603050405020304" pitchFamily="18" charset="0"/>
                <a:cs typeface="Times New Roman" panose="02020603050405020304" pitchFamily="18" charset="0"/>
              </a:rPr>
              <a:t> ý </a:t>
            </a:r>
            <a:r>
              <a:rPr lang="en-US" sz="2400" dirty="0" err="1">
                <a:solidFill>
                  <a:schemeClr val="tx1">
                    <a:lumMod val="50000"/>
                  </a:schemeClr>
                </a:solidFill>
                <a:latin typeface="Times New Roman" panose="02020603050405020304" pitchFamily="18" charset="0"/>
                <a:cs typeface="Times New Roman" panose="02020603050405020304" pitchFamily="18" charset="0"/>
              </a:rPr>
              <a:t>kiến</a:t>
            </a:r>
            <a:r>
              <a:rPr lang="en-US" sz="2400" dirty="0">
                <a:solidFill>
                  <a:schemeClr val="tx1">
                    <a:lumMod val="50000"/>
                  </a:schemeClr>
                </a:solidFill>
                <a:latin typeface="Times New Roman" panose="02020603050405020304" pitchFamily="18" charset="0"/>
                <a:cs typeface="Times New Roman" panose="02020603050405020304" pitchFamily="18" charset="0"/>
              </a:rPr>
              <a:t> </a:t>
            </a:r>
            <a:r>
              <a:rPr lang="en-US" sz="2400" dirty="0" err="1">
                <a:solidFill>
                  <a:schemeClr val="tx1">
                    <a:lumMod val="50000"/>
                  </a:schemeClr>
                </a:solidFill>
                <a:latin typeface="Times New Roman" panose="02020603050405020304" pitchFamily="18" charset="0"/>
                <a:cs typeface="Times New Roman" panose="02020603050405020304" pitchFamily="18" charset="0"/>
              </a:rPr>
              <a:t>phản</a:t>
            </a:r>
            <a:r>
              <a:rPr lang="en-US" sz="2400" dirty="0">
                <a:solidFill>
                  <a:schemeClr val="tx1">
                    <a:lumMod val="50000"/>
                  </a:schemeClr>
                </a:solidFill>
                <a:latin typeface="Times New Roman" panose="02020603050405020304" pitchFamily="18" charset="0"/>
                <a:cs typeface="Times New Roman" panose="02020603050405020304" pitchFamily="18" charset="0"/>
              </a:rPr>
              <a:t> </a:t>
            </a:r>
            <a:r>
              <a:rPr lang="en-US" sz="2400" dirty="0" err="1">
                <a:solidFill>
                  <a:schemeClr val="tx1">
                    <a:lumMod val="50000"/>
                  </a:schemeClr>
                </a:solidFill>
                <a:latin typeface="Times New Roman" panose="02020603050405020304" pitchFamily="18" charset="0"/>
                <a:cs typeface="Times New Roman" panose="02020603050405020304" pitchFamily="18" charset="0"/>
              </a:rPr>
              <a:t>đối</a:t>
            </a:r>
            <a:r>
              <a:rPr lang="en-US" sz="2400" dirty="0">
                <a:solidFill>
                  <a:schemeClr val="tx1">
                    <a:lumMod val="50000"/>
                  </a:schemeClr>
                </a:solidFill>
                <a:latin typeface="Times New Roman" panose="02020603050405020304" pitchFamily="18" charset="0"/>
                <a:cs typeface="Times New Roman" panose="02020603050405020304" pitchFamily="18" charset="0"/>
              </a:rPr>
              <a:t> </a:t>
            </a:r>
            <a:r>
              <a:rPr lang="en-US" sz="2400" dirty="0" err="1">
                <a:solidFill>
                  <a:schemeClr val="tx1">
                    <a:lumMod val="50000"/>
                  </a:schemeClr>
                </a:solidFill>
                <a:latin typeface="Times New Roman" panose="02020603050405020304" pitchFamily="18" charset="0"/>
                <a:cs typeface="Times New Roman" panose="02020603050405020304" pitchFamily="18" charset="0"/>
              </a:rPr>
              <a:t>là</a:t>
            </a:r>
            <a:r>
              <a:rPr lang="en-US" sz="2400" dirty="0">
                <a:solidFill>
                  <a:schemeClr val="tx1">
                    <a:lumMod val="50000"/>
                  </a:schemeClr>
                </a:solidFill>
                <a:latin typeface="Times New Roman" panose="02020603050405020304" pitchFamily="18" charset="0"/>
                <a:cs typeface="Times New Roman" panose="02020603050405020304" pitchFamily="18" charset="0"/>
              </a:rPr>
              <a:t> </a:t>
            </a:r>
            <a:r>
              <a:rPr lang="en-US" sz="2400" dirty="0" err="1">
                <a:solidFill>
                  <a:schemeClr val="tx1">
                    <a:lumMod val="50000"/>
                  </a:schemeClr>
                </a:solidFill>
                <a:latin typeface="Times New Roman" panose="02020603050405020304" pitchFamily="18" charset="0"/>
                <a:cs typeface="Times New Roman" panose="02020603050405020304" pitchFamily="18" charset="0"/>
              </a:rPr>
              <a:t>hoàn</a:t>
            </a:r>
            <a:r>
              <a:rPr lang="en-US" sz="2400" dirty="0">
                <a:solidFill>
                  <a:schemeClr val="tx1">
                    <a:lumMod val="50000"/>
                  </a:schemeClr>
                </a:solidFill>
                <a:latin typeface="Times New Roman" panose="02020603050405020304" pitchFamily="18" charset="0"/>
                <a:cs typeface="Times New Roman" panose="02020603050405020304" pitchFamily="18" charset="0"/>
              </a:rPr>
              <a:t> </a:t>
            </a:r>
            <a:r>
              <a:rPr lang="en-US" sz="2400" dirty="0" err="1">
                <a:solidFill>
                  <a:schemeClr val="tx1">
                    <a:lumMod val="50000"/>
                  </a:schemeClr>
                </a:solidFill>
                <a:latin typeface="Times New Roman" panose="02020603050405020304" pitchFamily="18" charset="0"/>
                <a:cs typeface="Times New Roman" panose="02020603050405020304" pitchFamily="18" charset="0"/>
              </a:rPr>
              <a:t>toàn</a:t>
            </a:r>
            <a:r>
              <a:rPr lang="en-US" sz="2400" dirty="0">
                <a:solidFill>
                  <a:schemeClr val="tx1">
                    <a:lumMod val="50000"/>
                  </a:schemeClr>
                </a:solidFill>
                <a:latin typeface="Times New Roman" panose="02020603050405020304" pitchFamily="18" charset="0"/>
                <a:cs typeface="Times New Roman" panose="02020603050405020304" pitchFamily="18" charset="0"/>
              </a:rPr>
              <a:t> </a:t>
            </a:r>
            <a:r>
              <a:rPr lang="en-US" sz="2400" dirty="0" err="1">
                <a:solidFill>
                  <a:schemeClr val="tx1">
                    <a:lumMod val="50000"/>
                  </a:schemeClr>
                </a:solidFill>
                <a:latin typeface="Times New Roman" panose="02020603050405020304" pitchFamily="18" charset="0"/>
                <a:cs typeface="Times New Roman" panose="02020603050405020304" pitchFamily="18" charset="0"/>
              </a:rPr>
              <a:t>có</a:t>
            </a:r>
            <a:r>
              <a:rPr lang="en-US" sz="2400" dirty="0">
                <a:solidFill>
                  <a:schemeClr val="tx1">
                    <a:lumMod val="50000"/>
                  </a:schemeClr>
                </a:solidFill>
                <a:latin typeface="Times New Roman" panose="02020603050405020304" pitchFamily="18" charset="0"/>
                <a:cs typeface="Times New Roman" panose="02020603050405020304" pitchFamily="18" charset="0"/>
              </a:rPr>
              <a:t> </a:t>
            </a:r>
            <a:r>
              <a:rPr lang="en-US" sz="2400" dirty="0" err="1">
                <a:solidFill>
                  <a:schemeClr val="tx1">
                    <a:lumMod val="50000"/>
                  </a:schemeClr>
                </a:solidFill>
                <a:latin typeface="Times New Roman" panose="02020603050405020304" pitchFamily="18" charset="0"/>
                <a:cs typeface="Times New Roman" panose="02020603050405020304" pitchFamily="18" charset="0"/>
              </a:rPr>
              <a:t>cơ</a:t>
            </a:r>
            <a:r>
              <a:rPr lang="en-US" sz="2400" dirty="0">
                <a:solidFill>
                  <a:schemeClr val="tx1">
                    <a:lumMod val="50000"/>
                  </a:schemeClr>
                </a:solidFill>
                <a:latin typeface="Times New Roman" panose="02020603050405020304" pitchFamily="18" charset="0"/>
                <a:cs typeface="Times New Roman" panose="02020603050405020304" pitchFamily="18" charset="0"/>
              </a:rPr>
              <a:t> </a:t>
            </a:r>
            <a:r>
              <a:rPr lang="en-US" sz="2400" dirty="0" err="1">
                <a:solidFill>
                  <a:schemeClr val="tx1">
                    <a:lumMod val="50000"/>
                  </a:schemeClr>
                </a:solidFill>
                <a:latin typeface="Times New Roman" panose="02020603050405020304" pitchFamily="18" charset="0"/>
                <a:cs typeface="Times New Roman" panose="02020603050405020304" pitchFamily="18" charset="0"/>
              </a:rPr>
              <a:t>sở</a:t>
            </a:r>
            <a:endParaRPr lang="en-US" sz="2400" dirty="0">
              <a:solidFill>
                <a:schemeClr val="tx1">
                  <a:lumMod val="50000"/>
                </a:schemeClr>
              </a:solidFill>
              <a:latin typeface="Times New Roman" panose="02020603050405020304" pitchFamily="18" charset="0"/>
              <a:cs typeface="Times New Roman" panose="02020603050405020304" pitchFamily="18" charset="0"/>
            </a:endParaRPr>
          </a:p>
        </p:txBody>
      </p:sp>
      <p:sp>
        <p:nvSpPr>
          <p:cNvPr id="11" name="Google Shape;375;p37"/>
          <p:cNvSpPr txBox="1">
            <a:spLocks/>
          </p:cNvSpPr>
          <p:nvPr/>
        </p:nvSpPr>
        <p:spPr>
          <a:xfrm>
            <a:off x="2239870" y="2774198"/>
            <a:ext cx="2253300" cy="5760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2"/>
              </a:buClr>
              <a:buSzPts val="800"/>
              <a:buFont typeface="Overpass Black"/>
              <a:buNone/>
              <a:defRPr sz="3000" b="0" i="0" u="none" strike="noStrike" cap="none">
                <a:solidFill>
                  <a:schemeClr val="dk2"/>
                </a:solidFill>
                <a:latin typeface="Overpass Black"/>
                <a:ea typeface="Overpass Black"/>
                <a:cs typeface="Overpass Black"/>
                <a:sym typeface="Overpass Black"/>
              </a:defRPr>
            </a:lvl1pPr>
            <a:lvl2pPr marR="0" lvl="1" algn="ctr" rtl="0">
              <a:lnSpc>
                <a:spcPct val="100000"/>
              </a:lnSpc>
              <a:spcBef>
                <a:spcPts val="0"/>
              </a:spcBef>
              <a:spcAft>
                <a:spcPts val="0"/>
              </a:spcAft>
              <a:buClr>
                <a:schemeClr val="dk2"/>
              </a:buClr>
              <a:buSzPts val="800"/>
              <a:buFont typeface="Overpass Black"/>
              <a:buNone/>
              <a:defRPr sz="800" b="0" i="0" u="none" strike="noStrike" cap="none">
                <a:solidFill>
                  <a:schemeClr val="dk2"/>
                </a:solidFill>
                <a:latin typeface="Overpass Black"/>
                <a:ea typeface="Overpass Black"/>
                <a:cs typeface="Overpass Black"/>
                <a:sym typeface="Overpass Black"/>
              </a:defRPr>
            </a:lvl2pPr>
            <a:lvl3pPr marR="0" lvl="2" algn="ctr" rtl="0">
              <a:lnSpc>
                <a:spcPct val="100000"/>
              </a:lnSpc>
              <a:spcBef>
                <a:spcPts val="0"/>
              </a:spcBef>
              <a:spcAft>
                <a:spcPts val="0"/>
              </a:spcAft>
              <a:buClr>
                <a:schemeClr val="dk2"/>
              </a:buClr>
              <a:buSzPts val="800"/>
              <a:buFont typeface="Overpass Black"/>
              <a:buNone/>
              <a:defRPr sz="800" b="0" i="0" u="none" strike="noStrike" cap="none">
                <a:solidFill>
                  <a:schemeClr val="dk2"/>
                </a:solidFill>
                <a:latin typeface="Overpass Black"/>
                <a:ea typeface="Overpass Black"/>
                <a:cs typeface="Overpass Black"/>
                <a:sym typeface="Overpass Black"/>
              </a:defRPr>
            </a:lvl3pPr>
            <a:lvl4pPr marR="0" lvl="3" algn="ctr" rtl="0">
              <a:lnSpc>
                <a:spcPct val="100000"/>
              </a:lnSpc>
              <a:spcBef>
                <a:spcPts val="0"/>
              </a:spcBef>
              <a:spcAft>
                <a:spcPts val="0"/>
              </a:spcAft>
              <a:buClr>
                <a:schemeClr val="dk2"/>
              </a:buClr>
              <a:buSzPts val="800"/>
              <a:buFont typeface="Overpass Black"/>
              <a:buNone/>
              <a:defRPr sz="800" b="0" i="0" u="none" strike="noStrike" cap="none">
                <a:solidFill>
                  <a:schemeClr val="dk2"/>
                </a:solidFill>
                <a:latin typeface="Overpass Black"/>
                <a:ea typeface="Overpass Black"/>
                <a:cs typeface="Overpass Black"/>
                <a:sym typeface="Overpass Black"/>
              </a:defRPr>
            </a:lvl4pPr>
            <a:lvl5pPr marR="0" lvl="4" algn="ctr" rtl="0">
              <a:lnSpc>
                <a:spcPct val="100000"/>
              </a:lnSpc>
              <a:spcBef>
                <a:spcPts val="0"/>
              </a:spcBef>
              <a:spcAft>
                <a:spcPts val="0"/>
              </a:spcAft>
              <a:buClr>
                <a:schemeClr val="dk2"/>
              </a:buClr>
              <a:buSzPts val="800"/>
              <a:buFont typeface="Overpass Black"/>
              <a:buNone/>
              <a:defRPr sz="800" b="0" i="0" u="none" strike="noStrike" cap="none">
                <a:solidFill>
                  <a:schemeClr val="dk2"/>
                </a:solidFill>
                <a:latin typeface="Overpass Black"/>
                <a:ea typeface="Overpass Black"/>
                <a:cs typeface="Overpass Black"/>
                <a:sym typeface="Overpass Black"/>
              </a:defRPr>
            </a:lvl5pPr>
            <a:lvl6pPr marR="0" lvl="5" algn="ctr" rtl="0">
              <a:lnSpc>
                <a:spcPct val="100000"/>
              </a:lnSpc>
              <a:spcBef>
                <a:spcPts val="0"/>
              </a:spcBef>
              <a:spcAft>
                <a:spcPts val="0"/>
              </a:spcAft>
              <a:buClr>
                <a:schemeClr val="dk2"/>
              </a:buClr>
              <a:buSzPts val="800"/>
              <a:buFont typeface="Overpass Black"/>
              <a:buNone/>
              <a:defRPr sz="800" b="0" i="0" u="none" strike="noStrike" cap="none">
                <a:solidFill>
                  <a:schemeClr val="dk2"/>
                </a:solidFill>
                <a:latin typeface="Overpass Black"/>
                <a:ea typeface="Overpass Black"/>
                <a:cs typeface="Overpass Black"/>
                <a:sym typeface="Overpass Black"/>
              </a:defRPr>
            </a:lvl6pPr>
            <a:lvl7pPr marR="0" lvl="6" algn="ctr" rtl="0">
              <a:lnSpc>
                <a:spcPct val="100000"/>
              </a:lnSpc>
              <a:spcBef>
                <a:spcPts val="0"/>
              </a:spcBef>
              <a:spcAft>
                <a:spcPts val="0"/>
              </a:spcAft>
              <a:buClr>
                <a:schemeClr val="dk2"/>
              </a:buClr>
              <a:buSzPts val="800"/>
              <a:buFont typeface="Overpass Black"/>
              <a:buNone/>
              <a:defRPr sz="800" b="0" i="0" u="none" strike="noStrike" cap="none">
                <a:solidFill>
                  <a:schemeClr val="dk2"/>
                </a:solidFill>
                <a:latin typeface="Overpass Black"/>
                <a:ea typeface="Overpass Black"/>
                <a:cs typeface="Overpass Black"/>
                <a:sym typeface="Overpass Black"/>
              </a:defRPr>
            </a:lvl7pPr>
            <a:lvl8pPr marR="0" lvl="7" algn="ctr" rtl="0">
              <a:lnSpc>
                <a:spcPct val="100000"/>
              </a:lnSpc>
              <a:spcBef>
                <a:spcPts val="0"/>
              </a:spcBef>
              <a:spcAft>
                <a:spcPts val="0"/>
              </a:spcAft>
              <a:buClr>
                <a:schemeClr val="dk2"/>
              </a:buClr>
              <a:buSzPts val="800"/>
              <a:buFont typeface="Overpass Black"/>
              <a:buNone/>
              <a:defRPr sz="800" b="0" i="0" u="none" strike="noStrike" cap="none">
                <a:solidFill>
                  <a:schemeClr val="dk2"/>
                </a:solidFill>
                <a:latin typeface="Overpass Black"/>
                <a:ea typeface="Overpass Black"/>
                <a:cs typeface="Overpass Black"/>
                <a:sym typeface="Overpass Black"/>
              </a:defRPr>
            </a:lvl8pPr>
            <a:lvl9pPr marR="0" lvl="8" algn="ctr" rtl="0">
              <a:lnSpc>
                <a:spcPct val="100000"/>
              </a:lnSpc>
              <a:spcBef>
                <a:spcPts val="0"/>
              </a:spcBef>
              <a:spcAft>
                <a:spcPts val="0"/>
              </a:spcAft>
              <a:buClr>
                <a:schemeClr val="dk2"/>
              </a:buClr>
              <a:buSzPts val="800"/>
              <a:buFont typeface="Overpass Black"/>
              <a:buNone/>
              <a:defRPr sz="800" b="0" i="0" u="none" strike="noStrike" cap="none">
                <a:solidFill>
                  <a:schemeClr val="dk2"/>
                </a:solidFill>
                <a:latin typeface="Overpass Black"/>
                <a:ea typeface="Overpass Black"/>
                <a:cs typeface="Overpass Black"/>
                <a:sym typeface="Overpass Black"/>
              </a:defRPr>
            </a:lvl9pPr>
          </a:lstStyle>
          <a:p>
            <a:r>
              <a:rPr lang="en" sz="3600" dirty="0"/>
              <a:t>3</a:t>
            </a:r>
          </a:p>
        </p:txBody>
      </p:sp>
      <p:sp>
        <p:nvSpPr>
          <p:cNvPr id="12" name="Google Shape;376;p37"/>
          <p:cNvSpPr txBox="1">
            <a:spLocks/>
          </p:cNvSpPr>
          <p:nvPr/>
        </p:nvSpPr>
        <p:spPr>
          <a:xfrm>
            <a:off x="4205248" y="1836633"/>
            <a:ext cx="4330560" cy="828300"/>
          </a:xfrm>
          <a:prstGeom prst="rect">
            <a:avLst/>
          </a:prstGeom>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507357" lvl="1" algn="just"/>
            <a:r>
              <a:rPr lang="en-US" sz="2400" dirty="0" err="1">
                <a:solidFill>
                  <a:schemeClr val="tx1">
                    <a:lumMod val="50000"/>
                  </a:schemeClr>
                </a:solidFill>
                <a:latin typeface="Times New Roman" panose="02020603050405020304" pitchFamily="18" charset="0"/>
                <a:cs typeface="Times New Roman" panose="02020603050405020304" pitchFamily="18" charset="0"/>
              </a:rPr>
              <a:t>Trình</a:t>
            </a:r>
            <a:r>
              <a:rPr lang="en-US" sz="2400" dirty="0">
                <a:solidFill>
                  <a:schemeClr val="tx1">
                    <a:lumMod val="50000"/>
                  </a:schemeClr>
                </a:solidFill>
                <a:latin typeface="Times New Roman" panose="02020603050405020304" pitchFamily="18" charset="0"/>
                <a:cs typeface="Times New Roman" panose="02020603050405020304" pitchFamily="18" charset="0"/>
              </a:rPr>
              <a:t> </a:t>
            </a:r>
            <a:r>
              <a:rPr lang="en-US" sz="2400" dirty="0" err="1">
                <a:solidFill>
                  <a:schemeClr val="tx1">
                    <a:lumMod val="50000"/>
                  </a:schemeClr>
                </a:solidFill>
                <a:latin typeface="Times New Roman" panose="02020603050405020304" pitchFamily="18" charset="0"/>
                <a:cs typeface="Times New Roman" panose="02020603050405020304" pitchFamily="18" charset="0"/>
              </a:rPr>
              <a:t>bày</a:t>
            </a:r>
            <a:r>
              <a:rPr lang="en-US" sz="2400" dirty="0">
                <a:solidFill>
                  <a:schemeClr val="tx1">
                    <a:lumMod val="50000"/>
                  </a:schemeClr>
                </a:solidFill>
                <a:latin typeface="Times New Roman" panose="02020603050405020304" pitchFamily="18" charset="0"/>
                <a:cs typeface="Times New Roman" panose="02020603050405020304" pitchFamily="18" charset="0"/>
              </a:rPr>
              <a:t> </a:t>
            </a:r>
            <a:r>
              <a:rPr lang="en-US" sz="2400" dirty="0" err="1">
                <a:solidFill>
                  <a:schemeClr val="tx1">
                    <a:lumMod val="50000"/>
                  </a:schemeClr>
                </a:solidFill>
                <a:latin typeface="Times New Roman" panose="02020603050405020304" pitchFamily="18" charset="0"/>
                <a:cs typeface="Times New Roman" panose="02020603050405020304" pitchFamily="18" charset="0"/>
              </a:rPr>
              <a:t>rõ</a:t>
            </a:r>
            <a:r>
              <a:rPr lang="en-US" sz="2400" dirty="0">
                <a:solidFill>
                  <a:schemeClr val="tx1">
                    <a:lumMod val="50000"/>
                  </a:schemeClr>
                </a:solidFill>
                <a:latin typeface="Times New Roman" panose="02020603050405020304" pitchFamily="18" charset="0"/>
                <a:cs typeface="Times New Roman" panose="02020603050405020304" pitchFamily="18" charset="0"/>
              </a:rPr>
              <a:t> </a:t>
            </a:r>
            <a:r>
              <a:rPr lang="en-US" sz="2400" dirty="0" err="1">
                <a:solidFill>
                  <a:schemeClr val="tx1">
                    <a:lumMod val="50000"/>
                  </a:schemeClr>
                </a:solidFill>
                <a:latin typeface="Times New Roman" panose="02020603050405020304" pitchFamily="18" charset="0"/>
                <a:cs typeface="Times New Roman" panose="02020603050405020304" pitchFamily="18" charset="0"/>
              </a:rPr>
              <a:t>ràng</a:t>
            </a:r>
            <a:r>
              <a:rPr lang="en-US" sz="2400" dirty="0">
                <a:solidFill>
                  <a:schemeClr val="tx1">
                    <a:lumMod val="50000"/>
                  </a:schemeClr>
                </a:solidFill>
                <a:latin typeface="Times New Roman" panose="02020603050405020304" pitchFamily="18" charset="0"/>
                <a:cs typeface="Times New Roman" panose="02020603050405020304" pitchFamily="18" charset="0"/>
              </a:rPr>
              <a:t> ý </a:t>
            </a:r>
            <a:r>
              <a:rPr lang="en-US" sz="2400" dirty="0" err="1">
                <a:solidFill>
                  <a:schemeClr val="tx1">
                    <a:lumMod val="50000"/>
                  </a:schemeClr>
                </a:solidFill>
                <a:latin typeface="Times New Roman" panose="02020603050405020304" pitchFamily="18" charset="0"/>
                <a:cs typeface="Times New Roman" panose="02020603050405020304" pitchFamily="18" charset="0"/>
              </a:rPr>
              <a:t>kiến</a:t>
            </a:r>
            <a:r>
              <a:rPr lang="en-US" sz="2400" dirty="0">
                <a:solidFill>
                  <a:schemeClr val="tx1">
                    <a:lumMod val="50000"/>
                  </a:schemeClr>
                </a:solidFill>
                <a:latin typeface="Times New Roman" panose="02020603050405020304" pitchFamily="18" charset="0"/>
                <a:cs typeface="Times New Roman" panose="02020603050405020304" pitchFamily="18" charset="0"/>
              </a:rPr>
              <a:t> </a:t>
            </a:r>
            <a:r>
              <a:rPr lang="en-US" sz="2400" dirty="0" err="1">
                <a:solidFill>
                  <a:schemeClr val="tx1">
                    <a:lumMod val="50000"/>
                  </a:schemeClr>
                </a:solidFill>
                <a:latin typeface="Times New Roman" panose="02020603050405020304" pitchFamily="18" charset="0"/>
                <a:cs typeface="Times New Roman" panose="02020603050405020304" pitchFamily="18" charset="0"/>
              </a:rPr>
              <a:t>phản</a:t>
            </a:r>
            <a:r>
              <a:rPr lang="en-US" sz="2400" dirty="0">
                <a:solidFill>
                  <a:schemeClr val="tx1">
                    <a:lumMod val="50000"/>
                  </a:schemeClr>
                </a:solidFill>
                <a:latin typeface="Times New Roman" panose="02020603050405020304" pitchFamily="18" charset="0"/>
                <a:cs typeface="Times New Roman" panose="02020603050405020304" pitchFamily="18" charset="0"/>
              </a:rPr>
              <a:t> </a:t>
            </a:r>
            <a:r>
              <a:rPr lang="en-US" sz="2400" dirty="0" err="1">
                <a:solidFill>
                  <a:schemeClr val="tx1">
                    <a:lumMod val="50000"/>
                  </a:schemeClr>
                </a:solidFill>
                <a:latin typeface="Times New Roman" panose="02020603050405020304" pitchFamily="18" charset="0"/>
                <a:cs typeface="Times New Roman" panose="02020603050405020304" pitchFamily="18" charset="0"/>
              </a:rPr>
              <a:t>đối</a:t>
            </a:r>
            <a:r>
              <a:rPr lang="en-US" sz="2400" dirty="0">
                <a:solidFill>
                  <a:schemeClr val="tx1">
                    <a:lumMod val="50000"/>
                  </a:schemeClr>
                </a:solidFill>
                <a:latin typeface="Times New Roman" panose="02020603050405020304" pitchFamily="18" charset="0"/>
                <a:cs typeface="Times New Roman" panose="02020603050405020304" pitchFamily="18" charset="0"/>
              </a:rPr>
              <a:t> </a:t>
            </a:r>
            <a:r>
              <a:rPr lang="en-US" sz="2400" dirty="0" err="1">
                <a:solidFill>
                  <a:schemeClr val="tx1">
                    <a:lumMod val="50000"/>
                  </a:schemeClr>
                </a:solidFill>
                <a:latin typeface="Times New Roman" panose="02020603050405020304" pitchFamily="18" charset="0"/>
                <a:cs typeface="Times New Roman" panose="02020603050405020304" pitchFamily="18" charset="0"/>
              </a:rPr>
              <a:t>của</a:t>
            </a:r>
            <a:r>
              <a:rPr lang="en-US" sz="2400" dirty="0">
                <a:solidFill>
                  <a:schemeClr val="tx1">
                    <a:lumMod val="50000"/>
                  </a:schemeClr>
                </a:solidFill>
                <a:latin typeface="Times New Roman" panose="02020603050405020304" pitchFamily="18" charset="0"/>
                <a:cs typeface="Times New Roman" panose="02020603050405020304" pitchFamily="18" charset="0"/>
              </a:rPr>
              <a:t> </a:t>
            </a:r>
            <a:r>
              <a:rPr lang="en-US" sz="2400" dirty="0" err="1">
                <a:solidFill>
                  <a:schemeClr val="tx1">
                    <a:lumMod val="50000"/>
                  </a:schemeClr>
                </a:solidFill>
                <a:latin typeface="Times New Roman" panose="02020603050405020304" pitchFamily="18" charset="0"/>
                <a:cs typeface="Times New Roman" panose="02020603050405020304" pitchFamily="18" charset="0"/>
              </a:rPr>
              <a:t>người</a:t>
            </a:r>
            <a:r>
              <a:rPr lang="en-US" sz="2400" dirty="0">
                <a:solidFill>
                  <a:schemeClr val="tx1">
                    <a:lumMod val="50000"/>
                  </a:schemeClr>
                </a:solidFill>
                <a:latin typeface="Times New Roman" panose="02020603050405020304" pitchFamily="18" charset="0"/>
                <a:cs typeface="Times New Roman" panose="02020603050405020304" pitchFamily="18" charset="0"/>
              </a:rPr>
              <a:t> </a:t>
            </a:r>
            <a:r>
              <a:rPr lang="en-US" sz="2400" dirty="0" err="1">
                <a:solidFill>
                  <a:schemeClr val="tx1">
                    <a:lumMod val="50000"/>
                  </a:schemeClr>
                </a:solidFill>
                <a:latin typeface="Times New Roman" panose="02020603050405020304" pitchFamily="18" charset="0"/>
                <a:cs typeface="Times New Roman" panose="02020603050405020304" pitchFamily="18" charset="0"/>
              </a:rPr>
              <a:t>viết</a:t>
            </a:r>
            <a:r>
              <a:rPr lang="en-US" sz="2400" dirty="0">
                <a:solidFill>
                  <a:schemeClr val="tx1">
                    <a:lumMod val="50000"/>
                  </a:schemeClr>
                </a:solidFill>
                <a:latin typeface="Times New Roman" panose="02020603050405020304" pitchFamily="18" charset="0"/>
                <a:cs typeface="Times New Roman" panose="02020603050405020304" pitchFamily="18" charset="0"/>
              </a:rPr>
              <a:t> </a:t>
            </a:r>
            <a:r>
              <a:rPr lang="en-US" sz="2400" dirty="0" err="1">
                <a:solidFill>
                  <a:schemeClr val="tx1">
                    <a:lumMod val="50000"/>
                  </a:schemeClr>
                </a:solidFill>
                <a:latin typeface="Times New Roman" panose="02020603050405020304" pitchFamily="18" charset="0"/>
                <a:cs typeface="Times New Roman" panose="02020603050405020304" pitchFamily="18" charset="0"/>
              </a:rPr>
              <a:t>về</a:t>
            </a:r>
            <a:r>
              <a:rPr lang="en-US" sz="2400" dirty="0">
                <a:solidFill>
                  <a:schemeClr val="tx1">
                    <a:lumMod val="50000"/>
                  </a:schemeClr>
                </a:solidFill>
                <a:latin typeface="Times New Roman" panose="02020603050405020304" pitchFamily="18" charset="0"/>
                <a:cs typeface="Times New Roman" panose="02020603050405020304" pitchFamily="18" charset="0"/>
              </a:rPr>
              <a:t> </a:t>
            </a:r>
            <a:r>
              <a:rPr lang="en-US" sz="2400" dirty="0" err="1">
                <a:solidFill>
                  <a:schemeClr val="tx1">
                    <a:lumMod val="50000"/>
                  </a:schemeClr>
                </a:solidFill>
                <a:latin typeface="Times New Roman" panose="02020603050405020304" pitchFamily="18" charset="0"/>
                <a:cs typeface="Times New Roman" panose="02020603050405020304" pitchFamily="18" charset="0"/>
              </a:rPr>
              <a:t>một</a:t>
            </a:r>
            <a:r>
              <a:rPr lang="en-US" sz="2400" dirty="0">
                <a:solidFill>
                  <a:schemeClr val="tx1">
                    <a:lumMod val="50000"/>
                  </a:schemeClr>
                </a:solidFill>
                <a:latin typeface="Times New Roman" panose="02020603050405020304" pitchFamily="18" charset="0"/>
                <a:cs typeface="Times New Roman" panose="02020603050405020304" pitchFamily="18" charset="0"/>
              </a:rPr>
              <a:t> </a:t>
            </a:r>
            <a:r>
              <a:rPr lang="en-US" sz="2400" dirty="0" err="1">
                <a:solidFill>
                  <a:schemeClr val="tx1">
                    <a:lumMod val="50000"/>
                  </a:schemeClr>
                </a:solidFill>
                <a:latin typeface="Times New Roman" panose="02020603050405020304" pitchFamily="18" charset="0"/>
                <a:cs typeface="Times New Roman" panose="02020603050405020304" pitchFamily="18" charset="0"/>
              </a:rPr>
              <a:t>quan</a:t>
            </a:r>
            <a:r>
              <a:rPr lang="en-US" sz="2400" dirty="0">
                <a:solidFill>
                  <a:schemeClr val="tx1">
                    <a:lumMod val="50000"/>
                  </a:schemeClr>
                </a:solidFill>
                <a:latin typeface="Times New Roman" panose="02020603050405020304" pitchFamily="18" charset="0"/>
                <a:cs typeface="Times New Roman" panose="02020603050405020304" pitchFamily="18" charset="0"/>
              </a:rPr>
              <a:t> </a:t>
            </a:r>
            <a:r>
              <a:rPr lang="en-US" sz="2400" dirty="0" err="1">
                <a:solidFill>
                  <a:schemeClr val="tx1">
                    <a:lumMod val="50000"/>
                  </a:schemeClr>
                </a:solidFill>
                <a:latin typeface="Times New Roman" panose="02020603050405020304" pitchFamily="18" charset="0"/>
                <a:cs typeface="Times New Roman" panose="02020603050405020304" pitchFamily="18" charset="0"/>
              </a:rPr>
              <a:t>niệm</a:t>
            </a:r>
            <a:r>
              <a:rPr lang="en-US" sz="2400" dirty="0">
                <a:solidFill>
                  <a:schemeClr val="tx1">
                    <a:lumMod val="50000"/>
                  </a:schemeClr>
                </a:solidFill>
                <a:latin typeface="Times New Roman" panose="02020603050405020304" pitchFamily="18" charset="0"/>
                <a:cs typeface="Times New Roman" panose="02020603050405020304" pitchFamily="18" charset="0"/>
              </a:rPr>
              <a:t>, </a:t>
            </a:r>
            <a:r>
              <a:rPr lang="en-US" sz="2400" dirty="0" err="1">
                <a:solidFill>
                  <a:schemeClr val="tx1">
                    <a:lumMod val="50000"/>
                  </a:schemeClr>
                </a:solidFill>
                <a:latin typeface="Times New Roman" panose="02020603050405020304" pitchFamily="18" charset="0"/>
                <a:cs typeface="Times New Roman" panose="02020603050405020304" pitchFamily="18" charset="0"/>
              </a:rPr>
              <a:t>cách</a:t>
            </a:r>
            <a:r>
              <a:rPr lang="en-US" sz="2400" dirty="0">
                <a:solidFill>
                  <a:schemeClr val="tx1">
                    <a:lumMod val="50000"/>
                  </a:schemeClr>
                </a:solidFill>
                <a:latin typeface="Times New Roman" panose="02020603050405020304" pitchFamily="18" charset="0"/>
                <a:cs typeface="Times New Roman" panose="02020603050405020304" pitchFamily="18" charset="0"/>
              </a:rPr>
              <a:t> </a:t>
            </a:r>
            <a:r>
              <a:rPr lang="en-US" sz="2400" dirty="0" err="1">
                <a:solidFill>
                  <a:schemeClr val="tx1">
                    <a:lumMod val="50000"/>
                  </a:schemeClr>
                </a:solidFill>
                <a:latin typeface="Times New Roman" panose="02020603050405020304" pitchFamily="18" charset="0"/>
                <a:cs typeface="Times New Roman" panose="02020603050405020304" pitchFamily="18" charset="0"/>
              </a:rPr>
              <a:t>hiểu</a:t>
            </a:r>
            <a:r>
              <a:rPr lang="en-US" sz="2400" dirty="0">
                <a:solidFill>
                  <a:schemeClr val="tx1">
                    <a:lumMod val="50000"/>
                  </a:schemeClr>
                </a:solidFill>
                <a:latin typeface="Times New Roman" panose="02020603050405020304" pitchFamily="18" charset="0"/>
                <a:cs typeface="Times New Roman" panose="02020603050405020304" pitchFamily="18" charset="0"/>
              </a:rPr>
              <a:t> </a:t>
            </a:r>
            <a:r>
              <a:rPr lang="en-US" sz="2400" dirty="0" err="1">
                <a:solidFill>
                  <a:schemeClr val="tx1">
                    <a:lumMod val="50000"/>
                  </a:schemeClr>
                </a:solidFill>
                <a:latin typeface="Times New Roman" panose="02020603050405020304" pitchFamily="18" charset="0"/>
                <a:cs typeface="Times New Roman" panose="02020603050405020304" pitchFamily="18" charset="0"/>
              </a:rPr>
              <a:t>khác</a:t>
            </a:r>
            <a:endParaRPr lang="en-US" sz="2400" dirty="0">
              <a:solidFill>
                <a:schemeClr val="tx1">
                  <a:lumMod val="50000"/>
                </a:schemeClr>
              </a:solidFill>
              <a:latin typeface="Times New Roman" panose="02020603050405020304" pitchFamily="18" charset="0"/>
              <a:cs typeface="Times New Roman" panose="02020603050405020304" pitchFamily="18" charset="0"/>
            </a:endParaRPr>
          </a:p>
        </p:txBody>
      </p:sp>
      <p:sp>
        <p:nvSpPr>
          <p:cNvPr id="13" name="Google Shape;377;p37"/>
          <p:cNvSpPr txBox="1">
            <a:spLocks/>
          </p:cNvSpPr>
          <p:nvPr/>
        </p:nvSpPr>
        <p:spPr>
          <a:xfrm>
            <a:off x="5435662" y="1151368"/>
            <a:ext cx="2253300" cy="576000"/>
          </a:xfrm>
          <a:prstGeom prst="rect">
            <a:avLst/>
          </a:prstGeom>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r>
              <a:rPr lang="en" sz="3600"/>
              <a:t>2</a:t>
            </a:r>
            <a:endParaRPr lang="en" sz="3600" dirty="0"/>
          </a:p>
        </p:txBody>
      </p:sp>
    </p:spTree>
    <p:extLst>
      <p:ext uri="{BB962C8B-B14F-4D97-AF65-F5344CB8AC3E}">
        <p14:creationId xmlns:p14="http://schemas.microsoft.com/office/powerpoint/2010/main" val="3738783574"/>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Effect transition="in" filter="barn(inVertical)">
                                      <p:cBhvr>
                                        <p:cTn id="7" dur="500"/>
                                        <p:tgtEl>
                                          <p:spTgt spid="9">
                                            <p:txEl>
                                              <p:pRg st="0" end="0"/>
                                            </p:txEl>
                                          </p:spTgt>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8">
                                            <p:txEl>
                                              <p:pRg st="0" end="0"/>
                                            </p:txEl>
                                          </p:spTgt>
                                        </p:tgtEl>
                                        <p:attrNameLst>
                                          <p:attrName>style.visibility</p:attrName>
                                        </p:attrNameLst>
                                      </p:cBhvr>
                                      <p:to>
                                        <p:strVal val="visible"/>
                                      </p:to>
                                    </p:set>
                                    <p:animEffect transition="in" filter="barn(inVertical)">
                                      <p:cBhvr>
                                        <p:cTn id="10" dur="500"/>
                                        <p:tgtEl>
                                          <p:spTgt spid="8">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13">
                                            <p:txEl>
                                              <p:pRg st="0" end="0"/>
                                            </p:txEl>
                                          </p:spTgt>
                                        </p:tgtEl>
                                        <p:attrNameLst>
                                          <p:attrName>style.visibility</p:attrName>
                                        </p:attrNameLst>
                                      </p:cBhvr>
                                      <p:to>
                                        <p:strVal val="visible"/>
                                      </p:to>
                                    </p:set>
                                    <p:animEffect transition="in" filter="barn(inVertical)">
                                      <p:cBhvr>
                                        <p:cTn id="15" dur="500"/>
                                        <p:tgtEl>
                                          <p:spTgt spid="13">
                                            <p:txEl>
                                              <p:pRg st="0" end="0"/>
                                            </p:txEl>
                                          </p:spTgt>
                                        </p:tgtEl>
                                      </p:cBhvr>
                                    </p:animEffect>
                                  </p:childTnLst>
                                </p:cTn>
                              </p:par>
                              <p:par>
                                <p:cTn id="16" presetID="16" presetClass="entr" presetSubtype="21" fill="hold" grpId="0" nodeType="withEffect">
                                  <p:stCondLst>
                                    <p:cond delay="0"/>
                                  </p:stCondLst>
                                  <p:childTnLst>
                                    <p:set>
                                      <p:cBhvr>
                                        <p:cTn id="17" dur="1" fill="hold">
                                          <p:stCondLst>
                                            <p:cond delay="0"/>
                                          </p:stCondLst>
                                        </p:cTn>
                                        <p:tgtEl>
                                          <p:spTgt spid="12">
                                            <p:txEl>
                                              <p:pRg st="0" end="0"/>
                                            </p:txEl>
                                          </p:spTgt>
                                        </p:tgtEl>
                                        <p:attrNameLst>
                                          <p:attrName>style.visibility</p:attrName>
                                        </p:attrNameLst>
                                      </p:cBhvr>
                                      <p:to>
                                        <p:strVal val="visible"/>
                                      </p:to>
                                    </p:set>
                                    <p:animEffect transition="in" filter="barn(inVertical)">
                                      <p:cBhvr>
                                        <p:cTn id="18" dur="500"/>
                                        <p:tgtEl>
                                          <p:spTgt spid="12">
                                            <p:txEl>
                                              <p:pRg st="0" end="0"/>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6" presetClass="entr" presetSubtype="21" fill="hold" grpId="0" nodeType="clickEffect">
                                  <p:stCondLst>
                                    <p:cond delay="0"/>
                                  </p:stCondLst>
                                  <p:childTnLst>
                                    <p:set>
                                      <p:cBhvr>
                                        <p:cTn id="22" dur="1" fill="hold">
                                          <p:stCondLst>
                                            <p:cond delay="0"/>
                                          </p:stCondLst>
                                        </p:cTn>
                                        <p:tgtEl>
                                          <p:spTgt spid="11">
                                            <p:txEl>
                                              <p:pRg st="0" end="0"/>
                                            </p:txEl>
                                          </p:spTgt>
                                        </p:tgtEl>
                                        <p:attrNameLst>
                                          <p:attrName>style.visibility</p:attrName>
                                        </p:attrNameLst>
                                      </p:cBhvr>
                                      <p:to>
                                        <p:strVal val="visible"/>
                                      </p:to>
                                    </p:set>
                                    <p:animEffect transition="in" filter="barn(inVertical)">
                                      <p:cBhvr>
                                        <p:cTn id="23" dur="500"/>
                                        <p:tgtEl>
                                          <p:spTgt spid="11">
                                            <p:txEl>
                                              <p:pRg st="0" end="0"/>
                                            </p:txEl>
                                          </p:spTgt>
                                        </p:tgtEl>
                                      </p:cBhvr>
                                    </p:animEffect>
                                  </p:childTnLst>
                                </p:cTn>
                              </p:par>
                              <p:par>
                                <p:cTn id="24" presetID="16" presetClass="entr" presetSubtype="21" fill="hold" grpId="0" nodeType="withEffect">
                                  <p:stCondLst>
                                    <p:cond delay="0"/>
                                  </p:stCondLst>
                                  <p:childTnLst>
                                    <p:set>
                                      <p:cBhvr>
                                        <p:cTn id="25" dur="1" fill="hold">
                                          <p:stCondLst>
                                            <p:cond delay="0"/>
                                          </p:stCondLst>
                                        </p:cTn>
                                        <p:tgtEl>
                                          <p:spTgt spid="10">
                                            <p:txEl>
                                              <p:pRg st="0" end="0"/>
                                            </p:txEl>
                                          </p:spTgt>
                                        </p:tgtEl>
                                        <p:attrNameLst>
                                          <p:attrName>style.visibility</p:attrName>
                                        </p:attrNameLst>
                                      </p:cBhvr>
                                      <p:to>
                                        <p:strVal val="visible"/>
                                      </p:to>
                                    </p:set>
                                    <p:animEffect transition="in" filter="barn(inVertical)">
                                      <p:cBhvr>
                                        <p:cTn id="26" dur="500"/>
                                        <p:tgtEl>
                                          <p:spTgt spid="1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p:bldP spid="9" grpId="0" build="p"/>
      <p:bldP spid="10" grpId="0" build="p"/>
      <p:bldP spid="11" grpId="0" build="p"/>
      <p:bldP spid="12" grpId="0" build="p"/>
      <p:bldP spid="13"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2716"/>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1015255" y="1392865"/>
            <a:ext cx="6543099" cy="2230100"/>
          </a:xfrm>
          <a:prstGeom prst="rect">
            <a:avLst/>
          </a:prstGeom>
        </p:spPr>
      </p:pic>
    </p:spTree>
    <p:extLst>
      <p:ext uri="{BB962C8B-B14F-4D97-AF65-F5344CB8AC3E}">
        <p14:creationId xmlns:p14="http://schemas.microsoft.com/office/powerpoint/2010/main" val="3405775071"/>
      </p:ext>
    </p:extLst>
  </p:cSld>
  <p:clrMapOvr>
    <a:masterClrMapping/>
  </p:clrMapOvr>
  <p:transition spd="slow">
    <p:wip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134"/>
        <p:cNvGrpSpPr/>
        <p:nvPr/>
      </p:nvGrpSpPr>
      <p:grpSpPr>
        <a:xfrm>
          <a:off x="0" y="0"/>
          <a:ext cx="0" cy="0"/>
          <a:chOff x="0" y="0"/>
          <a:chExt cx="0" cy="0"/>
        </a:xfrm>
      </p:grpSpPr>
      <p:sp>
        <p:nvSpPr>
          <p:cNvPr id="6" name="Google Shape;213;p30"/>
          <p:cNvSpPr txBox="1"/>
          <p:nvPr/>
        </p:nvSpPr>
        <p:spPr>
          <a:xfrm>
            <a:off x="336975" y="1113623"/>
            <a:ext cx="8428950" cy="479700"/>
          </a:xfrm>
          <a:prstGeom prst="rect">
            <a:avLst/>
          </a:prstGeom>
          <a:noFill/>
          <a:ln>
            <a:noFill/>
          </a:ln>
        </p:spPr>
        <p:txBody>
          <a:bodyPr spcFirstLastPara="1" wrap="square" lIns="91425" tIns="91425" rIns="0" bIns="91425" anchor="t" anchorCtr="0">
            <a:noAutofit/>
          </a:bodyPr>
          <a:lstStyle/>
          <a:p>
            <a:r>
              <a:rPr lang="en-US" sz="2000" b="1" dirty="0">
                <a:solidFill>
                  <a:srgbClr val="FF0000"/>
                </a:solidFill>
                <a:highlight>
                  <a:srgbClr val="FFFFFF"/>
                </a:highlight>
                <a:latin typeface="Times New Roman" panose="02020603050405020304" pitchFamily="18" charset="0"/>
                <a:ea typeface="Albert Sans"/>
                <a:cs typeface="Times New Roman" panose="02020603050405020304" pitchFamily="18" charset="0"/>
                <a:sym typeface="Albert Sans"/>
              </a:rPr>
              <a:t>YÊU CẦU: </a:t>
            </a:r>
            <a:r>
              <a:rPr lang="en-US" sz="2000" b="1" dirty="0" err="1">
                <a:solidFill>
                  <a:srgbClr val="FF0000"/>
                </a:solidFill>
                <a:highlight>
                  <a:srgbClr val="FFFFFF"/>
                </a:highlight>
                <a:latin typeface="Times New Roman" panose="02020603050405020304" pitchFamily="18" charset="0"/>
                <a:ea typeface="Albert Sans"/>
                <a:cs typeface="Times New Roman" panose="02020603050405020304" pitchFamily="18" charset="0"/>
                <a:sym typeface="Albert Sans"/>
              </a:rPr>
              <a:t>hoàn</a:t>
            </a:r>
            <a:r>
              <a:rPr lang="en-US" sz="2000" b="1" dirty="0">
                <a:solidFill>
                  <a:srgbClr val="FF0000"/>
                </a:solidFill>
                <a:highlight>
                  <a:srgbClr val="FFFFFF"/>
                </a:highlight>
                <a:latin typeface="Times New Roman" panose="02020603050405020304" pitchFamily="18" charset="0"/>
                <a:ea typeface="Albert Sans"/>
                <a:cs typeface="Times New Roman" panose="02020603050405020304" pitchFamily="18" charset="0"/>
                <a:sym typeface="Albert Sans"/>
              </a:rPr>
              <a:t> </a:t>
            </a:r>
            <a:r>
              <a:rPr lang="en-US" sz="2000" b="1" dirty="0" err="1">
                <a:solidFill>
                  <a:srgbClr val="FF0000"/>
                </a:solidFill>
                <a:highlight>
                  <a:srgbClr val="FFFFFF"/>
                </a:highlight>
                <a:latin typeface="Times New Roman" panose="02020603050405020304" pitchFamily="18" charset="0"/>
                <a:ea typeface="Albert Sans"/>
                <a:cs typeface="Times New Roman" panose="02020603050405020304" pitchFamily="18" charset="0"/>
                <a:sym typeface="Albert Sans"/>
              </a:rPr>
              <a:t>thiện</a:t>
            </a:r>
            <a:r>
              <a:rPr lang="en-US" sz="2000" b="1" dirty="0">
                <a:solidFill>
                  <a:srgbClr val="FF0000"/>
                </a:solidFill>
                <a:highlight>
                  <a:srgbClr val="FFFFFF"/>
                </a:highlight>
                <a:latin typeface="Times New Roman" panose="02020603050405020304" pitchFamily="18" charset="0"/>
                <a:ea typeface="Albert Sans"/>
                <a:cs typeface="Times New Roman" panose="02020603050405020304" pitchFamily="18" charset="0"/>
                <a:sym typeface="Albert Sans"/>
              </a:rPr>
              <a:t> </a:t>
            </a:r>
            <a:r>
              <a:rPr lang="en-US" sz="2000" b="1" dirty="0" err="1">
                <a:solidFill>
                  <a:srgbClr val="FF0000"/>
                </a:solidFill>
                <a:highlight>
                  <a:srgbClr val="FFFFFF"/>
                </a:highlight>
                <a:latin typeface="Times New Roman" panose="02020603050405020304" pitchFamily="18" charset="0"/>
                <a:ea typeface="Albert Sans"/>
                <a:cs typeface="Times New Roman" panose="02020603050405020304" pitchFamily="18" charset="0"/>
                <a:sym typeface="Albert Sans"/>
              </a:rPr>
              <a:t>phiếu</a:t>
            </a:r>
            <a:r>
              <a:rPr lang="en-US" sz="2000" b="1" dirty="0">
                <a:solidFill>
                  <a:srgbClr val="FF0000"/>
                </a:solidFill>
                <a:highlight>
                  <a:srgbClr val="FFFFFF"/>
                </a:highlight>
                <a:latin typeface="Times New Roman" panose="02020603050405020304" pitchFamily="18" charset="0"/>
                <a:ea typeface="Albert Sans"/>
                <a:cs typeface="Times New Roman" panose="02020603050405020304" pitchFamily="18" charset="0"/>
                <a:sym typeface="Albert Sans"/>
              </a:rPr>
              <a:t> </a:t>
            </a:r>
            <a:r>
              <a:rPr lang="en-US" sz="2000" b="1" dirty="0" err="1">
                <a:solidFill>
                  <a:srgbClr val="FF0000"/>
                </a:solidFill>
                <a:highlight>
                  <a:srgbClr val="FFFFFF"/>
                </a:highlight>
                <a:latin typeface="Times New Roman" panose="02020603050405020304" pitchFamily="18" charset="0"/>
                <a:ea typeface="Albert Sans"/>
                <a:cs typeface="Times New Roman" panose="02020603050405020304" pitchFamily="18" charset="0"/>
                <a:sym typeface="Albert Sans"/>
              </a:rPr>
              <a:t>học</a:t>
            </a:r>
            <a:r>
              <a:rPr lang="en-US" sz="2000" b="1" dirty="0">
                <a:solidFill>
                  <a:srgbClr val="FF0000"/>
                </a:solidFill>
                <a:highlight>
                  <a:srgbClr val="FFFFFF"/>
                </a:highlight>
                <a:latin typeface="Times New Roman" panose="02020603050405020304" pitchFamily="18" charset="0"/>
                <a:ea typeface="Albert Sans"/>
                <a:cs typeface="Times New Roman" panose="02020603050405020304" pitchFamily="18" charset="0"/>
                <a:sym typeface="Albert Sans"/>
              </a:rPr>
              <a:t> </a:t>
            </a:r>
            <a:r>
              <a:rPr lang="en-US" sz="2000" b="1" dirty="0" err="1">
                <a:solidFill>
                  <a:srgbClr val="FF0000"/>
                </a:solidFill>
                <a:highlight>
                  <a:srgbClr val="FFFFFF"/>
                </a:highlight>
                <a:latin typeface="Times New Roman" panose="02020603050405020304" pitchFamily="18" charset="0"/>
                <a:ea typeface="Albert Sans"/>
                <a:cs typeface="Times New Roman" panose="02020603050405020304" pitchFamily="18" charset="0"/>
                <a:sym typeface="Albert Sans"/>
              </a:rPr>
              <a:t>tập</a:t>
            </a:r>
            <a:r>
              <a:rPr lang="en-US" sz="2000" b="1" dirty="0">
                <a:solidFill>
                  <a:srgbClr val="FF0000"/>
                </a:solidFill>
                <a:highlight>
                  <a:srgbClr val="FFFFFF"/>
                </a:highlight>
                <a:latin typeface="Times New Roman" panose="02020603050405020304" pitchFamily="18" charset="0"/>
                <a:ea typeface="Albert Sans"/>
                <a:cs typeface="Times New Roman" panose="02020603050405020304" pitchFamily="18" charset="0"/>
                <a:sym typeface="Albert Sans"/>
              </a:rPr>
              <a:t> </a:t>
            </a:r>
            <a:r>
              <a:rPr lang="en-US" sz="2000" b="1" dirty="0" err="1">
                <a:solidFill>
                  <a:srgbClr val="FF0000"/>
                </a:solidFill>
                <a:highlight>
                  <a:srgbClr val="FFFFFF"/>
                </a:highlight>
                <a:latin typeface="Times New Roman" panose="02020603050405020304" pitchFamily="18" charset="0"/>
                <a:ea typeface="Albert Sans"/>
                <a:cs typeface="Times New Roman" panose="02020603050405020304" pitchFamily="18" charset="0"/>
                <a:sym typeface="Albert Sans"/>
              </a:rPr>
              <a:t>theo</a:t>
            </a:r>
            <a:r>
              <a:rPr lang="en-US" sz="2000" b="1" dirty="0">
                <a:solidFill>
                  <a:srgbClr val="FF0000"/>
                </a:solidFill>
                <a:highlight>
                  <a:srgbClr val="FFFFFF"/>
                </a:highlight>
                <a:latin typeface="Times New Roman" panose="02020603050405020304" pitchFamily="18" charset="0"/>
                <a:ea typeface="Albert Sans"/>
                <a:cs typeface="Times New Roman" panose="02020603050405020304" pitchFamily="18" charset="0"/>
                <a:sym typeface="Albert Sans"/>
              </a:rPr>
              <a:t> </a:t>
            </a:r>
            <a:r>
              <a:rPr lang="en-US" sz="2000" b="1" dirty="0" err="1">
                <a:solidFill>
                  <a:srgbClr val="FF0000"/>
                </a:solidFill>
                <a:highlight>
                  <a:srgbClr val="FFFFFF"/>
                </a:highlight>
                <a:latin typeface="Times New Roman" panose="02020603050405020304" pitchFamily="18" charset="0"/>
                <a:ea typeface="Albert Sans"/>
                <a:cs typeface="Times New Roman" panose="02020603050405020304" pitchFamily="18" charset="0"/>
                <a:sym typeface="Albert Sans"/>
              </a:rPr>
              <a:t>cặp</a:t>
            </a:r>
            <a:r>
              <a:rPr lang="en-US" sz="2000" b="1" dirty="0">
                <a:solidFill>
                  <a:srgbClr val="FF0000"/>
                </a:solidFill>
                <a:highlight>
                  <a:srgbClr val="FFFFFF"/>
                </a:highlight>
                <a:latin typeface="Times New Roman" panose="02020603050405020304" pitchFamily="18" charset="0"/>
                <a:ea typeface="Albert Sans"/>
                <a:cs typeface="Times New Roman" panose="02020603050405020304" pitchFamily="18" charset="0"/>
                <a:sym typeface="Albert Sans"/>
              </a:rPr>
              <a:t> </a:t>
            </a:r>
            <a:r>
              <a:rPr lang="en-US" sz="2000" b="1" dirty="0" err="1">
                <a:solidFill>
                  <a:srgbClr val="FF0000"/>
                </a:solidFill>
                <a:highlight>
                  <a:srgbClr val="FFFFFF"/>
                </a:highlight>
                <a:latin typeface="Times New Roman" panose="02020603050405020304" pitchFamily="18" charset="0"/>
                <a:ea typeface="Albert Sans"/>
                <a:cs typeface="Times New Roman" panose="02020603050405020304" pitchFamily="18" charset="0"/>
                <a:sym typeface="Albert Sans"/>
              </a:rPr>
              <a:t>đôi</a:t>
            </a:r>
            <a:r>
              <a:rPr lang="en-US" sz="2000" b="1" dirty="0">
                <a:solidFill>
                  <a:srgbClr val="FF0000"/>
                </a:solidFill>
                <a:highlight>
                  <a:srgbClr val="FFFFFF"/>
                </a:highlight>
                <a:latin typeface="Times New Roman" panose="02020603050405020304" pitchFamily="18" charset="0"/>
                <a:ea typeface="Albert Sans"/>
                <a:cs typeface="Times New Roman" panose="02020603050405020304" pitchFamily="18" charset="0"/>
                <a:sym typeface="Albert Sans"/>
              </a:rPr>
              <a:t> </a:t>
            </a:r>
          </a:p>
          <a:p>
            <a:r>
              <a:rPr lang="en-US" sz="2000" b="1" dirty="0">
                <a:solidFill>
                  <a:srgbClr val="FF0000"/>
                </a:solidFill>
                <a:highlight>
                  <a:srgbClr val="FFFFFF"/>
                </a:highlight>
                <a:latin typeface="Times New Roman" panose="02020603050405020304" pitchFamily="18" charset="0"/>
                <a:ea typeface="Albert Sans"/>
                <a:cs typeface="Times New Roman" panose="02020603050405020304" pitchFamily="18" charset="0"/>
                <a:sym typeface="Albert Sans"/>
              </a:rPr>
              <a:t>THỜI GIAN: 5 </a:t>
            </a:r>
            <a:r>
              <a:rPr lang="en-US" sz="2000" b="1" dirty="0" err="1">
                <a:solidFill>
                  <a:srgbClr val="FF0000"/>
                </a:solidFill>
                <a:highlight>
                  <a:srgbClr val="FFFFFF"/>
                </a:highlight>
                <a:latin typeface="Times New Roman" panose="02020603050405020304" pitchFamily="18" charset="0"/>
                <a:ea typeface="Albert Sans"/>
                <a:cs typeface="Times New Roman" panose="02020603050405020304" pitchFamily="18" charset="0"/>
                <a:sym typeface="Albert Sans"/>
              </a:rPr>
              <a:t>phút</a:t>
            </a:r>
            <a:endParaRPr sz="2000" b="1" dirty="0">
              <a:solidFill>
                <a:srgbClr val="FF0000"/>
              </a:solidFill>
              <a:highlight>
                <a:srgbClr val="FFFFFF"/>
              </a:highlight>
              <a:latin typeface="Times New Roman" panose="02020603050405020304" pitchFamily="18" charset="0"/>
              <a:ea typeface="Albert Sans"/>
              <a:cs typeface="Times New Roman" panose="02020603050405020304" pitchFamily="18" charset="0"/>
              <a:sym typeface="Albert Sans"/>
            </a:endParaRPr>
          </a:p>
        </p:txBody>
      </p:sp>
      <p:graphicFrame>
        <p:nvGraphicFramePr>
          <p:cNvPr id="8" name="Table 7"/>
          <p:cNvGraphicFramePr>
            <a:graphicFrameLocks noGrp="1"/>
          </p:cNvGraphicFramePr>
          <p:nvPr>
            <p:extLst>
              <p:ext uri="{D42A27DB-BD31-4B8C-83A1-F6EECF244321}">
                <p14:modId xmlns:p14="http://schemas.microsoft.com/office/powerpoint/2010/main" val="605003330"/>
              </p:ext>
            </p:extLst>
          </p:nvPr>
        </p:nvGraphicFramePr>
        <p:xfrm>
          <a:off x="410999" y="1952918"/>
          <a:ext cx="8301450" cy="2906964"/>
        </p:xfrm>
        <a:graphic>
          <a:graphicData uri="http://schemas.openxmlformats.org/drawingml/2006/table">
            <a:tbl>
              <a:tblPr firstRow="1" bandRow="1"/>
              <a:tblGrid>
                <a:gridCol w="5093769">
                  <a:extLst>
                    <a:ext uri="{9D8B030D-6E8A-4147-A177-3AD203B41FA5}">
                      <a16:colId xmlns:a16="http://schemas.microsoft.com/office/drawing/2014/main" val="20000"/>
                    </a:ext>
                  </a:extLst>
                </a:gridCol>
                <a:gridCol w="3207681">
                  <a:extLst>
                    <a:ext uri="{9D8B030D-6E8A-4147-A177-3AD203B41FA5}">
                      <a16:colId xmlns:a16="http://schemas.microsoft.com/office/drawing/2014/main" val="20001"/>
                    </a:ext>
                  </a:extLst>
                </a:gridCol>
              </a:tblGrid>
              <a:tr h="492331">
                <a:tc>
                  <a:txBody>
                    <a:bodyPr/>
                    <a:lstStyle/>
                    <a:p>
                      <a:pPr algn="just"/>
                      <a:r>
                        <a:rPr lang="en-US" sz="2100" kern="1200" dirty="0" err="1">
                          <a:solidFill>
                            <a:schemeClr val="tx1">
                              <a:lumMod val="50000"/>
                            </a:schemeClr>
                          </a:solidFill>
                          <a:effectLst/>
                          <a:latin typeface="Times New Roman" panose="02020603050405020304" pitchFamily="18" charset="0"/>
                          <a:cs typeface="Times New Roman" panose="02020603050405020304" pitchFamily="18" charset="0"/>
                        </a:rPr>
                        <a:t>Bài</a:t>
                      </a:r>
                      <a:r>
                        <a:rPr lang="en-US" sz="2100" kern="1200" baseline="0" dirty="0">
                          <a:solidFill>
                            <a:schemeClr val="tx1">
                              <a:lumMod val="50000"/>
                            </a:schemeClr>
                          </a:solidFill>
                          <a:effectLst/>
                          <a:latin typeface="Times New Roman" panose="02020603050405020304" pitchFamily="18" charset="0"/>
                          <a:cs typeface="Times New Roman" panose="02020603050405020304" pitchFamily="18" charset="0"/>
                        </a:rPr>
                        <a:t> </a:t>
                      </a:r>
                      <a:r>
                        <a:rPr lang="en-US" sz="2100" kern="1200" baseline="0" dirty="0" err="1">
                          <a:solidFill>
                            <a:schemeClr val="tx1">
                              <a:lumMod val="50000"/>
                            </a:schemeClr>
                          </a:solidFill>
                          <a:effectLst/>
                          <a:latin typeface="Times New Roman" panose="02020603050405020304" pitchFamily="18" charset="0"/>
                          <a:cs typeface="Times New Roman" panose="02020603050405020304" pitchFamily="18" charset="0"/>
                        </a:rPr>
                        <a:t>viết</a:t>
                      </a:r>
                      <a:r>
                        <a:rPr lang="en-US" sz="2100" kern="1200" baseline="0" dirty="0">
                          <a:solidFill>
                            <a:schemeClr val="tx1">
                              <a:lumMod val="50000"/>
                            </a:schemeClr>
                          </a:solidFill>
                          <a:effectLst/>
                          <a:latin typeface="Times New Roman" panose="02020603050405020304" pitchFamily="18" charset="0"/>
                          <a:cs typeface="Times New Roman" panose="02020603050405020304" pitchFamily="18" charset="0"/>
                        </a:rPr>
                        <a:t> </a:t>
                      </a:r>
                      <a:r>
                        <a:rPr lang="en-US" sz="2100" kern="1200" baseline="0" dirty="0" err="1">
                          <a:solidFill>
                            <a:schemeClr val="tx1">
                              <a:lumMod val="50000"/>
                            </a:schemeClr>
                          </a:solidFill>
                          <a:effectLst/>
                          <a:latin typeface="Times New Roman" panose="02020603050405020304" pitchFamily="18" charset="0"/>
                          <a:cs typeface="Times New Roman" panose="02020603050405020304" pitchFamily="18" charset="0"/>
                        </a:rPr>
                        <a:t>nêu</a:t>
                      </a:r>
                      <a:r>
                        <a:rPr lang="en-US" sz="2100" kern="1200" baseline="0" dirty="0">
                          <a:solidFill>
                            <a:schemeClr val="tx1">
                              <a:lumMod val="50000"/>
                            </a:schemeClr>
                          </a:solidFill>
                          <a:effectLst/>
                          <a:latin typeface="Times New Roman" panose="02020603050405020304" pitchFamily="18" charset="0"/>
                          <a:cs typeface="Times New Roman" panose="02020603050405020304" pitchFamily="18" charset="0"/>
                        </a:rPr>
                        <a:t> </a:t>
                      </a:r>
                      <a:r>
                        <a:rPr lang="en-US" sz="2100" kern="1200" baseline="0" dirty="0" err="1">
                          <a:solidFill>
                            <a:schemeClr val="tx1">
                              <a:lumMod val="50000"/>
                            </a:schemeClr>
                          </a:solidFill>
                          <a:effectLst/>
                          <a:latin typeface="Times New Roman" panose="02020603050405020304" pitchFamily="18" charset="0"/>
                          <a:cs typeface="Times New Roman" panose="02020603050405020304" pitchFamily="18" charset="0"/>
                        </a:rPr>
                        <a:t>vấn</a:t>
                      </a:r>
                      <a:r>
                        <a:rPr lang="en-US" sz="2100" kern="1200" baseline="0" dirty="0">
                          <a:solidFill>
                            <a:schemeClr val="tx1">
                              <a:lumMod val="50000"/>
                            </a:schemeClr>
                          </a:solidFill>
                          <a:effectLst/>
                          <a:latin typeface="Times New Roman" panose="02020603050405020304" pitchFamily="18" charset="0"/>
                          <a:cs typeface="Times New Roman" panose="02020603050405020304" pitchFamily="18" charset="0"/>
                        </a:rPr>
                        <a:t> </a:t>
                      </a:r>
                      <a:r>
                        <a:rPr lang="en-US" sz="2100" kern="1200" baseline="0" dirty="0" err="1">
                          <a:solidFill>
                            <a:schemeClr val="tx1">
                              <a:lumMod val="50000"/>
                            </a:schemeClr>
                          </a:solidFill>
                          <a:effectLst/>
                          <a:latin typeface="Times New Roman" panose="02020603050405020304" pitchFamily="18" charset="0"/>
                          <a:cs typeface="Times New Roman" panose="02020603050405020304" pitchFamily="18" charset="0"/>
                        </a:rPr>
                        <a:t>đề</a:t>
                      </a:r>
                      <a:r>
                        <a:rPr lang="en-US" sz="2100" kern="1200" baseline="0" dirty="0">
                          <a:solidFill>
                            <a:schemeClr val="tx1">
                              <a:lumMod val="50000"/>
                            </a:schemeClr>
                          </a:solidFill>
                          <a:effectLst/>
                          <a:latin typeface="Times New Roman" panose="02020603050405020304" pitchFamily="18" charset="0"/>
                          <a:cs typeface="Times New Roman" panose="02020603050405020304" pitchFamily="18" charset="0"/>
                        </a:rPr>
                        <a:t> </a:t>
                      </a:r>
                      <a:r>
                        <a:rPr lang="en-US" sz="2100" kern="1200" baseline="0" dirty="0" err="1">
                          <a:solidFill>
                            <a:schemeClr val="tx1">
                              <a:lumMod val="50000"/>
                            </a:schemeClr>
                          </a:solidFill>
                          <a:effectLst/>
                          <a:latin typeface="Times New Roman" panose="02020603050405020304" pitchFamily="18" charset="0"/>
                          <a:cs typeface="Times New Roman" panose="02020603050405020304" pitchFamily="18" charset="0"/>
                        </a:rPr>
                        <a:t>gì</a:t>
                      </a:r>
                      <a:r>
                        <a:rPr lang="en-US" sz="2100" kern="1200" baseline="0" dirty="0">
                          <a:solidFill>
                            <a:schemeClr val="tx1">
                              <a:lumMod val="50000"/>
                            </a:schemeClr>
                          </a:solidFill>
                          <a:effectLst/>
                          <a:latin typeface="Times New Roman" panose="02020603050405020304" pitchFamily="18" charset="0"/>
                          <a:cs typeface="Times New Roman" panose="02020603050405020304" pitchFamily="18" charset="0"/>
                        </a:rPr>
                        <a:t> </a:t>
                      </a:r>
                      <a:r>
                        <a:rPr lang="en-US" sz="2100" kern="1200" baseline="0" dirty="0" err="1">
                          <a:solidFill>
                            <a:schemeClr val="tx1">
                              <a:lumMod val="50000"/>
                            </a:schemeClr>
                          </a:solidFill>
                          <a:effectLst/>
                          <a:latin typeface="Times New Roman" panose="02020603050405020304" pitchFamily="18" charset="0"/>
                          <a:cs typeface="Times New Roman" panose="02020603050405020304" pitchFamily="18" charset="0"/>
                        </a:rPr>
                        <a:t>để</a:t>
                      </a:r>
                      <a:r>
                        <a:rPr lang="en-US" sz="2100" kern="1200" baseline="0" dirty="0">
                          <a:solidFill>
                            <a:schemeClr val="tx1">
                              <a:lumMod val="50000"/>
                            </a:schemeClr>
                          </a:solidFill>
                          <a:effectLst/>
                          <a:latin typeface="Times New Roman" panose="02020603050405020304" pitchFamily="18" charset="0"/>
                          <a:cs typeface="Times New Roman" panose="02020603050405020304" pitchFamily="18" charset="0"/>
                        </a:rPr>
                        <a:t> </a:t>
                      </a:r>
                      <a:r>
                        <a:rPr lang="en-US" sz="2100" kern="1200" baseline="0" dirty="0" err="1">
                          <a:solidFill>
                            <a:schemeClr val="tx1">
                              <a:lumMod val="50000"/>
                            </a:schemeClr>
                          </a:solidFill>
                          <a:effectLst/>
                          <a:latin typeface="Times New Roman" panose="02020603050405020304" pitchFamily="18" charset="0"/>
                          <a:cs typeface="Times New Roman" panose="02020603050405020304" pitchFamily="18" charset="0"/>
                        </a:rPr>
                        <a:t>bàn</a:t>
                      </a:r>
                      <a:r>
                        <a:rPr lang="en-US" sz="2100" kern="1200" baseline="0" dirty="0">
                          <a:solidFill>
                            <a:schemeClr val="tx1">
                              <a:lumMod val="50000"/>
                            </a:schemeClr>
                          </a:solidFill>
                          <a:effectLst/>
                          <a:latin typeface="Times New Roman" panose="02020603050405020304" pitchFamily="18" charset="0"/>
                          <a:cs typeface="Times New Roman" panose="02020603050405020304" pitchFamily="18" charset="0"/>
                        </a:rPr>
                        <a:t> </a:t>
                      </a:r>
                      <a:r>
                        <a:rPr lang="en-US" sz="2100" kern="1200" baseline="0" dirty="0" err="1">
                          <a:solidFill>
                            <a:schemeClr val="tx1">
                              <a:lumMod val="50000"/>
                            </a:schemeClr>
                          </a:solidFill>
                          <a:effectLst/>
                          <a:latin typeface="Times New Roman" panose="02020603050405020304" pitchFamily="18" charset="0"/>
                          <a:cs typeface="Times New Roman" panose="02020603050405020304" pitchFamily="18" charset="0"/>
                        </a:rPr>
                        <a:t>luận</a:t>
                      </a:r>
                      <a:r>
                        <a:rPr lang="en-US" sz="2100" kern="1200" baseline="0" dirty="0">
                          <a:solidFill>
                            <a:schemeClr val="tx1">
                              <a:lumMod val="50000"/>
                            </a:schemeClr>
                          </a:solidFill>
                          <a:effectLst/>
                          <a:latin typeface="Times New Roman" panose="02020603050405020304" pitchFamily="18" charset="0"/>
                          <a:cs typeface="Times New Roman" panose="02020603050405020304" pitchFamily="18" charset="0"/>
                        </a:rPr>
                        <a:t>?</a:t>
                      </a:r>
                      <a:endParaRPr lang="vi-VN" sz="1000" dirty="0">
                        <a:solidFill>
                          <a:schemeClr val="tx1">
                            <a:lumMod val="50000"/>
                          </a:schemeClr>
                        </a:solidFill>
                        <a:latin typeface="Times New Roman" panose="02020603050405020304" pitchFamily="18" charset="0"/>
                        <a:cs typeface="Times New Roman" panose="02020603050405020304" pitchFamily="18" charset="0"/>
                      </a:endParaRPr>
                    </a:p>
                  </a:txBody>
                  <a:tcPr marL="68580" marR="68580" marT="34290" marB="34290">
                    <a:solidFill>
                      <a:schemeClr val="accent4">
                        <a:lumMod val="20000"/>
                        <a:lumOff val="80000"/>
                      </a:schemeClr>
                    </a:solidFill>
                  </a:tcPr>
                </a:tc>
                <a:tc>
                  <a:txBody>
                    <a:bodyPr/>
                    <a:lstStyle/>
                    <a:p>
                      <a:endParaRPr lang="vi-VN" sz="1000" dirty="0">
                        <a:latin typeface="Times New Roman" panose="02020603050405020304" pitchFamily="18" charset="0"/>
                        <a:cs typeface="Times New Roman" panose="02020603050405020304" pitchFamily="18" charset="0"/>
                      </a:endParaRPr>
                    </a:p>
                  </a:txBody>
                  <a:tcPr marL="68580" marR="68580" marT="34290" marB="34290">
                    <a:solidFill>
                      <a:schemeClr val="bg1"/>
                    </a:solidFill>
                  </a:tcPr>
                </a:tc>
                <a:extLst>
                  <a:ext uri="{0D108BD9-81ED-4DB2-BD59-A6C34878D82A}">
                    <a16:rowId xmlns:a16="http://schemas.microsoft.com/office/drawing/2014/main" val="10000"/>
                  </a:ext>
                </a:extLst>
              </a:tr>
              <a:tr h="482314">
                <a:tc>
                  <a:txBody>
                    <a:bodyPr/>
                    <a:lstStyle/>
                    <a:p>
                      <a:pPr algn="just"/>
                      <a:r>
                        <a:rPr lang="en-US" sz="2100" kern="1200" dirty="0" err="1">
                          <a:solidFill>
                            <a:schemeClr val="tx1">
                              <a:lumMod val="50000"/>
                            </a:schemeClr>
                          </a:solidFill>
                          <a:effectLst/>
                          <a:latin typeface="Times New Roman" panose="02020603050405020304" pitchFamily="18" charset="0"/>
                          <a:cs typeface="Times New Roman" panose="02020603050405020304" pitchFamily="18" charset="0"/>
                        </a:rPr>
                        <a:t>Vấn</a:t>
                      </a:r>
                      <a:r>
                        <a:rPr lang="en-US" sz="2100" kern="1200" dirty="0">
                          <a:solidFill>
                            <a:schemeClr val="tx1">
                              <a:lumMod val="50000"/>
                            </a:schemeClr>
                          </a:solidFill>
                          <a:effectLst/>
                          <a:latin typeface="Times New Roman" panose="02020603050405020304" pitchFamily="18" charset="0"/>
                          <a:cs typeface="Times New Roman" panose="02020603050405020304" pitchFamily="18" charset="0"/>
                        </a:rPr>
                        <a:t> </a:t>
                      </a:r>
                      <a:r>
                        <a:rPr lang="en-US" sz="2100" kern="1200" dirty="0" err="1">
                          <a:solidFill>
                            <a:schemeClr val="tx1">
                              <a:lumMod val="50000"/>
                            </a:schemeClr>
                          </a:solidFill>
                          <a:effectLst/>
                          <a:latin typeface="Times New Roman" panose="02020603050405020304" pitchFamily="18" charset="0"/>
                          <a:cs typeface="Times New Roman" panose="02020603050405020304" pitchFamily="18" charset="0"/>
                        </a:rPr>
                        <a:t>đề</a:t>
                      </a:r>
                      <a:r>
                        <a:rPr lang="en-US" sz="2100" kern="1200" baseline="0" dirty="0">
                          <a:solidFill>
                            <a:schemeClr val="tx1">
                              <a:lumMod val="50000"/>
                            </a:schemeClr>
                          </a:solidFill>
                          <a:effectLst/>
                          <a:latin typeface="Times New Roman" panose="02020603050405020304" pitchFamily="18" charset="0"/>
                          <a:cs typeface="Times New Roman" panose="02020603050405020304" pitchFamily="18" charset="0"/>
                        </a:rPr>
                        <a:t> </a:t>
                      </a:r>
                      <a:r>
                        <a:rPr lang="en-US" sz="2100" kern="1200" baseline="0" dirty="0" err="1">
                          <a:solidFill>
                            <a:schemeClr val="tx1">
                              <a:lumMod val="50000"/>
                            </a:schemeClr>
                          </a:solidFill>
                          <a:effectLst/>
                          <a:latin typeface="Times New Roman" panose="02020603050405020304" pitchFamily="18" charset="0"/>
                          <a:cs typeface="Times New Roman" panose="02020603050405020304" pitchFamily="18" charset="0"/>
                        </a:rPr>
                        <a:t>được</a:t>
                      </a:r>
                      <a:r>
                        <a:rPr lang="en-US" sz="2100" kern="1200" baseline="0" dirty="0">
                          <a:solidFill>
                            <a:schemeClr val="tx1">
                              <a:lumMod val="50000"/>
                            </a:schemeClr>
                          </a:solidFill>
                          <a:effectLst/>
                          <a:latin typeface="Times New Roman" panose="02020603050405020304" pitchFamily="18" charset="0"/>
                          <a:cs typeface="Times New Roman" panose="02020603050405020304" pitchFamily="18" charset="0"/>
                        </a:rPr>
                        <a:t> </a:t>
                      </a:r>
                      <a:r>
                        <a:rPr lang="en-US" sz="2100" kern="1200" baseline="0" dirty="0" err="1">
                          <a:solidFill>
                            <a:schemeClr val="tx1">
                              <a:lumMod val="50000"/>
                            </a:schemeClr>
                          </a:solidFill>
                          <a:effectLst/>
                          <a:latin typeface="Times New Roman" panose="02020603050405020304" pitchFamily="18" charset="0"/>
                          <a:cs typeface="Times New Roman" panose="02020603050405020304" pitchFamily="18" charset="0"/>
                        </a:rPr>
                        <a:t>nêu</a:t>
                      </a:r>
                      <a:r>
                        <a:rPr lang="en-US" sz="2100" kern="1200" baseline="0" dirty="0">
                          <a:solidFill>
                            <a:schemeClr val="tx1">
                              <a:lumMod val="50000"/>
                            </a:schemeClr>
                          </a:solidFill>
                          <a:effectLst/>
                          <a:latin typeface="Times New Roman" panose="02020603050405020304" pitchFamily="18" charset="0"/>
                          <a:cs typeface="Times New Roman" panose="02020603050405020304" pitchFamily="18" charset="0"/>
                        </a:rPr>
                        <a:t> </a:t>
                      </a:r>
                      <a:r>
                        <a:rPr lang="en-US" sz="2100" kern="1200" baseline="0" dirty="0" err="1">
                          <a:solidFill>
                            <a:schemeClr val="tx1">
                              <a:lumMod val="50000"/>
                            </a:schemeClr>
                          </a:solidFill>
                          <a:effectLst/>
                          <a:latin typeface="Times New Roman" panose="02020603050405020304" pitchFamily="18" charset="0"/>
                          <a:cs typeface="Times New Roman" panose="02020603050405020304" pitchFamily="18" charset="0"/>
                        </a:rPr>
                        <a:t>nằm</a:t>
                      </a:r>
                      <a:r>
                        <a:rPr lang="en-US" sz="2100" kern="1200" baseline="0" dirty="0">
                          <a:solidFill>
                            <a:schemeClr val="tx1">
                              <a:lumMod val="50000"/>
                            </a:schemeClr>
                          </a:solidFill>
                          <a:effectLst/>
                          <a:latin typeface="Times New Roman" panose="02020603050405020304" pitchFamily="18" charset="0"/>
                          <a:cs typeface="Times New Roman" panose="02020603050405020304" pitchFamily="18" charset="0"/>
                        </a:rPr>
                        <a:t> ở </a:t>
                      </a:r>
                      <a:r>
                        <a:rPr lang="en-US" sz="2100" kern="1200" baseline="0" dirty="0" err="1">
                          <a:solidFill>
                            <a:schemeClr val="tx1">
                              <a:lumMod val="50000"/>
                            </a:schemeClr>
                          </a:solidFill>
                          <a:effectLst/>
                          <a:latin typeface="Times New Roman" panose="02020603050405020304" pitchFamily="18" charset="0"/>
                          <a:cs typeface="Times New Roman" panose="02020603050405020304" pitchFamily="18" charset="0"/>
                        </a:rPr>
                        <a:t>phần</a:t>
                      </a:r>
                      <a:r>
                        <a:rPr lang="en-US" sz="2100" kern="1200" baseline="0" dirty="0">
                          <a:solidFill>
                            <a:schemeClr val="tx1">
                              <a:lumMod val="50000"/>
                            </a:schemeClr>
                          </a:solidFill>
                          <a:effectLst/>
                          <a:latin typeface="Times New Roman" panose="02020603050405020304" pitchFamily="18" charset="0"/>
                          <a:cs typeface="Times New Roman" panose="02020603050405020304" pitchFamily="18" charset="0"/>
                        </a:rPr>
                        <a:t> </a:t>
                      </a:r>
                      <a:r>
                        <a:rPr lang="en-US" sz="2100" kern="1200" baseline="0" dirty="0" err="1">
                          <a:solidFill>
                            <a:schemeClr val="tx1">
                              <a:lumMod val="50000"/>
                            </a:schemeClr>
                          </a:solidFill>
                          <a:effectLst/>
                          <a:latin typeface="Times New Roman" panose="02020603050405020304" pitchFamily="18" charset="0"/>
                          <a:cs typeface="Times New Roman" panose="02020603050405020304" pitchFamily="18" charset="0"/>
                        </a:rPr>
                        <a:t>nào</a:t>
                      </a:r>
                      <a:r>
                        <a:rPr lang="en-US" sz="2100" kern="1200" baseline="0" dirty="0">
                          <a:solidFill>
                            <a:schemeClr val="tx1">
                              <a:lumMod val="50000"/>
                            </a:schemeClr>
                          </a:solidFill>
                          <a:effectLst/>
                          <a:latin typeface="Times New Roman" panose="02020603050405020304" pitchFamily="18" charset="0"/>
                          <a:cs typeface="Times New Roman" panose="02020603050405020304" pitchFamily="18" charset="0"/>
                        </a:rPr>
                        <a:t> </a:t>
                      </a:r>
                      <a:r>
                        <a:rPr lang="en-US" sz="2100" kern="1200" baseline="0" dirty="0" err="1">
                          <a:solidFill>
                            <a:schemeClr val="tx1">
                              <a:lumMod val="50000"/>
                            </a:schemeClr>
                          </a:solidFill>
                          <a:effectLst/>
                          <a:latin typeface="Times New Roman" panose="02020603050405020304" pitchFamily="18" charset="0"/>
                          <a:cs typeface="Times New Roman" panose="02020603050405020304" pitchFamily="18" charset="0"/>
                        </a:rPr>
                        <a:t>của</a:t>
                      </a:r>
                      <a:r>
                        <a:rPr lang="en-US" sz="2100" kern="1200" baseline="0" dirty="0">
                          <a:solidFill>
                            <a:schemeClr val="tx1">
                              <a:lumMod val="50000"/>
                            </a:schemeClr>
                          </a:solidFill>
                          <a:effectLst/>
                          <a:latin typeface="Times New Roman" panose="02020603050405020304" pitchFamily="18" charset="0"/>
                          <a:cs typeface="Times New Roman" panose="02020603050405020304" pitchFamily="18" charset="0"/>
                        </a:rPr>
                        <a:t> </a:t>
                      </a:r>
                      <a:r>
                        <a:rPr lang="en-US" sz="2100" kern="1200" baseline="0" dirty="0" err="1">
                          <a:solidFill>
                            <a:schemeClr val="tx1">
                              <a:lumMod val="50000"/>
                            </a:schemeClr>
                          </a:solidFill>
                          <a:effectLst/>
                          <a:latin typeface="Times New Roman" panose="02020603050405020304" pitchFamily="18" charset="0"/>
                          <a:cs typeface="Times New Roman" panose="02020603050405020304" pitchFamily="18" charset="0"/>
                        </a:rPr>
                        <a:t>bài</a:t>
                      </a:r>
                      <a:r>
                        <a:rPr lang="en-US" sz="2100" kern="1200" baseline="0" dirty="0">
                          <a:solidFill>
                            <a:schemeClr val="tx1">
                              <a:lumMod val="50000"/>
                            </a:schemeClr>
                          </a:solidFill>
                          <a:effectLst/>
                          <a:latin typeface="Times New Roman" panose="02020603050405020304" pitchFamily="18" charset="0"/>
                          <a:cs typeface="Times New Roman" panose="02020603050405020304" pitchFamily="18" charset="0"/>
                        </a:rPr>
                        <a:t>?</a:t>
                      </a:r>
                      <a:endParaRPr lang="vi-VN" sz="2100" dirty="0">
                        <a:solidFill>
                          <a:schemeClr val="tx1">
                            <a:lumMod val="50000"/>
                          </a:schemeClr>
                        </a:solidFill>
                        <a:latin typeface="Times New Roman" panose="02020603050405020304" pitchFamily="18" charset="0"/>
                        <a:cs typeface="Times New Roman" panose="02020603050405020304" pitchFamily="18" charset="0"/>
                      </a:endParaRPr>
                    </a:p>
                  </a:txBody>
                  <a:tcPr marL="68580" marR="68580" marT="34290" marB="34290">
                    <a:solidFill>
                      <a:schemeClr val="accent4">
                        <a:lumMod val="20000"/>
                        <a:lumOff val="80000"/>
                      </a:schemeClr>
                    </a:solidFill>
                  </a:tcPr>
                </a:tc>
                <a:tc>
                  <a:txBody>
                    <a:bodyPr/>
                    <a:lstStyle/>
                    <a:p>
                      <a:endParaRPr lang="vi-VN" sz="1000" dirty="0">
                        <a:latin typeface="Times New Roman" panose="02020603050405020304" pitchFamily="18" charset="0"/>
                        <a:cs typeface="Times New Roman" panose="02020603050405020304" pitchFamily="18" charset="0"/>
                      </a:endParaRPr>
                    </a:p>
                  </a:txBody>
                  <a:tcPr marL="68580" marR="68580" marT="34290" marB="34290">
                    <a:solidFill>
                      <a:schemeClr val="bg1"/>
                    </a:solidFill>
                  </a:tcPr>
                </a:tc>
                <a:extLst>
                  <a:ext uri="{0D108BD9-81ED-4DB2-BD59-A6C34878D82A}">
                    <a16:rowId xmlns:a16="http://schemas.microsoft.com/office/drawing/2014/main" val="10001"/>
                  </a:ext>
                </a:extLst>
              </a:tr>
              <a:tr h="750791">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en-US" sz="2100" kern="1200" dirty="0" err="1">
                          <a:solidFill>
                            <a:schemeClr val="tx1">
                              <a:lumMod val="50000"/>
                            </a:schemeClr>
                          </a:solidFill>
                          <a:effectLst/>
                          <a:latin typeface="Times New Roman" panose="02020603050405020304" pitchFamily="18" charset="0"/>
                          <a:cs typeface="Times New Roman" panose="02020603050405020304" pitchFamily="18" charset="0"/>
                        </a:rPr>
                        <a:t>Người</a:t>
                      </a:r>
                      <a:r>
                        <a:rPr lang="en-US" sz="2100" kern="1200" dirty="0">
                          <a:solidFill>
                            <a:schemeClr val="tx1">
                              <a:lumMod val="50000"/>
                            </a:schemeClr>
                          </a:solidFill>
                          <a:effectLst/>
                          <a:latin typeface="Times New Roman" panose="02020603050405020304" pitchFamily="18" charset="0"/>
                          <a:cs typeface="Times New Roman" panose="02020603050405020304" pitchFamily="18" charset="0"/>
                        </a:rPr>
                        <a:t> </a:t>
                      </a:r>
                      <a:r>
                        <a:rPr lang="en-US" sz="2100" kern="1200" dirty="0" err="1">
                          <a:solidFill>
                            <a:schemeClr val="tx1">
                              <a:lumMod val="50000"/>
                            </a:schemeClr>
                          </a:solidFill>
                          <a:effectLst/>
                          <a:latin typeface="Times New Roman" panose="02020603050405020304" pitchFamily="18" charset="0"/>
                          <a:cs typeface="Times New Roman" panose="02020603050405020304" pitchFamily="18" charset="0"/>
                        </a:rPr>
                        <a:t>viết</a:t>
                      </a:r>
                      <a:r>
                        <a:rPr lang="en-US" sz="2100" kern="1200" baseline="0" dirty="0">
                          <a:solidFill>
                            <a:schemeClr val="tx1">
                              <a:lumMod val="50000"/>
                            </a:schemeClr>
                          </a:solidFill>
                          <a:effectLst/>
                          <a:latin typeface="Times New Roman" panose="02020603050405020304" pitchFamily="18" charset="0"/>
                          <a:cs typeface="Times New Roman" panose="02020603050405020304" pitchFamily="18" charset="0"/>
                        </a:rPr>
                        <a:t> </a:t>
                      </a:r>
                      <a:r>
                        <a:rPr lang="en-US" sz="2100" kern="1200" baseline="0" dirty="0" err="1">
                          <a:solidFill>
                            <a:schemeClr val="tx1">
                              <a:lumMod val="50000"/>
                            </a:schemeClr>
                          </a:solidFill>
                          <a:effectLst/>
                          <a:latin typeface="Times New Roman" panose="02020603050405020304" pitchFamily="18" charset="0"/>
                          <a:cs typeface="Times New Roman" panose="02020603050405020304" pitchFamily="18" charset="0"/>
                        </a:rPr>
                        <a:t>thể</a:t>
                      </a:r>
                      <a:r>
                        <a:rPr lang="en-US" sz="2100" kern="1200" baseline="0" dirty="0">
                          <a:solidFill>
                            <a:schemeClr val="tx1">
                              <a:lumMod val="50000"/>
                            </a:schemeClr>
                          </a:solidFill>
                          <a:effectLst/>
                          <a:latin typeface="Times New Roman" panose="02020603050405020304" pitchFamily="18" charset="0"/>
                          <a:cs typeface="Times New Roman" panose="02020603050405020304" pitchFamily="18" charset="0"/>
                        </a:rPr>
                        <a:t> </a:t>
                      </a:r>
                      <a:r>
                        <a:rPr lang="en-US" sz="2100" kern="1200" baseline="0" dirty="0" err="1">
                          <a:solidFill>
                            <a:schemeClr val="tx1">
                              <a:lumMod val="50000"/>
                            </a:schemeClr>
                          </a:solidFill>
                          <a:effectLst/>
                          <a:latin typeface="Times New Roman" panose="02020603050405020304" pitchFamily="18" charset="0"/>
                          <a:cs typeface="Times New Roman" panose="02020603050405020304" pitchFamily="18" charset="0"/>
                        </a:rPr>
                        <a:t>hiện</a:t>
                      </a:r>
                      <a:r>
                        <a:rPr lang="en-US" sz="2100" kern="1200" baseline="0" dirty="0">
                          <a:solidFill>
                            <a:schemeClr val="tx1">
                              <a:lumMod val="50000"/>
                            </a:schemeClr>
                          </a:solidFill>
                          <a:effectLst/>
                          <a:latin typeface="Times New Roman" panose="02020603050405020304" pitchFamily="18" charset="0"/>
                          <a:cs typeface="Times New Roman" panose="02020603050405020304" pitchFamily="18" charset="0"/>
                        </a:rPr>
                        <a:t> </a:t>
                      </a:r>
                      <a:r>
                        <a:rPr lang="en-US" sz="2100" kern="1200" baseline="0" dirty="0" err="1">
                          <a:solidFill>
                            <a:schemeClr val="tx1">
                              <a:lumMod val="50000"/>
                            </a:schemeClr>
                          </a:solidFill>
                          <a:effectLst/>
                          <a:latin typeface="Times New Roman" panose="02020603050405020304" pitchFamily="18" charset="0"/>
                          <a:cs typeface="Times New Roman" panose="02020603050405020304" pitchFamily="18" charset="0"/>
                        </a:rPr>
                        <a:t>thái</a:t>
                      </a:r>
                      <a:r>
                        <a:rPr lang="en-US" sz="2100" kern="1200" baseline="0" dirty="0">
                          <a:solidFill>
                            <a:schemeClr val="tx1">
                              <a:lumMod val="50000"/>
                            </a:schemeClr>
                          </a:solidFill>
                          <a:effectLst/>
                          <a:latin typeface="Times New Roman" panose="02020603050405020304" pitchFamily="18" charset="0"/>
                          <a:cs typeface="Times New Roman" panose="02020603050405020304" pitchFamily="18" charset="0"/>
                        </a:rPr>
                        <a:t> </a:t>
                      </a:r>
                      <a:r>
                        <a:rPr lang="en-US" sz="2100" kern="1200" baseline="0" dirty="0" err="1">
                          <a:solidFill>
                            <a:schemeClr val="tx1">
                              <a:lumMod val="50000"/>
                            </a:schemeClr>
                          </a:solidFill>
                          <a:effectLst/>
                          <a:latin typeface="Times New Roman" panose="02020603050405020304" pitchFamily="18" charset="0"/>
                          <a:cs typeface="Times New Roman" panose="02020603050405020304" pitchFamily="18" charset="0"/>
                        </a:rPr>
                        <a:t>độ</a:t>
                      </a:r>
                      <a:r>
                        <a:rPr lang="en-US" sz="2100" kern="1200" baseline="0" dirty="0">
                          <a:solidFill>
                            <a:schemeClr val="tx1">
                              <a:lumMod val="50000"/>
                            </a:schemeClr>
                          </a:solidFill>
                          <a:effectLst/>
                          <a:latin typeface="Times New Roman" panose="02020603050405020304" pitchFamily="18" charset="0"/>
                          <a:cs typeface="Times New Roman" panose="02020603050405020304" pitchFamily="18" charset="0"/>
                        </a:rPr>
                        <a:t> </a:t>
                      </a:r>
                      <a:r>
                        <a:rPr lang="en-US" sz="2100" kern="1200" baseline="0" dirty="0" err="1">
                          <a:solidFill>
                            <a:schemeClr val="tx1">
                              <a:lumMod val="50000"/>
                            </a:schemeClr>
                          </a:solidFill>
                          <a:effectLst/>
                          <a:latin typeface="Times New Roman" panose="02020603050405020304" pitchFamily="18" charset="0"/>
                          <a:cs typeface="Times New Roman" panose="02020603050405020304" pitchFamily="18" charset="0"/>
                        </a:rPr>
                        <a:t>gì</a:t>
                      </a:r>
                      <a:r>
                        <a:rPr lang="en-US" sz="2100" kern="1200" baseline="0" dirty="0">
                          <a:solidFill>
                            <a:schemeClr val="tx1">
                              <a:lumMod val="50000"/>
                            </a:schemeClr>
                          </a:solidFill>
                          <a:effectLst/>
                          <a:latin typeface="Times New Roman" panose="02020603050405020304" pitchFamily="18" charset="0"/>
                          <a:cs typeface="Times New Roman" panose="02020603050405020304" pitchFamily="18" charset="0"/>
                        </a:rPr>
                        <a:t> </a:t>
                      </a:r>
                      <a:r>
                        <a:rPr lang="en-US" sz="2100" kern="1200" baseline="0" dirty="0" err="1">
                          <a:solidFill>
                            <a:schemeClr val="tx1">
                              <a:lumMod val="50000"/>
                            </a:schemeClr>
                          </a:solidFill>
                          <a:effectLst/>
                          <a:latin typeface="Times New Roman" panose="02020603050405020304" pitchFamily="18" charset="0"/>
                          <a:cs typeface="Times New Roman" panose="02020603050405020304" pitchFamily="18" charset="0"/>
                        </a:rPr>
                        <a:t>đối</a:t>
                      </a:r>
                      <a:r>
                        <a:rPr lang="en-US" sz="2100" kern="1200" baseline="0" dirty="0">
                          <a:solidFill>
                            <a:schemeClr val="tx1">
                              <a:lumMod val="50000"/>
                            </a:schemeClr>
                          </a:solidFill>
                          <a:effectLst/>
                          <a:latin typeface="Times New Roman" panose="02020603050405020304" pitchFamily="18" charset="0"/>
                          <a:cs typeface="Times New Roman" panose="02020603050405020304" pitchFamily="18" charset="0"/>
                        </a:rPr>
                        <a:t> </a:t>
                      </a:r>
                      <a:r>
                        <a:rPr lang="en-US" sz="2100" kern="1200" baseline="0" dirty="0" err="1">
                          <a:solidFill>
                            <a:schemeClr val="tx1">
                              <a:lumMod val="50000"/>
                            </a:schemeClr>
                          </a:solidFill>
                          <a:effectLst/>
                          <a:latin typeface="Times New Roman" panose="02020603050405020304" pitchFamily="18" charset="0"/>
                          <a:cs typeface="Times New Roman" panose="02020603050405020304" pitchFamily="18" charset="0"/>
                        </a:rPr>
                        <a:t>với</a:t>
                      </a:r>
                      <a:r>
                        <a:rPr lang="en-US" sz="2100" kern="1200" baseline="0" dirty="0">
                          <a:solidFill>
                            <a:schemeClr val="tx1">
                              <a:lumMod val="50000"/>
                            </a:schemeClr>
                          </a:solidFill>
                          <a:effectLst/>
                          <a:latin typeface="Times New Roman" panose="02020603050405020304" pitchFamily="18" charset="0"/>
                          <a:cs typeface="Times New Roman" panose="02020603050405020304" pitchFamily="18" charset="0"/>
                        </a:rPr>
                        <a:t> </a:t>
                      </a:r>
                      <a:r>
                        <a:rPr lang="en-US" sz="2100" kern="1200" baseline="0" dirty="0" err="1">
                          <a:solidFill>
                            <a:schemeClr val="tx1">
                              <a:lumMod val="50000"/>
                            </a:schemeClr>
                          </a:solidFill>
                          <a:effectLst/>
                          <a:latin typeface="Times New Roman" panose="02020603050405020304" pitchFamily="18" charset="0"/>
                          <a:cs typeface="Times New Roman" panose="02020603050405020304" pitchFamily="18" charset="0"/>
                        </a:rPr>
                        <a:t>quan</a:t>
                      </a:r>
                      <a:r>
                        <a:rPr lang="en-US" sz="2100" kern="1200" baseline="0" dirty="0">
                          <a:solidFill>
                            <a:schemeClr val="tx1">
                              <a:lumMod val="50000"/>
                            </a:schemeClr>
                          </a:solidFill>
                          <a:effectLst/>
                          <a:latin typeface="Times New Roman" panose="02020603050405020304" pitchFamily="18" charset="0"/>
                          <a:cs typeface="Times New Roman" panose="02020603050405020304" pitchFamily="18" charset="0"/>
                        </a:rPr>
                        <a:t> </a:t>
                      </a:r>
                      <a:r>
                        <a:rPr lang="en-US" sz="2100" kern="1200" baseline="0" dirty="0" err="1">
                          <a:solidFill>
                            <a:schemeClr val="tx1">
                              <a:lumMod val="50000"/>
                            </a:schemeClr>
                          </a:solidFill>
                          <a:effectLst/>
                          <a:latin typeface="Times New Roman" panose="02020603050405020304" pitchFamily="18" charset="0"/>
                          <a:cs typeface="Times New Roman" panose="02020603050405020304" pitchFamily="18" charset="0"/>
                        </a:rPr>
                        <a:t>điểm</a:t>
                      </a:r>
                      <a:r>
                        <a:rPr lang="en-US" sz="2100" kern="1200" baseline="0" dirty="0">
                          <a:solidFill>
                            <a:schemeClr val="tx1">
                              <a:lumMod val="50000"/>
                            </a:schemeClr>
                          </a:solidFill>
                          <a:effectLst/>
                          <a:latin typeface="Times New Roman" panose="02020603050405020304" pitchFamily="18" charset="0"/>
                          <a:cs typeface="Times New Roman" panose="02020603050405020304" pitchFamily="18" charset="0"/>
                        </a:rPr>
                        <a:t> </a:t>
                      </a:r>
                      <a:r>
                        <a:rPr lang="en-US" sz="2100" kern="1200" baseline="0" dirty="0" err="1">
                          <a:solidFill>
                            <a:schemeClr val="tx1">
                              <a:lumMod val="50000"/>
                            </a:schemeClr>
                          </a:solidFill>
                          <a:effectLst/>
                          <a:latin typeface="Times New Roman" panose="02020603050405020304" pitchFamily="18" charset="0"/>
                          <a:cs typeface="Times New Roman" panose="02020603050405020304" pitchFamily="18" charset="0"/>
                        </a:rPr>
                        <a:t>về</a:t>
                      </a:r>
                      <a:r>
                        <a:rPr lang="en-US" sz="2100" kern="1200" baseline="0" dirty="0">
                          <a:solidFill>
                            <a:schemeClr val="tx1">
                              <a:lumMod val="50000"/>
                            </a:schemeClr>
                          </a:solidFill>
                          <a:effectLst/>
                          <a:latin typeface="Times New Roman" panose="02020603050405020304" pitchFamily="18" charset="0"/>
                          <a:cs typeface="Times New Roman" panose="02020603050405020304" pitchFamily="18" charset="0"/>
                        </a:rPr>
                        <a:t> </a:t>
                      </a:r>
                      <a:r>
                        <a:rPr lang="en-US" sz="2100" kern="1200" baseline="0" dirty="0" err="1">
                          <a:solidFill>
                            <a:schemeClr val="tx1">
                              <a:lumMod val="50000"/>
                            </a:schemeClr>
                          </a:solidFill>
                          <a:effectLst/>
                          <a:latin typeface="Times New Roman" panose="02020603050405020304" pitchFamily="18" charset="0"/>
                          <a:cs typeface="Times New Roman" panose="02020603050405020304" pitchFamily="18" charset="0"/>
                        </a:rPr>
                        <a:t>vấn</a:t>
                      </a:r>
                      <a:r>
                        <a:rPr lang="en-US" sz="2100" kern="1200" baseline="0" dirty="0">
                          <a:solidFill>
                            <a:schemeClr val="tx1">
                              <a:lumMod val="50000"/>
                            </a:schemeClr>
                          </a:solidFill>
                          <a:effectLst/>
                          <a:latin typeface="Times New Roman" panose="02020603050405020304" pitchFamily="18" charset="0"/>
                          <a:cs typeface="Times New Roman" panose="02020603050405020304" pitchFamily="18" charset="0"/>
                        </a:rPr>
                        <a:t> </a:t>
                      </a:r>
                      <a:r>
                        <a:rPr lang="en-US" sz="2100" kern="1200" baseline="0" dirty="0" err="1">
                          <a:solidFill>
                            <a:schemeClr val="tx1">
                              <a:lumMod val="50000"/>
                            </a:schemeClr>
                          </a:solidFill>
                          <a:effectLst/>
                          <a:latin typeface="Times New Roman" panose="02020603050405020304" pitchFamily="18" charset="0"/>
                          <a:cs typeface="Times New Roman" panose="02020603050405020304" pitchFamily="18" charset="0"/>
                        </a:rPr>
                        <a:t>đề</a:t>
                      </a:r>
                      <a:r>
                        <a:rPr lang="en-US" sz="2100" kern="1200" baseline="0" dirty="0">
                          <a:solidFill>
                            <a:schemeClr val="tx1">
                              <a:lumMod val="50000"/>
                            </a:schemeClr>
                          </a:solidFill>
                          <a:effectLst/>
                          <a:latin typeface="Times New Roman" panose="02020603050405020304" pitchFamily="18" charset="0"/>
                          <a:cs typeface="Times New Roman" panose="02020603050405020304" pitchFamily="18" charset="0"/>
                        </a:rPr>
                        <a:t> </a:t>
                      </a:r>
                      <a:r>
                        <a:rPr lang="en-US" sz="2100" kern="1200" baseline="0" dirty="0" err="1">
                          <a:solidFill>
                            <a:schemeClr val="tx1">
                              <a:lumMod val="50000"/>
                            </a:schemeClr>
                          </a:solidFill>
                          <a:effectLst/>
                          <a:latin typeface="Times New Roman" panose="02020603050405020304" pitchFamily="18" charset="0"/>
                          <a:cs typeface="Times New Roman" panose="02020603050405020304" pitchFamily="18" charset="0"/>
                        </a:rPr>
                        <a:t>đời</a:t>
                      </a:r>
                      <a:r>
                        <a:rPr lang="en-US" sz="2100" kern="1200" baseline="0" dirty="0">
                          <a:solidFill>
                            <a:schemeClr val="tx1">
                              <a:lumMod val="50000"/>
                            </a:schemeClr>
                          </a:solidFill>
                          <a:effectLst/>
                          <a:latin typeface="Times New Roman" panose="02020603050405020304" pitchFamily="18" charset="0"/>
                          <a:cs typeface="Times New Roman" panose="02020603050405020304" pitchFamily="18" charset="0"/>
                        </a:rPr>
                        <a:t> </a:t>
                      </a:r>
                      <a:r>
                        <a:rPr lang="en-US" sz="2100" kern="1200" baseline="0" dirty="0" err="1">
                          <a:solidFill>
                            <a:schemeClr val="tx1">
                              <a:lumMod val="50000"/>
                            </a:schemeClr>
                          </a:solidFill>
                          <a:effectLst/>
                          <a:latin typeface="Times New Roman" panose="02020603050405020304" pitchFamily="18" charset="0"/>
                          <a:cs typeface="Times New Roman" panose="02020603050405020304" pitchFamily="18" charset="0"/>
                        </a:rPr>
                        <a:t>sống</a:t>
                      </a:r>
                      <a:r>
                        <a:rPr lang="en-US" sz="2100" kern="1200" baseline="0" dirty="0">
                          <a:solidFill>
                            <a:schemeClr val="tx1">
                              <a:lumMod val="50000"/>
                            </a:schemeClr>
                          </a:solidFill>
                          <a:effectLst/>
                          <a:latin typeface="Times New Roman" panose="02020603050405020304" pitchFamily="18" charset="0"/>
                          <a:cs typeface="Times New Roman" panose="02020603050405020304" pitchFamily="18" charset="0"/>
                        </a:rPr>
                        <a:t> </a:t>
                      </a:r>
                      <a:r>
                        <a:rPr lang="en-US" sz="2100" kern="1200" baseline="0" dirty="0" err="1">
                          <a:solidFill>
                            <a:schemeClr val="tx1">
                              <a:lumMod val="50000"/>
                            </a:schemeClr>
                          </a:solidFill>
                          <a:effectLst/>
                          <a:latin typeface="Times New Roman" panose="02020603050405020304" pitchFamily="18" charset="0"/>
                          <a:cs typeface="Times New Roman" panose="02020603050405020304" pitchFamily="18" charset="0"/>
                        </a:rPr>
                        <a:t>được</a:t>
                      </a:r>
                      <a:r>
                        <a:rPr lang="en-US" sz="2100" kern="1200" baseline="0" dirty="0">
                          <a:solidFill>
                            <a:schemeClr val="tx1">
                              <a:lumMod val="50000"/>
                            </a:schemeClr>
                          </a:solidFill>
                          <a:effectLst/>
                          <a:latin typeface="Times New Roman" panose="02020603050405020304" pitchFamily="18" charset="0"/>
                          <a:cs typeface="Times New Roman" panose="02020603050405020304" pitchFamily="18" charset="0"/>
                        </a:rPr>
                        <a:t> </a:t>
                      </a:r>
                      <a:r>
                        <a:rPr lang="en-US" sz="2100" kern="1200" baseline="0" dirty="0" err="1">
                          <a:solidFill>
                            <a:schemeClr val="tx1">
                              <a:lumMod val="50000"/>
                            </a:schemeClr>
                          </a:solidFill>
                          <a:effectLst/>
                          <a:latin typeface="Times New Roman" panose="02020603050405020304" pitchFamily="18" charset="0"/>
                          <a:cs typeface="Times New Roman" panose="02020603050405020304" pitchFamily="18" charset="0"/>
                        </a:rPr>
                        <a:t>nêu</a:t>
                      </a:r>
                      <a:r>
                        <a:rPr lang="en-US" sz="2100" kern="1200" baseline="0" dirty="0">
                          <a:solidFill>
                            <a:schemeClr val="tx1">
                              <a:lumMod val="50000"/>
                            </a:schemeClr>
                          </a:solidFill>
                          <a:effectLst/>
                          <a:latin typeface="Times New Roman" panose="02020603050405020304" pitchFamily="18" charset="0"/>
                          <a:cs typeface="Times New Roman" panose="02020603050405020304" pitchFamily="18" charset="0"/>
                        </a:rPr>
                        <a:t>?</a:t>
                      </a:r>
                      <a:endParaRPr lang="vi-VN" sz="2100" kern="1200" dirty="0">
                        <a:solidFill>
                          <a:schemeClr val="tx1">
                            <a:lumMod val="50000"/>
                          </a:schemeClr>
                        </a:solidFill>
                        <a:effectLst/>
                        <a:latin typeface="Times New Roman" panose="02020603050405020304" pitchFamily="18" charset="0"/>
                        <a:ea typeface="+mn-ea"/>
                        <a:cs typeface="Times New Roman" panose="02020603050405020304" pitchFamily="18" charset="0"/>
                      </a:endParaRPr>
                    </a:p>
                  </a:txBody>
                  <a:tcPr marL="68580" marR="68580" marT="34290" marB="34290">
                    <a:solidFill>
                      <a:schemeClr val="accent4">
                        <a:lumMod val="20000"/>
                        <a:lumOff val="80000"/>
                      </a:schemeClr>
                    </a:solidFill>
                  </a:tcPr>
                </a:tc>
                <a:tc>
                  <a:txBody>
                    <a:bodyPr/>
                    <a:lstStyle/>
                    <a:p>
                      <a:endParaRPr lang="vi-VN" sz="1000" dirty="0">
                        <a:latin typeface="Times New Roman" panose="02020603050405020304" pitchFamily="18" charset="0"/>
                        <a:cs typeface="Times New Roman" panose="02020603050405020304" pitchFamily="18" charset="0"/>
                      </a:endParaRPr>
                    </a:p>
                  </a:txBody>
                  <a:tcPr marL="68580" marR="68580" marT="34290" marB="34290">
                    <a:solidFill>
                      <a:schemeClr val="bg1"/>
                    </a:solidFill>
                  </a:tcPr>
                </a:tc>
                <a:extLst>
                  <a:ext uri="{0D108BD9-81ED-4DB2-BD59-A6C34878D82A}">
                    <a16:rowId xmlns:a16="http://schemas.microsoft.com/office/drawing/2014/main" val="10002"/>
                  </a:ext>
                </a:extLst>
              </a:tr>
              <a:tr h="719191">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en-US" sz="2100" kern="1200" dirty="0" err="1">
                          <a:solidFill>
                            <a:schemeClr val="tx1">
                              <a:lumMod val="50000"/>
                            </a:schemeClr>
                          </a:solidFill>
                          <a:effectLst/>
                          <a:latin typeface="Times New Roman" panose="02020603050405020304" pitchFamily="18" charset="0"/>
                          <a:ea typeface="+mn-ea"/>
                          <a:cs typeface="Times New Roman" panose="02020603050405020304" pitchFamily="18" charset="0"/>
                        </a:rPr>
                        <a:t>Những</a:t>
                      </a:r>
                      <a:r>
                        <a:rPr lang="en-US" sz="2100" kern="1200" dirty="0">
                          <a:solidFill>
                            <a:schemeClr val="tx1">
                              <a:lumMod val="50000"/>
                            </a:schemeClr>
                          </a:solidFill>
                          <a:effectLst/>
                          <a:latin typeface="Times New Roman" panose="02020603050405020304" pitchFamily="18" charset="0"/>
                          <a:ea typeface="+mn-ea"/>
                          <a:cs typeface="Times New Roman" panose="02020603050405020304" pitchFamily="18" charset="0"/>
                        </a:rPr>
                        <a:t> </a:t>
                      </a:r>
                      <a:r>
                        <a:rPr lang="en-US" sz="2100" kern="1200" dirty="0" err="1">
                          <a:solidFill>
                            <a:schemeClr val="tx1">
                              <a:lumMod val="50000"/>
                            </a:schemeClr>
                          </a:solidFill>
                          <a:effectLst/>
                          <a:latin typeface="Times New Roman" panose="02020603050405020304" pitchFamily="18" charset="0"/>
                          <a:ea typeface="+mn-ea"/>
                          <a:cs typeface="Times New Roman" panose="02020603050405020304" pitchFamily="18" charset="0"/>
                        </a:rPr>
                        <a:t>lí</a:t>
                      </a:r>
                      <a:r>
                        <a:rPr lang="en-US" sz="2100" kern="1200" baseline="0" dirty="0">
                          <a:solidFill>
                            <a:schemeClr val="tx1">
                              <a:lumMod val="50000"/>
                            </a:schemeClr>
                          </a:solidFill>
                          <a:effectLst/>
                          <a:latin typeface="Times New Roman" panose="02020603050405020304" pitchFamily="18" charset="0"/>
                          <a:ea typeface="+mn-ea"/>
                          <a:cs typeface="Times New Roman" panose="02020603050405020304" pitchFamily="18" charset="0"/>
                        </a:rPr>
                        <a:t> </a:t>
                      </a:r>
                      <a:r>
                        <a:rPr lang="en-US" sz="2100" kern="1200" baseline="0" dirty="0" err="1">
                          <a:solidFill>
                            <a:schemeClr val="tx1">
                              <a:lumMod val="50000"/>
                            </a:schemeClr>
                          </a:solidFill>
                          <a:effectLst/>
                          <a:latin typeface="Times New Roman" panose="02020603050405020304" pitchFamily="18" charset="0"/>
                          <a:ea typeface="+mn-ea"/>
                          <a:cs typeface="Times New Roman" panose="02020603050405020304" pitchFamily="18" charset="0"/>
                        </a:rPr>
                        <a:t>lẽ</a:t>
                      </a:r>
                      <a:r>
                        <a:rPr lang="en-US" sz="2100" kern="1200" baseline="0" dirty="0">
                          <a:solidFill>
                            <a:schemeClr val="tx1">
                              <a:lumMod val="50000"/>
                            </a:schemeClr>
                          </a:solidFill>
                          <a:effectLst/>
                          <a:latin typeface="Times New Roman" panose="02020603050405020304" pitchFamily="18" charset="0"/>
                          <a:ea typeface="+mn-ea"/>
                          <a:cs typeface="Times New Roman" panose="02020603050405020304" pitchFamily="18" charset="0"/>
                        </a:rPr>
                        <a:t> </a:t>
                      </a:r>
                      <a:r>
                        <a:rPr lang="en-US" sz="2100" kern="1200" baseline="0" dirty="0" err="1">
                          <a:solidFill>
                            <a:schemeClr val="tx1">
                              <a:lumMod val="50000"/>
                            </a:schemeClr>
                          </a:solidFill>
                          <a:effectLst/>
                          <a:latin typeface="Times New Roman" panose="02020603050405020304" pitchFamily="18" charset="0"/>
                          <a:ea typeface="+mn-ea"/>
                          <a:cs typeface="Times New Roman" panose="02020603050405020304" pitchFamily="18" charset="0"/>
                        </a:rPr>
                        <a:t>và</a:t>
                      </a:r>
                      <a:r>
                        <a:rPr lang="en-US" sz="2100" kern="1200" baseline="0" dirty="0">
                          <a:solidFill>
                            <a:schemeClr val="tx1">
                              <a:lumMod val="50000"/>
                            </a:schemeClr>
                          </a:solidFill>
                          <a:effectLst/>
                          <a:latin typeface="Times New Roman" panose="02020603050405020304" pitchFamily="18" charset="0"/>
                          <a:ea typeface="+mn-ea"/>
                          <a:cs typeface="Times New Roman" panose="02020603050405020304" pitchFamily="18" charset="0"/>
                        </a:rPr>
                        <a:t> </a:t>
                      </a:r>
                      <a:r>
                        <a:rPr lang="en-US" sz="2100" kern="1200" baseline="0" dirty="0" err="1">
                          <a:solidFill>
                            <a:schemeClr val="tx1">
                              <a:lumMod val="50000"/>
                            </a:schemeClr>
                          </a:solidFill>
                          <a:effectLst/>
                          <a:latin typeface="Times New Roman" panose="02020603050405020304" pitchFamily="18" charset="0"/>
                          <a:ea typeface="+mn-ea"/>
                          <a:cs typeface="Times New Roman" panose="02020603050405020304" pitchFamily="18" charset="0"/>
                        </a:rPr>
                        <a:t>bằng</a:t>
                      </a:r>
                      <a:r>
                        <a:rPr lang="en-US" sz="2100" kern="1200" baseline="0" dirty="0">
                          <a:solidFill>
                            <a:schemeClr val="tx1">
                              <a:lumMod val="50000"/>
                            </a:schemeClr>
                          </a:solidFill>
                          <a:effectLst/>
                          <a:latin typeface="Times New Roman" panose="02020603050405020304" pitchFamily="18" charset="0"/>
                          <a:ea typeface="+mn-ea"/>
                          <a:cs typeface="Times New Roman" panose="02020603050405020304" pitchFamily="18" charset="0"/>
                        </a:rPr>
                        <a:t> </a:t>
                      </a:r>
                      <a:r>
                        <a:rPr lang="en-US" sz="2100" kern="1200" baseline="0" dirty="0" err="1">
                          <a:solidFill>
                            <a:schemeClr val="tx1">
                              <a:lumMod val="50000"/>
                            </a:schemeClr>
                          </a:solidFill>
                          <a:effectLst/>
                          <a:latin typeface="Times New Roman" panose="02020603050405020304" pitchFamily="18" charset="0"/>
                          <a:ea typeface="+mn-ea"/>
                          <a:cs typeface="Times New Roman" panose="02020603050405020304" pitchFamily="18" charset="0"/>
                        </a:rPr>
                        <a:t>chứng</a:t>
                      </a:r>
                      <a:r>
                        <a:rPr lang="en-US" sz="2100" kern="1200" baseline="0" dirty="0">
                          <a:solidFill>
                            <a:schemeClr val="tx1">
                              <a:lumMod val="50000"/>
                            </a:schemeClr>
                          </a:solidFill>
                          <a:effectLst/>
                          <a:latin typeface="Times New Roman" panose="02020603050405020304" pitchFamily="18" charset="0"/>
                          <a:ea typeface="+mn-ea"/>
                          <a:cs typeface="Times New Roman" panose="02020603050405020304" pitchFamily="18" charset="0"/>
                        </a:rPr>
                        <a:t> </a:t>
                      </a:r>
                      <a:r>
                        <a:rPr lang="en-US" sz="2100" kern="1200" baseline="0" dirty="0" err="1">
                          <a:solidFill>
                            <a:schemeClr val="tx1">
                              <a:lumMod val="50000"/>
                            </a:schemeClr>
                          </a:solidFill>
                          <a:effectLst/>
                          <a:latin typeface="Times New Roman" panose="02020603050405020304" pitchFamily="18" charset="0"/>
                          <a:ea typeface="+mn-ea"/>
                          <a:cs typeface="Times New Roman" panose="02020603050405020304" pitchFamily="18" charset="0"/>
                        </a:rPr>
                        <a:t>nào</a:t>
                      </a:r>
                      <a:r>
                        <a:rPr lang="en-US" sz="2100" kern="1200" baseline="0" dirty="0">
                          <a:solidFill>
                            <a:schemeClr val="tx1">
                              <a:lumMod val="50000"/>
                            </a:schemeClr>
                          </a:solidFill>
                          <a:effectLst/>
                          <a:latin typeface="Times New Roman" panose="02020603050405020304" pitchFamily="18" charset="0"/>
                          <a:ea typeface="+mn-ea"/>
                          <a:cs typeface="Times New Roman" panose="02020603050405020304" pitchFamily="18" charset="0"/>
                        </a:rPr>
                        <a:t> </a:t>
                      </a:r>
                      <a:r>
                        <a:rPr lang="en-US" sz="2100" kern="1200" baseline="0" dirty="0" err="1">
                          <a:solidFill>
                            <a:schemeClr val="tx1">
                              <a:lumMod val="50000"/>
                            </a:schemeClr>
                          </a:solidFill>
                          <a:effectLst/>
                          <a:latin typeface="Times New Roman" panose="02020603050405020304" pitchFamily="18" charset="0"/>
                          <a:ea typeface="+mn-ea"/>
                          <a:cs typeface="Times New Roman" panose="02020603050405020304" pitchFamily="18" charset="0"/>
                        </a:rPr>
                        <a:t>được</a:t>
                      </a:r>
                      <a:r>
                        <a:rPr lang="en-US" sz="2100" kern="1200" baseline="0" dirty="0">
                          <a:solidFill>
                            <a:schemeClr val="tx1">
                              <a:lumMod val="50000"/>
                            </a:schemeClr>
                          </a:solidFill>
                          <a:effectLst/>
                          <a:latin typeface="Times New Roman" panose="02020603050405020304" pitchFamily="18" charset="0"/>
                          <a:ea typeface="+mn-ea"/>
                          <a:cs typeface="Times New Roman" panose="02020603050405020304" pitchFamily="18" charset="0"/>
                        </a:rPr>
                        <a:t> </a:t>
                      </a:r>
                      <a:r>
                        <a:rPr lang="en-US" sz="2100" kern="1200" baseline="0" dirty="0" err="1">
                          <a:solidFill>
                            <a:schemeClr val="tx1">
                              <a:lumMod val="50000"/>
                            </a:schemeClr>
                          </a:solidFill>
                          <a:effectLst/>
                          <a:latin typeface="Times New Roman" panose="02020603050405020304" pitchFamily="18" charset="0"/>
                          <a:ea typeface="+mn-ea"/>
                          <a:cs typeface="Times New Roman" panose="02020603050405020304" pitchFamily="18" charset="0"/>
                        </a:rPr>
                        <a:t>nêu</a:t>
                      </a:r>
                      <a:r>
                        <a:rPr lang="en-US" sz="2100" kern="1200" baseline="0" dirty="0">
                          <a:solidFill>
                            <a:schemeClr val="tx1">
                              <a:lumMod val="50000"/>
                            </a:schemeClr>
                          </a:solidFill>
                          <a:effectLst/>
                          <a:latin typeface="Times New Roman" panose="02020603050405020304" pitchFamily="18" charset="0"/>
                          <a:ea typeface="+mn-ea"/>
                          <a:cs typeface="Times New Roman" panose="02020603050405020304" pitchFamily="18" charset="0"/>
                        </a:rPr>
                        <a:t> </a:t>
                      </a:r>
                      <a:r>
                        <a:rPr lang="en-US" sz="2100" kern="1200" baseline="0" dirty="0" err="1">
                          <a:solidFill>
                            <a:schemeClr val="tx1">
                              <a:lumMod val="50000"/>
                            </a:schemeClr>
                          </a:solidFill>
                          <a:effectLst/>
                          <a:latin typeface="Times New Roman" panose="02020603050405020304" pitchFamily="18" charset="0"/>
                          <a:ea typeface="+mn-ea"/>
                          <a:cs typeface="Times New Roman" panose="02020603050405020304" pitchFamily="18" charset="0"/>
                        </a:rPr>
                        <a:t>ra</a:t>
                      </a:r>
                      <a:r>
                        <a:rPr lang="en-US" sz="2100" kern="1200" baseline="0" dirty="0">
                          <a:solidFill>
                            <a:schemeClr val="tx1">
                              <a:lumMod val="50000"/>
                            </a:schemeClr>
                          </a:solidFill>
                          <a:effectLst/>
                          <a:latin typeface="Times New Roman" panose="02020603050405020304" pitchFamily="18" charset="0"/>
                          <a:ea typeface="+mn-ea"/>
                          <a:cs typeface="Times New Roman" panose="02020603050405020304" pitchFamily="18" charset="0"/>
                        </a:rPr>
                        <a:t> </a:t>
                      </a:r>
                      <a:r>
                        <a:rPr lang="en-US" sz="2100" kern="1200" baseline="0" dirty="0" err="1">
                          <a:solidFill>
                            <a:schemeClr val="tx1">
                              <a:lumMod val="50000"/>
                            </a:schemeClr>
                          </a:solidFill>
                          <a:effectLst/>
                          <a:latin typeface="Times New Roman" panose="02020603050405020304" pitchFamily="18" charset="0"/>
                          <a:ea typeface="+mn-ea"/>
                          <a:cs typeface="Times New Roman" panose="02020603050405020304" pitchFamily="18" charset="0"/>
                        </a:rPr>
                        <a:t>để</a:t>
                      </a:r>
                      <a:r>
                        <a:rPr lang="en-US" sz="2100" kern="1200" baseline="0" dirty="0">
                          <a:solidFill>
                            <a:schemeClr val="tx1">
                              <a:lumMod val="50000"/>
                            </a:schemeClr>
                          </a:solidFill>
                          <a:effectLst/>
                          <a:latin typeface="Times New Roman" panose="02020603050405020304" pitchFamily="18" charset="0"/>
                          <a:ea typeface="+mn-ea"/>
                          <a:cs typeface="Times New Roman" panose="02020603050405020304" pitchFamily="18" charset="0"/>
                        </a:rPr>
                        <a:t> </a:t>
                      </a:r>
                      <a:r>
                        <a:rPr lang="en-US" sz="2100" kern="1200" baseline="0" dirty="0" err="1">
                          <a:solidFill>
                            <a:schemeClr val="tx1">
                              <a:lumMod val="50000"/>
                            </a:schemeClr>
                          </a:solidFill>
                          <a:effectLst/>
                          <a:latin typeface="Times New Roman" panose="02020603050405020304" pitchFamily="18" charset="0"/>
                          <a:ea typeface="+mn-ea"/>
                          <a:cs typeface="Times New Roman" panose="02020603050405020304" pitchFamily="18" charset="0"/>
                        </a:rPr>
                        <a:t>chứng</a:t>
                      </a:r>
                      <a:r>
                        <a:rPr lang="en-US" sz="2100" kern="1200" baseline="0" dirty="0">
                          <a:solidFill>
                            <a:schemeClr val="tx1">
                              <a:lumMod val="50000"/>
                            </a:schemeClr>
                          </a:solidFill>
                          <a:effectLst/>
                          <a:latin typeface="Times New Roman" panose="02020603050405020304" pitchFamily="18" charset="0"/>
                          <a:ea typeface="+mn-ea"/>
                          <a:cs typeface="Times New Roman" panose="02020603050405020304" pitchFamily="18" charset="0"/>
                        </a:rPr>
                        <a:t> </a:t>
                      </a:r>
                      <a:r>
                        <a:rPr lang="en-US" sz="2100" kern="1200" baseline="0" dirty="0" err="1">
                          <a:solidFill>
                            <a:schemeClr val="tx1">
                              <a:lumMod val="50000"/>
                            </a:schemeClr>
                          </a:solidFill>
                          <a:effectLst/>
                          <a:latin typeface="Times New Roman" panose="02020603050405020304" pitchFamily="18" charset="0"/>
                          <a:ea typeface="+mn-ea"/>
                          <a:cs typeface="Times New Roman" panose="02020603050405020304" pitchFamily="18" charset="0"/>
                        </a:rPr>
                        <a:t>tỏ</a:t>
                      </a:r>
                      <a:r>
                        <a:rPr lang="en-US" sz="2100" kern="1200" baseline="0" dirty="0">
                          <a:solidFill>
                            <a:schemeClr val="tx1">
                              <a:lumMod val="50000"/>
                            </a:schemeClr>
                          </a:solidFill>
                          <a:effectLst/>
                          <a:latin typeface="Times New Roman" panose="02020603050405020304" pitchFamily="18" charset="0"/>
                          <a:ea typeface="+mn-ea"/>
                          <a:cs typeface="Times New Roman" panose="02020603050405020304" pitchFamily="18" charset="0"/>
                        </a:rPr>
                        <a:t> </a:t>
                      </a:r>
                      <a:r>
                        <a:rPr lang="en-US" sz="2100" kern="1200" baseline="0" dirty="0" err="1">
                          <a:solidFill>
                            <a:schemeClr val="tx1">
                              <a:lumMod val="50000"/>
                            </a:schemeClr>
                          </a:solidFill>
                          <a:effectLst/>
                          <a:latin typeface="Times New Roman" panose="02020603050405020304" pitchFamily="18" charset="0"/>
                          <a:ea typeface="+mn-ea"/>
                          <a:cs typeface="Times New Roman" panose="02020603050405020304" pitchFamily="18" charset="0"/>
                        </a:rPr>
                        <a:t>sự</a:t>
                      </a:r>
                      <a:r>
                        <a:rPr lang="en-US" sz="2100" kern="1200" baseline="0" dirty="0">
                          <a:solidFill>
                            <a:schemeClr val="tx1">
                              <a:lumMod val="50000"/>
                            </a:schemeClr>
                          </a:solidFill>
                          <a:effectLst/>
                          <a:latin typeface="Times New Roman" panose="02020603050405020304" pitchFamily="18" charset="0"/>
                          <a:ea typeface="+mn-ea"/>
                          <a:cs typeface="Times New Roman" panose="02020603050405020304" pitchFamily="18" charset="0"/>
                        </a:rPr>
                        <a:t> </a:t>
                      </a:r>
                      <a:r>
                        <a:rPr lang="en-US" sz="2100" kern="1200" baseline="0" dirty="0" err="1">
                          <a:solidFill>
                            <a:schemeClr val="tx1">
                              <a:lumMod val="50000"/>
                            </a:schemeClr>
                          </a:solidFill>
                          <a:effectLst/>
                          <a:latin typeface="Times New Roman" panose="02020603050405020304" pitchFamily="18" charset="0"/>
                          <a:ea typeface="+mn-ea"/>
                          <a:cs typeface="Times New Roman" panose="02020603050405020304" pitchFamily="18" charset="0"/>
                        </a:rPr>
                        <a:t>phản</a:t>
                      </a:r>
                      <a:r>
                        <a:rPr lang="en-US" sz="2100" kern="1200" baseline="0" dirty="0">
                          <a:solidFill>
                            <a:schemeClr val="tx1">
                              <a:lumMod val="50000"/>
                            </a:schemeClr>
                          </a:solidFill>
                          <a:effectLst/>
                          <a:latin typeface="Times New Roman" panose="02020603050405020304" pitchFamily="18" charset="0"/>
                          <a:ea typeface="+mn-ea"/>
                          <a:cs typeface="Times New Roman" panose="02020603050405020304" pitchFamily="18" charset="0"/>
                        </a:rPr>
                        <a:t> </a:t>
                      </a:r>
                      <a:r>
                        <a:rPr lang="en-US" sz="2100" kern="1200" baseline="0" dirty="0" err="1">
                          <a:solidFill>
                            <a:schemeClr val="tx1">
                              <a:lumMod val="50000"/>
                            </a:schemeClr>
                          </a:solidFill>
                          <a:effectLst/>
                          <a:latin typeface="Times New Roman" panose="02020603050405020304" pitchFamily="18" charset="0"/>
                          <a:ea typeface="+mn-ea"/>
                          <a:cs typeface="Times New Roman" panose="02020603050405020304" pitchFamily="18" charset="0"/>
                        </a:rPr>
                        <a:t>đối</a:t>
                      </a:r>
                      <a:r>
                        <a:rPr lang="en-US" sz="2100" kern="1200" baseline="0" dirty="0">
                          <a:solidFill>
                            <a:schemeClr val="tx1">
                              <a:lumMod val="50000"/>
                            </a:schemeClr>
                          </a:solidFill>
                          <a:effectLst/>
                          <a:latin typeface="Times New Roman" panose="02020603050405020304" pitchFamily="18" charset="0"/>
                          <a:ea typeface="+mn-ea"/>
                          <a:cs typeface="Times New Roman" panose="02020603050405020304" pitchFamily="18" charset="0"/>
                        </a:rPr>
                        <a:t> </a:t>
                      </a:r>
                      <a:r>
                        <a:rPr lang="en-US" sz="2100" kern="1200" baseline="0" dirty="0" err="1">
                          <a:solidFill>
                            <a:schemeClr val="tx1">
                              <a:lumMod val="50000"/>
                            </a:schemeClr>
                          </a:solidFill>
                          <a:effectLst/>
                          <a:latin typeface="Times New Roman" panose="02020603050405020304" pitchFamily="18" charset="0"/>
                          <a:ea typeface="+mn-ea"/>
                          <a:cs typeface="Times New Roman" panose="02020603050405020304" pitchFamily="18" charset="0"/>
                        </a:rPr>
                        <a:t>là</a:t>
                      </a:r>
                      <a:r>
                        <a:rPr lang="en-US" sz="2100" kern="1200" baseline="0" dirty="0">
                          <a:solidFill>
                            <a:schemeClr val="tx1">
                              <a:lumMod val="50000"/>
                            </a:schemeClr>
                          </a:solidFill>
                          <a:effectLst/>
                          <a:latin typeface="Times New Roman" panose="02020603050405020304" pitchFamily="18" charset="0"/>
                          <a:ea typeface="+mn-ea"/>
                          <a:cs typeface="Times New Roman" panose="02020603050405020304" pitchFamily="18" charset="0"/>
                        </a:rPr>
                        <a:t> </a:t>
                      </a:r>
                      <a:r>
                        <a:rPr lang="en-US" sz="2100" kern="1200" baseline="0" dirty="0" err="1">
                          <a:solidFill>
                            <a:schemeClr val="tx1">
                              <a:lumMod val="50000"/>
                            </a:schemeClr>
                          </a:solidFill>
                          <a:effectLst/>
                          <a:latin typeface="Times New Roman" panose="02020603050405020304" pitchFamily="18" charset="0"/>
                          <a:ea typeface="+mn-ea"/>
                          <a:cs typeface="Times New Roman" panose="02020603050405020304" pitchFamily="18" charset="0"/>
                        </a:rPr>
                        <a:t>có</a:t>
                      </a:r>
                      <a:r>
                        <a:rPr lang="en-US" sz="2100" kern="1200" baseline="0" dirty="0">
                          <a:solidFill>
                            <a:schemeClr val="tx1">
                              <a:lumMod val="50000"/>
                            </a:schemeClr>
                          </a:solidFill>
                          <a:effectLst/>
                          <a:latin typeface="Times New Roman" panose="02020603050405020304" pitchFamily="18" charset="0"/>
                          <a:ea typeface="+mn-ea"/>
                          <a:cs typeface="Times New Roman" panose="02020603050405020304" pitchFamily="18" charset="0"/>
                        </a:rPr>
                        <a:t> </a:t>
                      </a:r>
                      <a:r>
                        <a:rPr lang="en-US" sz="2100" kern="1200" baseline="0" dirty="0" err="1">
                          <a:solidFill>
                            <a:schemeClr val="tx1">
                              <a:lumMod val="50000"/>
                            </a:schemeClr>
                          </a:solidFill>
                          <a:effectLst/>
                          <a:latin typeface="Times New Roman" panose="02020603050405020304" pitchFamily="18" charset="0"/>
                          <a:ea typeface="+mn-ea"/>
                          <a:cs typeface="Times New Roman" panose="02020603050405020304" pitchFamily="18" charset="0"/>
                        </a:rPr>
                        <a:t>căn</a:t>
                      </a:r>
                      <a:r>
                        <a:rPr lang="en-US" sz="2100" kern="1200" baseline="0" dirty="0">
                          <a:solidFill>
                            <a:schemeClr val="tx1">
                              <a:lumMod val="50000"/>
                            </a:schemeClr>
                          </a:solidFill>
                          <a:effectLst/>
                          <a:latin typeface="Times New Roman" panose="02020603050405020304" pitchFamily="18" charset="0"/>
                          <a:ea typeface="+mn-ea"/>
                          <a:cs typeface="Times New Roman" panose="02020603050405020304" pitchFamily="18" charset="0"/>
                        </a:rPr>
                        <a:t> </a:t>
                      </a:r>
                      <a:r>
                        <a:rPr lang="en-US" sz="2100" kern="1200" baseline="0" dirty="0" err="1">
                          <a:solidFill>
                            <a:schemeClr val="tx1">
                              <a:lumMod val="50000"/>
                            </a:schemeClr>
                          </a:solidFill>
                          <a:effectLst/>
                          <a:latin typeface="Times New Roman" panose="02020603050405020304" pitchFamily="18" charset="0"/>
                          <a:ea typeface="+mn-ea"/>
                          <a:cs typeface="Times New Roman" panose="02020603050405020304" pitchFamily="18" charset="0"/>
                        </a:rPr>
                        <a:t>cứ</a:t>
                      </a:r>
                      <a:r>
                        <a:rPr lang="en-US" sz="2100" kern="1200" baseline="0" dirty="0">
                          <a:solidFill>
                            <a:schemeClr val="tx1">
                              <a:lumMod val="50000"/>
                            </a:schemeClr>
                          </a:solidFill>
                          <a:effectLst/>
                          <a:latin typeface="Times New Roman" panose="02020603050405020304" pitchFamily="18" charset="0"/>
                          <a:ea typeface="+mn-ea"/>
                          <a:cs typeface="Times New Roman" panose="02020603050405020304" pitchFamily="18" charset="0"/>
                        </a:rPr>
                        <a:t>?</a:t>
                      </a:r>
                      <a:endParaRPr lang="vi-VN" sz="2100" kern="1200" dirty="0">
                        <a:solidFill>
                          <a:schemeClr val="tx1">
                            <a:lumMod val="50000"/>
                          </a:schemeClr>
                        </a:solidFill>
                        <a:effectLst/>
                        <a:latin typeface="Times New Roman" panose="02020603050405020304" pitchFamily="18" charset="0"/>
                        <a:ea typeface="+mn-ea"/>
                        <a:cs typeface="Times New Roman" panose="02020603050405020304" pitchFamily="18" charset="0"/>
                      </a:endParaRPr>
                    </a:p>
                  </a:txBody>
                  <a:tcPr marL="68580" marR="68580" marT="34290" marB="34290">
                    <a:solidFill>
                      <a:schemeClr val="accent4">
                        <a:lumMod val="20000"/>
                        <a:lumOff val="80000"/>
                      </a:schemeClr>
                    </a:solidFill>
                  </a:tcPr>
                </a:tc>
                <a:tc>
                  <a:txBody>
                    <a:bodyPr/>
                    <a:lstStyle/>
                    <a:p>
                      <a:endParaRPr lang="vi-VN" sz="1000" dirty="0">
                        <a:latin typeface="Times New Roman" panose="02020603050405020304" pitchFamily="18" charset="0"/>
                        <a:cs typeface="Times New Roman" panose="02020603050405020304" pitchFamily="18" charset="0"/>
                      </a:endParaRPr>
                    </a:p>
                  </a:txBody>
                  <a:tcPr marL="68580" marR="68580" marT="34290" marB="34290">
                    <a:solidFill>
                      <a:schemeClr val="bg1"/>
                    </a:solidFill>
                  </a:tcPr>
                </a:tc>
                <a:extLst>
                  <a:ext uri="{0D108BD9-81ED-4DB2-BD59-A6C34878D82A}">
                    <a16:rowId xmlns:a16="http://schemas.microsoft.com/office/drawing/2014/main" val="10003"/>
                  </a:ext>
                </a:extLst>
              </a:tr>
              <a:tr h="462337">
                <a:tc>
                  <a:txBody>
                    <a:bodyPr/>
                    <a:lstStyle/>
                    <a:p>
                      <a:r>
                        <a:rPr lang="en-US" sz="2100" kern="1200" dirty="0">
                          <a:solidFill>
                            <a:schemeClr val="tx1">
                              <a:lumMod val="50000"/>
                            </a:schemeClr>
                          </a:solidFill>
                          <a:effectLst/>
                          <a:latin typeface="Times New Roman" panose="02020603050405020304" pitchFamily="18" charset="0"/>
                          <a:cs typeface="Times New Roman" panose="02020603050405020304" pitchFamily="18" charset="0"/>
                        </a:rPr>
                        <a:t>Người viết kết thúc vấn đề như thế nào? </a:t>
                      </a:r>
                      <a:endParaRPr lang="vi-VN" sz="2100" dirty="0">
                        <a:solidFill>
                          <a:schemeClr val="tx1">
                            <a:lumMod val="50000"/>
                          </a:schemeClr>
                        </a:solidFill>
                        <a:latin typeface="Times New Roman" panose="02020603050405020304" pitchFamily="18" charset="0"/>
                        <a:cs typeface="Times New Roman" panose="02020603050405020304" pitchFamily="18" charset="0"/>
                      </a:endParaRPr>
                    </a:p>
                  </a:txBody>
                  <a:tcPr marL="68580" marR="68580" marT="34290" marB="34290">
                    <a:solidFill>
                      <a:schemeClr val="accent4">
                        <a:lumMod val="20000"/>
                        <a:lumOff val="80000"/>
                      </a:schemeClr>
                    </a:solidFill>
                  </a:tcPr>
                </a:tc>
                <a:tc>
                  <a:txBody>
                    <a:bodyPr/>
                    <a:lstStyle/>
                    <a:p>
                      <a:endParaRPr lang="vi-VN" sz="1000" dirty="0">
                        <a:latin typeface="Times New Roman" panose="02020603050405020304" pitchFamily="18" charset="0"/>
                        <a:cs typeface="Times New Roman" panose="02020603050405020304" pitchFamily="18" charset="0"/>
                      </a:endParaRPr>
                    </a:p>
                  </a:txBody>
                  <a:tcPr marL="68580" marR="68580" marT="34290" marB="34290">
                    <a:solidFill>
                      <a:schemeClr val="bg1"/>
                    </a:solidFill>
                  </a:tcPr>
                </a:tc>
                <a:extLst>
                  <a:ext uri="{0D108BD9-81ED-4DB2-BD59-A6C34878D82A}">
                    <a16:rowId xmlns:a16="http://schemas.microsoft.com/office/drawing/2014/main" val="10004"/>
                  </a:ext>
                </a:extLst>
              </a:tr>
            </a:tbl>
          </a:graphicData>
        </a:graphic>
      </p:graphicFrame>
      <p:pic>
        <p:nvPicPr>
          <p:cNvPr id="9" name="Picture 8"/>
          <p:cNvPicPr>
            <a:picLocks noChangeAspect="1"/>
          </p:cNvPicPr>
          <p:nvPr/>
        </p:nvPicPr>
        <p:blipFill>
          <a:blip r:embed="rId3">
            <a:extLst>
              <a:ext uri="{BEBA8EAE-BF5A-486C-A8C5-ECC9F3942E4B}">
                <a14:imgProps xmlns:a14="http://schemas.microsoft.com/office/drawing/2010/main">
                  <a14:imgLayer r:embed="rId4">
                    <a14:imgEffect>
                      <a14:colorTemperature colorTemp="5300"/>
                    </a14:imgEffect>
                  </a14:imgLayer>
                </a14:imgProps>
              </a:ext>
            </a:extLst>
          </a:blip>
          <a:stretch>
            <a:fillRect/>
          </a:stretch>
        </p:blipFill>
        <p:spPr>
          <a:xfrm>
            <a:off x="2676767" y="395357"/>
            <a:ext cx="3749365" cy="835224"/>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down)">
                                      <p:cBhvr>
                                        <p:cTn id="7" dur="580">
                                          <p:stCondLst>
                                            <p:cond delay="0"/>
                                          </p:stCondLst>
                                        </p:cTn>
                                        <p:tgtEl>
                                          <p:spTgt spid="9"/>
                                        </p:tgtEl>
                                      </p:cBhvr>
                                    </p:animEffect>
                                    <p:anim calcmode="lin" valueType="num">
                                      <p:cBhvr>
                                        <p:cTn id="8" dur="1822" tmFilter="0,0; 0.14,0.36; 0.43,0.73; 0.71,0.91; 1.0,1.0">
                                          <p:stCondLst>
                                            <p:cond delay="0"/>
                                          </p:stCondLst>
                                        </p:cTn>
                                        <p:tgtEl>
                                          <p:spTgt spid="9"/>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9"/>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9"/>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9"/>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9"/>
                                        </p:tgtEl>
                                        <p:attrNameLst>
                                          <p:attrName>ppt_y</p:attrName>
                                        </p:attrNameLst>
                                      </p:cBhvr>
                                      <p:tavLst>
                                        <p:tav tm="0" fmla="#ppt_y-sin(pi*$)/81">
                                          <p:val>
                                            <p:fltVal val="0"/>
                                          </p:val>
                                        </p:tav>
                                        <p:tav tm="100000">
                                          <p:val>
                                            <p:fltVal val="1"/>
                                          </p:val>
                                        </p:tav>
                                      </p:tavLst>
                                    </p:anim>
                                    <p:animScale>
                                      <p:cBhvr>
                                        <p:cTn id="13" dur="26">
                                          <p:stCondLst>
                                            <p:cond delay="650"/>
                                          </p:stCondLst>
                                        </p:cTn>
                                        <p:tgtEl>
                                          <p:spTgt spid="9"/>
                                        </p:tgtEl>
                                      </p:cBhvr>
                                      <p:to x="100000" y="60000"/>
                                    </p:animScale>
                                    <p:animScale>
                                      <p:cBhvr>
                                        <p:cTn id="14" dur="166" decel="50000">
                                          <p:stCondLst>
                                            <p:cond delay="676"/>
                                          </p:stCondLst>
                                        </p:cTn>
                                        <p:tgtEl>
                                          <p:spTgt spid="9"/>
                                        </p:tgtEl>
                                      </p:cBhvr>
                                      <p:to x="100000" y="100000"/>
                                    </p:animScale>
                                    <p:animScale>
                                      <p:cBhvr>
                                        <p:cTn id="15" dur="26">
                                          <p:stCondLst>
                                            <p:cond delay="1312"/>
                                          </p:stCondLst>
                                        </p:cTn>
                                        <p:tgtEl>
                                          <p:spTgt spid="9"/>
                                        </p:tgtEl>
                                      </p:cBhvr>
                                      <p:to x="100000" y="80000"/>
                                    </p:animScale>
                                    <p:animScale>
                                      <p:cBhvr>
                                        <p:cTn id="16" dur="166" decel="50000">
                                          <p:stCondLst>
                                            <p:cond delay="1338"/>
                                          </p:stCondLst>
                                        </p:cTn>
                                        <p:tgtEl>
                                          <p:spTgt spid="9"/>
                                        </p:tgtEl>
                                      </p:cBhvr>
                                      <p:to x="100000" y="100000"/>
                                    </p:animScale>
                                    <p:animScale>
                                      <p:cBhvr>
                                        <p:cTn id="17" dur="26">
                                          <p:stCondLst>
                                            <p:cond delay="1642"/>
                                          </p:stCondLst>
                                        </p:cTn>
                                        <p:tgtEl>
                                          <p:spTgt spid="9"/>
                                        </p:tgtEl>
                                      </p:cBhvr>
                                      <p:to x="100000" y="90000"/>
                                    </p:animScale>
                                    <p:animScale>
                                      <p:cBhvr>
                                        <p:cTn id="18" dur="166" decel="50000">
                                          <p:stCondLst>
                                            <p:cond delay="1668"/>
                                          </p:stCondLst>
                                        </p:cTn>
                                        <p:tgtEl>
                                          <p:spTgt spid="9"/>
                                        </p:tgtEl>
                                      </p:cBhvr>
                                      <p:to x="100000" y="100000"/>
                                    </p:animScale>
                                    <p:animScale>
                                      <p:cBhvr>
                                        <p:cTn id="19" dur="26">
                                          <p:stCondLst>
                                            <p:cond delay="1808"/>
                                          </p:stCondLst>
                                        </p:cTn>
                                        <p:tgtEl>
                                          <p:spTgt spid="9"/>
                                        </p:tgtEl>
                                      </p:cBhvr>
                                      <p:to x="100000" y="95000"/>
                                    </p:animScale>
                                    <p:animScale>
                                      <p:cBhvr>
                                        <p:cTn id="20" dur="166" decel="50000">
                                          <p:stCondLst>
                                            <p:cond delay="1834"/>
                                          </p:stCondLst>
                                        </p:cTn>
                                        <p:tgtEl>
                                          <p:spTgt spid="9"/>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16" presetClass="entr" presetSubtype="21" fill="hold" grpId="0" nodeType="clickEffect">
                                  <p:stCondLst>
                                    <p:cond delay="0"/>
                                  </p:stCondLst>
                                  <p:childTnLst>
                                    <p:set>
                                      <p:cBhvr>
                                        <p:cTn id="24" dur="1" fill="hold">
                                          <p:stCondLst>
                                            <p:cond delay="0"/>
                                          </p:stCondLst>
                                        </p:cTn>
                                        <p:tgtEl>
                                          <p:spTgt spid="6"/>
                                        </p:tgtEl>
                                        <p:attrNameLst>
                                          <p:attrName>style.visibility</p:attrName>
                                        </p:attrNameLst>
                                      </p:cBhvr>
                                      <p:to>
                                        <p:strVal val="visible"/>
                                      </p:to>
                                    </p:set>
                                    <p:animEffect transition="in" filter="barn(inVertical)">
                                      <p:cBhvr>
                                        <p:cTn id="25" dur="500"/>
                                        <p:tgtEl>
                                          <p:spTgt spid="6"/>
                                        </p:tgtEl>
                                      </p:cBhvr>
                                    </p:animEffect>
                                  </p:childTnLst>
                                </p:cTn>
                              </p:par>
                            </p:childTnLst>
                          </p:cTn>
                        </p:par>
                      </p:childTnLst>
                    </p:cTn>
                  </p:par>
                  <p:par>
                    <p:cTn id="26" fill="hold">
                      <p:stCondLst>
                        <p:cond delay="indefinite"/>
                      </p:stCondLst>
                      <p:childTnLst>
                        <p:par>
                          <p:cTn id="27" fill="hold">
                            <p:stCondLst>
                              <p:cond delay="0"/>
                            </p:stCondLst>
                            <p:childTnLst>
                              <p:par>
                                <p:cTn id="28" presetID="53" presetClass="entr" presetSubtype="16" fill="hold" nodeType="clickEffect">
                                  <p:stCondLst>
                                    <p:cond delay="0"/>
                                  </p:stCondLst>
                                  <p:childTnLst>
                                    <p:set>
                                      <p:cBhvr>
                                        <p:cTn id="29" dur="1" fill="hold">
                                          <p:stCondLst>
                                            <p:cond delay="0"/>
                                          </p:stCondLst>
                                        </p:cTn>
                                        <p:tgtEl>
                                          <p:spTgt spid="8"/>
                                        </p:tgtEl>
                                        <p:attrNameLst>
                                          <p:attrName>style.visibility</p:attrName>
                                        </p:attrNameLst>
                                      </p:cBhvr>
                                      <p:to>
                                        <p:strVal val="visible"/>
                                      </p:to>
                                    </p:set>
                                    <p:anim calcmode="lin" valueType="num">
                                      <p:cBhvr>
                                        <p:cTn id="30" dur="500" fill="hold"/>
                                        <p:tgtEl>
                                          <p:spTgt spid="8"/>
                                        </p:tgtEl>
                                        <p:attrNameLst>
                                          <p:attrName>ppt_w</p:attrName>
                                        </p:attrNameLst>
                                      </p:cBhvr>
                                      <p:tavLst>
                                        <p:tav tm="0">
                                          <p:val>
                                            <p:fltVal val="0"/>
                                          </p:val>
                                        </p:tav>
                                        <p:tav tm="100000">
                                          <p:val>
                                            <p:strVal val="#ppt_w"/>
                                          </p:val>
                                        </p:tav>
                                      </p:tavLst>
                                    </p:anim>
                                    <p:anim calcmode="lin" valueType="num">
                                      <p:cBhvr>
                                        <p:cTn id="31" dur="500" fill="hold"/>
                                        <p:tgtEl>
                                          <p:spTgt spid="8"/>
                                        </p:tgtEl>
                                        <p:attrNameLst>
                                          <p:attrName>ppt_h</p:attrName>
                                        </p:attrNameLst>
                                      </p:cBhvr>
                                      <p:tavLst>
                                        <p:tav tm="0">
                                          <p:val>
                                            <p:fltVal val="0"/>
                                          </p:val>
                                        </p:tav>
                                        <p:tav tm="100000">
                                          <p:val>
                                            <p:strVal val="#ppt_h"/>
                                          </p:val>
                                        </p:tav>
                                      </p:tavLst>
                                    </p:anim>
                                    <p:animEffect transition="in" filter="fade">
                                      <p:cBhvr>
                                        <p:cTn id="3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441"/>
        <p:cNvGrpSpPr/>
        <p:nvPr/>
      </p:nvGrpSpPr>
      <p:grpSpPr>
        <a:xfrm>
          <a:off x="0" y="0"/>
          <a:ext cx="0" cy="0"/>
          <a:chOff x="0" y="0"/>
          <a:chExt cx="0" cy="0"/>
        </a:xfrm>
      </p:grpSpPr>
      <p:graphicFrame>
        <p:nvGraphicFramePr>
          <p:cNvPr id="3" name="Table 2"/>
          <p:cNvGraphicFramePr>
            <a:graphicFrameLocks noGrp="1"/>
          </p:cNvGraphicFramePr>
          <p:nvPr>
            <p:extLst>
              <p:ext uri="{D42A27DB-BD31-4B8C-83A1-F6EECF244321}">
                <p14:modId xmlns:p14="http://schemas.microsoft.com/office/powerpoint/2010/main" val="703826050"/>
              </p:ext>
            </p:extLst>
          </p:nvPr>
        </p:nvGraphicFramePr>
        <p:xfrm>
          <a:off x="0" y="31899"/>
          <a:ext cx="9144000" cy="5092995"/>
        </p:xfrm>
        <a:graphic>
          <a:graphicData uri="http://schemas.openxmlformats.org/drawingml/2006/table">
            <a:tbl>
              <a:tblPr firstRow="1" bandRow="1"/>
              <a:tblGrid>
                <a:gridCol w="3282644">
                  <a:extLst>
                    <a:ext uri="{9D8B030D-6E8A-4147-A177-3AD203B41FA5}">
                      <a16:colId xmlns:a16="http://schemas.microsoft.com/office/drawing/2014/main" val="20000"/>
                    </a:ext>
                  </a:extLst>
                </a:gridCol>
                <a:gridCol w="5861356">
                  <a:extLst>
                    <a:ext uri="{9D8B030D-6E8A-4147-A177-3AD203B41FA5}">
                      <a16:colId xmlns:a16="http://schemas.microsoft.com/office/drawing/2014/main" val="20001"/>
                    </a:ext>
                  </a:extLst>
                </a:gridCol>
              </a:tblGrid>
              <a:tr h="404037">
                <a:tc>
                  <a:txBody>
                    <a:bodyPr/>
                    <a:lstStyle/>
                    <a:p>
                      <a:pPr algn="just"/>
                      <a:r>
                        <a:rPr lang="en-US" sz="1700" kern="1200" dirty="0" err="1">
                          <a:solidFill>
                            <a:schemeClr val="tx1">
                              <a:lumMod val="50000"/>
                            </a:schemeClr>
                          </a:solidFill>
                          <a:effectLst/>
                          <a:latin typeface="Times New Roman" panose="02020603050405020304" pitchFamily="18" charset="0"/>
                          <a:cs typeface="Times New Roman" panose="02020603050405020304" pitchFamily="18" charset="0"/>
                        </a:rPr>
                        <a:t>Bài</a:t>
                      </a:r>
                      <a:r>
                        <a:rPr lang="en-US" sz="1700" kern="1200" baseline="0" dirty="0">
                          <a:solidFill>
                            <a:schemeClr val="tx1">
                              <a:lumMod val="50000"/>
                            </a:schemeClr>
                          </a:solidFill>
                          <a:effectLst/>
                          <a:latin typeface="Times New Roman" panose="02020603050405020304" pitchFamily="18" charset="0"/>
                          <a:cs typeface="Times New Roman" panose="02020603050405020304" pitchFamily="18" charset="0"/>
                        </a:rPr>
                        <a:t> </a:t>
                      </a:r>
                      <a:r>
                        <a:rPr lang="en-US" sz="1700" kern="1200" baseline="0" dirty="0" err="1">
                          <a:solidFill>
                            <a:schemeClr val="tx1">
                              <a:lumMod val="50000"/>
                            </a:schemeClr>
                          </a:solidFill>
                          <a:effectLst/>
                          <a:latin typeface="Times New Roman" panose="02020603050405020304" pitchFamily="18" charset="0"/>
                          <a:cs typeface="Times New Roman" panose="02020603050405020304" pitchFamily="18" charset="0"/>
                        </a:rPr>
                        <a:t>viết</a:t>
                      </a:r>
                      <a:r>
                        <a:rPr lang="en-US" sz="1700" kern="1200" baseline="0" dirty="0">
                          <a:solidFill>
                            <a:schemeClr val="tx1">
                              <a:lumMod val="50000"/>
                            </a:schemeClr>
                          </a:solidFill>
                          <a:effectLst/>
                          <a:latin typeface="Times New Roman" panose="02020603050405020304" pitchFamily="18" charset="0"/>
                          <a:cs typeface="Times New Roman" panose="02020603050405020304" pitchFamily="18" charset="0"/>
                        </a:rPr>
                        <a:t> </a:t>
                      </a:r>
                      <a:r>
                        <a:rPr lang="en-US" sz="1700" kern="1200" baseline="0" dirty="0" err="1">
                          <a:solidFill>
                            <a:schemeClr val="tx1">
                              <a:lumMod val="50000"/>
                            </a:schemeClr>
                          </a:solidFill>
                          <a:effectLst/>
                          <a:latin typeface="Times New Roman" panose="02020603050405020304" pitchFamily="18" charset="0"/>
                          <a:cs typeface="Times New Roman" panose="02020603050405020304" pitchFamily="18" charset="0"/>
                        </a:rPr>
                        <a:t>nêu</a:t>
                      </a:r>
                      <a:r>
                        <a:rPr lang="en-US" sz="1700" kern="1200" baseline="0" dirty="0">
                          <a:solidFill>
                            <a:schemeClr val="tx1">
                              <a:lumMod val="50000"/>
                            </a:schemeClr>
                          </a:solidFill>
                          <a:effectLst/>
                          <a:latin typeface="Times New Roman" panose="02020603050405020304" pitchFamily="18" charset="0"/>
                          <a:cs typeface="Times New Roman" panose="02020603050405020304" pitchFamily="18" charset="0"/>
                        </a:rPr>
                        <a:t> </a:t>
                      </a:r>
                      <a:r>
                        <a:rPr lang="en-US" sz="1700" kern="1200" baseline="0" dirty="0" err="1">
                          <a:solidFill>
                            <a:schemeClr val="tx1">
                              <a:lumMod val="50000"/>
                            </a:schemeClr>
                          </a:solidFill>
                          <a:effectLst/>
                          <a:latin typeface="Times New Roman" panose="02020603050405020304" pitchFamily="18" charset="0"/>
                          <a:cs typeface="Times New Roman" panose="02020603050405020304" pitchFamily="18" charset="0"/>
                        </a:rPr>
                        <a:t>vấn</a:t>
                      </a:r>
                      <a:r>
                        <a:rPr lang="en-US" sz="1700" kern="1200" baseline="0" dirty="0">
                          <a:solidFill>
                            <a:schemeClr val="tx1">
                              <a:lumMod val="50000"/>
                            </a:schemeClr>
                          </a:solidFill>
                          <a:effectLst/>
                          <a:latin typeface="Times New Roman" panose="02020603050405020304" pitchFamily="18" charset="0"/>
                          <a:cs typeface="Times New Roman" panose="02020603050405020304" pitchFamily="18" charset="0"/>
                        </a:rPr>
                        <a:t> </a:t>
                      </a:r>
                      <a:r>
                        <a:rPr lang="en-US" sz="1700" kern="1200" baseline="0" dirty="0" err="1">
                          <a:solidFill>
                            <a:schemeClr val="tx1">
                              <a:lumMod val="50000"/>
                            </a:schemeClr>
                          </a:solidFill>
                          <a:effectLst/>
                          <a:latin typeface="Times New Roman" panose="02020603050405020304" pitchFamily="18" charset="0"/>
                          <a:cs typeface="Times New Roman" panose="02020603050405020304" pitchFamily="18" charset="0"/>
                        </a:rPr>
                        <a:t>đề</a:t>
                      </a:r>
                      <a:r>
                        <a:rPr lang="en-US" sz="1700" kern="1200" baseline="0" dirty="0">
                          <a:solidFill>
                            <a:schemeClr val="tx1">
                              <a:lumMod val="50000"/>
                            </a:schemeClr>
                          </a:solidFill>
                          <a:effectLst/>
                          <a:latin typeface="Times New Roman" panose="02020603050405020304" pitchFamily="18" charset="0"/>
                          <a:cs typeface="Times New Roman" panose="02020603050405020304" pitchFamily="18" charset="0"/>
                        </a:rPr>
                        <a:t> </a:t>
                      </a:r>
                      <a:r>
                        <a:rPr lang="en-US" sz="1700" kern="1200" baseline="0" dirty="0" err="1">
                          <a:solidFill>
                            <a:schemeClr val="tx1">
                              <a:lumMod val="50000"/>
                            </a:schemeClr>
                          </a:solidFill>
                          <a:effectLst/>
                          <a:latin typeface="Times New Roman" panose="02020603050405020304" pitchFamily="18" charset="0"/>
                          <a:cs typeface="Times New Roman" panose="02020603050405020304" pitchFamily="18" charset="0"/>
                        </a:rPr>
                        <a:t>gì</a:t>
                      </a:r>
                      <a:r>
                        <a:rPr lang="en-US" sz="1700" kern="1200" baseline="0" dirty="0">
                          <a:solidFill>
                            <a:schemeClr val="tx1">
                              <a:lumMod val="50000"/>
                            </a:schemeClr>
                          </a:solidFill>
                          <a:effectLst/>
                          <a:latin typeface="Times New Roman" panose="02020603050405020304" pitchFamily="18" charset="0"/>
                          <a:cs typeface="Times New Roman" panose="02020603050405020304" pitchFamily="18" charset="0"/>
                        </a:rPr>
                        <a:t> </a:t>
                      </a:r>
                      <a:r>
                        <a:rPr lang="en-US" sz="1700" kern="1200" baseline="0" dirty="0" err="1">
                          <a:solidFill>
                            <a:schemeClr val="tx1">
                              <a:lumMod val="50000"/>
                            </a:schemeClr>
                          </a:solidFill>
                          <a:effectLst/>
                          <a:latin typeface="Times New Roman" panose="02020603050405020304" pitchFamily="18" charset="0"/>
                          <a:cs typeface="Times New Roman" panose="02020603050405020304" pitchFamily="18" charset="0"/>
                        </a:rPr>
                        <a:t>để</a:t>
                      </a:r>
                      <a:r>
                        <a:rPr lang="en-US" sz="1700" kern="1200" baseline="0" dirty="0">
                          <a:solidFill>
                            <a:schemeClr val="tx1">
                              <a:lumMod val="50000"/>
                            </a:schemeClr>
                          </a:solidFill>
                          <a:effectLst/>
                          <a:latin typeface="Times New Roman" panose="02020603050405020304" pitchFamily="18" charset="0"/>
                          <a:cs typeface="Times New Roman" panose="02020603050405020304" pitchFamily="18" charset="0"/>
                        </a:rPr>
                        <a:t> </a:t>
                      </a:r>
                      <a:r>
                        <a:rPr lang="en-US" sz="1700" kern="1200" baseline="0" dirty="0" err="1">
                          <a:solidFill>
                            <a:schemeClr val="tx1">
                              <a:lumMod val="50000"/>
                            </a:schemeClr>
                          </a:solidFill>
                          <a:effectLst/>
                          <a:latin typeface="Times New Roman" panose="02020603050405020304" pitchFamily="18" charset="0"/>
                          <a:cs typeface="Times New Roman" panose="02020603050405020304" pitchFamily="18" charset="0"/>
                        </a:rPr>
                        <a:t>bàn</a:t>
                      </a:r>
                      <a:r>
                        <a:rPr lang="en-US" sz="1700" kern="1200" baseline="0" dirty="0">
                          <a:solidFill>
                            <a:schemeClr val="tx1">
                              <a:lumMod val="50000"/>
                            </a:schemeClr>
                          </a:solidFill>
                          <a:effectLst/>
                          <a:latin typeface="Times New Roman" panose="02020603050405020304" pitchFamily="18" charset="0"/>
                          <a:cs typeface="Times New Roman" panose="02020603050405020304" pitchFamily="18" charset="0"/>
                        </a:rPr>
                        <a:t> </a:t>
                      </a:r>
                      <a:r>
                        <a:rPr lang="en-US" sz="1700" kern="1200" baseline="0" dirty="0" err="1">
                          <a:solidFill>
                            <a:schemeClr val="tx1">
                              <a:lumMod val="50000"/>
                            </a:schemeClr>
                          </a:solidFill>
                          <a:effectLst/>
                          <a:latin typeface="Times New Roman" panose="02020603050405020304" pitchFamily="18" charset="0"/>
                          <a:cs typeface="Times New Roman" panose="02020603050405020304" pitchFamily="18" charset="0"/>
                        </a:rPr>
                        <a:t>luận</a:t>
                      </a:r>
                      <a:r>
                        <a:rPr lang="en-US" sz="1700" kern="1200" baseline="0" dirty="0">
                          <a:solidFill>
                            <a:schemeClr val="tx1">
                              <a:lumMod val="50000"/>
                            </a:schemeClr>
                          </a:solidFill>
                          <a:effectLst/>
                          <a:latin typeface="Times New Roman" panose="02020603050405020304" pitchFamily="18" charset="0"/>
                          <a:cs typeface="Times New Roman" panose="02020603050405020304" pitchFamily="18" charset="0"/>
                        </a:rPr>
                        <a:t>?</a:t>
                      </a:r>
                      <a:endParaRPr lang="vi-VN" sz="1700" dirty="0">
                        <a:solidFill>
                          <a:schemeClr val="tx1">
                            <a:lumMod val="50000"/>
                          </a:schemeClr>
                        </a:solidFill>
                        <a:latin typeface="Times New Roman" panose="02020603050405020304" pitchFamily="18" charset="0"/>
                        <a:cs typeface="Times New Roman" panose="02020603050405020304" pitchFamily="18" charset="0"/>
                      </a:endParaRPr>
                    </a:p>
                  </a:txBody>
                  <a:tcPr marL="68580" marR="68580" marT="34290" marB="34290">
                    <a:solidFill>
                      <a:schemeClr val="accent4">
                        <a:lumMod val="20000"/>
                        <a:lumOff val="80000"/>
                      </a:schemeClr>
                    </a:solidFill>
                  </a:tcPr>
                </a:tc>
                <a:tc>
                  <a:txBody>
                    <a:bodyPr/>
                    <a:lstStyle/>
                    <a:p>
                      <a:pPr marL="0" marR="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US" sz="1700" dirty="0" err="1">
                          <a:solidFill>
                            <a:schemeClr val="tx1">
                              <a:lumMod val="50000"/>
                            </a:schemeClr>
                          </a:solidFill>
                          <a:latin typeface="Times New Roman" panose="02020603050405020304" pitchFamily="18" charset="0"/>
                          <a:cs typeface="Times New Roman" panose="02020603050405020304" pitchFamily="18" charset="0"/>
                        </a:rPr>
                        <a:t>Phản</a:t>
                      </a:r>
                      <a:r>
                        <a:rPr lang="en-US" sz="1700" dirty="0">
                          <a:solidFill>
                            <a:schemeClr val="tx1">
                              <a:lumMod val="50000"/>
                            </a:schemeClr>
                          </a:solidFill>
                          <a:latin typeface="Times New Roman" panose="02020603050405020304" pitchFamily="18" charset="0"/>
                          <a:cs typeface="Times New Roman" panose="02020603050405020304" pitchFamily="18" charset="0"/>
                        </a:rPr>
                        <a:t> </a:t>
                      </a:r>
                      <a:r>
                        <a:rPr lang="en-US" sz="1700" dirty="0" err="1">
                          <a:solidFill>
                            <a:schemeClr val="tx1">
                              <a:lumMod val="50000"/>
                            </a:schemeClr>
                          </a:solidFill>
                          <a:latin typeface="Times New Roman" panose="02020603050405020304" pitchFamily="18" charset="0"/>
                          <a:cs typeface="Times New Roman" panose="02020603050405020304" pitchFamily="18" charset="0"/>
                        </a:rPr>
                        <a:t>đối</a:t>
                      </a:r>
                      <a:r>
                        <a:rPr lang="en-US" sz="1700" dirty="0">
                          <a:solidFill>
                            <a:schemeClr val="tx1">
                              <a:lumMod val="50000"/>
                            </a:schemeClr>
                          </a:solidFill>
                          <a:latin typeface="Times New Roman" panose="02020603050405020304" pitchFamily="18" charset="0"/>
                          <a:cs typeface="Times New Roman" panose="02020603050405020304" pitchFamily="18" charset="0"/>
                        </a:rPr>
                        <a:t> </a:t>
                      </a:r>
                      <a:r>
                        <a:rPr lang="en-US" sz="1700" dirty="0" err="1">
                          <a:solidFill>
                            <a:schemeClr val="tx1">
                              <a:lumMod val="50000"/>
                            </a:schemeClr>
                          </a:solidFill>
                          <a:latin typeface="Times New Roman" panose="02020603050405020304" pitchFamily="18" charset="0"/>
                          <a:cs typeface="Times New Roman" panose="02020603050405020304" pitchFamily="18" charset="0"/>
                        </a:rPr>
                        <a:t>quan</a:t>
                      </a:r>
                      <a:r>
                        <a:rPr lang="en-US" sz="1700" dirty="0">
                          <a:solidFill>
                            <a:schemeClr val="tx1">
                              <a:lumMod val="50000"/>
                            </a:schemeClr>
                          </a:solidFill>
                          <a:latin typeface="Times New Roman" panose="02020603050405020304" pitchFamily="18" charset="0"/>
                          <a:cs typeface="Times New Roman" panose="02020603050405020304" pitchFamily="18" charset="0"/>
                        </a:rPr>
                        <a:t> </a:t>
                      </a:r>
                      <a:r>
                        <a:rPr lang="en-US" sz="1700" dirty="0" err="1">
                          <a:solidFill>
                            <a:schemeClr val="tx1">
                              <a:lumMod val="50000"/>
                            </a:schemeClr>
                          </a:solidFill>
                          <a:latin typeface="Times New Roman" panose="02020603050405020304" pitchFamily="18" charset="0"/>
                          <a:cs typeface="Times New Roman" panose="02020603050405020304" pitchFamily="18" charset="0"/>
                        </a:rPr>
                        <a:t>điểm</a:t>
                      </a:r>
                      <a:r>
                        <a:rPr lang="en-US" sz="1700" dirty="0">
                          <a:solidFill>
                            <a:schemeClr val="tx1">
                              <a:lumMod val="50000"/>
                            </a:schemeClr>
                          </a:solidFill>
                          <a:latin typeface="Times New Roman" panose="02020603050405020304" pitchFamily="18" charset="0"/>
                          <a:cs typeface="Times New Roman" panose="02020603050405020304" pitchFamily="18" charset="0"/>
                        </a:rPr>
                        <a:t> </a:t>
                      </a:r>
                      <a:r>
                        <a:rPr lang="en-US" sz="1700" dirty="0" err="1">
                          <a:solidFill>
                            <a:schemeClr val="tx1">
                              <a:lumMod val="50000"/>
                            </a:schemeClr>
                          </a:solidFill>
                          <a:latin typeface="Times New Roman" panose="02020603050405020304" pitchFamily="18" charset="0"/>
                          <a:cs typeface="Times New Roman" panose="02020603050405020304" pitchFamily="18" charset="0"/>
                        </a:rPr>
                        <a:t>chỉ</a:t>
                      </a:r>
                      <a:r>
                        <a:rPr lang="en-US" sz="1700" dirty="0">
                          <a:solidFill>
                            <a:schemeClr val="tx1">
                              <a:lumMod val="50000"/>
                            </a:schemeClr>
                          </a:solidFill>
                          <a:latin typeface="Times New Roman" panose="02020603050405020304" pitchFamily="18" charset="0"/>
                          <a:cs typeface="Times New Roman" panose="02020603050405020304" pitchFamily="18" charset="0"/>
                        </a:rPr>
                        <a:t> </a:t>
                      </a:r>
                      <a:r>
                        <a:rPr lang="en-US" sz="1700" dirty="0" err="1">
                          <a:solidFill>
                            <a:schemeClr val="tx1">
                              <a:lumMod val="50000"/>
                            </a:schemeClr>
                          </a:solidFill>
                          <a:latin typeface="Times New Roman" panose="02020603050405020304" pitchFamily="18" charset="0"/>
                          <a:cs typeface="Times New Roman" panose="02020603050405020304" pitchFamily="18" charset="0"/>
                        </a:rPr>
                        <a:t>làm</a:t>
                      </a:r>
                      <a:r>
                        <a:rPr lang="en-US" sz="1700" dirty="0">
                          <a:solidFill>
                            <a:schemeClr val="tx1">
                              <a:lumMod val="50000"/>
                            </a:schemeClr>
                          </a:solidFill>
                          <a:latin typeface="Times New Roman" panose="02020603050405020304" pitchFamily="18" charset="0"/>
                          <a:cs typeface="Times New Roman" panose="02020603050405020304" pitchFamily="18" charset="0"/>
                        </a:rPr>
                        <a:t> </a:t>
                      </a:r>
                      <a:r>
                        <a:rPr lang="en-US" sz="1700" dirty="0" err="1">
                          <a:solidFill>
                            <a:schemeClr val="tx1">
                              <a:lumMod val="50000"/>
                            </a:schemeClr>
                          </a:solidFill>
                          <a:latin typeface="Times New Roman" panose="02020603050405020304" pitchFamily="18" charset="0"/>
                          <a:cs typeface="Times New Roman" panose="02020603050405020304" pitchFamily="18" charset="0"/>
                        </a:rPr>
                        <a:t>việc</a:t>
                      </a:r>
                      <a:r>
                        <a:rPr lang="en-US" sz="1700" dirty="0">
                          <a:solidFill>
                            <a:schemeClr val="tx1">
                              <a:lumMod val="50000"/>
                            </a:schemeClr>
                          </a:solidFill>
                          <a:latin typeface="Times New Roman" panose="02020603050405020304" pitchFamily="18" charset="0"/>
                          <a:cs typeface="Times New Roman" panose="02020603050405020304" pitchFamily="18" charset="0"/>
                        </a:rPr>
                        <a:t> </a:t>
                      </a:r>
                      <a:r>
                        <a:rPr lang="en-US" sz="1700" dirty="0" err="1">
                          <a:solidFill>
                            <a:schemeClr val="tx1">
                              <a:lumMod val="50000"/>
                            </a:schemeClr>
                          </a:solidFill>
                          <a:latin typeface="Times New Roman" panose="02020603050405020304" pitchFamily="18" charset="0"/>
                          <a:cs typeface="Times New Roman" panose="02020603050405020304" pitchFamily="18" charset="0"/>
                        </a:rPr>
                        <a:t>lớn</a:t>
                      </a:r>
                      <a:r>
                        <a:rPr lang="en-US" sz="1700" dirty="0">
                          <a:solidFill>
                            <a:schemeClr val="tx1">
                              <a:lumMod val="50000"/>
                            </a:schemeClr>
                          </a:solidFill>
                          <a:latin typeface="Times New Roman" panose="02020603050405020304" pitchFamily="18" charset="0"/>
                          <a:cs typeface="Times New Roman" panose="02020603050405020304" pitchFamily="18" charset="0"/>
                        </a:rPr>
                        <a:t>, </a:t>
                      </a:r>
                      <a:r>
                        <a:rPr lang="en-US" sz="1700" dirty="0" err="1">
                          <a:solidFill>
                            <a:schemeClr val="tx1">
                              <a:lumMod val="50000"/>
                            </a:schemeClr>
                          </a:solidFill>
                          <a:latin typeface="Times New Roman" panose="02020603050405020304" pitchFamily="18" charset="0"/>
                          <a:cs typeface="Times New Roman" panose="02020603050405020304" pitchFamily="18" charset="0"/>
                        </a:rPr>
                        <a:t>không</a:t>
                      </a:r>
                      <a:r>
                        <a:rPr lang="en-US" sz="1700" dirty="0">
                          <a:solidFill>
                            <a:schemeClr val="tx1">
                              <a:lumMod val="50000"/>
                            </a:schemeClr>
                          </a:solidFill>
                          <a:latin typeface="Times New Roman" panose="02020603050405020304" pitchFamily="18" charset="0"/>
                          <a:cs typeface="Times New Roman" panose="02020603050405020304" pitchFamily="18" charset="0"/>
                        </a:rPr>
                        <a:t> </a:t>
                      </a:r>
                      <a:r>
                        <a:rPr lang="en-US" sz="1700" dirty="0" err="1">
                          <a:solidFill>
                            <a:schemeClr val="tx1">
                              <a:lumMod val="50000"/>
                            </a:schemeClr>
                          </a:solidFill>
                          <a:latin typeface="Times New Roman" panose="02020603050405020304" pitchFamily="18" charset="0"/>
                          <a:cs typeface="Times New Roman" panose="02020603050405020304" pitchFamily="18" charset="0"/>
                        </a:rPr>
                        <a:t>làm</a:t>
                      </a:r>
                      <a:r>
                        <a:rPr lang="en-US" sz="1700" dirty="0">
                          <a:solidFill>
                            <a:schemeClr val="tx1">
                              <a:lumMod val="50000"/>
                            </a:schemeClr>
                          </a:solidFill>
                          <a:latin typeface="Times New Roman" panose="02020603050405020304" pitchFamily="18" charset="0"/>
                          <a:cs typeface="Times New Roman" panose="02020603050405020304" pitchFamily="18" charset="0"/>
                        </a:rPr>
                        <a:t> </a:t>
                      </a:r>
                      <a:r>
                        <a:rPr lang="en-US" sz="1700" dirty="0" err="1">
                          <a:solidFill>
                            <a:schemeClr val="tx1">
                              <a:lumMod val="50000"/>
                            </a:schemeClr>
                          </a:solidFill>
                          <a:latin typeface="Times New Roman" panose="02020603050405020304" pitchFamily="18" charset="0"/>
                          <a:cs typeface="Times New Roman" panose="02020603050405020304" pitchFamily="18" charset="0"/>
                        </a:rPr>
                        <a:t>việc</a:t>
                      </a:r>
                      <a:r>
                        <a:rPr lang="en-US" sz="1700" dirty="0">
                          <a:solidFill>
                            <a:schemeClr val="tx1">
                              <a:lumMod val="50000"/>
                            </a:schemeClr>
                          </a:solidFill>
                          <a:latin typeface="Times New Roman" panose="02020603050405020304" pitchFamily="18" charset="0"/>
                          <a:cs typeface="Times New Roman" panose="02020603050405020304" pitchFamily="18" charset="0"/>
                        </a:rPr>
                        <a:t> </a:t>
                      </a:r>
                      <a:r>
                        <a:rPr lang="en-US" sz="1700" dirty="0" err="1">
                          <a:solidFill>
                            <a:schemeClr val="tx1">
                              <a:lumMod val="50000"/>
                            </a:schemeClr>
                          </a:solidFill>
                          <a:latin typeface="Times New Roman" panose="02020603050405020304" pitchFamily="18" charset="0"/>
                          <a:cs typeface="Times New Roman" panose="02020603050405020304" pitchFamily="18" charset="0"/>
                        </a:rPr>
                        <a:t>nhỏ</a:t>
                      </a:r>
                      <a:endParaRPr lang="en-US" sz="1700" dirty="0">
                        <a:solidFill>
                          <a:schemeClr val="tx1">
                            <a:lumMod val="50000"/>
                          </a:schemeClr>
                        </a:solidFill>
                        <a:latin typeface="Times New Roman" panose="02020603050405020304" pitchFamily="18" charset="0"/>
                        <a:cs typeface="Times New Roman" panose="02020603050405020304" pitchFamily="18" charset="0"/>
                      </a:endParaRPr>
                    </a:p>
                  </a:txBody>
                  <a:tcPr marL="68580" marR="68580" marT="34290" marB="34290">
                    <a:solidFill>
                      <a:schemeClr val="bg1"/>
                    </a:solidFill>
                  </a:tcPr>
                </a:tc>
                <a:extLst>
                  <a:ext uri="{0D108BD9-81ED-4DB2-BD59-A6C34878D82A}">
                    <a16:rowId xmlns:a16="http://schemas.microsoft.com/office/drawing/2014/main" val="10000"/>
                  </a:ext>
                </a:extLst>
              </a:tr>
              <a:tr h="482314">
                <a:tc>
                  <a:txBody>
                    <a:bodyPr/>
                    <a:lstStyle/>
                    <a:p>
                      <a:pPr algn="just"/>
                      <a:r>
                        <a:rPr lang="en-US" sz="1700" kern="1200" dirty="0" err="1">
                          <a:solidFill>
                            <a:schemeClr val="tx1">
                              <a:lumMod val="50000"/>
                            </a:schemeClr>
                          </a:solidFill>
                          <a:effectLst/>
                          <a:latin typeface="Times New Roman" panose="02020603050405020304" pitchFamily="18" charset="0"/>
                          <a:cs typeface="Times New Roman" panose="02020603050405020304" pitchFamily="18" charset="0"/>
                        </a:rPr>
                        <a:t>Vấn</a:t>
                      </a:r>
                      <a:r>
                        <a:rPr lang="en-US" sz="1700" kern="1200" dirty="0">
                          <a:solidFill>
                            <a:schemeClr val="tx1">
                              <a:lumMod val="50000"/>
                            </a:schemeClr>
                          </a:solidFill>
                          <a:effectLst/>
                          <a:latin typeface="Times New Roman" panose="02020603050405020304" pitchFamily="18" charset="0"/>
                          <a:cs typeface="Times New Roman" panose="02020603050405020304" pitchFamily="18" charset="0"/>
                        </a:rPr>
                        <a:t> </a:t>
                      </a:r>
                      <a:r>
                        <a:rPr lang="en-US" sz="1700" kern="1200" dirty="0" err="1">
                          <a:solidFill>
                            <a:schemeClr val="tx1">
                              <a:lumMod val="50000"/>
                            </a:schemeClr>
                          </a:solidFill>
                          <a:effectLst/>
                          <a:latin typeface="Times New Roman" panose="02020603050405020304" pitchFamily="18" charset="0"/>
                          <a:cs typeface="Times New Roman" panose="02020603050405020304" pitchFamily="18" charset="0"/>
                        </a:rPr>
                        <a:t>đề</a:t>
                      </a:r>
                      <a:r>
                        <a:rPr lang="en-US" sz="1700" kern="1200" baseline="0" dirty="0">
                          <a:solidFill>
                            <a:schemeClr val="tx1">
                              <a:lumMod val="50000"/>
                            </a:schemeClr>
                          </a:solidFill>
                          <a:effectLst/>
                          <a:latin typeface="Times New Roman" panose="02020603050405020304" pitchFamily="18" charset="0"/>
                          <a:cs typeface="Times New Roman" panose="02020603050405020304" pitchFamily="18" charset="0"/>
                        </a:rPr>
                        <a:t> </a:t>
                      </a:r>
                      <a:r>
                        <a:rPr lang="en-US" sz="1700" kern="1200" baseline="0" dirty="0" err="1">
                          <a:solidFill>
                            <a:schemeClr val="tx1">
                              <a:lumMod val="50000"/>
                            </a:schemeClr>
                          </a:solidFill>
                          <a:effectLst/>
                          <a:latin typeface="Times New Roman" panose="02020603050405020304" pitchFamily="18" charset="0"/>
                          <a:cs typeface="Times New Roman" panose="02020603050405020304" pitchFamily="18" charset="0"/>
                        </a:rPr>
                        <a:t>được</a:t>
                      </a:r>
                      <a:r>
                        <a:rPr lang="en-US" sz="1700" kern="1200" baseline="0" dirty="0">
                          <a:solidFill>
                            <a:schemeClr val="tx1">
                              <a:lumMod val="50000"/>
                            </a:schemeClr>
                          </a:solidFill>
                          <a:effectLst/>
                          <a:latin typeface="Times New Roman" panose="02020603050405020304" pitchFamily="18" charset="0"/>
                          <a:cs typeface="Times New Roman" panose="02020603050405020304" pitchFamily="18" charset="0"/>
                        </a:rPr>
                        <a:t> </a:t>
                      </a:r>
                      <a:r>
                        <a:rPr lang="en-US" sz="1700" kern="1200" baseline="0" dirty="0" err="1">
                          <a:solidFill>
                            <a:schemeClr val="tx1">
                              <a:lumMod val="50000"/>
                            </a:schemeClr>
                          </a:solidFill>
                          <a:effectLst/>
                          <a:latin typeface="Times New Roman" panose="02020603050405020304" pitchFamily="18" charset="0"/>
                          <a:cs typeface="Times New Roman" panose="02020603050405020304" pitchFamily="18" charset="0"/>
                        </a:rPr>
                        <a:t>nêu</a:t>
                      </a:r>
                      <a:r>
                        <a:rPr lang="en-US" sz="1700" kern="1200" baseline="0" dirty="0">
                          <a:solidFill>
                            <a:schemeClr val="tx1">
                              <a:lumMod val="50000"/>
                            </a:schemeClr>
                          </a:solidFill>
                          <a:effectLst/>
                          <a:latin typeface="Times New Roman" panose="02020603050405020304" pitchFamily="18" charset="0"/>
                          <a:cs typeface="Times New Roman" panose="02020603050405020304" pitchFamily="18" charset="0"/>
                        </a:rPr>
                        <a:t> </a:t>
                      </a:r>
                      <a:r>
                        <a:rPr lang="en-US" sz="1700" kern="1200" baseline="0" dirty="0" err="1">
                          <a:solidFill>
                            <a:schemeClr val="tx1">
                              <a:lumMod val="50000"/>
                            </a:schemeClr>
                          </a:solidFill>
                          <a:effectLst/>
                          <a:latin typeface="Times New Roman" panose="02020603050405020304" pitchFamily="18" charset="0"/>
                          <a:cs typeface="Times New Roman" panose="02020603050405020304" pitchFamily="18" charset="0"/>
                        </a:rPr>
                        <a:t>nằm</a:t>
                      </a:r>
                      <a:r>
                        <a:rPr lang="en-US" sz="1700" kern="1200" baseline="0" dirty="0">
                          <a:solidFill>
                            <a:schemeClr val="tx1">
                              <a:lumMod val="50000"/>
                            </a:schemeClr>
                          </a:solidFill>
                          <a:effectLst/>
                          <a:latin typeface="Times New Roman" panose="02020603050405020304" pitchFamily="18" charset="0"/>
                          <a:cs typeface="Times New Roman" panose="02020603050405020304" pitchFamily="18" charset="0"/>
                        </a:rPr>
                        <a:t> ở </a:t>
                      </a:r>
                      <a:r>
                        <a:rPr lang="en-US" sz="1700" kern="1200" baseline="0" dirty="0" err="1">
                          <a:solidFill>
                            <a:schemeClr val="tx1">
                              <a:lumMod val="50000"/>
                            </a:schemeClr>
                          </a:solidFill>
                          <a:effectLst/>
                          <a:latin typeface="Times New Roman" panose="02020603050405020304" pitchFamily="18" charset="0"/>
                          <a:cs typeface="Times New Roman" panose="02020603050405020304" pitchFamily="18" charset="0"/>
                        </a:rPr>
                        <a:t>phần</a:t>
                      </a:r>
                      <a:r>
                        <a:rPr lang="en-US" sz="1700" kern="1200" baseline="0" dirty="0">
                          <a:solidFill>
                            <a:schemeClr val="tx1">
                              <a:lumMod val="50000"/>
                            </a:schemeClr>
                          </a:solidFill>
                          <a:effectLst/>
                          <a:latin typeface="Times New Roman" panose="02020603050405020304" pitchFamily="18" charset="0"/>
                          <a:cs typeface="Times New Roman" panose="02020603050405020304" pitchFamily="18" charset="0"/>
                        </a:rPr>
                        <a:t> </a:t>
                      </a:r>
                      <a:r>
                        <a:rPr lang="en-US" sz="1700" kern="1200" baseline="0" dirty="0" err="1">
                          <a:solidFill>
                            <a:schemeClr val="tx1">
                              <a:lumMod val="50000"/>
                            </a:schemeClr>
                          </a:solidFill>
                          <a:effectLst/>
                          <a:latin typeface="Times New Roman" panose="02020603050405020304" pitchFamily="18" charset="0"/>
                          <a:cs typeface="Times New Roman" panose="02020603050405020304" pitchFamily="18" charset="0"/>
                        </a:rPr>
                        <a:t>nào</a:t>
                      </a:r>
                      <a:r>
                        <a:rPr lang="en-US" sz="1700" kern="1200" baseline="0" dirty="0">
                          <a:solidFill>
                            <a:schemeClr val="tx1">
                              <a:lumMod val="50000"/>
                            </a:schemeClr>
                          </a:solidFill>
                          <a:effectLst/>
                          <a:latin typeface="Times New Roman" panose="02020603050405020304" pitchFamily="18" charset="0"/>
                          <a:cs typeface="Times New Roman" panose="02020603050405020304" pitchFamily="18" charset="0"/>
                        </a:rPr>
                        <a:t> </a:t>
                      </a:r>
                      <a:r>
                        <a:rPr lang="en-US" sz="1700" kern="1200" baseline="0" dirty="0" err="1">
                          <a:solidFill>
                            <a:schemeClr val="tx1">
                              <a:lumMod val="50000"/>
                            </a:schemeClr>
                          </a:solidFill>
                          <a:effectLst/>
                          <a:latin typeface="Times New Roman" panose="02020603050405020304" pitchFamily="18" charset="0"/>
                          <a:cs typeface="Times New Roman" panose="02020603050405020304" pitchFamily="18" charset="0"/>
                        </a:rPr>
                        <a:t>của</a:t>
                      </a:r>
                      <a:r>
                        <a:rPr lang="en-US" sz="1700" kern="1200" baseline="0" dirty="0">
                          <a:solidFill>
                            <a:schemeClr val="tx1">
                              <a:lumMod val="50000"/>
                            </a:schemeClr>
                          </a:solidFill>
                          <a:effectLst/>
                          <a:latin typeface="Times New Roman" panose="02020603050405020304" pitchFamily="18" charset="0"/>
                          <a:cs typeface="Times New Roman" panose="02020603050405020304" pitchFamily="18" charset="0"/>
                        </a:rPr>
                        <a:t> </a:t>
                      </a:r>
                      <a:r>
                        <a:rPr lang="en-US" sz="1700" kern="1200" baseline="0" dirty="0" err="1">
                          <a:solidFill>
                            <a:schemeClr val="tx1">
                              <a:lumMod val="50000"/>
                            </a:schemeClr>
                          </a:solidFill>
                          <a:effectLst/>
                          <a:latin typeface="Times New Roman" panose="02020603050405020304" pitchFamily="18" charset="0"/>
                          <a:cs typeface="Times New Roman" panose="02020603050405020304" pitchFamily="18" charset="0"/>
                        </a:rPr>
                        <a:t>bài</a:t>
                      </a:r>
                      <a:r>
                        <a:rPr lang="en-US" sz="1700" kern="1200" baseline="0" dirty="0">
                          <a:solidFill>
                            <a:schemeClr val="tx1">
                              <a:lumMod val="50000"/>
                            </a:schemeClr>
                          </a:solidFill>
                          <a:effectLst/>
                          <a:latin typeface="Times New Roman" panose="02020603050405020304" pitchFamily="18" charset="0"/>
                          <a:cs typeface="Times New Roman" panose="02020603050405020304" pitchFamily="18" charset="0"/>
                        </a:rPr>
                        <a:t>?</a:t>
                      </a:r>
                      <a:endParaRPr lang="vi-VN" sz="1700" dirty="0">
                        <a:solidFill>
                          <a:schemeClr val="tx1">
                            <a:lumMod val="50000"/>
                          </a:schemeClr>
                        </a:solidFill>
                        <a:latin typeface="Times New Roman" panose="02020603050405020304" pitchFamily="18" charset="0"/>
                        <a:cs typeface="Times New Roman" panose="02020603050405020304" pitchFamily="18" charset="0"/>
                      </a:endParaRPr>
                    </a:p>
                  </a:txBody>
                  <a:tcPr marL="68580" marR="68580" marT="34290" marB="34290">
                    <a:solidFill>
                      <a:schemeClr val="accent4">
                        <a:lumMod val="20000"/>
                        <a:lumOff val="80000"/>
                      </a:schemeClr>
                    </a:solidFill>
                  </a:tcPr>
                </a:tc>
                <a:tc>
                  <a:txBody>
                    <a:bodyPr/>
                    <a:lstStyle/>
                    <a:p>
                      <a:pPr marL="0" marR="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US" sz="1700" dirty="0" err="1">
                          <a:solidFill>
                            <a:schemeClr val="tx1">
                              <a:lumMod val="50000"/>
                            </a:schemeClr>
                          </a:solidFill>
                          <a:latin typeface="Times New Roman" panose="02020603050405020304" pitchFamily="18" charset="0"/>
                          <a:cs typeface="Times New Roman" panose="02020603050405020304" pitchFamily="18" charset="0"/>
                        </a:rPr>
                        <a:t>Phần</a:t>
                      </a:r>
                      <a:r>
                        <a:rPr lang="en-US" sz="1700" dirty="0">
                          <a:solidFill>
                            <a:schemeClr val="tx1">
                              <a:lumMod val="50000"/>
                            </a:schemeClr>
                          </a:solidFill>
                          <a:latin typeface="Times New Roman" panose="02020603050405020304" pitchFamily="18" charset="0"/>
                          <a:cs typeface="Times New Roman" panose="02020603050405020304" pitchFamily="18" charset="0"/>
                        </a:rPr>
                        <a:t> </a:t>
                      </a:r>
                      <a:r>
                        <a:rPr lang="en-US" sz="1700" dirty="0" err="1">
                          <a:solidFill>
                            <a:schemeClr val="tx1">
                              <a:lumMod val="50000"/>
                            </a:schemeClr>
                          </a:solidFill>
                          <a:latin typeface="Times New Roman" panose="02020603050405020304" pitchFamily="18" charset="0"/>
                          <a:cs typeface="Times New Roman" panose="02020603050405020304" pitchFamily="18" charset="0"/>
                        </a:rPr>
                        <a:t>mở</a:t>
                      </a:r>
                      <a:r>
                        <a:rPr lang="en-US" sz="1700" baseline="0" dirty="0">
                          <a:solidFill>
                            <a:schemeClr val="tx1">
                              <a:lumMod val="50000"/>
                            </a:schemeClr>
                          </a:solidFill>
                          <a:latin typeface="Times New Roman" panose="02020603050405020304" pitchFamily="18" charset="0"/>
                          <a:cs typeface="Times New Roman" panose="02020603050405020304" pitchFamily="18" charset="0"/>
                        </a:rPr>
                        <a:t> </a:t>
                      </a:r>
                      <a:r>
                        <a:rPr lang="en-US" sz="1700" baseline="0" dirty="0" err="1">
                          <a:solidFill>
                            <a:schemeClr val="tx1">
                              <a:lumMod val="50000"/>
                            </a:schemeClr>
                          </a:solidFill>
                          <a:latin typeface="Times New Roman" panose="02020603050405020304" pitchFamily="18" charset="0"/>
                          <a:cs typeface="Times New Roman" panose="02020603050405020304" pitchFamily="18" charset="0"/>
                        </a:rPr>
                        <a:t>bài</a:t>
                      </a:r>
                      <a:endParaRPr lang="vi-VN" sz="1700" dirty="0">
                        <a:solidFill>
                          <a:schemeClr val="tx1">
                            <a:lumMod val="50000"/>
                          </a:schemeClr>
                        </a:solidFill>
                        <a:latin typeface="Times New Roman" panose="02020603050405020304" pitchFamily="18" charset="0"/>
                        <a:cs typeface="Times New Roman" panose="02020603050405020304" pitchFamily="18" charset="0"/>
                      </a:endParaRPr>
                    </a:p>
                    <a:p>
                      <a:endParaRPr lang="vi-VN" sz="1700" dirty="0">
                        <a:solidFill>
                          <a:schemeClr val="tx1">
                            <a:lumMod val="50000"/>
                          </a:schemeClr>
                        </a:solidFill>
                        <a:latin typeface="Times New Roman" panose="02020603050405020304" pitchFamily="18" charset="0"/>
                        <a:cs typeface="Times New Roman" panose="02020603050405020304" pitchFamily="18" charset="0"/>
                      </a:endParaRPr>
                    </a:p>
                  </a:txBody>
                  <a:tcPr marL="68580" marR="68580" marT="34290" marB="34290">
                    <a:solidFill>
                      <a:schemeClr val="bg1"/>
                    </a:solidFill>
                  </a:tcPr>
                </a:tc>
                <a:extLst>
                  <a:ext uri="{0D108BD9-81ED-4DB2-BD59-A6C34878D82A}">
                    <a16:rowId xmlns:a16="http://schemas.microsoft.com/office/drawing/2014/main" val="10001"/>
                  </a:ext>
                </a:extLst>
              </a:tr>
              <a:tr h="784860">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en-US" sz="1700" kern="1200" dirty="0" err="1">
                          <a:solidFill>
                            <a:schemeClr val="tx1">
                              <a:lumMod val="50000"/>
                            </a:schemeClr>
                          </a:solidFill>
                          <a:effectLst/>
                          <a:latin typeface="Times New Roman" panose="02020603050405020304" pitchFamily="18" charset="0"/>
                          <a:cs typeface="Times New Roman" panose="02020603050405020304" pitchFamily="18" charset="0"/>
                        </a:rPr>
                        <a:t>Người</a:t>
                      </a:r>
                      <a:r>
                        <a:rPr lang="en-US" sz="1700" kern="1200" dirty="0">
                          <a:solidFill>
                            <a:schemeClr val="tx1">
                              <a:lumMod val="50000"/>
                            </a:schemeClr>
                          </a:solidFill>
                          <a:effectLst/>
                          <a:latin typeface="Times New Roman" panose="02020603050405020304" pitchFamily="18" charset="0"/>
                          <a:cs typeface="Times New Roman" panose="02020603050405020304" pitchFamily="18" charset="0"/>
                        </a:rPr>
                        <a:t> </a:t>
                      </a:r>
                      <a:r>
                        <a:rPr lang="en-US" sz="1700" kern="1200" dirty="0" err="1">
                          <a:solidFill>
                            <a:schemeClr val="tx1">
                              <a:lumMod val="50000"/>
                            </a:schemeClr>
                          </a:solidFill>
                          <a:effectLst/>
                          <a:latin typeface="Times New Roman" panose="02020603050405020304" pitchFamily="18" charset="0"/>
                          <a:cs typeface="Times New Roman" panose="02020603050405020304" pitchFamily="18" charset="0"/>
                        </a:rPr>
                        <a:t>viết</a:t>
                      </a:r>
                      <a:r>
                        <a:rPr lang="en-US" sz="1700" kern="1200" baseline="0" dirty="0">
                          <a:solidFill>
                            <a:schemeClr val="tx1">
                              <a:lumMod val="50000"/>
                            </a:schemeClr>
                          </a:solidFill>
                          <a:effectLst/>
                          <a:latin typeface="Times New Roman" panose="02020603050405020304" pitchFamily="18" charset="0"/>
                          <a:cs typeface="Times New Roman" panose="02020603050405020304" pitchFamily="18" charset="0"/>
                        </a:rPr>
                        <a:t> </a:t>
                      </a:r>
                      <a:r>
                        <a:rPr lang="en-US" sz="1700" kern="1200" baseline="0" dirty="0" err="1">
                          <a:solidFill>
                            <a:schemeClr val="tx1">
                              <a:lumMod val="50000"/>
                            </a:schemeClr>
                          </a:solidFill>
                          <a:effectLst/>
                          <a:latin typeface="Times New Roman" panose="02020603050405020304" pitchFamily="18" charset="0"/>
                          <a:cs typeface="Times New Roman" panose="02020603050405020304" pitchFamily="18" charset="0"/>
                        </a:rPr>
                        <a:t>thể</a:t>
                      </a:r>
                      <a:r>
                        <a:rPr lang="en-US" sz="1700" kern="1200" baseline="0" dirty="0">
                          <a:solidFill>
                            <a:schemeClr val="tx1">
                              <a:lumMod val="50000"/>
                            </a:schemeClr>
                          </a:solidFill>
                          <a:effectLst/>
                          <a:latin typeface="Times New Roman" panose="02020603050405020304" pitchFamily="18" charset="0"/>
                          <a:cs typeface="Times New Roman" panose="02020603050405020304" pitchFamily="18" charset="0"/>
                        </a:rPr>
                        <a:t> </a:t>
                      </a:r>
                      <a:r>
                        <a:rPr lang="en-US" sz="1700" kern="1200" baseline="0" dirty="0" err="1">
                          <a:solidFill>
                            <a:schemeClr val="tx1">
                              <a:lumMod val="50000"/>
                            </a:schemeClr>
                          </a:solidFill>
                          <a:effectLst/>
                          <a:latin typeface="Times New Roman" panose="02020603050405020304" pitchFamily="18" charset="0"/>
                          <a:cs typeface="Times New Roman" panose="02020603050405020304" pitchFamily="18" charset="0"/>
                        </a:rPr>
                        <a:t>hiện</a:t>
                      </a:r>
                      <a:r>
                        <a:rPr lang="en-US" sz="1700" kern="1200" baseline="0" dirty="0">
                          <a:solidFill>
                            <a:schemeClr val="tx1">
                              <a:lumMod val="50000"/>
                            </a:schemeClr>
                          </a:solidFill>
                          <a:effectLst/>
                          <a:latin typeface="Times New Roman" panose="02020603050405020304" pitchFamily="18" charset="0"/>
                          <a:cs typeface="Times New Roman" panose="02020603050405020304" pitchFamily="18" charset="0"/>
                        </a:rPr>
                        <a:t> </a:t>
                      </a:r>
                      <a:r>
                        <a:rPr lang="en-US" sz="1700" kern="1200" baseline="0" dirty="0" err="1">
                          <a:solidFill>
                            <a:schemeClr val="tx1">
                              <a:lumMod val="50000"/>
                            </a:schemeClr>
                          </a:solidFill>
                          <a:effectLst/>
                          <a:latin typeface="Times New Roman" panose="02020603050405020304" pitchFamily="18" charset="0"/>
                          <a:cs typeface="Times New Roman" panose="02020603050405020304" pitchFamily="18" charset="0"/>
                        </a:rPr>
                        <a:t>thái</a:t>
                      </a:r>
                      <a:r>
                        <a:rPr lang="en-US" sz="1700" kern="1200" baseline="0" dirty="0">
                          <a:solidFill>
                            <a:schemeClr val="tx1">
                              <a:lumMod val="50000"/>
                            </a:schemeClr>
                          </a:solidFill>
                          <a:effectLst/>
                          <a:latin typeface="Times New Roman" panose="02020603050405020304" pitchFamily="18" charset="0"/>
                          <a:cs typeface="Times New Roman" panose="02020603050405020304" pitchFamily="18" charset="0"/>
                        </a:rPr>
                        <a:t> </a:t>
                      </a:r>
                      <a:r>
                        <a:rPr lang="en-US" sz="1700" kern="1200" baseline="0" dirty="0" err="1">
                          <a:solidFill>
                            <a:schemeClr val="tx1">
                              <a:lumMod val="50000"/>
                            </a:schemeClr>
                          </a:solidFill>
                          <a:effectLst/>
                          <a:latin typeface="Times New Roman" panose="02020603050405020304" pitchFamily="18" charset="0"/>
                          <a:cs typeface="Times New Roman" panose="02020603050405020304" pitchFamily="18" charset="0"/>
                        </a:rPr>
                        <a:t>độ</a:t>
                      </a:r>
                      <a:r>
                        <a:rPr lang="en-US" sz="1700" kern="1200" baseline="0" dirty="0">
                          <a:solidFill>
                            <a:schemeClr val="tx1">
                              <a:lumMod val="50000"/>
                            </a:schemeClr>
                          </a:solidFill>
                          <a:effectLst/>
                          <a:latin typeface="Times New Roman" panose="02020603050405020304" pitchFamily="18" charset="0"/>
                          <a:cs typeface="Times New Roman" panose="02020603050405020304" pitchFamily="18" charset="0"/>
                        </a:rPr>
                        <a:t> </a:t>
                      </a:r>
                      <a:r>
                        <a:rPr lang="en-US" sz="1700" kern="1200" baseline="0" dirty="0" err="1">
                          <a:solidFill>
                            <a:schemeClr val="tx1">
                              <a:lumMod val="50000"/>
                            </a:schemeClr>
                          </a:solidFill>
                          <a:effectLst/>
                          <a:latin typeface="Times New Roman" panose="02020603050405020304" pitchFamily="18" charset="0"/>
                          <a:cs typeface="Times New Roman" panose="02020603050405020304" pitchFamily="18" charset="0"/>
                        </a:rPr>
                        <a:t>gì</a:t>
                      </a:r>
                      <a:r>
                        <a:rPr lang="en-US" sz="1700" kern="1200" baseline="0" dirty="0">
                          <a:solidFill>
                            <a:schemeClr val="tx1">
                              <a:lumMod val="50000"/>
                            </a:schemeClr>
                          </a:solidFill>
                          <a:effectLst/>
                          <a:latin typeface="Times New Roman" panose="02020603050405020304" pitchFamily="18" charset="0"/>
                          <a:cs typeface="Times New Roman" panose="02020603050405020304" pitchFamily="18" charset="0"/>
                        </a:rPr>
                        <a:t> </a:t>
                      </a:r>
                      <a:r>
                        <a:rPr lang="en-US" sz="1700" kern="1200" baseline="0" dirty="0" err="1">
                          <a:solidFill>
                            <a:schemeClr val="tx1">
                              <a:lumMod val="50000"/>
                            </a:schemeClr>
                          </a:solidFill>
                          <a:effectLst/>
                          <a:latin typeface="Times New Roman" panose="02020603050405020304" pitchFamily="18" charset="0"/>
                          <a:cs typeface="Times New Roman" panose="02020603050405020304" pitchFamily="18" charset="0"/>
                        </a:rPr>
                        <a:t>đối</a:t>
                      </a:r>
                      <a:r>
                        <a:rPr lang="en-US" sz="1700" kern="1200" baseline="0" dirty="0">
                          <a:solidFill>
                            <a:schemeClr val="tx1">
                              <a:lumMod val="50000"/>
                            </a:schemeClr>
                          </a:solidFill>
                          <a:effectLst/>
                          <a:latin typeface="Times New Roman" panose="02020603050405020304" pitchFamily="18" charset="0"/>
                          <a:cs typeface="Times New Roman" panose="02020603050405020304" pitchFamily="18" charset="0"/>
                        </a:rPr>
                        <a:t> </a:t>
                      </a:r>
                      <a:r>
                        <a:rPr lang="en-US" sz="1700" kern="1200" baseline="0" dirty="0" err="1">
                          <a:solidFill>
                            <a:schemeClr val="tx1">
                              <a:lumMod val="50000"/>
                            </a:schemeClr>
                          </a:solidFill>
                          <a:effectLst/>
                          <a:latin typeface="Times New Roman" panose="02020603050405020304" pitchFamily="18" charset="0"/>
                          <a:cs typeface="Times New Roman" panose="02020603050405020304" pitchFamily="18" charset="0"/>
                        </a:rPr>
                        <a:t>với</a:t>
                      </a:r>
                      <a:r>
                        <a:rPr lang="en-US" sz="1700" kern="1200" baseline="0" dirty="0">
                          <a:solidFill>
                            <a:schemeClr val="tx1">
                              <a:lumMod val="50000"/>
                            </a:schemeClr>
                          </a:solidFill>
                          <a:effectLst/>
                          <a:latin typeface="Times New Roman" panose="02020603050405020304" pitchFamily="18" charset="0"/>
                          <a:cs typeface="Times New Roman" panose="02020603050405020304" pitchFamily="18" charset="0"/>
                        </a:rPr>
                        <a:t> </a:t>
                      </a:r>
                      <a:r>
                        <a:rPr lang="en-US" sz="1700" kern="1200" baseline="0" dirty="0" err="1">
                          <a:solidFill>
                            <a:schemeClr val="tx1">
                              <a:lumMod val="50000"/>
                            </a:schemeClr>
                          </a:solidFill>
                          <a:effectLst/>
                          <a:latin typeface="Times New Roman" panose="02020603050405020304" pitchFamily="18" charset="0"/>
                          <a:cs typeface="Times New Roman" panose="02020603050405020304" pitchFamily="18" charset="0"/>
                        </a:rPr>
                        <a:t>quan</a:t>
                      </a:r>
                      <a:r>
                        <a:rPr lang="en-US" sz="1700" kern="1200" baseline="0" dirty="0">
                          <a:solidFill>
                            <a:schemeClr val="tx1">
                              <a:lumMod val="50000"/>
                            </a:schemeClr>
                          </a:solidFill>
                          <a:effectLst/>
                          <a:latin typeface="Times New Roman" panose="02020603050405020304" pitchFamily="18" charset="0"/>
                          <a:cs typeface="Times New Roman" panose="02020603050405020304" pitchFamily="18" charset="0"/>
                        </a:rPr>
                        <a:t> </a:t>
                      </a:r>
                      <a:r>
                        <a:rPr lang="en-US" sz="1700" kern="1200" baseline="0" dirty="0" err="1">
                          <a:solidFill>
                            <a:schemeClr val="tx1">
                              <a:lumMod val="50000"/>
                            </a:schemeClr>
                          </a:solidFill>
                          <a:effectLst/>
                          <a:latin typeface="Times New Roman" panose="02020603050405020304" pitchFamily="18" charset="0"/>
                          <a:cs typeface="Times New Roman" panose="02020603050405020304" pitchFamily="18" charset="0"/>
                        </a:rPr>
                        <a:t>điểm</a:t>
                      </a:r>
                      <a:r>
                        <a:rPr lang="en-US" sz="1700" kern="1200" baseline="0" dirty="0">
                          <a:solidFill>
                            <a:schemeClr val="tx1">
                              <a:lumMod val="50000"/>
                            </a:schemeClr>
                          </a:solidFill>
                          <a:effectLst/>
                          <a:latin typeface="Times New Roman" panose="02020603050405020304" pitchFamily="18" charset="0"/>
                          <a:cs typeface="Times New Roman" panose="02020603050405020304" pitchFamily="18" charset="0"/>
                        </a:rPr>
                        <a:t> </a:t>
                      </a:r>
                      <a:r>
                        <a:rPr lang="en-US" sz="1700" kern="1200" baseline="0" dirty="0" err="1">
                          <a:solidFill>
                            <a:schemeClr val="tx1">
                              <a:lumMod val="50000"/>
                            </a:schemeClr>
                          </a:solidFill>
                          <a:effectLst/>
                          <a:latin typeface="Times New Roman" panose="02020603050405020304" pitchFamily="18" charset="0"/>
                          <a:cs typeface="Times New Roman" panose="02020603050405020304" pitchFamily="18" charset="0"/>
                        </a:rPr>
                        <a:t>về</a:t>
                      </a:r>
                      <a:r>
                        <a:rPr lang="en-US" sz="1700" kern="1200" baseline="0" dirty="0">
                          <a:solidFill>
                            <a:schemeClr val="tx1">
                              <a:lumMod val="50000"/>
                            </a:schemeClr>
                          </a:solidFill>
                          <a:effectLst/>
                          <a:latin typeface="Times New Roman" panose="02020603050405020304" pitchFamily="18" charset="0"/>
                          <a:cs typeface="Times New Roman" panose="02020603050405020304" pitchFamily="18" charset="0"/>
                        </a:rPr>
                        <a:t> </a:t>
                      </a:r>
                      <a:r>
                        <a:rPr lang="en-US" sz="1700" kern="1200" baseline="0" dirty="0" err="1">
                          <a:solidFill>
                            <a:schemeClr val="tx1">
                              <a:lumMod val="50000"/>
                            </a:schemeClr>
                          </a:solidFill>
                          <a:effectLst/>
                          <a:latin typeface="Times New Roman" panose="02020603050405020304" pitchFamily="18" charset="0"/>
                          <a:cs typeface="Times New Roman" panose="02020603050405020304" pitchFamily="18" charset="0"/>
                        </a:rPr>
                        <a:t>vấn</a:t>
                      </a:r>
                      <a:r>
                        <a:rPr lang="en-US" sz="1700" kern="1200" baseline="0" dirty="0">
                          <a:solidFill>
                            <a:schemeClr val="tx1">
                              <a:lumMod val="50000"/>
                            </a:schemeClr>
                          </a:solidFill>
                          <a:effectLst/>
                          <a:latin typeface="Times New Roman" panose="02020603050405020304" pitchFamily="18" charset="0"/>
                          <a:cs typeface="Times New Roman" panose="02020603050405020304" pitchFamily="18" charset="0"/>
                        </a:rPr>
                        <a:t> </a:t>
                      </a:r>
                      <a:r>
                        <a:rPr lang="en-US" sz="1700" kern="1200" baseline="0" dirty="0" err="1">
                          <a:solidFill>
                            <a:schemeClr val="tx1">
                              <a:lumMod val="50000"/>
                            </a:schemeClr>
                          </a:solidFill>
                          <a:effectLst/>
                          <a:latin typeface="Times New Roman" panose="02020603050405020304" pitchFamily="18" charset="0"/>
                          <a:cs typeface="Times New Roman" panose="02020603050405020304" pitchFamily="18" charset="0"/>
                        </a:rPr>
                        <a:t>đề</a:t>
                      </a:r>
                      <a:r>
                        <a:rPr lang="en-US" sz="1700" kern="1200" baseline="0" dirty="0">
                          <a:solidFill>
                            <a:schemeClr val="tx1">
                              <a:lumMod val="50000"/>
                            </a:schemeClr>
                          </a:solidFill>
                          <a:effectLst/>
                          <a:latin typeface="Times New Roman" panose="02020603050405020304" pitchFamily="18" charset="0"/>
                          <a:cs typeface="Times New Roman" panose="02020603050405020304" pitchFamily="18" charset="0"/>
                        </a:rPr>
                        <a:t> </a:t>
                      </a:r>
                      <a:r>
                        <a:rPr lang="en-US" sz="1700" kern="1200" baseline="0" dirty="0" err="1">
                          <a:solidFill>
                            <a:schemeClr val="tx1">
                              <a:lumMod val="50000"/>
                            </a:schemeClr>
                          </a:solidFill>
                          <a:effectLst/>
                          <a:latin typeface="Times New Roman" panose="02020603050405020304" pitchFamily="18" charset="0"/>
                          <a:cs typeface="Times New Roman" panose="02020603050405020304" pitchFamily="18" charset="0"/>
                        </a:rPr>
                        <a:t>đời</a:t>
                      </a:r>
                      <a:r>
                        <a:rPr lang="en-US" sz="1700" kern="1200" baseline="0" dirty="0">
                          <a:solidFill>
                            <a:schemeClr val="tx1">
                              <a:lumMod val="50000"/>
                            </a:schemeClr>
                          </a:solidFill>
                          <a:effectLst/>
                          <a:latin typeface="Times New Roman" panose="02020603050405020304" pitchFamily="18" charset="0"/>
                          <a:cs typeface="Times New Roman" panose="02020603050405020304" pitchFamily="18" charset="0"/>
                        </a:rPr>
                        <a:t> </a:t>
                      </a:r>
                      <a:r>
                        <a:rPr lang="en-US" sz="1700" kern="1200" baseline="0" dirty="0" err="1">
                          <a:solidFill>
                            <a:schemeClr val="tx1">
                              <a:lumMod val="50000"/>
                            </a:schemeClr>
                          </a:solidFill>
                          <a:effectLst/>
                          <a:latin typeface="Times New Roman" panose="02020603050405020304" pitchFamily="18" charset="0"/>
                          <a:cs typeface="Times New Roman" panose="02020603050405020304" pitchFamily="18" charset="0"/>
                        </a:rPr>
                        <a:t>sống</a:t>
                      </a:r>
                      <a:r>
                        <a:rPr lang="en-US" sz="1700" kern="1200" baseline="0" dirty="0">
                          <a:solidFill>
                            <a:schemeClr val="tx1">
                              <a:lumMod val="50000"/>
                            </a:schemeClr>
                          </a:solidFill>
                          <a:effectLst/>
                          <a:latin typeface="Times New Roman" panose="02020603050405020304" pitchFamily="18" charset="0"/>
                          <a:cs typeface="Times New Roman" panose="02020603050405020304" pitchFamily="18" charset="0"/>
                        </a:rPr>
                        <a:t> </a:t>
                      </a:r>
                      <a:r>
                        <a:rPr lang="en-US" sz="1700" kern="1200" baseline="0" dirty="0" err="1">
                          <a:solidFill>
                            <a:schemeClr val="tx1">
                              <a:lumMod val="50000"/>
                            </a:schemeClr>
                          </a:solidFill>
                          <a:effectLst/>
                          <a:latin typeface="Times New Roman" panose="02020603050405020304" pitchFamily="18" charset="0"/>
                          <a:cs typeface="Times New Roman" panose="02020603050405020304" pitchFamily="18" charset="0"/>
                        </a:rPr>
                        <a:t>được</a:t>
                      </a:r>
                      <a:r>
                        <a:rPr lang="en-US" sz="1700" kern="1200" baseline="0" dirty="0">
                          <a:solidFill>
                            <a:schemeClr val="tx1">
                              <a:lumMod val="50000"/>
                            </a:schemeClr>
                          </a:solidFill>
                          <a:effectLst/>
                          <a:latin typeface="Times New Roman" panose="02020603050405020304" pitchFamily="18" charset="0"/>
                          <a:cs typeface="Times New Roman" panose="02020603050405020304" pitchFamily="18" charset="0"/>
                        </a:rPr>
                        <a:t> </a:t>
                      </a:r>
                      <a:r>
                        <a:rPr lang="en-US" sz="1700" kern="1200" baseline="0" dirty="0" err="1">
                          <a:solidFill>
                            <a:schemeClr val="tx1">
                              <a:lumMod val="50000"/>
                            </a:schemeClr>
                          </a:solidFill>
                          <a:effectLst/>
                          <a:latin typeface="Times New Roman" panose="02020603050405020304" pitchFamily="18" charset="0"/>
                          <a:cs typeface="Times New Roman" panose="02020603050405020304" pitchFamily="18" charset="0"/>
                        </a:rPr>
                        <a:t>nêu</a:t>
                      </a:r>
                      <a:r>
                        <a:rPr lang="en-US" sz="1700" kern="1200" baseline="0" dirty="0">
                          <a:solidFill>
                            <a:schemeClr val="tx1">
                              <a:lumMod val="50000"/>
                            </a:schemeClr>
                          </a:solidFill>
                          <a:effectLst/>
                          <a:latin typeface="Times New Roman" panose="02020603050405020304" pitchFamily="18" charset="0"/>
                          <a:cs typeface="Times New Roman" panose="02020603050405020304" pitchFamily="18" charset="0"/>
                        </a:rPr>
                        <a:t>?</a:t>
                      </a:r>
                      <a:endParaRPr lang="vi-VN" sz="1700" kern="1200" dirty="0">
                        <a:solidFill>
                          <a:schemeClr val="tx1">
                            <a:lumMod val="50000"/>
                          </a:schemeClr>
                        </a:solidFill>
                        <a:effectLst/>
                        <a:latin typeface="Times New Roman" panose="02020603050405020304" pitchFamily="18" charset="0"/>
                        <a:ea typeface="+mn-ea"/>
                        <a:cs typeface="Times New Roman" panose="02020603050405020304" pitchFamily="18" charset="0"/>
                      </a:endParaRPr>
                    </a:p>
                  </a:txBody>
                  <a:tcPr marL="68580" marR="68580" marT="34290" marB="34290">
                    <a:solidFill>
                      <a:schemeClr val="accent4">
                        <a:lumMod val="20000"/>
                        <a:lumOff val="80000"/>
                      </a:schemeClr>
                    </a:solidFill>
                  </a:tcPr>
                </a:tc>
                <a:tc>
                  <a:txBody>
                    <a:bodyPr/>
                    <a:lstStyle/>
                    <a:p>
                      <a:pPr marL="0" marR="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US" sz="1700" dirty="0" err="1">
                          <a:solidFill>
                            <a:schemeClr val="tx1">
                              <a:lumMod val="50000"/>
                            </a:schemeClr>
                          </a:solidFill>
                          <a:latin typeface="Times New Roman" panose="02020603050405020304" pitchFamily="18" charset="0"/>
                          <a:cs typeface="Times New Roman" panose="02020603050405020304" pitchFamily="18" charset="0"/>
                        </a:rPr>
                        <a:t>Người</a:t>
                      </a:r>
                      <a:r>
                        <a:rPr lang="en-US" sz="1700" baseline="0" dirty="0">
                          <a:solidFill>
                            <a:schemeClr val="tx1">
                              <a:lumMod val="50000"/>
                            </a:schemeClr>
                          </a:solidFill>
                          <a:latin typeface="Times New Roman" panose="02020603050405020304" pitchFamily="18" charset="0"/>
                          <a:cs typeface="Times New Roman" panose="02020603050405020304" pitchFamily="18" charset="0"/>
                        </a:rPr>
                        <a:t> </a:t>
                      </a:r>
                      <a:r>
                        <a:rPr lang="en-US" sz="1700" baseline="0" dirty="0" err="1">
                          <a:solidFill>
                            <a:schemeClr val="tx1">
                              <a:lumMod val="50000"/>
                            </a:schemeClr>
                          </a:solidFill>
                          <a:latin typeface="Times New Roman" panose="02020603050405020304" pitchFamily="18" charset="0"/>
                          <a:cs typeface="Times New Roman" panose="02020603050405020304" pitchFamily="18" charset="0"/>
                        </a:rPr>
                        <a:t>viết</a:t>
                      </a:r>
                      <a:r>
                        <a:rPr lang="en-US" sz="1700" baseline="0" dirty="0">
                          <a:solidFill>
                            <a:schemeClr val="tx1">
                              <a:lumMod val="50000"/>
                            </a:schemeClr>
                          </a:solidFill>
                          <a:latin typeface="Times New Roman" panose="02020603050405020304" pitchFamily="18" charset="0"/>
                          <a:cs typeface="Times New Roman" panose="02020603050405020304" pitchFamily="18" charset="0"/>
                        </a:rPr>
                        <a:t> </a:t>
                      </a:r>
                      <a:r>
                        <a:rPr lang="en-US" sz="1700" baseline="0" dirty="0" err="1">
                          <a:solidFill>
                            <a:schemeClr val="tx1">
                              <a:lumMod val="50000"/>
                            </a:schemeClr>
                          </a:solidFill>
                          <a:latin typeface="Times New Roman" panose="02020603050405020304" pitchFamily="18" charset="0"/>
                          <a:cs typeface="Times New Roman" panose="02020603050405020304" pitchFamily="18" charset="0"/>
                        </a:rPr>
                        <a:t>bày</a:t>
                      </a:r>
                      <a:r>
                        <a:rPr lang="en-US" sz="1700" baseline="0" dirty="0">
                          <a:solidFill>
                            <a:schemeClr val="tx1">
                              <a:lumMod val="50000"/>
                            </a:schemeClr>
                          </a:solidFill>
                          <a:latin typeface="Times New Roman" panose="02020603050405020304" pitchFamily="18" charset="0"/>
                          <a:cs typeface="Times New Roman" panose="02020603050405020304" pitchFamily="18" charset="0"/>
                        </a:rPr>
                        <a:t> </a:t>
                      </a:r>
                      <a:r>
                        <a:rPr lang="en-US" sz="1700" baseline="0" dirty="0" err="1">
                          <a:solidFill>
                            <a:schemeClr val="tx1">
                              <a:lumMod val="50000"/>
                            </a:schemeClr>
                          </a:solidFill>
                          <a:latin typeface="Times New Roman" panose="02020603050405020304" pitchFamily="18" charset="0"/>
                          <a:cs typeface="Times New Roman" panose="02020603050405020304" pitchFamily="18" charset="0"/>
                        </a:rPr>
                        <a:t>tỏ</a:t>
                      </a:r>
                      <a:r>
                        <a:rPr lang="en-US" sz="1700" baseline="0" dirty="0">
                          <a:solidFill>
                            <a:schemeClr val="tx1">
                              <a:lumMod val="50000"/>
                            </a:schemeClr>
                          </a:solidFill>
                          <a:latin typeface="Times New Roman" panose="02020603050405020304" pitchFamily="18" charset="0"/>
                          <a:cs typeface="Times New Roman" panose="02020603050405020304" pitchFamily="18" charset="0"/>
                        </a:rPr>
                        <a:t> ý </a:t>
                      </a:r>
                      <a:r>
                        <a:rPr lang="en-US" sz="1700" baseline="0" dirty="0" err="1">
                          <a:solidFill>
                            <a:schemeClr val="tx1">
                              <a:lumMod val="50000"/>
                            </a:schemeClr>
                          </a:solidFill>
                          <a:latin typeface="Times New Roman" panose="02020603050405020304" pitchFamily="18" charset="0"/>
                          <a:cs typeface="Times New Roman" panose="02020603050405020304" pitchFamily="18" charset="0"/>
                        </a:rPr>
                        <a:t>kiến</a:t>
                      </a:r>
                      <a:r>
                        <a:rPr lang="en-US" sz="1700" baseline="0" dirty="0">
                          <a:solidFill>
                            <a:schemeClr val="tx1">
                              <a:lumMod val="50000"/>
                            </a:schemeClr>
                          </a:solidFill>
                          <a:latin typeface="Times New Roman" panose="02020603050405020304" pitchFamily="18" charset="0"/>
                          <a:cs typeface="Times New Roman" panose="02020603050405020304" pitchFamily="18" charset="0"/>
                        </a:rPr>
                        <a:t> </a:t>
                      </a:r>
                      <a:r>
                        <a:rPr lang="en-US" sz="1700" baseline="0" dirty="0" err="1">
                          <a:solidFill>
                            <a:schemeClr val="tx1">
                              <a:lumMod val="50000"/>
                            </a:schemeClr>
                          </a:solidFill>
                          <a:latin typeface="Times New Roman" panose="02020603050405020304" pitchFamily="18" charset="0"/>
                          <a:cs typeface="Times New Roman" panose="02020603050405020304" pitchFamily="18" charset="0"/>
                        </a:rPr>
                        <a:t>phản</a:t>
                      </a:r>
                      <a:r>
                        <a:rPr lang="en-US" sz="1700" baseline="0" dirty="0">
                          <a:solidFill>
                            <a:schemeClr val="tx1">
                              <a:lumMod val="50000"/>
                            </a:schemeClr>
                          </a:solidFill>
                          <a:latin typeface="Times New Roman" panose="02020603050405020304" pitchFamily="18" charset="0"/>
                          <a:cs typeface="Times New Roman" panose="02020603050405020304" pitchFamily="18" charset="0"/>
                        </a:rPr>
                        <a:t> </a:t>
                      </a:r>
                      <a:r>
                        <a:rPr lang="en-US" sz="1700" baseline="0" dirty="0" err="1">
                          <a:solidFill>
                            <a:schemeClr val="tx1">
                              <a:lumMod val="50000"/>
                            </a:schemeClr>
                          </a:solidFill>
                          <a:latin typeface="Times New Roman" panose="02020603050405020304" pitchFamily="18" charset="0"/>
                          <a:cs typeface="Times New Roman" panose="02020603050405020304" pitchFamily="18" charset="0"/>
                        </a:rPr>
                        <a:t>đối</a:t>
                      </a:r>
                      <a:r>
                        <a:rPr lang="en-US" sz="1700" baseline="0" dirty="0">
                          <a:solidFill>
                            <a:schemeClr val="tx1">
                              <a:lumMod val="50000"/>
                            </a:schemeClr>
                          </a:solidFill>
                          <a:latin typeface="Times New Roman" panose="02020603050405020304" pitchFamily="18" charset="0"/>
                          <a:cs typeface="Times New Roman" panose="02020603050405020304" pitchFamily="18" charset="0"/>
                        </a:rPr>
                        <a:t> </a:t>
                      </a:r>
                      <a:r>
                        <a:rPr lang="en-US" sz="1700" baseline="0" dirty="0" err="1">
                          <a:solidFill>
                            <a:schemeClr val="tx1">
                              <a:lumMod val="50000"/>
                            </a:schemeClr>
                          </a:solidFill>
                          <a:latin typeface="Times New Roman" panose="02020603050405020304" pitchFamily="18" charset="0"/>
                          <a:cs typeface="Times New Roman" panose="02020603050405020304" pitchFamily="18" charset="0"/>
                        </a:rPr>
                        <a:t>quan</a:t>
                      </a:r>
                      <a:r>
                        <a:rPr lang="en-US" sz="1700" baseline="0" dirty="0">
                          <a:solidFill>
                            <a:schemeClr val="tx1">
                              <a:lumMod val="50000"/>
                            </a:schemeClr>
                          </a:solidFill>
                          <a:latin typeface="Times New Roman" panose="02020603050405020304" pitchFamily="18" charset="0"/>
                          <a:cs typeface="Times New Roman" panose="02020603050405020304" pitchFamily="18" charset="0"/>
                        </a:rPr>
                        <a:t> </a:t>
                      </a:r>
                      <a:r>
                        <a:rPr lang="en-US" sz="1700" baseline="0" dirty="0" err="1">
                          <a:solidFill>
                            <a:schemeClr val="tx1">
                              <a:lumMod val="50000"/>
                            </a:schemeClr>
                          </a:solidFill>
                          <a:latin typeface="Times New Roman" panose="02020603050405020304" pitchFamily="18" charset="0"/>
                          <a:cs typeface="Times New Roman" panose="02020603050405020304" pitchFamily="18" charset="0"/>
                        </a:rPr>
                        <a:t>điểm</a:t>
                      </a:r>
                      <a:r>
                        <a:rPr lang="en-US" sz="1700" baseline="0" dirty="0">
                          <a:solidFill>
                            <a:schemeClr val="tx1">
                              <a:lumMod val="50000"/>
                            </a:schemeClr>
                          </a:solidFill>
                          <a:latin typeface="Times New Roman" panose="02020603050405020304" pitchFamily="18" charset="0"/>
                          <a:cs typeface="Times New Roman" panose="02020603050405020304" pitchFamily="18" charset="0"/>
                        </a:rPr>
                        <a:t> </a:t>
                      </a:r>
                      <a:r>
                        <a:rPr lang="en-US" sz="1700" baseline="0" dirty="0" err="1">
                          <a:solidFill>
                            <a:schemeClr val="tx1">
                              <a:lumMod val="50000"/>
                            </a:schemeClr>
                          </a:solidFill>
                          <a:latin typeface="Times New Roman" panose="02020603050405020304" pitchFamily="18" charset="0"/>
                          <a:cs typeface="Times New Roman" panose="02020603050405020304" pitchFamily="18" charset="0"/>
                        </a:rPr>
                        <a:t>của</a:t>
                      </a:r>
                      <a:r>
                        <a:rPr lang="en-US" sz="1700" baseline="0" dirty="0">
                          <a:solidFill>
                            <a:schemeClr val="tx1">
                              <a:lumMod val="50000"/>
                            </a:schemeClr>
                          </a:solidFill>
                          <a:latin typeface="Times New Roman" panose="02020603050405020304" pitchFamily="18" charset="0"/>
                          <a:cs typeface="Times New Roman" panose="02020603050405020304" pitchFamily="18" charset="0"/>
                        </a:rPr>
                        <a:t> </a:t>
                      </a:r>
                      <a:r>
                        <a:rPr lang="en-US" sz="1700" baseline="0" dirty="0" err="1">
                          <a:solidFill>
                            <a:schemeClr val="tx1">
                              <a:lumMod val="50000"/>
                            </a:schemeClr>
                          </a:solidFill>
                          <a:latin typeface="Times New Roman" panose="02020603050405020304" pitchFamily="18" charset="0"/>
                          <a:cs typeface="Times New Roman" panose="02020603050405020304" pitchFamily="18" charset="0"/>
                        </a:rPr>
                        <a:t>vấ</a:t>
                      </a:r>
                      <a:r>
                        <a:rPr lang="en-US" sz="1700" baseline="0" dirty="0">
                          <a:solidFill>
                            <a:schemeClr val="tx1">
                              <a:lumMod val="50000"/>
                            </a:schemeClr>
                          </a:solidFill>
                          <a:latin typeface="Times New Roman" panose="02020603050405020304" pitchFamily="18" charset="0"/>
                          <a:cs typeface="Times New Roman" panose="02020603050405020304" pitchFamily="18" charset="0"/>
                        </a:rPr>
                        <a:t> </a:t>
                      </a:r>
                      <a:r>
                        <a:rPr lang="en-US" sz="1700" baseline="0" dirty="0" err="1">
                          <a:solidFill>
                            <a:schemeClr val="tx1">
                              <a:lumMod val="50000"/>
                            </a:schemeClr>
                          </a:solidFill>
                          <a:latin typeface="Times New Roman" panose="02020603050405020304" pitchFamily="18" charset="0"/>
                          <a:cs typeface="Times New Roman" panose="02020603050405020304" pitchFamily="18" charset="0"/>
                        </a:rPr>
                        <a:t>đề</a:t>
                      </a:r>
                      <a:r>
                        <a:rPr lang="en-US" sz="1700" baseline="0" dirty="0">
                          <a:solidFill>
                            <a:schemeClr val="tx1">
                              <a:lumMod val="50000"/>
                            </a:schemeClr>
                          </a:solidFill>
                          <a:latin typeface="Times New Roman" panose="02020603050405020304" pitchFamily="18" charset="0"/>
                          <a:cs typeface="Times New Roman" panose="02020603050405020304" pitchFamily="18" charset="0"/>
                        </a:rPr>
                        <a:t> (Theo </a:t>
                      </a:r>
                      <a:r>
                        <a:rPr lang="en-US" sz="1700" baseline="0" dirty="0" err="1">
                          <a:solidFill>
                            <a:schemeClr val="tx1">
                              <a:lumMod val="50000"/>
                            </a:schemeClr>
                          </a:solidFill>
                          <a:latin typeface="Times New Roman" panose="02020603050405020304" pitchFamily="18" charset="0"/>
                          <a:cs typeface="Times New Roman" panose="02020603050405020304" pitchFamily="18" charset="0"/>
                        </a:rPr>
                        <a:t>tôi</a:t>
                      </a:r>
                      <a:r>
                        <a:rPr lang="en-US" sz="1700" baseline="0" dirty="0">
                          <a:solidFill>
                            <a:schemeClr val="tx1">
                              <a:lumMod val="50000"/>
                            </a:schemeClr>
                          </a:solidFill>
                          <a:latin typeface="Times New Roman" panose="02020603050405020304" pitchFamily="18" charset="0"/>
                          <a:cs typeface="Times New Roman" panose="02020603050405020304" pitchFamily="18" charset="0"/>
                        </a:rPr>
                        <a:t>, </a:t>
                      </a:r>
                      <a:r>
                        <a:rPr lang="en-US" sz="1700" baseline="0" dirty="0" err="1">
                          <a:solidFill>
                            <a:schemeClr val="tx1">
                              <a:lumMod val="50000"/>
                            </a:schemeClr>
                          </a:solidFill>
                          <a:latin typeface="Times New Roman" panose="02020603050405020304" pitchFamily="18" charset="0"/>
                          <a:cs typeface="Times New Roman" panose="02020603050405020304" pitchFamily="18" charset="0"/>
                        </a:rPr>
                        <a:t>câu</a:t>
                      </a:r>
                      <a:r>
                        <a:rPr lang="en-US" sz="1700" baseline="0" dirty="0">
                          <a:solidFill>
                            <a:schemeClr val="tx1">
                              <a:lumMod val="50000"/>
                            </a:schemeClr>
                          </a:solidFill>
                          <a:latin typeface="Times New Roman" panose="02020603050405020304" pitchFamily="18" charset="0"/>
                          <a:cs typeface="Times New Roman" panose="02020603050405020304" pitchFamily="18" charset="0"/>
                        </a:rPr>
                        <a:t> </a:t>
                      </a:r>
                      <a:r>
                        <a:rPr lang="en-US" sz="1700" baseline="0" dirty="0" err="1">
                          <a:solidFill>
                            <a:schemeClr val="tx1">
                              <a:lumMod val="50000"/>
                            </a:schemeClr>
                          </a:solidFill>
                          <a:latin typeface="Times New Roman" panose="02020603050405020304" pitchFamily="18" charset="0"/>
                          <a:cs typeface="Times New Roman" panose="02020603050405020304" pitchFamily="18" charset="0"/>
                        </a:rPr>
                        <a:t>nói</a:t>
                      </a:r>
                      <a:r>
                        <a:rPr lang="en-US" sz="1700" baseline="0" dirty="0">
                          <a:solidFill>
                            <a:schemeClr val="tx1">
                              <a:lumMod val="50000"/>
                            </a:schemeClr>
                          </a:solidFill>
                          <a:latin typeface="Times New Roman" panose="02020603050405020304" pitchFamily="18" charset="0"/>
                          <a:cs typeface="Times New Roman" panose="02020603050405020304" pitchFamily="18" charset="0"/>
                        </a:rPr>
                        <a:t> </a:t>
                      </a:r>
                      <a:r>
                        <a:rPr lang="en-US" sz="1700" baseline="0" dirty="0" err="1">
                          <a:solidFill>
                            <a:schemeClr val="tx1">
                              <a:lumMod val="50000"/>
                            </a:schemeClr>
                          </a:solidFill>
                          <a:latin typeface="Times New Roman" panose="02020603050405020304" pitchFamily="18" charset="0"/>
                          <a:cs typeface="Times New Roman" panose="02020603050405020304" pitchFamily="18" charset="0"/>
                        </a:rPr>
                        <a:t>đó</a:t>
                      </a:r>
                      <a:r>
                        <a:rPr lang="en-US" sz="1700" baseline="0" dirty="0">
                          <a:solidFill>
                            <a:schemeClr val="tx1">
                              <a:lumMod val="50000"/>
                            </a:schemeClr>
                          </a:solidFill>
                          <a:latin typeface="Times New Roman" panose="02020603050405020304" pitchFamily="18" charset="0"/>
                          <a:cs typeface="Times New Roman" panose="02020603050405020304" pitchFamily="18" charset="0"/>
                        </a:rPr>
                        <a:t> </a:t>
                      </a:r>
                      <a:r>
                        <a:rPr lang="en-US" sz="1700" baseline="0" dirty="0" err="1">
                          <a:solidFill>
                            <a:schemeClr val="tx1">
                              <a:lumMod val="50000"/>
                            </a:schemeClr>
                          </a:solidFill>
                          <a:latin typeface="Times New Roman" panose="02020603050405020304" pitchFamily="18" charset="0"/>
                          <a:cs typeface="Times New Roman" panose="02020603050405020304" pitchFamily="18" charset="0"/>
                        </a:rPr>
                        <a:t>đã</a:t>
                      </a:r>
                      <a:r>
                        <a:rPr lang="en-US" sz="1700" baseline="0" dirty="0">
                          <a:solidFill>
                            <a:schemeClr val="tx1">
                              <a:lumMod val="50000"/>
                            </a:schemeClr>
                          </a:solidFill>
                          <a:latin typeface="Times New Roman" panose="02020603050405020304" pitchFamily="18" charset="0"/>
                          <a:cs typeface="Times New Roman" panose="02020603050405020304" pitchFamily="18" charset="0"/>
                        </a:rPr>
                        <a:t> </a:t>
                      </a:r>
                      <a:r>
                        <a:rPr lang="en-US" sz="1700" baseline="0" dirty="0" err="1">
                          <a:solidFill>
                            <a:schemeClr val="tx1">
                              <a:lumMod val="50000"/>
                            </a:schemeClr>
                          </a:solidFill>
                          <a:latin typeface="Times New Roman" panose="02020603050405020304" pitchFamily="18" charset="0"/>
                          <a:cs typeface="Times New Roman" panose="02020603050405020304" pitchFamily="18" charset="0"/>
                        </a:rPr>
                        <a:t>bộc</a:t>
                      </a:r>
                      <a:r>
                        <a:rPr lang="en-US" sz="1700" baseline="0" dirty="0">
                          <a:solidFill>
                            <a:schemeClr val="tx1">
                              <a:lumMod val="50000"/>
                            </a:schemeClr>
                          </a:solidFill>
                          <a:latin typeface="Times New Roman" panose="02020603050405020304" pitchFamily="18" charset="0"/>
                          <a:cs typeface="Times New Roman" panose="02020603050405020304" pitchFamily="18" charset="0"/>
                        </a:rPr>
                        <a:t> </a:t>
                      </a:r>
                      <a:r>
                        <a:rPr lang="en-US" sz="1700" baseline="0" dirty="0" err="1">
                          <a:solidFill>
                            <a:schemeClr val="tx1">
                              <a:lumMod val="50000"/>
                            </a:schemeClr>
                          </a:solidFill>
                          <a:latin typeface="Times New Roman" panose="02020603050405020304" pitchFamily="18" charset="0"/>
                          <a:cs typeface="Times New Roman" panose="02020603050405020304" pitchFamily="18" charset="0"/>
                        </a:rPr>
                        <a:t>lộ</a:t>
                      </a:r>
                      <a:r>
                        <a:rPr lang="en-US" sz="1700" baseline="0" dirty="0">
                          <a:solidFill>
                            <a:schemeClr val="tx1">
                              <a:lumMod val="50000"/>
                            </a:schemeClr>
                          </a:solidFill>
                          <a:latin typeface="Times New Roman" panose="02020603050405020304" pitchFamily="18" charset="0"/>
                          <a:cs typeface="Times New Roman" panose="02020603050405020304" pitchFamily="18" charset="0"/>
                        </a:rPr>
                        <a:t> </a:t>
                      </a:r>
                      <a:r>
                        <a:rPr lang="en-US" sz="1700" baseline="0" dirty="0" err="1">
                          <a:solidFill>
                            <a:schemeClr val="tx1">
                              <a:lumMod val="50000"/>
                            </a:schemeClr>
                          </a:solidFill>
                          <a:latin typeface="Times New Roman" panose="02020603050405020304" pitchFamily="18" charset="0"/>
                          <a:cs typeface="Times New Roman" panose="02020603050405020304" pitchFamily="18" charset="0"/>
                        </a:rPr>
                        <a:t>một</a:t>
                      </a:r>
                      <a:r>
                        <a:rPr lang="en-US" sz="1700" baseline="0" dirty="0">
                          <a:solidFill>
                            <a:schemeClr val="tx1">
                              <a:lumMod val="50000"/>
                            </a:schemeClr>
                          </a:solidFill>
                          <a:latin typeface="Times New Roman" panose="02020603050405020304" pitchFamily="18" charset="0"/>
                          <a:cs typeface="Times New Roman" panose="02020603050405020304" pitchFamily="18" charset="0"/>
                        </a:rPr>
                        <a:t> </a:t>
                      </a:r>
                      <a:r>
                        <a:rPr lang="en-US" sz="1700" baseline="0" dirty="0" err="1">
                          <a:solidFill>
                            <a:schemeClr val="tx1">
                              <a:lumMod val="50000"/>
                            </a:schemeClr>
                          </a:solidFill>
                          <a:latin typeface="Times New Roman" panose="02020603050405020304" pitchFamily="18" charset="0"/>
                          <a:cs typeface="Times New Roman" panose="02020603050405020304" pitchFamily="18" charset="0"/>
                        </a:rPr>
                        <a:t>quan</a:t>
                      </a:r>
                      <a:r>
                        <a:rPr lang="en-US" sz="1700" baseline="0" dirty="0">
                          <a:solidFill>
                            <a:schemeClr val="tx1">
                              <a:lumMod val="50000"/>
                            </a:schemeClr>
                          </a:solidFill>
                          <a:latin typeface="Times New Roman" panose="02020603050405020304" pitchFamily="18" charset="0"/>
                          <a:cs typeface="Times New Roman" panose="02020603050405020304" pitchFamily="18" charset="0"/>
                        </a:rPr>
                        <a:t> </a:t>
                      </a:r>
                      <a:r>
                        <a:rPr lang="en-US" sz="1700" baseline="0" dirty="0" err="1">
                          <a:solidFill>
                            <a:schemeClr val="tx1">
                              <a:lumMod val="50000"/>
                            </a:schemeClr>
                          </a:solidFill>
                          <a:latin typeface="Times New Roman" panose="02020603050405020304" pitchFamily="18" charset="0"/>
                          <a:cs typeface="Times New Roman" panose="02020603050405020304" pitchFamily="18" charset="0"/>
                        </a:rPr>
                        <a:t>điểm</a:t>
                      </a:r>
                      <a:r>
                        <a:rPr lang="en-US" sz="1700" baseline="0" dirty="0">
                          <a:solidFill>
                            <a:schemeClr val="tx1">
                              <a:lumMod val="50000"/>
                            </a:schemeClr>
                          </a:solidFill>
                          <a:latin typeface="Times New Roman" panose="02020603050405020304" pitchFamily="18" charset="0"/>
                          <a:cs typeface="Times New Roman" panose="02020603050405020304" pitchFamily="18" charset="0"/>
                        </a:rPr>
                        <a:t> </a:t>
                      </a:r>
                      <a:r>
                        <a:rPr lang="en-US" sz="1700" baseline="0" dirty="0" err="1">
                          <a:solidFill>
                            <a:schemeClr val="tx1">
                              <a:lumMod val="50000"/>
                            </a:schemeClr>
                          </a:solidFill>
                          <a:latin typeface="Times New Roman" panose="02020603050405020304" pitchFamily="18" charset="0"/>
                          <a:cs typeface="Times New Roman" panose="02020603050405020304" pitchFamily="18" charset="0"/>
                        </a:rPr>
                        <a:t>thật</a:t>
                      </a:r>
                      <a:r>
                        <a:rPr lang="en-US" sz="1700" baseline="0" dirty="0">
                          <a:solidFill>
                            <a:schemeClr val="tx1">
                              <a:lumMod val="50000"/>
                            </a:schemeClr>
                          </a:solidFill>
                          <a:latin typeface="Times New Roman" panose="02020603050405020304" pitchFamily="18" charset="0"/>
                          <a:cs typeface="Times New Roman" panose="02020603050405020304" pitchFamily="18" charset="0"/>
                        </a:rPr>
                        <a:t> </a:t>
                      </a:r>
                      <a:r>
                        <a:rPr lang="en-US" sz="1700" baseline="0" dirty="0" err="1">
                          <a:solidFill>
                            <a:schemeClr val="tx1">
                              <a:lumMod val="50000"/>
                            </a:schemeClr>
                          </a:solidFill>
                          <a:latin typeface="Times New Roman" panose="02020603050405020304" pitchFamily="18" charset="0"/>
                          <a:cs typeface="Times New Roman" panose="02020603050405020304" pitchFamily="18" charset="0"/>
                        </a:rPr>
                        <a:t>khó</a:t>
                      </a:r>
                      <a:r>
                        <a:rPr lang="en-US" sz="1700" baseline="0" dirty="0">
                          <a:solidFill>
                            <a:schemeClr val="tx1">
                              <a:lumMod val="50000"/>
                            </a:schemeClr>
                          </a:solidFill>
                          <a:latin typeface="Times New Roman" panose="02020603050405020304" pitchFamily="18" charset="0"/>
                          <a:cs typeface="Times New Roman" panose="02020603050405020304" pitchFamily="18" charset="0"/>
                        </a:rPr>
                        <a:t> </a:t>
                      </a:r>
                      <a:r>
                        <a:rPr lang="en-US" sz="1700" baseline="0" dirty="0" err="1">
                          <a:solidFill>
                            <a:schemeClr val="tx1">
                              <a:lumMod val="50000"/>
                            </a:schemeClr>
                          </a:solidFill>
                          <a:latin typeface="Times New Roman" panose="02020603050405020304" pitchFamily="18" charset="0"/>
                          <a:cs typeface="Times New Roman" panose="02020603050405020304" pitchFamily="18" charset="0"/>
                        </a:rPr>
                        <a:t>chấp</a:t>
                      </a:r>
                      <a:r>
                        <a:rPr lang="en-US" sz="1700" baseline="0" dirty="0">
                          <a:solidFill>
                            <a:schemeClr val="tx1">
                              <a:lumMod val="50000"/>
                            </a:schemeClr>
                          </a:solidFill>
                          <a:latin typeface="Times New Roman" panose="02020603050405020304" pitchFamily="18" charset="0"/>
                          <a:cs typeface="Times New Roman" panose="02020603050405020304" pitchFamily="18" charset="0"/>
                        </a:rPr>
                        <a:t> </a:t>
                      </a:r>
                      <a:r>
                        <a:rPr lang="en-US" sz="1700" baseline="0" dirty="0" err="1">
                          <a:solidFill>
                            <a:schemeClr val="tx1">
                              <a:lumMod val="50000"/>
                            </a:schemeClr>
                          </a:solidFill>
                          <a:latin typeface="Times New Roman" panose="02020603050405020304" pitchFamily="18" charset="0"/>
                          <a:cs typeface="Times New Roman" panose="02020603050405020304" pitchFamily="18" charset="0"/>
                        </a:rPr>
                        <a:t>nhận</a:t>
                      </a:r>
                      <a:r>
                        <a:rPr lang="en-US" sz="1700" baseline="0" dirty="0">
                          <a:solidFill>
                            <a:schemeClr val="tx1">
                              <a:lumMod val="50000"/>
                            </a:schemeClr>
                          </a:solidFill>
                          <a:latin typeface="Times New Roman" panose="02020603050405020304" pitchFamily="18" charset="0"/>
                          <a:cs typeface="Times New Roman" panose="02020603050405020304" pitchFamily="18" charset="0"/>
                        </a:rPr>
                        <a:t>)</a:t>
                      </a:r>
                      <a:endParaRPr lang="vi-VN" sz="1700" dirty="0">
                        <a:solidFill>
                          <a:schemeClr val="tx1">
                            <a:lumMod val="50000"/>
                          </a:schemeClr>
                        </a:solidFill>
                        <a:latin typeface="Times New Roman" panose="02020603050405020304" pitchFamily="18" charset="0"/>
                        <a:cs typeface="Times New Roman" panose="02020603050405020304" pitchFamily="18" charset="0"/>
                      </a:endParaRPr>
                    </a:p>
                  </a:txBody>
                  <a:tcPr marL="68580" marR="68580" marT="34290" marB="34290">
                    <a:solidFill>
                      <a:schemeClr val="bg1"/>
                    </a:solidFill>
                  </a:tcPr>
                </a:tc>
                <a:extLst>
                  <a:ext uri="{0D108BD9-81ED-4DB2-BD59-A6C34878D82A}">
                    <a16:rowId xmlns:a16="http://schemas.microsoft.com/office/drawing/2014/main" val="10002"/>
                  </a:ext>
                </a:extLst>
              </a:tr>
              <a:tr h="719191">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en-US" sz="1700" kern="1200" dirty="0" err="1">
                          <a:solidFill>
                            <a:schemeClr val="tx1">
                              <a:lumMod val="50000"/>
                            </a:schemeClr>
                          </a:solidFill>
                          <a:effectLst/>
                          <a:latin typeface="Times New Roman" panose="02020603050405020304" pitchFamily="18" charset="0"/>
                          <a:ea typeface="+mn-ea"/>
                          <a:cs typeface="Times New Roman" panose="02020603050405020304" pitchFamily="18" charset="0"/>
                        </a:rPr>
                        <a:t>Những</a:t>
                      </a:r>
                      <a:r>
                        <a:rPr lang="en-US" sz="1700" kern="1200" dirty="0">
                          <a:solidFill>
                            <a:schemeClr val="tx1">
                              <a:lumMod val="50000"/>
                            </a:schemeClr>
                          </a:solidFill>
                          <a:effectLst/>
                          <a:latin typeface="Times New Roman" panose="02020603050405020304" pitchFamily="18" charset="0"/>
                          <a:ea typeface="+mn-ea"/>
                          <a:cs typeface="Times New Roman" panose="02020603050405020304" pitchFamily="18" charset="0"/>
                        </a:rPr>
                        <a:t> </a:t>
                      </a:r>
                      <a:r>
                        <a:rPr lang="en-US" sz="1700" kern="1200" dirty="0" err="1">
                          <a:solidFill>
                            <a:schemeClr val="tx1">
                              <a:lumMod val="50000"/>
                            </a:schemeClr>
                          </a:solidFill>
                          <a:effectLst/>
                          <a:latin typeface="Times New Roman" panose="02020603050405020304" pitchFamily="18" charset="0"/>
                          <a:ea typeface="+mn-ea"/>
                          <a:cs typeface="Times New Roman" panose="02020603050405020304" pitchFamily="18" charset="0"/>
                        </a:rPr>
                        <a:t>lí</a:t>
                      </a:r>
                      <a:r>
                        <a:rPr lang="en-US" sz="1700" kern="1200" baseline="0" dirty="0">
                          <a:solidFill>
                            <a:schemeClr val="tx1">
                              <a:lumMod val="50000"/>
                            </a:schemeClr>
                          </a:solidFill>
                          <a:effectLst/>
                          <a:latin typeface="Times New Roman" panose="02020603050405020304" pitchFamily="18" charset="0"/>
                          <a:ea typeface="+mn-ea"/>
                          <a:cs typeface="Times New Roman" panose="02020603050405020304" pitchFamily="18" charset="0"/>
                        </a:rPr>
                        <a:t> </a:t>
                      </a:r>
                      <a:r>
                        <a:rPr lang="en-US" sz="1700" kern="1200" baseline="0" dirty="0" err="1">
                          <a:solidFill>
                            <a:schemeClr val="tx1">
                              <a:lumMod val="50000"/>
                            </a:schemeClr>
                          </a:solidFill>
                          <a:effectLst/>
                          <a:latin typeface="Times New Roman" panose="02020603050405020304" pitchFamily="18" charset="0"/>
                          <a:ea typeface="+mn-ea"/>
                          <a:cs typeface="Times New Roman" panose="02020603050405020304" pitchFamily="18" charset="0"/>
                        </a:rPr>
                        <a:t>lẽ</a:t>
                      </a:r>
                      <a:r>
                        <a:rPr lang="en-US" sz="1700" kern="1200" baseline="0" dirty="0">
                          <a:solidFill>
                            <a:schemeClr val="tx1">
                              <a:lumMod val="50000"/>
                            </a:schemeClr>
                          </a:solidFill>
                          <a:effectLst/>
                          <a:latin typeface="Times New Roman" panose="02020603050405020304" pitchFamily="18" charset="0"/>
                          <a:ea typeface="+mn-ea"/>
                          <a:cs typeface="Times New Roman" panose="02020603050405020304" pitchFamily="18" charset="0"/>
                        </a:rPr>
                        <a:t> </a:t>
                      </a:r>
                      <a:r>
                        <a:rPr lang="en-US" sz="1700" kern="1200" baseline="0" dirty="0" err="1">
                          <a:solidFill>
                            <a:schemeClr val="tx1">
                              <a:lumMod val="50000"/>
                            </a:schemeClr>
                          </a:solidFill>
                          <a:effectLst/>
                          <a:latin typeface="Times New Roman" panose="02020603050405020304" pitchFamily="18" charset="0"/>
                          <a:ea typeface="+mn-ea"/>
                          <a:cs typeface="Times New Roman" panose="02020603050405020304" pitchFamily="18" charset="0"/>
                        </a:rPr>
                        <a:t>và</a:t>
                      </a:r>
                      <a:r>
                        <a:rPr lang="en-US" sz="1700" kern="1200" baseline="0" dirty="0">
                          <a:solidFill>
                            <a:schemeClr val="tx1">
                              <a:lumMod val="50000"/>
                            </a:schemeClr>
                          </a:solidFill>
                          <a:effectLst/>
                          <a:latin typeface="Times New Roman" panose="02020603050405020304" pitchFamily="18" charset="0"/>
                          <a:ea typeface="+mn-ea"/>
                          <a:cs typeface="Times New Roman" panose="02020603050405020304" pitchFamily="18" charset="0"/>
                        </a:rPr>
                        <a:t> </a:t>
                      </a:r>
                      <a:r>
                        <a:rPr lang="en-US" sz="1700" kern="1200" baseline="0" dirty="0" err="1">
                          <a:solidFill>
                            <a:schemeClr val="tx1">
                              <a:lumMod val="50000"/>
                            </a:schemeClr>
                          </a:solidFill>
                          <a:effectLst/>
                          <a:latin typeface="Times New Roman" panose="02020603050405020304" pitchFamily="18" charset="0"/>
                          <a:ea typeface="+mn-ea"/>
                          <a:cs typeface="Times New Roman" panose="02020603050405020304" pitchFamily="18" charset="0"/>
                        </a:rPr>
                        <a:t>bằng</a:t>
                      </a:r>
                      <a:r>
                        <a:rPr lang="en-US" sz="1700" kern="1200" baseline="0" dirty="0">
                          <a:solidFill>
                            <a:schemeClr val="tx1">
                              <a:lumMod val="50000"/>
                            </a:schemeClr>
                          </a:solidFill>
                          <a:effectLst/>
                          <a:latin typeface="Times New Roman" panose="02020603050405020304" pitchFamily="18" charset="0"/>
                          <a:ea typeface="+mn-ea"/>
                          <a:cs typeface="Times New Roman" panose="02020603050405020304" pitchFamily="18" charset="0"/>
                        </a:rPr>
                        <a:t> </a:t>
                      </a:r>
                      <a:r>
                        <a:rPr lang="en-US" sz="1700" kern="1200" baseline="0" dirty="0" err="1">
                          <a:solidFill>
                            <a:schemeClr val="tx1">
                              <a:lumMod val="50000"/>
                            </a:schemeClr>
                          </a:solidFill>
                          <a:effectLst/>
                          <a:latin typeface="Times New Roman" panose="02020603050405020304" pitchFamily="18" charset="0"/>
                          <a:ea typeface="+mn-ea"/>
                          <a:cs typeface="Times New Roman" panose="02020603050405020304" pitchFamily="18" charset="0"/>
                        </a:rPr>
                        <a:t>chứng</a:t>
                      </a:r>
                      <a:r>
                        <a:rPr lang="en-US" sz="1700" kern="1200" baseline="0" dirty="0">
                          <a:solidFill>
                            <a:schemeClr val="tx1">
                              <a:lumMod val="50000"/>
                            </a:schemeClr>
                          </a:solidFill>
                          <a:effectLst/>
                          <a:latin typeface="Times New Roman" panose="02020603050405020304" pitchFamily="18" charset="0"/>
                          <a:ea typeface="+mn-ea"/>
                          <a:cs typeface="Times New Roman" panose="02020603050405020304" pitchFamily="18" charset="0"/>
                        </a:rPr>
                        <a:t> </a:t>
                      </a:r>
                      <a:r>
                        <a:rPr lang="en-US" sz="1700" kern="1200" baseline="0" dirty="0" err="1">
                          <a:solidFill>
                            <a:schemeClr val="tx1">
                              <a:lumMod val="50000"/>
                            </a:schemeClr>
                          </a:solidFill>
                          <a:effectLst/>
                          <a:latin typeface="Times New Roman" panose="02020603050405020304" pitchFamily="18" charset="0"/>
                          <a:ea typeface="+mn-ea"/>
                          <a:cs typeface="Times New Roman" panose="02020603050405020304" pitchFamily="18" charset="0"/>
                        </a:rPr>
                        <a:t>nào</a:t>
                      </a:r>
                      <a:r>
                        <a:rPr lang="en-US" sz="1700" kern="1200" baseline="0" dirty="0">
                          <a:solidFill>
                            <a:schemeClr val="tx1">
                              <a:lumMod val="50000"/>
                            </a:schemeClr>
                          </a:solidFill>
                          <a:effectLst/>
                          <a:latin typeface="Times New Roman" panose="02020603050405020304" pitchFamily="18" charset="0"/>
                          <a:ea typeface="+mn-ea"/>
                          <a:cs typeface="Times New Roman" panose="02020603050405020304" pitchFamily="18" charset="0"/>
                        </a:rPr>
                        <a:t> </a:t>
                      </a:r>
                      <a:r>
                        <a:rPr lang="en-US" sz="1700" kern="1200" baseline="0" dirty="0" err="1">
                          <a:solidFill>
                            <a:schemeClr val="tx1">
                              <a:lumMod val="50000"/>
                            </a:schemeClr>
                          </a:solidFill>
                          <a:effectLst/>
                          <a:latin typeface="Times New Roman" panose="02020603050405020304" pitchFamily="18" charset="0"/>
                          <a:ea typeface="+mn-ea"/>
                          <a:cs typeface="Times New Roman" panose="02020603050405020304" pitchFamily="18" charset="0"/>
                        </a:rPr>
                        <a:t>được</a:t>
                      </a:r>
                      <a:r>
                        <a:rPr lang="en-US" sz="1700" kern="1200" baseline="0" dirty="0">
                          <a:solidFill>
                            <a:schemeClr val="tx1">
                              <a:lumMod val="50000"/>
                            </a:schemeClr>
                          </a:solidFill>
                          <a:effectLst/>
                          <a:latin typeface="Times New Roman" panose="02020603050405020304" pitchFamily="18" charset="0"/>
                          <a:ea typeface="+mn-ea"/>
                          <a:cs typeface="Times New Roman" panose="02020603050405020304" pitchFamily="18" charset="0"/>
                        </a:rPr>
                        <a:t> </a:t>
                      </a:r>
                      <a:r>
                        <a:rPr lang="en-US" sz="1700" kern="1200" baseline="0" dirty="0" err="1">
                          <a:solidFill>
                            <a:schemeClr val="tx1">
                              <a:lumMod val="50000"/>
                            </a:schemeClr>
                          </a:solidFill>
                          <a:effectLst/>
                          <a:latin typeface="Times New Roman" panose="02020603050405020304" pitchFamily="18" charset="0"/>
                          <a:ea typeface="+mn-ea"/>
                          <a:cs typeface="Times New Roman" panose="02020603050405020304" pitchFamily="18" charset="0"/>
                        </a:rPr>
                        <a:t>nêu</a:t>
                      </a:r>
                      <a:r>
                        <a:rPr lang="en-US" sz="1700" kern="1200" baseline="0" dirty="0">
                          <a:solidFill>
                            <a:schemeClr val="tx1">
                              <a:lumMod val="50000"/>
                            </a:schemeClr>
                          </a:solidFill>
                          <a:effectLst/>
                          <a:latin typeface="Times New Roman" panose="02020603050405020304" pitchFamily="18" charset="0"/>
                          <a:ea typeface="+mn-ea"/>
                          <a:cs typeface="Times New Roman" panose="02020603050405020304" pitchFamily="18" charset="0"/>
                        </a:rPr>
                        <a:t> </a:t>
                      </a:r>
                      <a:r>
                        <a:rPr lang="en-US" sz="1700" kern="1200" baseline="0" dirty="0" err="1">
                          <a:solidFill>
                            <a:schemeClr val="tx1">
                              <a:lumMod val="50000"/>
                            </a:schemeClr>
                          </a:solidFill>
                          <a:effectLst/>
                          <a:latin typeface="Times New Roman" panose="02020603050405020304" pitchFamily="18" charset="0"/>
                          <a:ea typeface="+mn-ea"/>
                          <a:cs typeface="Times New Roman" panose="02020603050405020304" pitchFamily="18" charset="0"/>
                        </a:rPr>
                        <a:t>ra</a:t>
                      </a:r>
                      <a:r>
                        <a:rPr lang="en-US" sz="1700" kern="1200" baseline="0" dirty="0">
                          <a:solidFill>
                            <a:schemeClr val="tx1">
                              <a:lumMod val="50000"/>
                            </a:schemeClr>
                          </a:solidFill>
                          <a:effectLst/>
                          <a:latin typeface="Times New Roman" panose="02020603050405020304" pitchFamily="18" charset="0"/>
                          <a:ea typeface="+mn-ea"/>
                          <a:cs typeface="Times New Roman" panose="02020603050405020304" pitchFamily="18" charset="0"/>
                        </a:rPr>
                        <a:t> </a:t>
                      </a:r>
                      <a:r>
                        <a:rPr lang="en-US" sz="1700" kern="1200" baseline="0" dirty="0" err="1">
                          <a:solidFill>
                            <a:schemeClr val="tx1">
                              <a:lumMod val="50000"/>
                            </a:schemeClr>
                          </a:solidFill>
                          <a:effectLst/>
                          <a:latin typeface="Times New Roman" panose="02020603050405020304" pitchFamily="18" charset="0"/>
                          <a:ea typeface="+mn-ea"/>
                          <a:cs typeface="Times New Roman" panose="02020603050405020304" pitchFamily="18" charset="0"/>
                        </a:rPr>
                        <a:t>để</a:t>
                      </a:r>
                      <a:r>
                        <a:rPr lang="en-US" sz="1700" kern="1200" baseline="0" dirty="0">
                          <a:solidFill>
                            <a:schemeClr val="tx1">
                              <a:lumMod val="50000"/>
                            </a:schemeClr>
                          </a:solidFill>
                          <a:effectLst/>
                          <a:latin typeface="Times New Roman" panose="02020603050405020304" pitchFamily="18" charset="0"/>
                          <a:ea typeface="+mn-ea"/>
                          <a:cs typeface="Times New Roman" panose="02020603050405020304" pitchFamily="18" charset="0"/>
                        </a:rPr>
                        <a:t> </a:t>
                      </a:r>
                      <a:r>
                        <a:rPr lang="en-US" sz="1700" kern="1200" baseline="0" dirty="0" err="1">
                          <a:solidFill>
                            <a:schemeClr val="tx1">
                              <a:lumMod val="50000"/>
                            </a:schemeClr>
                          </a:solidFill>
                          <a:effectLst/>
                          <a:latin typeface="Times New Roman" panose="02020603050405020304" pitchFamily="18" charset="0"/>
                          <a:ea typeface="+mn-ea"/>
                          <a:cs typeface="Times New Roman" panose="02020603050405020304" pitchFamily="18" charset="0"/>
                        </a:rPr>
                        <a:t>chứng</a:t>
                      </a:r>
                      <a:r>
                        <a:rPr lang="en-US" sz="1700" kern="1200" baseline="0" dirty="0">
                          <a:solidFill>
                            <a:schemeClr val="tx1">
                              <a:lumMod val="50000"/>
                            </a:schemeClr>
                          </a:solidFill>
                          <a:effectLst/>
                          <a:latin typeface="Times New Roman" panose="02020603050405020304" pitchFamily="18" charset="0"/>
                          <a:ea typeface="+mn-ea"/>
                          <a:cs typeface="Times New Roman" panose="02020603050405020304" pitchFamily="18" charset="0"/>
                        </a:rPr>
                        <a:t> </a:t>
                      </a:r>
                      <a:r>
                        <a:rPr lang="en-US" sz="1700" kern="1200" baseline="0" dirty="0" err="1">
                          <a:solidFill>
                            <a:schemeClr val="tx1">
                              <a:lumMod val="50000"/>
                            </a:schemeClr>
                          </a:solidFill>
                          <a:effectLst/>
                          <a:latin typeface="Times New Roman" panose="02020603050405020304" pitchFamily="18" charset="0"/>
                          <a:ea typeface="+mn-ea"/>
                          <a:cs typeface="Times New Roman" panose="02020603050405020304" pitchFamily="18" charset="0"/>
                        </a:rPr>
                        <a:t>tỏ</a:t>
                      </a:r>
                      <a:r>
                        <a:rPr lang="en-US" sz="1700" kern="1200" baseline="0" dirty="0">
                          <a:solidFill>
                            <a:schemeClr val="tx1">
                              <a:lumMod val="50000"/>
                            </a:schemeClr>
                          </a:solidFill>
                          <a:effectLst/>
                          <a:latin typeface="Times New Roman" panose="02020603050405020304" pitchFamily="18" charset="0"/>
                          <a:ea typeface="+mn-ea"/>
                          <a:cs typeface="Times New Roman" panose="02020603050405020304" pitchFamily="18" charset="0"/>
                        </a:rPr>
                        <a:t> </a:t>
                      </a:r>
                      <a:r>
                        <a:rPr lang="en-US" sz="1700" kern="1200" baseline="0" dirty="0" err="1">
                          <a:solidFill>
                            <a:schemeClr val="tx1">
                              <a:lumMod val="50000"/>
                            </a:schemeClr>
                          </a:solidFill>
                          <a:effectLst/>
                          <a:latin typeface="Times New Roman" panose="02020603050405020304" pitchFamily="18" charset="0"/>
                          <a:ea typeface="+mn-ea"/>
                          <a:cs typeface="Times New Roman" panose="02020603050405020304" pitchFamily="18" charset="0"/>
                        </a:rPr>
                        <a:t>sự</a:t>
                      </a:r>
                      <a:r>
                        <a:rPr lang="en-US" sz="1700" kern="1200" baseline="0" dirty="0">
                          <a:solidFill>
                            <a:schemeClr val="tx1">
                              <a:lumMod val="50000"/>
                            </a:schemeClr>
                          </a:solidFill>
                          <a:effectLst/>
                          <a:latin typeface="Times New Roman" panose="02020603050405020304" pitchFamily="18" charset="0"/>
                          <a:ea typeface="+mn-ea"/>
                          <a:cs typeface="Times New Roman" panose="02020603050405020304" pitchFamily="18" charset="0"/>
                        </a:rPr>
                        <a:t> </a:t>
                      </a:r>
                      <a:r>
                        <a:rPr lang="en-US" sz="1700" kern="1200" baseline="0" dirty="0" err="1">
                          <a:solidFill>
                            <a:schemeClr val="tx1">
                              <a:lumMod val="50000"/>
                            </a:schemeClr>
                          </a:solidFill>
                          <a:effectLst/>
                          <a:latin typeface="Times New Roman" panose="02020603050405020304" pitchFamily="18" charset="0"/>
                          <a:ea typeface="+mn-ea"/>
                          <a:cs typeface="Times New Roman" panose="02020603050405020304" pitchFamily="18" charset="0"/>
                        </a:rPr>
                        <a:t>phản</a:t>
                      </a:r>
                      <a:r>
                        <a:rPr lang="en-US" sz="1700" kern="1200" baseline="0" dirty="0">
                          <a:solidFill>
                            <a:schemeClr val="tx1">
                              <a:lumMod val="50000"/>
                            </a:schemeClr>
                          </a:solidFill>
                          <a:effectLst/>
                          <a:latin typeface="Times New Roman" panose="02020603050405020304" pitchFamily="18" charset="0"/>
                          <a:ea typeface="+mn-ea"/>
                          <a:cs typeface="Times New Roman" panose="02020603050405020304" pitchFamily="18" charset="0"/>
                        </a:rPr>
                        <a:t> </a:t>
                      </a:r>
                      <a:r>
                        <a:rPr lang="en-US" sz="1700" kern="1200" baseline="0" dirty="0" err="1">
                          <a:solidFill>
                            <a:schemeClr val="tx1">
                              <a:lumMod val="50000"/>
                            </a:schemeClr>
                          </a:solidFill>
                          <a:effectLst/>
                          <a:latin typeface="Times New Roman" panose="02020603050405020304" pitchFamily="18" charset="0"/>
                          <a:ea typeface="+mn-ea"/>
                          <a:cs typeface="Times New Roman" panose="02020603050405020304" pitchFamily="18" charset="0"/>
                        </a:rPr>
                        <a:t>đối</a:t>
                      </a:r>
                      <a:r>
                        <a:rPr lang="en-US" sz="1700" kern="1200" baseline="0" dirty="0">
                          <a:solidFill>
                            <a:schemeClr val="tx1">
                              <a:lumMod val="50000"/>
                            </a:schemeClr>
                          </a:solidFill>
                          <a:effectLst/>
                          <a:latin typeface="Times New Roman" panose="02020603050405020304" pitchFamily="18" charset="0"/>
                          <a:ea typeface="+mn-ea"/>
                          <a:cs typeface="Times New Roman" panose="02020603050405020304" pitchFamily="18" charset="0"/>
                        </a:rPr>
                        <a:t> </a:t>
                      </a:r>
                      <a:r>
                        <a:rPr lang="en-US" sz="1700" kern="1200" baseline="0" dirty="0" err="1">
                          <a:solidFill>
                            <a:schemeClr val="tx1">
                              <a:lumMod val="50000"/>
                            </a:schemeClr>
                          </a:solidFill>
                          <a:effectLst/>
                          <a:latin typeface="Times New Roman" panose="02020603050405020304" pitchFamily="18" charset="0"/>
                          <a:ea typeface="+mn-ea"/>
                          <a:cs typeface="Times New Roman" panose="02020603050405020304" pitchFamily="18" charset="0"/>
                        </a:rPr>
                        <a:t>là</a:t>
                      </a:r>
                      <a:r>
                        <a:rPr lang="en-US" sz="1700" kern="1200" baseline="0" dirty="0">
                          <a:solidFill>
                            <a:schemeClr val="tx1">
                              <a:lumMod val="50000"/>
                            </a:schemeClr>
                          </a:solidFill>
                          <a:effectLst/>
                          <a:latin typeface="Times New Roman" panose="02020603050405020304" pitchFamily="18" charset="0"/>
                          <a:ea typeface="+mn-ea"/>
                          <a:cs typeface="Times New Roman" panose="02020603050405020304" pitchFamily="18" charset="0"/>
                        </a:rPr>
                        <a:t> </a:t>
                      </a:r>
                      <a:r>
                        <a:rPr lang="en-US" sz="1700" kern="1200" baseline="0" dirty="0" err="1">
                          <a:solidFill>
                            <a:schemeClr val="tx1">
                              <a:lumMod val="50000"/>
                            </a:schemeClr>
                          </a:solidFill>
                          <a:effectLst/>
                          <a:latin typeface="Times New Roman" panose="02020603050405020304" pitchFamily="18" charset="0"/>
                          <a:ea typeface="+mn-ea"/>
                          <a:cs typeface="Times New Roman" panose="02020603050405020304" pitchFamily="18" charset="0"/>
                        </a:rPr>
                        <a:t>có</a:t>
                      </a:r>
                      <a:r>
                        <a:rPr lang="en-US" sz="1700" kern="1200" baseline="0" dirty="0">
                          <a:solidFill>
                            <a:schemeClr val="tx1">
                              <a:lumMod val="50000"/>
                            </a:schemeClr>
                          </a:solidFill>
                          <a:effectLst/>
                          <a:latin typeface="Times New Roman" panose="02020603050405020304" pitchFamily="18" charset="0"/>
                          <a:ea typeface="+mn-ea"/>
                          <a:cs typeface="Times New Roman" panose="02020603050405020304" pitchFamily="18" charset="0"/>
                        </a:rPr>
                        <a:t> </a:t>
                      </a:r>
                      <a:r>
                        <a:rPr lang="en-US" sz="1700" kern="1200" baseline="0" dirty="0" err="1">
                          <a:solidFill>
                            <a:schemeClr val="tx1">
                              <a:lumMod val="50000"/>
                            </a:schemeClr>
                          </a:solidFill>
                          <a:effectLst/>
                          <a:latin typeface="Times New Roman" panose="02020603050405020304" pitchFamily="18" charset="0"/>
                          <a:ea typeface="+mn-ea"/>
                          <a:cs typeface="Times New Roman" panose="02020603050405020304" pitchFamily="18" charset="0"/>
                        </a:rPr>
                        <a:t>căn</a:t>
                      </a:r>
                      <a:r>
                        <a:rPr lang="en-US" sz="1700" kern="1200" baseline="0" dirty="0">
                          <a:solidFill>
                            <a:schemeClr val="tx1">
                              <a:lumMod val="50000"/>
                            </a:schemeClr>
                          </a:solidFill>
                          <a:effectLst/>
                          <a:latin typeface="Times New Roman" panose="02020603050405020304" pitchFamily="18" charset="0"/>
                          <a:ea typeface="+mn-ea"/>
                          <a:cs typeface="Times New Roman" panose="02020603050405020304" pitchFamily="18" charset="0"/>
                        </a:rPr>
                        <a:t> </a:t>
                      </a:r>
                      <a:r>
                        <a:rPr lang="en-US" sz="1700" kern="1200" baseline="0" dirty="0" err="1">
                          <a:solidFill>
                            <a:schemeClr val="tx1">
                              <a:lumMod val="50000"/>
                            </a:schemeClr>
                          </a:solidFill>
                          <a:effectLst/>
                          <a:latin typeface="Times New Roman" panose="02020603050405020304" pitchFamily="18" charset="0"/>
                          <a:ea typeface="+mn-ea"/>
                          <a:cs typeface="Times New Roman" panose="02020603050405020304" pitchFamily="18" charset="0"/>
                        </a:rPr>
                        <a:t>cứ</a:t>
                      </a:r>
                      <a:r>
                        <a:rPr lang="en-US" sz="1700" kern="1200" baseline="0" dirty="0">
                          <a:solidFill>
                            <a:schemeClr val="tx1">
                              <a:lumMod val="50000"/>
                            </a:schemeClr>
                          </a:solidFill>
                          <a:effectLst/>
                          <a:latin typeface="Times New Roman" panose="02020603050405020304" pitchFamily="18" charset="0"/>
                          <a:ea typeface="+mn-ea"/>
                          <a:cs typeface="Times New Roman" panose="02020603050405020304" pitchFamily="18" charset="0"/>
                        </a:rPr>
                        <a:t>?</a:t>
                      </a:r>
                      <a:endParaRPr lang="vi-VN" sz="1700" kern="1200" dirty="0">
                        <a:solidFill>
                          <a:schemeClr val="tx1">
                            <a:lumMod val="50000"/>
                          </a:schemeClr>
                        </a:solidFill>
                        <a:effectLst/>
                        <a:latin typeface="Times New Roman" panose="02020603050405020304" pitchFamily="18" charset="0"/>
                        <a:ea typeface="+mn-ea"/>
                        <a:cs typeface="Times New Roman" panose="02020603050405020304" pitchFamily="18" charset="0"/>
                      </a:endParaRPr>
                    </a:p>
                  </a:txBody>
                  <a:tcPr marL="68580" marR="68580" marT="34290" marB="34290">
                    <a:solidFill>
                      <a:schemeClr val="accent4">
                        <a:lumMod val="20000"/>
                        <a:lumOff val="80000"/>
                      </a:schemeClr>
                    </a:solidFill>
                  </a:tcPr>
                </a:tc>
                <a:tc>
                  <a:txBody>
                    <a:bodyPr/>
                    <a:lstStyle/>
                    <a:p>
                      <a:pPr marL="0" marR="0" lvl="1" indent="0" algn="l" defTabSz="914400" rtl="0" eaLnBrk="1" fontAlgn="auto" latinLnBrk="0" hangingPunct="1">
                        <a:lnSpc>
                          <a:spcPct val="100000"/>
                        </a:lnSpc>
                        <a:spcBef>
                          <a:spcPts val="0"/>
                        </a:spcBef>
                        <a:spcAft>
                          <a:spcPts val="0"/>
                        </a:spcAft>
                        <a:buClr>
                          <a:srgbClr val="000000"/>
                        </a:buClr>
                        <a:buSzTx/>
                        <a:buFont typeface="Arial"/>
                        <a:buNone/>
                        <a:tabLst/>
                        <a:defRPr/>
                      </a:pPr>
                      <a:r>
                        <a:rPr lang="en-US" sz="1700" dirty="0">
                          <a:solidFill>
                            <a:schemeClr val="tx1">
                              <a:lumMod val="50000"/>
                            </a:schemeClr>
                          </a:solidFill>
                          <a:latin typeface="Times New Roman" panose="02020603050405020304" pitchFamily="18" charset="0"/>
                          <a:cs typeface="Times New Roman" panose="02020603050405020304" pitchFamily="18" charset="0"/>
                        </a:rPr>
                        <a:t>- </a:t>
                      </a:r>
                      <a:r>
                        <a:rPr lang="en-US" sz="1700" dirty="0" err="1">
                          <a:solidFill>
                            <a:schemeClr val="tx1">
                              <a:lumMod val="50000"/>
                            </a:schemeClr>
                          </a:solidFill>
                          <a:latin typeface="Times New Roman" panose="02020603050405020304" pitchFamily="18" charset="0"/>
                          <a:cs typeface="Times New Roman" panose="02020603050405020304" pitchFamily="18" charset="0"/>
                        </a:rPr>
                        <a:t>Lí</a:t>
                      </a:r>
                      <a:r>
                        <a:rPr lang="en-US" sz="1700" baseline="0" dirty="0">
                          <a:solidFill>
                            <a:schemeClr val="tx1">
                              <a:lumMod val="50000"/>
                            </a:schemeClr>
                          </a:solidFill>
                          <a:latin typeface="Times New Roman" panose="02020603050405020304" pitchFamily="18" charset="0"/>
                          <a:cs typeface="Times New Roman" panose="02020603050405020304" pitchFamily="18" charset="0"/>
                        </a:rPr>
                        <a:t> </a:t>
                      </a:r>
                      <a:r>
                        <a:rPr lang="en-US" sz="1700" baseline="0" dirty="0" err="1">
                          <a:solidFill>
                            <a:schemeClr val="tx1">
                              <a:lumMod val="50000"/>
                            </a:schemeClr>
                          </a:solidFill>
                          <a:latin typeface="Times New Roman" panose="02020603050405020304" pitchFamily="18" charset="0"/>
                          <a:cs typeface="Times New Roman" panose="02020603050405020304" pitchFamily="18" charset="0"/>
                        </a:rPr>
                        <a:t>lẽ</a:t>
                      </a:r>
                      <a:r>
                        <a:rPr lang="en-US" sz="1700" baseline="0" dirty="0">
                          <a:solidFill>
                            <a:schemeClr val="tx1">
                              <a:lumMod val="50000"/>
                            </a:schemeClr>
                          </a:solidFill>
                          <a:latin typeface="Times New Roman" panose="02020603050405020304" pitchFamily="18" charset="0"/>
                          <a:cs typeface="Times New Roman" panose="02020603050405020304" pitchFamily="18" charset="0"/>
                        </a:rPr>
                        <a:t>: </a:t>
                      </a:r>
                    </a:p>
                    <a:p>
                      <a:pPr marL="0" marR="0" lvl="1" indent="0" algn="l" defTabSz="914400" rtl="0" eaLnBrk="1" fontAlgn="auto" latinLnBrk="0" hangingPunct="1">
                        <a:lnSpc>
                          <a:spcPct val="100000"/>
                        </a:lnSpc>
                        <a:spcBef>
                          <a:spcPts val="0"/>
                        </a:spcBef>
                        <a:spcAft>
                          <a:spcPts val="0"/>
                        </a:spcAft>
                        <a:buClr>
                          <a:srgbClr val="000000"/>
                        </a:buClr>
                        <a:buSzTx/>
                        <a:buFont typeface="Arial"/>
                        <a:buNone/>
                        <a:tabLst/>
                        <a:defRPr/>
                      </a:pPr>
                      <a:r>
                        <a:rPr lang="en-US" sz="1700" baseline="0" dirty="0">
                          <a:solidFill>
                            <a:schemeClr val="tx1">
                              <a:lumMod val="50000"/>
                            </a:schemeClr>
                          </a:solidFill>
                          <a:latin typeface="Times New Roman" panose="02020603050405020304" pitchFamily="18" charset="0"/>
                          <a:cs typeface="Times New Roman" panose="02020603050405020304" pitchFamily="18" charset="0"/>
                        </a:rPr>
                        <a:t>+ </a:t>
                      </a:r>
                      <a:r>
                        <a:rPr lang="en-US" sz="1700" dirty="0">
                          <a:solidFill>
                            <a:schemeClr val="tx1">
                              <a:lumMod val="50000"/>
                            </a:schemeClr>
                          </a:solidFill>
                          <a:latin typeface="Times New Roman" panose="02020603050405020304" pitchFamily="18" charset="0"/>
                          <a:cs typeface="Times New Roman" panose="02020603050405020304" pitchFamily="18" charset="0"/>
                        </a:rPr>
                        <a:t>Ai </a:t>
                      </a:r>
                      <a:r>
                        <a:rPr lang="en-US" sz="1700" dirty="0" err="1">
                          <a:solidFill>
                            <a:schemeClr val="tx1">
                              <a:lumMod val="50000"/>
                            </a:schemeClr>
                          </a:solidFill>
                          <a:latin typeface="Times New Roman" panose="02020603050405020304" pitchFamily="18" charset="0"/>
                          <a:cs typeface="Times New Roman" panose="02020603050405020304" pitchFamily="18" charset="0"/>
                        </a:rPr>
                        <a:t>cũng</a:t>
                      </a:r>
                      <a:r>
                        <a:rPr lang="en-US" sz="1700" dirty="0">
                          <a:solidFill>
                            <a:schemeClr val="tx1">
                              <a:lumMod val="50000"/>
                            </a:schemeClr>
                          </a:solidFill>
                          <a:latin typeface="Times New Roman" panose="02020603050405020304" pitchFamily="18" charset="0"/>
                          <a:cs typeface="Times New Roman" panose="02020603050405020304" pitchFamily="18" charset="0"/>
                        </a:rPr>
                        <a:t> </a:t>
                      </a:r>
                      <a:r>
                        <a:rPr lang="en-US" sz="1700" dirty="0" err="1">
                          <a:solidFill>
                            <a:schemeClr val="tx1">
                              <a:lumMod val="50000"/>
                            </a:schemeClr>
                          </a:solidFill>
                          <a:latin typeface="Times New Roman" panose="02020603050405020304" pitchFamily="18" charset="0"/>
                          <a:cs typeface="Times New Roman" panose="02020603050405020304" pitchFamily="18" charset="0"/>
                        </a:rPr>
                        <a:t>phải</a:t>
                      </a:r>
                      <a:r>
                        <a:rPr lang="en-US" sz="1700" dirty="0">
                          <a:solidFill>
                            <a:schemeClr val="tx1">
                              <a:lumMod val="50000"/>
                            </a:schemeClr>
                          </a:solidFill>
                          <a:latin typeface="Times New Roman" panose="02020603050405020304" pitchFamily="18" charset="0"/>
                          <a:cs typeface="Times New Roman" panose="02020603050405020304" pitchFamily="18" charset="0"/>
                        </a:rPr>
                        <a:t> </a:t>
                      </a:r>
                      <a:r>
                        <a:rPr lang="en-US" sz="1700" dirty="0" err="1">
                          <a:solidFill>
                            <a:schemeClr val="tx1">
                              <a:lumMod val="50000"/>
                            </a:schemeClr>
                          </a:solidFill>
                          <a:latin typeface="Times New Roman" panose="02020603050405020304" pitchFamily="18" charset="0"/>
                          <a:cs typeface="Times New Roman" panose="02020603050405020304" pitchFamily="18" charset="0"/>
                        </a:rPr>
                        <a:t>làm</a:t>
                      </a:r>
                      <a:r>
                        <a:rPr lang="en-US" sz="1700" dirty="0">
                          <a:solidFill>
                            <a:schemeClr val="tx1">
                              <a:lumMod val="50000"/>
                            </a:schemeClr>
                          </a:solidFill>
                          <a:latin typeface="Times New Roman" panose="02020603050405020304" pitchFamily="18" charset="0"/>
                          <a:cs typeface="Times New Roman" panose="02020603050405020304" pitchFamily="18" charset="0"/>
                        </a:rPr>
                        <a:t> </a:t>
                      </a:r>
                      <a:r>
                        <a:rPr lang="en-US" sz="1700" dirty="0" err="1">
                          <a:solidFill>
                            <a:schemeClr val="tx1">
                              <a:lumMod val="50000"/>
                            </a:schemeClr>
                          </a:solidFill>
                          <a:latin typeface="Times New Roman" panose="02020603050405020304" pitchFamily="18" charset="0"/>
                          <a:cs typeface="Times New Roman" panose="02020603050405020304" pitchFamily="18" charset="0"/>
                        </a:rPr>
                        <a:t>việc</a:t>
                      </a:r>
                      <a:r>
                        <a:rPr lang="en-US" sz="1700" dirty="0">
                          <a:solidFill>
                            <a:schemeClr val="tx1">
                              <a:lumMod val="50000"/>
                            </a:schemeClr>
                          </a:solidFill>
                          <a:latin typeface="Times New Roman" panose="02020603050405020304" pitchFamily="18" charset="0"/>
                          <a:cs typeface="Times New Roman" panose="02020603050405020304" pitchFamily="18" charset="0"/>
                        </a:rPr>
                        <a:t> </a:t>
                      </a:r>
                      <a:r>
                        <a:rPr lang="en-US" sz="1700" dirty="0" err="1">
                          <a:solidFill>
                            <a:schemeClr val="tx1">
                              <a:lumMod val="50000"/>
                            </a:schemeClr>
                          </a:solidFill>
                          <a:latin typeface="Times New Roman" panose="02020603050405020304" pitchFamily="18" charset="0"/>
                          <a:cs typeface="Times New Roman" panose="02020603050405020304" pitchFamily="18" charset="0"/>
                        </a:rPr>
                        <a:t>lớn</a:t>
                      </a:r>
                      <a:r>
                        <a:rPr lang="en-US" sz="1700" dirty="0">
                          <a:solidFill>
                            <a:schemeClr val="tx1">
                              <a:lumMod val="50000"/>
                            </a:schemeClr>
                          </a:solidFill>
                          <a:latin typeface="Times New Roman" panose="02020603050405020304" pitchFamily="18" charset="0"/>
                          <a:cs typeface="Times New Roman" panose="02020603050405020304" pitchFamily="18" charset="0"/>
                        </a:rPr>
                        <a:t> </a:t>
                      </a:r>
                      <a:r>
                        <a:rPr lang="en-US" sz="1700" dirty="0" err="1">
                          <a:solidFill>
                            <a:schemeClr val="tx1">
                              <a:lumMod val="50000"/>
                            </a:schemeClr>
                          </a:solidFill>
                          <a:latin typeface="Times New Roman" panose="02020603050405020304" pitchFamily="18" charset="0"/>
                          <a:cs typeface="Times New Roman" panose="02020603050405020304" pitchFamily="18" charset="0"/>
                        </a:rPr>
                        <a:t>của</a:t>
                      </a:r>
                      <a:r>
                        <a:rPr lang="en-US" sz="1700" dirty="0">
                          <a:solidFill>
                            <a:schemeClr val="tx1">
                              <a:lumMod val="50000"/>
                            </a:schemeClr>
                          </a:solidFill>
                          <a:latin typeface="Times New Roman" panose="02020603050405020304" pitchFamily="18" charset="0"/>
                          <a:cs typeface="Times New Roman" panose="02020603050405020304" pitchFamily="18" charset="0"/>
                        </a:rPr>
                        <a:t> </a:t>
                      </a:r>
                      <a:r>
                        <a:rPr lang="en-US" sz="1700" dirty="0" err="1">
                          <a:solidFill>
                            <a:schemeClr val="tx1">
                              <a:lumMod val="50000"/>
                            </a:schemeClr>
                          </a:solidFill>
                          <a:latin typeface="Times New Roman" panose="02020603050405020304" pitchFamily="18" charset="0"/>
                          <a:cs typeface="Times New Roman" panose="02020603050405020304" pitchFamily="18" charset="0"/>
                        </a:rPr>
                        <a:t>đời</a:t>
                      </a:r>
                      <a:r>
                        <a:rPr lang="en-US" sz="1700" dirty="0">
                          <a:solidFill>
                            <a:schemeClr val="tx1">
                              <a:lumMod val="50000"/>
                            </a:schemeClr>
                          </a:solidFill>
                          <a:latin typeface="Times New Roman" panose="02020603050405020304" pitchFamily="18" charset="0"/>
                          <a:cs typeface="Times New Roman" panose="02020603050405020304" pitchFamily="18" charset="0"/>
                        </a:rPr>
                        <a:t> </a:t>
                      </a:r>
                      <a:r>
                        <a:rPr lang="en-US" sz="1700" dirty="0" err="1">
                          <a:solidFill>
                            <a:schemeClr val="tx1">
                              <a:lumMod val="50000"/>
                            </a:schemeClr>
                          </a:solidFill>
                          <a:latin typeface="Times New Roman" panose="02020603050405020304" pitchFamily="18" charset="0"/>
                          <a:cs typeface="Times New Roman" panose="02020603050405020304" pitchFamily="18" charset="0"/>
                        </a:rPr>
                        <a:t>mình</a:t>
                      </a:r>
                      <a:r>
                        <a:rPr lang="en-US" sz="1700" dirty="0">
                          <a:solidFill>
                            <a:schemeClr val="tx1">
                              <a:lumMod val="50000"/>
                            </a:schemeClr>
                          </a:solidFill>
                          <a:latin typeface="Times New Roman" panose="02020603050405020304" pitchFamily="18" charset="0"/>
                          <a:cs typeface="Times New Roman" panose="02020603050405020304" pitchFamily="18" charset="0"/>
                        </a:rPr>
                        <a:t>, </a:t>
                      </a:r>
                      <a:r>
                        <a:rPr lang="en-US" sz="1700" dirty="0" err="1">
                          <a:solidFill>
                            <a:schemeClr val="tx1">
                              <a:lumMod val="50000"/>
                            </a:schemeClr>
                          </a:solidFill>
                          <a:latin typeface="Times New Roman" panose="02020603050405020304" pitchFamily="18" charset="0"/>
                          <a:cs typeface="Times New Roman" panose="02020603050405020304" pitchFamily="18" charset="0"/>
                        </a:rPr>
                        <a:t>cho</a:t>
                      </a:r>
                      <a:r>
                        <a:rPr lang="en-US" sz="1700" dirty="0">
                          <a:solidFill>
                            <a:schemeClr val="tx1">
                              <a:lumMod val="50000"/>
                            </a:schemeClr>
                          </a:solidFill>
                          <a:latin typeface="Times New Roman" panose="02020603050405020304" pitchFamily="18" charset="0"/>
                          <a:cs typeface="Times New Roman" panose="02020603050405020304" pitchFamily="18" charset="0"/>
                        </a:rPr>
                        <a:t> </a:t>
                      </a:r>
                      <a:r>
                        <a:rPr lang="en-US" sz="1700" dirty="0" err="1">
                          <a:solidFill>
                            <a:schemeClr val="tx1">
                              <a:lumMod val="50000"/>
                            </a:schemeClr>
                          </a:solidFill>
                          <a:latin typeface="Times New Roman" panose="02020603050405020304" pitchFamily="18" charset="0"/>
                          <a:cs typeface="Times New Roman" panose="02020603050405020304" pitchFamily="18" charset="0"/>
                        </a:rPr>
                        <a:t>nên</a:t>
                      </a:r>
                      <a:r>
                        <a:rPr lang="en-US" sz="1700" dirty="0">
                          <a:solidFill>
                            <a:schemeClr val="tx1">
                              <a:lumMod val="50000"/>
                            </a:schemeClr>
                          </a:solidFill>
                          <a:latin typeface="Times New Roman" panose="02020603050405020304" pitchFamily="18" charset="0"/>
                          <a:cs typeface="Times New Roman" panose="02020603050405020304" pitchFamily="18" charset="0"/>
                        </a:rPr>
                        <a:t> </a:t>
                      </a:r>
                      <a:r>
                        <a:rPr lang="en-US" sz="1700" dirty="0" err="1">
                          <a:solidFill>
                            <a:schemeClr val="tx1">
                              <a:lumMod val="50000"/>
                            </a:schemeClr>
                          </a:solidFill>
                          <a:latin typeface="Times New Roman" panose="02020603050405020304" pitchFamily="18" charset="0"/>
                          <a:cs typeface="Times New Roman" panose="02020603050405020304" pitchFamily="18" charset="0"/>
                        </a:rPr>
                        <a:t>không</a:t>
                      </a:r>
                      <a:r>
                        <a:rPr lang="en-US" sz="1700" dirty="0">
                          <a:solidFill>
                            <a:schemeClr val="tx1">
                              <a:lumMod val="50000"/>
                            </a:schemeClr>
                          </a:solidFill>
                          <a:latin typeface="Times New Roman" panose="02020603050405020304" pitchFamily="18" charset="0"/>
                          <a:cs typeface="Times New Roman" panose="02020603050405020304" pitchFamily="18" charset="0"/>
                        </a:rPr>
                        <a:t> </a:t>
                      </a:r>
                      <a:r>
                        <a:rPr lang="en-US" sz="1700" dirty="0" err="1">
                          <a:solidFill>
                            <a:schemeClr val="tx1">
                              <a:lumMod val="50000"/>
                            </a:schemeClr>
                          </a:solidFill>
                          <a:latin typeface="Times New Roman" panose="02020603050405020304" pitchFamily="18" charset="0"/>
                          <a:cs typeface="Times New Roman" panose="02020603050405020304" pitchFamily="18" charset="0"/>
                        </a:rPr>
                        <a:t>vì</a:t>
                      </a:r>
                      <a:r>
                        <a:rPr lang="en-US" sz="1700" dirty="0">
                          <a:solidFill>
                            <a:schemeClr val="tx1">
                              <a:lumMod val="50000"/>
                            </a:schemeClr>
                          </a:solidFill>
                          <a:latin typeface="Times New Roman" panose="02020603050405020304" pitchFamily="18" charset="0"/>
                          <a:cs typeface="Times New Roman" panose="02020603050405020304" pitchFamily="18" charset="0"/>
                        </a:rPr>
                        <a:t> </a:t>
                      </a:r>
                      <a:r>
                        <a:rPr lang="en-US" sz="1700" dirty="0" err="1">
                          <a:solidFill>
                            <a:schemeClr val="tx1">
                              <a:lumMod val="50000"/>
                            </a:schemeClr>
                          </a:solidFill>
                          <a:latin typeface="Times New Roman" panose="02020603050405020304" pitchFamily="18" charset="0"/>
                          <a:cs typeface="Times New Roman" panose="02020603050405020304" pitchFamily="18" charset="0"/>
                        </a:rPr>
                        <a:t>phải</a:t>
                      </a:r>
                      <a:r>
                        <a:rPr lang="en-US" sz="1700" dirty="0">
                          <a:solidFill>
                            <a:schemeClr val="tx1">
                              <a:lumMod val="50000"/>
                            </a:schemeClr>
                          </a:solidFill>
                          <a:latin typeface="Times New Roman" panose="02020603050405020304" pitchFamily="18" charset="0"/>
                          <a:cs typeface="Times New Roman" panose="02020603050405020304" pitchFamily="18" charset="0"/>
                        </a:rPr>
                        <a:t> </a:t>
                      </a:r>
                      <a:r>
                        <a:rPr lang="en-US" sz="1700" dirty="0" err="1">
                          <a:solidFill>
                            <a:schemeClr val="tx1">
                              <a:lumMod val="50000"/>
                            </a:schemeClr>
                          </a:solidFill>
                          <a:latin typeface="Times New Roman" panose="02020603050405020304" pitchFamily="18" charset="0"/>
                          <a:cs typeface="Times New Roman" panose="02020603050405020304" pitchFamily="18" charset="0"/>
                        </a:rPr>
                        <a:t>giải</a:t>
                      </a:r>
                      <a:r>
                        <a:rPr lang="en-US" sz="1700" dirty="0">
                          <a:solidFill>
                            <a:schemeClr val="tx1">
                              <a:lumMod val="50000"/>
                            </a:schemeClr>
                          </a:solidFill>
                          <a:latin typeface="Times New Roman" panose="02020603050405020304" pitchFamily="18" charset="0"/>
                          <a:cs typeface="Times New Roman" panose="02020603050405020304" pitchFamily="18" charset="0"/>
                        </a:rPr>
                        <a:t> </a:t>
                      </a:r>
                      <a:r>
                        <a:rPr lang="en-US" sz="1700" dirty="0" err="1">
                          <a:solidFill>
                            <a:schemeClr val="tx1">
                              <a:lumMod val="50000"/>
                            </a:schemeClr>
                          </a:solidFill>
                          <a:latin typeface="Times New Roman" panose="02020603050405020304" pitchFamily="18" charset="0"/>
                          <a:cs typeface="Times New Roman" panose="02020603050405020304" pitchFamily="18" charset="0"/>
                        </a:rPr>
                        <a:t>quyết</a:t>
                      </a:r>
                      <a:r>
                        <a:rPr lang="en-US" sz="1700" dirty="0">
                          <a:solidFill>
                            <a:schemeClr val="tx1">
                              <a:lumMod val="50000"/>
                            </a:schemeClr>
                          </a:solidFill>
                          <a:latin typeface="Times New Roman" panose="02020603050405020304" pitchFamily="18" charset="0"/>
                          <a:cs typeface="Times New Roman" panose="02020603050405020304" pitchFamily="18" charset="0"/>
                        </a:rPr>
                        <a:t> </a:t>
                      </a:r>
                      <a:r>
                        <a:rPr lang="en-US" sz="1700" dirty="0" err="1">
                          <a:solidFill>
                            <a:schemeClr val="tx1">
                              <a:lumMod val="50000"/>
                            </a:schemeClr>
                          </a:solidFill>
                          <a:latin typeface="Times New Roman" panose="02020603050405020304" pitchFamily="18" charset="0"/>
                          <a:cs typeface="Times New Roman" panose="02020603050405020304" pitchFamily="18" charset="0"/>
                        </a:rPr>
                        <a:t>việc</a:t>
                      </a:r>
                      <a:r>
                        <a:rPr lang="en-US" sz="1700" dirty="0">
                          <a:solidFill>
                            <a:schemeClr val="tx1">
                              <a:lumMod val="50000"/>
                            </a:schemeClr>
                          </a:solidFill>
                          <a:latin typeface="Times New Roman" panose="02020603050405020304" pitchFamily="18" charset="0"/>
                          <a:cs typeface="Times New Roman" panose="02020603050405020304" pitchFamily="18" charset="0"/>
                        </a:rPr>
                        <a:t> </a:t>
                      </a:r>
                      <a:r>
                        <a:rPr lang="en-US" sz="1700" dirty="0" err="1">
                          <a:solidFill>
                            <a:schemeClr val="tx1">
                              <a:lumMod val="50000"/>
                            </a:schemeClr>
                          </a:solidFill>
                          <a:latin typeface="Times New Roman" panose="02020603050405020304" pitchFamily="18" charset="0"/>
                          <a:cs typeface="Times New Roman" panose="02020603050405020304" pitchFamily="18" charset="0"/>
                        </a:rPr>
                        <a:t>lớn</a:t>
                      </a:r>
                      <a:r>
                        <a:rPr lang="en-US" sz="1700" dirty="0">
                          <a:solidFill>
                            <a:schemeClr val="tx1">
                              <a:lumMod val="50000"/>
                            </a:schemeClr>
                          </a:solidFill>
                          <a:latin typeface="Times New Roman" panose="02020603050405020304" pitchFamily="18" charset="0"/>
                          <a:cs typeface="Times New Roman" panose="02020603050405020304" pitchFamily="18" charset="0"/>
                        </a:rPr>
                        <a:t> </a:t>
                      </a:r>
                      <a:r>
                        <a:rPr lang="en-US" sz="1700" dirty="0" err="1">
                          <a:solidFill>
                            <a:schemeClr val="tx1">
                              <a:lumMod val="50000"/>
                            </a:schemeClr>
                          </a:solidFill>
                          <a:latin typeface="Times New Roman" panose="02020603050405020304" pitchFamily="18" charset="0"/>
                          <a:cs typeface="Times New Roman" panose="02020603050405020304" pitchFamily="18" charset="0"/>
                        </a:rPr>
                        <a:t>mà</a:t>
                      </a:r>
                      <a:r>
                        <a:rPr lang="en-US" sz="1700" dirty="0">
                          <a:solidFill>
                            <a:schemeClr val="tx1">
                              <a:lumMod val="50000"/>
                            </a:schemeClr>
                          </a:solidFill>
                          <a:latin typeface="Times New Roman" panose="02020603050405020304" pitchFamily="18" charset="0"/>
                          <a:cs typeface="Times New Roman" panose="02020603050405020304" pitchFamily="18" charset="0"/>
                        </a:rPr>
                        <a:t> </a:t>
                      </a:r>
                      <a:r>
                        <a:rPr lang="en-US" sz="1700" dirty="0" err="1">
                          <a:solidFill>
                            <a:schemeClr val="tx1">
                              <a:lumMod val="50000"/>
                            </a:schemeClr>
                          </a:solidFill>
                          <a:latin typeface="Times New Roman" panose="02020603050405020304" pitchFamily="18" charset="0"/>
                          <a:cs typeface="Times New Roman" panose="02020603050405020304" pitchFamily="18" charset="0"/>
                        </a:rPr>
                        <a:t>trốn</a:t>
                      </a:r>
                      <a:r>
                        <a:rPr lang="en-US" sz="1700" dirty="0">
                          <a:solidFill>
                            <a:schemeClr val="tx1">
                              <a:lumMod val="50000"/>
                            </a:schemeClr>
                          </a:solidFill>
                          <a:latin typeface="Times New Roman" panose="02020603050405020304" pitchFamily="18" charset="0"/>
                          <a:cs typeface="Times New Roman" panose="02020603050405020304" pitchFamily="18" charset="0"/>
                        </a:rPr>
                        <a:t> </a:t>
                      </a:r>
                      <a:r>
                        <a:rPr lang="en-US" sz="1700" dirty="0" err="1">
                          <a:solidFill>
                            <a:schemeClr val="tx1">
                              <a:lumMod val="50000"/>
                            </a:schemeClr>
                          </a:solidFill>
                          <a:latin typeface="Times New Roman" panose="02020603050405020304" pitchFamily="18" charset="0"/>
                          <a:cs typeface="Times New Roman" panose="02020603050405020304" pitchFamily="18" charset="0"/>
                        </a:rPr>
                        <a:t>tránh</a:t>
                      </a:r>
                      <a:r>
                        <a:rPr lang="en-US" sz="1700" dirty="0">
                          <a:solidFill>
                            <a:schemeClr val="tx1">
                              <a:lumMod val="50000"/>
                            </a:schemeClr>
                          </a:solidFill>
                          <a:latin typeface="Times New Roman" panose="02020603050405020304" pitchFamily="18" charset="0"/>
                          <a:cs typeface="Times New Roman" panose="02020603050405020304" pitchFamily="18" charset="0"/>
                        </a:rPr>
                        <a:t> </a:t>
                      </a:r>
                      <a:r>
                        <a:rPr lang="en-US" sz="1700" dirty="0" err="1">
                          <a:solidFill>
                            <a:schemeClr val="tx1">
                              <a:lumMod val="50000"/>
                            </a:schemeClr>
                          </a:solidFill>
                          <a:latin typeface="Times New Roman" panose="02020603050405020304" pitchFamily="18" charset="0"/>
                          <a:cs typeface="Times New Roman" panose="02020603050405020304" pitchFamily="18" charset="0"/>
                        </a:rPr>
                        <a:t>việc</a:t>
                      </a:r>
                      <a:r>
                        <a:rPr lang="en-US" sz="1700" dirty="0">
                          <a:solidFill>
                            <a:schemeClr val="tx1">
                              <a:lumMod val="50000"/>
                            </a:schemeClr>
                          </a:solidFill>
                          <a:latin typeface="Times New Roman" panose="02020603050405020304" pitchFamily="18" charset="0"/>
                          <a:cs typeface="Times New Roman" panose="02020603050405020304" pitchFamily="18" charset="0"/>
                        </a:rPr>
                        <a:t> </a:t>
                      </a:r>
                      <a:r>
                        <a:rPr lang="en-US" sz="1700" dirty="0" err="1">
                          <a:solidFill>
                            <a:schemeClr val="tx1">
                              <a:lumMod val="50000"/>
                            </a:schemeClr>
                          </a:solidFill>
                          <a:latin typeface="Times New Roman" panose="02020603050405020304" pitchFamily="18" charset="0"/>
                          <a:cs typeface="Times New Roman" panose="02020603050405020304" pitchFamily="18" charset="0"/>
                        </a:rPr>
                        <a:t>nhỏ</a:t>
                      </a:r>
                      <a:r>
                        <a:rPr lang="en-US" sz="1700" dirty="0">
                          <a:solidFill>
                            <a:schemeClr val="tx1">
                              <a:lumMod val="50000"/>
                            </a:schemeClr>
                          </a:solidFill>
                          <a:latin typeface="Times New Roman" panose="02020603050405020304" pitchFamily="18" charset="0"/>
                          <a:cs typeface="Times New Roman" panose="02020603050405020304" pitchFamily="18" charset="0"/>
                        </a:rPr>
                        <a:t> </a:t>
                      </a:r>
                      <a:r>
                        <a:rPr lang="en-US" sz="1700" dirty="0" err="1">
                          <a:solidFill>
                            <a:schemeClr val="tx1">
                              <a:lumMod val="50000"/>
                            </a:schemeClr>
                          </a:solidFill>
                          <a:latin typeface="Times New Roman" panose="02020603050405020304" pitchFamily="18" charset="0"/>
                          <a:cs typeface="Times New Roman" panose="02020603050405020304" pitchFamily="18" charset="0"/>
                        </a:rPr>
                        <a:t>thuộc</a:t>
                      </a:r>
                      <a:r>
                        <a:rPr lang="en-US" sz="1700" dirty="0">
                          <a:solidFill>
                            <a:schemeClr val="tx1">
                              <a:lumMod val="50000"/>
                            </a:schemeClr>
                          </a:solidFill>
                          <a:latin typeface="Times New Roman" panose="02020603050405020304" pitchFamily="18" charset="0"/>
                          <a:cs typeface="Times New Roman" panose="02020603050405020304" pitchFamily="18" charset="0"/>
                        </a:rPr>
                        <a:t> </a:t>
                      </a:r>
                      <a:r>
                        <a:rPr lang="en-US" sz="1700" dirty="0" err="1">
                          <a:solidFill>
                            <a:schemeClr val="tx1">
                              <a:lumMod val="50000"/>
                            </a:schemeClr>
                          </a:solidFill>
                          <a:latin typeface="Times New Roman" panose="02020603050405020304" pitchFamily="18" charset="0"/>
                          <a:cs typeface="Times New Roman" panose="02020603050405020304" pitchFamily="18" charset="0"/>
                        </a:rPr>
                        <a:t>trách</a:t>
                      </a:r>
                      <a:r>
                        <a:rPr lang="en-US" sz="1700" dirty="0">
                          <a:solidFill>
                            <a:schemeClr val="tx1">
                              <a:lumMod val="50000"/>
                            </a:schemeClr>
                          </a:solidFill>
                          <a:latin typeface="Times New Roman" panose="02020603050405020304" pitchFamily="18" charset="0"/>
                          <a:cs typeface="Times New Roman" panose="02020603050405020304" pitchFamily="18" charset="0"/>
                        </a:rPr>
                        <a:t> </a:t>
                      </a:r>
                      <a:r>
                        <a:rPr lang="en-US" sz="1700" dirty="0" err="1">
                          <a:solidFill>
                            <a:schemeClr val="tx1">
                              <a:lumMod val="50000"/>
                            </a:schemeClr>
                          </a:solidFill>
                          <a:latin typeface="Times New Roman" panose="02020603050405020304" pitchFamily="18" charset="0"/>
                          <a:cs typeface="Times New Roman" panose="02020603050405020304" pitchFamily="18" charset="0"/>
                        </a:rPr>
                        <a:t>nhiệm</a:t>
                      </a:r>
                      <a:r>
                        <a:rPr lang="en-US" sz="1700" dirty="0">
                          <a:solidFill>
                            <a:schemeClr val="tx1">
                              <a:lumMod val="50000"/>
                            </a:schemeClr>
                          </a:solidFill>
                          <a:latin typeface="Times New Roman" panose="02020603050405020304" pitchFamily="18" charset="0"/>
                          <a:cs typeface="Times New Roman" panose="02020603050405020304" pitchFamily="18" charset="0"/>
                        </a:rPr>
                        <a:t> </a:t>
                      </a:r>
                      <a:r>
                        <a:rPr lang="en-US" sz="1700" dirty="0" err="1">
                          <a:solidFill>
                            <a:schemeClr val="tx1">
                              <a:lumMod val="50000"/>
                            </a:schemeClr>
                          </a:solidFill>
                          <a:latin typeface="Times New Roman" panose="02020603050405020304" pitchFamily="18" charset="0"/>
                          <a:cs typeface="Times New Roman" panose="02020603050405020304" pitchFamily="18" charset="0"/>
                        </a:rPr>
                        <a:t>của</a:t>
                      </a:r>
                      <a:r>
                        <a:rPr lang="en-US" sz="1700" dirty="0">
                          <a:solidFill>
                            <a:schemeClr val="tx1">
                              <a:lumMod val="50000"/>
                            </a:schemeClr>
                          </a:solidFill>
                          <a:latin typeface="Times New Roman" panose="02020603050405020304" pitchFamily="18" charset="0"/>
                          <a:cs typeface="Times New Roman" panose="02020603050405020304" pitchFamily="18" charset="0"/>
                        </a:rPr>
                        <a:t> </a:t>
                      </a:r>
                      <a:r>
                        <a:rPr lang="en-US" sz="1700" dirty="0" err="1">
                          <a:solidFill>
                            <a:schemeClr val="tx1">
                              <a:lumMod val="50000"/>
                            </a:schemeClr>
                          </a:solidFill>
                          <a:latin typeface="Times New Roman" panose="02020603050405020304" pitchFamily="18" charset="0"/>
                          <a:cs typeface="Times New Roman" panose="02020603050405020304" pitchFamily="18" charset="0"/>
                        </a:rPr>
                        <a:t>bản</a:t>
                      </a:r>
                      <a:r>
                        <a:rPr lang="en-US" sz="1700" dirty="0">
                          <a:solidFill>
                            <a:schemeClr val="tx1">
                              <a:lumMod val="50000"/>
                            </a:schemeClr>
                          </a:solidFill>
                          <a:latin typeface="Times New Roman" panose="02020603050405020304" pitchFamily="18" charset="0"/>
                          <a:cs typeface="Times New Roman" panose="02020603050405020304" pitchFamily="18" charset="0"/>
                        </a:rPr>
                        <a:t> </a:t>
                      </a:r>
                      <a:r>
                        <a:rPr lang="en-US" sz="1700" dirty="0" err="1">
                          <a:solidFill>
                            <a:schemeClr val="tx1">
                              <a:lumMod val="50000"/>
                            </a:schemeClr>
                          </a:solidFill>
                          <a:latin typeface="Times New Roman" panose="02020603050405020304" pitchFamily="18" charset="0"/>
                          <a:cs typeface="Times New Roman" panose="02020603050405020304" pitchFamily="18" charset="0"/>
                        </a:rPr>
                        <a:t>thân</a:t>
                      </a:r>
                      <a:endParaRPr lang="en-US" sz="1700" dirty="0">
                        <a:solidFill>
                          <a:schemeClr val="tx1">
                            <a:lumMod val="50000"/>
                          </a:schemeClr>
                        </a:solidFill>
                        <a:latin typeface="Times New Roman" panose="02020603050405020304" pitchFamily="18" charset="0"/>
                        <a:cs typeface="Times New Roman" panose="02020603050405020304" pitchFamily="18" charset="0"/>
                      </a:endParaRPr>
                    </a:p>
                    <a:p>
                      <a:pPr marL="0" marR="0" lvl="1" indent="0" algn="l" defTabSz="914400" rtl="0" eaLnBrk="1" fontAlgn="auto" latinLnBrk="0" hangingPunct="1">
                        <a:lnSpc>
                          <a:spcPct val="100000"/>
                        </a:lnSpc>
                        <a:spcBef>
                          <a:spcPts val="0"/>
                        </a:spcBef>
                        <a:spcAft>
                          <a:spcPts val="0"/>
                        </a:spcAft>
                        <a:buClr>
                          <a:srgbClr val="000000"/>
                        </a:buClr>
                        <a:buSzTx/>
                        <a:buFont typeface="Arial"/>
                        <a:buNone/>
                        <a:tabLst/>
                        <a:defRPr/>
                      </a:pPr>
                      <a:r>
                        <a:rPr lang="en-US" sz="1700" dirty="0">
                          <a:solidFill>
                            <a:schemeClr val="tx1">
                              <a:lumMod val="50000"/>
                            </a:schemeClr>
                          </a:solidFill>
                          <a:latin typeface="Times New Roman" panose="02020603050405020304" pitchFamily="18" charset="0"/>
                          <a:cs typeface="Times New Roman" panose="02020603050405020304" pitchFamily="18" charset="0"/>
                        </a:rPr>
                        <a:t>+ </a:t>
                      </a:r>
                      <a:r>
                        <a:rPr lang="en-US" sz="1700" dirty="0" err="1">
                          <a:solidFill>
                            <a:schemeClr val="tx1">
                              <a:lumMod val="50000"/>
                            </a:schemeClr>
                          </a:solidFill>
                          <a:latin typeface="Times New Roman" panose="02020603050405020304" pitchFamily="18" charset="0"/>
                          <a:cs typeface="Times New Roman" panose="02020603050405020304" pitchFamily="18" charset="0"/>
                        </a:rPr>
                        <a:t>Nếu</a:t>
                      </a:r>
                      <a:r>
                        <a:rPr lang="en-US" sz="1700" dirty="0">
                          <a:solidFill>
                            <a:schemeClr val="tx1">
                              <a:lumMod val="50000"/>
                            </a:schemeClr>
                          </a:solidFill>
                          <a:latin typeface="Times New Roman" panose="02020603050405020304" pitchFamily="18" charset="0"/>
                          <a:cs typeface="Times New Roman" panose="02020603050405020304" pitchFamily="18" charset="0"/>
                        </a:rPr>
                        <a:t> </a:t>
                      </a:r>
                      <a:r>
                        <a:rPr lang="en-US" sz="1700" dirty="0" err="1">
                          <a:solidFill>
                            <a:schemeClr val="tx1">
                              <a:lumMod val="50000"/>
                            </a:schemeClr>
                          </a:solidFill>
                          <a:latin typeface="Times New Roman" panose="02020603050405020304" pitchFamily="18" charset="0"/>
                          <a:cs typeface="Times New Roman" panose="02020603050405020304" pitchFamily="18" charset="0"/>
                        </a:rPr>
                        <a:t>mình</a:t>
                      </a:r>
                      <a:r>
                        <a:rPr lang="en-US" sz="1700" dirty="0">
                          <a:solidFill>
                            <a:schemeClr val="tx1">
                              <a:lumMod val="50000"/>
                            </a:schemeClr>
                          </a:solidFill>
                          <a:latin typeface="Times New Roman" panose="02020603050405020304" pitchFamily="18" charset="0"/>
                          <a:cs typeface="Times New Roman" panose="02020603050405020304" pitchFamily="18" charset="0"/>
                        </a:rPr>
                        <a:t> </a:t>
                      </a:r>
                      <a:r>
                        <a:rPr lang="en-US" sz="1700" dirty="0" err="1">
                          <a:solidFill>
                            <a:schemeClr val="tx1">
                              <a:lumMod val="50000"/>
                            </a:schemeClr>
                          </a:solidFill>
                          <a:latin typeface="Times New Roman" panose="02020603050405020304" pitchFamily="18" charset="0"/>
                          <a:cs typeface="Times New Roman" panose="02020603050405020304" pitchFamily="18" charset="0"/>
                        </a:rPr>
                        <a:t>không</a:t>
                      </a:r>
                      <a:r>
                        <a:rPr lang="en-US" sz="1700" dirty="0">
                          <a:solidFill>
                            <a:schemeClr val="tx1">
                              <a:lumMod val="50000"/>
                            </a:schemeClr>
                          </a:solidFill>
                          <a:latin typeface="Times New Roman" panose="02020603050405020304" pitchFamily="18" charset="0"/>
                          <a:cs typeface="Times New Roman" panose="02020603050405020304" pitchFamily="18" charset="0"/>
                        </a:rPr>
                        <a:t> </a:t>
                      </a:r>
                      <a:r>
                        <a:rPr lang="en-US" sz="1700" dirty="0" err="1">
                          <a:solidFill>
                            <a:schemeClr val="tx1">
                              <a:lumMod val="50000"/>
                            </a:schemeClr>
                          </a:solidFill>
                          <a:latin typeface="Times New Roman" panose="02020603050405020304" pitchFamily="18" charset="0"/>
                          <a:cs typeface="Times New Roman" panose="02020603050405020304" pitchFamily="18" charset="0"/>
                        </a:rPr>
                        <a:t>làm</a:t>
                      </a:r>
                      <a:r>
                        <a:rPr lang="en-US" sz="1700" dirty="0">
                          <a:solidFill>
                            <a:schemeClr val="tx1">
                              <a:lumMod val="50000"/>
                            </a:schemeClr>
                          </a:solidFill>
                          <a:latin typeface="Times New Roman" panose="02020603050405020304" pitchFamily="18" charset="0"/>
                          <a:cs typeface="Times New Roman" panose="02020603050405020304" pitchFamily="18" charset="0"/>
                        </a:rPr>
                        <a:t> </a:t>
                      </a:r>
                      <a:r>
                        <a:rPr lang="en-US" sz="1700" dirty="0" err="1">
                          <a:solidFill>
                            <a:schemeClr val="tx1">
                              <a:lumMod val="50000"/>
                            </a:schemeClr>
                          </a:solidFill>
                          <a:latin typeface="Times New Roman" panose="02020603050405020304" pitchFamily="18" charset="0"/>
                          <a:cs typeface="Times New Roman" panose="02020603050405020304" pitchFamily="18" charset="0"/>
                        </a:rPr>
                        <a:t>thì</a:t>
                      </a:r>
                      <a:r>
                        <a:rPr lang="en-US" sz="1700" dirty="0">
                          <a:solidFill>
                            <a:schemeClr val="tx1">
                              <a:lumMod val="50000"/>
                            </a:schemeClr>
                          </a:solidFill>
                          <a:latin typeface="Times New Roman" panose="02020603050405020304" pitchFamily="18" charset="0"/>
                          <a:cs typeface="Times New Roman" panose="02020603050405020304" pitchFamily="18" charset="0"/>
                        </a:rPr>
                        <a:t> </a:t>
                      </a:r>
                      <a:r>
                        <a:rPr lang="en-US" sz="1700" dirty="0" err="1">
                          <a:solidFill>
                            <a:schemeClr val="tx1">
                              <a:lumMod val="50000"/>
                            </a:schemeClr>
                          </a:solidFill>
                          <a:latin typeface="Times New Roman" panose="02020603050405020304" pitchFamily="18" charset="0"/>
                          <a:cs typeface="Times New Roman" panose="02020603050405020304" pitchFamily="18" charset="0"/>
                        </a:rPr>
                        <a:t>đùn</a:t>
                      </a:r>
                      <a:r>
                        <a:rPr lang="en-US" sz="1700" dirty="0">
                          <a:solidFill>
                            <a:schemeClr val="tx1">
                              <a:lumMod val="50000"/>
                            </a:schemeClr>
                          </a:solidFill>
                          <a:latin typeface="Times New Roman" panose="02020603050405020304" pitchFamily="18" charset="0"/>
                          <a:cs typeface="Times New Roman" panose="02020603050405020304" pitchFamily="18" charset="0"/>
                        </a:rPr>
                        <a:t> </a:t>
                      </a:r>
                      <a:r>
                        <a:rPr lang="en-US" sz="1700" dirty="0" err="1">
                          <a:solidFill>
                            <a:schemeClr val="tx1">
                              <a:lumMod val="50000"/>
                            </a:schemeClr>
                          </a:solidFill>
                          <a:latin typeface="Times New Roman" panose="02020603050405020304" pitchFamily="18" charset="0"/>
                          <a:cs typeface="Times New Roman" panose="02020603050405020304" pitchFamily="18" charset="0"/>
                        </a:rPr>
                        <a:t>đẩy</a:t>
                      </a:r>
                      <a:r>
                        <a:rPr lang="en-US" sz="1700" dirty="0">
                          <a:solidFill>
                            <a:schemeClr val="tx1">
                              <a:lumMod val="50000"/>
                            </a:schemeClr>
                          </a:solidFill>
                          <a:latin typeface="Times New Roman" panose="02020603050405020304" pitchFamily="18" charset="0"/>
                          <a:cs typeface="Times New Roman" panose="02020603050405020304" pitchFamily="18" charset="0"/>
                        </a:rPr>
                        <a:t> </a:t>
                      </a:r>
                      <a:r>
                        <a:rPr lang="en-US" sz="1700" dirty="0" err="1">
                          <a:solidFill>
                            <a:schemeClr val="tx1">
                              <a:lumMod val="50000"/>
                            </a:schemeClr>
                          </a:solidFill>
                          <a:latin typeface="Times New Roman" panose="02020603050405020304" pitchFamily="18" charset="0"/>
                          <a:cs typeface="Times New Roman" panose="02020603050405020304" pitchFamily="18" charset="0"/>
                        </a:rPr>
                        <a:t>việc</a:t>
                      </a:r>
                      <a:r>
                        <a:rPr lang="en-US" sz="1700" dirty="0">
                          <a:solidFill>
                            <a:schemeClr val="tx1">
                              <a:lumMod val="50000"/>
                            </a:schemeClr>
                          </a:solidFill>
                          <a:latin typeface="Times New Roman" panose="02020603050405020304" pitchFamily="18" charset="0"/>
                          <a:cs typeface="Times New Roman" panose="02020603050405020304" pitchFamily="18" charset="0"/>
                        </a:rPr>
                        <a:t> </a:t>
                      </a:r>
                      <a:r>
                        <a:rPr lang="en-US" sz="1700" dirty="0" err="1">
                          <a:solidFill>
                            <a:schemeClr val="tx1">
                              <a:lumMod val="50000"/>
                            </a:schemeClr>
                          </a:solidFill>
                          <a:latin typeface="Times New Roman" panose="02020603050405020304" pitchFamily="18" charset="0"/>
                          <a:cs typeface="Times New Roman" panose="02020603050405020304" pitchFamily="18" charset="0"/>
                        </a:rPr>
                        <a:t>nhỏ</a:t>
                      </a:r>
                      <a:r>
                        <a:rPr lang="en-US" sz="1700" dirty="0">
                          <a:solidFill>
                            <a:schemeClr val="tx1">
                              <a:lumMod val="50000"/>
                            </a:schemeClr>
                          </a:solidFill>
                          <a:latin typeface="Times New Roman" panose="02020603050405020304" pitchFamily="18" charset="0"/>
                          <a:cs typeface="Times New Roman" panose="02020603050405020304" pitchFamily="18" charset="0"/>
                        </a:rPr>
                        <a:t> </a:t>
                      </a:r>
                      <a:r>
                        <a:rPr lang="en-US" sz="1700" dirty="0" err="1">
                          <a:solidFill>
                            <a:schemeClr val="tx1">
                              <a:lumMod val="50000"/>
                            </a:schemeClr>
                          </a:solidFill>
                          <a:latin typeface="Times New Roman" panose="02020603050405020304" pitchFamily="18" charset="0"/>
                          <a:cs typeface="Times New Roman" panose="02020603050405020304" pitchFamily="18" charset="0"/>
                        </a:rPr>
                        <a:t>cho</a:t>
                      </a:r>
                      <a:r>
                        <a:rPr lang="en-US" sz="1700" dirty="0">
                          <a:solidFill>
                            <a:schemeClr val="tx1">
                              <a:lumMod val="50000"/>
                            </a:schemeClr>
                          </a:solidFill>
                          <a:latin typeface="Times New Roman" panose="02020603050405020304" pitchFamily="18" charset="0"/>
                          <a:cs typeface="Times New Roman" panose="02020603050405020304" pitchFamily="18" charset="0"/>
                        </a:rPr>
                        <a:t> </a:t>
                      </a:r>
                      <a:r>
                        <a:rPr lang="en-US" sz="1700" dirty="0" err="1">
                          <a:solidFill>
                            <a:schemeClr val="tx1">
                              <a:lumMod val="50000"/>
                            </a:schemeClr>
                          </a:solidFill>
                          <a:latin typeface="Times New Roman" panose="02020603050405020304" pitchFamily="18" charset="0"/>
                          <a:cs typeface="Times New Roman" panose="02020603050405020304" pitchFamily="18" charset="0"/>
                        </a:rPr>
                        <a:t>ai</a:t>
                      </a:r>
                      <a:r>
                        <a:rPr lang="en-US" sz="1700" dirty="0">
                          <a:solidFill>
                            <a:schemeClr val="tx1">
                              <a:lumMod val="50000"/>
                            </a:schemeClr>
                          </a:solidFill>
                          <a:latin typeface="Times New Roman" panose="02020603050405020304" pitchFamily="18" charset="0"/>
                          <a:cs typeface="Times New Roman" panose="02020603050405020304" pitchFamily="18" charset="0"/>
                        </a:rPr>
                        <a:t>?</a:t>
                      </a:r>
                    </a:p>
                    <a:p>
                      <a:pPr marL="0" marR="0" lvl="1" indent="0" algn="l" defTabSz="914400" rtl="0" eaLnBrk="1" fontAlgn="auto" latinLnBrk="0" hangingPunct="1">
                        <a:lnSpc>
                          <a:spcPct val="100000"/>
                        </a:lnSpc>
                        <a:spcBef>
                          <a:spcPts val="0"/>
                        </a:spcBef>
                        <a:spcAft>
                          <a:spcPts val="0"/>
                        </a:spcAft>
                        <a:buClr>
                          <a:srgbClr val="000000"/>
                        </a:buClr>
                        <a:buSzTx/>
                        <a:buFont typeface="Arial"/>
                        <a:buNone/>
                        <a:tabLst/>
                        <a:defRPr/>
                      </a:pPr>
                      <a:r>
                        <a:rPr lang="en-US" sz="1700" dirty="0">
                          <a:solidFill>
                            <a:schemeClr val="tx1">
                              <a:lumMod val="50000"/>
                            </a:schemeClr>
                          </a:solidFill>
                          <a:latin typeface="Times New Roman" panose="02020603050405020304" pitchFamily="18" charset="0"/>
                          <a:cs typeface="Times New Roman" panose="02020603050405020304" pitchFamily="18" charset="0"/>
                        </a:rPr>
                        <a:t>+ </a:t>
                      </a:r>
                      <a:r>
                        <a:rPr lang="en-US" sz="1700" dirty="0" err="1">
                          <a:solidFill>
                            <a:schemeClr val="tx1">
                              <a:lumMod val="50000"/>
                            </a:schemeClr>
                          </a:solidFill>
                          <a:latin typeface="Times New Roman" panose="02020603050405020304" pitchFamily="18" charset="0"/>
                          <a:cs typeface="Times New Roman" panose="02020603050405020304" pitchFamily="18" charset="0"/>
                        </a:rPr>
                        <a:t>Việc</a:t>
                      </a:r>
                      <a:r>
                        <a:rPr lang="en-US" sz="1700" dirty="0">
                          <a:solidFill>
                            <a:schemeClr val="tx1">
                              <a:lumMod val="50000"/>
                            </a:schemeClr>
                          </a:solidFill>
                          <a:latin typeface="Times New Roman" panose="02020603050405020304" pitchFamily="18" charset="0"/>
                          <a:cs typeface="Times New Roman" panose="02020603050405020304" pitchFamily="18" charset="0"/>
                        </a:rPr>
                        <a:t> </a:t>
                      </a:r>
                      <a:r>
                        <a:rPr lang="en-US" sz="1700" dirty="0" err="1">
                          <a:solidFill>
                            <a:schemeClr val="tx1">
                              <a:lumMod val="50000"/>
                            </a:schemeClr>
                          </a:solidFill>
                          <a:latin typeface="Times New Roman" panose="02020603050405020304" pitchFamily="18" charset="0"/>
                          <a:cs typeface="Times New Roman" panose="02020603050405020304" pitchFamily="18" charset="0"/>
                        </a:rPr>
                        <a:t>nhỏ</a:t>
                      </a:r>
                      <a:r>
                        <a:rPr lang="en-US" sz="1700" dirty="0">
                          <a:solidFill>
                            <a:schemeClr val="tx1">
                              <a:lumMod val="50000"/>
                            </a:schemeClr>
                          </a:solidFill>
                          <a:latin typeface="Times New Roman" panose="02020603050405020304" pitchFamily="18" charset="0"/>
                          <a:cs typeface="Times New Roman" panose="02020603050405020304" pitchFamily="18" charset="0"/>
                        </a:rPr>
                        <a:t> </a:t>
                      </a:r>
                      <a:r>
                        <a:rPr lang="en-US" sz="1700" dirty="0" err="1">
                          <a:solidFill>
                            <a:schemeClr val="tx1">
                              <a:lumMod val="50000"/>
                            </a:schemeClr>
                          </a:solidFill>
                          <a:latin typeface="Times New Roman" panose="02020603050405020304" pitchFamily="18" charset="0"/>
                          <a:cs typeface="Times New Roman" panose="02020603050405020304" pitchFamily="18" charset="0"/>
                        </a:rPr>
                        <a:t>không</a:t>
                      </a:r>
                      <a:r>
                        <a:rPr lang="en-US" sz="1700" dirty="0">
                          <a:solidFill>
                            <a:schemeClr val="tx1">
                              <a:lumMod val="50000"/>
                            </a:schemeClr>
                          </a:solidFill>
                          <a:latin typeface="Times New Roman" panose="02020603050405020304" pitchFamily="18" charset="0"/>
                          <a:cs typeface="Times New Roman" panose="02020603050405020304" pitchFamily="18" charset="0"/>
                        </a:rPr>
                        <a:t> </a:t>
                      </a:r>
                      <a:r>
                        <a:rPr lang="en-US" sz="1700" dirty="0" err="1">
                          <a:solidFill>
                            <a:schemeClr val="tx1">
                              <a:lumMod val="50000"/>
                            </a:schemeClr>
                          </a:solidFill>
                          <a:latin typeface="Times New Roman" panose="02020603050405020304" pitchFamily="18" charset="0"/>
                          <a:cs typeface="Times New Roman" panose="02020603050405020304" pitchFamily="18" charset="0"/>
                        </a:rPr>
                        <a:t>đồng</a:t>
                      </a:r>
                      <a:r>
                        <a:rPr lang="en-US" sz="1700" dirty="0">
                          <a:solidFill>
                            <a:schemeClr val="tx1">
                              <a:lumMod val="50000"/>
                            </a:schemeClr>
                          </a:solidFill>
                          <a:latin typeface="Times New Roman" panose="02020603050405020304" pitchFamily="18" charset="0"/>
                          <a:cs typeface="Times New Roman" panose="02020603050405020304" pitchFamily="18" charset="0"/>
                        </a:rPr>
                        <a:t> </a:t>
                      </a:r>
                      <a:r>
                        <a:rPr lang="en-US" sz="1700" dirty="0" err="1">
                          <a:solidFill>
                            <a:schemeClr val="tx1">
                              <a:lumMod val="50000"/>
                            </a:schemeClr>
                          </a:solidFill>
                          <a:latin typeface="Times New Roman" panose="02020603050405020304" pitchFamily="18" charset="0"/>
                          <a:cs typeface="Times New Roman" panose="02020603050405020304" pitchFamily="18" charset="0"/>
                        </a:rPr>
                        <a:t>nghĩa</a:t>
                      </a:r>
                      <a:r>
                        <a:rPr lang="en-US" sz="1700" dirty="0">
                          <a:solidFill>
                            <a:schemeClr val="tx1">
                              <a:lumMod val="50000"/>
                            </a:schemeClr>
                          </a:solidFill>
                          <a:latin typeface="Times New Roman" panose="02020603050405020304" pitchFamily="18" charset="0"/>
                          <a:cs typeface="Times New Roman" panose="02020603050405020304" pitchFamily="18" charset="0"/>
                        </a:rPr>
                        <a:t> </a:t>
                      </a:r>
                      <a:r>
                        <a:rPr lang="en-US" sz="1700" dirty="0" err="1">
                          <a:solidFill>
                            <a:schemeClr val="tx1">
                              <a:lumMod val="50000"/>
                            </a:schemeClr>
                          </a:solidFill>
                          <a:latin typeface="Times New Roman" panose="02020603050405020304" pitchFamily="18" charset="0"/>
                          <a:cs typeface="Times New Roman" panose="02020603050405020304" pitchFamily="18" charset="0"/>
                        </a:rPr>
                        <a:t>với</a:t>
                      </a:r>
                      <a:r>
                        <a:rPr lang="en-US" sz="1700" dirty="0">
                          <a:solidFill>
                            <a:schemeClr val="tx1">
                              <a:lumMod val="50000"/>
                            </a:schemeClr>
                          </a:solidFill>
                          <a:latin typeface="Times New Roman" panose="02020603050405020304" pitchFamily="18" charset="0"/>
                          <a:cs typeface="Times New Roman" panose="02020603050405020304" pitchFamily="18" charset="0"/>
                        </a:rPr>
                        <a:t> </a:t>
                      </a:r>
                      <a:r>
                        <a:rPr lang="en-US" sz="1700" dirty="0" err="1">
                          <a:solidFill>
                            <a:schemeClr val="tx1">
                              <a:lumMod val="50000"/>
                            </a:schemeClr>
                          </a:solidFill>
                          <a:latin typeface="Times New Roman" panose="02020603050405020304" pitchFamily="18" charset="0"/>
                          <a:cs typeface="Times New Roman" panose="02020603050405020304" pitchFamily="18" charset="0"/>
                        </a:rPr>
                        <a:t>việc</a:t>
                      </a:r>
                      <a:r>
                        <a:rPr lang="en-US" sz="1700" dirty="0">
                          <a:solidFill>
                            <a:schemeClr val="tx1">
                              <a:lumMod val="50000"/>
                            </a:schemeClr>
                          </a:solidFill>
                          <a:latin typeface="Times New Roman" panose="02020603050405020304" pitchFamily="18" charset="0"/>
                          <a:cs typeface="Times New Roman" panose="02020603050405020304" pitchFamily="18" charset="0"/>
                        </a:rPr>
                        <a:t> </a:t>
                      </a:r>
                      <a:r>
                        <a:rPr lang="en-US" sz="1700" dirty="0" err="1">
                          <a:solidFill>
                            <a:schemeClr val="tx1">
                              <a:lumMod val="50000"/>
                            </a:schemeClr>
                          </a:solidFill>
                          <a:latin typeface="Times New Roman" panose="02020603050405020304" pitchFamily="18" charset="0"/>
                          <a:cs typeface="Times New Roman" panose="02020603050405020304" pitchFamily="18" charset="0"/>
                        </a:rPr>
                        <a:t>vô</a:t>
                      </a:r>
                      <a:r>
                        <a:rPr lang="en-US" sz="1700" dirty="0">
                          <a:solidFill>
                            <a:schemeClr val="tx1">
                              <a:lumMod val="50000"/>
                            </a:schemeClr>
                          </a:solidFill>
                          <a:latin typeface="Times New Roman" panose="02020603050405020304" pitchFamily="18" charset="0"/>
                          <a:cs typeface="Times New Roman" panose="02020603050405020304" pitchFamily="18" charset="0"/>
                        </a:rPr>
                        <a:t> </a:t>
                      </a:r>
                      <a:r>
                        <a:rPr lang="en-US" sz="1700" dirty="0" err="1">
                          <a:solidFill>
                            <a:schemeClr val="tx1">
                              <a:lumMod val="50000"/>
                            </a:schemeClr>
                          </a:solidFill>
                          <a:latin typeface="Times New Roman" panose="02020603050405020304" pitchFamily="18" charset="0"/>
                          <a:cs typeface="Times New Roman" panose="02020603050405020304" pitchFamily="18" charset="0"/>
                        </a:rPr>
                        <a:t>nghĩa</a:t>
                      </a:r>
                      <a:r>
                        <a:rPr lang="en-US" sz="1700" dirty="0">
                          <a:solidFill>
                            <a:schemeClr val="tx1">
                              <a:lumMod val="50000"/>
                            </a:schemeClr>
                          </a:solidFill>
                          <a:latin typeface="Times New Roman" panose="02020603050405020304" pitchFamily="18" charset="0"/>
                          <a:cs typeface="Times New Roman" panose="02020603050405020304" pitchFamily="18" charset="0"/>
                        </a:rPr>
                        <a:t>, </a:t>
                      </a:r>
                      <a:r>
                        <a:rPr lang="en-US" sz="1700" dirty="0" err="1">
                          <a:solidFill>
                            <a:schemeClr val="tx1">
                              <a:lumMod val="50000"/>
                            </a:schemeClr>
                          </a:solidFill>
                          <a:latin typeface="Times New Roman" panose="02020603050405020304" pitchFamily="18" charset="0"/>
                          <a:cs typeface="Times New Roman" panose="02020603050405020304" pitchFamily="18" charset="0"/>
                        </a:rPr>
                        <a:t>có</a:t>
                      </a:r>
                      <a:r>
                        <a:rPr lang="en-US" sz="1700" dirty="0">
                          <a:solidFill>
                            <a:schemeClr val="tx1">
                              <a:lumMod val="50000"/>
                            </a:schemeClr>
                          </a:solidFill>
                          <a:latin typeface="Times New Roman" panose="02020603050405020304" pitchFamily="18" charset="0"/>
                          <a:cs typeface="Times New Roman" panose="02020603050405020304" pitchFamily="18" charset="0"/>
                        </a:rPr>
                        <a:t> </a:t>
                      </a:r>
                      <a:r>
                        <a:rPr lang="en-US" sz="1700" dirty="0" err="1">
                          <a:solidFill>
                            <a:schemeClr val="tx1">
                              <a:lumMod val="50000"/>
                            </a:schemeClr>
                          </a:solidFill>
                          <a:latin typeface="Times New Roman" panose="02020603050405020304" pitchFamily="18" charset="0"/>
                          <a:cs typeface="Times New Roman" panose="02020603050405020304" pitchFamily="18" charset="0"/>
                        </a:rPr>
                        <a:t>những</a:t>
                      </a:r>
                      <a:r>
                        <a:rPr lang="en-US" sz="1700" dirty="0">
                          <a:solidFill>
                            <a:schemeClr val="tx1">
                              <a:lumMod val="50000"/>
                            </a:schemeClr>
                          </a:solidFill>
                          <a:latin typeface="Times New Roman" panose="02020603050405020304" pitchFamily="18" charset="0"/>
                          <a:cs typeface="Times New Roman" panose="02020603050405020304" pitchFamily="18" charset="0"/>
                        </a:rPr>
                        <a:t> </a:t>
                      </a:r>
                      <a:r>
                        <a:rPr lang="en-US" sz="1700" dirty="0" err="1">
                          <a:solidFill>
                            <a:schemeClr val="tx1">
                              <a:lumMod val="50000"/>
                            </a:schemeClr>
                          </a:solidFill>
                          <a:latin typeface="Times New Roman" panose="02020603050405020304" pitchFamily="18" charset="0"/>
                          <a:cs typeface="Times New Roman" panose="02020603050405020304" pitchFamily="18" charset="0"/>
                        </a:rPr>
                        <a:t>việc</a:t>
                      </a:r>
                      <a:r>
                        <a:rPr lang="en-US" sz="1700" dirty="0">
                          <a:solidFill>
                            <a:schemeClr val="tx1">
                              <a:lumMod val="50000"/>
                            </a:schemeClr>
                          </a:solidFill>
                          <a:latin typeface="Times New Roman" panose="02020603050405020304" pitchFamily="18" charset="0"/>
                          <a:cs typeface="Times New Roman" panose="02020603050405020304" pitchFamily="18" charset="0"/>
                        </a:rPr>
                        <a:t> </a:t>
                      </a:r>
                      <a:r>
                        <a:rPr lang="en-US" sz="1700" dirty="0" err="1">
                          <a:solidFill>
                            <a:schemeClr val="tx1">
                              <a:lumMod val="50000"/>
                            </a:schemeClr>
                          </a:solidFill>
                          <a:latin typeface="Times New Roman" panose="02020603050405020304" pitchFamily="18" charset="0"/>
                          <a:cs typeface="Times New Roman" panose="02020603050405020304" pitchFamily="18" charset="0"/>
                        </a:rPr>
                        <a:t>tuy</a:t>
                      </a:r>
                      <a:r>
                        <a:rPr lang="en-US" sz="1700" dirty="0">
                          <a:solidFill>
                            <a:schemeClr val="tx1">
                              <a:lumMod val="50000"/>
                            </a:schemeClr>
                          </a:solidFill>
                          <a:latin typeface="Times New Roman" panose="02020603050405020304" pitchFamily="18" charset="0"/>
                          <a:cs typeface="Times New Roman" panose="02020603050405020304" pitchFamily="18" charset="0"/>
                        </a:rPr>
                        <a:t> </a:t>
                      </a:r>
                      <a:r>
                        <a:rPr lang="en-US" sz="1700" dirty="0" err="1">
                          <a:solidFill>
                            <a:schemeClr val="tx1">
                              <a:lumMod val="50000"/>
                            </a:schemeClr>
                          </a:solidFill>
                          <a:latin typeface="Times New Roman" panose="02020603050405020304" pitchFamily="18" charset="0"/>
                          <a:cs typeface="Times New Roman" panose="02020603050405020304" pitchFamily="18" charset="0"/>
                        </a:rPr>
                        <a:t>nhỏ</a:t>
                      </a:r>
                      <a:r>
                        <a:rPr lang="en-US" sz="1700" dirty="0">
                          <a:solidFill>
                            <a:schemeClr val="tx1">
                              <a:lumMod val="50000"/>
                            </a:schemeClr>
                          </a:solidFill>
                          <a:latin typeface="Times New Roman" panose="02020603050405020304" pitchFamily="18" charset="0"/>
                          <a:cs typeface="Times New Roman" panose="02020603050405020304" pitchFamily="18" charset="0"/>
                        </a:rPr>
                        <a:t> </a:t>
                      </a:r>
                      <a:r>
                        <a:rPr lang="en-US" sz="1700" dirty="0" err="1">
                          <a:solidFill>
                            <a:schemeClr val="tx1">
                              <a:lumMod val="50000"/>
                            </a:schemeClr>
                          </a:solidFill>
                          <a:latin typeface="Times New Roman" panose="02020603050405020304" pitchFamily="18" charset="0"/>
                          <a:cs typeface="Times New Roman" panose="02020603050405020304" pitchFamily="18" charset="0"/>
                        </a:rPr>
                        <a:t>mà</a:t>
                      </a:r>
                      <a:r>
                        <a:rPr lang="en-US" sz="1700" dirty="0">
                          <a:solidFill>
                            <a:schemeClr val="tx1">
                              <a:lumMod val="50000"/>
                            </a:schemeClr>
                          </a:solidFill>
                          <a:latin typeface="Times New Roman" panose="02020603050405020304" pitchFamily="18" charset="0"/>
                          <a:cs typeface="Times New Roman" panose="02020603050405020304" pitchFamily="18" charset="0"/>
                        </a:rPr>
                        <a:t> ý </a:t>
                      </a:r>
                      <a:r>
                        <a:rPr lang="en-US" sz="1700" dirty="0" err="1">
                          <a:solidFill>
                            <a:schemeClr val="tx1">
                              <a:lumMod val="50000"/>
                            </a:schemeClr>
                          </a:solidFill>
                          <a:latin typeface="Times New Roman" panose="02020603050405020304" pitchFamily="18" charset="0"/>
                          <a:cs typeface="Times New Roman" panose="02020603050405020304" pitchFamily="18" charset="0"/>
                        </a:rPr>
                        <a:t>nghĩa</a:t>
                      </a:r>
                      <a:r>
                        <a:rPr lang="en-US" sz="1700" dirty="0">
                          <a:solidFill>
                            <a:schemeClr val="tx1">
                              <a:lumMod val="50000"/>
                            </a:schemeClr>
                          </a:solidFill>
                          <a:latin typeface="Times New Roman" panose="02020603050405020304" pitchFamily="18" charset="0"/>
                          <a:cs typeface="Times New Roman" panose="02020603050405020304" pitchFamily="18" charset="0"/>
                        </a:rPr>
                        <a:t> </a:t>
                      </a:r>
                      <a:r>
                        <a:rPr lang="en-US" sz="1700" dirty="0" err="1">
                          <a:solidFill>
                            <a:schemeClr val="tx1">
                              <a:lumMod val="50000"/>
                            </a:schemeClr>
                          </a:solidFill>
                          <a:latin typeface="Times New Roman" panose="02020603050405020304" pitchFamily="18" charset="0"/>
                          <a:cs typeface="Times New Roman" panose="02020603050405020304" pitchFamily="18" charset="0"/>
                        </a:rPr>
                        <a:t>rất</a:t>
                      </a:r>
                      <a:r>
                        <a:rPr lang="en-US" sz="1700" dirty="0">
                          <a:solidFill>
                            <a:schemeClr val="tx1">
                              <a:lumMod val="50000"/>
                            </a:schemeClr>
                          </a:solidFill>
                          <a:latin typeface="Times New Roman" panose="02020603050405020304" pitchFamily="18" charset="0"/>
                          <a:cs typeface="Times New Roman" panose="02020603050405020304" pitchFamily="18" charset="0"/>
                        </a:rPr>
                        <a:t> </a:t>
                      </a:r>
                      <a:r>
                        <a:rPr lang="en-US" sz="1700" dirty="0" err="1">
                          <a:solidFill>
                            <a:schemeClr val="tx1">
                              <a:lumMod val="50000"/>
                            </a:schemeClr>
                          </a:solidFill>
                          <a:latin typeface="Times New Roman" panose="02020603050405020304" pitchFamily="18" charset="0"/>
                          <a:cs typeface="Times New Roman" panose="02020603050405020304" pitchFamily="18" charset="0"/>
                        </a:rPr>
                        <a:t>lớn</a:t>
                      </a:r>
                      <a:r>
                        <a:rPr lang="en-US" sz="1700" dirty="0">
                          <a:solidFill>
                            <a:schemeClr val="tx1">
                              <a:lumMod val="50000"/>
                            </a:schemeClr>
                          </a:solidFill>
                          <a:latin typeface="Times New Roman" panose="02020603050405020304" pitchFamily="18" charset="0"/>
                          <a:cs typeface="Times New Roman" panose="02020603050405020304" pitchFamily="18" charset="0"/>
                        </a:rPr>
                        <a:t> </a:t>
                      </a:r>
                      <a:r>
                        <a:rPr lang="en-US" sz="1700" dirty="0" err="1">
                          <a:solidFill>
                            <a:schemeClr val="tx1">
                              <a:lumMod val="50000"/>
                            </a:schemeClr>
                          </a:solidFill>
                          <a:latin typeface="Times New Roman" panose="02020603050405020304" pitchFamily="18" charset="0"/>
                          <a:cs typeface="Times New Roman" panose="02020603050405020304" pitchFamily="18" charset="0"/>
                        </a:rPr>
                        <a:t>lao</a:t>
                      </a:r>
                      <a:endParaRPr lang="en-US" sz="1700" dirty="0">
                        <a:solidFill>
                          <a:schemeClr val="tx1">
                            <a:lumMod val="50000"/>
                          </a:schemeClr>
                        </a:solidFill>
                        <a:latin typeface="Times New Roman" panose="02020603050405020304" pitchFamily="18" charset="0"/>
                        <a:cs typeface="Times New Roman" panose="02020603050405020304" pitchFamily="18" charset="0"/>
                      </a:endParaRPr>
                    </a:p>
                    <a:p>
                      <a:pPr marL="0" marR="0" lvl="1" indent="0" algn="l" defTabSz="914400" rtl="0" eaLnBrk="1" fontAlgn="auto" latinLnBrk="0" hangingPunct="1">
                        <a:lnSpc>
                          <a:spcPct val="100000"/>
                        </a:lnSpc>
                        <a:spcBef>
                          <a:spcPts val="0"/>
                        </a:spcBef>
                        <a:spcAft>
                          <a:spcPts val="0"/>
                        </a:spcAft>
                        <a:buClr>
                          <a:srgbClr val="000000"/>
                        </a:buClr>
                        <a:buSzTx/>
                        <a:buFont typeface="Arial"/>
                        <a:buNone/>
                        <a:tabLst/>
                        <a:defRPr/>
                      </a:pPr>
                      <a:r>
                        <a:rPr lang="en-US" sz="1700" dirty="0">
                          <a:solidFill>
                            <a:schemeClr val="tx1">
                              <a:lumMod val="50000"/>
                            </a:schemeClr>
                          </a:solidFill>
                          <a:latin typeface="Times New Roman" panose="02020603050405020304" pitchFamily="18" charset="0"/>
                          <a:cs typeface="Times New Roman" panose="02020603050405020304" pitchFamily="18" charset="0"/>
                        </a:rPr>
                        <a:t>- </a:t>
                      </a:r>
                      <a:r>
                        <a:rPr lang="en-US" sz="1700" dirty="0" err="1">
                          <a:solidFill>
                            <a:schemeClr val="tx1">
                              <a:lumMod val="50000"/>
                            </a:schemeClr>
                          </a:solidFill>
                          <a:latin typeface="Times New Roman" panose="02020603050405020304" pitchFamily="18" charset="0"/>
                          <a:cs typeface="Times New Roman" panose="02020603050405020304" pitchFamily="18" charset="0"/>
                        </a:rPr>
                        <a:t>Bằng</a:t>
                      </a:r>
                      <a:r>
                        <a:rPr lang="en-US" sz="1700" dirty="0">
                          <a:solidFill>
                            <a:schemeClr val="tx1">
                              <a:lumMod val="50000"/>
                            </a:schemeClr>
                          </a:solidFill>
                          <a:latin typeface="Times New Roman" panose="02020603050405020304" pitchFamily="18" charset="0"/>
                          <a:cs typeface="Times New Roman" panose="02020603050405020304" pitchFamily="18" charset="0"/>
                        </a:rPr>
                        <a:t> </a:t>
                      </a:r>
                      <a:r>
                        <a:rPr lang="en-US" sz="1700" dirty="0" err="1">
                          <a:solidFill>
                            <a:schemeClr val="tx1">
                              <a:lumMod val="50000"/>
                            </a:schemeClr>
                          </a:solidFill>
                          <a:latin typeface="Times New Roman" panose="02020603050405020304" pitchFamily="18" charset="0"/>
                          <a:cs typeface="Times New Roman" panose="02020603050405020304" pitchFamily="18" charset="0"/>
                        </a:rPr>
                        <a:t>chứng</a:t>
                      </a:r>
                      <a:r>
                        <a:rPr lang="en-US" sz="1700" dirty="0">
                          <a:solidFill>
                            <a:schemeClr val="tx1">
                              <a:lumMod val="50000"/>
                            </a:schemeClr>
                          </a:solidFill>
                          <a:latin typeface="Times New Roman" panose="02020603050405020304" pitchFamily="18" charset="0"/>
                          <a:cs typeface="Times New Roman" panose="02020603050405020304" pitchFamily="18" charset="0"/>
                        </a:rPr>
                        <a:t>:</a:t>
                      </a:r>
                      <a:r>
                        <a:rPr lang="en-US" sz="1700" baseline="0" dirty="0">
                          <a:solidFill>
                            <a:schemeClr val="tx1">
                              <a:lumMod val="50000"/>
                            </a:schemeClr>
                          </a:solidFill>
                          <a:latin typeface="Times New Roman" panose="02020603050405020304" pitchFamily="18" charset="0"/>
                          <a:cs typeface="Times New Roman" panose="02020603050405020304" pitchFamily="18" charset="0"/>
                        </a:rPr>
                        <a:t> </a:t>
                      </a:r>
                      <a:r>
                        <a:rPr lang="en-US" sz="1700" dirty="0" err="1">
                          <a:solidFill>
                            <a:schemeClr val="tx1">
                              <a:lumMod val="50000"/>
                            </a:schemeClr>
                          </a:solidFill>
                          <a:latin typeface="Times New Roman" panose="02020603050405020304" pitchFamily="18" charset="0"/>
                          <a:cs typeface="Times New Roman" panose="02020603050405020304" pitchFamily="18" charset="0"/>
                        </a:rPr>
                        <a:t>Ông</a:t>
                      </a:r>
                      <a:r>
                        <a:rPr lang="en-US" sz="1700" dirty="0">
                          <a:solidFill>
                            <a:schemeClr val="tx1">
                              <a:lumMod val="50000"/>
                            </a:schemeClr>
                          </a:solidFill>
                          <a:latin typeface="Times New Roman" panose="02020603050405020304" pitchFamily="18" charset="0"/>
                          <a:cs typeface="Times New Roman" panose="02020603050405020304" pitchFamily="18" charset="0"/>
                        </a:rPr>
                        <a:t> Ni-</a:t>
                      </a:r>
                      <a:r>
                        <a:rPr lang="en-US" sz="1700" dirty="0" err="1">
                          <a:solidFill>
                            <a:schemeClr val="tx1">
                              <a:lumMod val="50000"/>
                            </a:schemeClr>
                          </a:solidFill>
                          <a:latin typeface="Times New Roman" panose="02020603050405020304" pitchFamily="18" charset="0"/>
                          <a:cs typeface="Times New Roman" panose="02020603050405020304" pitchFamily="18" charset="0"/>
                        </a:rPr>
                        <a:t>nô</a:t>
                      </a:r>
                      <a:r>
                        <a:rPr lang="en-US" sz="1700" dirty="0">
                          <a:solidFill>
                            <a:schemeClr val="tx1">
                              <a:lumMod val="50000"/>
                            </a:schemeClr>
                          </a:solidFill>
                          <a:latin typeface="Times New Roman" panose="02020603050405020304" pitchFamily="18" charset="0"/>
                          <a:cs typeface="Times New Roman" panose="02020603050405020304" pitchFamily="18" charset="0"/>
                        </a:rPr>
                        <a:t>-mi-</a:t>
                      </a:r>
                      <a:r>
                        <a:rPr lang="en-US" sz="1700" dirty="0" err="1">
                          <a:solidFill>
                            <a:schemeClr val="tx1">
                              <a:lumMod val="50000"/>
                            </a:schemeClr>
                          </a:solidFill>
                          <a:latin typeface="Times New Roman" panose="02020603050405020304" pitchFamily="18" charset="0"/>
                          <a:cs typeface="Times New Roman" panose="02020603050405020304" pitchFamily="18" charset="0"/>
                        </a:rPr>
                        <a:t>gia</a:t>
                      </a:r>
                      <a:r>
                        <a:rPr lang="en-US" sz="1700" dirty="0">
                          <a:solidFill>
                            <a:schemeClr val="tx1">
                              <a:lumMod val="50000"/>
                            </a:schemeClr>
                          </a:solidFill>
                          <a:latin typeface="Times New Roman" panose="02020603050405020304" pitchFamily="18" charset="0"/>
                          <a:cs typeface="Times New Roman" panose="02020603050405020304" pitchFamily="18" charset="0"/>
                        </a:rPr>
                        <a:t>, </a:t>
                      </a:r>
                      <a:r>
                        <a:rPr lang="en-US" sz="1700" dirty="0" err="1">
                          <a:solidFill>
                            <a:schemeClr val="tx1">
                              <a:lumMod val="50000"/>
                            </a:schemeClr>
                          </a:solidFill>
                          <a:latin typeface="Times New Roman" panose="02020603050405020304" pitchFamily="18" charset="0"/>
                          <a:cs typeface="Times New Roman" panose="02020603050405020304" pitchFamily="18" charset="0"/>
                        </a:rPr>
                        <a:t>một</a:t>
                      </a:r>
                      <a:r>
                        <a:rPr lang="en-US" sz="1700" dirty="0">
                          <a:solidFill>
                            <a:schemeClr val="tx1">
                              <a:lumMod val="50000"/>
                            </a:schemeClr>
                          </a:solidFill>
                          <a:latin typeface="Times New Roman" panose="02020603050405020304" pitchFamily="18" charset="0"/>
                          <a:cs typeface="Times New Roman" panose="02020603050405020304" pitchFamily="18" charset="0"/>
                        </a:rPr>
                        <a:t> </a:t>
                      </a:r>
                      <a:r>
                        <a:rPr lang="en-US" sz="1700" dirty="0" err="1">
                          <a:solidFill>
                            <a:schemeClr val="tx1">
                              <a:lumMod val="50000"/>
                            </a:schemeClr>
                          </a:solidFill>
                          <a:latin typeface="Times New Roman" panose="02020603050405020304" pitchFamily="18" charset="0"/>
                          <a:cs typeface="Times New Roman" panose="02020603050405020304" pitchFamily="18" charset="0"/>
                        </a:rPr>
                        <a:t>doanh</a:t>
                      </a:r>
                      <a:r>
                        <a:rPr lang="en-US" sz="1700" dirty="0">
                          <a:solidFill>
                            <a:schemeClr val="tx1">
                              <a:lumMod val="50000"/>
                            </a:schemeClr>
                          </a:solidFill>
                          <a:latin typeface="Times New Roman" panose="02020603050405020304" pitchFamily="18" charset="0"/>
                          <a:cs typeface="Times New Roman" panose="02020603050405020304" pitchFamily="18" charset="0"/>
                        </a:rPr>
                        <a:t> </a:t>
                      </a:r>
                      <a:r>
                        <a:rPr lang="en-US" sz="1700" dirty="0" err="1">
                          <a:solidFill>
                            <a:schemeClr val="tx1">
                              <a:lumMod val="50000"/>
                            </a:schemeClr>
                          </a:solidFill>
                          <a:latin typeface="Times New Roman" panose="02020603050405020304" pitchFamily="18" charset="0"/>
                          <a:cs typeface="Times New Roman" panose="02020603050405020304" pitchFamily="18" charset="0"/>
                        </a:rPr>
                        <a:t>nhân</a:t>
                      </a:r>
                      <a:r>
                        <a:rPr lang="en-US" sz="1700" dirty="0">
                          <a:solidFill>
                            <a:schemeClr val="tx1">
                              <a:lumMod val="50000"/>
                            </a:schemeClr>
                          </a:solidFill>
                          <a:latin typeface="Times New Roman" panose="02020603050405020304" pitchFamily="18" charset="0"/>
                          <a:cs typeface="Times New Roman" panose="02020603050405020304" pitchFamily="18" charset="0"/>
                        </a:rPr>
                        <a:t> </a:t>
                      </a:r>
                      <a:r>
                        <a:rPr lang="en-US" sz="1700" dirty="0" err="1">
                          <a:solidFill>
                            <a:schemeClr val="tx1">
                              <a:lumMod val="50000"/>
                            </a:schemeClr>
                          </a:solidFill>
                          <a:latin typeface="Times New Roman" panose="02020603050405020304" pitchFamily="18" charset="0"/>
                          <a:cs typeface="Times New Roman" panose="02020603050405020304" pitchFamily="18" charset="0"/>
                        </a:rPr>
                        <a:t>người</a:t>
                      </a:r>
                      <a:r>
                        <a:rPr lang="en-US" sz="1700" dirty="0">
                          <a:solidFill>
                            <a:schemeClr val="tx1">
                              <a:lumMod val="50000"/>
                            </a:schemeClr>
                          </a:solidFill>
                          <a:latin typeface="Times New Roman" panose="02020603050405020304" pitchFamily="18" charset="0"/>
                          <a:cs typeface="Times New Roman" panose="02020603050405020304" pitchFamily="18" charset="0"/>
                        </a:rPr>
                        <a:t> </a:t>
                      </a:r>
                      <a:r>
                        <a:rPr lang="en-US" sz="1700" dirty="0" err="1">
                          <a:solidFill>
                            <a:schemeClr val="tx1">
                              <a:lumMod val="50000"/>
                            </a:schemeClr>
                          </a:solidFill>
                          <a:latin typeface="Times New Roman" panose="02020603050405020304" pitchFamily="18" charset="0"/>
                          <a:cs typeface="Times New Roman" panose="02020603050405020304" pitchFamily="18" charset="0"/>
                        </a:rPr>
                        <a:t>Nhật</a:t>
                      </a:r>
                      <a:r>
                        <a:rPr lang="en-US" sz="1700" dirty="0">
                          <a:solidFill>
                            <a:schemeClr val="tx1">
                              <a:lumMod val="50000"/>
                            </a:schemeClr>
                          </a:solidFill>
                          <a:latin typeface="Times New Roman" panose="02020603050405020304" pitchFamily="18" charset="0"/>
                          <a:cs typeface="Times New Roman" panose="02020603050405020304" pitchFamily="18" charset="0"/>
                        </a:rPr>
                        <a:t>, </a:t>
                      </a:r>
                      <a:r>
                        <a:rPr lang="en-US" sz="1700" dirty="0" err="1">
                          <a:solidFill>
                            <a:schemeClr val="tx1">
                              <a:lumMod val="50000"/>
                            </a:schemeClr>
                          </a:solidFill>
                          <a:latin typeface="Times New Roman" panose="02020603050405020304" pitchFamily="18" charset="0"/>
                          <a:cs typeface="Times New Roman" panose="02020603050405020304" pitchFamily="18" charset="0"/>
                        </a:rPr>
                        <a:t>đã</a:t>
                      </a:r>
                      <a:r>
                        <a:rPr lang="en-US" sz="1700" dirty="0">
                          <a:solidFill>
                            <a:schemeClr val="tx1">
                              <a:lumMod val="50000"/>
                            </a:schemeClr>
                          </a:solidFill>
                          <a:latin typeface="Times New Roman" panose="02020603050405020304" pitchFamily="18" charset="0"/>
                          <a:cs typeface="Times New Roman" panose="02020603050405020304" pitchFamily="18" charset="0"/>
                        </a:rPr>
                        <a:t> </a:t>
                      </a:r>
                      <a:r>
                        <a:rPr lang="en-US" sz="1700" dirty="0" err="1">
                          <a:solidFill>
                            <a:schemeClr val="tx1">
                              <a:lumMod val="50000"/>
                            </a:schemeClr>
                          </a:solidFill>
                          <a:latin typeface="Times New Roman" panose="02020603050405020304" pitchFamily="18" charset="0"/>
                          <a:cs typeface="Times New Roman" panose="02020603050405020304" pitchFamily="18" charset="0"/>
                        </a:rPr>
                        <a:t>đến</a:t>
                      </a:r>
                      <a:r>
                        <a:rPr lang="en-US" sz="1700" dirty="0">
                          <a:solidFill>
                            <a:schemeClr val="tx1">
                              <a:lumMod val="50000"/>
                            </a:schemeClr>
                          </a:solidFill>
                          <a:latin typeface="Times New Roman" panose="02020603050405020304" pitchFamily="18" charset="0"/>
                          <a:cs typeface="Times New Roman" panose="02020603050405020304" pitchFamily="18" charset="0"/>
                        </a:rPr>
                        <a:t> </a:t>
                      </a:r>
                      <a:r>
                        <a:rPr lang="en-US" sz="1700" dirty="0" err="1">
                          <a:solidFill>
                            <a:schemeClr val="tx1">
                              <a:lumMod val="50000"/>
                            </a:schemeClr>
                          </a:solidFill>
                          <a:latin typeface="Times New Roman" panose="02020603050405020304" pitchFamily="18" charset="0"/>
                          <a:cs typeface="Times New Roman" panose="02020603050405020304" pitchFamily="18" charset="0"/>
                        </a:rPr>
                        <a:t>Hồ</a:t>
                      </a:r>
                      <a:r>
                        <a:rPr lang="en-US" sz="1700" dirty="0">
                          <a:solidFill>
                            <a:schemeClr val="tx1">
                              <a:lumMod val="50000"/>
                            </a:schemeClr>
                          </a:solidFill>
                          <a:latin typeface="Times New Roman" panose="02020603050405020304" pitchFamily="18" charset="0"/>
                          <a:cs typeface="Times New Roman" panose="02020603050405020304" pitchFamily="18" charset="0"/>
                        </a:rPr>
                        <a:t> </a:t>
                      </a:r>
                      <a:r>
                        <a:rPr lang="en-US" sz="1700" dirty="0" err="1">
                          <a:solidFill>
                            <a:schemeClr val="tx1">
                              <a:lumMod val="50000"/>
                            </a:schemeClr>
                          </a:solidFill>
                          <a:latin typeface="Times New Roman" panose="02020603050405020304" pitchFamily="18" charset="0"/>
                          <a:cs typeface="Times New Roman" panose="02020603050405020304" pitchFamily="18" charset="0"/>
                        </a:rPr>
                        <a:t>Gươm</a:t>
                      </a:r>
                      <a:r>
                        <a:rPr lang="en-US" sz="1700" dirty="0">
                          <a:solidFill>
                            <a:schemeClr val="tx1">
                              <a:lumMod val="50000"/>
                            </a:schemeClr>
                          </a:solidFill>
                          <a:latin typeface="Times New Roman" panose="02020603050405020304" pitchFamily="18" charset="0"/>
                          <a:cs typeface="Times New Roman" panose="02020603050405020304" pitchFamily="18" charset="0"/>
                        </a:rPr>
                        <a:t> </a:t>
                      </a:r>
                      <a:r>
                        <a:rPr lang="en-US" sz="1700" dirty="0" err="1">
                          <a:solidFill>
                            <a:schemeClr val="tx1">
                              <a:lumMod val="50000"/>
                            </a:schemeClr>
                          </a:solidFill>
                          <a:latin typeface="Times New Roman" panose="02020603050405020304" pitchFamily="18" charset="0"/>
                          <a:cs typeface="Times New Roman" panose="02020603050405020304" pitchFamily="18" charset="0"/>
                        </a:rPr>
                        <a:t>nhặt</a:t>
                      </a:r>
                      <a:r>
                        <a:rPr lang="en-US" sz="1700" dirty="0">
                          <a:solidFill>
                            <a:schemeClr val="tx1">
                              <a:lumMod val="50000"/>
                            </a:schemeClr>
                          </a:solidFill>
                          <a:latin typeface="Times New Roman" panose="02020603050405020304" pitchFamily="18" charset="0"/>
                          <a:cs typeface="Times New Roman" panose="02020603050405020304" pitchFamily="18" charset="0"/>
                        </a:rPr>
                        <a:t> </a:t>
                      </a:r>
                      <a:r>
                        <a:rPr lang="en-US" sz="1700" dirty="0" err="1">
                          <a:solidFill>
                            <a:schemeClr val="tx1">
                              <a:lumMod val="50000"/>
                            </a:schemeClr>
                          </a:solidFill>
                          <a:latin typeface="Times New Roman" panose="02020603050405020304" pitchFamily="18" charset="0"/>
                          <a:cs typeface="Times New Roman" panose="02020603050405020304" pitchFamily="18" charset="0"/>
                        </a:rPr>
                        <a:t>rác</a:t>
                      </a:r>
                      <a:r>
                        <a:rPr lang="en-US" sz="1700" dirty="0">
                          <a:solidFill>
                            <a:schemeClr val="tx1">
                              <a:lumMod val="50000"/>
                            </a:schemeClr>
                          </a:solidFill>
                          <a:latin typeface="Times New Roman" panose="02020603050405020304" pitchFamily="18" charset="0"/>
                          <a:cs typeface="Times New Roman" panose="02020603050405020304" pitchFamily="18" charset="0"/>
                        </a:rPr>
                        <a:t> </a:t>
                      </a:r>
                      <a:r>
                        <a:rPr lang="en-US" sz="1700" dirty="0" err="1">
                          <a:solidFill>
                            <a:schemeClr val="tx1">
                              <a:lumMod val="50000"/>
                            </a:schemeClr>
                          </a:solidFill>
                          <a:latin typeface="Times New Roman" panose="02020603050405020304" pitchFamily="18" charset="0"/>
                          <a:cs typeface="Times New Roman" panose="02020603050405020304" pitchFamily="18" charset="0"/>
                        </a:rPr>
                        <a:t>vào</a:t>
                      </a:r>
                      <a:r>
                        <a:rPr lang="en-US" sz="1700" dirty="0">
                          <a:solidFill>
                            <a:schemeClr val="tx1">
                              <a:lumMod val="50000"/>
                            </a:schemeClr>
                          </a:solidFill>
                          <a:latin typeface="Times New Roman" panose="02020603050405020304" pitchFamily="18" charset="0"/>
                          <a:cs typeface="Times New Roman" panose="02020603050405020304" pitchFamily="18" charset="0"/>
                        </a:rPr>
                        <a:t> </a:t>
                      </a:r>
                      <a:r>
                        <a:rPr lang="en-US" sz="1700" dirty="0" err="1">
                          <a:solidFill>
                            <a:schemeClr val="tx1">
                              <a:lumMod val="50000"/>
                            </a:schemeClr>
                          </a:solidFill>
                          <a:latin typeface="Times New Roman" panose="02020603050405020304" pitchFamily="18" charset="0"/>
                          <a:cs typeface="Times New Roman" panose="02020603050405020304" pitchFamily="18" charset="0"/>
                        </a:rPr>
                        <a:t>mỗi</a:t>
                      </a:r>
                      <a:r>
                        <a:rPr lang="en-US" sz="1700" dirty="0">
                          <a:solidFill>
                            <a:schemeClr val="tx1">
                              <a:lumMod val="50000"/>
                            </a:schemeClr>
                          </a:solidFill>
                          <a:latin typeface="Times New Roman" panose="02020603050405020304" pitchFamily="18" charset="0"/>
                          <a:cs typeface="Times New Roman" panose="02020603050405020304" pitchFamily="18" charset="0"/>
                        </a:rPr>
                        <a:t> </a:t>
                      </a:r>
                      <a:r>
                        <a:rPr lang="en-US" sz="1700" dirty="0" err="1">
                          <a:solidFill>
                            <a:schemeClr val="tx1">
                              <a:lumMod val="50000"/>
                            </a:schemeClr>
                          </a:solidFill>
                          <a:latin typeface="Times New Roman" panose="02020603050405020304" pitchFamily="18" charset="0"/>
                          <a:cs typeface="Times New Roman" panose="02020603050405020304" pitchFamily="18" charset="0"/>
                        </a:rPr>
                        <a:t>sáng</a:t>
                      </a:r>
                      <a:r>
                        <a:rPr lang="en-US" sz="1700" dirty="0">
                          <a:solidFill>
                            <a:schemeClr val="tx1">
                              <a:lumMod val="50000"/>
                            </a:schemeClr>
                          </a:solidFill>
                          <a:latin typeface="Times New Roman" panose="02020603050405020304" pitchFamily="18" charset="0"/>
                          <a:cs typeface="Times New Roman" panose="02020603050405020304" pitchFamily="18" charset="0"/>
                        </a:rPr>
                        <a:t> </a:t>
                      </a:r>
                      <a:r>
                        <a:rPr lang="en-US" sz="1700" dirty="0" err="1">
                          <a:solidFill>
                            <a:schemeClr val="tx1">
                              <a:lumMod val="50000"/>
                            </a:schemeClr>
                          </a:solidFill>
                          <a:latin typeface="Times New Roman" panose="02020603050405020304" pitchFamily="18" charset="0"/>
                          <a:cs typeface="Times New Roman" panose="02020603050405020304" pitchFamily="18" charset="0"/>
                        </a:rPr>
                        <a:t>chủ</a:t>
                      </a:r>
                      <a:r>
                        <a:rPr lang="en-US" sz="1700" dirty="0">
                          <a:solidFill>
                            <a:schemeClr val="tx1">
                              <a:lumMod val="50000"/>
                            </a:schemeClr>
                          </a:solidFill>
                          <a:latin typeface="Times New Roman" panose="02020603050405020304" pitchFamily="18" charset="0"/>
                          <a:cs typeface="Times New Roman" panose="02020603050405020304" pitchFamily="18" charset="0"/>
                        </a:rPr>
                        <a:t> </a:t>
                      </a:r>
                      <a:r>
                        <a:rPr lang="en-US" sz="1700" dirty="0" err="1">
                          <a:solidFill>
                            <a:schemeClr val="tx1">
                              <a:lumMod val="50000"/>
                            </a:schemeClr>
                          </a:solidFill>
                          <a:latin typeface="Times New Roman" panose="02020603050405020304" pitchFamily="18" charset="0"/>
                          <a:cs typeface="Times New Roman" panose="02020603050405020304" pitchFamily="18" charset="0"/>
                        </a:rPr>
                        <a:t>nhật</a:t>
                      </a:r>
                      <a:r>
                        <a:rPr lang="en-US" sz="1700" dirty="0">
                          <a:solidFill>
                            <a:schemeClr val="tx1">
                              <a:lumMod val="50000"/>
                            </a:schemeClr>
                          </a:solidFill>
                          <a:latin typeface="Times New Roman" panose="02020603050405020304" pitchFamily="18" charset="0"/>
                          <a:cs typeface="Times New Roman" panose="02020603050405020304" pitchFamily="18" charset="0"/>
                        </a:rPr>
                        <a:t>. </a:t>
                      </a:r>
                      <a:r>
                        <a:rPr lang="en-US" sz="1700" dirty="0" err="1">
                          <a:solidFill>
                            <a:schemeClr val="tx1">
                              <a:lumMod val="50000"/>
                            </a:schemeClr>
                          </a:solidFill>
                          <a:latin typeface="Times New Roman" panose="02020603050405020304" pitchFamily="18" charset="0"/>
                          <a:cs typeface="Times New Roman" panose="02020603050405020304" pitchFamily="18" charset="0"/>
                        </a:rPr>
                        <a:t>Việc</a:t>
                      </a:r>
                      <a:r>
                        <a:rPr lang="en-US" sz="1700" dirty="0">
                          <a:solidFill>
                            <a:schemeClr val="tx1">
                              <a:lumMod val="50000"/>
                            </a:schemeClr>
                          </a:solidFill>
                          <a:latin typeface="Times New Roman" panose="02020603050405020304" pitchFamily="18" charset="0"/>
                          <a:cs typeface="Times New Roman" panose="02020603050405020304" pitchFamily="18" charset="0"/>
                        </a:rPr>
                        <a:t> </a:t>
                      </a:r>
                      <a:r>
                        <a:rPr lang="en-US" sz="1700" dirty="0" err="1">
                          <a:solidFill>
                            <a:schemeClr val="tx1">
                              <a:lumMod val="50000"/>
                            </a:schemeClr>
                          </a:solidFill>
                          <a:latin typeface="Times New Roman" panose="02020603050405020304" pitchFamily="18" charset="0"/>
                          <a:cs typeface="Times New Roman" panose="02020603050405020304" pitchFamily="18" charset="0"/>
                        </a:rPr>
                        <a:t>làm</a:t>
                      </a:r>
                      <a:r>
                        <a:rPr lang="en-US" sz="1700" dirty="0">
                          <a:solidFill>
                            <a:schemeClr val="tx1">
                              <a:lumMod val="50000"/>
                            </a:schemeClr>
                          </a:solidFill>
                          <a:latin typeface="Times New Roman" panose="02020603050405020304" pitchFamily="18" charset="0"/>
                          <a:cs typeface="Times New Roman" panose="02020603050405020304" pitchFamily="18" charset="0"/>
                        </a:rPr>
                        <a:t> </a:t>
                      </a:r>
                      <a:r>
                        <a:rPr lang="en-US" sz="1700" dirty="0" err="1">
                          <a:solidFill>
                            <a:schemeClr val="tx1">
                              <a:lumMod val="50000"/>
                            </a:schemeClr>
                          </a:solidFill>
                          <a:latin typeface="Times New Roman" panose="02020603050405020304" pitchFamily="18" charset="0"/>
                          <a:cs typeface="Times New Roman" panose="02020603050405020304" pitchFamily="18" charset="0"/>
                        </a:rPr>
                        <a:t>đầy</a:t>
                      </a:r>
                      <a:r>
                        <a:rPr lang="en-US" sz="1700" dirty="0">
                          <a:solidFill>
                            <a:schemeClr val="tx1">
                              <a:lumMod val="50000"/>
                            </a:schemeClr>
                          </a:solidFill>
                          <a:latin typeface="Times New Roman" panose="02020603050405020304" pitchFamily="18" charset="0"/>
                          <a:cs typeface="Times New Roman" panose="02020603050405020304" pitchFamily="18" charset="0"/>
                        </a:rPr>
                        <a:t> ý </a:t>
                      </a:r>
                      <a:r>
                        <a:rPr lang="en-US" sz="1700" dirty="0" err="1">
                          <a:solidFill>
                            <a:schemeClr val="tx1">
                              <a:lumMod val="50000"/>
                            </a:schemeClr>
                          </a:solidFill>
                          <a:latin typeface="Times New Roman" panose="02020603050405020304" pitchFamily="18" charset="0"/>
                          <a:cs typeface="Times New Roman" panose="02020603050405020304" pitchFamily="18" charset="0"/>
                        </a:rPr>
                        <a:t>nghĩa</a:t>
                      </a:r>
                      <a:r>
                        <a:rPr lang="en-US" sz="1700" dirty="0">
                          <a:solidFill>
                            <a:schemeClr val="tx1">
                              <a:lumMod val="50000"/>
                            </a:schemeClr>
                          </a:solidFill>
                          <a:latin typeface="Times New Roman" panose="02020603050405020304" pitchFamily="18" charset="0"/>
                          <a:cs typeface="Times New Roman" panose="02020603050405020304" pitchFamily="18" charset="0"/>
                        </a:rPr>
                        <a:t> </a:t>
                      </a:r>
                      <a:r>
                        <a:rPr lang="en-US" sz="1700" dirty="0" err="1">
                          <a:solidFill>
                            <a:schemeClr val="tx1">
                              <a:lumMod val="50000"/>
                            </a:schemeClr>
                          </a:solidFill>
                          <a:latin typeface="Times New Roman" panose="02020603050405020304" pitchFamily="18" charset="0"/>
                          <a:cs typeface="Times New Roman" panose="02020603050405020304" pitchFamily="18" charset="0"/>
                        </a:rPr>
                        <a:t>của</a:t>
                      </a:r>
                      <a:r>
                        <a:rPr lang="en-US" sz="1700" dirty="0">
                          <a:solidFill>
                            <a:schemeClr val="tx1">
                              <a:lumMod val="50000"/>
                            </a:schemeClr>
                          </a:solidFill>
                          <a:latin typeface="Times New Roman" panose="02020603050405020304" pitchFamily="18" charset="0"/>
                          <a:cs typeface="Times New Roman" panose="02020603050405020304" pitchFamily="18" charset="0"/>
                        </a:rPr>
                        <a:t> </a:t>
                      </a:r>
                      <a:r>
                        <a:rPr lang="en-US" sz="1700" dirty="0" err="1">
                          <a:solidFill>
                            <a:schemeClr val="tx1">
                              <a:lumMod val="50000"/>
                            </a:schemeClr>
                          </a:solidFill>
                          <a:latin typeface="Times New Roman" panose="02020603050405020304" pitchFamily="18" charset="0"/>
                          <a:cs typeface="Times New Roman" panose="02020603050405020304" pitchFamily="18" charset="0"/>
                        </a:rPr>
                        <a:t>ông</a:t>
                      </a:r>
                      <a:r>
                        <a:rPr lang="en-US" sz="1700" dirty="0">
                          <a:solidFill>
                            <a:schemeClr val="tx1">
                              <a:lumMod val="50000"/>
                            </a:schemeClr>
                          </a:solidFill>
                          <a:latin typeface="Times New Roman" panose="02020603050405020304" pitchFamily="18" charset="0"/>
                          <a:cs typeface="Times New Roman" panose="02020603050405020304" pitchFamily="18" charset="0"/>
                        </a:rPr>
                        <a:t> </a:t>
                      </a:r>
                      <a:r>
                        <a:rPr lang="en-US" sz="1700" dirty="0" err="1">
                          <a:solidFill>
                            <a:schemeClr val="tx1">
                              <a:lumMod val="50000"/>
                            </a:schemeClr>
                          </a:solidFill>
                          <a:latin typeface="Times New Roman" panose="02020603050405020304" pitchFamily="18" charset="0"/>
                          <a:cs typeface="Times New Roman" panose="02020603050405020304" pitchFamily="18" charset="0"/>
                        </a:rPr>
                        <a:t>đã</a:t>
                      </a:r>
                      <a:r>
                        <a:rPr lang="en-US" sz="1700" dirty="0">
                          <a:solidFill>
                            <a:schemeClr val="tx1">
                              <a:lumMod val="50000"/>
                            </a:schemeClr>
                          </a:solidFill>
                          <a:latin typeface="Times New Roman" panose="02020603050405020304" pitchFamily="18" charset="0"/>
                          <a:cs typeface="Times New Roman" panose="02020603050405020304" pitchFamily="18" charset="0"/>
                        </a:rPr>
                        <a:t> </a:t>
                      </a:r>
                      <a:r>
                        <a:rPr lang="en-US" sz="1700" dirty="0" err="1">
                          <a:solidFill>
                            <a:schemeClr val="tx1">
                              <a:lumMod val="50000"/>
                            </a:schemeClr>
                          </a:solidFill>
                          <a:latin typeface="Times New Roman" panose="02020603050405020304" pitchFamily="18" charset="0"/>
                          <a:cs typeface="Times New Roman" panose="02020603050405020304" pitchFamily="18" charset="0"/>
                        </a:rPr>
                        <a:t>có</a:t>
                      </a:r>
                      <a:r>
                        <a:rPr lang="en-US" sz="1700" dirty="0">
                          <a:solidFill>
                            <a:schemeClr val="tx1">
                              <a:lumMod val="50000"/>
                            </a:schemeClr>
                          </a:solidFill>
                          <a:latin typeface="Times New Roman" panose="02020603050405020304" pitchFamily="18" charset="0"/>
                          <a:cs typeface="Times New Roman" panose="02020603050405020304" pitchFamily="18" charset="0"/>
                        </a:rPr>
                        <a:t> </a:t>
                      </a:r>
                      <a:r>
                        <a:rPr lang="en-US" sz="1700" dirty="0" err="1">
                          <a:solidFill>
                            <a:schemeClr val="tx1">
                              <a:lumMod val="50000"/>
                            </a:schemeClr>
                          </a:solidFill>
                          <a:latin typeface="Times New Roman" panose="02020603050405020304" pitchFamily="18" charset="0"/>
                          <a:cs typeface="Times New Roman" panose="02020603050405020304" pitchFamily="18" charset="0"/>
                        </a:rPr>
                        <a:t>sức</a:t>
                      </a:r>
                      <a:r>
                        <a:rPr lang="en-US" sz="1700" dirty="0">
                          <a:solidFill>
                            <a:schemeClr val="tx1">
                              <a:lumMod val="50000"/>
                            </a:schemeClr>
                          </a:solidFill>
                          <a:latin typeface="Times New Roman" panose="02020603050405020304" pitchFamily="18" charset="0"/>
                          <a:cs typeface="Times New Roman" panose="02020603050405020304" pitchFamily="18" charset="0"/>
                        </a:rPr>
                        <a:t> </a:t>
                      </a:r>
                      <a:r>
                        <a:rPr lang="en-US" sz="1700" dirty="0" err="1">
                          <a:solidFill>
                            <a:schemeClr val="tx1">
                              <a:lumMod val="50000"/>
                            </a:schemeClr>
                          </a:solidFill>
                          <a:latin typeface="Times New Roman" panose="02020603050405020304" pitchFamily="18" charset="0"/>
                          <a:cs typeface="Times New Roman" panose="02020603050405020304" pitchFamily="18" charset="0"/>
                        </a:rPr>
                        <a:t>lan</a:t>
                      </a:r>
                      <a:r>
                        <a:rPr lang="en-US" sz="1700" dirty="0">
                          <a:solidFill>
                            <a:schemeClr val="tx1">
                              <a:lumMod val="50000"/>
                            </a:schemeClr>
                          </a:solidFill>
                          <a:latin typeface="Times New Roman" panose="02020603050405020304" pitchFamily="18" charset="0"/>
                          <a:cs typeface="Times New Roman" panose="02020603050405020304" pitchFamily="18" charset="0"/>
                        </a:rPr>
                        <a:t> </a:t>
                      </a:r>
                      <a:r>
                        <a:rPr lang="en-US" sz="1700" dirty="0" err="1">
                          <a:solidFill>
                            <a:schemeClr val="tx1">
                              <a:lumMod val="50000"/>
                            </a:schemeClr>
                          </a:solidFill>
                          <a:latin typeface="Times New Roman" panose="02020603050405020304" pitchFamily="18" charset="0"/>
                          <a:cs typeface="Times New Roman" panose="02020603050405020304" pitchFamily="18" charset="0"/>
                        </a:rPr>
                        <a:t>tỏa</a:t>
                      </a:r>
                      <a:r>
                        <a:rPr lang="en-US" sz="1700" dirty="0">
                          <a:solidFill>
                            <a:schemeClr val="tx1">
                              <a:lumMod val="50000"/>
                            </a:schemeClr>
                          </a:solidFill>
                          <a:latin typeface="Times New Roman" panose="02020603050405020304" pitchFamily="18" charset="0"/>
                          <a:cs typeface="Times New Roman" panose="02020603050405020304" pitchFamily="18" charset="0"/>
                        </a:rPr>
                        <a:t> </a:t>
                      </a:r>
                      <a:r>
                        <a:rPr lang="en-US" sz="1700" dirty="0" err="1">
                          <a:solidFill>
                            <a:schemeClr val="tx1">
                              <a:lumMod val="50000"/>
                            </a:schemeClr>
                          </a:solidFill>
                          <a:latin typeface="Times New Roman" panose="02020603050405020304" pitchFamily="18" charset="0"/>
                          <a:cs typeface="Times New Roman" panose="02020603050405020304" pitchFamily="18" charset="0"/>
                        </a:rPr>
                        <a:t>rất</a:t>
                      </a:r>
                      <a:r>
                        <a:rPr lang="en-US" sz="1700" dirty="0">
                          <a:solidFill>
                            <a:schemeClr val="tx1">
                              <a:lumMod val="50000"/>
                            </a:schemeClr>
                          </a:solidFill>
                          <a:latin typeface="Times New Roman" panose="02020603050405020304" pitchFamily="18" charset="0"/>
                          <a:cs typeface="Times New Roman" panose="02020603050405020304" pitchFamily="18" charset="0"/>
                        </a:rPr>
                        <a:t> </a:t>
                      </a:r>
                      <a:r>
                        <a:rPr lang="en-US" sz="1700" dirty="0" err="1">
                          <a:solidFill>
                            <a:schemeClr val="tx1">
                              <a:lumMod val="50000"/>
                            </a:schemeClr>
                          </a:solidFill>
                          <a:latin typeface="Times New Roman" panose="02020603050405020304" pitchFamily="18" charset="0"/>
                          <a:cs typeface="Times New Roman" panose="02020603050405020304" pitchFamily="18" charset="0"/>
                        </a:rPr>
                        <a:t>lớn</a:t>
                      </a:r>
                      <a:r>
                        <a:rPr lang="en-US" sz="1700" dirty="0">
                          <a:solidFill>
                            <a:schemeClr val="tx1">
                              <a:lumMod val="50000"/>
                            </a:schemeClr>
                          </a:solidFill>
                          <a:latin typeface="Times New Roman" panose="02020603050405020304" pitchFamily="18" charset="0"/>
                          <a:cs typeface="Times New Roman" panose="02020603050405020304" pitchFamily="18" charset="0"/>
                        </a:rPr>
                        <a:t>, </a:t>
                      </a:r>
                      <a:r>
                        <a:rPr lang="en-US" sz="1700" dirty="0" err="1">
                          <a:solidFill>
                            <a:schemeClr val="tx1">
                              <a:lumMod val="50000"/>
                            </a:schemeClr>
                          </a:solidFill>
                          <a:latin typeface="Times New Roman" panose="02020603050405020304" pitchFamily="18" charset="0"/>
                          <a:cs typeface="Times New Roman" panose="02020603050405020304" pitchFamily="18" charset="0"/>
                        </a:rPr>
                        <a:t>tác</a:t>
                      </a:r>
                      <a:r>
                        <a:rPr lang="en-US" sz="1700" dirty="0">
                          <a:solidFill>
                            <a:schemeClr val="tx1">
                              <a:lumMod val="50000"/>
                            </a:schemeClr>
                          </a:solidFill>
                          <a:latin typeface="Times New Roman" panose="02020603050405020304" pitchFamily="18" charset="0"/>
                          <a:cs typeface="Times New Roman" panose="02020603050405020304" pitchFamily="18" charset="0"/>
                        </a:rPr>
                        <a:t> </a:t>
                      </a:r>
                      <a:r>
                        <a:rPr lang="en-US" sz="1700" dirty="0" err="1">
                          <a:solidFill>
                            <a:schemeClr val="tx1">
                              <a:lumMod val="50000"/>
                            </a:schemeClr>
                          </a:solidFill>
                          <a:latin typeface="Times New Roman" panose="02020603050405020304" pitchFamily="18" charset="0"/>
                          <a:cs typeface="Times New Roman" panose="02020603050405020304" pitchFamily="18" charset="0"/>
                        </a:rPr>
                        <a:t>động</a:t>
                      </a:r>
                      <a:r>
                        <a:rPr lang="en-US" sz="1700" dirty="0">
                          <a:solidFill>
                            <a:schemeClr val="tx1">
                              <a:lumMod val="50000"/>
                            </a:schemeClr>
                          </a:solidFill>
                          <a:latin typeface="Times New Roman" panose="02020603050405020304" pitchFamily="18" charset="0"/>
                          <a:cs typeface="Times New Roman" panose="02020603050405020304" pitchFamily="18" charset="0"/>
                        </a:rPr>
                        <a:t> </a:t>
                      </a:r>
                      <a:r>
                        <a:rPr lang="en-US" sz="1700" dirty="0" err="1">
                          <a:solidFill>
                            <a:schemeClr val="tx1">
                              <a:lumMod val="50000"/>
                            </a:schemeClr>
                          </a:solidFill>
                          <a:latin typeface="Times New Roman" panose="02020603050405020304" pitchFamily="18" charset="0"/>
                          <a:cs typeface="Times New Roman" panose="02020603050405020304" pitchFamily="18" charset="0"/>
                        </a:rPr>
                        <a:t>đến</a:t>
                      </a:r>
                      <a:r>
                        <a:rPr lang="en-US" sz="1700" dirty="0">
                          <a:solidFill>
                            <a:schemeClr val="tx1">
                              <a:lumMod val="50000"/>
                            </a:schemeClr>
                          </a:solidFill>
                          <a:latin typeface="Times New Roman" panose="02020603050405020304" pitchFamily="18" charset="0"/>
                          <a:cs typeface="Times New Roman" panose="02020603050405020304" pitchFamily="18" charset="0"/>
                        </a:rPr>
                        <a:t> </a:t>
                      </a:r>
                      <a:r>
                        <a:rPr lang="en-US" sz="1700" dirty="0" err="1">
                          <a:solidFill>
                            <a:schemeClr val="tx1">
                              <a:lumMod val="50000"/>
                            </a:schemeClr>
                          </a:solidFill>
                          <a:latin typeface="Times New Roman" panose="02020603050405020304" pitchFamily="18" charset="0"/>
                          <a:cs typeface="Times New Roman" panose="02020603050405020304" pitchFamily="18" charset="0"/>
                        </a:rPr>
                        <a:t>nhận</a:t>
                      </a:r>
                      <a:r>
                        <a:rPr lang="en-US" sz="1700" dirty="0">
                          <a:solidFill>
                            <a:schemeClr val="tx1">
                              <a:lumMod val="50000"/>
                            </a:schemeClr>
                          </a:solidFill>
                          <a:latin typeface="Times New Roman" panose="02020603050405020304" pitchFamily="18" charset="0"/>
                          <a:cs typeface="Times New Roman" panose="02020603050405020304" pitchFamily="18" charset="0"/>
                        </a:rPr>
                        <a:t> </a:t>
                      </a:r>
                      <a:r>
                        <a:rPr lang="en-US" sz="1700" dirty="0" err="1">
                          <a:solidFill>
                            <a:schemeClr val="tx1">
                              <a:lumMod val="50000"/>
                            </a:schemeClr>
                          </a:solidFill>
                          <a:latin typeface="Times New Roman" panose="02020603050405020304" pitchFamily="18" charset="0"/>
                          <a:cs typeface="Times New Roman" panose="02020603050405020304" pitchFamily="18" charset="0"/>
                        </a:rPr>
                        <a:t>thức</a:t>
                      </a:r>
                      <a:r>
                        <a:rPr lang="en-US" sz="1700" dirty="0">
                          <a:solidFill>
                            <a:schemeClr val="tx1">
                              <a:lumMod val="50000"/>
                            </a:schemeClr>
                          </a:solidFill>
                          <a:latin typeface="Times New Roman" panose="02020603050405020304" pitchFamily="18" charset="0"/>
                          <a:cs typeface="Times New Roman" panose="02020603050405020304" pitchFamily="18" charset="0"/>
                        </a:rPr>
                        <a:t> </a:t>
                      </a:r>
                      <a:r>
                        <a:rPr lang="en-US" sz="1700" dirty="0" err="1">
                          <a:solidFill>
                            <a:schemeClr val="tx1">
                              <a:lumMod val="50000"/>
                            </a:schemeClr>
                          </a:solidFill>
                          <a:latin typeface="Times New Roman" panose="02020603050405020304" pitchFamily="18" charset="0"/>
                          <a:cs typeface="Times New Roman" panose="02020603050405020304" pitchFamily="18" charset="0"/>
                        </a:rPr>
                        <a:t>của</a:t>
                      </a:r>
                      <a:r>
                        <a:rPr lang="en-US" sz="1700" dirty="0">
                          <a:solidFill>
                            <a:schemeClr val="tx1">
                              <a:lumMod val="50000"/>
                            </a:schemeClr>
                          </a:solidFill>
                          <a:latin typeface="Times New Roman" panose="02020603050405020304" pitchFamily="18" charset="0"/>
                          <a:cs typeface="Times New Roman" panose="02020603050405020304" pitchFamily="18" charset="0"/>
                        </a:rPr>
                        <a:t> </a:t>
                      </a:r>
                      <a:r>
                        <a:rPr lang="en-US" sz="1700" dirty="0" err="1">
                          <a:solidFill>
                            <a:schemeClr val="tx1">
                              <a:lumMod val="50000"/>
                            </a:schemeClr>
                          </a:solidFill>
                          <a:latin typeface="Times New Roman" panose="02020603050405020304" pitchFamily="18" charset="0"/>
                          <a:cs typeface="Times New Roman" panose="02020603050405020304" pitchFamily="18" charset="0"/>
                        </a:rPr>
                        <a:t>nhiều</a:t>
                      </a:r>
                      <a:r>
                        <a:rPr lang="en-US" sz="1700" dirty="0">
                          <a:solidFill>
                            <a:schemeClr val="tx1">
                              <a:lumMod val="50000"/>
                            </a:schemeClr>
                          </a:solidFill>
                          <a:latin typeface="Times New Roman" panose="02020603050405020304" pitchFamily="18" charset="0"/>
                          <a:cs typeface="Times New Roman" panose="02020603050405020304" pitchFamily="18" charset="0"/>
                        </a:rPr>
                        <a:t> </a:t>
                      </a:r>
                      <a:r>
                        <a:rPr lang="en-US" sz="1700" dirty="0" err="1">
                          <a:solidFill>
                            <a:schemeClr val="tx1">
                              <a:lumMod val="50000"/>
                            </a:schemeClr>
                          </a:solidFill>
                          <a:latin typeface="Times New Roman" panose="02020603050405020304" pitchFamily="18" charset="0"/>
                          <a:cs typeface="Times New Roman" panose="02020603050405020304" pitchFamily="18" charset="0"/>
                        </a:rPr>
                        <a:t>người</a:t>
                      </a:r>
                      <a:endParaRPr lang="en-US" sz="1700" dirty="0">
                        <a:solidFill>
                          <a:schemeClr val="tx1">
                            <a:lumMod val="50000"/>
                          </a:schemeClr>
                        </a:solidFill>
                        <a:latin typeface="Times New Roman" panose="02020603050405020304" pitchFamily="18" charset="0"/>
                        <a:cs typeface="Times New Roman" panose="02020603050405020304" pitchFamily="18" charset="0"/>
                      </a:endParaRPr>
                    </a:p>
                  </a:txBody>
                  <a:tcPr marL="68580" marR="68580" marT="34290" marB="34290">
                    <a:solidFill>
                      <a:schemeClr val="bg1"/>
                    </a:solidFill>
                  </a:tcPr>
                </a:tc>
                <a:extLst>
                  <a:ext uri="{0D108BD9-81ED-4DB2-BD59-A6C34878D82A}">
                    <a16:rowId xmlns:a16="http://schemas.microsoft.com/office/drawing/2014/main" val="10003"/>
                  </a:ext>
                </a:extLst>
              </a:tr>
              <a:tr h="337938">
                <a:tc>
                  <a:txBody>
                    <a:bodyPr/>
                    <a:lstStyle/>
                    <a:p>
                      <a:r>
                        <a:rPr lang="en-US" sz="1700" kern="1200" dirty="0">
                          <a:solidFill>
                            <a:schemeClr val="tx1">
                              <a:lumMod val="50000"/>
                            </a:schemeClr>
                          </a:solidFill>
                          <a:effectLst/>
                          <a:latin typeface="Times New Roman" panose="02020603050405020304" pitchFamily="18" charset="0"/>
                          <a:cs typeface="Times New Roman" panose="02020603050405020304" pitchFamily="18" charset="0"/>
                        </a:rPr>
                        <a:t>Người </a:t>
                      </a:r>
                      <a:r>
                        <a:rPr lang="en-US" sz="1700" kern="1200" dirty="0" err="1">
                          <a:solidFill>
                            <a:schemeClr val="tx1">
                              <a:lumMod val="50000"/>
                            </a:schemeClr>
                          </a:solidFill>
                          <a:effectLst/>
                          <a:latin typeface="Times New Roman" panose="02020603050405020304" pitchFamily="18" charset="0"/>
                          <a:cs typeface="Times New Roman" panose="02020603050405020304" pitchFamily="18" charset="0"/>
                        </a:rPr>
                        <a:t>viết</a:t>
                      </a:r>
                      <a:r>
                        <a:rPr lang="en-US" sz="1700" kern="1200" dirty="0">
                          <a:solidFill>
                            <a:schemeClr val="tx1">
                              <a:lumMod val="50000"/>
                            </a:schemeClr>
                          </a:solidFill>
                          <a:effectLst/>
                          <a:latin typeface="Times New Roman" panose="02020603050405020304" pitchFamily="18" charset="0"/>
                          <a:cs typeface="Times New Roman" panose="02020603050405020304" pitchFamily="18" charset="0"/>
                        </a:rPr>
                        <a:t> KTVĐ</a:t>
                      </a:r>
                      <a:r>
                        <a:rPr lang="en-US" sz="1700" kern="1200" baseline="0" dirty="0">
                          <a:solidFill>
                            <a:schemeClr val="tx1">
                              <a:lumMod val="50000"/>
                            </a:schemeClr>
                          </a:solidFill>
                          <a:effectLst/>
                          <a:latin typeface="Times New Roman" panose="02020603050405020304" pitchFamily="18" charset="0"/>
                          <a:cs typeface="Times New Roman" panose="02020603050405020304" pitchFamily="18" charset="0"/>
                        </a:rPr>
                        <a:t> </a:t>
                      </a:r>
                      <a:r>
                        <a:rPr lang="en-US" sz="1700" kern="1200" dirty="0" err="1">
                          <a:solidFill>
                            <a:schemeClr val="tx1">
                              <a:lumMod val="50000"/>
                            </a:schemeClr>
                          </a:solidFill>
                          <a:effectLst/>
                          <a:latin typeface="Times New Roman" panose="02020603050405020304" pitchFamily="18" charset="0"/>
                          <a:cs typeface="Times New Roman" panose="02020603050405020304" pitchFamily="18" charset="0"/>
                        </a:rPr>
                        <a:t>như</a:t>
                      </a:r>
                      <a:r>
                        <a:rPr lang="en-US" sz="1700" kern="1200" dirty="0">
                          <a:solidFill>
                            <a:schemeClr val="tx1">
                              <a:lumMod val="50000"/>
                            </a:schemeClr>
                          </a:solidFill>
                          <a:effectLst/>
                          <a:latin typeface="Times New Roman" panose="02020603050405020304" pitchFamily="18" charset="0"/>
                          <a:cs typeface="Times New Roman" panose="02020603050405020304" pitchFamily="18" charset="0"/>
                        </a:rPr>
                        <a:t> thế nào? </a:t>
                      </a:r>
                      <a:endParaRPr lang="vi-VN" sz="1700" dirty="0">
                        <a:solidFill>
                          <a:schemeClr val="tx1">
                            <a:lumMod val="50000"/>
                          </a:schemeClr>
                        </a:solidFill>
                        <a:latin typeface="Times New Roman" panose="02020603050405020304" pitchFamily="18" charset="0"/>
                        <a:cs typeface="Times New Roman" panose="02020603050405020304" pitchFamily="18" charset="0"/>
                      </a:endParaRPr>
                    </a:p>
                  </a:txBody>
                  <a:tcPr marL="68580" marR="68580" marT="34290" marB="34290">
                    <a:solidFill>
                      <a:schemeClr val="accent4">
                        <a:lumMod val="20000"/>
                        <a:lumOff val="80000"/>
                      </a:schemeClr>
                    </a:solidFill>
                  </a:tcPr>
                </a:tc>
                <a:tc>
                  <a:txBody>
                    <a:bodyPr/>
                    <a:lstStyle/>
                    <a:p>
                      <a:pPr marL="0" marR="0" indent="0" algn="l" defTabSz="914400" rtl="0" eaLnBrk="1" fontAlgn="auto" latinLnBrk="0" hangingPunct="1">
                        <a:lnSpc>
                          <a:spcPct val="100000"/>
                        </a:lnSpc>
                        <a:spcBef>
                          <a:spcPts val="0"/>
                        </a:spcBef>
                        <a:spcAft>
                          <a:spcPts val="0"/>
                        </a:spcAft>
                        <a:buClr>
                          <a:srgbClr val="000000"/>
                        </a:buClr>
                        <a:buSzTx/>
                        <a:buFont typeface="Arial"/>
                        <a:buNone/>
                        <a:tabLst/>
                        <a:defRPr/>
                      </a:pPr>
                      <a:r>
                        <a:rPr lang="vi-VN" sz="1700" kern="1200" dirty="0">
                          <a:solidFill>
                            <a:srgbClr val="000000">
                              <a:lumMod val="95000"/>
                              <a:lumOff val="5000"/>
                            </a:srgbClr>
                          </a:solidFill>
                          <a:latin typeface="Times New Roman" panose="02020603050405020304" pitchFamily="18" charset="0"/>
                        </a:rPr>
                        <a:t>Khẳng định lại sự tán thành của mình.</a:t>
                      </a:r>
                    </a:p>
                  </a:txBody>
                  <a:tcPr marL="68580" marR="68580" marT="34290" marB="34290">
                    <a:solidFill>
                      <a:schemeClr val="bg1"/>
                    </a:solidFill>
                  </a:tcPr>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4929776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Aqua Marketing Plan by Slidego">
  <a:themeElements>
    <a:clrScheme name="Simple Light">
      <a:dk1>
        <a:srgbClr val="434343"/>
      </a:dk1>
      <a:lt1>
        <a:srgbClr val="FFFFFF"/>
      </a:lt1>
      <a:dk2>
        <a:srgbClr val="073763"/>
      </a:dk2>
      <a:lt2>
        <a:srgbClr val="3D85C6"/>
      </a:lt2>
      <a:accent1>
        <a:srgbClr val="3D85C6"/>
      </a:accent1>
      <a:accent2>
        <a:srgbClr val="B6D7A8"/>
      </a:accent2>
      <a:accent3>
        <a:srgbClr val="9FC5E8"/>
      </a:accent3>
      <a:accent4>
        <a:srgbClr val="9EDCD9"/>
      </a:accent4>
      <a:accent5>
        <a:srgbClr val="93C47D"/>
      </a:accent5>
      <a:accent6>
        <a:srgbClr val="6FA8DC"/>
      </a:accent6>
      <a:hlink>
        <a:srgbClr val="073763"/>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Aqua Marketing Plan by Slidego">
  <a:themeElements>
    <a:clrScheme name="Simple Light">
      <a:dk1>
        <a:srgbClr val="434343"/>
      </a:dk1>
      <a:lt1>
        <a:srgbClr val="FFFFFF"/>
      </a:lt1>
      <a:dk2>
        <a:srgbClr val="073763"/>
      </a:dk2>
      <a:lt2>
        <a:srgbClr val="3D85C6"/>
      </a:lt2>
      <a:accent1>
        <a:srgbClr val="3D85C6"/>
      </a:accent1>
      <a:accent2>
        <a:srgbClr val="B6D7A8"/>
      </a:accent2>
      <a:accent3>
        <a:srgbClr val="9FC5E8"/>
      </a:accent3>
      <a:accent4>
        <a:srgbClr val="9EDCD9"/>
      </a:accent4>
      <a:accent5>
        <a:srgbClr val="93C47D"/>
      </a:accent5>
      <a:accent6>
        <a:srgbClr val="6FA8DC"/>
      </a:accent6>
      <a:hlink>
        <a:srgbClr val="073763"/>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436</TotalTime>
  <Words>2038</Words>
  <Application>Microsoft Office PowerPoint</Application>
  <PresentationFormat>On-screen Show (16:9)</PresentationFormat>
  <Paragraphs>126</Paragraphs>
  <Slides>23</Slides>
  <Notes>23</Notes>
  <HiddenSlides>0</HiddenSlides>
  <MMClips>0</MMClips>
  <ScaleCrop>false</ScaleCrop>
  <HeadingPairs>
    <vt:vector size="6" baseType="variant">
      <vt:variant>
        <vt:lpstr>Fonts Used</vt:lpstr>
      </vt:variant>
      <vt:variant>
        <vt:i4>7</vt:i4>
      </vt:variant>
      <vt:variant>
        <vt:lpstr>Theme</vt:lpstr>
      </vt:variant>
      <vt:variant>
        <vt:i4>3</vt:i4>
      </vt:variant>
      <vt:variant>
        <vt:lpstr>Slide Titles</vt:lpstr>
      </vt:variant>
      <vt:variant>
        <vt:i4>23</vt:i4>
      </vt:variant>
    </vt:vector>
  </HeadingPairs>
  <TitlesOfParts>
    <vt:vector size="33" baseType="lpstr">
      <vt:lpstr>Open Sans</vt:lpstr>
      <vt:lpstr>Albert Sans</vt:lpstr>
      <vt:lpstr>Overpass Black</vt:lpstr>
      <vt:lpstr>Calibri</vt:lpstr>
      <vt:lpstr>Fira Sans Extra Condensed Medium</vt:lpstr>
      <vt:lpstr>Times New Roman</vt:lpstr>
      <vt:lpstr>Arial</vt:lpstr>
      <vt:lpstr>Aqua Marketing Plan by Slidego</vt:lpstr>
      <vt:lpstr>1_Aqua Marketing Plan by Slidego</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Aqua Marketing Plan</dc:title>
  <dc:creator>hoa pham</dc:creator>
  <cp:lastModifiedBy>hoa pham</cp:lastModifiedBy>
  <cp:revision>67</cp:revision>
  <dcterms:modified xsi:type="dcterms:W3CDTF">2026-04-07T02:54:55Z</dcterms:modified>
</cp:coreProperties>
</file>