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2"/>
  </p:notesMasterIdLst>
  <p:sldIdLst>
    <p:sldId id="272" r:id="rId8"/>
    <p:sldId id="287" r:id="rId9"/>
    <p:sldId id="256" r:id="rId10"/>
    <p:sldId id="544" r:id="rId11"/>
    <p:sldId id="547" r:id="rId12"/>
    <p:sldId id="551" r:id="rId13"/>
    <p:sldId id="548" r:id="rId14"/>
    <p:sldId id="552" r:id="rId15"/>
    <p:sldId id="263" r:id="rId16"/>
    <p:sldId id="569" r:id="rId17"/>
    <p:sldId id="553" r:id="rId18"/>
    <p:sldId id="555" r:id="rId19"/>
    <p:sldId id="554" r:id="rId20"/>
    <p:sldId id="567" r:id="rId21"/>
    <p:sldId id="556" r:id="rId22"/>
    <p:sldId id="281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</p:sldIdLst>
  <p:sldSz cx="18288000" cy="10287000"/>
  <p:notesSz cx="6858000" cy="9144000"/>
  <p:embeddedFontLst>
    <p:embeddedFont>
      <p:font typeface="#9Slide05 Agile Script Calligra" panose="020B0604020202020204" charset="0"/>
      <p:regular r:id="rId43"/>
    </p:embeddedFont>
    <p:embeddedFont>
      <p:font typeface="#9Slide05 Aquarelle" panose="020B0604020202020204" charset="0"/>
      <p:regular r:id="rId44"/>
    </p:embeddedFont>
    <p:embeddedFont>
      <p:font typeface="#9Slide05 Good Vibes Pro" panose="020B0604020202020204" charset="0"/>
      <p:regular r:id="rId45"/>
    </p:embeddedFont>
    <p:embeddedFont>
      <p:font typeface="#9Slide05 SVNAslang Barry" panose="020B0604020202020204" charset="0"/>
      <p:regular r:id="rId46"/>
    </p:embeddedFont>
    <p:embeddedFont>
      <p:font typeface="#9Slide05 SVNHollie Script Pro" panose="020B0604020202020204" charset="0"/>
      <p:regular r:id="rId47"/>
    </p:embeddedFont>
    <p:embeddedFont>
      <p:font typeface="Caveat Brush" pitchFamily="2" charset="0"/>
      <p:regular r:id="rId48"/>
    </p:embeddedFont>
    <p:embeddedFont>
      <p:font typeface="Roboto Condensed" panose="02000000000000000000" pitchFamily="2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045" autoAdjust="0"/>
  </p:normalViewPr>
  <p:slideViewPr>
    <p:cSldViewPr>
      <p:cViewPr varScale="1">
        <p:scale>
          <a:sx n="38" d="100"/>
          <a:sy n="38" d="100"/>
        </p:scale>
        <p:origin x="10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A2609-0DCA-410F-A0EA-F59B9662E43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AB927-5ABC-48F4-BF31-1A0E7E03C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8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qua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lang="en-US" dirty="0"/>
          </a:p>
          <a:p>
            <a:r>
              <a:rPr lang="en-US" dirty="0"/>
              <a:t>1.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“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–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2. 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khía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2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,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hay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</a:t>
            </a:r>
          </a:p>
          <a:p>
            <a:r>
              <a:rPr lang="en-US" dirty="0"/>
              <a:t>Trong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: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79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19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1,2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rằng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“Văn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tiềm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”.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hàm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tức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tiềm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tàng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 Khi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nhìn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chiều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hướng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dần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dần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tầng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hàm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Điều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phụ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thuộc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vốn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niệm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...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niệm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“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thẩm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mĩ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hồn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“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” ở </a:t>
            </a:r>
            <a:r>
              <a:rPr lang="en-US" dirty="0" err="1"/>
              <a:t>đoạn</a:t>
            </a:r>
            <a:r>
              <a:rPr lang="en-US" dirty="0"/>
              <a:t> (3)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tỏ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</a:p>
          <a:p>
            <a:r>
              <a:rPr lang="en-US" dirty="0"/>
              <a:t>6. Trong </a:t>
            </a:r>
            <a:r>
              <a:rPr lang="en-US" dirty="0" err="1"/>
              <a:t>đoạn</a:t>
            </a:r>
            <a:r>
              <a:rPr lang="en-US" dirty="0"/>
              <a:t> (4)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“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”.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7.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(5)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.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(5)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7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,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2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chứng</a:t>
            </a:r>
            <a:endParaRPr lang="en-US" dirty="0"/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“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cay”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thuở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saau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khóc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thuở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i="1" dirty="0" err="1"/>
              <a:t>sống</a:t>
            </a:r>
            <a:r>
              <a:rPr lang="en-US" i="1" dirty="0"/>
              <a:t> </a:t>
            </a:r>
            <a:r>
              <a:rPr lang="en-US" i="1" dirty="0" err="1"/>
              <a:t>mũi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cay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bởi</a:t>
            </a:r>
            <a:r>
              <a:rPr lang="en-US" i="0" dirty="0"/>
              <a:t> </a:t>
            </a:r>
            <a:r>
              <a:rPr lang="en-US" i="0" dirty="0" err="1"/>
              <a:t>khói</a:t>
            </a:r>
            <a:r>
              <a:rPr lang="en-US" i="0" dirty="0"/>
              <a:t>, </a:t>
            </a:r>
            <a:r>
              <a:rPr lang="en-US" i="0" dirty="0" err="1"/>
              <a:t>thì</a:t>
            </a:r>
            <a:r>
              <a:rPr lang="en-US" i="0" dirty="0"/>
              <a:t> </a:t>
            </a:r>
            <a:r>
              <a:rPr lang="en-US" i="0" dirty="0" err="1"/>
              <a:t>bây</a:t>
            </a:r>
            <a:r>
              <a:rPr lang="en-US" i="0" dirty="0"/>
              <a:t> </a:t>
            </a:r>
            <a:r>
              <a:rPr lang="en-US" i="0" dirty="0" err="1"/>
              <a:t>giờ</a:t>
            </a:r>
            <a:r>
              <a:rPr lang="en-US" i="0" dirty="0"/>
              <a:t>, </a:t>
            </a:r>
            <a:r>
              <a:rPr lang="en-US" i="0" dirty="0" err="1"/>
              <a:t>cảm</a:t>
            </a:r>
            <a:r>
              <a:rPr lang="en-US" i="0" dirty="0"/>
              <a:t> </a:t>
            </a:r>
            <a:r>
              <a:rPr lang="en-US" i="0" dirty="0" err="1"/>
              <a:t>giác</a:t>
            </a:r>
            <a:r>
              <a:rPr lang="en-US" i="0" dirty="0"/>
              <a:t> </a:t>
            </a:r>
            <a:r>
              <a:rPr lang="en-US" i="0" dirty="0" err="1"/>
              <a:t>ấy</a:t>
            </a:r>
            <a:r>
              <a:rPr lang="en-US" i="0" dirty="0"/>
              <a:t> </a:t>
            </a:r>
            <a:r>
              <a:rPr lang="en-US" i="0" dirty="0" err="1"/>
              <a:t>lại</a:t>
            </a:r>
            <a:r>
              <a:rPr lang="en-US" i="0" dirty="0"/>
              <a:t> </a:t>
            </a:r>
            <a:r>
              <a:rPr lang="en-US" i="0" dirty="0" err="1"/>
              <a:t>đến</a:t>
            </a:r>
            <a:r>
              <a:rPr lang="en-US" i="0" dirty="0"/>
              <a:t> </a:t>
            </a:r>
            <a:r>
              <a:rPr lang="en-US" i="0" dirty="0" err="1"/>
              <a:t>từ</a:t>
            </a:r>
            <a:r>
              <a:rPr lang="en-US" i="0" dirty="0"/>
              <a:t> </a:t>
            </a:r>
            <a:r>
              <a:rPr lang="en-US" i="0" dirty="0" err="1"/>
              <a:t>sự</a:t>
            </a:r>
            <a:r>
              <a:rPr lang="en-US" i="0" dirty="0"/>
              <a:t> </a:t>
            </a:r>
            <a:r>
              <a:rPr lang="en-US" i="0" dirty="0" err="1"/>
              <a:t>xúc</a:t>
            </a:r>
            <a:r>
              <a:rPr lang="en-US" i="0" dirty="0"/>
              <a:t> </a:t>
            </a:r>
            <a:r>
              <a:rPr lang="en-US" i="0" dirty="0" err="1"/>
              <a:t>động</a:t>
            </a:r>
            <a:r>
              <a:rPr lang="en-US" i="0" dirty="0"/>
              <a:t>, </a:t>
            </a:r>
            <a:r>
              <a:rPr lang="en-US" i="0" dirty="0" err="1"/>
              <a:t>nhớ</a:t>
            </a:r>
            <a:r>
              <a:rPr lang="en-US" i="0" dirty="0"/>
              <a:t> </a:t>
            </a:r>
            <a:r>
              <a:rPr lang="en-US" i="0" dirty="0" err="1"/>
              <a:t>thương</a:t>
            </a:r>
            <a:r>
              <a:rPr lang="en-US" i="0" dirty="0"/>
              <a:t>. </a:t>
            </a:r>
            <a:r>
              <a:rPr lang="en-US" i="0" dirty="0" err="1"/>
              <a:t>Một</a:t>
            </a:r>
            <a:r>
              <a:rPr lang="en-US" i="0" dirty="0"/>
              <a:t> </a:t>
            </a:r>
            <a:r>
              <a:rPr lang="en-US" i="0" dirty="0" err="1"/>
              <a:t>cảm</a:t>
            </a:r>
            <a:r>
              <a:rPr lang="en-US" i="0" dirty="0"/>
              <a:t> </a:t>
            </a:r>
            <a:r>
              <a:rPr lang="en-US" i="0" dirty="0" err="1"/>
              <a:t>giác</a:t>
            </a:r>
            <a:r>
              <a:rPr lang="en-US" i="0" dirty="0"/>
              <a:t> </a:t>
            </a:r>
            <a:r>
              <a:rPr lang="en-US" i="0" dirty="0" err="1"/>
              <a:t>nhưng</a:t>
            </a:r>
            <a:r>
              <a:rPr lang="en-US" i="0" dirty="0"/>
              <a:t> </a:t>
            </a:r>
            <a:r>
              <a:rPr lang="en-US" i="0" dirty="0" err="1"/>
              <a:t>đã</a:t>
            </a:r>
            <a:r>
              <a:rPr lang="en-US" i="0" dirty="0"/>
              <a:t> </a:t>
            </a:r>
            <a:r>
              <a:rPr lang="en-US" i="0" dirty="0" err="1"/>
              <a:t>kết</a:t>
            </a:r>
            <a:r>
              <a:rPr lang="en-US" i="0" dirty="0"/>
              <a:t> </a:t>
            </a:r>
            <a:r>
              <a:rPr lang="en-US" i="0" dirty="0" err="1"/>
              <a:t>nối</a:t>
            </a:r>
            <a:r>
              <a:rPr lang="en-US" i="0" dirty="0"/>
              <a:t> </a:t>
            </a:r>
            <a:r>
              <a:rPr lang="en-US" i="0" dirty="0" err="1"/>
              <a:t>hai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điểm</a:t>
            </a:r>
            <a:r>
              <a:rPr lang="en-US" i="0" dirty="0"/>
              <a:t>, </a:t>
            </a:r>
            <a:r>
              <a:rPr lang="en-US" i="0" dirty="0" err="1"/>
              <a:t>nó</a:t>
            </a:r>
            <a:r>
              <a:rPr lang="en-US" i="0" dirty="0"/>
              <a:t> </a:t>
            </a:r>
            <a:r>
              <a:rPr lang="en-US" i="0" dirty="0" err="1"/>
              <a:t>khiến</a:t>
            </a:r>
            <a:r>
              <a:rPr lang="en-US" i="0" dirty="0"/>
              <a:t> </a:t>
            </a:r>
            <a:r>
              <a:rPr lang="en-US" i="0" dirty="0" err="1"/>
              <a:t>quá</a:t>
            </a:r>
            <a:r>
              <a:rPr lang="en-US" i="0" dirty="0"/>
              <a:t> </a:t>
            </a:r>
            <a:r>
              <a:rPr lang="en-US" i="0" dirty="0" err="1"/>
              <a:t>khứ</a:t>
            </a:r>
            <a:r>
              <a:rPr lang="en-US" i="0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0" dirty="0" err="1"/>
              <a:t>hiện</a:t>
            </a:r>
            <a:r>
              <a:rPr lang="en-US" i="0" dirty="0"/>
              <a:t> </a:t>
            </a:r>
            <a:r>
              <a:rPr lang="en-US" i="0" dirty="0" err="1"/>
              <a:t>tại</a:t>
            </a:r>
            <a:r>
              <a:rPr lang="en-US" i="0" dirty="0"/>
              <a:t> </a:t>
            </a:r>
            <a:r>
              <a:rPr lang="en-US" i="0" dirty="0" err="1"/>
              <a:t>chìm</a:t>
            </a:r>
            <a:r>
              <a:rPr lang="en-US" i="0" dirty="0"/>
              <a:t> </a:t>
            </a:r>
            <a:r>
              <a:rPr lang="en-US" i="0" dirty="0" err="1"/>
              <a:t>đắm</a:t>
            </a:r>
            <a:r>
              <a:rPr lang="en-US" i="0" dirty="0"/>
              <a:t> </a:t>
            </a:r>
            <a:r>
              <a:rPr lang="en-US" i="0" dirty="0" err="1"/>
              <a:t>trong</a:t>
            </a:r>
            <a:r>
              <a:rPr lang="en-US" i="0" dirty="0"/>
              <a:t> </a:t>
            </a:r>
            <a:r>
              <a:rPr lang="en-US" i="0" dirty="0" err="1"/>
              <a:t>nhau</a:t>
            </a:r>
            <a:r>
              <a:rPr lang="en-US" i="0" dirty="0"/>
              <a:t>, </a:t>
            </a:r>
            <a:r>
              <a:rPr lang="en-US" i="0" dirty="0" err="1"/>
              <a:t>lồng</a:t>
            </a:r>
            <a:r>
              <a:rPr lang="en-US" i="0" dirty="0"/>
              <a:t> </a:t>
            </a:r>
            <a:r>
              <a:rPr lang="en-US" i="0" dirty="0" err="1"/>
              <a:t>ghép</a:t>
            </a:r>
            <a:r>
              <a:rPr lang="en-US" i="0" dirty="0"/>
              <a:t> </a:t>
            </a:r>
            <a:r>
              <a:rPr lang="en-US" i="0" dirty="0" err="1"/>
              <a:t>vào</a:t>
            </a:r>
            <a:r>
              <a:rPr lang="en-US" i="0" dirty="0"/>
              <a:t> </a:t>
            </a:r>
            <a:r>
              <a:rPr lang="en-US" i="0" dirty="0" err="1"/>
              <a:t>nhau</a:t>
            </a:r>
            <a:r>
              <a:rPr lang="en-US" i="0" dirty="0"/>
              <a:t> </a:t>
            </a:r>
            <a:r>
              <a:rPr lang="en-US" i="0" dirty="0" err="1"/>
              <a:t>khó</a:t>
            </a:r>
            <a:r>
              <a:rPr lang="en-US" i="0" dirty="0"/>
              <a:t> </a:t>
            </a:r>
            <a:r>
              <a:rPr lang="en-US" i="0" dirty="0" err="1"/>
              <a:t>có</a:t>
            </a:r>
            <a:r>
              <a:rPr lang="en-US" i="0" dirty="0"/>
              <a:t> </a:t>
            </a:r>
            <a:r>
              <a:rPr lang="en-US" i="0" dirty="0" err="1"/>
              <a:t>thể</a:t>
            </a:r>
            <a:r>
              <a:rPr lang="en-US" i="0" dirty="0"/>
              <a:t> </a:t>
            </a:r>
            <a:r>
              <a:rPr lang="en-US" i="0" dirty="0" err="1"/>
              <a:t>tách</a:t>
            </a:r>
            <a:r>
              <a:rPr lang="en-US" i="0" dirty="0"/>
              <a:t> </a:t>
            </a:r>
            <a:r>
              <a:rPr lang="en-US" i="0" dirty="0" err="1"/>
              <a:t>rời</a:t>
            </a:r>
            <a:r>
              <a:rPr lang="en-US" i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5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94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5040"/>
              </a:lnSpc>
            </a:pPr>
            <a:r>
              <a:rPr lang="en-US" sz="12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do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tuyệt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phụ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thuộc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cấu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tạo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tất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tôn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40"/>
              </a:lnSpc>
            </a:pPr>
            <a:r>
              <a:rPr lang="en-US" sz="12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giải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cụ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....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miễn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hại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toàn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vẹn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1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46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6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73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 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(5)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(6).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9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5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7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4647" lvl="1" indent="0" algn="just">
              <a:lnSpc>
                <a:spcPts val="4340"/>
              </a:lnSpc>
              <a:buFont typeface="Arial"/>
              <a:buNone/>
            </a:pPr>
            <a:r>
              <a:rPr lang="en-US" sz="31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tầng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mối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dạng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. (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trực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gián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.)</a:t>
            </a:r>
          </a:p>
          <a:p>
            <a:pPr marL="334647" lvl="1" indent="0" algn="just">
              <a:lnSpc>
                <a:spcPts val="4340"/>
              </a:lnSpc>
              <a:buFont typeface="Arial"/>
              <a:buNone/>
            </a:pPr>
            <a:r>
              <a:rPr lang="en-US" sz="31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chúng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ta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nắm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khái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quát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ai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dám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khẳng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mình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kỹ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chi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tiết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ẩn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100" dirty="0">
                <a:solidFill>
                  <a:srgbClr val="000000"/>
                </a:solidFill>
                <a:latin typeface="Roboto Condensed"/>
              </a:rPr>
              <a:t>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84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7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3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4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AB927-5ABC-48F4-BF31-1A0E7E03C7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1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96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93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65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2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0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74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07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24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04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19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4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7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6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92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76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88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31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38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30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00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40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37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75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70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07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28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7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68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0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3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42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3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04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30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95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69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01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75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6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81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7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58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7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68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80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13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3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12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1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3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51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30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6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41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00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45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2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D9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6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8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4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6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4.svg"/><Relationship Id="rId4" Type="http://schemas.openxmlformats.org/officeDocument/2006/relationships/image" Target="../media/image11.sv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44.svg"/><Relationship Id="rId4" Type="http://schemas.openxmlformats.org/officeDocument/2006/relationships/image" Target="../media/image25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46.svg"/><Relationship Id="rId4" Type="http://schemas.openxmlformats.org/officeDocument/2006/relationships/image" Target="../media/image25.sv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.svg"/><Relationship Id="rId5" Type="http://schemas.openxmlformats.org/officeDocument/2006/relationships/image" Target="../media/image57.svg"/><Relationship Id="rId10" Type="http://schemas.openxmlformats.org/officeDocument/2006/relationships/image" Target="../media/image5.png"/><Relationship Id="rId4" Type="http://schemas.openxmlformats.org/officeDocument/2006/relationships/image" Target="../media/image56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.svg"/><Relationship Id="rId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7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8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14.sv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4.svg"/><Relationship Id="rId4" Type="http://schemas.openxmlformats.org/officeDocument/2006/relationships/image" Target="../media/image11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2">
            <a:extLst>
              <a:ext uri="{FF2B5EF4-FFF2-40B4-BE49-F238E27FC236}">
                <a16:creationId xmlns:a16="http://schemas.microsoft.com/office/drawing/2014/main" id="{95644783-38F0-E809-96F9-A3D861DEA917}"/>
              </a:ext>
            </a:extLst>
          </p:cNvPr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4E8CAA9-8C0F-FD19-D27A-50CA09BCA863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DC9920C7-6724-884F-293B-8BB558F20928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9D4C1CC-4F3A-6AB2-5601-B5C72EF733C3}"/>
              </a:ext>
            </a:extLst>
          </p:cNvPr>
          <p:cNvGrpSpPr/>
          <p:nvPr/>
        </p:nvGrpSpPr>
        <p:grpSpPr>
          <a:xfrm>
            <a:off x="1524000" y="606136"/>
            <a:ext cx="12411009" cy="3429000"/>
            <a:chOff x="0" y="0"/>
            <a:chExt cx="3268743" cy="190124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B290598-883A-E8E3-57F1-541778F566F1}"/>
                </a:ext>
              </a:extLst>
            </p:cNvPr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151974B9-DF62-BDE4-3117-2F480A32E053}"/>
                </a:ext>
              </a:extLst>
            </p:cNvPr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C77B23-B563-19AE-FDB6-8E61B61C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604" y="1714778"/>
            <a:ext cx="10591800" cy="1143000"/>
          </a:xfrm>
        </p:spPr>
        <p:txBody>
          <a:bodyPr>
            <a:no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C40CAD-2716-B85A-15E4-5EA89A680B7B}"/>
              </a:ext>
            </a:extLst>
          </p:cNvPr>
          <p:cNvGrpSpPr/>
          <p:nvPr/>
        </p:nvGrpSpPr>
        <p:grpSpPr>
          <a:xfrm>
            <a:off x="1524000" y="5143500"/>
            <a:ext cx="12411009" cy="3429000"/>
            <a:chOff x="1524000" y="5143500"/>
            <a:chExt cx="12411009" cy="342900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B87807C-0B04-09A9-1DEA-0B08D117FD57}"/>
                </a:ext>
              </a:extLst>
            </p:cNvPr>
            <p:cNvGrpSpPr/>
            <p:nvPr/>
          </p:nvGrpSpPr>
          <p:grpSpPr>
            <a:xfrm>
              <a:off x="1524000" y="5143500"/>
              <a:ext cx="12411009" cy="3429000"/>
              <a:chOff x="0" y="0"/>
              <a:chExt cx="3268743" cy="1901249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1BB4E9E1-7101-4528-3758-E34E0AEEC24A}"/>
                  </a:ext>
                </a:extLst>
              </p:cNvPr>
              <p:cNvSpPr/>
              <p:nvPr/>
            </p:nvSpPr>
            <p:spPr>
              <a:xfrm>
                <a:off x="0" y="0"/>
                <a:ext cx="3268743" cy="1901249"/>
              </a:xfrm>
              <a:custGeom>
                <a:avLst/>
                <a:gdLst/>
                <a:ahLst/>
                <a:cxnLst/>
                <a:rect l="l" t="t" r="r" b="b"/>
                <a:pathLst>
                  <a:path w="3268743" h="1901249">
                    <a:moveTo>
                      <a:pt x="31814" y="0"/>
                    </a:moveTo>
                    <a:lnTo>
                      <a:pt x="3236930" y="0"/>
                    </a:lnTo>
                    <a:cubicBezTo>
                      <a:pt x="3245367" y="0"/>
                      <a:pt x="3253459" y="3352"/>
                      <a:pt x="3259425" y="9318"/>
                    </a:cubicBezTo>
                    <a:cubicBezTo>
                      <a:pt x="3265391" y="15284"/>
                      <a:pt x="3268743" y="23376"/>
                      <a:pt x="3268743" y="31814"/>
                    </a:cubicBezTo>
                    <a:lnTo>
                      <a:pt x="3268743" y="1869435"/>
                    </a:lnTo>
                    <a:cubicBezTo>
                      <a:pt x="3268743" y="1887006"/>
                      <a:pt x="3254500" y="1901249"/>
                      <a:pt x="3236930" y="1901249"/>
                    </a:cubicBezTo>
                    <a:lnTo>
                      <a:pt x="31814" y="1901249"/>
                    </a:lnTo>
                    <a:cubicBezTo>
                      <a:pt x="14243" y="1901249"/>
                      <a:pt x="0" y="1887006"/>
                      <a:pt x="0" y="1869435"/>
                    </a:cubicBezTo>
                    <a:lnTo>
                      <a:pt x="0" y="31814"/>
                    </a:lnTo>
                    <a:cubicBezTo>
                      <a:pt x="0" y="14243"/>
                      <a:pt x="14243" y="0"/>
                      <a:pt x="31814" y="0"/>
                    </a:cubicBezTo>
                    <a:close/>
                  </a:path>
                </a:pathLst>
              </a:custGeom>
              <a:solidFill>
                <a:srgbClr val="FFFCF6"/>
              </a:solidFill>
              <a:ln w="190500" cap="rnd">
                <a:solidFill>
                  <a:srgbClr val="EEE3D0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B4A4188F-1DDE-6E9E-8FA3-6E7046AE26B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268743" cy="1939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A7492E-BC89-F477-AF7C-E6E6B790A7D4}"/>
                </a:ext>
              </a:extLst>
            </p:cNvPr>
            <p:cNvSpPr txBox="1"/>
            <p:nvPr/>
          </p:nvSpPr>
          <p:spPr>
            <a:xfrm>
              <a:off x="2433604" y="5796171"/>
              <a:ext cx="10588336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Theo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8646F0BB-6D97-760E-17F7-6FE2C37A2B8D}"/>
              </a:ext>
            </a:extLst>
          </p:cNvPr>
          <p:cNvSpPr/>
          <p:nvPr/>
        </p:nvSpPr>
        <p:spPr>
          <a:xfrm>
            <a:off x="13258800" y="5143500"/>
            <a:ext cx="5258183" cy="5160249"/>
          </a:xfrm>
          <a:custGeom>
            <a:avLst/>
            <a:gdLst/>
            <a:ahLst/>
            <a:cxnLst/>
            <a:rect l="l" t="t" r="r" b="b"/>
            <a:pathLst>
              <a:path w="4953383" h="4507578">
                <a:moveTo>
                  <a:pt x="0" y="0"/>
                </a:moveTo>
                <a:lnTo>
                  <a:pt x="4953383" y="0"/>
                </a:lnTo>
                <a:lnTo>
                  <a:pt x="4953383" y="4507578"/>
                </a:lnTo>
                <a:lnTo>
                  <a:pt x="0" y="4507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A906E-D91F-AA21-DC83-7E83C6F4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51" y="0"/>
            <a:ext cx="13724697" cy="10287000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1773EE23-8A33-71AE-97A2-58F7C156EEBD}"/>
              </a:ext>
            </a:extLst>
          </p:cNvPr>
          <p:cNvSpPr/>
          <p:nvPr/>
        </p:nvSpPr>
        <p:spPr>
          <a:xfrm>
            <a:off x="16578536" y="-344623"/>
            <a:ext cx="4419600" cy="1439379"/>
          </a:xfrm>
          <a:custGeom>
            <a:avLst/>
            <a:gdLst/>
            <a:ahLst/>
            <a:cxnLst/>
            <a:rect l="l" t="t" r="r" b="b"/>
            <a:pathLst>
              <a:path w="16230600" h="3388138">
                <a:moveTo>
                  <a:pt x="0" y="0"/>
                </a:moveTo>
                <a:lnTo>
                  <a:pt x="16230600" y="0"/>
                </a:lnTo>
                <a:lnTo>
                  <a:pt x="162306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178D253A-5869-2442-071C-39374740AFF7}"/>
              </a:ext>
            </a:extLst>
          </p:cNvPr>
          <p:cNvSpPr/>
          <p:nvPr/>
        </p:nvSpPr>
        <p:spPr>
          <a:xfrm rot="3120859">
            <a:off x="-2404447" y="7379372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113C583D-B5DB-5DEF-EFF0-03857BDC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18615" y="1630567"/>
            <a:ext cx="5290122" cy="3937939"/>
          </a:xfrm>
          <a:prstGeom prst="rect">
            <a:avLst/>
          </a:prstGeom>
          <a:ln>
            <a:solidFill>
              <a:srgbClr val="FFFCF6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0EDDB2-342C-8941-A227-41E60A79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200225" y="5295900"/>
            <a:ext cx="6157494" cy="3655154"/>
          </a:xfrm>
          <a:prstGeom prst="rect">
            <a:avLst/>
          </a:prstGeom>
          <a:ln>
            <a:solidFill>
              <a:srgbClr val="FFFCF6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F28AF10-CF1E-A8D1-34CF-5AADA6F411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07653" y="-225809"/>
            <a:ext cx="6157494" cy="2343834"/>
          </a:xfrm>
          <a:prstGeom prst="rect">
            <a:avLst/>
          </a:prstGeom>
          <a:ln>
            <a:solidFill>
              <a:srgbClr val="FFFCF6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6F43DCE-FC28-2CA2-D72B-87BDEF3A0E93}"/>
              </a:ext>
            </a:extLst>
          </p:cNvPr>
          <p:cNvGrpSpPr/>
          <p:nvPr/>
        </p:nvGrpSpPr>
        <p:grpSpPr>
          <a:xfrm>
            <a:off x="5926303" y="2961611"/>
            <a:ext cx="5486400" cy="3429000"/>
            <a:chOff x="3886200" y="190500"/>
            <a:chExt cx="10668000" cy="1956045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1E8B8896-4D90-F5B7-13F6-4244EFC5E2A0}"/>
                </a:ext>
              </a:extLst>
            </p:cNvPr>
            <p:cNvSpPr/>
            <p:nvPr/>
          </p:nvSpPr>
          <p:spPr>
            <a:xfrm>
              <a:off x="3886200" y="190500"/>
              <a:ext cx="10668000" cy="1956045"/>
            </a:xfrm>
            <a:custGeom>
              <a:avLst/>
              <a:gdLst/>
              <a:ahLst/>
              <a:cxnLst/>
              <a:rect l="l" t="t" r="r" b="b"/>
              <a:pathLst>
                <a:path w="4892776" h="1956045">
                  <a:moveTo>
                    <a:pt x="0" y="0"/>
                  </a:moveTo>
                  <a:lnTo>
                    <a:pt x="4892776" y="0"/>
                  </a:lnTo>
                  <a:lnTo>
                    <a:pt x="4892776" y="1956045"/>
                  </a:lnTo>
                  <a:lnTo>
                    <a:pt x="0" y="1956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C6724A-F077-077C-8298-3FEA0F4958F8}"/>
                </a:ext>
              </a:extLst>
            </p:cNvPr>
            <p:cNvSpPr txBox="1"/>
            <p:nvPr/>
          </p:nvSpPr>
          <p:spPr>
            <a:xfrm>
              <a:off x="4265962" y="571500"/>
              <a:ext cx="10059638" cy="110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8B62F43-2A36-70DD-85BC-1352B9BCA1F4}"/>
              </a:ext>
            </a:extLst>
          </p:cNvPr>
          <p:cNvGrpSpPr/>
          <p:nvPr/>
        </p:nvGrpSpPr>
        <p:grpSpPr>
          <a:xfrm>
            <a:off x="12134967" y="2049420"/>
            <a:ext cx="5770807" cy="4415310"/>
            <a:chOff x="12134967" y="2049420"/>
            <a:chExt cx="5770807" cy="441531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E6271E-1A23-354B-A65F-AF4D4F27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12134967" y="2049420"/>
              <a:ext cx="5770807" cy="441531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A76008-A652-F390-BF43-E05EAB148EC4}"/>
                </a:ext>
              </a:extLst>
            </p:cNvPr>
            <p:cNvSpPr txBox="1"/>
            <p:nvPr/>
          </p:nvSpPr>
          <p:spPr>
            <a:xfrm>
              <a:off x="12357950" y="3113284"/>
              <a:ext cx="5411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C38686-5F3D-7E17-B118-8133FECE0E37}"/>
              </a:ext>
            </a:extLst>
          </p:cNvPr>
          <p:cNvGrpSpPr/>
          <p:nvPr/>
        </p:nvGrpSpPr>
        <p:grpSpPr>
          <a:xfrm>
            <a:off x="9999416" y="-344623"/>
            <a:ext cx="6157494" cy="2803125"/>
            <a:chOff x="9999416" y="-344623"/>
            <a:chExt cx="6157494" cy="280312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E07F5B0-0E93-12C1-1126-EE8EEB473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9999416" y="-344623"/>
              <a:ext cx="6157494" cy="2803125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7E90E8-66C8-DAF5-235D-8055F6052A5C}"/>
                </a:ext>
              </a:extLst>
            </p:cNvPr>
            <p:cNvSpPr txBox="1"/>
            <p:nvPr/>
          </p:nvSpPr>
          <p:spPr>
            <a:xfrm>
              <a:off x="10335133" y="190500"/>
              <a:ext cx="536883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0317315-7D61-E0A8-8872-A2B83AF8320C}"/>
              </a:ext>
            </a:extLst>
          </p:cNvPr>
          <p:cNvGrpSpPr/>
          <p:nvPr/>
        </p:nvGrpSpPr>
        <p:grpSpPr>
          <a:xfrm>
            <a:off x="8915466" y="6325861"/>
            <a:ext cx="6157494" cy="2803125"/>
            <a:chOff x="8794019" y="5955666"/>
            <a:chExt cx="6157494" cy="280312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10162D4-956E-FFF8-EA58-0C407A0E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9" y="5955666"/>
              <a:ext cx="6157494" cy="2803125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F31F9C-1221-0ED9-6373-93D79A903667}"/>
                </a:ext>
              </a:extLst>
            </p:cNvPr>
            <p:cNvSpPr txBox="1"/>
            <p:nvPr/>
          </p:nvSpPr>
          <p:spPr>
            <a:xfrm>
              <a:off x="9177454" y="6687494"/>
              <a:ext cx="55463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3A778C0-600B-50D8-67F0-1F348FF62135}"/>
              </a:ext>
            </a:extLst>
          </p:cNvPr>
          <p:cNvSpPr txBox="1"/>
          <p:nvPr/>
        </p:nvSpPr>
        <p:spPr>
          <a:xfrm>
            <a:off x="685800" y="2650711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FD8C0-E647-C7BE-CB43-5595843E94D7}"/>
              </a:ext>
            </a:extLst>
          </p:cNvPr>
          <p:cNvSpPr txBox="1"/>
          <p:nvPr/>
        </p:nvSpPr>
        <p:spPr>
          <a:xfrm>
            <a:off x="1700512" y="6101192"/>
            <a:ext cx="5486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4B9B2E-4601-09F0-06C8-013B17775EE8}"/>
              </a:ext>
            </a:extLst>
          </p:cNvPr>
          <p:cNvSpPr txBox="1"/>
          <p:nvPr/>
        </p:nvSpPr>
        <p:spPr>
          <a:xfrm>
            <a:off x="2819400" y="351593"/>
            <a:ext cx="5368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B36BE073-F7EE-5B13-46A3-4835500EA227}"/>
              </a:ext>
            </a:extLst>
          </p:cNvPr>
          <p:cNvSpPr/>
          <p:nvPr/>
        </p:nvSpPr>
        <p:spPr>
          <a:xfrm>
            <a:off x="16578536" y="-344623"/>
            <a:ext cx="4419600" cy="1439379"/>
          </a:xfrm>
          <a:custGeom>
            <a:avLst/>
            <a:gdLst/>
            <a:ahLst/>
            <a:cxnLst/>
            <a:rect l="l" t="t" r="r" b="b"/>
            <a:pathLst>
              <a:path w="16230600" h="3388138">
                <a:moveTo>
                  <a:pt x="0" y="0"/>
                </a:moveTo>
                <a:lnTo>
                  <a:pt x="16230600" y="0"/>
                </a:lnTo>
                <a:lnTo>
                  <a:pt x="162306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id="{E9CFC548-7A2D-ECAE-0159-0EF5BC7B4852}"/>
              </a:ext>
            </a:extLst>
          </p:cNvPr>
          <p:cNvSpPr/>
          <p:nvPr/>
        </p:nvSpPr>
        <p:spPr>
          <a:xfrm rot="3120859">
            <a:off x="-2404447" y="7379372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4FF0D8-7453-9BD5-33E7-50ADC2094C21}"/>
              </a:ext>
            </a:extLst>
          </p:cNvPr>
          <p:cNvCxnSpPr>
            <a:endCxn id="51" idx="1"/>
          </p:cNvCxnSpPr>
          <p:nvPr/>
        </p:nvCxnSpPr>
        <p:spPr>
          <a:xfrm flipV="1">
            <a:off x="11295137" y="4257075"/>
            <a:ext cx="839830" cy="4534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05A7296-E93C-DE2D-BFC1-78D42F3AD71D}"/>
              </a:ext>
            </a:extLst>
          </p:cNvPr>
          <p:cNvCxnSpPr>
            <a:cxnSpLocks/>
          </p:cNvCxnSpPr>
          <p:nvPr/>
        </p:nvCxnSpPr>
        <p:spPr>
          <a:xfrm flipV="1">
            <a:off x="10926534" y="2316064"/>
            <a:ext cx="1295027" cy="957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F817C0-5C73-9D85-60F9-E90B23EAE9B7}"/>
              </a:ext>
            </a:extLst>
          </p:cNvPr>
          <p:cNvCxnSpPr>
            <a:cxnSpLocks/>
          </p:cNvCxnSpPr>
          <p:nvPr/>
        </p:nvCxnSpPr>
        <p:spPr>
          <a:xfrm>
            <a:off x="10385078" y="6173372"/>
            <a:ext cx="984205" cy="6397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C507C8E-8C7A-2FFE-9FAC-D67DE2107FBC}"/>
              </a:ext>
            </a:extLst>
          </p:cNvPr>
          <p:cNvCxnSpPr>
            <a:cxnSpLocks/>
          </p:cNvCxnSpPr>
          <p:nvPr/>
        </p:nvCxnSpPr>
        <p:spPr>
          <a:xfrm flipH="1">
            <a:off x="6629400" y="6010932"/>
            <a:ext cx="373076" cy="33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8F5DFF7-D5D1-3A6A-5719-A02F7D77A741}"/>
              </a:ext>
            </a:extLst>
          </p:cNvPr>
          <p:cNvCxnSpPr>
            <a:cxnSpLocks/>
          </p:cNvCxnSpPr>
          <p:nvPr/>
        </p:nvCxnSpPr>
        <p:spPr>
          <a:xfrm flipH="1" flipV="1">
            <a:off x="5399345" y="5201172"/>
            <a:ext cx="595099" cy="45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B2EBB4-088B-62E8-8696-241243D68E0B}"/>
              </a:ext>
            </a:extLst>
          </p:cNvPr>
          <p:cNvCxnSpPr>
            <a:cxnSpLocks/>
          </p:cNvCxnSpPr>
          <p:nvPr/>
        </p:nvCxnSpPr>
        <p:spPr>
          <a:xfrm flipH="1" flipV="1">
            <a:off x="6497217" y="1970349"/>
            <a:ext cx="747820" cy="957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87ECEB2-30A9-09F2-5A09-6AF6AA15512A}"/>
              </a:ext>
            </a:extLst>
          </p:cNvPr>
          <p:cNvSpPr txBox="1"/>
          <p:nvPr/>
        </p:nvSpPr>
        <p:spPr>
          <a:xfrm>
            <a:off x="990600" y="9236214"/>
            <a:ext cx="1729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9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A516A5-D0A3-F7FD-FB98-74F592A435E5}"/>
              </a:ext>
            </a:extLst>
          </p:cNvPr>
          <p:cNvSpPr txBox="1"/>
          <p:nvPr/>
        </p:nvSpPr>
        <p:spPr>
          <a:xfrm>
            <a:off x="6629400" y="4026479"/>
            <a:ext cx="103762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6C587B70-3E56-64E4-D97A-9B565EA63B2A}"/>
              </a:ext>
            </a:extLst>
          </p:cNvPr>
          <p:cNvSpPr/>
          <p:nvPr/>
        </p:nvSpPr>
        <p:spPr>
          <a:xfrm>
            <a:off x="685800" y="3213723"/>
            <a:ext cx="5486400" cy="5410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29694B5-2ADA-86B3-E09D-1F581D6A0E6E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2399806-C700-0FE0-6001-5F027850F867}"/>
              </a:ext>
            </a:extLst>
          </p:cNvPr>
          <p:cNvSpPr/>
          <p:nvPr/>
        </p:nvSpPr>
        <p:spPr>
          <a:xfrm rot="3971593">
            <a:off x="-2946195" y="-6582195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5A78AFA8-4689-6A9F-40F0-FB0F3D528F27}"/>
              </a:ext>
            </a:extLst>
          </p:cNvPr>
          <p:cNvSpPr/>
          <p:nvPr/>
        </p:nvSpPr>
        <p:spPr>
          <a:xfrm>
            <a:off x="-2362200" y="-4533900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26871829-7567-872A-671B-77F6C34C9BC6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A95A5-24FD-F7C3-144B-7F9CC9E84EDC}"/>
              </a:ext>
            </a:extLst>
          </p:cNvPr>
          <p:cNvSpPr txBox="1"/>
          <p:nvPr/>
        </p:nvSpPr>
        <p:spPr>
          <a:xfrm>
            <a:off x="2362200" y="833179"/>
            <a:ext cx="1515242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38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128" y="3453010"/>
            <a:ext cx="12880201" cy="4122715"/>
            <a:chOff x="0" y="0"/>
            <a:chExt cx="3392316" cy="1085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2316" cy="1085818"/>
            </a:xfrm>
            <a:custGeom>
              <a:avLst/>
              <a:gdLst/>
              <a:ahLst/>
              <a:cxnLst/>
              <a:rect l="l" t="t" r="r" b="b"/>
              <a:pathLst>
                <a:path w="3392316" h="1085818">
                  <a:moveTo>
                    <a:pt x="30655" y="0"/>
                  </a:moveTo>
                  <a:lnTo>
                    <a:pt x="3361661" y="0"/>
                  </a:lnTo>
                  <a:cubicBezTo>
                    <a:pt x="3378592" y="0"/>
                    <a:pt x="3392316" y="13725"/>
                    <a:pt x="3392316" y="30655"/>
                  </a:cubicBezTo>
                  <a:lnTo>
                    <a:pt x="3392316" y="1055163"/>
                  </a:lnTo>
                  <a:cubicBezTo>
                    <a:pt x="3392316" y="1072093"/>
                    <a:pt x="3378592" y="1085818"/>
                    <a:pt x="3361661" y="1085818"/>
                  </a:cubicBezTo>
                  <a:lnTo>
                    <a:pt x="30655" y="1085818"/>
                  </a:lnTo>
                  <a:cubicBezTo>
                    <a:pt x="13725" y="1085818"/>
                    <a:pt x="0" y="1072093"/>
                    <a:pt x="0" y="1055163"/>
                  </a:cubicBezTo>
                  <a:lnTo>
                    <a:pt x="0" y="30655"/>
                  </a:lnTo>
                  <a:cubicBezTo>
                    <a:pt x="0" y="13725"/>
                    <a:pt x="13725" y="0"/>
                    <a:pt x="30655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2316" cy="1123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27781" y="1496965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5"/>
                </a:lnTo>
                <a:lnTo>
                  <a:pt x="0" y="1956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93531" y="1810439"/>
            <a:ext cx="6194628" cy="155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1"/>
              </a:lnSpc>
            </a:pPr>
            <a:r>
              <a:rPr lang="en-US" sz="9129" dirty="0">
                <a:solidFill>
                  <a:srgbClr val="6C4B3B"/>
                </a:solidFill>
                <a:latin typeface="Caveat Brush"/>
              </a:rPr>
              <a:t>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7981" y="4677703"/>
            <a:ext cx="1131351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Cách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triển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khai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vấn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đề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nghị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luận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B16EC96-9ED6-B0A4-DBBD-89E80D1B5213}"/>
              </a:ext>
            </a:extLst>
          </p:cNvPr>
          <p:cNvSpPr/>
          <p:nvPr/>
        </p:nvSpPr>
        <p:spPr>
          <a:xfrm>
            <a:off x="504250" y="2950483"/>
            <a:ext cx="3752853" cy="4541468"/>
          </a:xfrm>
          <a:custGeom>
            <a:avLst/>
            <a:gdLst/>
            <a:ahLst/>
            <a:cxnLst/>
            <a:rect l="l" t="t" r="r" b="b"/>
            <a:pathLst>
              <a:path w="2917407" h="3192785">
                <a:moveTo>
                  <a:pt x="0" y="0"/>
                </a:moveTo>
                <a:lnTo>
                  <a:pt x="2917408" y="0"/>
                </a:lnTo>
                <a:lnTo>
                  <a:pt x="2917408" y="3192785"/>
                </a:lnTo>
                <a:lnTo>
                  <a:pt x="0" y="3192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6833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7DA6E-EE08-C41D-69FE-B0B050C1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571500"/>
            <a:ext cx="5029200" cy="712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376A0-FCF6-EEF8-6773-63ABF1F42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71500"/>
            <a:ext cx="5306820" cy="750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8E3EB-F8EE-8932-141F-10060734C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476500"/>
            <a:ext cx="5237416" cy="750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9B4D9-7AE3-15C7-7326-400EA2C7B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9200" y="2781300"/>
            <a:ext cx="5029200" cy="71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30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1EBC9B-2877-A838-4421-263350C6CF56}"/>
              </a:ext>
            </a:extLst>
          </p:cNvPr>
          <p:cNvSpPr txBox="1"/>
          <p:nvPr/>
        </p:nvSpPr>
        <p:spPr>
          <a:xfrm>
            <a:off x="381000" y="266700"/>
            <a:ext cx="14596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spc="-8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8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10459-D59F-1E55-28D9-BA674AB6483B}"/>
              </a:ext>
            </a:extLst>
          </p:cNvPr>
          <p:cNvGrpSpPr/>
          <p:nvPr/>
        </p:nvGrpSpPr>
        <p:grpSpPr>
          <a:xfrm>
            <a:off x="2485553" y="2144966"/>
            <a:ext cx="3733800" cy="4849586"/>
            <a:chOff x="457200" y="1104900"/>
            <a:chExt cx="4164993" cy="8382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4B65C88-1943-6CC9-B92E-29FDA5E03C3B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55791D1-FD25-4324-34FB-60E207024753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72EA14-824B-0E87-C948-49488AF9D09D}"/>
              </a:ext>
            </a:extLst>
          </p:cNvPr>
          <p:cNvGrpSpPr/>
          <p:nvPr/>
        </p:nvGrpSpPr>
        <p:grpSpPr>
          <a:xfrm>
            <a:off x="9992812" y="2144966"/>
            <a:ext cx="4648200" cy="4849586"/>
            <a:chOff x="457200" y="1104900"/>
            <a:chExt cx="4164993" cy="8382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0BA466B-9D62-ED9F-2E16-6B7A4C3C4300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DBCCC11-7F9C-1882-349E-FD827A958707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3">
            <a:extLst>
              <a:ext uri="{FF2B5EF4-FFF2-40B4-BE49-F238E27FC236}">
                <a16:creationId xmlns:a16="http://schemas.microsoft.com/office/drawing/2014/main" id="{8A8DAD81-C02A-5077-0527-5240686A9871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3CFE86F-42C9-42FE-36C9-7D7421960343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2A90D6C2-3E1B-BB1E-BB8E-D0AF0D380E3A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657B02F-F15D-C4C2-8C3A-A374D96BA5C1}"/>
              </a:ext>
            </a:extLst>
          </p:cNvPr>
          <p:cNvSpPr/>
          <p:nvPr/>
        </p:nvSpPr>
        <p:spPr>
          <a:xfrm>
            <a:off x="5924068" y="6251845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D67ABC77-484E-E60A-2FD5-ADA85CDAE2EA}"/>
              </a:ext>
            </a:extLst>
          </p:cNvPr>
          <p:cNvGrpSpPr/>
          <p:nvPr/>
        </p:nvGrpSpPr>
        <p:grpSpPr>
          <a:xfrm>
            <a:off x="867770" y="1058608"/>
            <a:ext cx="15854658" cy="2944138"/>
            <a:chOff x="0" y="0"/>
            <a:chExt cx="4175713" cy="1261249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0053548A-9DB5-003F-2ACE-2BAD1592BD8C}"/>
                </a:ext>
              </a:extLst>
            </p:cNvPr>
            <p:cNvSpPr/>
            <p:nvPr/>
          </p:nvSpPr>
          <p:spPr>
            <a:xfrm>
              <a:off x="0" y="0"/>
              <a:ext cx="4175713" cy="1261249"/>
            </a:xfrm>
            <a:custGeom>
              <a:avLst/>
              <a:gdLst/>
              <a:ahLst/>
              <a:cxnLst/>
              <a:rect l="l" t="t" r="r" b="b"/>
              <a:pathLst>
                <a:path w="4175713" h="1261249">
                  <a:moveTo>
                    <a:pt x="24904" y="0"/>
                  </a:moveTo>
                  <a:lnTo>
                    <a:pt x="4150809" y="0"/>
                  </a:lnTo>
                  <a:cubicBezTo>
                    <a:pt x="4157414" y="0"/>
                    <a:pt x="4163748" y="2624"/>
                    <a:pt x="4168418" y="7294"/>
                  </a:cubicBezTo>
                  <a:cubicBezTo>
                    <a:pt x="4173089" y="11964"/>
                    <a:pt x="4175713" y="18299"/>
                    <a:pt x="4175713" y="24904"/>
                  </a:cubicBezTo>
                  <a:lnTo>
                    <a:pt x="4175713" y="1236346"/>
                  </a:lnTo>
                  <a:cubicBezTo>
                    <a:pt x="4175713" y="1250100"/>
                    <a:pt x="4164563" y="1261249"/>
                    <a:pt x="4150809" y="1261249"/>
                  </a:cubicBezTo>
                  <a:lnTo>
                    <a:pt x="24904" y="1261249"/>
                  </a:lnTo>
                  <a:cubicBezTo>
                    <a:pt x="11150" y="1261249"/>
                    <a:pt x="0" y="1250100"/>
                    <a:pt x="0" y="1236346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9573CA02-AE80-208C-7A4E-D1225416B03B}"/>
                </a:ext>
              </a:extLst>
            </p:cNvPr>
            <p:cNvSpPr txBox="1"/>
            <p:nvPr/>
          </p:nvSpPr>
          <p:spPr>
            <a:xfrm>
              <a:off x="0" y="-38100"/>
              <a:ext cx="4175713" cy="129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3">
            <a:extLst>
              <a:ext uri="{FF2B5EF4-FFF2-40B4-BE49-F238E27FC236}">
                <a16:creationId xmlns:a16="http://schemas.microsoft.com/office/drawing/2014/main" id="{732E21A1-C93D-0505-25BC-F15484322FFE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E1028C8E-D603-511B-CBF8-9F555B446ADC}"/>
              </a:ext>
            </a:extLst>
          </p:cNvPr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7F508A41-BFAD-4385-2A3F-D87D35BEC063}"/>
              </a:ext>
            </a:extLst>
          </p:cNvPr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4E06FBF-63E1-097F-D091-5A0EAB8ACF3C}"/>
              </a:ext>
            </a:extLst>
          </p:cNvPr>
          <p:cNvSpPr/>
          <p:nvPr/>
        </p:nvSpPr>
        <p:spPr>
          <a:xfrm rot="3120859">
            <a:off x="-2023449" y="7995639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44B0CFA-FDE2-56DD-115A-4F216AF11F5E}"/>
              </a:ext>
            </a:extLst>
          </p:cNvPr>
          <p:cNvSpPr/>
          <p:nvPr/>
        </p:nvSpPr>
        <p:spPr>
          <a:xfrm rot="-7894175">
            <a:off x="16210625" y="-1161362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96F283-0B57-707F-3A76-D8FF6D4CB24C}"/>
              </a:ext>
            </a:extLst>
          </p:cNvPr>
          <p:cNvSpPr txBox="1">
            <a:spLocks/>
          </p:cNvSpPr>
          <p:nvPr/>
        </p:nvSpPr>
        <p:spPr>
          <a:xfrm>
            <a:off x="1093839" y="5891519"/>
            <a:ext cx="158546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5F348-FBA5-94C9-C8AD-51F8807BC0AA}"/>
              </a:ext>
            </a:extLst>
          </p:cNvPr>
          <p:cNvSpPr txBox="1"/>
          <p:nvPr/>
        </p:nvSpPr>
        <p:spPr>
          <a:xfrm>
            <a:off x="1634453" y="1561453"/>
            <a:ext cx="145961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83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1EBC9B-2877-A838-4421-263350C6CF56}"/>
              </a:ext>
            </a:extLst>
          </p:cNvPr>
          <p:cNvSpPr txBox="1"/>
          <p:nvPr/>
        </p:nvSpPr>
        <p:spPr>
          <a:xfrm>
            <a:off x="381000" y="266700"/>
            <a:ext cx="1760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3,4,5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A8DAD81-C02A-5077-0527-5240686A9871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3CFE86F-42C9-42FE-36C9-7D7421960343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2A90D6C2-3E1B-BB1E-BB8E-D0AF0D380E3A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0BC14E-84F1-C077-D214-3E1CEAC3DD99}"/>
              </a:ext>
            </a:extLst>
          </p:cNvPr>
          <p:cNvGrpSpPr/>
          <p:nvPr/>
        </p:nvGrpSpPr>
        <p:grpSpPr>
          <a:xfrm>
            <a:off x="457200" y="1841361"/>
            <a:ext cx="6157494" cy="2803125"/>
            <a:chOff x="8794019" y="5955666"/>
            <a:chExt cx="6157494" cy="280312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32F84B-98EB-E98C-5426-54B80ABAD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8794019" y="5955666"/>
              <a:ext cx="6157494" cy="2803125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075AB7-290D-CD97-ED47-C7F92629F39C}"/>
                </a:ext>
              </a:extLst>
            </p:cNvPr>
            <p:cNvSpPr txBox="1"/>
            <p:nvPr/>
          </p:nvSpPr>
          <p:spPr>
            <a:xfrm>
              <a:off x="9177454" y="6687494"/>
              <a:ext cx="55463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0D1C8C-40EF-E79D-A39E-D37648ED64B8}"/>
              </a:ext>
            </a:extLst>
          </p:cNvPr>
          <p:cNvGrpSpPr/>
          <p:nvPr/>
        </p:nvGrpSpPr>
        <p:grpSpPr>
          <a:xfrm>
            <a:off x="11201400" y="1654347"/>
            <a:ext cx="5290122" cy="3937939"/>
            <a:chOff x="518615" y="1630567"/>
            <a:chExt cx="5290122" cy="39379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3EB79A-361F-0C22-FFED-536BF1AB6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518615" y="1630567"/>
              <a:ext cx="5290122" cy="3937939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8F7B64-4DA1-0E2E-6592-18F5521004C9}"/>
                </a:ext>
              </a:extLst>
            </p:cNvPr>
            <p:cNvSpPr txBox="1"/>
            <p:nvPr/>
          </p:nvSpPr>
          <p:spPr>
            <a:xfrm>
              <a:off x="685800" y="2650711"/>
              <a:ext cx="480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EAA1CF-A671-B1F2-6912-1CDF2A101D28}"/>
              </a:ext>
            </a:extLst>
          </p:cNvPr>
          <p:cNvGrpSpPr/>
          <p:nvPr/>
        </p:nvGrpSpPr>
        <p:grpSpPr>
          <a:xfrm>
            <a:off x="5419816" y="5272816"/>
            <a:ext cx="6157494" cy="3655154"/>
            <a:chOff x="1200225" y="5295900"/>
            <a:chExt cx="6157494" cy="365515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8750BB-F169-2E76-8CC8-959FCB74D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1200225" y="5295900"/>
              <a:ext cx="6157494" cy="3655154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D7970E-FE84-D1AA-AAE6-ED4CA121B378}"/>
                </a:ext>
              </a:extLst>
            </p:cNvPr>
            <p:cNvSpPr txBox="1"/>
            <p:nvPr/>
          </p:nvSpPr>
          <p:spPr>
            <a:xfrm>
              <a:off x="1700512" y="6101192"/>
              <a:ext cx="54863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4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83CA-6E6A-A0D4-01FE-18E97889BAC9}"/>
              </a:ext>
            </a:extLst>
          </p:cNvPr>
          <p:cNvGrpSpPr/>
          <p:nvPr/>
        </p:nvGrpSpPr>
        <p:grpSpPr>
          <a:xfrm>
            <a:off x="152400" y="790087"/>
            <a:ext cx="2404681" cy="6705600"/>
            <a:chOff x="8794015" y="5108461"/>
            <a:chExt cx="5851936" cy="6705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864A11-22DB-FE55-BFBB-8632EC07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5" y="5108461"/>
              <a:ext cx="5851935" cy="670560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BEC771-CF13-D689-33F5-FD412C40396C}"/>
                </a:ext>
              </a:extLst>
            </p:cNvPr>
            <p:cNvSpPr txBox="1"/>
            <p:nvPr/>
          </p:nvSpPr>
          <p:spPr>
            <a:xfrm>
              <a:off x="9099580" y="7022466"/>
              <a:ext cx="55463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9D7868-5A78-9470-68AD-A51071CFAB1E}"/>
              </a:ext>
            </a:extLst>
          </p:cNvPr>
          <p:cNvGrpSpPr/>
          <p:nvPr/>
        </p:nvGrpSpPr>
        <p:grpSpPr>
          <a:xfrm>
            <a:off x="2286000" y="381000"/>
            <a:ext cx="14973525" cy="1028700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7A5990-F56D-50B2-6585-574E82DEEDDF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6DC4CB1-CB4C-9257-5098-924D77E0816C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E220D79-8CF7-FAEE-5A96-2DF7E60EC5FD}"/>
              </a:ext>
            </a:extLst>
          </p:cNvPr>
          <p:cNvSpPr txBox="1">
            <a:spLocks/>
          </p:cNvSpPr>
          <p:nvPr/>
        </p:nvSpPr>
        <p:spPr>
          <a:xfrm>
            <a:off x="3178628" y="2236006"/>
            <a:ext cx="140482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7DE823-7536-941A-10F3-988B1642B593}"/>
              </a:ext>
            </a:extLst>
          </p:cNvPr>
          <p:cNvGrpSpPr/>
          <p:nvPr/>
        </p:nvGrpSpPr>
        <p:grpSpPr>
          <a:xfrm>
            <a:off x="3110175" y="4453041"/>
            <a:ext cx="14116692" cy="1447800"/>
            <a:chOff x="457200" y="1104900"/>
            <a:chExt cx="4164993" cy="8382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6CBF1F-DD2E-D489-86D3-C8E468417F72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2CEEC5C-AEFD-36FF-6921-D7DA7887CEEB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FC755B-F87E-357D-908A-543E8AE1832D}"/>
              </a:ext>
            </a:extLst>
          </p:cNvPr>
          <p:cNvGrpSpPr/>
          <p:nvPr/>
        </p:nvGrpSpPr>
        <p:grpSpPr>
          <a:xfrm>
            <a:off x="2819400" y="6184095"/>
            <a:ext cx="14973525" cy="1447800"/>
            <a:chOff x="457200" y="1104900"/>
            <a:chExt cx="4164993" cy="838200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32B15E-615B-DB7B-351D-F8EBC24471C1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D98E999-299D-37E2-B1DA-1EA721E95B8E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E47323-7971-9D23-1B58-8E8C49A55900}"/>
              </a:ext>
            </a:extLst>
          </p:cNvPr>
          <p:cNvGrpSpPr/>
          <p:nvPr/>
        </p:nvGrpSpPr>
        <p:grpSpPr>
          <a:xfrm>
            <a:off x="2557081" y="7810500"/>
            <a:ext cx="15426119" cy="2123587"/>
            <a:chOff x="457200" y="1104900"/>
            <a:chExt cx="4164993" cy="83820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5F266B7-47BA-C91F-DE71-E19E233F80CA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78A33C0-68D6-BC5D-DB4E-83A3D889243A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Theo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đẳng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Freeform 9">
            <a:extLst>
              <a:ext uri="{FF2B5EF4-FFF2-40B4-BE49-F238E27FC236}">
                <a16:creationId xmlns:a16="http://schemas.microsoft.com/office/drawing/2014/main" id="{5E8DC7FB-9C5B-334F-A738-659B3502B9DA}"/>
              </a:ext>
            </a:extLst>
          </p:cNvPr>
          <p:cNvSpPr/>
          <p:nvPr/>
        </p:nvSpPr>
        <p:spPr>
          <a:xfrm rot="3971593">
            <a:off x="-3064273" y="-6714958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83CA-6E6A-A0D4-01FE-18E97889BAC9}"/>
              </a:ext>
            </a:extLst>
          </p:cNvPr>
          <p:cNvGrpSpPr/>
          <p:nvPr/>
        </p:nvGrpSpPr>
        <p:grpSpPr>
          <a:xfrm>
            <a:off x="152400" y="790087"/>
            <a:ext cx="2404681" cy="6705600"/>
            <a:chOff x="8794015" y="5108461"/>
            <a:chExt cx="5851936" cy="6705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864A11-22DB-FE55-BFBB-8632EC07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5" y="5108461"/>
              <a:ext cx="5851935" cy="670560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BEC771-CF13-D689-33F5-FD412C40396C}"/>
                </a:ext>
              </a:extLst>
            </p:cNvPr>
            <p:cNvSpPr txBox="1"/>
            <p:nvPr/>
          </p:nvSpPr>
          <p:spPr>
            <a:xfrm>
              <a:off x="9099580" y="7022466"/>
              <a:ext cx="55463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E220D79-8CF7-FAEE-5A96-2DF7E60EC5FD}"/>
              </a:ext>
            </a:extLst>
          </p:cNvPr>
          <p:cNvSpPr txBox="1">
            <a:spLocks/>
          </p:cNvSpPr>
          <p:nvPr/>
        </p:nvSpPr>
        <p:spPr>
          <a:xfrm>
            <a:off x="3480542" y="2554911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nhèm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cay”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F9FD9-1A5A-4CFB-E5BC-F741B6C5C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837" y="-342900"/>
            <a:ext cx="6934200" cy="10972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CCC7D4-4EE2-3DE8-C211-FBE1B15486DD}"/>
              </a:ext>
            </a:extLst>
          </p:cNvPr>
          <p:cNvGrpSpPr/>
          <p:nvPr/>
        </p:nvGrpSpPr>
        <p:grpSpPr>
          <a:xfrm>
            <a:off x="-2966767" y="7353300"/>
            <a:ext cx="8768578" cy="8753056"/>
            <a:chOff x="0" y="0"/>
            <a:chExt cx="11691438" cy="1167074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DE7BED8-153C-2EA9-8B1E-B31C84D5A5A0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A921DDC-B8CF-B214-D57D-96C9DAC42A31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578DBBEC-9E6B-72C8-6319-E483FABAED20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13">
            <a:extLst>
              <a:ext uri="{FF2B5EF4-FFF2-40B4-BE49-F238E27FC236}">
                <a16:creationId xmlns:a16="http://schemas.microsoft.com/office/drawing/2014/main" id="{4E348114-31C2-4391-A992-7F23AA4E96E3}"/>
              </a:ext>
            </a:extLst>
          </p:cNvPr>
          <p:cNvSpPr/>
          <p:nvPr/>
        </p:nvSpPr>
        <p:spPr>
          <a:xfrm rot="1363955" flipH="1">
            <a:off x="-1022893" y="-4261390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11">
              <a:alphaModFix amt="7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3FCD127-A7B5-4E34-5E6B-4C8AC7AD59F2}"/>
              </a:ext>
            </a:extLst>
          </p:cNvPr>
          <p:cNvSpPr txBox="1">
            <a:spLocks/>
          </p:cNvSpPr>
          <p:nvPr/>
        </p:nvSpPr>
        <p:spPr>
          <a:xfrm>
            <a:off x="3541513" y="6650741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168F46-E29C-0AC2-3048-6A9FE74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571500"/>
            <a:ext cx="10972800" cy="14478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#9Slide05 Agile Script Calligra" panose="03070402050302030203" pitchFamily="66" charset="0"/>
              </a:rPr>
              <a:t>Bài</a:t>
            </a:r>
            <a:r>
              <a:rPr lang="en-US" sz="6600" b="1" dirty="0">
                <a:latin typeface="#9Slide05 Agile Script Calligra" panose="03070402050302030203" pitchFamily="66" charset="0"/>
              </a:rPr>
              <a:t> 8: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Nhà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văn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và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trang</a:t>
            </a:r>
            <a:r>
              <a:rPr lang="en-US" sz="6600" b="1" dirty="0">
                <a:latin typeface="#9Slide05 Agile Script Calligra" panose="03070402050302030203" pitchFamily="66" charset="0"/>
              </a:rPr>
              <a:t> </a:t>
            </a:r>
            <a:r>
              <a:rPr lang="en-US" sz="6600" b="1" dirty="0" err="1">
                <a:latin typeface="#9Slide05 Agile Script Calligra" panose="03070402050302030203" pitchFamily="66" charset="0"/>
              </a:rPr>
              <a:t>viết</a:t>
            </a:r>
            <a:endParaRPr lang="en-US" sz="6600" b="1" dirty="0">
              <a:latin typeface="#9Slide05 Agile Script Calligra" panose="03070402050302030203" pitchFamily="66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BCF324C-21AB-2B22-2821-1932AA33AC6B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57AAA3E-D660-AC53-E0EE-3DA33A7107B1}"/>
              </a:ext>
            </a:extLst>
          </p:cNvPr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DAE531D-3EBE-80A4-2090-969CF22F99C3}"/>
              </a:ext>
            </a:extLst>
          </p:cNvPr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4DC530C-F3C9-8779-1244-ED54690A1FD7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8ADEDF82-69CD-CB7F-59AF-FF15E73BE7AD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B691F1-2708-1EBF-0CE9-39DA1169B73F}"/>
              </a:ext>
            </a:extLst>
          </p:cNvPr>
          <p:cNvGrpSpPr/>
          <p:nvPr/>
        </p:nvGrpSpPr>
        <p:grpSpPr>
          <a:xfrm>
            <a:off x="136610" y="1497784"/>
            <a:ext cx="18014782" cy="7025993"/>
            <a:chOff x="2237498" y="866352"/>
            <a:chExt cx="14115755" cy="7025993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4CA6EB4-E474-8732-B83E-8B3E7ABA953B}"/>
                </a:ext>
              </a:extLst>
            </p:cNvPr>
            <p:cNvSpPr/>
            <p:nvPr/>
          </p:nvSpPr>
          <p:spPr>
            <a:xfrm>
              <a:off x="2237498" y="2475979"/>
              <a:ext cx="13548295" cy="5416366"/>
            </a:xfrm>
            <a:custGeom>
              <a:avLst/>
              <a:gdLst/>
              <a:ahLst/>
              <a:cxnLst/>
              <a:rect l="l" t="t" r="r" b="b"/>
              <a:pathLst>
                <a:path w="13548295" h="5416366">
                  <a:moveTo>
                    <a:pt x="0" y="0"/>
                  </a:moveTo>
                  <a:lnTo>
                    <a:pt x="13548296" y="0"/>
                  </a:lnTo>
                  <a:lnTo>
                    <a:pt x="13548296" y="5416367"/>
                  </a:lnTo>
                  <a:lnTo>
                    <a:pt x="0" y="5416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0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A662094F-DF1B-ECF4-A85A-01BC3E841CD3}"/>
                </a:ext>
              </a:extLst>
            </p:cNvPr>
            <p:cNvSpPr txBox="1"/>
            <p:nvPr/>
          </p:nvSpPr>
          <p:spPr>
            <a:xfrm>
              <a:off x="2686437" y="866352"/>
              <a:ext cx="11643275" cy="19971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779"/>
                </a:lnSpc>
              </a:pPr>
              <a:r>
                <a:rPr lang="en-US" sz="7200" b="1">
                  <a:solidFill>
                    <a:srgbClr val="6C4B3B"/>
                  </a:solidFill>
                  <a:latin typeface="#9Slide07 SVNBrandon Printed Sh" panose="02000000000000000000" pitchFamily="2" charset="0"/>
                </a:rPr>
                <a:t>Tiết 107 - 108: Văn bản 2</a:t>
              </a:r>
              <a:endParaRPr lang="en-US" sz="7200" b="1" dirty="0">
                <a:solidFill>
                  <a:srgbClr val="6C4B3B"/>
                </a:solidFill>
                <a:latin typeface="#9Slide07 SVNBrandon Printed Sh" panose="02000000000000000000" pitchFamily="2" charset="0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A6B59367-00A8-BAE6-793C-092A7A4CDF00}"/>
                </a:ext>
              </a:extLst>
            </p:cNvPr>
            <p:cNvSpPr txBox="1"/>
            <p:nvPr/>
          </p:nvSpPr>
          <p:spPr>
            <a:xfrm>
              <a:off x="3405809" y="2859995"/>
              <a:ext cx="12947444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779"/>
                </a:lnSpc>
              </a:pPr>
              <a:r>
                <a:rPr lang="en-US" sz="9600" b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Đọc văn - cuộc </a:t>
              </a:r>
              <a:r>
                <a:rPr lang="en-US" sz="9600" b="1" err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chơi</a:t>
              </a:r>
              <a:r>
                <a:rPr lang="en-US" sz="9600" b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 tìm </a:t>
              </a:r>
              <a:r>
                <a:rPr lang="en-US" sz="9600" b="1" dirty="0">
                  <a:solidFill>
                    <a:srgbClr val="6C4B3B"/>
                  </a:solidFill>
                  <a:latin typeface="#9Slide05 Aquarelle" panose="02040603050506020204" pitchFamily="18" charset="0"/>
                </a:rPr>
                <a:t>ý </a:t>
              </a:r>
              <a:r>
                <a:rPr lang="en-US" sz="9600" b="1" dirty="0" err="1">
                  <a:solidFill>
                    <a:srgbClr val="6C4B3B"/>
                  </a:solidFill>
                  <a:latin typeface="#9Slide05 Aquarelle" panose="02040603050506020204" pitchFamily="18" charset="0"/>
                </a:rPr>
                <a:t>nghĩa</a:t>
              </a:r>
              <a:endParaRPr lang="en-US" sz="9600" b="1" dirty="0">
                <a:solidFill>
                  <a:srgbClr val="6C4B3B"/>
                </a:solidFill>
                <a:latin typeface="#9Slide05 Aquarelle" panose="02040603050506020204" pitchFamily="18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3E5FEFF-74CF-BE15-2C09-52CC071A0A37}"/>
              </a:ext>
            </a:extLst>
          </p:cNvPr>
          <p:cNvSpPr txBox="1">
            <a:spLocks/>
          </p:cNvSpPr>
          <p:nvPr/>
        </p:nvSpPr>
        <p:spPr>
          <a:xfrm>
            <a:off x="10210800" y="6661723"/>
            <a:ext cx="5915359" cy="148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7200" b="1" dirty="0">
                <a:latin typeface="#9Slide05 SVNAslang Barry" panose="02000506020000020004" pitchFamily="2" charset="0"/>
              </a:rPr>
              <a:t>(</a:t>
            </a:r>
            <a:r>
              <a:rPr lang="en-US" sz="7200" b="1" dirty="0" err="1">
                <a:latin typeface="#9Slide05 SVNAslang Barry" panose="02000506020000020004" pitchFamily="2" charset="0"/>
              </a:rPr>
              <a:t>Trần</a:t>
            </a:r>
            <a:r>
              <a:rPr lang="en-US" sz="7200" b="1" dirty="0">
                <a:latin typeface="#9Slide05 SVNAslang Barry" panose="02000506020000020004" pitchFamily="2" charset="0"/>
              </a:rPr>
              <a:t> </a:t>
            </a:r>
            <a:r>
              <a:rPr lang="en-US" sz="7200" b="1" dirty="0" err="1">
                <a:latin typeface="#9Slide05 SVNAslang Barry" panose="02000506020000020004" pitchFamily="2" charset="0"/>
              </a:rPr>
              <a:t>Đình</a:t>
            </a:r>
            <a:r>
              <a:rPr lang="en-US" sz="7200" b="1" dirty="0">
                <a:latin typeface="#9Slide05 SVNAslang Barry" panose="02000506020000020004" pitchFamily="2" charset="0"/>
              </a:rPr>
              <a:t> </a:t>
            </a:r>
            <a:r>
              <a:rPr lang="en-US" sz="7200" b="1" dirty="0" err="1">
                <a:latin typeface="#9Slide05 SVNAslang Barry" panose="02000506020000020004" pitchFamily="2" charset="0"/>
              </a:rPr>
              <a:t>Sử</a:t>
            </a:r>
            <a:r>
              <a:rPr lang="en-US" sz="7200" b="1" dirty="0">
                <a:latin typeface="#9Slide05 SVNAslang Barry" panose="02000506020000020004" pitchFamily="2" charset="0"/>
              </a:rPr>
              <a:t>)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A24C61A-A7A5-4070-ABE7-DCCC5173EF2C}"/>
              </a:ext>
            </a:extLst>
          </p:cNvPr>
          <p:cNvSpPr/>
          <p:nvPr/>
        </p:nvSpPr>
        <p:spPr>
          <a:xfrm>
            <a:off x="457200" y="6266244"/>
            <a:ext cx="5152358" cy="3645294"/>
          </a:xfrm>
          <a:custGeom>
            <a:avLst/>
            <a:gdLst/>
            <a:ahLst/>
            <a:cxnLst/>
            <a:rect l="l" t="t" r="r" b="b"/>
            <a:pathLst>
              <a:path w="3056298" h="2162331">
                <a:moveTo>
                  <a:pt x="0" y="0"/>
                </a:moveTo>
                <a:lnTo>
                  <a:pt x="3056298" y="0"/>
                </a:lnTo>
                <a:lnTo>
                  <a:pt x="3056298" y="2162330"/>
                </a:lnTo>
                <a:lnTo>
                  <a:pt x="0" y="21623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17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83CA-6E6A-A0D4-01FE-18E97889BAC9}"/>
              </a:ext>
            </a:extLst>
          </p:cNvPr>
          <p:cNvGrpSpPr/>
          <p:nvPr/>
        </p:nvGrpSpPr>
        <p:grpSpPr>
          <a:xfrm>
            <a:off x="304800" y="342900"/>
            <a:ext cx="16486038" cy="2534239"/>
            <a:chOff x="8794015" y="5108460"/>
            <a:chExt cx="6490305" cy="85444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864A11-22DB-FE55-BFBB-8632EC07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794015" y="5108460"/>
              <a:ext cx="6490305" cy="8544413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BEC771-CF13-D689-33F5-FD412C40396C}"/>
                </a:ext>
              </a:extLst>
            </p:cNvPr>
            <p:cNvSpPr txBox="1"/>
            <p:nvPr/>
          </p:nvSpPr>
          <p:spPr>
            <a:xfrm>
              <a:off x="9099580" y="7022466"/>
              <a:ext cx="6034746" cy="335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FAB9A-5292-4F60-C5BD-F5A081E33B0D}"/>
              </a:ext>
            </a:extLst>
          </p:cNvPr>
          <p:cNvGrpSpPr/>
          <p:nvPr/>
        </p:nvGrpSpPr>
        <p:grpSpPr>
          <a:xfrm>
            <a:off x="2438400" y="3543300"/>
            <a:ext cx="12916125" cy="1028700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6DC9614-7E83-3A2D-203B-DBF91C18EAEF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B1917E01-09C8-968A-6B7B-751E1958B17D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Thưởng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0F6BDF3-7BD3-A751-B91F-13E3EE7A879A}"/>
              </a:ext>
            </a:extLst>
          </p:cNvPr>
          <p:cNvSpPr txBox="1">
            <a:spLocks/>
          </p:cNvSpPr>
          <p:nvPr/>
        </p:nvSpPr>
        <p:spPr>
          <a:xfrm>
            <a:off x="2642048" y="659130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,…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A4FACEA-3AEB-B534-8D16-BCE15A7CCE60}"/>
              </a:ext>
            </a:extLst>
          </p:cNvPr>
          <p:cNvSpPr/>
          <p:nvPr/>
        </p:nvSpPr>
        <p:spPr>
          <a:xfrm>
            <a:off x="13868400" y="6972300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DE14D92-AB9A-00A5-12AB-DB6CF68360A6}"/>
              </a:ext>
            </a:extLst>
          </p:cNvPr>
          <p:cNvSpPr/>
          <p:nvPr/>
        </p:nvSpPr>
        <p:spPr>
          <a:xfrm rot="5550400">
            <a:off x="-2700044" y="5016758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205E751B-9167-6895-4107-6AC5D65333BA}"/>
              </a:ext>
            </a:extLst>
          </p:cNvPr>
          <p:cNvSpPr/>
          <p:nvPr/>
        </p:nvSpPr>
        <p:spPr>
          <a:xfrm rot="3971593">
            <a:off x="-3064273" y="-6714958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0E0566C-C769-09DF-0EE3-D70DB2268FEF}"/>
              </a:ext>
            </a:extLst>
          </p:cNvPr>
          <p:cNvSpPr/>
          <p:nvPr/>
        </p:nvSpPr>
        <p:spPr>
          <a:xfrm>
            <a:off x="-2738084" y="-4871805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DB217389-8088-C4D6-4E9C-41338E6106DA}"/>
              </a:ext>
            </a:extLst>
          </p:cNvPr>
          <p:cNvSpPr/>
          <p:nvPr/>
        </p:nvSpPr>
        <p:spPr>
          <a:xfrm rot="-7894175">
            <a:off x="15982024" y="-1180062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8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13E299-DA53-DEFF-4863-A5475E4C5BCE}"/>
              </a:ext>
            </a:extLst>
          </p:cNvPr>
          <p:cNvGrpSpPr/>
          <p:nvPr/>
        </p:nvGrpSpPr>
        <p:grpSpPr>
          <a:xfrm>
            <a:off x="6019800" y="2095500"/>
            <a:ext cx="5290122" cy="3937939"/>
            <a:chOff x="518615" y="1630567"/>
            <a:chExt cx="5290122" cy="39379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97B630-6100-DEC2-DA20-2877759F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18615" y="1630567"/>
              <a:ext cx="5290122" cy="3937939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CBB3FC-2848-901B-D1AE-943D910905E1}"/>
                </a:ext>
              </a:extLst>
            </p:cNvPr>
            <p:cNvSpPr txBox="1"/>
            <p:nvPr/>
          </p:nvSpPr>
          <p:spPr>
            <a:xfrm>
              <a:off x="685800" y="2650711"/>
              <a:ext cx="480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319955-607F-7418-FC9A-35D1E42F922C}"/>
              </a:ext>
            </a:extLst>
          </p:cNvPr>
          <p:cNvGrpSpPr/>
          <p:nvPr/>
        </p:nvGrpSpPr>
        <p:grpSpPr>
          <a:xfrm>
            <a:off x="12649200" y="1409700"/>
            <a:ext cx="4648200" cy="4849586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28410A-17AC-53FF-3848-44C2FBB16ED2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443432F1-992A-E01D-A885-B229B73E459D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C85F01-870C-A3B0-620A-AAC63ACD9390}"/>
              </a:ext>
            </a:extLst>
          </p:cNvPr>
          <p:cNvGrpSpPr/>
          <p:nvPr/>
        </p:nvGrpSpPr>
        <p:grpSpPr>
          <a:xfrm>
            <a:off x="5486400" y="6819900"/>
            <a:ext cx="6562040" cy="2895600"/>
            <a:chOff x="457200" y="1104900"/>
            <a:chExt cx="4164993" cy="8382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7B608A5-BD25-FC59-A2F6-0E6B2AFEBFD3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32E2014A-E825-B493-61F4-C9ED8271D28D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“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69B03D-0E2E-5277-9DCE-4CE1BBBB5E5D}"/>
              </a:ext>
            </a:extLst>
          </p:cNvPr>
          <p:cNvGrpSpPr/>
          <p:nvPr/>
        </p:nvGrpSpPr>
        <p:grpSpPr>
          <a:xfrm>
            <a:off x="603617" y="2068816"/>
            <a:ext cx="3968383" cy="3531884"/>
            <a:chOff x="457200" y="1104900"/>
            <a:chExt cx="4164993" cy="8382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56C1062-2DB7-3496-6303-E1826269EC8B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87C3399-7BD3-FF54-0770-4204203B7D4C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04AC78-7529-5337-B63F-4127D8EA3790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1309922" y="4064470"/>
            <a:ext cx="1191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D367F4-1C15-0CFB-7723-534D765B593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664861" y="6033439"/>
            <a:ext cx="0" cy="78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F0A015-F07E-3BBA-3C39-B60562F0A8E9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064469"/>
            <a:ext cx="1371600" cy="328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Freeform 13">
            <a:extLst>
              <a:ext uri="{FF2B5EF4-FFF2-40B4-BE49-F238E27FC236}">
                <a16:creationId xmlns:a16="http://schemas.microsoft.com/office/drawing/2014/main" id="{F7A7CEDA-8210-8F4C-9A27-ABC41BBFF0B9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69E5484D-E6FA-4522-23A4-E41F1564CEE0}"/>
              </a:ext>
            </a:extLst>
          </p:cNvPr>
          <p:cNvSpPr/>
          <p:nvPr/>
        </p:nvSpPr>
        <p:spPr>
          <a:xfrm rot="5612635">
            <a:off x="690087" y="-6345824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FE7CB259-90A9-F47D-6194-AEE6E58FAB7D}"/>
              </a:ext>
            </a:extLst>
          </p:cNvPr>
          <p:cNvSpPr/>
          <p:nvPr/>
        </p:nvSpPr>
        <p:spPr>
          <a:xfrm>
            <a:off x="-1592322" y="-4284089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3147F55B-1003-075C-004E-5ABFD82E50E5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46FA8A-6167-C92E-BF4E-9EC67663EB1D}"/>
              </a:ext>
            </a:extLst>
          </p:cNvPr>
          <p:cNvGrpSpPr/>
          <p:nvPr/>
        </p:nvGrpSpPr>
        <p:grpSpPr>
          <a:xfrm>
            <a:off x="2286000" y="-21373"/>
            <a:ext cx="12801600" cy="3048000"/>
            <a:chOff x="-3291385" y="1342494"/>
            <a:chExt cx="12801600" cy="304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CDE767-3AFA-FA5D-8383-1833F05C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-3291385" y="1342494"/>
              <a:ext cx="12801600" cy="3048000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8F98CC-862D-AC81-881B-E1F32C861660}"/>
                </a:ext>
              </a:extLst>
            </p:cNvPr>
            <p:cNvSpPr txBox="1"/>
            <p:nvPr/>
          </p:nvSpPr>
          <p:spPr>
            <a:xfrm>
              <a:off x="-2681785" y="2087767"/>
              <a:ext cx="11872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D5FF53-371E-5688-B6EC-617739BA8AE2}"/>
              </a:ext>
            </a:extLst>
          </p:cNvPr>
          <p:cNvGrpSpPr/>
          <p:nvPr/>
        </p:nvGrpSpPr>
        <p:grpSpPr>
          <a:xfrm>
            <a:off x="492308" y="3208763"/>
            <a:ext cx="3587383" cy="838200"/>
            <a:chOff x="457200" y="1104900"/>
            <a:chExt cx="4164993" cy="8382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34BD03-E564-35FF-2F7A-D517C2F95E11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A978D1C-BAE2-FAEB-1FEE-BEE99AA978D7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54AB552-E932-1A6C-B717-25E524CFC143}"/>
              </a:ext>
            </a:extLst>
          </p:cNvPr>
          <p:cNvSpPr txBox="1">
            <a:spLocks/>
          </p:cNvSpPr>
          <p:nvPr/>
        </p:nvSpPr>
        <p:spPr>
          <a:xfrm>
            <a:off x="2590800" y="4572000"/>
            <a:ext cx="1379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C83CC1-679A-CF6F-D357-11DF9A98B3A5}"/>
              </a:ext>
            </a:extLst>
          </p:cNvPr>
          <p:cNvSpPr txBox="1">
            <a:spLocks/>
          </p:cNvSpPr>
          <p:nvPr/>
        </p:nvSpPr>
        <p:spPr>
          <a:xfrm>
            <a:off x="2590800" y="6362700"/>
            <a:ext cx="1379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khan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F72D21-8433-0F90-6763-9EB2CA42BDAF}"/>
              </a:ext>
            </a:extLst>
          </p:cNvPr>
          <p:cNvSpPr txBox="1">
            <a:spLocks/>
          </p:cNvSpPr>
          <p:nvPr/>
        </p:nvSpPr>
        <p:spPr>
          <a:xfrm>
            <a:off x="2590800" y="8039100"/>
            <a:ext cx="1379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điệp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F00777E-17C9-B20D-D15B-CE9B3E39C4CA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DC701E-E5A1-806B-B546-FD0B0EDE6827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55BE297-5C8F-69DA-3DD6-84985EC64C76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DD90D80-F145-292E-232D-8F9D1E0B1B97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71FAD-FB96-FD92-F4CE-258E74B270AC}"/>
              </a:ext>
            </a:extLst>
          </p:cNvPr>
          <p:cNvSpPr txBox="1"/>
          <p:nvPr/>
        </p:nvSpPr>
        <p:spPr>
          <a:xfrm>
            <a:off x="381000" y="266700"/>
            <a:ext cx="1760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6982FE-575D-9E6A-DFC4-BEC07F0CA7CC}"/>
              </a:ext>
            </a:extLst>
          </p:cNvPr>
          <p:cNvGrpSpPr/>
          <p:nvPr/>
        </p:nvGrpSpPr>
        <p:grpSpPr>
          <a:xfrm>
            <a:off x="5715000" y="638474"/>
            <a:ext cx="6157494" cy="1932791"/>
            <a:chOff x="5943600" y="1036141"/>
            <a:chExt cx="6157494" cy="19327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FB5E9B-C7B4-9CB6-F6A1-B95E928E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943600" y="1036141"/>
              <a:ext cx="6157494" cy="1932791"/>
            </a:xfrm>
            <a:prstGeom prst="rect">
              <a:avLst/>
            </a:prstGeom>
            <a:ln>
              <a:solidFill>
                <a:srgbClr val="FFFCF6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51C46F-8F86-3639-2C1B-2863969D5B0A}"/>
                </a:ext>
              </a:extLst>
            </p:cNvPr>
            <p:cNvSpPr txBox="1"/>
            <p:nvPr/>
          </p:nvSpPr>
          <p:spPr>
            <a:xfrm>
              <a:off x="6337931" y="1315770"/>
              <a:ext cx="53688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</a:p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1BB081-6571-E91C-D642-28F1C7263C1D}"/>
              </a:ext>
            </a:extLst>
          </p:cNvPr>
          <p:cNvGrpSpPr/>
          <p:nvPr/>
        </p:nvGrpSpPr>
        <p:grpSpPr>
          <a:xfrm>
            <a:off x="762000" y="2781300"/>
            <a:ext cx="3048000" cy="2362200"/>
            <a:chOff x="457200" y="1104900"/>
            <a:chExt cx="4164993" cy="83820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960CBF4-2556-8300-9315-3C687CA01163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8D86DEB-21AF-0BE1-4165-1502C367CF7C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C9A1C07-69F1-7397-4295-3DE888391473}"/>
              </a:ext>
            </a:extLst>
          </p:cNvPr>
          <p:cNvSpPr txBox="1">
            <a:spLocks/>
          </p:cNvSpPr>
          <p:nvPr/>
        </p:nvSpPr>
        <p:spPr>
          <a:xfrm>
            <a:off x="4114800" y="3512502"/>
            <a:ext cx="1363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DA5B26-0F0B-0F52-F98B-B5FA00C4843D}"/>
              </a:ext>
            </a:extLst>
          </p:cNvPr>
          <p:cNvGrpSpPr/>
          <p:nvPr/>
        </p:nvGrpSpPr>
        <p:grpSpPr>
          <a:xfrm>
            <a:off x="658525" y="6286500"/>
            <a:ext cx="3058979" cy="2362200"/>
            <a:chOff x="457200" y="1104900"/>
            <a:chExt cx="4164993" cy="838200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16B52A4-7B61-4A20-C452-D961017931BA}"/>
                </a:ext>
              </a:extLst>
            </p:cNvPr>
            <p:cNvSpPr/>
            <p:nvPr/>
          </p:nvSpPr>
          <p:spPr>
            <a:xfrm>
              <a:off x="457200" y="1104900"/>
              <a:ext cx="4164993" cy="8382000"/>
            </a:xfrm>
            <a:custGeom>
              <a:avLst/>
              <a:gdLst>
                <a:gd name="csX0" fmla="*/ 126420 w 4164993"/>
                <a:gd name="csY0" fmla="*/ 8382000 h 8382000"/>
                <a:gd name="csX1" fmla="*/ 4038572 w 4164993"/>
                <a:gd name="csY1" fmla="*/ 8382000 h 8382000"/>
                <a:gd name="csX2" fmla="*/ 4164993 w 4164993"/>
                <a:gd name="csY2" fmla="*/ 7932424 h 8382000"/>
                <a:gd name="csX3" fmla="*/ 4164993 w 4164993"/>
                <a:gd name="csY3" fmla="*/ 449575 h 8382000"/>
                <a:gd name="csX4" fmla="*/ 4038572 w 4164993"/>
                <a:gd name="csY4" fmla="*/ 0 h 8382000"/>
                <a:gd name="csX5" fmla="*/ 126420 w 4164993"/>
                <a:gd name="csY5" fmla="*/ 0 h 8382000"/>
                <a:gd name="csX6" fmla="*/ 0 w 4164993"/>
                <a:gd name="csY6" fmla="*/ 449575 h 8382000"/>
                <a:gd name="csX7" fmla="*/ 0 w 4164993"/>
                <a:gd name="csY7" fmla="*/ 7932424 h 8382000"/>
                <a:gd name="csX8" fmla="*/ 126420 w 4164993"/>
                <a:gd name="csY8" fmla="*/ 8382000 h 838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64993" h="8382000" fill="none" extrusionOk="0">
                  <a:moveTo>
                    <a:pt x="126420" y="8382000"/>
                  </a:moveTo>
                  <a:cubicBezTo>
                    <a:pt x="1175341" y="8309585"/>
                    <a:pt x="2384568" y="8460118"/>
                    <a:pt x="4038572" y="8382000"/>
                  </a:cubicBezTo>
                  <a:cubicBezTo>
                    <a:pt x="4069693" y="8384263"/>
                    <a:pt x="4180739" y="8213801"/>
                    <a:pt x="4164993" y="7932424"/>
                  </a:cubicBezTo>
                  <a:cubicBezTo>
                    <a:pt x="4065220" y="7048264"/>
                    <a:pt x="4104072" y="1862516"/>
                    <a:pt x="4164993" y="449575"/>
                  </a:cubicBezTo>
                  <a:cubicBezTo>
                    <a:pt x="4167001" y="204630"/>
                    <a:pt x="4102523" y="10467"/>
                    <a:pt x="4038572" y="0"/>
                  </a:cubicBezTo>
                  <a:cubicBezTo>
                    <a:pt x="2129728" y="-163728"/>
                    <a:pt x="1389557" y="112999"/>
                    <a:pt x="126420" y="0"/>
                  </a:cubicBezTo>
                  <a:cubicBezTo>
                    <a:pt x="88545" y="11198"/>
                    <a:pt x="315" y="207249"/>
                    <a:pt x="0" y="449575"/>
                  </a:cubicBezTo>
                  <a:cubicBezTo>
                    <a:pt x="-157881" y="1288653"/>
                    <a:pt x="-118949" y="5819603"/>
                    <a:pt x="0" y="7932424"/>
                  </a:cubicBezTo>
                  <a:cubicBezTo>
                    <a:pt x="4976" y="8173359"/>
                    <a:pt x="52316" y="8369495"/>
                    <a:pt x="126420" y="8382000"/>
                  </a:cubicBezTo>
                  <a:close/>
                </a:path>
                <a:path w="4164993" h="8382000" stroke="0" extrusionOk="0">
                  <a:moveTo>
                    <a:pt x="126420" y="8382000"/>
                  </a:moveTo>
                  <a:cubicBezTo>
                    <a:pt x="1999664" y="8248406"/>
                    <a:pt x="3011224" y="8445808"/>
                    <a:pt x="4038572" y="8382000"/>
                  </a:cubicBezTo>
                  <a:cubicBezTo>
                    <a:pt x="4110459" y="8383767"/>
                    <a:pt x="4156635" y="8188544"/>
                    <a:pt x="4164993" y="7932424"/>
                  </a:cubicBezTo>
                  <a:cubicBezTo>
                    <a:pt x="4223887" y="6661608"/>
                    <a:pt x="4150760" y="2887503"/>
                    <a:pt x="4164993" y="449575"/>
                  </a:cubicBezTo>
                  <a:cubicBezTo>
                    <a:pt x="4167535" y="201125"/>
                    <a:pt x="4108875" y="-755"/>
                    <a:pt x="4038572" y="0"/>
                  </a:cubicBezTo>
                  <a:cubicBezTo>
                    <a:pt x="2850075" y="-5753"/>
                    <a:pt x="885393" y="51483"/>
                    <a:pt x="126420" y="0"/>
                  </a:cubicBezTo>
                  <a:cubicBezTo>
                    <a:pt x="48130" y="-36684"/>
                    <a:pt x="-36277" y="222099"/>
                    <a:pt x="0" y="449575"/>
                  </a:cubicBezTo>
                  <a:cubicBezTo>
                    <a:pt x="-18958" y="4027658"/>
                    <a:pt x="-60641" y="6858854"/>
                    <a:pt x="0" y="7932424"/>
                  </a:cubicBezTo>
                  <a:cubicBezTo>
                    <a:pt x="-991" y="8186199"/>
                    <a:pt x="46082" y="8386111"/>
                    <a:pt x="126420" y="8382000"/>
                  </a:cubicBezTo>
                  <a:close/>
                </a:path>
              </a:pathLst>
            </a:custGeom>
            <a:solidFill>
              <a:srgbClr val="FFFAF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79" h="2722992">
                          <a:moveTo>
                            <a:pt x="146050" y="2722992"/>
                          </a:moveTo>
                          <a:lnTo>
                            <a:pt x="4665629" y="2722992"/>
                          </a:lnTo>
                          <a:cubicBezTo>
                            <a:pt x="4745639" y="2722992"/>
                            <a:pt x="4811679" y="2656952"/>
                            <a:pt x="4811679" y="2576942"/>
                          </a:cubicBezTo>
                          <a:lnTo>
                            <a:pt x="4811679" y="146050"/>
                          </a:lnTo>
                          <a:cubicBezTo>
                            <a:pt x="4811679" y="66040"/>
                            <a:pt x="4745639" y="0"/>
                            <a:pt x="4665629" y="0"/>
                          </a:cubicBezTo>
                          <a:lnTo>
                            <a:pt x="146050" y="0"/>
                          </a:lnTo>
                          <a:cubicBezTo>
                            <a:pt x="66040" y="0"/>
                            <a:pt x="0" y="66040"/>
                            <a:pt x="0" y="146050"/>
                          </a:cubicBezTo>
                          <a:lnTo>
                            <a:pt x="0" y="2576942"/>
                          </a:lnTo>
                          <a:cubicBezTo>
                            <a:pt x="0" y="2658222"/>
                            <a:pt x="66040" y="2722992"/>
                            <a:pt x="146050" y="27229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E7137EF-73F0-5899-3FD9-7F8563387C70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14500"/>
              <a:ext cx="3962400" cy="452596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5223D6A-5A38-49E6-4E3C-8D9DB445CC85}"/>
              </a:ext>
            </a:extLst>
          </p:cNvPr>
          <p:cNvSpPr txBox="1">
            <a:spLocks/>
          </p:cNvSpPr>
          <p:nvPr/>
        </p:nvSpPr>
        <p:spPr>
          <a:xfrm>
            <a:off x="4114800" y="6590795"/>
            <a:ext cx="1363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723796-03D1-1E2A-B98F-CE1A60D54E44}"/>
              </a:ext>
            </a:extLst>
          </p:cNvPr>
          <p:cNvSpPr txBox="1">
            <a:spLocks/>
          </p:cNvSpPr>
          <p:nvPr/>
        </p:nvSpPr>
        <p:spPr>
          <a:xfrm>
            <a:off x="2945953" y="8944669"/>
            <a:ext cx="2895600" cy="81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9A2F6A-0183-3FDD-1316-A5C006F3A548}"/>
              </a:ext>
            </a:extLst>
          </p:cNvPr>
          <p:cNvSpPr txBox="1">
            <a:spLocks/>
          </p:cNvSpPr>
          <p:nvPr/>
        </p:nvSpPr>
        <p:spPr>
          <a:xfrm>
            <a:off x="6477000" y="8928016"/>
            <a:ext cx="2895600" cy="81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Đỗ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10F175E-BDF0-6BEC-81E1-831446E4135F}"/>
              </a:ext>
            </a:extLst>
          </p:cNvPr>
          <p:cNvSpPr txBox="1">
            <a:spLocks/>
          </p:cNvSpPr>
          <p:nvPr/>
        </p:nvSpPr>
        <p:spPr>
          <a:xfrm>
            <a:off x="9460862" y="8944669"/>
            <a:ext cx="2895600" cy="81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M.Go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-ki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626D25DD-D486-36C8-180A-2550A623DD1C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7917508D-9893-0BE0-0B49-C4D97C4956E9}"/>
              </a:ext>
            </a:extLst>
          </p:cNvPr>
          <p:cNvSpPr/>
          <p:nvPr/>
        </p:nvSpPr>
        <p:spPr>
          <a:xfrm>
            <a:off x="16078200" y="-4365129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C63F180-E847-B6EE-E0B6-0F5B865D6AB6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3907" y="1534098"/>
            <a:ext cx="12411009" cy="7218804"/>
            <a:chOff x="0" y="0"/>
            <a:chExt cx="3268743" cy="1901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2669" y="2474988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4"/>
                </a:lnTo>
                <a:lnTo>
                  <a:pt x="0" y="195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258826" y="5074863"/>
            <a:ext cx="11828773" cy="164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</a:pP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Tổng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kết</a:t>
            </a:r>
            <a:endParaRPr lang="en-US" sz="11500" dirty="0">
              <a:solidFill>
                <a:srgbClr val="6C4B3B"/>
              </a:solidFill>
              <a:latin typeface="#9Slide05 SVNHollie Script Pro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2669" y="3100227"/>
            <a:ext cx="4892776" cy="10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6C4B3B"/>
                </a:solidFill>
                <a:latin typeface="#9Slide05 SVNHollie Script Pro" pitchFamily="2" charset="0"/>
              </a:rPr>
              <a:t>III.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304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736BC7A5-3F48-0F21-3C90-C147F8DADE35}"/>
              </a:ext>
            </a:extLst>
          </p:cNvPr>
          <p:cNvSpPr/>
          <p:nvPr/>
        </p:nvSpPr>
        <p:spPr>
          <a:xfrm>
            <a:off x="381000" y="1258508"/>
            <a:ext cx="7543800" cy="6393371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2CD83-94A4-679A-6BBF-BB3ABB16B227}"/>
              </a:ext>
            </a:extLst>
          </p:cNvPr>
          <p:cNvSpPr txBox="1"/>
          <p:nvPr/>
        </p:nvSpPr>
        <p:spPr>
          <a:xfrm>
            <a:off x="8382000" y="2635121"/>
            <a:ext cx="9144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  <a:p>
            <a:pPr algn="just"/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A626347E-A018-9F06-3939-73AC15B56DCA}"/>
              </a:ext>
            </a:extLst>
          </p:cNvPr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F3F38356-6953-80B0-BC4B-1BA5E40A220B}"/>
              </a:ext>
            </a:extLst>
          </p:cNvPr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0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EC4FC25-8C87-27E4-E364-47412A552264}"/>
              </a:ext>
            </a:extLst>
          </p:cNvPr>
          <p:cNvGrpSpPr/>
          <p:nvPr/>
        </p:nvGrpSpPr>
        <p:grpSpPr>
          <a:xfrm>
            <a:off x="1300195" y="1008759"/>
            <a:ext cx="15687609" cy="3906141"/>
            <a:chOff x="0" y="0"/>
            <a:chExt cx="3268743" cy="190124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EDC6FEEB-E152-40A8-6AAA-B74002760886}"/>
                </a:ext>
              </a:extLst>
            </p:cNvPr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18911043-3CBF-B932-F552-48F5BB5A2F6B}"/>
                </a:ext>
              </a:extLst>
            </p:cNvPr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68D521-A147-6AD4-0198-ECF17663DCB0}"/>
              </a:ext>
            </a:extLst>
          </p:cNvPr>
          <p:cNvSpPr txBox="1">
            <a:spLocks/>
          </p:cNvSpPr>
          <p:nvPr/>
        </p:nvSpPr>
        <p:spPr>
          <a:xfrm>
            <a:off x="5029200" y="99853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64CE-D4F0-3E72-1A18-F9922B0BC6D7}"/>
              </a:ext>
            </a:extLst>
          </p:cNvPr>
          <p:cNvSpPr txBox="1">
            <a:spLocks/>
          </p:cNvSpPr>
          <p:nvPr/>
        </p:nvSpPr>
        <p:spPr>
          <a:xfrm>
            <a:off x="3428999" y="2156218"/>
            <a:ext cx="114300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Em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09A63D46-1630-50DB-74E0-BA0699C1A6A1}"/>
              </a:ext>
            </a:extLst>
          </p:cNvPr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41CAC00-F200-B9FB-A0AA-64EC3F80C5F1}"/>
              </a:ext>
            </a:extLst>
          </p:cNvPr>
          <p:cNvSpPr/>
          <p:nvPr/>
        </p:nvSpPr>
        <p:spPr>
          <a:xfrm rot="5612635">
            <a:off x="-1252253" y="-6226370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E7B08EB8-9FB0-4EC7-422F-3C3E45CE75AF}"/>
              </a:ext>
            </a:extLst>
          </p:cNvPr>
          <p:cNvSpPr/>
          <p:nvPr/>
        </p:nvSpPr>
        <p:spPr>
          <a:xfrm>
            <a:off x="-1592322" y="-4284089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201E3BA6-399E-01AD-0815-FF0F76AAD8FF}"/>
              </a:ext>
            </a:extLst>
          </p:cNvPr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A04FEB-92A3-BEBC-36BE-C32F199DE214}"/>
              </a:ext>
            </a:extLst>
          </p:cNvPr>
          <p:cNvSpPr txBox="1">
            <a:spLocks/>
          </p:cNvSpPr>
          <p:nvPr/>
        </p:nvSpPr>
        <p:spPr>
          <a:xfrm>
            <a:off x="2287804" y="5372101"/>
            <a:ext cx="127235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772BF-B729-568A-D73A-A82C1BA99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5683">
            <a:off x="14910036" y="1360914"/>
            <a:ext cx="2874357" cy="40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-51954"/>
            <a:ext cx="2857500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pPr defTabSz="1371600"/>
            <a:endParaRPr lang="en-US" sz="4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/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pPr defTabSz="1371600"/>
            <a:endParaRPr lang="en-US" sz="4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/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86700" y="5486400"/>
            <a:ext cx="8115300" cy="457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0" y="5856491"/>
            <a:ext cx="7429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391" y="3779864"/>
            <a:ext cx="457200" cy="4572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4344650" y="114300"/>
            <a:ext cx="1257300" cy="6858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53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72200" y="1143000"/>
            <a:ext cx="88011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1790" y="1316309"/>
            <a:ext cx="8631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2171700" y="2132299"/>
            <a:ext cx="4457700" cy="687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218" y="5673299"/>
            <a:ext cx="788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72100" y="57846"/>
            <a:ext cx="88011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95554" y="5600562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9300" y="4294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(6). 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6613814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05775"/>
            <a:ext cx="4343400" cy="73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3907" y="1534098"/>
            <a:ext cx="12411009" cy="7218804"/>
            <a:chOff x="0" y="0"/>
            <a:chExt cx="3268743" cy="1901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2669" y="2474988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4"/>
                </a:lnTo>
                <a:lnTo>
                  <a:pt x="0" y="195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58826" y="5074863"/>
            <a:ext cx="11828773" cy="164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</a:pP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Đọc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–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Tìm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hiểu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chung</a:t>
            </a:r>
            <a:endParaRPr lang="en-US" sz="11500" dirty="0">
              <a:solidFill>
                <a:srgbClr val="6C4B3B"/>
              </a:solidFill>
              <a:latin typeface="#9Slide05 SVNHollie Script Pro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2669" y="3100227"/>
            <a:ext cx="4892776" cy="10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6C4B3B"/>
                </a:solidFill>
                <a:latin typeface="#9Slide05 SVNHollie Script Pro" pitchFamily="2" charset="0"/>
              </a:rPr>
              <a:t>I.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369741"/>
            <a:ext cx="8153400" cy="42025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29150" y="5631735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4564" y="554627"/>
            <a:ext cx="7886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7914" y="6644987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00469"/>
            <a:ext cx="46863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72200" y="628829"/>
            <a:ext cx="10134600" cy="28001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1597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2250" y="807809"/>
            <a:ext cx="9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chỗ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7850" y="5207132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05775"/>
            <a:ext cx="4343400" cy="73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0" y="571500"/>
            <a:ext cx="9791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29000" y="5673299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07741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9050" y="6559775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1" y="5257800"/>
            <a:ext cx="4550570" cy="5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9218" y="758536"/>
            <a:ext cx="11696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75" y="818430"/>
            <a:ext cx="1089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2286001" y="3293918"/>
            <a:ext cx="3657548" cy="5642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218" y="5673299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629400" y="10391"/>
            <a:ext cx="4800600" cy="2286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345477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3373100" y="10391"/>
            <a:ext cx="2628900" cy="1475510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0" y="34547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>
                <a:solidFill>
                  <a:prstClr val="black"/>
                </a:solidFill>
                <a:latin typeface="Calibri"/>
              </a:rPr>
              <a:t>Hihi….Cám ơn các bạn.</a:t>
            </a:r>
          </a:p>
        </p:txBody>
      </p:sp>
      <p:sp>
        <p:nvSpPr>
          <p:cNvPr id="8" name="Rounded Rectangle 7">
            <a:hlinkClick r:id="" action="ppaction://hlinkshowjump?jump=nextslide"/>
          </p:cNvPr>
          <p:cNvSpPr/>
          <p:nvPr/>
        </p:nvSpPr>
        <p:spPr>
          <a:xfrm>
            <a:off x="13773150" y="9601199"/>
            <a:ext cx="2228850" cy="685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en-US" sz="2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582877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8A219249-E601-F49F-33B7-FF65ECD88ABD}"/>
              </a:ext>
            </a:extLst>
          </p:cNvPr>
          <p:cNvSpPr/>
          <p:nvPr/>
        </p:nvSpPr>
        <p:spPr>
          <a:xfrm>
            <a:off x="1752599" y="2727454"/>
            <a:ext cx="13562111" cy="5704472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74" y="279077"/>
            <a:ext cx="15408000" cy="11454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D3D40-8634-5E97-5480-BFCF2A9EE276}"/>
              </a:ext>
            </a:extLst>
          </p:cNvPr>
          <p:cNvSpPr txBox="1"/>
          <p:nvPr/>
        </p:nvSpPr>
        <p:spPr>
          <a:xfrm>
            <a:off x="2362200" y="3016508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58EF419-674A-34D6-A672-7540B82A002E}"/>
              </a:ext>
            </a:extLst>
          </p:cNvPr>
          <p:cNvSpPr/>
          <p:nvPr/>
        </p:nvSpPr>
        <p:spPr>
          <a:xfrm>
            <a:off x="11009920" y="4456087"/>
            <a:ext cx="6209045" cy="5572618"/>
          </a:xfrm>
          <a:custGeom>
            <a:avLst/>
            <a:gdLst/>
            <a:ahLst/>
            <a:cxnLst/>
            <a:rect l="l" t="t" r="r" b="b"/>
            <a:pathLst>
              <a:path w="4849520" h="4352444">
                <a:moveTo>
                  <a:pt x="0" y="0"/>
                </a:moveTo>
                <a:lnTo>
                  <a:pt x="4849519" y="0"/>
                </a:lnTo>
                <a:lnTo>
                  <a:pt x="4849519" y="4352444"/>
                </a:lnTo>
                <a:lnTo>
                  <a:pt x="0" y="435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0" y="268115"/>
            <a:ext cx="15408000" cy="11454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334113" y="1002714"/>
            <a:ext cx="13562111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B977FB-C76E-4267-0EC7-D496DC22A5BA}"/>
              </a:ext>
            </a:extLst>
          </p:cNvPr>
          <p:cNvSpPr txBox="1">
            <a:spLocks/>
          </p:cNvSpPr>
          <p:nvPr/>
        </p:nvSpPr>
        <p:spPr>
          <a:xfrm>
            <a:off x="7315200" y="2809173"/>
            <a:ext cx="10430144" cy="65270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1940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(1987),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(1999),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(2002),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(2014),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(2017),…</a:t>
            </a:r>
          </a:p>
          <a:p>
            <a:pPr marL="0" indent="0" algn="just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een cloud of smoke&#10;&#10;Description automatically generated">
            <a:extLst>
              <a:ext uri="{FF2B5EF4-FFF2-40B4-BE49-F238E27FC236}">
                <a16:creationId xmlns:a16="http://schemas.microsoft.com/office/drawing/2014/main" id="{955CDF07-0BB7-A71F-FBF5-07DCCE4B7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828" y="-6845181"/>
            <a:ext cx="10287000" cy="10287000"/>
          </a:xfrm>
          <a:prstGeom prst="rect">
            <a:avLst/>
          </a:prstGeom>
        </p:spPr>
      </p:pic>
      <p:pic>
        <p:nvPicPr>
          <p:cNvPr id="1026" name="Picture 2" descr="Trần Đình Sử – Wikipedia tiếng Việt">
            <a:extLst>
              <a:ext uri="{FF2B5EF4-FFF2-40B4-BE49-F238E27FC236}">
                <a16:creationId xmlns:a16="http://schemas.microsoft.com/office/drawing/2014/main" id="{EDB05115-2052-679E-C3BF-BB08E302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0" y="2324099"/>
            <a:ext cx="6073646" cy="74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5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Khai Tâm - Đọc Văn Học Văn - Trần Đình Sử">
            <a:extLst>
              <a:ext uri="{FF2B5EF4-FFF2-40B4-BE49-F238E27FC236}">
                <a16:creationId xmlns:a16="http://schemas.microsoft.com/office/drawing/2014/main" id="{0AF0101B-AAA0-93C4-DA1D-DB997FFD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73" y="6972300"/>
            <a:ext cx="4256683" cy="52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3C64C-6A58-2E69-0D7D-E4BE73BFA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0" y="0"/>
            <a:ext cx="5135186" cy="7543649"/>
          </a:xfrm>
          <a:prstGeom prst="rect">
            <a:avLst/>
          </a:prstGeom>
        </p:spPr>
      </p:pic>
      <p:pic>
        <p:nvPicPr>
          <p:cNvPr id="2052" name="Picture 4" descr="Mấy Vấn Đề Thi Pháp Văn Học Trung Đại Việt Nam (NXB Giáo Dục 1999) - Trần  Đình Sử, 441 Trang | Sách Việt Nam">
            <a:extLst>
              <a:ext uri="{FF2B5EF4-FFF2-40B4-BE49-F238E27FC236}">
                <a16:creationId xmlns:a16="http://schemas.microsoft.com/office/drawing/2014/main" id="{B44F99E5-FA09-B91D-D91D-B763885E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48" y="-1104900"/>
            <a:ext cx="5562600" cy="86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58855-A254-EE8F-A35B-75C1A8FA6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0"/>
            <a:ext cx="7620000" cy="11587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343C8-D315-02F6-F6B3-601F7A72E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3416" y="6362700"/>
            <a:ext cx="7154584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DB243-8DA6-7041-0910-7EC201C96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536" y="4076700"/>
            <a:ext cx="689862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460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F24791D2-53DC-C424-5867-332475B75D34}"/>
              </a:ext>
            </a:extLst>
          </p:cNvPr>
          <p:cNvSpPr/>
          <p:nvPr/>
        </p:nvSpPr>
        <p:spPr>
          <a:xfrm>
            <a:off x="1152144" y="5898061"/>
            <a:ext cx="16526256" cy="4120824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0" y="268115"/>
            <a:ext cx="15408000" cy="11454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334113" y="1002714"/>
            <a:ext cx="13562111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een cloud of smoke&#10;&#10;Description automatically generated">
            <a:extLst>
              <a:ext uri="{FF2B5EF4-FFF2-40B4-BE49-F238E27FC236}">
                <a16:creationId xmlns:a16="http://schemas.microsoft.com/office/drawing/2014/main" id="{955CDF07-0BB7-A71F-FBF5-07DCCE4B7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828" y="-6845181"/>
            <a:ext cx="10287000" cy="10287000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25A817D1-BB34-DC36-3EC9-0F07A13B6AC2}"/>
              </a:ext>
            </a:extLst>
          </p:cNvPr>
          <p:cNvSpPr/>
          <p:nvPr/>
        </p:nvSpPr>
        <p:spPr>
          <a:xfrm>
            <a:off x="1152145" y="2303401"/>
            <a:ext cx="11878055" cy="1373562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E9C791E-98F3-1E35-5020-501D22A6F8EC}"/>
              </a:ext>
            </a:extLst>
          </p:cNvPr>
          <p:cNvSpPr txBox="1">
            <a:spLocks/>
          </p:cNvSpPr>
          <p:nvPr/>
        </p:nvSpPr>
        <p:spPr>
          <a:xfrm>
            <a:off x="1533146" y="2538759"/>
            <a:ext cx="2895600" cy="10432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0DDDCD8-AE1B-6AE2-DE08-5F75297A77D1}"/>
              </a:ext>
            </a:extLst>
          </p:cNvPr>
          <p:cNvSpPr/>
          <p:nvPr/>
        </p:nvSpPr>
        <p:spPr>
          <a:xfrm>
            <a:off x="1152145" y="3821924"/>
            <a:ext cx="11878055" cy="1931176"/>
          </a:xfrm>
          <a:custGeom>
            <a:avLst/>
            <a:gdLst/>
            <a:ahLst/>
            <a:cxnLst/>
            <a:rect l="l" t="t" r="r" b="b"/>
            <a:pathLst>
              <a:path w="2993076" h="1828788">
                <a:moveTo>
                  <a:pt x="0" y="0"/>
                </a:moveTo>
                <a:lnTo>
                  <a:pt x="2993076" y="0"/>
                </a:lnTo>
                <a:lnTo>
                  <a:pt x="2993076" y="1828788"/>
                </a:lnTo>
                <a:lnTo>
                  <a:pt x="0" y="1828788"/>
                </a:lnTo>
                <a:lnTo>
                  <a:pt x="0" y="0"/>
                </a:lnTo>
              </a:path>
            </a:pathLst>
          </a:custGeom>
          <a:solidFill>
            <a:srgbClr val="FFFCF6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006726-57F8-E600-E58C-D369B10EBA24}"/>
              </a:ext>
            </a:extLst>
          </p:cNvPr>
          <p:cNvSpPr txBox="1">
            <a:spLocks/>
          </p:cNvSpPr>
          <p:nvPr/>
        </p:nvSpPr>
        <p:spPr>
          <a:xfrm>
            <a:off x="1533146" y="4057283"/>
            <a:ext cx="2699868" cy="10432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862325-7107-6FED-0AD7-F457DFB5A69A}"/>
              </a:ext>
            </a:extLst>
          </p:cNvPr>
          <p:cNvSpPr txBox="1">
            <a:spLocks/>
          </p:cNvSpPr>
          <p:nvPr/>
        </p:nvSpPr>
        <p:spPr>
          <a:xfrm>
            <a:off x="4420240" y="2520211"/>
            <a:ext cx="4525618" cy="10618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6E4260-4E45-9D4A-0D1E-E2A6D842FA07}"/>
              </a:ext>
            </a:extLst>
          </p:cNvPr>
          <p:cNvSpPr txBox="1">
            <a:spLocks/>
          </p:cNvSpPr>
          <p:nvPr/>
        </p:nvSpPr>
        <p:spPr>
          <a:xfrm>
            <a:off x="4428745" y="4071187"/>
            <a:ext cx="8362647" cy="20199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Trích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”, NXB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2001.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2" descr="Khai Tâm - Đọc Văn Học Văn - Trần Đình Sử">
            <a:extLst>
              <a:ext uri="{FF2B5EF4-FFF2-40B4-BE49-F238E27FC236}">
                <a16:creationId xmlns:a16="http://schemas.microsoft.com/office/drawing/2014/main" id="{141D762D-97A0-CDD8-4349-1BC5D5266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1" y="1508104"/>
            <a:ext cx="3614346" cy="44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3ECDA3-C667-06BB-839E-B9A96E2E2F88}"/>
              </a:ext>
            </a:extLst>
          </p:cNvPr>
          <p:cNvSpPr txBox="1">
            <a:spLocks/>
          </p:cNvSpPr>
          <p:nvPr/>
        </p:nvSpPr>
        <p:spPr>
          <a:xfrm>
            <a:off x="1533146" y="6575787"/>
            <a:ext cx="2699868" cy="10432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B17522-675A-0375-2AE1-E0A4165C4637}"/>
              </a:ext>
            </a:extLst>
          </p:cNvPr>
          <p:cNvSpPr txBox="1">
            <a:spLocks/>
          </p:cNvSpPr>
          <p:nvPr/>
        </p:nvSpPr>
        <p:spPr>
          <a:xfrm>
            <a:off x="4428745" y="6210300"/>
            <a:ext cx="13021055" cy="35246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(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1)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(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2,3,4,5):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3: (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):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3907" y="1534098"/>
            <a:ext cx="12411009" cy="7218804"/>
            <a:chOff x="0" y="0"/>
            <a:chExt cx="3268743" cy="1901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8743" cy="1901249"/>
            </a:xfrm>
            <a:custGeom>
              <a:avLst/>
              <a:gdLst/>
              <a:ahLst/>
              <a:cxnLst/>
              <a:rect l="l" t="t" r="r" b="b"/>
              <a:pathLst>
                <a:path w="3268743" h="1901249">
                  <a:moveTo>
                    <a:pt x="31814" y="0"/>
                  </a:moveTo>
                  <a:lnTo>
                    <a:pt x="3236930" y="0"/>
                  </a:lnTo>
                  <a:cubicBezTo>
                    <a:pt x="3245367" y="0"/>
                    <a:pt x="3253459" y="3352"/>
                    <a:pt x="3259425" y="9318"/>
                  </a:cubicBezTo>
                  <a:cubicBezTo>
                    <a:pt x="3265391" y="15284"/>
                    <a:pt x="3268743" y="23376"/>
                    <a:pt x="3268743" y="31814"/>
                  </a:cubicBezTo>
                  <a:lnTo>
                    <a:pt x="3268743" y="1869435"/>
                  </a:lnTo>
                  <a:cubicBezTo>
                    <a:pt x="3268743" y="1887006"/>
                    <a:pt x="3254500" y="1901249"/>
                    <a:pt x="3236930" y="1901249"/>
                  </a:cubicBezTo>
                  <a:lnTo>
                    <a:pt x="31814" y="1901249"/>
                  </a:lnTo>
                  <a:cubicBezTo>
                    <a:pt x="14243" y="1901249"/>
                    <a:pt x="0" y="1887006"/>
                    <a:pt x="0" y="1869435"/>
                  </a:cubicBezTo>
                  <a:lnTo>
                    <a:pt x="0" y="31814"/>
                  </a:lnTo>
                  <a:cubicBezTo>
                    <a:pt x="0" y="14243"/>
                    <a:pt x="14243" y="0"/>
                    <a:pt x="31814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68743" cy="193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2669" y="2474988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4"/>
                </a:lnTo>
                <a:lnTo>
                  <a:pt x="0" y="195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258826" y="5074863"/>
            <a:ext cx="11828773" cy="164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</a:pP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Khám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phá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văn</a:t>
            </a:r>
            <a:r>
              <a:rPr lang="en-US" sz="11500" dirty="0">
                <a:solidFill>
                  <a:srgbClr val="6C4B3B"/>
                </a:solidFill>
                <a:latin typeface="#9Slide05 SVNHollie Script Pro" pitchFamily="2" charset="0"/>
              </a:rPr>
              <a:t> </a:t>
            </a:r>
            <a:r>
              <a:rPr lang="en-US" sz="11500" dirty="0" err="1">
                <a:solidFill>
                  <a:srgbClr val="6C4B3B"/>
                </a:solidFill>
                <a:latin typeface="#9Slide05 SVNHollie Script Pro" pitchFamily="2" charset="0"/>
              </a:rPr>
              <a:t>bản</a:t>
            </a:r>
            <a:endParaRPr lang="en-US" sz="11500" dirty="0">
              <a:solidFill>
                <a:srgbClr val="6C4B3B"/>
              </a:solidFill>
              <a:latin typeface="#9Slide05 SVNHollie Script Pro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2669" y="3100227"/>
            <a:ext cx="4892776" cy="10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9600" dirty="0">
                <a:solidFill>
                  <a:srgbClr val="6C4B3B"/>
                </a:solidFill>
                <a:latin typeface="#9Slide05 SVNHollie Script Pro" pitchFamily="2" charset="0"/>
              </a:rPr>
              <a:t>II.</a:t>
            </a: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82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128" y="3453010"/>
            <a:ext cx="12880201" cy="4122715"/>
            <a:chOff x="0" y="0"/>
            <a:chExt cx="3392316" cy="1085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2316" cy="1085818"/>
            </a:xfrm>
            <a:custGeom>
              <a:avLst/>
              <a:gdLst/>
              <a:ahLst/>
              <a:cxnLst/>
              <a:rect l="l" t="t" r="r" b="b"/>
              <a:pathLst>
                <a:path w="3392316" h="1085818">
                  <a:moveTo>
                    <a:pt x="30655" y="0"/>
                  </a:moveTo>
                  <a:lnTo>
                    <a:pt x="3361661" y="0"/>
                  </a:lnTo>
                  <a:cubicBezTo>
                    <a:pt x="3378592" y="0"/>
                    <a:pt x="3392316" y="13725"/>
                    <a:pt x="3392316" y="30655"/>
                  </a:cubicBezTo>
                  <a:lnTo>
                    <a:pt x="3392316" y="1055163"/>
                  </a:lnTo>
                  <a:cubicBezTo>
                    <a:pt x="3392316" y="1072093"/>
                    <a:pt x="3378592" y="1085818"/>
                    <a:pt x="3361661" y="1085818"/>
                  </a:cubicBezTo>
                  <a:lnTo>
                    <a:pt x="30655" y="1085818"/>
                  </a:lnTo>
                  <a:cubicBezTo>
                    <a:pt x="13725" y="1085818"/>
                    <a:pt x="0" y="1072093"/>
                    <a:pt x="0" y="1055163"/>
                  </a:cubicBezTo>
                  <a:lnTo>
                    <a:pt x="0" y="30655"/>
                  </a:lnTo>
                  <a:cubicBezTo>
                    <a:pt x="0" y="13725"/>
                    <a:pt x="13725" y="0"/>
                    <a:pt x="30655" y="0"/>
                  </a:cubicBezTo>
                  <a:close/>
                </a:path>
              </a:pathLst>
            </a:custGeom>
            <a:solidFill>
              <a:srgbClr val="FFFCF6"/>
            </a:solidFill>
            <a:ln w="190500" cap="rnd">
              <a:solidFill>
                <a:srgbClr val="EEE3D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2316" cy="1123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27781" y="1496965"/>
            <a:ext cx="4892776" cy="1956045"/>
          </a:xfrm>
          <a:custGeom>
            <a:avLst/>
            <a:gdLst/>
            <a:ahLst/>
            <a:cxnLst/>
            <a:rect l="l" t="t" r="r" b="b"/>
            <a:pathLst>
              <a:path w="4892776" h="1956045">
                <a:moveTo>
                  <a:pt x="0" y="0"/>
                </a:moveTo>
                <a:lnTo>
                  <a:pt x="4892776" y="0"/>
                </a:lnTo>
                <a:lnTo>
                  <a:pt x="4892776" y="1956045"/>
                </a:lnTo>
                <a:lnTo>
                  <a:pt x="0" y="1956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93531" y="1810439"/>
            <a:ext cx="6194628" cy="155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1"/>
              </a:lnSpc>
            </a:pPr>
            <a:r>
              <a:rPr lang="en-US" sz="9129" dirty="0">
                <a:solidFill>
                  <a:srgbClr val="6C4B3B"/>
                </a:solidFill>
                <a:latin typeface="Caveat Brush"/>
              </a:rPr>
              <a:t>1.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74289" y="4313723"/>
            <a:ext cx="10513878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Luận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đề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và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hệ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thống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luận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điểm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</a:p>
          <a:p>
            <a:pPr algn="ctr"/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của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văn</a:t>
            </a:r>
            <a:r>
              <a:rPr lang="en-US" sz="8800" b="1" dirty="0">
                <a:solidFill>
                  <a:srgbClr val="6C4B3B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800" b="1" dirty="0" err="1">
                <a:solidFill>
                  <a:srgbClr val="6C4B3B"/>
                </a:solidFill>
                <a:latin typeface="#9Slide05 Good Vibes Pro" panose="02000507080000020002" pitchFamily="2" charset="0"/>
              </a:rPr>
              <a:t>bản</a:t>
            </a:r>
            <a:endParaRPr lang="en-US" sz="8800" b="1" dirty="0">
              <a:solidFill>
                <a:srgbClr val="6C4B3B"/>
              </a:solidFill>
              <a:latin typeface="#9Slide05 Good Vibes Pro" panose="02000507080000020002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 rot="936486">
            <a:off x="13478290" y="4898645"/>
            <a:ext cx="7562019" cy="8719309"/>
          </a:xfrm>
          <a:custGeom>
            <a:avLst/>
            <a:gdLst/>
            <a:ahLst/>
            <a:cxnLst/>
            <a:rect l="l" t="t" r="r" b="b"/>
            <a:pathLst>
              <a:path w="7562019" h="8719309">
                <a:moveTo>
                  <a:pt x="0" y="0"/>
                </a:moveTo>
                <a:lnTo>
                  <a:pt x="7562020" y="0"/>
                </a:lnTo>
                <a:lnTo>
                  <a:pt x="7562020" y="8719310"/>
                </a:lnTo>
                <a:lnTo>
                  <a:pt x="0" y="8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971593">
            <a:off x="-2237921" y="-6139086"/>
            <a:ext cx="7572567" cy="8731471"/>
          </a:xfrm>
          <a:custGeom>
            <a:avLst/>
            <a:gdLst/>
            <a:ahLst/>
            <a:cxnLst/>
            <a:rect l="l" t="t" r="r" b="b"/>
            <a:pathLst>
              <a:path w="7572567" h="8731471">
                <a:moveTo>
                  <a:pt x="0" y="0"/>
                </a:moveTo>
                <a:lnTo>
                  <a:pt x="7572566" y="0"/>
                </a:lnTo>
                <a:lnTo>
                  <a:pt x="7572566" y="8731471"/>
                </a:lnTo>
                <a:lnTo>
                  <a:pt x="0" y="87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11732" y="-4295933"/>
            <a:ext cx="7078722" cy="6379589"/>
          </a:xfrm>
          <a:custGeom>
            <a:avLst/>
            <a:gdLst/>
            <a:ahLst/>
            <a:cxnLst/>
            <a:rect l="l" t="t" r="r" b="b"/>
            <a:pathLst>
              <a:path w="7078722" h="6379589">
                <a:moveTo>
                  <a:pt x="0" y="0"/>
                </a:moveTo>
                <a:lnTo>
                  <a:pt x="7078722" y="0"/>
                </a:lnTo>
                <a:lnTo>
                  <a:pt x="7078722" y="6379589"/>
                </a:lnTo>
                <a:lnTo>
                  <a:pt x="0" y="6379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41012" y="7575724"/>
            <a:ext cx="6509654" cy="5866725"/>
          </a:xfrm>
          <a:custGeom>
            <a:avLst/>
            <a:gdLst/>
            <a:ahLst/>
            <a:cxnLst/>
            <a:rect l="l" t="t" r="r" b="b"/>
            <a:pathLst>
              <a:path w="6509654" h="5866725">
                <a:moveTo>
                  <a:pt x="0" y="0"/>
                </a:moveTo>
                <a:lnTo>
                  <a:pt x="6509653" y="0"/>
                </a:lnTo>
                <a:lnTo>
                  <a:pt x="6509653" y="5866725"/>
                </a:lnTo>
                <a:lnTo>
                  <a:pt x="0" y="586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120859">
            <a:off x="-722028" y="8164443"/>
            <a:ext cx="3501456" cy="4114800"/>
          </a:xfrm>
          <a:custGeom>
            <a:avLst/>
            <a:gdLst/>
            <a:ahLst/>
            <a:cxnLst/>
            <a:rect l="l" t="t" r="r" b="b"/>
            <a:pathLst>
              <a:path w="3501456" h="4114800">
                <a:moveTo>
                  <a:pt x="0" y="0"/>
                </a:moveTo>
                <a:lnTo>
                  <a:pt x="3501456" y="0"/>
                </a:lnTo>
                <a:lnTo>
                  <a:pt x="35014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894175">
            <a:off x="15671152" y="-604190"/>
            <a:ext cx="2800355" cy="3243046"/>
          </a:xfrm>
          <a:custGeom>
            <a:avLst/>
            <a:gdLst/>
            <a:ahLst/>
            <a:cxnLst/>
            <a:rect l="l" t="t" r="r" b="b"/>
            <a:pathLst>
              <a:path w="2800355" h="3243046">
                <a:moveTo>
                  <a:pt x="0" y="0"/>
                </a:moveTo>
                <a:lnTo>
                  <a:pt x="2800355" y="0"/>
                </a:lnTo>
                <a:lnTo>
                  <a:pt x="2800355" y="3243046"/>
                </a:lnTo>
                <a:lnTo>
                  <a:pt x="0" y="3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8492BA0-BECB-D522-D1F1-9B26427F78D3}"/>
              </a:ext>
            </a:extLst>
          </p:cNvPr>
          <p:cNvSpPr/>
          <p:nvPr/>
        </p:nvSpPr>
        <p:spPr>
          <a:xfrm>
            <a:off x="660218" y="3342024"/>
            <a:ext cx="3987981" cy="4011276"/>
          </a:xfrm>
          <a:custGeom>
            <a:avLst/>
            <a:gdLst/>
            <a:ahLst/>
            <a:cxnLst/>
            <a:rect l="l" t="t" r="r" b="b"/>
            <a:pathLst>
              <a:path w="3035956" h="2956262">
                <a:moveTo>
                  <a:pt x="0" y="0"/>
                </a:moveTo>
                <a:lnTo>
                  <a:pt x="3035955" y="0"/>
                </a:lnTo>
                <a:lnTo>
                  <a:pt x="3035955" y="2956262"/>
                </a:lnTo>
                <a:lnTo>
                  <a:pt x="0" y="2956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2892</Words>
  <Application>Microsoft Office PowerPoint</Application>
  <PresentationFormat>Custom</PresentationFormat>
  <Paragraphs>194</Paragraphs>
  <Slides>34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Times New Roman</vt:lpstr>
      <vt:lpstr>#9Slide05 Aquarelle</vt:lpstr>
      <vt:lpstr>Caveat Brush</vt:lpstr>
      <vt:lpstr>Calibri</vt:lpstr>
      <vt:lpstr>#9Slide05 Agile Script Calligra</vt:lpstr>
      <vt:lpstr>#9Slide05 Good Vibes Pro</vt:lpstr>
      <vt:lpstr>#9Slide05 SVNHollie Script Pro</vt:lpstr>
      <vt:lpstr>#9Slide05 SVNAslang Barry</vt:lpstr>
      <vt:lpstr>#9Slide07 SVNBrandon Printed Sh</vt:lpstr>
      <vt:lpstr>Roboto Condensed</vt:lpstr>
      <vt:lpstr>Arial</vt:lpstr>
      <vt:lpstr>Office Theme</vt:lpstr>
      <vt:lpstr>1_Office Theme</vt:lpstr>
      <vt:lpstr>5_Office Theme</vt:lpstr>
      <vt:lpstr>4_Office Theme</vt:lpstr>
      <vt:lpstr>2_Office Theme</vt:lpstr>
      <vt:lpstr>3_Office Theme</vt:lpstr>
      <vt:lpstr>6_Office Theme</vt:lpstr>
      <vt:lpstr>Sách văn học hấp dẫn đối với nhiều người. Điều gì tạo nên sức cuốn hút ấy?</vt:lpstr>
      <vt:lpstr>Bài 8: Nhà văn và trang viết</vt:lpstr>
      <vt:lpstr>PowerPoint Presentation</vt:lpstr>
      <vt:lpstr>1. Đọc</vt:lpstr>
      <vt:lpstr>2. Tìm hiểu chung</vt:lpstr>
      <vt:lpstr>PowerPoint Presentation</vt:lpstr>
      <vt:lpstr>2.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Aesthetic Creative Portfolio Presentation</dc:title>
  <dc:creator>ducta</dc:creator>
  <cp:lastModifiedBy>hoa pham</cp:lastModifiedBy>
  <cp:revision>24</cp:revision>
  <dcterms:created xsi:type="dcterms:W3CDTF">2006-08-16T00:00:00Z</dcterms:created>
  <dcterms:modified xsi:type="dcterms:W3CDTF">2026-03-05T01:32:48Z</dcterms:modified>
  <dc:identifier>DAF82KpUGgw</dc:identifier>
</cp:coreProperties>
</file>