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0" r:id="rId4"/>
    <p:sldMasterId id="2147483768" r:id="rId5"/>
  </p:sldMasterIdLst>
  <p:notesMasterIdLst>
    <p:notesMasterId r:id="rId28"/>
  </p:notesMasterIdLst>
  <p:sldIdLst>
    <p:sldId id="1403" r:id="rId6"/>
    <p:sldId id="11089126" r:id="rId7"/>
    <p:sldId id="11089103" r:id="rId8"/>
    <p:sldId id="11088930" r:id="rId9"/>
    <p:sldId id="401" r:id="rId10"/>
    <p:sldId id="257" r:id="rId11"/>
    <p:sldId id="256" r:id="rId12"/>
    <p:sldId id="260" r:id="rId13"/>
    <p:sldId id="11089104" r:id="rId14"/>
    <p:sldId id="258" r:id="rId15"/>
    <p:sldId id="11089105" r:id="rId16"/>
    <p:sldId id="11089108" r:id="rId17"/>
    <p:sldId id="267" r:id="rId18"/>
    <p:sldId id="259" r:id="rId19"/>
    <p:sldId id="11089111" r:id="rId20"/>
    <p:sldId id="11089115" r:id="rId21"/>
    <p:sldId id="11089110" r:id="rId22"/>
    <p:sldId id="11089120" r:id="rId23"/>
    <p:sldId id="11089121" r:id="rId24"/>
    <p:sldId id="11089122" r:id="rId25"/>
    <p:sldId id="11089123" r:id="rId26"/>
    <p:sldId id="1108912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6A3"/>
    <a:srgbClr val="91ABD9"/>
    <a:srgbClr val="F2AF81"/>
    <a:srgbClr val="9394CA"/>
    <a:srgbClr val="A6CE8C"/>
    <a:srgbClr val="849CC6"/>
    <a:srgbClr val="F8F7F7"/>
    <a:srgbClr val="1F4E79"/>
    <a:srgbClr val="6EBFF7"/>
    <a:srgbClr val="FD8E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231" autoAdjust="0"/>
  </p:normalViewPr>
  <p:slideViewPr>
    <p:cSldViewPr snapToGrid="0" showGuides="1">
      <p:cViewPr varScale="1">
        <p:scale>
          <a:sx n="71" d="100"/>
          <a:sy n="71" d="100"/>
        </p:scale>
        <p:origin x="1138" y="58"/>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D60F0-3E8C-4A0B-8AD1-4A4B5C2613EB}" type="datetimeFigureOut">
              <a:rPr lang="en-US" smtClean="0"/>
              <a:t>11/24/2024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37621-E355-4631-AC79-40885478E91F}" type="slidenum">
              <a:rPr lang="en-US" smtClean="0"/>
              <a:t>‹#›</a:t>
            </a:fld>
            <a:endParaRPr lang="en-US"/>
          </a:p>
        </p:txBody>
      </p:sp>
    </p:spTree>
    <p:extLst>
      <p:ext uri="{BB962C8B-B14F-4D97-AF65-F5344CB8AC3E}">
        <p14:creationId xmlns:p14="http://schemas.microsoft.com/office/powerpoint/2010/main" val="175178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D37621-E355-4631-AC79-40885478E91F}" type="slidenum">
              <a:rPr lang="en-US" smtClean="0"/>
              <a:t>3</a:t>
            </a:fld>
            <a:endParaRPr lang="en-US"/>
          </a:p>
        </p:txBody>
      </p:sp>
    </p:spTree>
    <p:extLst>
      <p:ext uri="{BB962C8B-B14F-4D97-AF65-F5344CB8AC3E}">
        <p14:creationId xmlns:p14="http://schemas.microsoft.com/office/powerpoint/2010/main" val="258883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vi-VN" altLang="zh-CN" dirty="0"/>
              <a:t>+ Về nguyên nhân chủ nghĩa xã hội ở Liên Xô sụp đổ, GV hướng dẫn HS làm rõ được những lí do sau: Đến đầu những năm 80, Liên Xô lâm vào cuộc khủng hoảng toàn diện về chính trị, kinh tế, xã hội. Liên Xô đã tiến hành công cuộc cải tổ để khắc phục khủng hoảng (1985), nhưng mắc phải nhiều sai lầm: về chính trị (sai lầm lớn nhất), nóng vội, thiếu đồng bộ về kinh tế, buông lỏng quản lí về văn hoá, dẫn đến khủng hoảng ngày càng trầm trọng đến mức không thể kiểm soát và Liên bang Xô viết tan rã, chủ nghĩa xã hội sụp đổ. VOL CUOC SONG</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355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D37621-E355-4631-AC79-40885478E91F}" type="slidenum">
              <a:rPr lang="en-US" smtClean="0"/>
              <a:t>17</a:t>
            </a:fld>
            <a:endParaRPr lang="en-US"/>
          </a:p>
        </p:txBody>
      </p:sp>
    </p:spTree>
    <p:extLst>
      <p:ext uri="{BB962C8B-B14F-4D97-AF65-F5344CB8AC3E}">
        <p14:creationId xmlns:p14="http://schemas.microsoft.com/office/powerpoint/2010/main" val="246802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3"/>
        <p:cNvGrpSpPr/>
        <p:nvPr/>
      </p:nvGrpSpPr>
      <p:grpSpPr>
        <a:xfrm>
          <a:off x="0" y="0"/>
          <a:ext cx="0" cy="0"/>
          <a:chOff x="0" y="0"/>
          <a:chExt cx="0" cy="0"/>
        </a:xfrm>
      </p:grpSpPr>
      <p:sp>
        <p:nvSpPr>
          <p:cNvPr id="3494" name="Google Shape;3494;g1063880aa67_0_1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5" name="Google Shape;3495;g1063880aa67_0_1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611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0897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8D37621-E355-4631-AC79-40885478E91F}" type="slidenum">
              <a:rPr lang="en-US" smtClean="0"/>
              <a:t>6</a:t>
            </a:fld>
            <a:endParaRPr lang="en-US"/>
          </a:p>
        </p:txBody>
      </p:sp>
    </p:spTree>
    <p:extLst>
      <p:ext uri="{BB962C8B-B14F-4D97-AF65-F5344CB8AC3E}">
        <p14:creationId xmlns:p14="http://schemas.microsoft.com/office/powerpoint/2010/main" val="191999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8D37621-E355-4631-AC79-40885478E91F}" type="slidenum">
              <a:rPr lang="en-US" smtClean="0"/>
              <a:t>8</a:t>
            </a:fld>
            <a:endParaRPr lang="en-US"/>
          </a:p>
        </p:txBody>
      </p:sp>
    </p:spTree>
    <p:extLst>
      <p:ext uri="{BB962C8B-B14F-4D97-AF65-F5344CB8AC3E}">
        <p14:creationId xmlns:p14="http://schemas.microsoft.com/office/powerpoint/2010/main" val="220051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 Hình 10.3. Liên Xô – Việt Nam: “Tuy khoảng cách rất xa nhưng trái tim của chúng ta luôn rất gần” (tranh cổ động):.</a:t>
            </a:r>
            <a:endParaRPr lang="en-US" dirty="0"/>
          </a:p>
        </p:txBody>
      </p:sp>
      <p:sp>
        <p:nvSpPr>
          <p:cNvPr id="4" name="Slide Number Placeholder 3"/>
          <p:cNvSpPr>
            <a:spLocks noGrp="1"/>
          </p:cNvSpPr>
          <p:nvPr>
            <p:ph type="sldNum" sz="quarter" idx="5"/>
          </p:nvPr>
        </p:nvSpPr>
        <p:spPr/>
        <p:txBody>
          <a:bodyPr/>
          <a:lstStyle/>
          <a:p>
            <a:fld id="{48D37621-E355-4631-AC79-40885478E91F}" type="slidenum">
              <a:rPr lang="en-US" smtClean="0"/>
              <a:t>9</a:t>
            </a:fld>
            <a:endParaRPr lang="en-US"/>
          </a:p>
        </p:txBody>
      </p:sp>
    </p:spTree>
    <p:extLst>
      <p:ext uri="{BB962C8B-B14F-4D97-AF65-F5344CB8AC3E}">
        <p14:creationId xmlns:p14="http://schemas.microsoft.com/office/powerpoint/2010/main" val="396851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dirty="0"/>
              <a:t>- Đến những năm 60, Liên Xô trở thành cường quốc công nghiệp thứ hai thế giới. </a:t>
            </a:r>
            <a:endParaRPr lang="en-US" dirty="0"/>
          </a:p>
          <a:p>
            <a:pPr marL="171450" indent="-171450">
              <a:buFontTx/>
              <a:buChar char="-"/>
            </a:pPr>
            <a:r>
              <a:rPr lang="vi-VN" dirty="0"/>
              <a:t>(1957) và tàu vũ trụ có người lái (1961).</a:t>
            </a:r>
          </a:p>
          <a:p>
            <a:pPr marL="171450" indent="-171450">
              <a:buFontTx/>
              <a:buChar char="-"/>
            </a:pPr>
            <a:r>
              <a:rPr lang="vi-VN" dirty="0"/>
              <a:t>- Từ giữa những năm 70, nền kinh tế có dấu hiệu trì trệ. &lt;br&gt; - Cải tổ kinh tế từ năm 1985 nhưng thiếu đồng bộ và hiệu quả. &lt;br&gt; - Khủng hoảng kinh tế trầm trọng trong những năm 1989 - 1991 với khan hiếm lương thực, thực phẩm và hàng hóa tiêu dùng thiết yếu.</a:t>
            </a:r>
            <a:endParaRPr lang="en-US" dirty="0"/>
          </a:p>
        </p:txBody>
      </p:sp>
      <p:sp>
        <p:nvSpPr>
          <p:cNvPr id="4" name="Slide Number Placeholder 3"/>
          <p:cNvSpPr>
            <a:spLocks noGrp="1"/>
          </p:cNvSpPr>
          <p:nvPr>
            <p:ph type="sldNum" sz="quarter" idx="5"/>
          </p:nvPr>
        </p:nvSpPr>
        <p:spPr/>
        <p:txBody>
          <a:bodyPr/>
          <a:lstStyle/>
          <a:p>
            <a:fld id="{48D37621-E355-4631-AC79-40885478E91F}" type="slidenum">
              <a:rPr lang="en-US" smtClean="0"/>
              <a:t>10</a:t>
            </a:fld>
            <a:endParaRPr lang="en-US"/>
          </a:p>
        </p:txBody>
      </p:sp>
    </p:spTree>
    <p:extLst>
      <p:ext uri="{BB962C8B-B14F-4D97-AF65-F5344CB8AC3E}">
        <p14:creationId xmlns:p14="http://schemas.microsoft.com/office/powerpoint/2010/main" val="396712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8D37621-E355-4631-AC79-40885478E91F}" type="slidenum">
              <a:rPr lang="en-US" smtClean="0"/>
              <a:t>14</a:t>
            </a:fld>
            <a:endParaRPr lang="en-US"/>
          </a:p>
        </p:txBody>
      </p:sp>
    </p:spTree>
    <p:extLst>
      <p:ext uri="{BB962C8B-B14F-4D97-AF65-F5344CB8AC3E}">
        <p14:creationId xmlns:p14="http://schemas.microsoft.com/office/powerpoint/2010/main" val="398862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9827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3DFF5-215F-6406-927A-40A551C9D6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97B7DE-DC9B-9946-53A3-D42F97FBD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F0F7B-74FA-BD2C-47F3-EAF63ACB0623}"/>
              </a:ext>
            </a:extLst>
          </p:cNvPr>
          <p:cNvSpPr>
            <a:spLocks noGrp="1"/>
          </p:cNvSpPr>
          <p:nvPr>
            <p:ph type="dt" sz="half" idx="10"/>
          </p:nvPr>
        </p:nvSpPr>
        <p:spPr/>
        <p:txBody>
          <a:bodyPr/>
          <a:lstStyle/>
          <a:p>
            <a:fld id="{E342FBC7-8A8C-4BD1-9CC7-6A4CC3500226}" type="datetimeFigureOut">
              <a:rPr lang="en-US" smtClean="0"/>
              <a:t>11/24/2024</a:t>
            </a:fld>
            <a:endParaRPr lang="en-US"/>
          </a:p>
        </p:txBody>
      </p:sp>
      <p:sp>
        <p:nvSpPr>
          <p:cNvPr id="5" name="Footer Placeholder 4">
            <a:extLst>
              <a:ext uri="{FF2B5EF4-FFF2-40B4-BE49-F238E27FC236}">
                <a16:creationId xmlns:a16="http://schemas.microsoft.com/office/drawing/2014/main" id="{8E035F0B-45F8-7DB2-4321-39643DF9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88DAF-5B70-867E-0462-3680227AF9AD}"/>
              </a:ext>
            </a:extLst>
          </p:cNvPr>
          <p:cNvSpPr>
            <a:spLocks noGrp="1"/>
          </p:cNvSpPr>
          <p:nvPr>
            <p:ph type="sldNum" sz="quarter" idx="12"/>
          </p:nvPr>
        </p:nvSpPr>
        <p:spPr/>
        <p:txBody>
          <a:bodyPr/>
          <a:lstStyle/>
          <a:p>
            <a:fld id="{57CD83A0-F669-44D9-8490-2585E2A263A4}" type="slidenum">
              <a:rPr lang="en-US" smtClean="0"/>
              <a:t>‹#›</a:t>
            </a:fld>
            <a:endParaRPr lang="en-US"/>
          </a:p>
        </p:txBody>
      </p:sp>
    </p:spTree>
    <p:extLst>
      <p:ext uri="{BB962C8B-B14F-4D97-AF65-F5344CB8AC3E}">
        <p14:creationId xmlns:p14="http://schemas.microsoft.com/office/powerpoint/2010/main" val="122388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8567-689D-BDDA-56A1-31B5D8405D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FF105B-0760-7274-431E-ACA92042E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5C843-F0D8-F6F9-90D4-EB0E3884712F}"/>
              </a:ext>
            </a:extLst>
          </p:cNvPr>
          <p:cNvSpPr>
            <a:spLocks noGrp="1"/>
          </p:cNvSpPr>
          <p:nvPr>
            <p:ph type="dt" sz="half" idx="10"/>
          </p:nvPr>
        </p:nvSpPr>
        <p:spPr/>
        <p:txBody>
          <a:bodyPr/>
          <a:lstStyle/>
          <a:p>
            <a:fld id="{E342FBC7-8A8C-4BD1-9CC7-6A4CC3500226}" type="datetimeFigureOut">
              <a:rPr lang="en-US" smtClean="0"/>
              <a:t>11/24/2024</a:t>
            </a:fld>
            <a:endParaRPr lang="en-US"/>
          </a:p>
        </p:txBody>
      </p:sp>
      <p:sp>
        <p:nvSpPr>
          <p:cNvPr id="5" name="Footer Placeholder 4">
            <a:extLst>
              <a:ext uri="{FF2B5EF4-FFF2-40B4-BE49-F238E27FC236}">
                <a16:creationId xmlns:a16="http://schemas.microsoft.com/office/drawing/2014/main" id="{75D0BAC5-AA57-E8BD-79CF-02541FB7F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ACF89-C009-C57C-68D7-C7E5D32B5372}"/>
              </a:ext>
            </a:extLst>
          </p:cNvPr>
          <p:cNvSpPr>
            <a:spLocks noGrp="1"/>
          </p:cNvSpPr>
          <p:nvPr>
            <p:ph type="sldNum" sz="quarter" idx="12"/>
          </p:nvPr>
        </p:nvSpPr>
        <p:spPr/>
        <p:txBody>
          <a:bodyPr/>
          <a:lstStyle/>
          <a:p>
            <a:fld id="{57CD83A0-F669-44D9-8490-2585E2A263A4}" type="slidenum">
              <a:rPr lang="en-US" smtClean="0"/>
              <a:t>‹#›</a:t>
            </a:fld>
            <a:endParaRPr lang="en-US"/>
          </a:p>
        </p:txBody>
      </p:sp>
    </p:spTree>
    <p:extLst>
      <p:ext uri="{BB962C8B-B14F-4D97-AF65-F5344CB8AC3E}">
        <p14:creationId xmlns:p14="http://schemas.microsoft.com/office/powerpoint/2010/main" val="180425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4441F-B148-A05B-EEA4-54F3AB61AE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621CD1-13D5-F68B-8857-0FCC6CDFD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775EB-D0EC-2311-EFD9-CA64ADEDA3AC}"/>
              </a:ext>
            </a:extLst>
          </p:cNvPr>
          <p:cNvSpPr>
            <a:spLocks noGrp="1"/>
          </p:cNvSpPr>
          <p:nvPr>
            <p:ph type="dt" sz="half" idx="10"/>
          </p:nvPr>
        </p:nvSpPr>
        <p:spPr/>
        <p:txBody>
          <a:bodyPr/>
          <a:lstStyle/>
          <a:p>
            <a:fld id="{E342FBC7-8A8C-4BD1-9CC7-6A4CC3500226}" type="datetimeFigureOut">
              <a:rPr lang="en-US" smtClean="0"/>
              <a:t>11/24/2024</a:t>
            </a:fld>
            <a:endParaRPr lang="en-US"/>
          </a:p>
        </p:txBody>
      </p:sp>
      <p:sp>
        <p:nvSpPr>
          <p:cNvPr id="5" name="Footer Placeholder 4">
            <a:extLst>
              <a:ext uri="{FF2B5EF4-FFF2-40B4-BE49-F238E27FC236}">
                <a16:creationId xmlns:a16="http://schemas.microsoft.com/office/drawing/2014/main" id="{8D15FF07-FD64-4959-A9C6-F7042C1C1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00D7C-5BFF-8F66-6B3D-A4B8361CF1E7}"/>
              </a:ext>
            </a:extLst>
          </p:cNvPr>
          <p:cNvSpPr>
            <a:spLocks noGrp="1"/>
          </p:cNvSpPr>
          <p:nvPr>
            <p:ph type="sldNum" sz="quarter" idx="12"/>
          </p:nvPr>
        </p:nvSpPr>
        <p:spPr/>
        <p:txBody>
          <a:bodyPr/>
          <a:lstStyle/>
          <a:p>
            <a:fld id="{57CD83A0-F669-44D9-8490-2585E2A263A4}" type="slidenum">
              <a:rPr lang="en-US" smtClean="0"/>
              <a:t>‹#›</a:t>
            </a:fld>
            <a:endParaRPr lang="en-US"/>
          </a:p>
        </p:txBody>
      </p:sp>
    </p:spTree>
    <p:extLst>
      <p:ext uri="{BB962C8B-B14F-4D97-AF65-F5344CB8AC3E}">
        <p14:creationId xmlns:p14="http://schemas.microsoft.com/office/powerpoint/2010/main" val="2625966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2024/11/24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extLst>
      <p:ext uri="{BB962C8B-B14F-4D97-AF65-F5344CB8AC3E}">
        <p14:creationId xmlns:p14="http://schemas.microsoft.com/office/powerpoint/2010/main" val="339577735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0"/>
            <a:ext cx="12192000" cy="6858000"/>
          </a:xfrm>
          <a:prstGeom prst="rect">
            <a:avLst/>
          </a:prstGeom>
        </p:spPr>
      </p:pic>
    </p:spTree>
    <p:extLst>
      <p:ext uri="{BB962C8B-B14F-4D97-AF65-F5344CB8AC3E}">
        <p14:creationId xmlns:p14="http://schemas.microsoft.com/office/powerpoint/2010/main" val="49506887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2"/>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0530ABB-2682-448E-9618-3E47EEC6D889}" type="datetimeFigureOut">
              <a:rPr lang="zh-CN" altLang="en-US" smtClean="0"/>
              <a:t>2024/11/24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extLst>
      <p:ext uri="{BB962C8B-B14F-4D97-AF65-F5344CB8AC3E}">
        <p14:creationId xmlns:p14="http://schemas.microsoft.com/office/powerpoint/2010/main" val="280808989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1"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1"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0530ABB-2682-448E-9618-3E47EEC6D889}" type="datetimeFigureOut">
              <a:rPr lang="zh-CN" altLang="en-US" smtClean="0"/>
              <a:t>2024/11/24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extLst>
      <p:ext uri="{BB962C8B-B14F-4D97-AF65-F5344CB8AC3E}">
        <p14:creationId xmlns:p14="http://schemas.microsoft.com/office/powerpoint/2010/main" val="316344973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7"/>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2" y="2505077"/>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0530ABB-2682-448E-9618-3E47EEC6D889}" type="datetimeFigureOut">
              <a:rPr lang="zh-CN" altLang="en-US" smtClean="0"/>
              <a:t>2024/11/24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66DA4B3-3A17-4C7C-ABBC-3676A971A5E7}" type="slidenum">
              <a:rPr lang="zh-CN" altLang="en-US" smtClean="0"/>
              <a:t>‹#›</a:t>
            </a:fld>
            <a:endParaRPr lang="zh-CN" altLang="en-US"/>
          </a:p>
        </p:txBody>
      </p:sp>
    </p:spTree>
    <p:extLst>
      <p:ext uri="{BB962C8B-B14F-4D97-AF65-F5344CB8AC3E}">
        <p14:creationId xmlns:p14="http://schemas.microsoft.com/office/powerpoint/2010/main" val="281923072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0530ABB-2682-448E-9618-3E47EEC6D889}" type="datetimeFigureOut">
              <a:rPr lang="zh-CN" altLang="en-US" smtClean="0"/>
              <a:t>2024/11/24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66DA4B3-3A17-4C7C-ABBC-3676A971A5E7}" type="slidenum">
              <a:rPr lang="zh-CN" altLang="en-US" smtClean="0"/>
              <a:t>‹#›</a:t>
            </a:fld>
            <a:endParaRPr lang="zh-CN" altLang="en-US"/>
          </a:p>
        </p:txBody>
      </p:sp>
    </p:spTree>
    <p:extLst>
      <p:ext uri="{BB962C8B-B14F-4D97-AF65-F5344CB8AC3E}">
        <p14:creationId xmlns:p14="http://schemas.microsoft.com/office/powerpoint/2010/main" val="148606055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30ABB-2682-448E-9618-3E47EEC6D889}" type="datetimeFigureOut">
              <a:rPr lang="zh-CN" altLang="en-US" smtClean="0"/>
              <a:t>2024/11/24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66DA4B3-3A17-4C7C-ABBC-3676A971A5E7}" type="slidenum">
              <a:rPr lang="zh-CN" altLang="en-US" smtClean="0"/>
              <a:t>‹#›</a:t>
            </a:fld>
            <a:endParaRPr lang="zh-CN" altLang="en-US"/>
          </a:p>
        </p:txBody>
      </p:sp>
    </p:spTree>
    <p:extLst>
      <p:ext uri="{BB962C8B-B14F-4D97-AF65-F5344CB8AC3E}">
        <p14:creationId xmlns:p14="http://schemas.microsoft.com/office/powerpoint/2010/main" val="104584701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9"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3"/>
            <a:ext cx="3932239" cy="3811588"/>
          </a:xfrm>
        </p:spPr>
        <p:txBody>
          <a:bodyPr/>
          <a:lstStyle>
            <a:lvl1pPr marL="0" indent="0">
              <a:buNone/>
              <a:defRPr sz="1600"/>
            </a:lvl1pPr>
            <a:lvl2pPr marL="457177" indent="0">
              <a:buNone/>
              <a:defRPr sz="1401"/>
            </a:lvl2pPr>
            <a:lvl3pPr marL="914354" indent="0">
              <a:buNone/>
              <a:defRPr sz="1200"/>
            </a:lvl3pPr>
            <a:lvl4pPr marL="1371531" indent="0">
              <a:buNone/>
              <a:defRPr sz="1001"/>
            </a:lvl4pPr>
            <a:lvl5pPr marL="1828709" indent="0">
              <a:buNone/>
              <a:defRPr sz="1001"/>
            </a:lvl5pPr>
            <a:lvl6pPr marL="2285886" indent="0">
              <a:buNone/>
              <a:defRPr sz="1001"/>
            </a:lvl6pPr>
            <a:lvl7pPr marL="2743063" indent="0">
              <a:buNone/>
              <a:defRPr sz="1001"/>
            </a:lvl7pPr>
            <a:lvl8pPr marL="3200240" indent="0">
              <a:buNone/>
              <a:defRPr sz="1001"/>
            </a:lvl8pPr>
            <a:lvl9pPr marL="3657417" indent="0">
              <a:buNone/>
              <a:defRPr sz="1001"/>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0530ABB-2682-448E-9618-3E47EEC6D889}" type="datetimeFigureOut">
              <a:rPr lang="zh-CN" altLang="en-US" smtClean="0"/>
              <a:t>2024/11/24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extLst>
      <p:ext uri="{BB962C8B-B14F-4D97-AF65-F5344CB8AC3E}">
        <p14:creationId xmlns:p14="http://schemas.microsoft.com/office/powerpoint/2010/main" val="307052715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DB30-A65E-3FCC-9007-ED5F0B425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610296-8832-2FB4-5D81-FEC3087DD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B03FD-3B6B-B8C7-4B7A-30648C0DEE42}"/>
              </a:ext>
            </a:extLst>
          </p:cNvPr>
          <p:cNvSpPr>
            <a:spLocks noGrp="1"/>
          </p:cNvSpPr>
          <p:nvPr>
            <p:ph type="dt" sz="half" idx="10"/>
          </p:nvPr>
        </p:nvSpPr>
        <p:spPr/>
        <p:txBody>
          <a:bodyPr/>
          <a:lstStyle/>
          <a:p>
            <a:fld id="{E342FBC7-8A8C-4BD1-9CC7-6A4CC3500226}" type="datetimeFigureOut">
              <a:rPr lang="en-US" smtClean="0"/>
              <a:t>11/24/2024</a:t>
            </a:fld>
            <a:endParaRPr lang="en-US"/>
          </a:p>
        </p:txBody>
      </p:sp>
      <p:sp>
        <p:nvSpPr>
          <p:cNvPr id="5" name="Footer Placeholder 4">
            <a:extLst>
              <a:ext uri="{FF2B5EF4-FFF2-40B4-BE49-F238E27FC236}">
                <a16:creationId xmlns:a16="http://schemas.microsoft.com/office/drawing/2014/main" id="{19F0BFC1-DAB3-7296-D4CF-56AE23FEC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82247-06F3-ABD3-39F0-42E8F970A1A0}"/>
              </a:ext>
            </a:extLst>
          </p:cNvPr>
          <p:cNvSpPr>
            <a:spLocks noGrp="1"/>
          </p:cNvSpPr>
          <p:nvPr>
            <p:ph type="sldNum" sz="quarter" idx="12"/>
          </p:nvPr>
        </p:nvSpPr>
        <p:spPr/>
        <p:txBody>
          <a:bodyPr/>
          <a:lstStyle/>
          <a:p>
            <a:fld id="{57CD83A0-F669-44D9-8490-2585E2A263A4}" type="slidenum">
              <a:rPr lang="en-US" smtClean="0"/>
              <a:t>‹#›</a:t>
            </a:fld>
            <a:endParaRPr lang="en-US"/>
          </a:p>
        </p:txBody>
      </p:sp>
    </p:spTree>
    <p:extLst>
      <p:ext uri="{BB962C8B-B14F-4D97-AF65-F5344CB8AC3E}">
        <p14:creationId xmlns:p14="http://schemas.microsoft.com/office/powerpoint/2010/main" val="2273888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9" y="987429"/>
            <a:ext cx="6172201" cy="4873625"/>
          </a:xfrm>
        </p:spPr>
        <p:txBody>
          <a:bodyPr anchor="t"/>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3"/>
            <a:ext cx="3932239" cy="3811588"/>
          </a:xfrm>
        </p:spPr>
        <p:txBody>
          <a:bodyPr/>
          <a:lstStyle>
            <a:lvl1pPr marL="0" indent="0">
              <a:buNone/>
              <a:defRPr sz="1600"/>
            </a:lvl1pPr>
            <a:lvl2pPr marL="457177" indent="0">
              <a:buNone/>
              <a:defRPr sz="1401"/>
            </a:lvl2pPr>
            <a:lvl3pPr marL="914354" indent="0">
              <a:buNone/>
              <a:defRPr sz="1200"/>
            </a:lvl3pPr>
            <a:lvl4pPr marL="1371531" indent="0">
              <a:buNone/>
              <a:defRPr sz="1001"/>
            </a:lvl4pPr>
            <a:lvl5pPr marL="1828709" indent="0">
              <a:buNone/>
              <a:defRPr sz="1001"/>
            </a:lvl5pPr>
            <a:lvl6pPr marL="2285886" indent="0">
              <a:buNone/>
              <a:defRPr sz="1001"/>
            </a:lvl6pPr>
            <a:lvl7pPr marL="2743063" indent="0">
              <a:buNone/>
              <a:defRPr sz="1001"/>
            </a:lvl7pPr>
            <a:lvl8pPr marL="3200240" indent="0">
              <a:buNone/>
              <a:defRPr sz="1001"/>
            </a:lvl8pPr>
            <a:lvl9pPr marL="3657417" indent="0">
              <a:buNone/>
              <a:defRPr sz="1001"/>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0530ABB-2682-448E-9618-3E47EEC6D889}" type="datetimeFigureOut">
              <a:rPr lang="zh-CN" altLang="en-US" smtClean="0"/>
              <a:t>2024/11/24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extLst>
      <p:ext uri="{BB962C8B-B14F-4D97-AF65-F5344CB8AC3E}">
        <p14:creationId xmlns:p14="http://schemas.microsoft.com/office/powerpoint/2010/main" val="47485258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2024/11/24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extLst>
      <p:ext uri="{BB962C8B-B14F-4D97-AF65-F5344CB8AC3E}">
        <p14:creationId xmlns:p14="http://schemas.microsoft.com/office/powerpoint/2010/main" val="217434777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9"/>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2024/11/24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extLst>
      <p:ext uri="{BB962C8B-B14F-4D97-AF65-F5344CB8AC3E}">
        <p14:creationId xmlns:p14="http://schemas.microsoft.com/office/powerpoint/2010/main" val="82781760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11/24/2024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659359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6" name="Google Shape;36;p6"/>
          <p:cNvGrpSpPr/>
          <p:nvPr/>
        </p:nvGrpSpPr>
        <p:grpSpPr>
          <a:xfrm>
            <a:off x="-237036" y="4"/>
            <a:ext cx="12385165" cy="7143283"/>
            <a:chOff x="-177777" y="2"/>
            <a:chExt cx="9288874" cy="5357462"/>
          </a:xfrm>
        </p:grpSpPr>
        <p:grpSp>
          <p:nvGrpSpPr>
            <p:cNvPr id="37" name="Google Shape;37;p6"/>
            <p:cNvGrpSpPr/>
            <p:nvPr/>
          </p:nvGrpSpPr>
          <p:grpSpPr>
            <a:xfrm>
              <a:off x="-177777" y="4213189"/>
              <a:ext cx="1140370" cy="1144275"/>
              <a:chOff x="3314275" y="1853125"/>
              <a:chExt cx="591325" cy="593350"/>
            </a:xfrm>
          </p:grpSpPr>
          <p:sp>
            <p:nvSpPr>
              <p:cNvPr id="38" name="Google Shape;38;p6"/>
              <p:cNvSpPr/>
              <p:nvPr/>
            </p:nvSpPr>
            <p:spPr>
              <a:xfrm>
                <a:off x="3314275" y="1855125"/>
                <a:ext cx="591325" cy="589350"/>
              </a:xfrm>
              <a:custGeom>
                <a:avLst/>
                <a:gdLst/>
                <a:ahLst/>
                <a:cxnLst/>
                <a:rect l="l" t="t" r="r" b="b"/>
                <a:pathLst>
                  <a:path w="23653" h="23574" extrusionOk="0">
                    <a:moveTo>
                      <a:pt x="12434" y="1"/>
                    </a:moveTo>
                    <a:cubicBezTo>
                      <a:pt x="10981" y="1"/>
                      <a:pt x="9671" y="1663"/>
                      <a:pt x="9136" y="3999"/>
                    </a:cubicBezTo>
                    <a:cubicBezTo>
                      <a:pt x="7908" y="3029"/>
                      <a:pt x="6602" y="2491"/>
                      <a:pt x="5530" y="2491"/>
                    </a:cubicBezTo>
                    <a:cubicBezTo>
                      <a:pt x="4929" y="2491"/>
                      <a:pt x="4401" y="2660"/>
                      <a:pt x="4001" y="3016"/>
                    </a:cubicBezTo>
                    <a:cubicBezTo>
                      <a:pt x="2896" y="4006"/>
                      <a:pt x="3111" y="6131"/>
                      <a:pt x="4384" y="8195"/>
                    </a:cubicBezTo>
                    <a:cubicBezTo>
                      <a:pt x="1971" y="8484"/>
                      <a:pt x="168" y="9641"/>
                      <a:pt x="85" y="11127"/>
                    </a:cubicBezTo>
                    <a:cubicBezTo>
                      <a:pt x="1" y="12619"/>
                      <a:pt x="1682" y="13978"/>
                      <a:pt x="4067" y="14529"/>
                    </a:cubicBezTo>
                    <a:cubicBezTo>
                      <a:pt x="2540" y="16451"/>
                      <a:pt x="2071" y="18566"/>
                      <a:pt x="3068" y="19682"/>
                    </a:cubicBezTo>
                    <a:cubicBezTo>
                      <a:pt x="3501" y="20166"/>
                      <a:pt x="4151" y="20397"/>
                      <a:pt x="4919" y="20397"/>
                    </a:cubicBezTo>
                    <a:cubicBezTo>
                      <a:pt x="5915" y="20397"/>
                      <a:pt x="7107" y="20009"/>
                      <a:pt x="8277" y="19281"/>
                    </a:cubicBezTo>
                    <a:cubicBezTo>
                      <a:pt x="8569" y="21688"/>
                      <a:pt x="9726" y="23488"/>
                      <a:pt x="11209" y="23570"/>
                    </a:cubicBezTo>
                    <a:cubicBezTo>
                      <a:pt x="11245" y="23572"/>
                      <a:pt x="11280" y="23573"/>
                      <a:pt x="11316" y="23573"/>
                    </a:cubicBezTo>
                    <a:cubicBezTo>
                      <a:pt x="12759" y="23573"/>
                      <a:pt x="14062" y="21930"/>
                      <a:pt x="14604" y="19616"/>
                    </a:cubicBezTo>
                    <a:cubicBezTo>
                      <a:pt x="15815" y="20557"/>
                      <a:pt x="17096" y="21079"/>
                      <a:pt x="18151" y="21079"/>
                    </a:cubicBezTo>
                    <a:cubicBezTo>
                      <a:pt x="18752" y="21079"/>
                      <a:pt x="19279" y="20910"/>
                      <a:pt x="19677" y="20553"/>
                    </a:cubicBezTo>
                    <a:cubicBezTo>
                      <a:pt x="20786" y="19564"/>
                      <a:pt x="20567" y="17436"/>
                      <a:pt x="19292" y="15371"/>
                    </a:cubicBezTo>
                    <a:cubicBezTo>
                      <a:pt x="21694" y="15077"/>
                      <a:pt x="23487" y="13921"/>
                      <a:pt x="23570" y="12442"/>
                    </a:cubicBezTo>
                    <a:cubicBezTo>
                      <a:pt x="23652" y="10976"/>
                      <a:pt x="22030" y="9640"/>
                      <a:pt x="19710" y="9070"/>
                    </a:cubicBezTo>
                    <a:cubicBezTo>
                      <a:pt x="21209" y="7160"/>
                      <a:pt x="21664" y="5067"/>
                      <a:pt x="20675" y="3959"/>
                    </a:cubicBezTo>
                    <a:cubicBezTo>
                      <a:pt x="20242" y="3475"/>
                      <a:pt x="19592" y="3244"/>
                      <a:pt x="18824" y="3244"/>
                    </a:cubicBezTo>
                    <a:cubicBezTo>
                      <a:pt x="17832" y="3244"/>
                      <a:pt x="16644" y="3630"/>
                      <a:pt x="15479" y="4353"/>
                    </a:cubicBezTo>
                    <a:cubicBezTo>
                      <a:pt x="15199" y="1915"/>
                      <a:pt x="14034" y="87"/>
                      <a:pt x="12541" y="4"/>
                    </a:cubicBezTo>
                    <a:cubicBezTo>
                      <a:pt x="12505" y="2"/>
                      <a:pt x="12470" y="1"/>
                      <a:pt x="1243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 name="Google Shape;39;p6"/>
              <p:cNvSpPr/>
              <p:nvPr/>
            </p:nvSpPr>
            <p:spPr>
              <a:xfrm>
                <a:off x="3314275" y="1853125"/>
                <a:ext cx="591325" cy="593350"/>
              </a:xfrm>
              <a:custGeom>
                <a:avLst/>
                <a:gdLst/>
                <a:ahLst/>
                <a:cxnLst/>
                <a:rect l="l" t="t" r="r" b="b"/>
                <a:pathLst>
                  <a:path w="23653" h="23734" fill="none" extrusionOk="0">
                    <a:moveTo>
                      <a:pt x="23570" y="12522"/>
                    </a:moveTo>
                    <a:cubicBezTo>
                      <a:pt x="23652" y="11056"/>
                      <a:pt x="22030" y="9720"/>
                      <a:pt x="19710" y="9150"/>
                    </a:cubicBezTo>
                    <a:cubicBezTo>
                      <a:pt x="21209" y="7240"/>
                      <a:pt x="21664" y="5147"/>
                      <a:pt x="20675" y="4039"/>
                    </a:cubicBezTo>
                    <a:cubicBezTo>
                      <a:pt x="19683" y="2929"/>
                      <a:pt x="17546" y="3150"/>
                      <a:pt x="15479" y="4433"/>
                    </a:cubicBezTo>
                    <a:cubicBezTo>
                      <a:pt x="15199" y="1995"/>
                      <a:pt x="14034" y="167"/>
                      <a:pt x="12541" y="84"/>
                    </a:cubicBezTo>
                    <a:cubicBezTo>
                      <a:pt x="11046" y="0"/>
                      <a:pt x="9684" y="1686"/>
                      <a:pt x="9136" y="4079"/>
                    </a:cubicBezTo>
                    <a:cubicBezTo>
                      <a:pt x="7220" y="2565"/>
                      <a:pt x="5114" y="2103"/>
                      <a:pt x="4001" y="3096"/>
                    </a:cubicBezTo>
                    <a:cubicBezTo>
                      <a:pt x="2896" y="4086"/>
                      <a:pt x="3111" y="6211"/>
                      <a:pt x="4384" y="8275"/>
                    </a:cubicBezTo>
                    <a:cubicBezTo>
                      <a:pt x="1971" y="8564"/>
                      <a:pt x="168" y="9721"/>
                      <a:pt x="85" y="11207"/>
                    </a:cubicBezTo>
                    <a:cubicBezTo>
                      <a:pt x="1" y="12699"/>
                      <a:pt x="1682" y="14058"/>
                      <a:pt x="4067" y="14609"/>
                    </a:cubicBezTo>
                    <a:cubicBezTo>
                      <a:pt x="2540" y="16531"/>
                      <a:pt x="2071" y="18646"/>
                      <a:pt x="3068" y="19762"/>
                    </a:cubicBezTo>
                    <a:cubicBezTo>
                      <a:pt x="4062" y="20874"/>
                      <a:pt x="6205" y="20650"/>
                      <a:pt x="8277" y="19361"/>
                    </a:cubicBezTo>
                    <a:cubicBezTo>
                      <a:pt x="8569" y="21768"/>
                      <a:pt x="9726" y="23568"/>
                      <a:pt x="11209" y="23650"/>
                    </a:cubicBezTo>
                    <a:cubicBezTo>
                      <a:pt x="12694" y="23734"/>
                      <a:pt x="14049" y="22067"/>
                      <a:pt x="14604" y="19696"/>
                    </a:cubicBezTo>
                    <a:cubicBezTo>
                      <a:pt x="16504" y="21173"/>
                      <a:pt x="18578" y="21618"/>
                      <a:pt x="19677" y="20633"/>
                    </a:cubicBezTo>
                    <a:cubicBezTo>
                      <a:pt x="20786" y="19644"/>
                      <a:pt x="20567" y="17516"/>
                      <a:pt x="19292" y="15451"/>
                    </a:cubicBezTo>
                    <a:cubicBezTo>
                      <a:pt x="21694" y="15157"/>
                      <a:pt x="23487" y="14001"/>
                      <a:pt x="23570" y="12522"/>
                    </a:cubicBezTo>
                    <a:close/>
                  </a:path>
                </a:pathLst>
              </a:custGeom>
              <a:noFill/>
              <a:ln w="9525" cap="flat" cmpd="sng">
                <a:solidFill>
                  <a:schemeClr val="dk1"/>
                </a:solidFill>
                <a:prstDash val="solid"/>
                <a:miter lim="14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0" name="Google Shape;40;p6"/>
            <p:cNvGrpSpPr/>
            <p:nvPr/>
          </p:nvGrpSpPr>
          <p:grpSpPr>
            <a:xfrm>
              <a:off x="8529234" y="2"/>
              <a:ext cx="581864" cy="546034"/>
              <a:chOff x="7938228" y="1636127"/>
              <a:chExt cx="813226" cy="763151"/>
            </a:xfrm>
          </p:grpSpPr>
          <p:sp>
            <p:nvSpPr>
              <p:cNvPr id="41" name="Google Shape;41;p6"/>
              <p:cNvSpPr/>
              <p:nvPr/>
            </p:nvSpPr>
            <p:spPr>
              <a:xfrm>
                <a:off x="7938228" y="1636127"/>
                <a:ext cx="405522" cy="618244"/>
              </a:xfrm>
              <a:custGeom>
                <a:avLst/>
                <a:gdLst/>
                <a:ahLst/>
                <a:cxnLst/>
                <a:rect l="l" t="t" r="r" b="b"/>
                <a:pathLst>
                  <a:path w="2972" h="4531" extrusionOk="0">
                    <a:moveTo>
                      <a:pt x="2231" y="0"/>
                    </a:moveTo>
                    <a:cubicBezTo>
                      <a:pt x="1986" y="0"/>
                      <a:pt x="1751" y="140"/>
                      <a:pt x="1641" y="378"/>
                    </a:cubicBezTo>
                    <a:lnTo>
                      <a:pt x="151" y="3607"/>
                    </a:lnTo>
                    <a:cubicBezTo>
                      <a:pt x="1" y="3933"/>
                      <a:pt x="143" y="4320"/>
                      <a:pt x="469" y="4470"/>
                    </a:cubicBezTo>
                    <a:cubicBezTo>
                      <a:pt x="557" y="4511"/>
                      <a:pt x="650" y="4530"/>
                      <a:pt x="741" y="4530"/>
                    </a:cubicBezTo>
                    <a:cubicBezTo>
                      <a:pt x="987" y="4530"/>
                      <a:pt x="1222" y="4391"/>
                      <a:pt x="1332" y="4153"/>
                    </a:cubicBezTo>
                    <a:lnTo>
                      <a:pt x="2821" y="922"/>
                    </a:lnTo>
                    <a:cubicBezTo>
                      <a:pt x="2971" y="597"/>
                      <a:pt x="2829" y="211"/>
                      <a:pt x="2504" y="60"/>
                    </a:cubicBezTo>
                    <a:cubicBezTo>
                      <a:pt x="2415" y="20"/>
                      <a:pt x="2323" y="0"/>
                      <a:pt x="2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 name="Google Shape;42;p6"/>
              <p:cNvSpPr/>
              <p:nvPr/>
            </p:nvSpPr>
            <p:spPr>
              <a:xfrm>
                <a:off x="8041927" y="1649090"/>
                <a:ext cx="709527" cy="750188"/>
              </a:xfrm>
              <a:custGeom>
                <a:avLst/>
                <a:gdLst/>
                <a:ahLst/>
                <a:cxnLst/>
                <a:rect l="l" t="t" r="r" b="b"/>
                <a:pathLst>
                  <a:path w="5200" h="5498" extrusionOk="0">
                    <a:moveTo>
                      <a:pt x="4376" y="0"/>
                    </a:moveTo>
                    <a:cubicBezTo>
                      <a:pt x="4289" y="0"/>
                      <a:pt x="4189" y="34"/>
                      <a:pt x="4077" y="113"/>
                    </a:cubicBezTo>
                    <a:cubicBezTo>
                      <a:pt x="3953" y="201"/>
                      <a:pt x="3865" y="328"/>
                      <a:pt x="3764" y="441"/>
                    </a:cubicBezTo>
                    <a:cubicBezTo>
                      <a:pt x="3426" y="828"/>
                      <a:pt x="2939" y="1089"/>
                      <a:pt x="2425" y="1089"/>
                    </a:cubicBezTo>
                    <a:cubicBezTo>
                      <a:pt x="2395" y="1089"/>
                      <a:pt x="2365" y="1088"/>
                      <a:pt x="2334" y="1086"/>
                    </a:cubicBezTo>
                    <a:cubicBezTo>
                      <a:pt x="2169" y="1077"/>
                      <a:pt x="1818" y="963"/>
                      <a:pt x="1539" y="963"/>
                    </a:cubicBezTo>
                    <a:cubicBezTo>
                      <a:pt x="1372" y="963"/>
                      <a:pt x="1231" y="1004"/>
                      <a:pt x="1171" y="1133"/>
                    </a:cubicBezTo>
                    <a:lnTo>
                      <a:pt x="64" y="3532"/>
                    </a:lnTo>
                    <a:cubicBezTo>
                      <a:pt x="0" y="3671"/>
                      <a:pt x="60" y="3835"/>
                      <a:pt x="199" y="3901"/>
                    </a:cubicBezTo>
                    <a:lnTo>
                      <a:pt x="1787" y="4649"/>
                    </a:lnTo>
                    <a:cubicBezTo>
                      <a:pt x="1813" y="4669"/>
                      <a:pt x="1840" y="4687"/>
                      <a:pt x="1871" y="4700"/>
                    </a:cubicBezTo>
                    <a:lnTo>
                      <a:pt x="3509" y="5457"/>
                    </a:lnTo>
                    <a:cubicBezTo>
                      <a:pt x="3569" y="5484"/>
                      <a:pt x="3634" y="5498"/>
                      <a:pt x="3697" y="5498"/>
                    </a:cubicBezTo>
                    <a:cubicBezTo>
                      <a:pt x="3852" y="5498"/>
                      <a:pt x="4003" y="5417"/>
                      <a:pt x="4076" y="5270"/>
                    </a:cubicBezTo>
                    <a:cubicBezTo>
                      <a:pt x="4181" y="5058"/>
                      <a:pt x="4090" y="4802"/>
                      <a:pt x="3876" y="4703"/>
                    </a:cubicBezTo>
                    <a:lnTo>
                      <a:pt x="3876" y="4703"/>
                    </a:lnTo>
                    <a:cubicBezTo>
                      <a:pt x="3933" y="4729"/>
                      <a:pt x="3993" y="4741"/>
                      <a:pt x="4051" y="4741"/>
                    </a:cubicBezTo>
                    <a:cubicBezTo>
                      <a:pt x="4210" y="4741"/>
                      <a:pt x="4361" y="4651"/>
                      <a:pt x="4432" y="4497"/>
                    </a:cubicBezTo>
                    <a:cubicBezTo>
                      <a:pt x="4530" y="4287"/>
                      <a:pt x="4437" y="4040"/>
                      <a:pt x="4228" y="3942"/>
                    </a:cubicBezTo>
                    <a:lnTo>
                      <a:pt x="4228" y="3942"/>
                    </a:lnTo>
                    <a:cubicBezTo>
                      <a:pt x="4285" y="3968"/>
                      <a:pt x="4344" y="3981"/>
                      <a:pt x="4403" y="3981"/>
                    </a:cubicBezTo>
                    <a:cubicBezTo>
                      <a:pt x="4561" y="3981"/>
                      <a:pt x="4712" y="3890"/>
                      <a:pt x="4783" y="3738"/>
                    </a:cubicBezTo>
                    <a:cubicBezTo>
                      <a:pt x="4860" y="3572"/>
                      <a:pt x="4819" y="3382"/>
                      <a:pt x="4694" y="3261"/>
                    </a:cubicBezTo>
                    <a:lnTo>
                      <a:pt x="4694" y="3261"/>
                    </a:lnTo>
                    <a:cubicBezTo>
                      <a:pt x="4707" y="3263"/>
                      <a:pt x="4720" y="3263"/>
                      <a:pt x="4732" y="3263"/>
                    </a:cubicBezTo>
                    <a:cubicBezTo>
                      <a:pt x="4907" y="3263"/>
                      <a:pt x="5072" y="3156"/>
                      <a:pt x="5132" y="2974"/>
                    </a:cubicBezTo>
                    <a:cubicBezTo>
                      <a:pt x="5200" y="2770"/>
                      <a:pt x="5091" y="2549"/>
                      <a:pt x="4895" y="2458"/>
                    </a:cubicBezTo>
                    <a:lnTo>
                      <a:pt x="3667" y="1891"/>
                    </a:lnTo>
                    <a:cubicBezTo>
                      <a:pt x="3607" y="1864"/>
                      <a:pt x="3606" y="1782"/>
                      <a:pt x="3662" y="1752"/>
                    </a:cubicBezTo>
                    <a:cubicBezTo>
                      <a:pt x="4127" y="1510"/>
                      <a:pt x="4259" y="1445"/>
                      <a:pt x="4664" y="922"/>
                    </a:cubicBezTo>
                    <a:cubicBezTo>
                      <a:pt x="4869" y="585"/>
                      <a:pt x="4737" y="0"/>
                      <a:pt x="4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1110013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16410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3"/>
        </a:solidFill>
        <a:effectLst/>
      </p:bgPr>
    </p:bg>
    <p:spTree>
      <p:nvGrpSpPr>
        <p:cNvPr id="1" name="Shape 331"/>
        <p:cNvGrpSpPr/>
        <p:nvPr/>
      </p:nvGrpSpPr>
      <p:grpSpPr>
        <a:xfrm>
          <a:off x="0" y="0"/>
          <a:ext cx="0" cy="0"/>
          <a:chOff x="0" y="0"/>
          <a:chExt cx="0" cy="0"/>
        </a:xfrm>
      </p:grpSpPr>
      <p:grpSp>
        <p:nvGrpSpPr>
          <p:cNvPr id="332" name="Google Shape;332;p27"/>
          <p:cNvGrpSpPr/>
          <p:nvPr/>
        </p:nvGrpSpPr>
        <p:grpSpPr>
          <a:xfrm rot="10800000">
            <a:off x="-1031323" y="-371981"/>
            <a:ext cx="13498339" cy="8599055"/>
            <a:chOff x="-185767" y="-925262"/>
            <a:chExt cx="10123754" cy="6449291"/>
          </a:xfrm>
        </p:grpSpPr>
        <p:grpSp>
          <p:nvGrpSpPr>
            <p:cNvPr id="333" name="Google Shape;333;p27"/>
            <p:cNvGrpSpPr/>
            <p:nvPr/>
          </p:nvGrpSpPr>
          <p:grpSpPr>
            <a:xfrm>
              <a:off x="-185767" y="4409410"/>
              <a:ext cx="1115081" cy="1114620"/>
              <a:chOff x="446583" y="3205460"/>
              <a:chExt cx="1115081" cy="1114620"/>
            </a:xfrm>
          </p:grpSpPr>
          <p:sp>
            <p:nvSpPr>
              <p:cNvPr id="334" name="Google Shape;334;p27"/>
              <p:cNvSpPr/>
              <p:nvPr/>
            </p:nvSpPr>
            <p:spPr>
              <a:xfrm>
                <a:off x="446583" y="3205460"/>
                <a:ext cx="1115044" cy="1114620"/>
              </a:xfrm>
              <a:custGeom>
                <a:avLst/>
                <a:gdLst/>
                <a:ahLst/>
                <a:cxnLst/>
                <a:rect l="l" t="t" r="r" b="b"/>
                <a:pathLst>
                  <a:path w="13146" h="13141" extrusionOk="0">
                    <a:moveTo>
                      <a:pt x="2775" y="1442"/>
                    </a:moveTo>
                    <a:lnTo>
                      <a:pt x="2775" y="1527"/>
                    </a:lnTo>
                    <a:lnTo>
                      <a:pt x="2775" y="2997"/>
                    </a:lnTo>
                    <a:cubicBezTo>
                      <a:pt x="2775" y="3011"/>
                      <a:pt x="2776" y="3025"/>
                      <a:pt x="2775" y="3039"/>
                    </a:cubicBezTo>
                    <a:cubicBezTo>
                      <a:pt x="2774" y="3077"/>
                      <a:pt x="2773" y="3085"/>
                      <a:pt x="2746" y="3085"/>
                    </a:cubicBezTo>
                    <a:cubicBezTo>
                      <a:pt x="2740" y="3085"/>
                      <a:pt x="2734" y="3085"/>
                      <a:pt x="2727" y="3085"/>
                    </a:cubicBezTo>
                    <a:cubicBezTo>
                      <a:pt x="2500" y="3076"/>
                      <a:pt x="2275" y="3062"/>
                      <a:pt x="2049" y="3036"/>
                    </a:cubicBezTo>
                    <a:cubicBezTo>
                      <a:pt x="1813" y="3009"/>
                      <a:pt x="1577" y="2975"/>
                      <a:pt x="1344" y="2941"/>
                    </a:cubicBezTo>
                    <a:cubicBezTo>
                      <a:pt x="1328" y="2917"/>
                      <a:pt x="1348" y="2905"/>
                      <a:pt x="1359" y="2890"/>
                    </a:cubicBezTo>
                    <a:cubicBezTo>
                      <a:pt x="1518" y="2662"/>
                      <a:pt x="1692" y="2447"/>
                      <a:pt x="1881" y="2243"/>
                    </a:cubicBezTo>
                    <a:cubicBezTo>
                      <a:pt x="2132" y="1972"/>
                      <a:pt x="2402" y="1723"/>
                      <a:pt x="2696" y="1499"/>
                    </a:cubicBezTo>
                    <a:cubicBezTo>
                      <a:pt x="2717" y="1482"/>
                      <a:pt x="2739" y="1467"/>
                      <a:pt x="2775" y="1442"/>
                    </a:cubicBezTo>
                    <a:close/>
                    <a:moveTo>
                      <a:pt x="10514" y="1544"/>
                    </a:moveTo>
                    <a:cubicBezTo>
                      <a:pt x="10813" y="1699"/>
                      <a:pt x="11769" y="2725"/>
                      <a:pt x="11867" y="2994"/>
                    </a:cubicBezTo>
                    <a:cubicBezTo>
                      <a:pt x="11844" y="3007"/>
                      <a:pt x="11817" y="3007"/>
                      <a:pt x="11793" y="3008"/>
                    </a:cubicBezTo>
                    <a:cubicBezTo>
                      <a:pt x="11601" y="3022"/>
                      <a:pt x="11409" y="3035"/>
                      <a:pt x="11217" y="3048"/>
                    </a:cubicBezTo>
                    <a:cubicBezTo>
                      <a:pt x="11008" y="3060"/>
                      <a:pt x="10799" y="3073"/>
                      <a:pt x="10590" y="3086"/>
                    </a:cubicBezTo>
                    <a:cubicBezTo>
                      <a:pt x="10573" y="3086"/>
                      <a:pt x="10556" y="3089"/>
                      <a:pt x="10539" y="3089"/>
                    </a:cubicBezTo>
                    <a:cubicBezTo>
                      <a:pt x="10524" y="3089"/>
                      <a:pt x="10512" y="3080"/>
                      <a:pt x="10511" y="3063"/>
                    </a:cubicBezTo>
                    <a:cubicBezTo>
                      <a:pt x="10509" y="3046"/>
                      <a:pt x="10509" y="3029"/>
                      <a:pt x="10509" y="3012"/>
                    </a:cubicBezTo>
                    <a:lnTo>
                      <a:pt x="10509" y="1602"/>
                    </a:lnTo>
                    <a:cubicBezTo>
                      <a:pt x="10509" y="1584"/>
                      <a:pt x="10508" y="1564"/>
                      <a:pt x="10514" y="1544"/>
                    </a:cubicBezTo>
                    <a:close/>
                    <a:moveTo>
                      <a:pt x="6465" y="179"/>
                    </a:moveTo>
                    <a:cubicBezTo>
                      <a:pt x="6479" y="179"/>
                      <a:pt x="6493" y="182"/>
                      <a:pt x="6506" y="182"/>
                    </a:cubicBezTo>
                    <a:lnTo>
                      <a:pt x="6506" y="184"/>
                    </a:lnTo>
                    <a:cubicBezTo>
                      <a:pt x="6523" y="215"/>
                      <a:pt x="6516" y="246"/>
                      <a:pt x="6516" y="277"/>
                    </a:cubicBezTo>
                    <a:cubicBezTo>
                      <a:pt x="6516" y="746"/>
                      <a:pt x="6516" y="1214"/>
                      <a:pt x="6516" y="1687"/>
                    </a:cubicBezTo>
                    <a:lnTo>
                      <a:pt x="6516" y="3107"/>
                    </a:lnTo>
                    <a:cubicBezTo>
                      <a:pt x="6516" y="3193"/>
                      <a:pt x="6521" y="3200"/>
                      <a:pt x="6466" y="3200"/>
                    </a:cubicBezTo>
                    <a:cubicBezTo>
                      <a:pt x="6455" y="3200"/>
                      <a:pt x="6442" y="3199"/>
                      <a:pt x="6427" y="3199"/>
                    </a:cubicBezTo>
                    <a:cubicBezTo>
                      <a:pt x="5871" y="3196"/>
                      <a:pt x="5316" y="3188"/>
                      <a:pt x="4762" y="3171"/>
                    </a:cubicBezTo>
                    <a:cubicBezTo>
                      <a:pt x="4518" y="3164"/>
                      <a:pt x="4274" y="3158"/>
                      <a:pt x="4030" y="3148"/>
                    </a:cubicBezTo>
                    <a:cubicBezTo>
                      <a:pt x="3692" y="3134"/>
                      <a:pt x="3352" y="3117"/>
                      <a:pt x="3013" y="3102"/>
                    </a:cubicBezTo>
                    <a:cubicBezTo>
                      <a:pt x="3002" y="3102"/>
                      <a:pt x="2990" y="3100"/>
                      <a:pt x="2979" y="3099"/>
                    </a:cubicBezTo>
                    <a:cubicBezTo>
                      <a:pt x="2966" y="3097"/>
                      <a:pt x="2958" y="3090"/>
                      <a:pt x="2958" y="3077"/>
                    </a:cubicBezTo>
                    <a:cubicBezTo>
                      <a:pt x="2956" y="3058"/>
                      <a:pt x="2956" y="3038"/>
                      <a:pt x="2956" y="3018"/>
                    </a:cubicBezTo>
                    <a:lnTo>
                      <a:pt x="2956" y="1385"/>
                    </a:lnTo>
                    <a:cubicBezTo>
                      <a:pt x="2956" y="1374"/>
                      <a:pt x="2956" y="1363"/>
                      <a:pt x="2956" y="1351"/>
                    </a:cubicBezTo>
                    <a:cubicBezTo>
                      <a:pt x="2952" y="1320"/>
                      <a:pt x="2968" y="1300"/>
                      <a:pt x="2993" y="1282"/>
                    </a:cubicBezTo>
                    <a:cubicBezTo>
                      <a:pt x="3159" y="1171"/>
                      <a:pt x="3326" y="1068"/>
                      <a:pt x="3500" y="972"/>
                    </a:cubicBezTo>
                    <a:cubicBezTo>
                      <a:pt x="4099" y="643"/>
                      <a:pt x="4731" y="415"/>
                      <a:pt x="5402" y="289"/>
                    </a:cubicBezTo>
                    <a:cubicBezTo>
                      <a:pt x="5754" y="223"/>
                      <a:pt x="6108" y="191"/>
                      <a:pt x="6465" y="179"/>
                    </a:cubicBezTo>
                    <a:close/>
                    <a:moveTo>
                      <a:pt x="6746" y="182"/>
                    </a:moveTo>
                    <a:cubicBezTo>
                      <a:pt x="6752" y="182"/>
                      <a:pt x="6759" y="182"/>
                      <a:pt x="6765" y="182"/>
                    </a:cubicBezTo>
                    <a:cubicBezTo>
                      <a:pt x="6971" y="189"/>
                      <a:pt x="7178" y="202"/>
                      <a:pt x="7383" y="229"/>
                    </a:cubicBezTo>
                    <a:cubicBezTo>
                      <a:pt x="7726" y="273"/>
                      <a:pt x="8064" y="342"/>
                      <a:pt x="8395" y="440"/>
                    </a:cubicBezTo>
                    <a:cubicBezTo>
                      <a:pt x="9067" y="639"/>
                      <a:pt x="9688" y="940"/>
                      <a:pt x="10260" y="1343"/>
                    </a:cubicBezTo>
                    <a:cubicBezTo>
                      <a:pt x="10267" y="1347"/>
                      <a:pt x="10273" y="1353"/>
                      <a:pt x="10280" y="1357"/>
                    </a:cubicBezTo>
                    <a:cubicBezTo>
                      <a:pt x="10324" y="1380"/>
                      <a:pt x="10334" y="1415"/>
                      <a:pt x="10334" y="1462"/>
                    </a:cubicBezTo>
                    <a:cubicBezTo>
                      <a:pt x="10332" y="1983"/>
                      <a:pt x="10332" y="2505"/>
                      <a:pt x="10332" y="3026"/>
                    </a:cubicBezTo>
                    <a:cubicBezTo>
                      <a:pt x="10332" y="3106"/>
                      <a:pt x="10334" y="3100"/>
                      <a:pt x="10259" y="3104"/>
                    </a:cubicBezTo>
                    <a:cubicBezTo>
                      <a:pt x="10104" y="3113"/>
                      <a:pt x="9948" y="3123"/>
                      <a:pt x="9792" y="3128"/>
                    </a:cubicBezTo>
                    <a:cubicBezTo>
                      <a:pt x="9397" y="3144"/>
                      <a:pt x="9000" y="3162"/>
                      <a:pt x="8603" y="3170"/>
                    </a:cubicBezTo>
                    <a:cubicBezTo>
                      <a:pt x="8140" y="3178"/>
                      <a:pt x="7675" y="3189"/>
                      <a:pt x="7212" y="3198"/>
                    </a:cubicBezTo>
                    <a:cubicBezTo>
                      <a:pt x="7137" y="3199"/>
                      <a:pt x="7062" y="3200"/>
                      <a:pt x="6987" y="3200"/>
                    </a:cubicBezTo>
                    <a:cubicBezTo>
                      <a:pt x="6911" y="3200"/>
                      <a:pt x="6836" y="3199"/>
                      <a:pt x="6761" y="3199"/>
                    </a:cubicBezTo>
                    <a:cubicBezTo>
                      <a:pt x="6747" y="3199"/>
                      <a:pt x="6733" y="3199"/>
                      <a:pt x="6719" y="3198"/>
                    </a:cubicBezTo>
                    <a:cubicBezTo>
                      <a:pt x="6706" y="3196"/>
                      <a:pt x="6699" y="3188"/>
                      <a:pt x="6697" y="3175"/>
                    </a:cubicBezTo>
                    <a:cubicBezTo>
                      <a:pt x="6697" y="3155"/>
                      <a:pt x="6696" y="3136"/>
                      <a:pt x="6696" y="3116"/>
                    </a:cubicBezTo>
                    <a:cubicBezTo>
                      <a:pt x="6696" y="2166"/>
                      <a:pt x="6696" y="1218"/>
                      <a:pt x="6696" y="269"/>
                    </a:cubicBezTo>
                    <a:cubicBezTo>
                      <a:pt x="6696" y="242"/>
                      <a:pt x="6690" y="212"/>
                      <a:pt x="6709" y="182"/>
                    </a:cubicBezTo>
                    <a:cubicBezTo>
                      <a:pt x="6720" y="182"/>
                      <a:pt x="6733" y="182"/>
                      <a:pt x="6746" y="182"/>
                    </a:cubicBezTo>
                    <a:close/>
                    <a:moveTo>
                      <a:pt x="11961" y="3172"/>
                    </a:moveTo>
                    <a:cubicBezTo>
                      <a:pt x="11989" y="3172"/>
                      <a:pt x="12006" y="3185"/>
                      <a:pt x="12020" y="3209"/>
                    </a:cubicBezTo>
                    <a:cubicBezTo>
                      <a:pt x="12084" y="3320"/>
                      <a:pt x="12150" y="3429"/>
                      <a:pt x="12211" y="3541"/>
                    </a:cubicBezTo>
                    <a:cubicBezTo>
                      <a:pt x="12529" y="4125"/>
                      <a:pt x="12746" y="4744"/>
                      <a:pt x="12868" y="5397"/>
                    </a:cubicBezTo>
                    <a:cubicBezTo>
                      <a:pt x="12941" y="5797"/>
                      <a:pt x="12978" y="6199"/>
                      <a:pt x="12974" y="6606"/>
                    </a:cubicBezTo>
                    <a:cubicBezTo>
                      <a:pt x="12974" y="6620"/>
                      <a:pt x="12974" y="6634"/>
                      <a:pt x="12972" y="6649"/>
                    </a:cubicBezTo>
                    <a:cubicBezTo>
                      <a:pt x="12972" y="6666"/>
                      <a:pt x="12961" y="6673"/>
                      <a:pt x="12945" y="6674"/>
                    </a:cubicBezTo>
                    <a:cubicBezTo>
                      <a:pt x="12920" y="6675"/>
                      <a:pt x="12894" y="6675"/>
                      <a:pt x="12869" y="6675"/>
                    </a:cubicBezTo>
                    <a:lnTo>
                      <a:pt x="10600" y="6675"/>
                    </a:lnTo>
                    <a:cubicBezTo>
                      <a:pt x="10578" y="6675"/>
                      <a:pt x="10555" y="6674"/>
                      <a:pt x="10534" y="6673"/>
                    </a:cubicBezTo>
                    <a:cubicBezTo>
                      <a:pt x="10521" y="6673"/>
                      <a:pt x="10512" y="6664"/>
                      <a:pt x="10511" y="6651"/>
                    </a:cubicBezTo>
                    <a:cubicBezTo>
                      <a:pt x="10509" y="6626"/>
                      <a:pt x="10509" y="6600"/>
                      <a:pt x="10509" y="6575"/>
                    </a:cubicBezTo>
                    <a:lnTo>
                      <a:pt x="10509" y="4969"/>
                    </a:lnTo>
                    <a:cubicBezTo>
                      <a:pt x="10509" y="4434"/>
                      <a:pt x="10509" y="3899"/>
                      <a:pt x="10509" y="3364"/>
                    </a:cubicBezTo>
                    <a:cubicBezTo>
                      <a:pt x="10509" y="3255"/>
                      <a:pt x="10500" y="3272"/>
                      <a:pt x="10604" y="3264"/>
                    </a:cubicBezTo>
                    <a:cubicBezTo>
                      <a:pt x="10911" y="3245"/>
                      <a:pt x="11215" y="3225"/>
                      <a:pt x="11520" y="3205"/>
                    </a:cubicBezTo>
                    <a:cubicBezTo>
                      <a:pt x="11664" y="3195"/>
                      <a:pt x="11809" y="3185"/>
                      <a:pt x="11952" y="3172"/>
                    </a:cubicBezTo>
                    <a:cubicBezTo>
                      <a:pt x="11955" y="3172"/>
                      <a:pt x="11958" y="3172"/>
                      <a:pt x="11961" y="3172"/>
                    </a:cubicBezTo>
                    <a:close/>
                    <a:moveTo>
                      <a:pt x="10310" y="3284"/>
                    </a:moveTo>
                    <a:cubicBezTo>
                      <a:pt x="10321" y="3286"/>
                      <a:pt x="10331" y="3293"/>
                      <a:pt x="10331" y="3306"/>
                    </a:cubicBezTo>
                    <a:cubicBezTo>
                      <a:pt x="10332" y="3325"/>
                      <a:pt x="10332" y="3345"/>
                      <a:pt x="10332" y="3365"/>
                    </a:cubicBezTo>
                    <a:lnTo>
                      <a:pt x="10332" y="6588"/>
                    </a:lnTo>
                    <a:cubicBezTo>
                      <a:pt x="10332" y="6673"/>
                      <a:pt x="10339" y="6675"/>
                      <a:pt x="10261" y="6675"/>
                    </a:cubicBezTo>
                    <a:cubicBezTo>
                      <a:pt x="10257" y="6675"/>
                      <a:pt x="10251" y="6675"/>
                      <a:pt x="10246" y="6675"/>
                    </a:cubicBezTo>
                    <a:lnTo>
                      <a:pt x="6812" y="6675"/>
                    </a:lnTo>
                    <a:cubicBezTo>
                      <a:pt x="6787" y="6675"/>
                      <a:pt x="6761" y="6675"/>
                      <a:pt x="6734" y="6674"/>
                    </a:cubicBezTo>
                    <a:cubicBezTo>
                      <a:pt x="6702" y="6674"/>
                      <a:pt x="6697" y="6670"/>
                      <a:pt x="6697" y="6633"/>
                    </a:cubicBezTo>
                    <a:cubicBezTo>
                      <a:pt x="6696" y="6610"/>
                      <a:pt x="6696" y="6588"/>
                      <a:pt x="6696" y="6565"/>
                    </a:cubicBezTo>
                    <a:cubicBezTo>
                      <a:pt x="6696" y="5539"/>
                      <a:pt x="6696" y="4513"/>
                      <a:pt x="6696" y="3488"/>
                    </a:cubicBezTo>
                    <a:cubicBezTo>
                      <a:pt x="6696" y="3385"/>
                      <a:pt x="6687" y="3376"/>
                      <a:pt x="6747" y="3376"/>
                    </a:cubicBezTo>
                    <a:cubicBezTo>
                      <a:pt x="6759" y="3376"/>
                      <a:pt x="6775" y="3377"/>
                      <a:pt x="6795" y="3377"/>
                    </a:cubicBezTo>
                    <a:cubicBezTo>
                      <a:pt x="6800" y="3377"/>
                      <a:pt x="6804" y="3377"/>
                      <a:pt x="6809" y="3376"/>
                    </a:cubicBezTo>
                    <a:cubicBezTo>
                      <a:pt x="7195" y="3372"/>
                      <a:pt x="7580" y="3371"/>
                      <a:pt x="7966" y="3365"/>
                    </a:cubicBezTo>
                    <a:cubicBezTo>
                      <a:pt x="8368" y="3357"/>
                      <a:pt x="8771" y="3347"/>
                      <a:pt x="9172" y="3333"/>
                    </a:cubicBezTo>
                    <a:cubicBezTo>
                      <a:pt x="9526" y="3320"/>
                      <a:pt x="9879" y="3301"/>
                      <a:pt x="10233" y="3286"/>
                    </a:cubicBezTo>
                    <a:cubicBezTo>
                      <a:pt x="10259" y="3284"/>
                      <a:pt x="10284" y="3284"/>
                      <a:pt x="10310" y="3284"/>
                    </a:cubicBezTo>
                    <a:close/>
                    <a:moveTo>
                      <a:pt x="2993" y="3281"/>
                    </a:moveTo>
                    <a:cubicBezTo>
                      <a:pt x="3004" y="3281"/>
                      <a:pt x="3019" y="3282"/>
                      <a:pt x="3039" y="3283"/>
                    </a:cubicBezTo>
                    <a:cubicBezTo>
                      <a:pt x="3397" y="3300"/>
                      <a:pt x="3757" y="3316"/>
                      <a:pt x="4116" y="3331"/>
                    </a:cubicBezTo>
                    <a:cubicBezTo>
                      <a:pt x="4322" y="3340"/>
                      <a:pt x="4529" y="3344"/>
                      <a:pt x="4721" y="3350"/>
                    </a:cubicBezTo>
                    <a:cubicBezTo>
                      <a:pt x="5215" y="3363"/>
                      <a:pt x="5697" y="3374"/>
                      <a:pt x="6178" y="3374"/>
                    </a:cubicBezTo>
                    <a:cubicBezTo>
                      <a:pt x="6207" y="3374"/>
                      <a:pt x="6236" y="3374"/>
                      <a:pt x="6265" y="3374"/>
                    </a:cubicBezTo>
                    <a:cubicBezTo>
                      <a:pt x="6330" y="3374"/>
                      <a:pt x="6396" y="3375"/>
                      <a:pt x="6461" y="3376"/>
                    </a:cubicBezTo>
                    <a:cubicBezTo>
                      <a:pt x="6515" y="3376"/>
                      <a:pt x="6515" y="3378"/>
                      <a:pt x="6516" y="3435"/>
                    </a:cubicBezTo>
                    <a:cubicBezTo>
                      <a:pt x="6516" y="3449"/>
                      <a:pt x="6516" y="3463"/>
                      <a:pt x="6516" y="3477"/>
                    </a:cubicBezTo>
                    <a:cubicBezTo>
                      <a:pt x="6516" y="4512"/>
                      <a:pt x="6516" y="5546"/>
                      <a:pt x="6516" y="6579"/>
                    </a:cubicBezTo>
                    <a:cubicBezTo>
                      <a:pt x="6516" y="6668"/>
                      <a:pt x="6524" y="6676"/>
                      <a:pt x="6467" y="6676"/>
                    </a:cubicBezTo>
                    <a:cubicBezTo>
                      <a:pt x="6455" y="6676"/>
                      <a:pt x="6440" y="6675"/>
                      <a:pt x="6421" y="6675"/>
                    </a:cubicBezTo>
                    <a:lnTo>
                      <a:pt x="3047" y="6675"/>
                    </a:lnTo>
                    <a:cubicBezTo>
                      <a:pt x="3032" y="6675"/>
                      <a:pt x="3020" y="6676"/>
                      <a:pt x="3010" y="6676"/>
                    </a:cubicBezTo>
                    <a:cubicBezTo>
                      <a:pt x="2949" y="6676"/>
                      <a:pt x="2956" y="6669"/>
                      <a:pt x="2956" y="6585"/>
                    </a:cubicBezTo>
                    <a:lnTo>
                      <a:pt x="2956" y="3372"/>
                    </a:lnTo>
                    <a:lnTo>
                      <a:pt x="2956" y="3364"/>
                    </a:lnTo>
                    <a:cubicBezTo>
                      <a:pt x="2955" y="3293"/>
                      <a:pt x="2953" y="3281"/>
                      <a:pt x="2993" y="3281"/>
                    </a:cubicBezTo>
                    <a:close/>
                    <a:moveTo>
                      <a:pt x="1247" y="3110"/>
                    </a:moveTo>
                    <a:cubicBezTo>
                      <a:pt x="1262" y="3110"/>
                      <a:pt x="1282" y="3113"/>
                      <a:pt x="1310" y="3117"/>
                    </a:cubicBezTo>
                    <a:cubicBezTo>
                      <a:pt x="1495" y="3143"/>
                      <a:pt x="1680" y="3171"/>
                      <a:pt x="1865" y="3194"/>
                    </a:cubicBezTo>
                    <a:cubicBezTo>
                      <a:pt x="2071" y="3221"/>
                      <a:pt x="2276" y="3240"/>
                      <a:pt x="2482" y="3252"/>
                    </a:cubicBezTo>
                    <a:cubicBezTo>
                      <a:pt x="2569" y="3256"/>
                      <a:pt x="2657" y="3262"/>
                      <a:pt x="2745" y="3267"/>
                    </a:cubicBezTo>
                    <a:cubicBezTo>
                      <a:pt x="2766" y="3269"/>
                      <a:pt x="2775" y="3279"/>
                      <a:pt x="2775" y="3300"/>
                    </a:cubicBezTo>
                    <a:cubicBezTo>
                      <a:pt x="2776" y="3325"/>
                      <a:pt x="2776" y="3351"/>
                      <a:pt x="2776" y="3376"/>
                    </a:cubicBezTo>
                    <a:lnTo>
                      <a:pt x="2776" y="4974"/>
                    </a:lnTo>
                    <a:cubicBezTo>
                      <a:pt x="2776" y="5509"/>
                      <a:pt x="2776" y="6045"/>
                      <a:pt x="2776" y="6581"/>
                    </a:cubicBezTo>
                    <a:cubicBezTo>
                      <a:pt x="2776" y="6668"/>
                      <a:pt x="2784" y="6676"/>
                      <a:pt x="2726" y="6676"/>
                    </a:cubicBezTo>
                    <a:cubicBezTo>
                      <a:pt x="2714" y="6676"/>
                      <a:pt x="2699" y="6675"/>
                      <a:pt x="2680" y="6675"/>
                    </a:cubicBezTo>
                    <a:lnTo>
                      <a:pt x="284" y="6675"/>
                    </a:lnTo>
                    <a:cubicBezTo>
                      <a:pt x="273" y="6675"/>
                      <a:pt x="263" y="6676"/>
                      <a:pt x="255" y="6676"/>
                    </a:cubicBezTo>
                    <a:cubicBezTo>
                      <a:pt x="183" y="6676"/>
                      <a:pt x="190" y="6671"/>
                      <a:pt x="192" y="6585"/>
                    </a:cubicBezTo>
                    <a:cubicBezTo>
                      <a:pt x="194" y="5360"/>
                      <a:pt x="516" y="4225"/>
                      <a:pt x="1162" y="3185"/>
                    </a:cubicBezTo>
                    <a:cubicBezTo>
                      <a:pt x="1199" y="3128"/>
                      <a:pt x="1209" y="3110"/>
                      <a:pt x="1247" y="3110"/>
                    </a:cubicBezTo>
                    <a:close/>
                    <a:moveTo>
                      <a:pt x="6751" y="6854"/>
                    </a:moveTo>
                    <a:cubicBezTo>
                      <a:pt x="6760" y="6854"/>
                      <a:pt x="6770" y="6854"/>
                      <a:pt x="6783" y="6854"/>
                    </a:cubicBezTo>
                    <a:lnTo>
                      <a:pt x="10242" y="6854"/>
                    </a:lnTo>
                    <a:cubicBezTo>
                      <a:pt x="10254" y="6854"/>
                      <a:pt x="10265" y="6854"/>
                      <a:pt x="10274" y="6854"/>
                    </a:cubicBezTo>
                    <a:cubicBezTo>
                      <a:pt x="10340" y="6854"/>
                      <a:pt x="10332" y="6859"/>
                      <a:pt x="10332" y="6946"/>
                    </a:cubicBezTo>
                    <a:lnTo>
                      <a:pt x="10332" y="10269"/>
                    </a:lnTo>
                    <a:cubicBezTo>
                      <a:pt x="10332" y="10354"/>
                      <a:pt x="10338" y="10364"/>
                      <a:pt x="10283" y="10364"/>
                    </a:cubicBezTo>
                    <a:cubicBezTo>
                      <a:pt x="10271" y="10364"/>
                      <a:pt x="10255" y="10363"/>
                      <a:pt x="10236" y="10363"/>
                    </a:cubicBezTo>
                    <a:cubicBezTo>
                      <a:pt x="9761" y="10352"/>
                      <a:pt x="9286" y="10340"/>
                      <a:pt x="8737" y="10340"/>
                    </a:cubicBezTo>
                    <a:cubicBezTo>
                      <a:pt x="8622" y="10340"/>
                      <a:pt x="8504" y="10340"/>
                      <a:pt x="8382" y="10342"/>
                    </a:cubicBezTo>
                    <a:cubicBezTo>
                      <a:pt x="8236" y="10342"/>
                      <a:pt x="8033" y="10341"/>
                      <a:pt x="7810" y="10341"/>
                    </a:cubicBezTo>
                    <a:cubicBezTo>
                      <a:pt x="7699" y="10341"/>
                      <a:pt x="7583" y="10341"/>
                      <a:pt x="7467" y="10342"/>
                    </a:cubicBezTo>
                    <a:cubicBezTo>
                      <a:pt x="7237" y="10343"/>
                      <a:pt x="7008" y="10350"/>
                      <a:pt x="6778" y="10354"/>
                    </a:cubicBezTo>
                    <a:lnTo>
                      <a:pt x="6719" y="10354"/>
                    </a:lnTo>
                    <a:cubicBezTo>
                      <a:pt x="6706" y="10354"/>
                      <a:pt x="6699" y="10344"/>
                      <a:pt x="6699" y="10333"/>
                    </a:cubicBezTo>
                    <a:cubicBezTo>
                      <a:pt x="6697" y="10313"/>
                      <a:pt x="6696" y="10293"/>
                      <a:pt x="6696" y="10273"/>
                    </a:cubicBezTo>
                    <a:lnTo>
                      <a:pt x="6696" y="6942"/>
                    </a:lnTo>
                    <a:cubicBezTo>
                      <a:pt x="6696" y="6859"/>
                      <a:pt x="6690" y="6854"/>
                      <a:pt x="6751" y="6854"/>
                    </a:cubicBezTo>
                    <a:close/>
                    <a:moveTo>
                      <a:pt x="10562" y="6854"/>
                    </a:moveTo>
                    <a:cubicBezTo>
                      <a:pt x="10573" y="6854"/>
                      <a:pt x="10586" y="6854"/>
                      <a:pt x="10603" y="6854"/>
                    </a:cubicBezTo>
                    <a:lnTo>
                      <a:pt x="12872" y="6854"/>
                    </a:lnTo>
                    <a:cubicBezTo>
                      <a:pt x="12979" y="6855"/>
                      <a:pt x="12968" y="6846"/>
                      <a:pt x="12962" y="6950"/>
                    </a:cubicBezTo>
                    <a:cubicBezTo>
                      <a:pt x="12913" y="7826"/>
                      <a:pt x="12689" y="8657"/>
                      <a:pt x="12295" y="9442"/>
                    </a:cubicBezTo>
                    <a:cubicBezTo>
                      <a:pt x="12136" y="9759"/>
                      <a:pt x="11951" y="10060"/>
                      <a:pt x="11741" y="10346"/>
                    </a:cubicBezTo>
                    <a:cubicBezTo>
                      <a:pt x="11738" y="10350"/>
                      <a:pt x="11734" y="10356"/>
                      <a:pt x="11731" y="10360"/>
                    </a:cubicBezTo>
                    <a:cubicBezTo>
                      <a:pt x="11695" y="10409"/>
                      <a:pt x="11688" y="10418"/>
                      <a:pt x="11661" y="10418"/>
                    </a:cubicBezTo>
                    <a:cubicBezTo>
                      <a:pt x="11649" y="10418"/>
                      <a:pt x="11634" y="10416"/>
                      <a:pt x="11612" y="10415"/>
                    </a:cubicBezTo>
                    <a:cubicBezTo>
                      <a:pt x="11272" y="10401"/>
                      <a:pt x="10933" y="10388"/>
                      <a:pt x="10593" y="10376"/>
                    </a:cubicBezTo>
                    <a:cubicBezTo>
                      <a:pt x="10502" y="10373"/>
                      <a:pt x="10509" y="10374"/>
                      <a:pt x="10509" y="10292"/>
                    </a:cubicBezTo>
                    <a:lnTo>
                      <a:pt x="10509" y="8608"/>
                    </a:lnTo>
                    <a:cubicBezTo>
                      <a:pt x="10509" y="8056"/>
                      <a:pt x="10509" y="7504"/>
                      <a:pt x="10509" y="6952"/>
                    </a:cubicBezTo>
                    <a:cubicBezTo>
                      <a:pt x="10509" y="6861"/>
                      <a:pt x="10500" y="6854"/>
                      <a:pt x="10562" y="6854"/>
                    </a:cubicBezTo>
                    <a:close/>
                    <a:moveTo>
                      <a:pt x="4737" y="6854"/>
                    </a:moveTo>
                    <a:cubicBezTo>
                      <a:pt x="5296" y="6854"/>
                      <a:pt x="5856" y="6855"/>
                      <a:pt x="6415" y="6855"/>
                    </a:cubicBezTo>
                    <a:cubicBezTo>
                      <a:pt x="6439" y="6855"/>
                      <a:pt x="6457" y="6855"/>
                      <a:pt x="6470" y="6855"/>
                    </a:cubicBezTo>
                    <a:cubicBezTo>
                      <a:pt x="6525" y="6855"/>
                      <a:pt x="6516" y="6864"/>
                      <a:pt x="6516" y="6953"/>
                    </a:cubicBezTo>
                    <a:cubicBezTo>
                      <a:pt x="6516" y="8054"/>
                      <a:pt x="6516" y="9157"/>
                      <a:pt x="6516" y="10259"/>
                    </a:cubicBezTo>
                    <a:cubicBezTo>
                      <a:pt x="6516" y="10371"/>
                      <a:pt x="6530" y="10357"/>
                      <a:pt x="6418" y="10361"/>
                    </a:cubicBezTo>
                    <a:cubicBezTo>
                      <a:pt x="6027" y="10376"/>
                      <a:pt x="5637" y="10388"/>
                      <a:pt x="5246" y="10405"/>
                    </a:cubicBezTo>
                    <a:cubicBezTo>
                      <a:pt x="4954" y="10417"/>
                      <a:pt x="4664" y="10431"/>
                      <a:pt x="4372" y="10446"/>
                    </a:cubicBezTo>
                    <a:cubicBezTo>
                      <a:pt x="4144" y="10459"/>
                      <a:pt x="3914" y="10475"/>
                      <a:pt x="3686" y="10490"/>
                    </a:cubicBezTo>
                    <a:cubicBezTo>
                      <a:pt x="3454" y="10506"/>
                      <a:pt x="3223" y="10523"/>
                      <a:pt x="2990" y="10538"/>
                    </a:cubicBezTo>
                    <a:cubicBezTo>
                      <a:pt x="2989" y="10539"/>
                      <a:pt x="2988" y="10539"/>
                      <a:pt x="2986" y="10539"/>
                    </a:cubicBezTo>
                    <a:cubicBezTo>
                      <a:pt x="2980" y="10539"/>
                      <a:pt x="2973" y="10537"/>
                      <a:pt x="2963" y="10536"/>
                    </a:cubicBezTo>
                    <a:cubicBezTo>
                      <a:pt x="2962" y="10524"/>
                      <a:pt x="2958" y="10514"/>
                      <a:pt x="2956" y="10503"/>
                    </a:cubicBezTo>
                    <a:cubicBezTo>
                      <a:pt x="2955" y="10480"/>
                      <a:pt x="2956" y="10458"/>
                      <a:pt x="2956" y="10435"/>
                    </a:cubicBezTo>
                    <a:cubicBezTo>
                      <a:pt x="2956" y="9276"/>
                      <a:pt x="2956" y="8118"/>
                      <a:pt x="2956" y="6959"/>
                    </a:cubicBezTo>
                    <a:cubicBezTo>
                      <a:pt x="2956" y="6865"/>
                      <a:pt x="2947" y="6855"/>
                      <a:pt x="3001" y="6855"/>
                    </a:cubicBezTo>
                    <a:cubicBezTo>
                      <a:pt x="3015" y="6855"/>
                      <a:pt x="3034" y="6855"/>
                      <a:pt x="3058" y="6855"/>
                    </a:cubicBezTo>
                    <a:cubicBezTo>
                      <a:pt x="3618" y="6855"/>
                      <a:pt x="4178" y="6854"/>
                      <a:pt x="4737" y="6854"/>
                    </a:cubicBezTo>
                    <a:close/>
                    <a:moveTo>
                      <a:pt x="2703" y="6854"/>
                    </a:moveTo>
                    <a:cubicBezTo>
                      <a:pt x="2714" y="6854"/>
                      <a:pt x="2725" y="6854"/>
                      <a:pt x="2737" y="6855"/>
                    </a:cubicBezTo>
                    <a:cubicBezTo>
                      <a:pt x="2772" y="6857"/>
                      <a:pt x="2775" y="6858"/>
                      <a:pt x="2775" y="6895"/>
                    </a:cubicBezTo>
                    <a:cubicBezTo>
                      <a:pt x="2776" y="6918"/>
                      <a:pt x="2776" y="6940"/>
                      <a:pt x="2776" y="6963"/>
                    </a:cubicBezTo>
                    <a:lnTo>
                      <a:pt x="2776" y="8706"/>
                    </a:lnTo>
                    <a:cubicBezTo>
                      <a:pt x="2776" y="9290"/>
                      <a:pt x="2776" y="9874"/>
                      <a:pt x="2776" y="10458"/>
                    </a:cubicBezTo>
                    <a:cubicBezTo>
                      <a:pt x="2776" y="10565"/>
                      <a:pt x="2788" y="10555"/>
                      <a:pt x="2677" y="10564"/>
                    </a:cubicBezTo>
                    <a:cubicBezTo>
                      <a:pt x="2507" y="10577"/>
                      <a:pt x="2338" y="10592"/>
                      <a:pt x="2170" y="10607"/>
                    </a:cubicBezTo>
                    <a:cubicBezTo>
                      <a:pt x="2022" y="10619"/>
                      <a:pt x="1875" y="10632"/>
                      <a:pt x="1729" y="10648"/>
                    </a:cubicBezTo>
                    <a:cubicBezTo>
                      <a:pt x="1723" y="10648"/>
                      <a:pt x="1717" y="10649"/>
                      <a:pt x="1711" y="10649"/>
                    </a:cubicBezTo>
                    <a:cubicBezTo>
                      <a:pt x="1673" y="10649"/>
                      <a:pt x="1647" y="10633"/>
                      <a:pt x="1621" y="10601"/>
                    </a:cubicBezTo>
                    <a:cubicBezTo>
                      <a:pt x="1162" y="10034"/>
                      <a:pt x="809" y="9409"/>
                      <a:pt x="563" y="8722"/>
                    </a:cubicBezTo>
                    <a:cubicBezTo>
                      <a:pt x="408" y="8291"/>
                      <a:pt x="304" y="7849"/>
                      <a:pt x="244" y="7395"/>
                    </a:cubicBezTo>
                    <a:cubicBezTo>
                      <a:pt x="224" y="7241"/>
                      <a:pt x="207" y="7086"/>
                      <a:pt x="203" y="6931"/>
                    </a:cubicBezTo>
                    <a:cubicBezTo>
                      <a:pt x="203" y="6914"/>
                      <a:pt x="203" y="6897"/>
                      <a:pt x="203" y="6880"/>
                    </a:cubicBezTo>
                    <a:cubicBezTo>
                      <a:pt x="201" y="6867"/>
                      <a:pt x="209" y="6858"/>
                      <a:pt x="221" y="6857"/>
                    </a:cubicBezTo>
                    <a:cubicBezTo>
                      <a:pt x="238" y="6854"/>
                      <a:pt x="255" y="6854"/>
                      <a:pt x="272" y="6854"/>
                    </a:cubicBezTo>
                    <a:close/>
                    <a:moveTo>
                      <a:pt x="10538" y="10550"/>
                    </a:moveTo>
                    <a:cubicBezTo>
                      <a:pt x="10540" y="10550"/>
                      <a:pt x="10541" y="10550"/>
                      <a:pt x="10542" y="10550"/>
                    </a:cubicBezTo>
                    <a:lnTo>
                      <a:pt x="10568" y="10550"/>
                    </a:lnTo>
                    <a:cubicBezTo>
                      <a:pt x="10752" y="10557"/>
                      <a:pt x="10936" y="10565"/>
                      <a:pt x="11120" y="10572"/>
                    </a:cubicBezTo>
                    <a:cubicBezTo>
                      <a:pt x="11215" y="10575"/>
                      <a:pt x="11312" y="10580"/>
                      <a:pt x="11408" y="10582"/>
                    </a:cubicBezTo>
                    <a:cubicBezTo>
                      <a:pt x="11450" y="10585"/>
                      <a:pt x="11493" y="10584"/>
                      <a:pt x="11533" y="10595"/>
                    </a:cubicBezTo>
                    <a:lnTo>
                      <a:pt x="11533" y="10597"/>
                    </a:lnTo>
                    <a:cubicBezTo>
                      <a:pt x="11537" y="10615"/>
                      <a:pt x="11526" y="10624"/>
                      <a:pt x="11516" y="10635"/>
                    </a:cubicBezTo>
                    <a:cubicBezTo>
                      <a:pt x="11231" y="10982"/>
                      <a:pt x="10912" y="11295"/>
                      <a:pt x="10562" y="11574"/>
                    </a:cubicBezTo>
                    <a:cubicBezTo>
                      <a:pt x="10551" y="11584"/>
                      <a:pt x="10538" y="11591"/>
                      <a:pt x="10525" y="11597"/>
                    </a:cubicBezTo>
                    <a:cubicBezTo>
                      <a:pt x="10525" y="11597"/>
                      <a:pt x="10524" y="11597"/>
                      <a:pt x="10524" y="11597"/>
                    </a:cubicBezTo>
                    <a:cubicBezTo>
                      <a:pt x="10520" y="11597"/>
                      <a:pt x="10512" y="11593"/>
                      <a:pt x="10512" y="11590"/>
                    </a:cubicBezTo>
                    <a:cubicBezTo>
                      <a:pt x="10511" y="11567"/>
                      <a:pt x="10509" y="11545"/>
                      <a:pt x="10509" y="11522"/>
                    </a:cubicBezTo>
                    <a:lnTo>
                      <a:pt x="10509" y="10631"/>
                    </a:lnTo>
                    <a:cubicBezTo>
                      <a:pt x="10509" y="10614"/>
                      <a:pt x="10509" y="10597"/>
                      <a:pt x="10509" y="10580"/>
                    </a:cubicBezTo>
                    <a:cubicBezTo>
                      <a:pt x="10511" y="10560"/>
                      <a:pt x="10521" y="10550"/>
                      <a:pt x="10538" y="10550"/>
                    </a:cubicBezTo>
                    <a:close/>
                    <a:moveTo>
                      <a:pt x="2762" y="10734"/>
                    </a:moveTo>
                    <a:cubicBezTo>
                      <a:pt x="2766" y="10741"/>
                      <a:pt x="2769" y="10744"/>
                      <a:pt x="2771" y="10745"/>
                    </a:cubicBezTo>
                    <a:cubicBezTo>
                      <a:pt x="2772" y="10748"/>
                      <a:pt x="2774" y="10751"/>
                      <a:pt x="2774" y="10752"/>
                    </a:cubicBezTo>
                    <a:cubicBezTo>
                      <a:pt x="2775" y="10775"/>
                      <a:pt x="2776" y="10798"/>
                      <a:pt x="2776" y="10820"/>
                    </a:cubicBezTo>
                    <a:lnTo>
                      <a:pt x="2776" y="11684"/>
                    </a:lnTo>
                    <a:cubicBezTo>
                      <a:pt x="2771" y="11687"/>
                      <a:pt x="2766" y="11688"/>
                      <a:pt x="2761" y="11688"/>
                    </a:cubicBezTo>
                    <a:cubicBezTo>
                      <a:pt x="2754" y="11688"/>
                      <a:pt x="2748" y="11684"/>
                      <a:pt x="2742" y="11681"/>
                    </a:cubicBezTo>
                    <a:cubicBezTo>
                      <a:pt x="2418" y="11436"/>
                      <a:pt x="2120" y="11163"/>
                      <a:pt x="1848" y="10863"/>
                    </a:cubicBezTo>
                    <a:cubicBezTo>
                      <a:pt x="1838" y="10853"/>
                      <a:pt x="1827" y="10843"/>
                      <a:pt x="1825" y="10815"/>
                    </a:cubicBezTo>
                    <a:lnTo>
                      <a:pt x="1827" y="10815"/>
                    </a:lnTo>
                    <a:cubicBezTo>
                      <a:pt x="2140" y="10788"/>
                      <a:pt x="2453" y="10761"/>
                      <a:pt x="2762" y="10734"/>
                    </a:cubicBezTo>
                    <a:close/>
                    <a:moveTo>
                      <a:pt x="8281" y="10513"/>
                    </a:moveTo>
                    <a:cubicBezTo>
                      <a:pt x="8315" y="10513"/>
                      <a:pt x="8349" y="10513"/>
                      <a:pt x="8384" y="10513"/>
                    </a:cubicBezTo>
                    <a:cubicBezTo>
                      <a:pt x="8917" y="10514"/>
                      <a:pt x="9448" y="10524"/>
                      <a:pt x="9981" y="10534"/>
                    </a:cubicBezTo>
                    <a:cubicBezTo>
                      <a:pt x="10076" y="10536"/>
                      <a:pt x="10172" y="10540"/>
                      <a:pt x="10269" y="10544"/>
                    </a:cubicBezTo>
                    <a:cubicBezTo>
                      <a:pt x="10276" y="10544"/>
                      <a:pt x="10283" y="10544"/>
                      <a:pt x="10291" y="10544"/>
                    </a:cubicBezTo>
                    <a:cubicBezTo>
                      <a:pt x="10303" y="10544"/>
                      <a:pt x="10315" y="10545"/>
                      <a:pt x="10327" y="10554"/>
                    </a:cubicBezTo>
                    <a:cubicBezTo>
                      <a:pt x="10338" y="10581"/>
                      <a:pt x="10332" y="10609"/>
                      <a:pt x="10332" y="10638"/>
                    </a:cubicBezTo>
                    <a:cubicBezTo>
                      <a:pt x="10334" y="10979"/>
                      <a:pt x="10332" y="11322"/>
                      <a:pt x="10332" y="11665"/>
                    </a:cubicBezTo>
                    <a:cubicBezTo>
                      <a:pt x="10332" y="11760"/>
                      <a:pt x="10339" y="11744"/>
                      <a:pt x="10266" y="11797"/>
                    </a:cubicBezTo>
                    <a:cubicBezTo>
                      <a:pt x="9578" y="12283"/>
                      <a:pt x="8823" y="12619"/>
                      <a:pt x="8001" y="12806"/>
                    </a:cubicBezTo>
                    <a:cubicBezTo>
                      <a:pt x="7606" y="12895"/>
                      <a:pt x="7205" y="12948"/>
                      <a:pt x="6800" y="12959"/>
                    </a:cubicBezTo>
                    <a:cubicBezTo>
                      <a:pt x="6769" y="12960"/>
                      <a:pt x="6747" y="12962"/>
                      <a:pt x="6732" y="12962"/>
                    </a:cubicBezTo>
                    <a:cubicBezTo>
                      <a:pt x="6689" y="12962"/>
                      <a:pt x="6696" y="12947"/>
                      <a:pt x="6696" y="12858"/>
                    </a:cubicBezTo>
                    <a:cubicBezTo>
                      <a:pt x="6696" y="12116"/>
                      <a:pt x="6696" y="11373"/>
                      <a:pt x="6696" y="10632"/>
                    </a:cubicBezTo>
                    <a:cubicBezTo>
                      <a:pt x="6696" y="10523"/>
                      <a:pt x="6685" y="10531"/>
                      <a:pt x="6795" y="10530"/>
                    </a:cubicBezTo>
                    <a:cubicBezTo>
                      <a:pt x="7291" y="10522"/>
                      <a:pt x="7785" y="10513"/>
                      <a:pt x="8281" y="10513"/>
                    </a:cubicBezTo>
                    <a:close/>
                    <a:moveTo>
                      <a:pt x="6475" y="10539"/>
                    </a:moveTo>
                    <a:cubicBezTo>
                      <a:pt x="6481" y="10539"/>
                      <a:pt x="6486" y="10539"/>
                      <a:pt x="6492" y="10540"/>
                    </a:cubicBezTo>
                    <a:cubicBezTo>
                      <a:pt x="6506" y="10540"/>
                      <a:pt x="6513" y="10548"/>
                      <a:pt x="6515" y="10560"/>
                    </a:cubicBezTo>
                    <a:cubicBezTo>
                      <a:pt x="6516" y="10585"/>
                      <a:pt x="6516" y="10611"/>
                      <a:pt x="6516" y="10636"/>
                    </a:cubicBezTo>
                    <a:lnTo>
                      <a:pt x="6516" y="11759"/>
                    </a:lnTo>
                    <a:lnTo>
                      <a:pt x="6516" y="12864"/>
                    </a:lnTo>
                    <a:cubicBezTo>
                      <a:pt x="6516" y="12878"/>
                      <a:pt x="6516" y="12892"/>
                      <a:pt x="6516" y="12906"/>
                    </a:cubicBezTo>
                    <a:cubicBezTo>
                      <a:pt x="6515" y="12955"/>
                      <a:pt x="6515" y="12962"/>
                      <a:pt x="6477" y="12962"/>
                    </a:cubicBezTo>
                    <a:cubicBezTo>
                      <a:pt x="6472" y="12962"/>
                      <a:pt x="6466" y="12962"/>
                      <a:pt x="6459" y="12962"/>
                    </a:cubicBezTo>
                    <a:cubicBezTo>
                      <a:pt x="6287" y="12960"/>
                      <a:pt x="6114" y="12948"/>
                      <a:pt x="5942" y="12931"/>
                    </a:cubicBezTo>
                    <a:cubicBezTo>
                      <a:pt x="5633" y="12902"/>
                      <a:pt x="5330" y="12848"/>
                      <a:pt x="5031" y="12773"/>
                    </a:cubicBezTo>
                    <a:cubicBezTo>
                      <a:pt x="4304" y="12592"/>
                      <a:pt x="3631" y="12290"/>
                      <a:pt x="3010" y="11872"/>
                    </a:cubicBezTo>
                    <a:cubicBezTo>
                      <a:pt x="2997" y="11863"/>
                      <a:pt x="2986" y="11855"/>
                      <a:pt x="2975" y="11846"/>
                    </a:cubicBezTo>
                    <a:cubicBezTo>
                      <a:pt x="2963" y="11838"/>
                      <a:pt x="2956" y="11827"/>
                      <a:pt x="2956" y="11811"/>
                    </a:cubicBezTo>
                    <a:cubicBezTo>
                      <a:pt x="2956" y="11794"/>
                      <a:pt x="2956" y="11777"/>
                      <a:pt x="2956" y="11760"/>
                    </a:cubicBezTo>
                    <a:lnTo>
                      <a:pt x="2956" y="10799"/>
                    </a:lnTo>
                    <a:cubicBezTo>
                      <a:pt x="2956" y="10788"/>
                      <a:pt x="2955" y="10777"/>
                      <a:pt x="2956" y="10765"/>
                    </a:cubicBezTo>
                    <a:cubicBezTo>
                      <a:pt x="2958" y="10723"/>
                      <a:pt x="2961" y="10720"/>
                      <a:pt x="3006" y="10716"/>
                    </a:cubicBezTo>
                    <a:cubicBezTo>
                      <a:pt x="3262" y="10699"/>
                      <a:pt x="3520" y="10679"/>
                      <a:pt x="3777" y="10662"/>
                    </a:cubicBezTo>
                    <a:cubicBezTo>
                      <a:pt x="4116" y="10641"/>
                      <a:pt x="4456" y="10619"/>
                      <a:pt x="4794" y="10602"/>
                    </a:cubicBezTo>
                    <a:cubicBezTo>
                      <a:pt x="5117" y="10585"/>
                      <a:pt x="5439" y="10574"/>
                      <a:pt x="5762" y="10561"/>
                    </a:cubicBezTo>
                    <a:cubicBezTo>
                      <a:pt x="5989" y="10553"/>
                      <a:pt x="6216" y="10547"/>
                      <a:pt x="6441" y="10540"/>
                    </a:cubicBezTo>
                    <a:cubicBezTo>
                      <a:pt x="6452" y="10540"/>
                      <a:pt x="6464" y="10539"/>
                      <a:pt x="6475" y="10539"/>
                    </a:cubicBezTo>
                    <a:close/>
                    <a:moveTo>
                      <a:pt x="6563" y="0"/>
                    </a:moveTo>
                    <a:cubicBezTo>
                      <a:pt x="6186" y="0"/>
                      <a:pt x="5810" y="36"/>
                      <a:pt x="5436" y="102"/>
                    </a:cubicBezTo>
                    <a:cubicBezTo>
                      <a:pt x="4946" y="189"/>
                      <a:pt x="4471" y="325"/>
                      <a:pt x="4015" y="524"/>
                    </a:cubicBezTo>
                    <a:cubicBezTo>
                      <a:pt x="2516" y="1177"/>
                      <a:pt x="1399" y="2237"/>
                      <a:pt x="673" y="3704"/>
                    </a:cubicBezTo>
                    <a:cubicBezTo>
                      <a:pt x="281" y="4496"/>
                      <a:pt x="71" y="5338"/>
                      <a:pt x="23" y="6219"/>
                    </a:cubicBezTo>
                    <a:cubicBezTo>
                      <a:pt x="0" y="6656"/>
                      <a:pt x="20" y="7091"/>
                      <a:pt x="82" y="7524"/>
                    </a:cubicBezTo>
                    <a:cubicBezTo>
                      <a:pt x="139" y="7906"/>
                      <a:pt x="226" y="8281"/>
                      <a:pt x="347" y="8647"/>
                    </a:cubicBezTo>
                    <a:cubicBezTo>
                      <a:pt x="910" y="10334"/>
                      <a:pt x="2146" y="11735"/>
                      <a:pt x="3753" y="12501"/>
                    </a:cubicBezTo>
                    <a:cubicBezTo>
                      <a:pt x="4475" y="12847"/>
                      <a:pt x="5235" y="13052"/>
                      <a:pt x="6034" y="13118"/>
                    </a:cubicBezTo>
                    <a:cubicBezTo>
                      <a:pt x="6220" y="13132"/>
                      <a:pt x="6406" y="13141"/>
                      <a:pt x="6592" y="13141"/>
                    </a:cubicBezTo>
                    <a:cubicBezTo>
                      <a:pt x="6658" y="13141"/>
                      <a:pt x="6724" y="13140"/>
                      <a:pt x="6790" y="13137"/>
                    </a:cubicBezTo>
                    <a:cubicBezTo>
                      <a:pt x="7152" y="13126"/>
                      <a:pt x="7512" y="13085"/>
                      <a:pt x="7868" y="13016"/>
                    </a:cubicBezTo>
                    <a:cubicBezTo>
                      <a:pt x="8441" y="12902"/>
                      <a:pt x="8989" y="12719"/>
                      <a:pt x="9509" y="12456"/>
                    </a:cubicBezTo>
                    <a:cubicBezTo>
                      <a:pt x="10960" y="11718"/>
                      <a:pt x="12006" y="10598"/>
                      <a:pt x="12646" y="9103"/>
                    </a:cubicBezTo>
                    <a:cubicBezTo>
                      <a:pt x="12923" y="8455"/>
                      <a:pt x="13084" y="7778"/>
                      <a:pt x="13130" y="7074"/>
                    </a:cubicBezTo>
                    <a:lnTo>
                      <a:pt x="13131" y="7074"/>
                    </a:lnTo>
                    <a:cubicBezTo>
                      <a:pt x="13128" y="6977"/>
                      <a:pt x="13125" y="6882"/>
                      <a:pt x="13145" y="6789"/>
                    </a:cubicBezTo>
                    <a:lnTo>
                      <a:pt x="13145" y="6398"/>
                    </a:lnTo>
                    <a:cubicBezTo>
                      <a:pt x="13134" y="6388"/>
                      <a:pt x="13130" y="6375"/>
                      <a:pt x="13130" y="6361"/>
                    </a:cubicBezTo>
                    <a:cubicBezTo>
                      <a:pt x="13130" y="6323"/>
                      <a:pt x="13130" y="6284"/>
                      <a:pt x="13130" y="6247"/>
                    </a:cubicBezTo>
                    <a:lnTo>
                      <a:pt x="13131" y="6079"/>
                    </a:lnTo>
                    <a:cubicBezTo>
                      <a:pt x="13127" y="5937"/>
                      <a:pt x="13110" y="5795"/>
                      <a:pt x="13090" y="5657"/>
                    </a:cubicBezTo>
                    <a:cubicBezTo>
                      <a:pt x="13031" y="5237"/>
                      <a:pt x="12934" y="4828"/>
                      <a:pt x="12795" y="4428"/>
                    </a:cubicBezTo>
                    <a:cubicBezTo>
                      <a:pt x="12454" y="3444"/>
                      <a:pt x="11912" y="2587"/>
                      <a:pt x="11164" y="1864"/>
                    </a:cubicBezTo>
                    <a:cubicBezTo>
                      <a:pt x="9972" y="715"/>
                      <a:pt x="8544" y="99"/>
                      <a:pt x="6892" y="9"/>
                    </a:cubicBezTo>
                    <a:cubicBezTo>
                      <a:pt x="6782" y="3"/>
                      <a:pt x="6672" y="0"/>
                      <a:pt x="6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335;p27"/>
              <p:cNvSpPr/>
              <p:nvPr/>
            </p:nvSpPr>
            <p:spPr>
              <a:xfrm>
                <a:off x="1559883" y="3781237"/>
                <a:ext cx="1781" cy="24598"/>
              </a:xfrm>
              <a:custGeom>
                <a:avLst/>
                <a:gdLst/>
                <a:ahLst/>
                <a:cxnLst/>
                <a:rect l="l" t="t" r="r" b="b"/>
                <a:pathLst>
                  <a:path w="21" h="290" extrusionOk="0">
                    <a:moveTo>
                      <a:pt x="20" y="1"/>
                    </a:moveTo>
                    <a:cubicBezTo>
                      <a:pt x="0" y="94"/>
                      <a:pt x="3" y="189"/>
                      <a:pt x="5" y="286"/>
                    </a:cubicBezTo>
                    <a:cubicBezTo>
                      <a:pt x="10" y="287"/>
                      <a:pt x="15" y="289"/>
                      <a:pt x="20" y="290"/>
                    </a:cubicBezTo>
                    <a:lnTo>
                      <a:pt x="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336;p27"/>
              <p:cNvSpPr/>
              <p:nvPr/>
            </p:nvSpPr>
            <p:spPr>
              <a:xfrm>
                <a:off x="1560222" y="3720674"/>
                <a:ext cx="1442" cy="14674"/>
              </a:xfrm>
              <a:custGeom>
                <a:avLst/>
                <a:gdLst/>
                <a:ahLst/>
                <a:cxnLst/>
                <a:rect l="l" t="t" r="r" b="b"/>
                <a:pathLst>
                  <a:path w="17" h="173" extrusionOk="0">
                    <a:moveTo>
                      <a:pt x="16" y="1"/>
                    </a:moveTo>
                    <a:cubicBezTo>
                      <a:pt x="11" y="1"/>
                      <a:pt x="6" y="2"/>
                      <a:pt x="2" y="3"/>
                    </a:cubicBezTo>
                    <a:lnTo>
                      <a:pt x="1" y="172"/>
                    </a:lnTo>
                    <a:cubicBezTo>
                      <a:pt x="6" y="172"/>
                      <a:pt x="11" y="172"/>
                      <a:pt x="16" y="171"/>
                    </a:cubicBezTo>
                    <a:lnTo>
                      <a:pt x="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337;p27"/>
              <p:cNvSpPr/>
              <p:nvPr/>
            </p:nvSpPr>
            <p:spPr>
              <a:xfrm>
                <a:off x="1560222" y="3735093"/>
                <a:ext cx="1442" cy="13062"/>
              </a:xfrm>
              <a:custGeom>
                <a:avLst/>
                <a:gdLst/>
                <a:ahLst/>
                <a:cxnLst/>
                <a:rect l="l" t="t" r="r" b="b"/>
                <a:pathLst>
                  <a:path w="17" h="154" extrusionOk="0">
                    <a:moveTo>
                      <a:pt x="16" y="1"/>
                    </a:moveTo>
                    <a:cubicBezTo>
                      <a:pt x="11" y="2"/>
                      <a:pt x="6" y="2"/>
                      <a:pt x="1" y="2"/>
                    </a:cubicBezTo>
                    <a:lnTo>
                      <a:pt x="1" y="3"/>
                    </a:lnTo>
                    <a:cubicBezTo>
                      <a:pt x="1" y="40"/>
                      <a:pt x="1" y="79"/>
                      <a:pt x="1" y="117"/>
                    </a:cubicBezTo>
                    <a:cubicBezTo>
                      <a:pt x="1" y="131"/>
                      <a:pt x="4" y="144"/>
                      <a:pt x="16" y="154"/>
                    </a:cubicBezTo>
                    <a:lnTo>
                      <a:pt x="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338;p27"/>
              <p:cNvSpPr/>
              <p:nvPr/>
            </p:nvSpPr>
            <p:spPr>
              <a:xfrm>
                <a:off x="696471" y="3786835"/>
                <a:ext cx="304080" cy="312562"/>
              </a:xfrm>
              <a:custGeom>
                <a:avLst/>
                <a:gdLst/>
                <a:ahLst/>
                <a:cxnLst/>
                <a:rect l="l" t="t" r="r" b="b"/>
                <a:pathLst>
                  <a:path w="3585" h="3685" extrusionOk="0">
                    <a:moveTo>
                      <a:pt x="1791" y="0"/>
                    </a:moveTo>
                    <a:cubicBezTo>
                      <a:pt x="1232" y="0"/>
                      <a:pt x="672" y="1"/>
                      <a:pt x="112" y="1"/>
                    </a:cubicBezTo>
                    <a:cubicBezTo>
                      <a:pt x="88" y="1"/>
                      <a:pt x="69" y="1"/>
                      <a:pt x="55" y="1"/>
                    </a:cubicBezTo>
                    <a:cubicBezTo>
                      <a:pt x="1" y="1"/>
                      <a:pt x="10" y="11"/>
                      <a:pt x="10" y="105"/>
                    </a:cubicBezTo>
                    <a:cubicBezTo>
                      <a:pt x="10" y="1264"/>
                      <a:pt x="10" y="2423"/>
                      <a:pt x="10" y="3581"/>
                    </a:cubicBezTo>
                    <a:cubicBezTo>
                      <a:pt x="10" y="3604"/>
                      <a:pt x="9" y="3626"/>
                      <a:pt x="10" y="3649"/>
                    </a:cubicBezTo>
                    <a:cubicBezTo>
                      <a:pt x="12" y="3660"/>
                      <a:pt x="16" y="3670"/>
                      <a:pt x="17" y="3682"/>
                    </a:cubicBezTo>
                    <a:cubicBezTo>
                      <a:pt x="27" y="3683"/>
                      <a:pt x="34" y="3685"/>
                      <a:pt x="40" y="3685"/>
                    </a:cubicBezTo>
                    <a:cubicBezTo>
                      <a:pt x="42" y="3685"/>
                      <a:pt x="43" y="3685"/>
                      <a:pt x="44" y="3684"/>
                    </a:cubicBezTo>
                    <a:cubicBezTo>
                      <a:pt x="277" y="3669"/>
                      <a:pt x="508" y="3652"/>
                      <a:pt x="740" y="3636"/>
                    </a:cubicBezTo>
                    <a:cubicBezTo>
                      <a:pt x="968" y="3621"/>
                      <a:pt x="1198" y="3605"/>
                      <a:pt x="1426" y="3592"/>
                    </a:cubicBezTo>
                    <a:cubicBezTo>
                      <a:pt x="1718" y="3577"/>
                      <a:pt x="2010" y="3563"/>
                      <a:pt x="2300" y="3551"/>
                    </a:cubicBezTo>
                    <a:cubicBezTo>
                      <a:pt x="2691" y="3534"/>
                      <a:pt x="3081" y="3522"/>
                      <a:pt x="3472" y="3507"/>
                    </a:cubicBezTo>
                    <a:cubicBezTo>
                      <a:pt x="3584" y="3503"/>
                      <a:pt x="3570" y="3517"/>
                      <a:pt x="3570" y="3405"/>
                    </a:cubicBezTo>
                    <a:cubicBezTo>
                      <a:pt x="3570" y="2303"/>
                      <a:pt x="3570" y="1200"/>
                      <a:pt x="3570" y="99"/>
                    </a:cubicBezTo>
                    <a:cubicBezTo>
                      <a:pt x="3570" y="10"/>
                      <a:pt x="3579" y="1"/>
                      <a:pt x="3524" y="1"/>
                    </a:cubicBezTo>
                    <a:cubicBezTo>
                      <a:pt x="3511" y="1"/>
                      <a:pt x="3493" y="1"/>
                      <a:pt x="3469" y="1"/>
                    </a:cubicBezTo>
                    <a:cubicBezTo>
                      <a:pt x="2910" y="1"/>
                      <a:pt x="2351" y="0"/>
                      <a:pt x="1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339;p27"/>
              <p:cNvSpPr/>
              <p:nvPr/>
            </p:nvSpPr>
            <p:spPr>
              <a:xfrm>
                <a:off x="1013963" y="3786920"/>
                <a:ext cx="309678" cy="297718"/>
              </a:xfrm>
              <a:custGeom>
                <a:avLst/>
                <a:gdLst/>
                <a:ahLst/>
                <a:cxnLst/>
                <a:rect l="l" t="t" r="r" b="b"/>
                <a:pathLst>
                  <a:path w="3651" h="3510" extrusionOk="0">
                    <a:moveTo>
                      <a:pt x="57" y="0"/>
                    </a:moveTo>
                    <a:cubicBezTo>
                      <a:pt x="1" y="0"/>
                      <a:pt x="7" y="6"/>
                      <a:pt x="7" y="87"/>
                    </a:cubicBezTo>
                    <a:lnTo>
                      <a:pt x="7" y="3418"/>
                    </a:lnTo>
                    <a:cubicBezTo>
                      <a:pt x="7" y="3438"/>
                      <a:pt x="8" y="3458"/>
                      <a:pt x="10" y="3478"/>
                    </a:cubicBezTo>
                    <a:cubicBezTo>
                      <a:pt x="10" y="3491"/>
                      <a:pt x="17" y="3499"/>
                      <a:pt x="30" y="3499"/>
                    </a:cubicBezTo>
                    <a:lnTo>
                      <a:pt x="89" y="3499"/>
                    </a:lnTo>
                    <a:cubicBezTo>
                      <a:pt x="319" y="3495"/>
                      <a:pt x="548" y="3488"/>
                      <a:pt x="778" y="3488"/>
                    </a:cubicBezTo>
                    <a:cubicBezTo>
                      <a:pt x="952" y="3487"/>
                      <a:pt x="1126" y="3486"/>
                      <a:pt x="1284" y="3486"/>
                    </a:cubicBezTo>
                    <a:cubicBezTo>
                      <a:pt x="1442" y="3486"/>
                      <a:pt x="1584" y="3487"/>
                      <a:pt x="1693" y="3487"/>
                    </a:cubicBezTo>
                    <a:cubicBezTo>
                      <a:pt x="1803" y="3486"/>
                      <a:pt x="1910" y="3485"/>
                      <a:pt x="2014" y="3485"/>
                    </a:cubicBezTo>
                    <a:cubicBezTo>
                      <a:pt x="2577" y="3485"/>
                      <a:pt x="3063" y="3497"/>
                      <a:pt x="3547" y="3508"/>
                    </a:cubicBezTo>
                    <a:cubicBezTo>
                      <a:pt x="3568" y="3508"/>
                      <a:pt x="3584" y="3509"/>
                      <a:pt x="3597" y="3509"/>
                    </a:cubicBezTo>
                    <a:cubicBezTo>
                      <a:pt x="3649" y="3509"/>
                      <a:pt x="3643" y="3497"/>
                      <a:pt x="3643" y="3414"/>
                    </a:cubicBezTo>
                    <a:lnTo>
                      <a:pt x="3643" y="91"/>
                    </a:lnTo>
                    <a:cubicBezTo>
                      <a:pt x="3643" y="6"/>
                      <a:pt x="3651" y="0"/>
                      <a:pt x="3590" y="0"/>
                    </a:cubicBezTo>
                    <a:cubicBezTo>
                      <a:pt x="3580" y="0"/>
                      <a:pt x="3567" y="0"/>
                      <a:pt x="3553" y="0"/>
                    </a:cubicBezTo>
                    <a:lnTo>
                      <a:pt x="94" y="0"/>
                    </a:lnTo>
                    <a:cubicBezTo>
                      <a:pt x="79" y="0"/>
                      <a:pt x="67"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340;p27"/>
              <p:cNvSpPr/>
              <p:nvPr/>
            </p:nvSpPr>
            <p:spPr>
              <a:xfrm>
                <a:off x="1013793" y="3483933"/>
                <a:ext cx="309763" cy="287794"/>
              </a:xfrm>
              <a:custGeom>
                <a:avLst/>
                <a:gdLst/>
                <a:ahLst/>
                <a:cxnLst/>
                <a:rect l="l" t="t" r="r" b="b"/>
                <a:pathLst>
                  <a:path w="3652" h="3393" extrusionOk="0">
                    <a:moveTo>
                      <a:pt x="3600" y="1"/>
                    </a:moveTo>
                    <a:cubicBezTo>
                      <a:pt x="3582" y="1"/>
                      <a:pt x="3564" y="2"/>
                      <a:pt x="3546" y="3"/>
                    </a:cubicBezTo>
                    <a:cubicBezTo>
                      <a:pt x="3192" y="18"/>
                      <a:pt x="2839" y="37"/>
                      <a:pt x="2485" y="50"/>
                    </a:cubicBezTo>
                    <a:cubicBezTo>
                      <a:pt x="2082" y="64"/>
                      <a:pt x="1681" y="74"/>
                      <a:pt x="1279" y="81"/>
                    </a:cubicBezTo>
                    <a:cubicBezTo>
                      <a:pt x="893" y="88"/>
                      <a:pt x="508" y="89"/>
                      <a:pt x="122" y="93"/>
                    </a:cubicBezTo>
                    <a:cubicBezTo>
                      <a:pt x="93" y="93"/>
                      <a:pt x="71" y="92"/>
                      <a:pt x="54" y="92"/>
                    </a:cubicBezTo>
                    <a:cubicBezTo>
                      <a:pt x="1" y="92"/>
                      <a:pt x="9" y="104"/>
                      <a:pt x="9" y="204"/>
                    </a:cubicBezTo>
                    <a:cubicBezTo>
                      <a:pt x="9" y="1230"/>
                      <a:pt x="9" y="2256"/>
                      <a:pt x="9" y="3282"/>
                    </a:cubicBezTo>
                    <a:cubicBezTo>
                      <a:pt x="9" y="3305"/>
                      <a:pt x="9" y="3327"/>
                      <a:pt x="9" y="3350"/>
                    </a:cubicBezTo>
                    <a:cubicBezTo>
                      <a:pt x="10" y="3387"/>
                      <a:pt x="15" y="3390"/>
                      <a:pt x="47" y="3391"/>
                    </a:cubicBezTo>
                    <a:cubicBezTo>
                      <a:pt x="73" y="3392"/>
                      <a:pt x="98" y="3392"/>
                      <a:pt x="124" y="3392"/>
                    </a:cubicBezTo>
                    <a:lnTo>
                      <a:pt x="3559" y="3392"/>
                    </a:lnTo>
                    <a:cubicBezTo>
                      <a:pt x="3564" y="3392"/>
                      <a:pt x="3570" y="3392"/>
                      <a:pt x="3574" y="3392"/>
                    </a:cubicBezTo>
                    <a:cubicBezTo>
                      <a:pt x="3652" y="3392"/>
                      <a:pt x="3645" y="3390"/>
                      <a:pt x="3645" y="3305"/>
                    </a:cubicBezTo>
                    <a:lnTo>
                      <a:pt x="3645" y="82"/>
                    </a:lnTo>
                    <a:cubicBezTo>
                      <a:pt x="3645" y="62"/>
                      <a:pt x="3645" y="42"/>
                      <a:pt x="3644" y="23"/>
                    </a:cubicBezTo>
                    <a:cubicBezTo>
                      <a:pt x="3643" y="10"/>
                      <a:pt x="3634" y="3"/>
                      <a:pt x="3623" y="1"/>
                    </a:cubicBezTo>
                    <a:cubicBezTo>
                      <a:pt x="3615" y="1"/>
                      <a:pt x="3608" y="1"/>
                      <a:pt x="36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341;p27"/>
              <p:cNvSpPr/>
              <p:nvPr/>
            </p:nvSpPr>
            <p:spPr>
              <a:xfrm>
                <a:off x="696726" y="3483679"/>
                <a:ext cx="303316" cy="288049"/>
              </a:xfrm>
              <a:custGeom>
                <a:avLst/>
                <a:gdLst/>
                <a:ahLst/>
                <a:cxnLst/>
                <a:rect l="l" t="t" r="r" b="b"/>
                <a:pathLst>
                  <a:path w="3576" h="3396" extrusionOk="0">
                    <a:moveTo>
                      <a:pt x="44" y="1"/>
                    </a:moveTo>
                    <a:cubicBezTo>
                      <a:pt x="5" y="1"/>
                      <a:pt x="7" y="13"/>
                      <a:pt x="7" y="82"/>
                    </a:cubicBezTo>
                    <a:lnTo>
                      <a:pt x="7" y="91"/>
                    </a:lnTo>
                    <a:lnTo>
                      <a:pt x="7" y="3305"/>
                    </a:lnTo>
                    <a:cubicBezTo>
                      <a:pt x="7" y="3389"/>
                      <a:pt x="0" y="3396"/>
                      <a:pt x="61" y="3396"/>
                    </a:cubicBezTo>
                    <a:cubicBezTo>
                      <a:pt x="71" y="3396"/>
                      <a:pt x="83" y="3395"/>
                      <a:pt x="98" y="3395"/>
                    </a:cubicBezTo>
                    <a:lnTo>
                      <a:pt x="3472" y="3395"/>
                    </a:lnTo>
                    <a:cubicBezTo>
                      <a:pt x="3489" y="3395"/>
                      <a:pt x="3503" y="3396"/>
                      <a:pt x="3514" y="3396"/>
                    </a:cubicBezTo>
                    <a:cubicBezTo>
                      <a:pt x="3575" y="3396"/>
                      <a:pt x="3567" y="3389"/>
                      <a:pt x="3567" y="3299"/>
                    </a:cubicBezTo>
                    <a:lnTo>
                      <a:pt x="3567" y="197"/>
                    </a:lnTo>
                    <a:cubicBezTo>
                      <a:pt x="3567" y="183"/>
                      <a:pt x="3567" y="169"/>
                      <a:pt x="3567" y="155"/>
                    </a:cubicBezTo>
                    <a:cubicBezTo>
                      <a:pt x="3566" y="98"/>
                      <a:pt x="3566" y="96"/>
                      <a:pt x="3512" y="96"/>
                    </a:cubicBezTo>
                    <a:cubicBezTo>
                      <a:pt x="3447" y="95"/>
                      <a:pt x="3381" y="94"/>
                      <a:pt x="3316" y="94"/>
                    </a:cubicBezTo>
                    <a:cubicBezTo>
                      <a:pt x="3287" y="94"/>
                      <a:pt x="3258" y="94"/>
                      <a:pt x="3229" y="94"/>
                    </a:cubicBezTo>
                    <a:cubicBezTo>
                      <a:pt x="2748" y="94"/>
                      <a:pt x="2267" y="83"/>
                      <a:pt x="1772" y="70"/>
                    </a:cubicBezTo>
                    <a:lnTo>
                      <a:pt x="1773" y="70"/>
                    </a:lnTo>
                    <a:cubicBezTo>
                      <a:pt x="1580" y="64"/>
                      <a:pt x="1373" y="60"/>
                      <a:pt x="1168" y="51"/>
                    </a:cubicBezTo>
                    <a:cubicBezTo>
                      <a:pt x="808" y="36"/>
                      <a:pt x="449" y="19"/>
                      <a:pt x="90" y="3"/>
                    </a:cubicBezTo>
                    <a:cubicBezTo>
                      <a:pt x="70" y="2"/>
                      <a:pt x="55" y="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342;p27"/>
              <p:cNvSpPr/>
              <p:nvPr/>
            </p:nvSpPr>
            <p:spPr>
              <a:xfrm>
                <a:off x="1014048" y="3220897"/>
                <a:ext cx="309254" cy="255987"/>
              </a:xfrm>
              <a:custGeom>
                <a:avLst/>
                <a:gdLst/>
                <a:ahLst/>
                <a:cxnLst/>
                <a:rect l="l" t="t" r="r" b="b"/>
                <a:pathLst>
                  <a:path w="3646" h="3018" extrusionOk="0">
                    <a:moveTo>
                      <a:pt x="19" y="0"/>
                    </a:moveTo>
                    <a:cubicBezTo>
                      <a:pt x="0" y="30"/>
                      <a:pt x="7" y="60"/>
                      <a:pt x="7" y="87"/>
                    </a:cubicBezTo>
                    <a:cubicBezTo>
                      <a:pt x="6" y="1036"/>
                      <a:pt x="6" y="1986"/>
                      <a:pt x="6" y="2934"/>
                    </a:cubicBezTo>
                    <a:cubicBezTo>
                      <a:pt x="6" y="2954"/>
                      <a:pt x="7" y="2973"/>
                      <a:pt x="9" y="2993"/>
                    </a:cubicBezTo>
                    <a:cubicBezTo>
                      <a:pt x="9" y="3006"/>
                      <a:pt x="16" y="3014"/>
                      <a:pt x="29" y="3016"/>
                    </a:cubicBezTo>
                    <a:cubicBezTo>
                      <a:pt x="43" y="3017"/>
                      <a:pt x="57" y="3017"/>
                      <a:pt x="71" y="3017"/>
                    </a:cubicBezTo>
                    <a:cubicBezTo>
                      <a:pt x="146" y="3017"/>
                      <a:pt x="221" y="3018"/>
                      <a:pt x="297" y="3018"/>
                    </a:cubicBezTo>
                    <a:cubicBezTo>
                      <a:pt x="372" y="3018"/>
                      <a:pt x="447" y="3017"/>
                      <a:pt x="522" y="3016"/>
                    </a:cubicBezTo>
                    <a:cubicBezTo>
                      <a:pt x="985" y="3007"/>
                      <a:pt x="1450" y="2997"/>
                      <a:pt x="1915" y="2989"/>
                    </a:cubicBezTo>
                    <a:cubicBezTo>
                      <a:pt x="2310" y="2980"/>
                      <a:pt x="2707" y="2962"/>
                      <a:pt x="3102" y="2946"/>
                    </a:cubicBezTo>
                    <a:cubicBezTo>
                      <a:pt x="3258" y="2941"/>
                      <a:pt x="3414" y="2931"/>
                      <a:pt x="3570" y="2922"/>
                    </a:cubicBezTo>
                    <a:cubicBezTo>
                      <a:pt x="3645" y="2918"/>
                      <a:pt x="3644" y="2924"/>
                      <a:pt x="3644" y="2844"/>
                    </a:cubicBezTo>
                    <a:cubicBezTo>
                      <a:pt x="3644" y="2323"/>
                      <a:pt x="3642" y="1801"/>
                      <a:pt x="3644" y="1280"/>
                    </a:cubicBezTo>
                    <a:cubicBezTo>
                      <a:pt x="3644" y="1233"/>
                      <a:pt x="3634" y="1198"/>
                      <a:pt x="3591" y="1175"/>
                    </a:cubicBezTo>
                    <a:cubicBezTo>
                      <a:pt x="3584" y="1172"/>
                      <a:pt x="3577" y="1167"/>
                      <a:pt x="3570" y="1161"/>
                    </a:cubicBezTo>
                    <a:cubicBezTo>
                      <a:pt x="2998" y="758"/>
                      <a:pt x="2378" y="457"/>
                      <a:pt x="1707" y="258"/>
                    </a:cubicBezTo>
                    <a:cubicBezTo>
                      <a:pt x="1374" y="162"/>
                      <a:pt x="1036" y="91"/>
                      <a:pt x="693" y="47"/>
                    </a:cubicBezTo>
                    <a:cubicBezTo>
                      <a:pt x="488" y="20"/>
                      <a:pt x="282" y="7"/>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343;p27"/>
              <p:cNvSpPr/>
              <p:nvPr/>
            </p:nvSpPr>
            <p:spPr>
              <a:xfrm>
                <a:off x="697065" y="3220643"/>
                <a:ext cx="302892" cy="256241"/>
              </a:xfrm>
              <a:custGeom>
                <a:avLst/>
                <a:gdLst/>
                <a:ahLst/>
                <a:cxnLst/>
                <a:rect l="l" t="t" r="r" b="b"/>
                <a:pathLst>
                  <a:path w="3571" h="3021" extrusionOk="0">
                    <a:moveTo>
                      <a:pt x="3512" y="0"/>
                    </a:moveTo>
                    <a:cubicBezTo>
                      <a:pt x="3155" y="12"/>
                      <a:pt x="2801" y="44"/>
                      <a:pt x="2449" y="110"/>
                    </a:cubicBezTo>
                    <a:cubicBezTo>
                      <a:pt x="1779" y="236"/>
                      <a:pt x="1146" y="464"/>
                      <a:pt x="547" y="793"/>
                    </a:cubicBezTo>
                    <a:cubicBezTo>
                      <a:pt x="375" y="888"/>
                      <a:pt x="206" y="992"/>
                      <a:pt x="42" y="1103"/>
                    </a:cubicBezTo>
                    <a:cubicBezTo>
                      <a:pt x="15" y="1121"/>
                      <a:pt x="0" y="1140"/>
                      <a:pt x="3" y="1172"/>
                    </a:cubicBezTo>
                    <a:cubicBezTo>
                      <a:pt x="5" y="1184"/>
                      <a:pt x="3" y="1195"/>
                      <a:pt x="3" y="1206"/>
                    </a:cubicBezTo>
                    <a:lnTo>
                      <a:pt x="3" y="2839"/>
                    </a:lnTo>
                    <a:cubicBezTo>
                      <a:pt x="3" y="2859"/>
                      <a:pt x="3" y="2879"/>
                      <a:pt x="5" y="2898"/>
                    </a:cubicBezTo>
                    <a:cubicBezTo>
                      <a:pt x="6" y="2910"/>
                      <a:pt x="13" y="2918"/>
                      <a:pt x="26" y="2920"/>
                    </a:cubicBezTo>
                    <a:cubicBezTo>
                      <a:pt x="37" y="2921"/>
                      <a:pt x="49" y="2921"/>
                      <a:pt x="60" y="2923"/>
                    </a:cubicBezTo>
                    <a:cubicBezTo>
                      <a:pt x="400" y="2938"/>
                      <a:pt x="739" y="2955"/>
                      <a:pt x="1079" y="2969"/>
                    </a:cubicBezTo>
                    <a:cubicBezTo>
                      <a:pt x="1321" y="2979"/>
                      <a:pt x="1565" y="2985"/>
                      <a:pt x="1809" y="2992"/>
                    </a:cubicBezTo>
                    <a:cubicBezTo>
                      <a:pt x="2364" y="3009"/>
                      <a:pt x="2918" y="3017"/>
                      <a:pt x="3474" y="3020"/>
                    </a:cubicBezTo>
                    <a:cubicBezTo>
                      <a:pt x="3490" y="3020"/>
                      <a:pt x="3503" y="3021"/>
                      <a:pt x="3514" y="3021"/>
                    </a:cubicBezTo>
                    <a:cubicBezTo>
                      <a:pt x="3569" y="3021"/>
                      <a:pt x="3563" y="3014"/>
                      <a:pt x="3563" y="2928"/>
                    </a:cubicBezTo>
                    <a:lnTo>
                      <a:pt x="3563" y="1508"/>
                    </a:lnTo>
                    <a:cubicBezTo>
                      <a:pt x="3563" y="1038"/>
                      <a:pt x="3563" y="567"/>
                      <a:pt x="3563" y="97"/>
                    </a:cubicBezTo>
                    <a:cubicBezTo>
                      <a:pt x="3563" y="67"/>
                      <a:pt x="3570" y="34"/>
                      <a:pt x="3553" y="3"/>
                    </a:cubicBezTo>
                    <a:cubicBezTo>
                      <a:pt x="3540" y="2"/>
                      <a:pt x="3526" y="0"/>
                      <a:pt x="3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344;p27"/>
              <p:cNvSpPr/>
              <p:nvPr/>
            </p:nvSpPr>
            <p:spPr>
              <a:xfrm>
                <a:off x="462106" y="3469259"/>
                <a:ext cx="220617" cy="302468"/>
              </a:xfrm>
              <a:custGeom>
                <a:avLst/>
                <a:gdLst/>
                <a:ahLst/>
                <a:cxnLst/>
                <a:rect l="l" t="t" r="r" b="b"/>
                <a:pathLst>
                  <a:path w="2601" h="3566" extrusionOk="0">
                    <a:moveTo>
                      <a:pt x="1064" y="0"/>
                    </a:moveTo>
                    <a:cubicBezTo>
                      <a:pt x="1026" y="0"/>
                      <a:pt x="1016" y="18"/>
                      <a:pt x="979" y="75"/>
                    </a:cubicBezTo>
                    <a:cubicBezTo>
                      <a:pt x="333" y="1115"/>
                      <a:pt x="11" y="2250"/>
                      <a:pt x="9" y="3475"/>
                    </a:cubicBezTo>
                    <a:cubicBezTo>
                      <a:pt x="7" y="3561"/>
                      <a:pt x="0" y="3566"/>
                      <a:pt x="72" y="3566"/>
                    </a:cubicBezTo>
                    <a:cubicBezTo>
                      <a:pt x="80" y="3566"/>
                      <a:pt x="90" y="3565"/>
                      <a:pt x="101" y="3565"/>
                    </a:cubicBezTo>
                    <a:lnTo>
                      <a:pt x="2497" y="3565"/>
                    </a:lnTo>
                    <a:cubicBezTo>
                      <a:pt x="2516" y="3565"/>
                      <a:pt x="2531" y="3566"/>
                      <a:pt x="2543" y="3566"/>
                    </a:cubicBezTo>
                    <a:cubicBezTo>
                      <a:pt x="2600" y="3566"/>
                      <a:pt x="2593" y="3558"/>
                      <a:pt x="2593" y="3471"/>
                    </a:cubicBezTo>
                    <a:lnTo>
                      <a:pt x="2593" y="1864"/>
                    </a:lnTo>
                    <a:lnTo>
                      <a:pt x="2593" y="266"/>
                    </a:lnTo>
                    <a:cubicBezTo>
                      <a:pt x="2593" y="241"/>
                      <a:pt x="2593" y="215"/>
                      <a:pt x="2592" y="190"/>
                    </a:cubicBezTo>
                    <a:cubicBezTo>
                      <a:pt x="2592" y="169"/>
                      <a:pt x="2583" y="159"/>
                      <a:pt x="2562" y="157"/>
                    </a:cubicBezTo>
                    <a:cubicBezTo>
                      <a:pt x="2474" y="152"/>
                      <a:pt x="2386" y="146"/>
                      <a:pt x="2300" y="142"/>
                    </a:cubicBezTo>
                    <a:cubicBezTo>
                      <a:pt x="2093" y="130"/>
                      <a:pt x="1888" y="111"/>
                      <a:pt x="1682" y="84"/>
                    </a:cubicBezTo>
                    <a:cubicBezTo>
                      <a:pt x="1497" y="61"/>
                      <a:pt x="1312" y="33"/>
                      <a:pt x="1127" y="7"/>
                    </a:cubicBezTo>
                    <a:cubicBezTo>
                      <a:pt x="1099" y="3"/>
                      <a:pt x="1079"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345;p27"/>
              <p:cNvSpPr/>
              <p:nvPr/>
            </p:nvSpPr>
            <p:spPr>
              <a:xfrm>
                <a:off x="463632" y="3786835"/>
                <a:ext cx="219429" cy="321892"/>
              </a:xfrm>
              <a:custGeom>
                <a:avLst/>
                <a:gdLst/>
                <a:ahLst/>
                <a:cxnLst/>
                <a:rect l="l" t="t" r="r" b="b"/>
                <a:pathLst>
                  <a:path w="2587" h="3795" extrusionOk="0">
                    <a:moveTo>
                      <a:pt x="71" y="0"/>
                    </a:moveTo>
                    <a:cubicBezTo>
                      <a:pt x="54" y="0"/>
                      <a:pt x="37" y="0"/>
                      <a:pt x="20" y="3"/>
                    </a:cubicBezTo>
                    <a:cubicBezTo>
                      <a:pt x="8" y="4"/>
                      <a:pt x="0" y="13"/>
                      <a:pt x="0" y="26"/>
                    </a:cubicBezTo>
                    <a:cubicBezTo>
                      <a:pt x="2" y="43"/>
                      <a:pt x="2" y="60"/>
                      <a:pt x="2" y="77"/>
                    </a:cubicBezTo>
                    <a:cubicBezTo>
                      <a:pt x="6" y="232"/>
                      <a:pt x="23" y="387"/>
                      <a:pt x="43" y="541"/>
                    </a:cubicBezTo>
                    <a:cubicBezTo>
                      <a:pt x="103" y="995"/>
                      <a:pt x="207" y="1438"/>
                      <a:pt x="362" y="1868"/>
                    </a:cubicBezTo>
                    <a:cubicBezTo>
                      <a:pt x="608" y="2555"/>
                      <a:pt x="961" y="3180"/>
                      <a:pt x="1420" y="3747"/>
                    </a:cubicBezTo>
                    <a:cubicBezTo>
                      <a:pt x="1446" y="3779"/>
                      <a:pt x="1472" y="3795"/>
                      <a:pt x="1510" y="3795"/>
                    </a:cubicBezTo>
                    <a:cubicBezTo>
                      <a:pt x="1516" y="3795"/>
                      <a:pt x="1522" y="3794"/>
                      <a:pt x="1528" y="3794"/>
                    </a:cubicBezTo>
                    <a:cubicBezTo>
                      <a:pt x="1674" y="3778"/>
                      <a:pt x="1821" y="3765"/>
                      <a:pt x="1967" y="3753"/>
                    </a:cubicBezTo>
                    <a:cubicBezTo>
                      <a:pt x="2137" y="3738"/>
                      <a:pt x="2306" y="3723"/>
                      <a:pt x="2476" y="3710"/>
                    </a:cubicBezTo>
                    <a:cubicBezTo>
                      <a:pt x="2587" y="3701"/>
                      <a:pt x="2575" y="3711"/>
                      <a:pt x="2575" y="3604"/>
                    </a:cubicBezTo>
                    <a:lnTo>
                      <a:pt x="2575" y="1852"/>
                    </a:lnTo>
                    <a:lnTo>
                      <a:pt x="2574" y="1852"/>
                    </a:lnTo>
                    <a:lnTo>
                      <a:pt x="2574" y="109"/>
                    </a:lnTo>
                    <a:cubicBezTo>
                      <a:pt x="2574" y="86"/>
                      <a:pt x="2575" y="64"/>
                      <a:pt x="2574" y="41"/>
                    </a:cubicBezTo>
                    <a:cubicBezTo>
                      <a:pt x="2574" y="4"/>
                      <a:pt x="2571" y="3"/>
                      <a:pt x="2536" y="1"/>
                    </a:cubicBezTo>
                    <a:cubicBezTo>
                      <a:pt x="2524" y="0"/>
                      <a:pt x="2513" y="0"/>
                      <a:pt x="2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346;p27"/>
              <p:cNvSpPr/>
              <p:nvPr/>
            </p:nvSpPr>
            <p:spPr>
              <a:xfrm>
                <a:off x="1337138" y="3474518"/>
                <a:ext cx="210438" cy="297209"/>
              </a:xfrm>
              <a:custGeom>
                <a:avLst/>
                <a:gdLst/>
                <a:ahLst/>
                <a:cxnLst/>
                <a:rect l="l" t="t" r="r" b="b"/>
                <a:pathLst>
                  <a:path w="2481" h="3504" extrusionOk="0">
                    <a:moveTo>
                      <a:pt x="1461" y="0"/>
                    </a:moveTo>
                    <a:cubicBezTo>
                      <a:pt x="1459" y="0"/>
                      <a:pt x="1456" y="0"/>
                      <a:pt x="1453" y="0"/>
                    </a:cubicBezTo>
                    <a:cubicBezTo>
                      <a:pt x="1310" y="13"/>
                      <a:pt x="1165" y="23"/>
                      <a:pt x="1021" y="33"/>
                    </a:cubicBezTo>
                    <a:cubicBezTo>
                      <a:pt x="716" y="53"/>
                      <a:pt x="412" y="74"/>
                      <a:pt x="105" y="94"/>
                    </a:cubicBezTo>
                    <a:cubicBezTo>
                      <a:pt x="1" y="101"/>
                      <a:pt x="10" y="84"/>
                      <a:pt x="10" y="192"/>
                    </a:cubicBezTo>
                    <a:lnTo>
                      <a:pt x="10" y="1797"/>
                    </a:lnTo>
                    <a:lnTo>
                      <a:pt x="10" y="3403"/>
                    </a:lnTo>
                    <a:cubicBezTo>
                      <a:pt x="10" y="3428"/>
                      <a:pt x="10" y="3454"/>
                      <a:pt x="12" y="3479"/>
                    </a:cubicBezTo>
                    <a:cubicBezTo>
                      <a:pt x="13" y="3492"/>
                      <a:pt x="22" y="3501"/>
                      <a:pt x="35" y="3501"/>
                    </a:cubicBezTo>
                    <a:cubicBezTo>
                      <a:pt x="57" y="3502"/>
                      <a:pt x="80" y="3503"/>
                      <a:pt x="103" y="3503"/>
                    </a:cubicBezTo>
                    <a:lnTo>
                      <a:pt x="2370" y="3503"/>
                    </a:lnTo>
                    <a:cubicBezTo>
                      <a:pt x="2395" y="3503"/>
                      <a:pt x="2421" y="3503"/>
                      <a:pt x="2446" y="3502"/>
                    </a:cubicBezTo>
                    <a:cubicBezTo>
                      <a:pt x="2462" y="3501"/>
                      <a:pt x="2473" y="3494"/>
                      <a:pt x="2475" y="3477"/>
                    </a:cubicBezTo>
                    <a:cubicBezTo>
                      <a:pt x="2475" y="3462"/>
                      <a:pt x="2475" y="3448"/>
                      <a:pt x="2475" y="3434"/>
                    </a:cubicBezTo>
                    <a:cubicBezTo>
                      <a:pt x="2480" y="3027"/>
                      <a:pt x="2442" y="2625"/>
                      <a:pt x="2369" y="2225"/>
                    </a:cubicBezTo>
                    <a:cubicBezTo>
                      <a:pt x="2247" y="1573"/>
                      <a:pt x="2030" y="953"/>
                      <a:pt x="1712" y="369"/>
                    </a:cubicBezTo>
                    <a:cubicBezTo>
                      <a:pt x="1651" y="257"/>
                      <a:pt x="1585" y="148"/>
                      <a:pt x="1523" y="39"/>
                    </a:cubicBezTo>
                    <a:cubicBezTo>
                      <a:pt x="1508" y="14"/>
                      <a:pt x="1490"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347;p27"/>
              <p:cNvSpPr/>
              <p:nvPr/>
            </p:nvSpPr>
            <p:spPr>
              <a:xfrm>
                <a:off x="1013539" y="4097117"/>
                <a:ext cx="310102" cy="207894"/>
              </a:xfrm>
              <a:custGeom>
                <a:avLst/>
                <a:gdLst/>
                <a:ahLst/>
                <a:cxnLst/>
                <a:rect l="l" t="t" r="r" b="b"/>
                <a:pathLst>
                  <a:path w="3656" h="2451" extrusionOk="0">
                    <a:moveTo>
                      <a:pt x="1597" y="1"/>
                    </a:moveTo>
                    <a:cubicBezTo>
                      <a:pt x="1101" y="1"/>
                      <a:pt x="607" y="10"/>
                      <a:pt x="111" y="18"/>
                    </a:cubicBezTo>
                    <a:cubicBezTo>
                      <a:pt x="1" y="19"/>
                      <a:pt x="12" y="11"/>
                      <a:pt x="12" y="120"/>
                    </a:cubicBezTo>
                    <a:cubicBezTo>
                      <a:pt x="12" y="863"/>
                      <a:pt x="12" y="1604"/>
                      <a:pt x="12" y="2346"/>
                    </a:cubicBezTo>
                    <a:cubicBezTo>
                      <a:pt x="12" y="2437"/>
                      <a:pt x="5" y="2451"/>
                      <a:pt x="49" y="2451"/>
                    </a:cubicBezTo>
                    <a:cubicBezTo>
                      <a:pt x="64" y="2451"/>
                      <a:pt x="86" y="2449"/>
                      <a:pt x="116" y="2448"/>
                    </a:cubicBezTo>
                    <a:cubicBezTo>
                      <a:pt x="521" y="2436"/>
                      <a:pt x="922" y="2383"/>
                      <a:pt x="1317" y="2294"/>
                    </a:cubicBezTo>
                    <a:cubicBezTo>
                      <a:pt x="2139" y="2107"/>
                      <a:pt x="2894" y="1771"/>
                      <a:pt x="3582" y="1285"/>
                    </a:cubicBezTo>
                    <a:cubicBezTo>
                      <a:pt x="3655" y="1232"/>
                      <a:pt x="3648" y="1248"/>
                      <a:pt x="3648" y="1153"/>
                    </a:cubicBezTo>
                    <a:cubicBezTo>
                      <a:pt x="3650" y="810"/>
                      <a:pt x="3650" y="469"/>
                      <a:pt x="3648" y="126"/>
                    </a:cubicBezTo>
                    <a:cubicBezTo>
                      <a:pt x="3648" y="97"/>
                      <a:pt x="3654" y="69"/>
                      <a:pt x="3643" y="42"/>
                    </a:cubicBezTo>
                    <a:cubicBezTo>
                      <a:pt x="3631" y="33"/>
                      <a:pt x="3619" y="32"/>
                      <a:pt x="3607" y="32"/>
                    </a:cubicBezTo>
                    <a:cubicBezTo>
                      <a:pt x="3599" y="32"/>
                      <a:pt x="3592" y="32"/>
                      <a:pt x="3585" y="32"/>
                    </a:cubicBezTo>
                    <a:cubicBezTo>
                      <a:pt x="3488" y="28"/>
                      <a:pt x="3392" y="24"/>
                      <a:pt x="3295" y="22"/>
                    </a:cubicBezTo>
                    <a:cubicBezTo>
                      <a:pt x="2764" y="12"/>
                      <a:pt x="2231" y="2"/>
                      <a:pt x="1700" y="1"/>
                    </a:cubicBezTo>
                    <a:cubicBezTo>
                      <a:pt x="1665" y="1"/>
                      <a:pt x="1631" y="1"/>
                      <a:pt x="1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348;p27"/>
              <p:cNvSpPr/>
              <p:nvPr/>
            </p:nvSpPr>
            <p:spPr>
              <a:xfrm>
                <a:off x="1337223" y="3786835"/>
                <a:ext cx="210099" cy="302298"/>
              </a:xfrm>
              <a:custGeom>
                <a:avLst/>
                <a:gdLst/>
                <a:ahLst/>
                <a:cxnLst/>
                <a:rect l="l" t="t" r="r" b="b"/>
                <a:pathLst>
                  <a:path w="2477" h="3564" extrusionOk="0">
                    <a:moveTo>
                      <a:pt x="1238" y="0"/>
                    </a:moveTo>
                    <a:cubicBezTo>
                      <a:pt x="860" y="0"/>
                      <a:pt x="481" y="1"/>
                      <a:pt x="103" y="1"/>
                    </a:cubicBezTo>
                    <a:cubicBezTo>
                      <a:pt x="85" y="1"/>
                      <a:pt x="70" y="1"/>
                      <a:pt x="58" y="1"/>
                    </a:cubicBezTo>
                    <a:cubicBezTo>
                      <a:pt x="1" y="1"/>
                      <a:pt x="9" y="9"/>
                      <a:pt x="9" y="98"/>
                    </a:cubicBezTo>
                    <a:cubicBezTo>
                      <a:pt x="9" y="650"/>
                      <a:pt x="9" y="1202"/>
                      <a:pt x="9" y="1754"/>
                    </a:cubicBezTo>
                    <a:lnTo>
                      <a:pt x="9" y="3438"/>
                    </a:lnTo>
                    <a:cubicBezTo>
                      <a:pt x="9" y="3520"/>
                      <a:pt x="2" y="3519"/>
                      <a:pt x="93" y="3522"/>
                    </a:cubicBezTo>
                    <a:cubicBezTo>
                      <a:pt x="433" y="3534"/>
                      <a:pt x="772" y="3547"/>
                      <a:pt x="1112" y="3561"/>
                    </a:cubicBezTo>
                    <a:cubicBezTo>
                      <a:pt x="1134" y="3562"/>
                      <a:pt x="1149" y="3564"/>
                      <a:pt x="1161" y="3564"/>
                    </a:cubicBezTo>
                    <a:cubicBezTo>
                      <a:pt x="1188" y="3564"/>
                      <a:pt x="1195" y="3555"/>
                      <a:pt x="1231" y="3506"/>
                    </a:cubicBezTo>
                    <a:cubicBezTo>
                      <a:pt x="1234" y="3502"/>
                      <a:pt x="1238" y="3496"/>
                      <a:pt x="1241" y="3492"/>
                    </a:cubicBezTo>
                    <a:cubicBezTo>
                      <a:pt x="1451" y="3206"/>
                      <a:pt x="1636" y="2905"/>
                      <a:pt x="1795" y="2588"/>
                    </a:cubicBezTo>
                    <a:cubicBezTo>
                      <a:pt x="2189" y="1803"/>
                      <a:pt x="2413" y="974"/>
                      <a:pt x="2462" y="96"/>
                    </a:cubicBezTo>
                    <a:cubicBezTo>
                      <a:pt x="2467" y="8"/>
                      <a:pt x="2476" y="1"/>
                      <a:pt x="2415" y="1"/>
                    </a:cubicBezTo>
                    <a:cubicBezTo>
                      <a:pt x="2403" y="1"/>
                      <a:pt x="2389" y="1"/>
                      <a:pt x="2372" y="1"/>
                    </a:cubicBezTo>
                    <a:cubicBezTo>
                      <a:pt x="1994" y="1"/>
                      <a:pt x="1616" y="0"/>
                      <a:pt x="1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349;p27"/>
              <p:cNvSpPr/>
              <p:nvPr/>
            </p:nvSpPr>
            <p:spPr>
              <a:xfrm>
                <a:off x="697150" y="4099407"/>
                <a:ext cx="302214" cy="205604"/>
              </a:xfrm>
              <a:custGeom>
                <a:avLst/>
                <a:gdLst/>
                <a:ahLst/>
                <a:cxnLst/>
                <a:rect l="l" t="t" r="r" b="b"/>
                <a:pathLst>
                  <a:path w="3563" h="2424" extrusionOk="0">
                    <a:moveTo>
                      <a:pt x="3521" y="0"/>
                    </a:moveTo>
                    <a:cubicBezTo>
                      <a:pt x="3510" y="0"/>
                      <a:pt x="3498" y="1"/>
                      <a:pt x="3487" y="1"/>
                    </a:cubicBezTo>
                    <a:cubicBezTo>
                      <a:pt x="3262" y="8"/>
                      <a:pt x="3035" y="14"/>
                      <a:pt x="2808" y="22"/>
                    </a:cubicBezTo>
                    <a:cubicBezTo>
                      <a:pt x="2485" y="35"/>
                      <a:pt x="2163" y="46"/>
                      <a:pt x="1840" y="63"/>
                    </a:cubicBezTo>
                    <a:cubicBezTo>
                      <a:pt x="1502" y="80"/>
                      <a:pt x="1162" y="102"/>
                      <a:pt x="823" y="123"/>
                    </a:cubicBezTo>
                    <a:cubicBezTo>
                      <a:pt x="566" y="140"/>
                      <a:pt x="308" y="160"/>
                      <a:pt x="52" y="177"/>
                    </a:cubicBezTo>
                    <a:cubicBezTo>
                      <a:pt x="7" y="181"/>
                      <a:pt x="4" y="184"/>
                      <a:pt x="2" y="226"/>
                    </a:cubicBezTo>
                    <a:cubicBezTo>
                      <a:pt x="1" y="238"/>
                      <a:pt x="2" y="249"/>
                      <a:pt x="2" y="260"/>
                    </a:cubicBezTo>
                    <a:lnTo>
                      <a:pt x="2" y="1221"/>
                    </a:lnTo>
                    <a:cubicBezTo>
                      <a:pt x="2" y="1238"/>
                      <a:pt x="2" y="1255"/>
                      <a:pt x="2" y="1272"/>
                    </a:cubicBezTo>
                    <a:cubicBezTo>
                      <a:pt x="2" y="1288"/>
                      <a:pt x="9" y="1299"/>
                      <a:pt x="21" y="1307"/>
                    </a:cubicBezTo>
                    <a:cubicBezTo>
                      <a:pt x="32" y="1316"/>
                      <a:pt x="45" y="1324"/>
                      <a:pt x="56" y="1333"/>
                    </a:cubicBezTo>
                    <a:cubicBezTo>
                      <a:pt x="677" y="1751"/>
                      <a:pt x="1350" y="2053"/>
                      <a:pt x="2077" y="2234"/>
                    </a:cubicBezTo>
                    <a:cubicBezTo>
                      <a:pt x="2376" y="2309"/>
                      <a:pt x="2681" y="2363"/>
                      <a:pt x="2988" y="2392"/>
                    </a:cubicBezTo>
                    <a:cubicBezTo>
                      <a:pt x="3160" y="2409"/>
                      <a:pt x="3333" y="2421"/>
                      <a:pt x="3505" y="2423"/>
                    </a:cubicBezTo>
                    <a:cubicBezTo>
                      <a:pt x="3512" y="2423"/>
                      <a:pt x="3518" y="2423"/>
                      <a:pt x="3523" y="2423"/>
                    </a:cubicBezTo>
                    <a:cubicBezTo>
                      <a:pt x="3561" y="2423"/>
                      <a:pt x="3562" y="2416"/>
                      <a:pt x="3562" y="2367"/>
                    </a:cubicBezTo>
                    <a:cubicBezTo>
                      <a:pt x="3562" y="2353"/>
                      <a:pt x="3562" y="2339"/>
                      <a:pt x="3562" y="2325"/>
                    </a:cubicBezTo>
                    <a:lnTo>
                      <a:pt x="3562" y="1220"/>
                    </a:lnTo>
                    <a:lnTo>
                      <a:pt x="3562" y="97"/>
                    </a:lnTo>
                    <a:cubicBezTo>
                      <a:pt x="3562" y="72"/>
                      <a:pt x="3562" y="46"/>
                      <a:pt x="3561" y="21"/>
                    </a:cubicBezTo>
                    <a:cubicBezTo>
                      <a:pt x="3559" y="9"/>
                      <a:pt x="3552" y="1"/>
                      <a:pt x="3538" y="1"/>
                    </a:cubicBezTo>
                    <a:cubicBezTo>
                      <a:pt x="3532" y="0"/>
                      <a:pt x="3527" y="0"/>
                      <a:pt x="3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350;p27"/>
              <p:cNvSpPr/>
              <p:nvPr/>
            </p:nvSpPr>
            <p:spPr>
              <a:xfrm>
                <a:off x="559313" y="3327774"/>
                <a:ext cx="122819" cy="139529"/>
              </a:xfrm>
              <a:custGeom>
                <a:avLst/>
                <a:gdLst/>
                <a:ahLst/>
                <a:cxnLst/>
                <a:rect l="l" t="t" r="r" b="b"/>
                <a:pathLst>
                  <a:path w="1448" h="1645" extrusionOk="0">
                    <a:moveTo>
                      <a:pt x="1447" y="0"/>
                    </a:moveTo>
                    <a:cubicBezTo>
                      <a:pt x="1412" y="26"/>
                      <a:pt x="1389" y="40"/>
                      <a:pt x="1367" y="57"/>
                    </a:cubicBezTo>
                    <a:cubicBezTo>
                      <a:pt x="1073" y="281"/>
                      <a:pt x="803" y="530"/>
                      <a:pt x="553" y="801"/>
                    </a:cubicBezTo>
                    <a:cubicBezTo>
                      <a:pt x="365" y="1005"/>
                      <a:pt x="190" y="1220"/>
                      <a:pt x="30" y="1448"/>
                    </a:cubicBezTo>
                    <a:cubicBezTo>
                      <a:pt x="20" y="1463"/>
                      <a:pt x="0" y="1475"/>
                      <a:pt x="15" y="1501"/>
                    </a:cubicBezTo>
                    <a:cubicBezTo>
                      <a:pt x="248" y="1535"/>
                      <a:pt x="484" y="1567"/>
                      <a:pt x="720" y="1594"/>
                    </a:cubicBezTo>
                    <a:cubicBezTo>
                      <a:pt x="946" y="1620"/>
                      <a:pt x="1172" y="1634"/>
                      <a:pt x="1398" y="1644"/>
                    </a:cubicBezTo>
                    <a:cubicBezTo>
                      <a:pt x="1403" y="1644"/>
                      <a:pt x="1408" y="1644"/>
                      <a:pt x="1412" y="1644"/>
                    </a:cubicBezTo>
                    <a:cubicBezTo>
                      <a:pt x="1445" y="1644"/>
                      <a:pt x="1446" y="1637"/>
                      <a:pt x="1447" y="1597"/>
                    </a:cubicBezTo>
                    <a:cubicBezTo>
                      <a:pt x="1447" y="1583"/>
                      <a:pt x="1447" y="1569"/>
                      <a:pt x="1447" y="1555"/>
                    </a:cubicBezTo>
                    <a:lnTo>
                      <a:pt x="1447" y="85"/>
                    </a:lnTo>
                    <a:lnTo>
                      <a:pt x="1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351;p27"/>
              <p:cNvSpPr/>
              <p:nvPr/>
            </p:nvSpPr>
            <p:spPr>
              <a:xfrm>
                <a:off x="1337901" y="3336511"/>
                <a:ext cx="115355" cy="130962"/>
              </a:xfrm>
              <a:custGeom>
                <a:avLst/>
                <a:gdLst/>
                <a:ahLst/>
                <a:cxnLst/>
                <a:rect l="l" t="t" r="r" b="b"/>
                <a:pathLst>
                  <a:path w="1360" h="1544" extrusionOk="0">
                    <a:moveTo>
                      <a:pt x="6" y="1"/>
                    </a:moveTo>
                    <a:cubicBezTo>
                      <a:pt x="0" y="19"/>
                      <a:pt x="1" y="39"/>
                      <a:pt x="1" y="57"/>
                    </a:cubicBezTo>
                    <a:lnTo>
                      <a:pt x="1" y="1469"/>
                    </a:lnTo>
                    <a:cubicBezTo>
                      <a:pt x="1" y="1484"/>
                      <a:pt x="1" y="1501"/>
                      <a:pt x="3" y="1518"/>
                    </a:cubicBezTo>
                    <a:cubicBezTo>
                      <a:pt x="4" y="1535"/>
                      <a:pt x="16" y="1544"/>
                      <a:pt x="31" y="1544"/>
                    </a:cubicBezTo>
                    <a:cubicBezTo>
                      <a:pt x="48" y="1544"/>
                      <a:pt x="65" y="1542"/>
                      <a:pt x="82" y="1541"/>
                    </a:cubicBezTo>
                    <a:cubicBezTo>
                      <a:pt x="291" y="1528"/>
                      <a:pt x="500" y="1517"/>
                      <a:pt x="709" y="1503"/>
                    </a:cubicBezTo>
                    <a:cubicBezTo>
                      <a:pt x="901" y="1491"/>
                      <a:pt x="1094" y="1477"/>
                      <a:pt x="1285" y="1464"/>
                    </a:cubicBezTo>
                    <a:cubicBezTo>
                      <a:pt x="1311" y="1462"/>
                      <a:pt x="1336" y="1463"/>
                      <a:pt x="1359" y="1449"/>
                    </a:cubicBezTo>
                    <a:cubicBezTo>
                      <a:pt x="1263" y="1181"/>
                      <a:pt x="305" y="154"/>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352;p27"/>
              <p:cNvSpPr/>
              <p:nvPr/>
            </p:nvSpPr>
            <p:spPr>
              <a:xfrm>
                <a:off x="1337986" y="4100256"/>
                <a:ext cx="87195" cy="88976"/>
              </a:xfrm>
              <a:custGeom>
                <a:avLst/>
                <a:gdLst/>
                <a:ahLst/>
                <a:cxnLst/>
                <a:rect l="l" t="t" r="r" b="b"/>
                <a:pathLst>
                  <a:path w="1028" h="1049" extrusionOk="0">
                    <a:moveTo>
                      <a:pt x="29" y="1"/>
                    </a:moveTo>
                    <a:cubicBezTo>
                      <a:pt x="12" y="1"/>
                      <a:pt x="2" y="11"/>
                      <a:pt x="2" y="31"/>
                    </a:cubicBezTo>
                    <a:cubicBezTo>
                      <a:pt x="0" y="48"/>
                      <a:pt x="0" y="65"/>
                      <a:pt x="0" y="82"/>
                    </a:cubicBezTo>
                    <a:lnTo>
                      <a:pt x="0" y="974"/>
                    </a:lnTo>
                    <a:cubicBezTo>
                      <a:pt x="0" y="997"/>
                      <a:pt x="2" y="1020"/>
                      <a:pt x="3" y="1041"/>
                    </a:cubicBezTo>
                    <a:cubicBezTo>
                      <a:pt x="3" y="1044"/>
                      <a:pt x="12" y="1048"/>
                      <a:pt x="16" y="1048"/>
                    </a:cubicBezTo>
                    <a:cubicBezTo>
                      <a:pt x="17" y="1048"/>
                      <a:pt x="17" y="1048"/>
                      <a:pt x="17" y="1048"/>
                    </a:cubicBezTo>
                    <a:cubicBezTo>
                      <a:pt x="29" y="1042"/>
                      <a:pt x="42" y="1035"/>
                      <a:pt x="53" y="1027"/>
                    </a:cubicBezTo>
                    <a:cubicBezTo>
                      <a:pt x="404" y="746"/>
                      <a:pt x="722" y="433"/>
                      <a:pt x="1008" y="86"/>
                    </a:cubicBezTo>
                    <a:cubicBezTo>
                      <a:pt x="1017" y="76"/>
                      <a:pt x="1028" y="66"/>
                      <a:pt x="1024" y="48"/>
                    </a:cubicBezTo>
                    <a:cubicBezTo>
                      <a:pt x="984" y="35"/>
                      <a:pt x="941" y="36"/>
                      <a:pt x="899" y="35"/>
                    </a:cubicBezTo>
                    <a:cubicBezTo>
                      <a:pt x="803" y="31"/>
                      <a:pt x="708" y="26"/>
                      <a:pt x="611" y="23"/>
                    </a:cubicBezTo>
                    <a:cubicBezTo>
                      <a:pt x="427" y="16"/>
                      <a:pt x="243" y="8"/>
                      <a:pt x="59" y="1"/>
                    </a:cubicBezTo>
                    <a:lnTo>
                      <a:pt x="33" y="1"/>
                    </a:lnTo>
                    <a:cubicBezTo>
                      <a:pt x="32" y="1"/>
                      <a:pt x="31" y="1"/>
                      <a:pt x="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353;p27"/>
              <p:cNvSpPr/>
              <p:nvPr/>
            </p:nvSpPr>
            <p:spPr>
              <a:xfrm>
                <a:off x="601385" y="4115948"/>
                <a:ext cx="80579" cy="81003"/>
              </a:xfrm>
              <a:custGeom>
                <a:avLst/>
                <a:gdLst/>
                <a:ahLst/>
                <a:cxnLst/>
                <a:rect l="l" t="t" r="r" b="b"/>
                <a:pathLst>
                  <a:path w="950" h="955" extrusionOk="0">
                    <a:moveTo>
                      <a:pt x="936" y="0"/>
                    </a:moveTo>
                    <a:cubicBezTo>
                      <a:pt x="627" y="27"/>
                      <a:pt x="315" y="54"/>
                      <a:pt x="2" y="81"/>
                    </a:cubicBezTo>
                    <a:lnTo>
                      <a:pt x="0" y="81"/>
                    </a:lnTo>
                    <a:cubicBezTo>
                      <a:pt x="2" y="109"/>
                      <a:pt x="13" y="119"/>
                      <a:pt x="23" y="129"/>
                    </a:cubicBezTo>
                    <a:cubicBezTo>
                      <a:pt x="295" y="429"/>
                      <a:pt x="593" y="702"/>
                      <a:pt x="916" y="947"/>
                    </a:cubicBezTo>
                    <a:cubicBezTo>
                      <a:pt x="922" y="951"/>
                      <a:pt x="928" y="955"/>
                      <a:pt x="935" y="955"/>
                    </a:cubicBezTo>
                    <a:cubicBezTo>
                      <a:pt x="939" y="955"/>
                      <a:pt x="944" y="953"/>
                      <a:pt x="950" y="950"/>
                    </a:cubicBezTo>
                    <a:lnTo>
                      <a:pt x="950" y="86"/>
                    </a:lnTo>
                    <a:cubicBezTo>
                      <a:pt x="950" y="64"/>
                      <a:pt x="950" y="41"/>
                      <a:pt x="949" y="20"/>
                    </a:cubicBezTo>
                    <a:cubicBezTo>
                      <a:pt x="949" y="17"/>
                      <a:pt x="946" y="14"/>
                      <a:pt x="944" y="11"/>
                    </a:cubicBezTo>
                    <a:cubicBezTo>
                      <a:pt x="943" y="10"/>
                      <a:pt x="941" y="7"/>
                      <a:pt x="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54" name="Google Shape;354;p27"/>
            <p:cNvGrpSpPr/>
            <p:nvPr/>
          </p:nvGrpSpPr>
          <p:grpSpPr>
            <a:xfrm>
              <a:off x="6456372" y="-925262"/>
              <a:ext cx="3481615" cy="3311286"/>
              <a:chOff x="6896976" y="2923776"/>
              <a:chExt cx="2177643" cy="2071107"/>
            </a:xfrm>
          </p:grpSpPr>
          <p:sp>
            <p:nvSpPr>
              <p:cNvPr id="355" name="Google Shape;355;p27"/>
              <p:cNvSpPr/>
              <p:nvPr/>
            </p:nvSpPr>
            <p:spPr>
              <a:xfrm>
                <a:off x="6896976" y="2923776"/>
                <a:ext cx="2177643" cy="2071107"/>
              </a:xfrm>
              <a:custGeom>
                <a:avLst/>
                <a:gdLst/>
                <a:ahLst/>
                <a:cxnLst/>
                <a:rect l="l" t="t" r="r" b="b"/>
                <a:pathLst>
                  <a:path w="21115" h="20082" extrusionOk="0">
                    <a:moveTo>
                      <a:pt x="7295" y="1"/>
                    </a:moveTo>
                    <a:lnTo>
                      <a:pt x="7455" y="5770"/>
                    </a:lnTo>
                    <a:lnTo>
                      <a:pt x="2017" y="3836"/>
                    </a:lnTo>
                    <a:lnTo>
                      <a:pt x="5537" y="8410"/>
                    </a:lnTo>
                    <a:lnTo>
                      <a:pt x="1" y="10041"/>
                    </a:lnTo>
                    <a:lnTo>
                      <a:pt x="5537" y="11672"/>
                    </a:lnTo>
                    <a:lnTo>
                      <a:pt x="2017" y="16245"/>
                    </a:lnTo>
                    <a:lnTo>
                      <a:pt x="7455" y="14311"/>
                    </a:lnTo>
                    <a:lnTo>
                      <a:pt x="7295" y="20081"/>
                    </a:lnTo>
                    <a:lnTo>
                      <a:pt x="10558" y="15320"/>
                    </a:lnTo>
                    <a:lnTo>
                      <a:pt x="13820" y="20081"/>
                    </a:lnTo>
                    <a:lnTo>
                      <a:pt x="13660" y="14311"/>
                    </a:lnTo>
                    <a:lnTo>
                      <a:pt x="19098" y="16245"/>
                    </a:lnTo>
                    <a:lnTo>
                      <a:pt x="15578" y="11672"/>
                    </a:lnTo>
                    <a:lnTo>
                      <a:pt x="21114" y="10041"/>
                    </a:lnTo>
                    <a:lnTo>
                      <a:pt x="15578" y="8410"/>
                    </a:lnTo>
                    <a:lnTo>
                      <a:pt x="19098" y="3836"/>
                    </a:lnTo>
                    <a:lnTo>
                      <a:pt x="13660" y="5770"/>
                    </a:lnTo>
                    <a:lnTo>
                      <a:pt x="13820" y="1"/>
                    </a:lnTo>
                    <a:lnTo>
                      <a:pt x="10558" y="4762"/>
                    </a:lnTo>
                    <a:lnTo>
                      <a:pt x="7295" y="1"/>
                    </a:lnTo>
                    <a:close/>
                  </a:path>
                </a:pathLst>
              </a:custGeom>
              <a:solidFill>
                <a:srgbClr val="FED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56" name="Google Shape;356;p27"/>
              <p:cNvGrpSpPr/>
              <p:nvPr/>
            </p:nvGrpSpPr>
            <p:grpSpPr>
              <a:xfrm>
                <a:off x="7101064" y="3023318"/>
                <a:ext cx="1769434" cy="1871999"/>
                <a:chOff x="7294100" y="819561"/>
                <a:chExt cx="1769434" cy="1871999"/>
              </a:xfrm>
            </p:grpSpPr>
            <p:grpSp>
              <p:nvGrpSpPr>
                <p:cNvPr id="357" name="Google Shape;357;p27"/>
                <p:cNvGrpSpPr/>
                <p:nvPr/>
              </p:nvGrpSpPr>
              <p:grpSpPr>
                <a:xfrm>
                  <a:off x="7294100" y="891850"/>
                  <a:ext cx="1597475" cy="1724700"/>
                  <a:chOff x="7294100" y="891850"/>
                  <a:chExt cx="1597475" cy="1724700"/>
                </a:xfrm>
              </p:grpSpPr>
              <p:cxnSp>
                <p:nvCxnSpPr>
                  <p:cNvPr id="358" name="Google Shape;358;p27"/>
                  <p:cNvCxnSpPr/>
                  <p:nvPr/>
                </p:nvCxnSpPr>
                <p:spPr>
                  <a:xfrm>
                    <a:off x="8092838" y="891850"/>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59" name="Google Shape;359;p27"/>
                  <p:cNvCxnSpPr/>
                  <p:nvPr/>
                </p:nvCxnSpPr>
                <p:spPr>
                  <a:xfrm>
                    <a:off x="8359083" y="891850"/>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60" name="Google Shape;360;p27"/>
                  <p:cNvCxnSpPr/>
                  <p:nvPr/>
                </p:nvCxnSpPr>
                <p:spPr>
                  <a:xfrm>
                    <a:off x="7560346" y="891850"/>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61" name="Google Shape;361;p27"/>
                  <p:cNvCxnSpPr/>
                  <p:nvPr/>
                </p:nvCxnSpPr>
                <p:spPr>
                  <a:xfrm>
                    <a:off x="7826592" y="891850"/>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62" name="Google Shape;362;p27"/>
                  <p:cNvCxnSpPr/>
                  <p:nvPr/>
                </p:nvCxnSpPr>
                <p:spPr>
                  <a:xfrm>
                    <a:off x="8625329" y="891850"/>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63" name="Google Shape;363;p27"/>
                  <p:cNvCxnSpPr/>
                  <p:nvPr/>
                </p:nvCxnSpPr>
                <p:spPr>
                  <a:xfrm>
                    <a:off x="8891575" y="891850"/>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64" name="Google Shape;364;p27"/>
                  <p:cNvCxnSpPr/>
                  <p:nvPr/>
                </p:nvCxnSpPr>
                <p:spPr>
                  <a:xfrm>
                    <a:off x="7294100" y="891850"/>
                    <a:ext cx="0" cy="1724700"/>
                  </a:xfrm>
                  <a:prstGeom prst="straightConnector1">
                    <a:avLst/>
                  </a:prstGeom>
                  <a:noFill/>
                  <a:ln w="19050" cap="flat" cmpd="sng">
                    <a:solidFill>
                      <a:schemeClr val="accent1"/>
                    </a:solidFill>
                    <a:prstDash val="solid"/>
                    <a:round/>
                    <a:headEnd type="none" w="med" len="med"/>
                    <a:tailEnd type="none" w="med" len="med"/>
                  </a:ln>
                </p:spPr>
              </p:cxnSp>
            </p:grpSp>
            <p:grpSp>
              <p:nvGrpSpPr>
                <p:cNvPr id="365" name="Google Shape;365;p27"/>
                <p:cNvGrpSpPr/>
                <p:nvPr/>
              </p:nvGrpSpPr>
              <p:grpSpPr>
                <a:xfrm>
                  <a:off x="7338834" y="819561"/>
                  <a:ext cx="1724700" cy="1871999"/>
                  <a:chOff x="7338834" y="819561"/>
                  <a:chExt cx="1724700" cy="1871999"/>
                </a:xfrm>
              </p:grpSpPr>
              <p:cxnSp>
                <p:nvCxnSpPr>
                  <p:cNvPr id="366" name="Google Shape;366;p27"/>
                  <p:cNvCxnSpPr/>
                  <p:nvPr/>
                </p:nvCxnSpPr>
                <p:spPr>
                  <a:xfrm>
                    <a:off x="8201184" y="1026925"/>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67" name="Google Shape;367;p27"/>
                  <p:cNvCxnSpPr/>
                  <p:nvPr/>
                </p:nvCxnSpPr>
                <p:spPr>
                  <a:xfrm>
                    <a:off x="8201184" y="1294353"/>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68" name="Google Shape;368;p27"/>
                  <p:cNvCxnSpPr/>
                  <p:nvPr/>
                </p:nvCxnSpPr>
                <p:spPr>
                  <a:xfrm>
                    <a:off x="8201184" y="492068"/>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69" name="Google Shape;369;p27"/>
                  <p:cNvCxnSpPr/>
                  <p:nvPr/>
                </p:nvCxnSpPr>
                <p:spPr>
                  <a:xfrm>
                    <a:off x="8201184" y="759496"/>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70" name="Google Shape;370;p27"/>
                  <p:cNvCxnSpPr/>
                  <p:nvPr/>
                </p:nvCxnSpPr>
                <p:spPr>
                  <a:xfrm>
                    <a:off x="8201184" y="1561782"/>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71" name="Google Shape;371;p27"/>
                  <p:cNvCxnSpPr/>
                  <p:nvPr/>
                </p:nvCxnSpPr>
                <p:spPr>
                  <a:xfrm>
                    <a:off x="8201184" y="1829210"/>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72" name="Google Shape;372;p27"/>
                  <p:cNvCxnSpPr/>
                  <p:nvPr/>
                </p:nvCxnSpPr>
                <p:spPr>
                  <a:xfrm>
                    <a:off x="8201184" y="224640"/>
                    <a:ext cx="0" cy="1724700"/>
                  </a:xfrm>
                  <a:prstGeom prst="straightConnector1">
                    <a:avLst/>
                  </a:prstGeom>
                  <a:noFill/>
                  <a:ln w="19050" cap="flat" cmpd="sng">
                    <a:solidFill>
                      <a:schemeClr val="accent1"/>
                    </a:solidFill>
                    <a:prstDash val="solid"/>
                    <a:round/>
                    <a:headEnd type="none" w="med" len="med"/>
                    <a:tailEnd type="none" w="med" len="med"/>
                  </a:ln>
                </p:spPr>
              </p:cxnSp>
              <p:cxnSp>
                <p:nvCxnSpPr>
                  <p:cNvPr id="373" name="Google Shape;373;p27"/>
                  <p:cNvCxnSpPr/>
                  <p:nvPr/>
                </p:nvCxnSpPr>
                <p:spPr>
                  <a:xfrm>
                    <a:off x="8201184" y="-42789"/>
                    <a:ext cx="0" cy="1724700"/>
                  </a:xfrm>
                  <a:prstGeom prst="straightConnector1">
                    <a:avLst/>
                  </a:prstGeom>
                  <a:noFill/>
                  <a:ln w="19050" cap="flat" cmpd="sng">
                    <a:solidFill>
                      <a:schemeClr val="accent1"/>
                    </a:solidFill>
                    <a:prstDash val="solid"/>
                    <a:round/>
                    <a:headEnd type="none" w="med" len="med"/>
                    <a:tailEnd type="none" w="med" len="med"/>
                  </a:ln>
                </p:spPr>
              </p:cxnSp>
            </p:grpSp>
          </p:grpSp>
        </p:grpSp>
      </p:grpSp>
      <p:grpSp>
        <p:nvGrpSpPr>
          <p:cNvPr id="374" name="Google Shape;374;p27"/>
          <p:cNvGrpSpPr/>
          <p:nvPr/>
        </p:nvGrpSpPr>
        <p:grpSpPr>
          <a:xfrm>
            <a:off x="124759" y="-636772"/>
            <a:ext cx="3761733" cy="4150587"/>
            <a:chOff x="43518" y="617446"/>
            <a:chExt cx="2821300" cy="3112940"/>
          </a:xfrm>
        </p:grpSpPr>
        <p:sp>
          <p:nvSpPr>
            <p:cNvPr id="375" name="Google Shape;375;p27"/>
            <p:cNvSpPr/>
            <p:nvPr/>
          </p:nvSpPr>
          <p:spPr>
            <a:xfrm>
              <a:off x="1724448" y="617446"/>
              <a:ext cx="1140370" cy="1136561"/>
            </a:xfrm>
            <a:custGeom>
              <a:avLst/>
              <a:gdLst/>
              <a:ahLst/>
              <a:cxnLst/>
              <a:rect l="l" t="t" r="r" b="b"/>
              <a:pathLst>
                <a:path w="23653" h="23574" extrusionOk="0">
                  <a:moveTo>
                    <a:pt x="12434" y="1"/>
                  </a:moveTo>
                  <a:cubicBezTo>
                    <a:pt x="10981" y="1"/>
                    <a:pt x="9671" y="1663"/>
                    <a:pt x="9136" y="3999"/>
                  </a:cubicBezTo>
                  <a:cubicBezTo>
                    <a:pt x="7908" y="3029"/>
                    <a:pt x="6602" y="2491"/>
                    <a:pt x="5530" y="2491"/>
                  </a:cubicBezTo>
                  <a:cubicBezTo>
                    <a:pt x="4929" y="2491"/>
                    <a:pt x="4401" y="2660"/>
                    <a:pt x="4001" y="3016"/>
                  </a:cubicBezTo>
                  <a:cubicBezTo>
                    <a:pt x="2896" y="4006"/>
                    <a:pt x="3111" y="6131"/>
                    <a:pt x="4384" y="8195"/>
                  </a:cubicBezTo>
                  <a:cubicBezTo>
                    <a:pt x="1971" y="8484"/>
                    <a:pt x="168" y="9641"/>
                    <a:pt x="85" y="11127"/>
                  </a:cubicBezTo>
                  <a:cubicBezTo>
                    <a:pt x="1" y="12619"/>
                    <a:pt x="1682" y="13978"/>
                    <a:pt x="4067" y="14529"/>
                  </a:cubicBezTo>
                  <a:cubicBezTo>
                    <a:pt x="2540" y="16451"/>
                    <a:pt x="2071" y="18566"/>
                    <a:pt x="3068" y="19682"/>
                  </a:cubicBezTo>
                  <a:cubicBezTo>
                    <a:pt x="3501" y="20166"/>
                    <a:pt x="4151" y="20397"/>
                    <a:pt x="4919" y="20397"/>
                  </a:cubicBezTo>
                  <a:cubicBezTo>
                    <a:pt x="5915" y="20397"/>
                    <a:pt x="7107" y="20009"/>
                    <a:pt x="8277" y="19281"/>
                  </a:cubicBezTo>
                  <a:cubicBezTo>
                    <a:pt x="8569" y="21688"/>
                    <a:pt x="9726" y="23488"/>
                    <a:pt x="11209" y="23570"/>
                  </a:cubicBezTo>
                  <a:cubicBezTo>
                    <a:pt x="11245" y="23572"/>
                    <a:pt x="11280" y="23573"/>
                    <a:pt x="11316" y="23573"/>
                  </a:cubicBezTo>
                  <a:cubicBezTo>
                    <a:pt x="12759" y="23573"/>
                    <a:pt x="14062" y="21930"/>
                    <a:pt x="14604" y="19616"/>
                  </a:cubicBezTo>
                  <a:cubicBezTo>
                    <a:pt x="15815" y="20557"/>
                    <a:pt x="17096" y="21079"/>
                    <a:pt x="18151" y="21079"/>
                  </a:cubicBezTo>
                  <a:cubicBezTo>
                    <a:pt x="18752" y="21079"/>
                    <a:pt x="19279" y="20910"/>
                    <a:pt x="19677" y="20553"/>
                  </a:cubicBezTo>
                  <a:cubicBezTo>
                    <a:pt x="20786" y="19564"/>
                    <a:pt x="20567" y="17436"/>
                    <a:pt x="19292" y="15371"/>
                  </a:cubicBezTo>
                  <a:cubicBezTo>
                    <a:pt x="21694" y="15077"/>
                    <a:pt x="23487" y="13921"/>
                    <a:pt x="23570" y="12442"/>
                  </a:cubicBezTo>
                  <a:cubicBezTo>
                    <a:pt x="23652" y="10976"/>
                    <a:pt x="22030" y="9640"/>
                    <a:pt x="19710" y="9070"/>
                  </a:cubicBezTo>
                  <a:cubicBezTo>
                    <a:pt x="21209" y="7160"/>
                    <a:pt x="21664" y="5067"/>
                    <a:pt x="20675" y="3959"/>
                  </a:cubicBezTo>
                  <a:cubicBezTo>
                    <a:pt x="20242" y="3475"/>
                    <a:pt x="19592" y="3244"/>
                    <a:pt x="18824" y="3244"/>
                  </a:cubicBezTo>
                  <a:cubicBezTo>
                    <a:pt x="17832" y="3244"/>
                    <a:pt x="16644" y="3630"/>
                    <a:pt x="15479" y="4353"/>
                  </a:cubicBezTo>
                  <a:cubicBezTo>
                    <a:pt x="15199" y="1915"/>
                    <a:pt x="14034" y="87"/>
                    <a:pt x="12541" y="4"/>
                  </a:cubicBezTo>
                  <a:cubicBezTo>
                    <a:pt x="12505" y="2"/>
                    <a:pt x="12470" y="1"/>
                    <a:pt x="1243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76" name="Google Shape;376;p27"/>
            <p:cNvGrpSpPr/>
            <p:nvPr/>
          </p:nvGrpSpPr>
          <p:grpSpPr>
            <a:xfrm>
              <a:off x="43518" y="2117451"/>
              <a:ext cx="647785" cy="1612934"/>
              <a:chOff x="816900" y="539500"/>
              <a:chExt cx="886770" cy="2207987"/>
            </a:xfrm>
          </p:grpSpPr>
          <p:sp>
            <p:nvSpPr>
              <p:cNvPr id="377" name="Google Shape;377;p27"/>
              <p:cNvSpPr/>
              <p:nvPr/>
            </p:nvSpPr>
            <p:spPr>
              <a:xfrm>
                <a:off x="839141" y="2158852"/>
                <a:ext cx="678417" cy="572943"/>
              </a:xfrm>
              <a:custGeom>
                <a:avLst/>
                <a:gdLst/>
                <a:ahLst/>
                <a:cxnLst/>
                <a:rect l="l" t="t" r="r" b="b"/>
                <a:pathLst>
                  <a:path w="4972" h="4199" extrusionOk="0">
                    <a:moveTo>
                      <a:pt x="3546" y="1"/>
                    </a:moveTo>
                    <a:cubicBezTo>
                      <a:pt x="3496" y="1"/>
                      <a:pt x="3446" y="4"/>
                      <a:pt x="3396" y="10"/>
                    </a:cubicBezTo>
                    <a:cubicBezTo>
                      <a:pt x="3212" y="31"/>
                      <a:pt x="3028" y="85"/>
                      <a:pt x="2869" y="184"/>
                    </a:cubicBezTo>
                    <a:cubicBezTo>
                      <a:pt x="2735" y="269"/>
                      <a:pt x="2593" y="400"/>
                      <a:pt x="2430" y="400"/>
                    </a:cubicBezTo>
                    <a:cubicBezTo>
                      <a:pt x="2419" y="400"/>
                      <a:pt x="2408" y="399"/>
                      <a:pt x="2397" y="398"/>
                    </a:cubicBezTo>
                    <a:cubicBezTo>
                      <a:pt x="2395" y="398"/>
                      <a:pt x="2393" y="397"/>
                      <a:pt x="2390" y="397"/>
                    </a:cubicBezTo>
                    <a:cubicBezTo>
                      <a:pt x="2234" y="375"/>
                      <a:pt x="2102" y="263"/>
                      <a:pt x="1955" y="211"/>
                    </a:cubicBezTo>
                    <a:cubicBezTo>
                      <a:pt x="1788" y="151"/>
                      <a:pt x="1610" y="113"/>
                      <a:pt x="1433" y="112"/>
                    </a:cubicBezTo>
                    <a:cubicBezTo>
                      <a:pt x="1429" y="112"/>
                      <a:pt x="1425" y="112"/>
                      <a:pt x="1421" y="112"/>
                    </a:cubicBezTo>
                    <a:cubicBezTo>
                      <a:pt x="1122" y="112"/>
                      <a:pt x="832" y="214"/>
                      <a:pt x="601" y="414"/>
                    </a:cubicBezTo>
                    <a:cubicBezTo>
                      <a:pt x="115" y="837"/>
                      <a:pt x="1" y="1571"/>
                      <a:pt x="199" y="2182"/>
                    </a:cubicBezTo>
                    <a:cubicBezTo>
                      <a:pt x="373" y="2716"/>
                      <a:pt x="851" y="3120"/>
                      <a:pt x="1273" y="3438"/>
                    </a:cubicBezTo>
                    <a:cubicBezTo>
                      <a:pt x="1602" y="3684"/>
                      <a:pt x="1934" y="3938"/>
                      <a:pt x="2301" y="4118"/>
                    </a:cubicBezTo>
                    <a:cubicBezTo>
                      <a:pt x="2415" y="4175"/>
                      <a:pt x="2516" y="4199"/>
                      <a:pt x="2609" y="4199"/>
                    </a:cubicBezTo>
                    <a:cubicBezTo>
                      <a:pt x="2837" y="4199"/>
                      <a:pt x="3019" y="4052"/>
                      <a:pt x="3249" y="3873"/>
                    </a:cubicBezTo>
                    <a:cubicBezTo>
                      <a:pt x="3477" y="3696"/>
                      <a:pt x="3689" y="3497"/>
                      <a:pt x="3902" y="3300"/>
                    </a:cubicBezTo>
                    <a:cubicBezTo>
                      <a:pt x="4287" y="2940"/>
                      <a:pt x="4721" y="2488"/>
                      <a:pt x="4839" y="1938"/>
                    </a:cubicBezTo>
                    <a:cubicBezTo>
                      <a:pt x="4972" y="1311"/>
                      <a:pt x="4782" y="594"/>
                      <a:pt x="4253" y="222"/>
                    </a:cubicBezTo>
                    <a:cubicBezTo>
                      <a:pt x="4043" y="75"/>
                      <a:pt x="3796" y="1"/>
                      <a:pt x="354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378;p27"/>
              <p:cNvSpPr/>
              <p:nvPr/>
            </p:nvSpPr>
            <p:spPr>
              <a:xfrm>
                <a:off x="839141" y="2155305"/>
                <a:ext cx="678417" cy="592182"/>
              </a:xfrm>
              <a:custGeom>
                <a:avLst/>
                <a:gdLst/>
                <a:ahLst/>
                <a:cxnLst/>
                <a:rect l="l" t="t" r="r" b="b"/>
                <a:pathLst>
                  <a:path w="4972" h="4340" fill="none" extrusionOk="0">
                    <a:moveTo>
                      <a:pt x="2397" y="424"/>
                    </a:moveTo>
                    <a:cubicBezTo>
                      <a:pt x="2574" y="444"/>
                      <a:pt x="2726" y="301"/>
                      <a:pt x="2869" y="210"/>
                    </a:cubicBezTo>
                    <a:cubicBezTo>
                      <a:pt x="3028" y="111"/>
                      <a:pt x="3212" y="57"/>
                      <a:pt x="3396" y="36"/>
                    </a:cubicBezTo>
                    <a:cubicBezTo>
                      <a:pt x="3696" y="0"/>
                      <a:pt x="4001" y="71"/>
                      <a:pt x="4253" y="248"/>
                    </a:cubicBezTo>
                    <a:cubicBezTo>
                      <a:pt x="4782" y="620"/>
                      <a:pt x="4972" y="1337"/>
                      <a:pt x="4839" y="1964"/>
                    </a:cubicBezTo>
                    <a:cubicBezTo>
                      <a:pt x="4721" y="2514"/>
                      <a:pt x="4287" y="2966"/>
                      <a:pt x="3902" y="3326"/>
                    </a:cubicBezTo>
                    <a:cubicBezTo>
                      <a:pt x="3689" y="3523"/>
                      <a:pt x="3477" y="3722"/>
                      <a:pt x="3249" y="3899"/>
                    </a:cubicBezTo>
                    <a:cubicBezTo>
                      <a:pt x="2925" y="4151"/>
                      <a:pt x="2696" y="4339"/>
                      <a:pt x="2301" y="4144"/>
                    </a:cubicBezTo>
                    <a:cubicBezTo>
                      <a:pt x="1934" y="3964"/>
                      <a:pt x="1602" y="3710"/>
                      <a:pt x="1273" y="3464"/>
                    </a:cubicBezTo>
                    <a:cubicBezTo>
                      <a:pt x="851" y="3146"/>
                      <a:pt x="373" y="2742"/>
                      <a:pt x="199" y="2208"/>
                    </a:cubicBezTo>
                    <a:cubicBezTo>
                      <a:pt x="1" y="1597"/>
                      <a:pt x="115" y="863"/>
                      <a:pt x="601" y="440"/>
                    </a:cubicBezTo>
                    <a:cubicBezTo>
                      <a:pt x="835" y="237"/>
                      <a:pt x="1130" y="135"/>
                      <a:pt x="1433" y="138"/>
                    </a:cubicBezTo>
                    <a:cubicBezTo>
                      <a:pt x="1610" y="139"/>
                      <a:pt x="1788" y="177"/>
                      <a:pt x="1955" y="237"/>
                    </a:cubicBezTo>
                    <a:cubicBezTo>
                      <a:pt x="2102" y="289"/>
                      <a:pt x="2234" y="401"/>
                      <a:pt x="2390" y="423"/>
                    </a:cubicBezTo>
                    <a:cubicBezTo>
                      <a:pt x="2393" y="423"/>
                      <a:pt x="2395" y="424"/>
                      <a:pt x="2397" y="424"/>
                    </a:cubicBezTo>
                    <a:close/>
                  </a:path>
                </a:pathLst>
              </a:custGeom>
              <a:noFill/>
              <a:ln w="4425" cap="flat" cmpd="sng">
                <a:solidFill>
                  <a:srgbClr val="241F1F"/>
                </a:solidFill>
                <a:prstDash val="solid"/>
                <a:miter lim="14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379;p27"/>
              <p:cNvSpPr/>
              <p:nvPr/>
            </p:nvSpPr>
            <p:spPr>
              <a:xfrm>
                <a:off x="1037671" y="1106301"/>
                <a:ext cx="318878" cy="285448"/>
              </a:xfrm>
              <a:custGeom>
                <a:avLst/>
                <a:gdLst/>
                <a:ahLst/>
                <a:cxnLst/>
                <a:rect l="l" t="t" r="r" b="b"/>
                <a:pathLst>
                  <a:path w="2337" h="2092" extrusionOk="0">
                    <a:moveTo>
                      <a:pt x="1589" y="0"/>
                    </a:moveTo>
                    <a:cubicBezTo>
                      <a:pt x="1488" y="0"/>
                      <a:pt x="1389" y="27"/>
                      <a:pt x="1300" y="76"/>
                    </a:cubicBezTo>
                    <a:cubicBezTo>
                      <a:pt x="1222" y="120"/>
                      <a:pt x="1150" y="176"/>
                      <a:pt x="1099" y="249"/>
                    </a:cubicBezTo>
                    <a:cubicBezTo>
                      <a:pt x="1052" y="315"/>
                      <a:pt x="1011" y="406"/>
                      <a:pt x="929" y="428"/>
                    </a:cubicBezTo>
                    <a:lnTo>
                      <a:pt x="929" y="430"/>
                    </a:lnTo>
                    <a:lnTo>
                      <a:pt x="926" y="430"/>
                    </a:lnTo>
                    <a:cubicBezTo>
                      <a:pt x="906" y="435"/>
                      <a:pt x="885" y="437"/>
                      <a:pt x="863" y="437"/>
                    </a:cubicBezTo>
                    <a:cubicBezTo>
                      <a:pt x="813" y="437"/>
                      <a:pt x="763" y="427"/>
                      <a:pt x="714" y="427"/>
                    </a:cubicBezTo>
                    <a:cubicBezTo>
                      <a:pt x="709" y="427"/>
                      <a:pt x="705" y="427"/>
                      <a:pt x="701" y="427"/>
                    </a:cubicBezTo>
                    <a:cubicBezTo>
                      <a:pt x="615" y="431"/>
                      <a:pt x="531" y="447"/>
                      <a:pt x="452" y="478"/>
                    </a:cubicBezTo>
                    <a:cubicBezTo>
                      <a:pt x="317" y="532"/>
                      <a:pt x="205" y="630"/>
                      <a:pt x="138" y="762"/>
                    </a:cubicBezTo>
                    <a:cubicBezTo>
                      <a:pt x="1" y="1038"/>
                      <a:pt x="85" y="1382"/>
                      <a:pt x="283" y="1616"/>
                    </a:cubicBezTo>
                    <a:cubicBezTo>
                      <a:pt x="456" y="1820"/>
                      <a:pt x="741" y="1912"/>
                      <a:pt x="984" y="1976"/>
                    </a:cubicBezTo>
                    <a:cubicBezTo>
                      <a:pt x="1174" y="2026"/>
                      <a:pt x="1367" y="2077"/>
                      <a:pt x="1563" y="2091"/>
                    </a:cubicBezTo>
                    <a:cubicBezTo>
                      <a:pt x="1572" y="2091"/>
                      <a:pt x="1582" y="2092"/>
                      <a:pt x="1591" y="2092"/>
                    </a:cubicBezTo>
                    <a:cubicBezTo>
                      <a:pt x="1779" y="2092"/>
                      <a:pt x="1845" y="1971"/>
                      <a:pt x="1937" y="1809"/>
                    </a:cubicBezTo>
                    <a:cubicBezTo>
                      <a:pt x="2005" y="1690"/>
                      <a:pt x="2063" y="1564"/>
                      <a:pt x="2121" y="1437"/>
                    </a:cubicBezTo>
                    <a:cubicBezTo>
                      <a:pt x="2226" y="1209"/>
                      <a:pt x="2336" y="930"/>
                      <a:pt x="2288" y="667"/>
                    </a:cubicBezTo>
                    <a:cubicBezTo>
                      <a:pt x="2233" y="365"/>
                      <a:pt x="2017" y="83"/>
                      <a:pt x="1717" y="15"/>
                    </a:cubicBezTo>
                    <a:cubicBezTo>
                      <a:pt x="1675" y="5"/>
                      <a:pt x="1632" y="0"/>
                      <a:pt x="1589"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380;p27"/>
              <p:cNvSpPr/>
              <p:nvPr/>
            </p:nvSpPr>
            <p:spPr>
              <a:xfrm>
                <a:off x="1037671" y="1103845"/>
                <a:ext cx="318878" cy="289542"/>
              </a:xfrm>
              <a:custGeom>
                <a:avLst/>
                <a:gdLst/>
                <a:ahLst/>
                <a:cxnLst/>
                <a:rect l="l" t="t" r="r" b="b"/>
                <a:pathLst>
                  <a:path w="2337" h="2122" fill="none" extrusionOk="0">
                    <a:moveTo>
                      <a:pt x="929" y="446"/>
                    </a:moveTo>
                    <a:cubicBezTo>
                      <a:pt x="1011" y="424"/>
                      <a:pt x="1052" y="333"/>
                      <a:pt x="1099" y="267"/>
                    </a:cubicBezTo>
                    <a:cubicBezTo>
                      <a:pt x="1150" y="194"/>
                      <a:pt x="1222" y="138"/>
                      <a:pt x="1300" y="94"/>
                    </a:cubicBezTo>
                    <a:cubicBezTo>
                      <a:pt x="1427" y="24"/>
                      <a:pt x="1574" y="0"/>
                      <a:pt x="1717" y="33"/>
                    </a:cubicBezTo>
                    <a:cubicBezTo>
                      <a:pt x="2017" y="101"/>
                      <a:pt x="2233" y="383"/>
                      <a:pt x="2288" y="685"/>
                    </a:cubicBezTo>
                    <a:cubicBezTo>
                      <a:pt x="2336" y="948"/>
                      <a:pt x="2226" y="1227"/>
                      <a:pt x="2121" y="1455"/>
                    </a:cubicBezTo>
                    <a:cubicBezTo>
                      <a:pt x="2063" y="1582"/>
                      <a:pt x="2005" y="1708"/>
                      <a:pt x="1937" y="1827"/>
                    </a:cubicBezTo>
                    <a:cubicBezTo>
                      <a:pt x="1840" y="1997"/>
                      <a:pt x="1772" y="2121"/>
                      <a:pt x="1563" y="2109"/>
                    </a:cubicBezTo>
                    <a:cubicBezTo>
                      <a:pt x="1367" y="2095"/>
                      <a:pt x="1174" y="2044"/>
                      <a:pt x="984" y="1994"/>
                    </a:cubicBezTo>
                    <a:cubicBezTo>
                      <a:pt x="741" y="1930"/>
                      <a:pt x="456" y="1838"/>
                      <a:pt x="283" y="1634"/>
                    </a:cubicBezTo>
                    <a:cubicBezTo>
                      <a:pt x="85" y="1400"/>
                      <a:pt x="1" y="1056"/>
                      <a:pt x="138" y="780"/>
                    </a:cubicBezTo>
                    <a:cubicBezTo>
                      <a:pt x="205" y="648"/>
                      <a:pt x="317" y="550"/>
                      <a:pt x="452" y="496"/>
                    </a:cubicBezTo>
                    <a:cubicBezTo>
                      <a:pt x="531" y="465"/>
                      <a:pt x="615" y="449"/>
                      <a:pt x="701" y="445"/>
                    </a:cubicBezTo>
                    <a:cubicBezTo>
                      <a:pt x="775" y="442"/>
                      <a:pt x="853" y="466"/>
                      <a:pt x="926" y="448"/>
                    </a:cubicBezTo>
                    <a:cubicBezTo>
                      <a:pt x="928" y="448"/>
                      <a:pt x="928" y="448"/>
                      <a:pt x="929" y="448"/>
                    </a:cubicBezTo>
                    <a:close/>
                  </a:path>
                </a:pathLst>
              </a:custGeom>
              <a:solidFill>
                <a:schemeClr val="lt1"/>
              </a:solidFill>
              <a:ln w="4425" cap="flat" cmpd="sng">
                <a:solidFill>
                  <a:schemeClr val="dk1"/>
                </a:solidFill>
                <a:prstDash val="solid"/>
                <a:miter lim="14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381;p27"/>
              <p:cNvSpPr/>
              <p:nvPr/>
            </p:nvSpPr>
            <p:spPr>
              <a:xfrm>
                <a:off x="1297738" y="805299"/>
                <a:ext cx="165647" cy="173971"/>
              </a:xfrm>
              <a:custGeom>
                <a:avLst/>
                <a:gdLst/>
                <a:ahLst/>
                <a:cxnLst/>
                <a:rect l="l" t="t" r="r" b="b"/>
                <a:pathLst>
                  <a:path w="1214" h="1275" extrusionOk="0">
                    <a:moveTo>
                      <a:pt x="610" y="0"/>
                    </a:moveTo>
                    <a:cubicBezTo>
                      <a:pt x="499" y="0"/>
                      <a:pt x="387" y="44"/>
                      <a:pt x="300" y="113"/>
                    </a:cubicBezTo>
                    <a:cubicBezTo>
                      <a:pt x="181" y="210"/>
                      <a:pt x="124" y="371"/>
                      <a:pt x="85" y="510"/>
                    </a:cubicBezTo>
                    <a:cubicBezTo>
                      <a:pt x="55" y="618"/>
                      <a:pt x="22" y="727"/>
                      <a:pt x="12" y="838"/>
                    </a:cubicBezTo>
                    <a:cubicBezTo>
                      <a:pt x="1" y="958"/>
                      <a:pt x="72" y="998"/>
                      <a:pt x="167" y="1056"/>
                    </a:cubicBezTo>
                    <a:cubicBezTo>
                      <a:pt x="235" y="1096"/>
                      <a:pt x="306" y="1131"/>
                      <a:pt x="376" y="1165"/>
                    </a:cubicBezTo>
                    <a:cubicBezTo>
                      <a:pt x="488" y="1219"/>
                      <a:pt x="619" y="1275"/>
                      <a:pt x="748" y="1275"/>
                    </a:cubicBezTo>
                    <a:cubicBezTo>
                      <a:pt x="770" y="1275"/>
                      <a:pt x="792" y="1273"/>
                      <a:pt x="814" y="1270"/>
                    </a:cubicBezTo>
                    <a:cubicBezTo>
                      <a:pt x="987" y="1243"/>
                      <a:pt x="1152" y="1124"/>
                      <a:pt x="1194" y="954"/>
                    </a:cubicBezTo>
                    <a:cubicBezTo>
                      <a:pt x="1214" y="872"/>
                      <a:pt x="1203" y="788"/>
                      <a:pt x="1164" y="714"/>
                    </a:cubicBezTo>
                    <a:cubicBezTo>
                      <a:pt x="1142" y="670"/>
                      <a:pt x="1109" y="628"/>
                      <a:pt x="1068" y="598"/>
                    </a:cubicBezTo>
                    <a:cubicBezTo>
                      <a:pt x="1031" y="570"/>
                      <a:pt x="980" y="546"/>
                      <a:pt x="967" y="499"/>
                    </a:cubicBezTo>
                    <a:cubicBezTo>
                      <a:pt x="967" y="497"/>
                      <a:pt x="967" y="497"/>
                      <a:pt x="967" y="496"/>
                    </a:cubicBezTo>
                    <a:cubicBezTo>
                      <a:pt x="957" y="455"/>
                      <a:pt x="973" y="411"/>
                      <a:pt x="972" y="369"/>
                    </a:cubicBezTo>
                    <a:cubicBezTo>
                      <a:pt x="972" y="319"/>
                      <a:pt x="963" y="271"/>
                      <a:pt x="946" y="225"/>
                    </a:cubicBezTo>
                    <a:cubicBezTo>
                      <a:pt x="918" y="149"/>
                      <a:pt x="863" y="82"/>
                      <a:pt x="789" y="44"/>
                    </a:cubicBezTo>
                    <a:cubicBezTo>
                      <a:pt x="733" y="14"/>
                      <a:pt x="672" y="0"/>
                      <a:pt x="610"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382;p27"/>
              <p:cNvSpPr/>
              <p:nvPr/>
            </p:nvSpPr>
            <p:spPr>
              <a:xfrm>
                <a:off x="1297738" y="799841"/>
                <a:ext cx="165647" cy="182021"/>
              </a:xfrm>
              <a:custGeom>
                <a:avLst/>
                <a:gdLst/>
                <a:ahLst/>
                <a:cxnLst/>
                <a:rect l="l" t="t" r="r" b="b"/>
                <a:pathLst>
                  <a:path w="1214" h="1334" fill="none" extrusionOk="0">
                    <a:moveTo>
                      <a:pt x="967" y="539"/>
                    </a:moveTo>
                    <a:cubicBezTo>
                      <a:pt x="980" y="586"/>
                      <a:pt x="1031" y="610"/>
                      <a:pt x="1068" y="638"/>
                    </a:cubicBezTo>
                    <a:cubicBezTo>
                      <a:pt x="1109" y="668"/>
                      <a:pt x="1142" y="710"/>
                      <a:pt x="1164" y="754"/>
                    </a:cubicBezTo>
                    <a:cubicBezTo>
                      <a:pt x="1203" y="828"/>
                      <a:pt x="1214" y="912"/>
                      <a:pt x="1194" y="994"/>
                    </a:cubicBezTo>
                    <a:cubicBezTo>
                      <a:pt x="1152" y="1164"/>
                      <a:pt x="987" y="1283"/>
                      <a:pt x="814" y="1310"/>
                    </a:cubicBezTo>
                    <a:cubicBezTo>
                      <a:pt x="664" y="1334"/>
                      <a:pt x="507" y="1269"/>
                      <a:pt x="376" y="1205"/>
                    </a:cubicBezTo>
                    <a:cubicBezTo>
                      <a:pt x="306" y="1171"/>
                      <a:pt x="235" y="1136"/>
                      <a:pt x="167" y="1096"/>
                    </a:cubicBezTo>
                    <a:cubicBezTo>
                      <a:pt x="72" y="1038"/>
                      <a:pt x="1" y="998"/>
                      <a:pt x="12" y="878"/>
                    </a:cubicBezTo>
                    <a:cubicBezTo>
                      <a:pt x="22" y="767"/>
                      <a:pt x="55" y="658"/>
                      <a:pt x="85" y="550"/>
                    </a:cubicBezTo>
                    <a:cubicBezTo>
                      <a:pt x="124" y="411"/>
                      <a:pt x="181" y="250"/>
                      <a:pt x="300" y="153"/>
                    </a:cubicBezTo>
                    <a:cubicBezTo>
                      <a:pt x="436" y="44"/>
                      <a:pt x="633" y="0"/>
                      <a:pt x="789" y="84"/>
                    </a:cubicBezTo>
                    <a:cubicBezTo>
                      <a:pt x="863" y="122"/>
                      <a:pt x="918" y="189"/>
                      <a:pt x="946" y="265"/>
                    </a:cubicBezTo>
                    <a:cubicBezTo>
                      <a:pt x="963" y="311"/>
                      <a:pt x="972" y="359"/>
                      <a:pt x="972" y="409"/>
                    </a:cubicBezTo>
                    <a:cubicBezTo>
                      <a:pt x="973" y="451"/>
                      <a:pt x="957" y="495"/>
                      <a:pt x="967" y="536"/>
                    </a:cubicBezTo>
                    <a:cubicBezTo>
                      <a:pt x="967" y="537"/>
                      <a:pt x="967" y="537"/>
                      <a:pt x="967" y="539"/>
                    </a:cubicBezTo>
                    <a:close/>
                  </a:path>
                </a:pathLst>
              </a:custGeom>
              <a:solidFill>
                <a:schemeClr val="accent2"/>
              </a:solidFill>
              <a:ln w="4425" cap="flat" cmpd="sng">
                <a:solidFill>
                  <a:schemeClr val="dk1"/>
                </a:solidFill>
                <a:prstDash val="solid"/>
                <a:miter lim="14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383;p27"/>
              <p:cNvSpPr/>
              <p:nvPr/>
            </p:nvSpPr>
            <p:spPr>
              <a:xfrm>
                <a:off x="1110260" y="541001"/>
                <a:ext cx="195393" cy="166602"/>
              </a:xfrm>
              <a:custGeom>
                <a:avLst/>
                <a:gdLst/>
                <a:ahLst/>
                <a:cxnLst/>
                <a:rect l="l" t="t" r="r" b="b"/>
                <a:pathLst>
                  <a:path w="1432" h="1221" extrusionOk="0">
                    <a:moveTo>
                      <a:pt x="427" y="0"/>
                    </a:moveTo>
                    <a:cubicBezTo>
                      <a:pt x="401" y="0"/>
                      <a:pt x="375" y="3"/>
                      <a:pt x="350" y="8"/>
                    </a:cubicBezTo>
                    <a:cubicBezTo>
                      <a:pt x="169" y="47"/>
                      <a:pt x="46" y="211"/>
                      <a:pt x="22" y="387"/>
                    </a:cubicBezTo>
                    <a:cubicBezTo>
                      <a:pt x="0" y="541"/>
                      <a:pt x="75" y="704"/>
                      <a:pt x="146" y="837"/>
                    </a:cubicBezTo>
                    <a:cubicBezTo>
                      <a:pt x="186" y="911"/>
                      <a:pt x="226" y="985"/>
                      <a:pt x="271" y="1056"/>
                    </a:cubicBezTo>
                    <a:cubicBezTo>
                      <a:pt x="332" y="1150"/>
                      <a:pt x="376" y="1221"/>
                      <a:pt x="492" y="1221"/>
                    </a:cubicBezTo>
                    <a:cubicBezTo>
                      <a:pt x="498" y="1221"/>
                      <a:pt x="503" y="1220"/>
                      <a:pt x="509" y="1220"/>
                    </a:cubicBezTo>
                    <a:cubicBezTo>
                      <a:pt x="628" y="1213"/>
                      <a:pt x="744" y="1183"/>
                      <a:pt x="859" y="1155"/>
                    </a:cubicBezTo>
                    <a:cubicBezTo>
                      <a:pt x="1007" y="1118"/>
                      <a:pt x="1178" y="1066"/>
                      <a:pt x="1277" y="947"/>
                    </a:cubicBezTo>
                    <a:cubicBezTo>
                      <a:pt x="1392" y="812"/>
                      <a:pt x="1432" y="611"/>
                      <a:pt x="1340" y="449"/>
                    </a:cubicBezTo>
                    <a:cubicBezTo>
                      <a:pt x="1296" y="373"/>
                      <a:pt x="1223" y="315"/>
                      <a:pt x="1140" y="282"/>
                    </a:cubicBezTo>
                    <a:cubicBezTo>
                      <a:pt x="1090" y="263"/>
                      <a:pt x="1038" y="255"/>
                      <a:pt x="985" y="252"/>
                    </a:cubicBezTo>
                    <a:cubicBezTo>
                      <a:pt x="981" y="252"/>
                      <a:pt x="977" y="252"/>
                      <a:pt x="974" y="252"/>
                    </a:cubicBezTo>
                    <a:cubicBezTo>
                      <a:pt x="944" y="252"/>
                      <a:pt x="915" y="258"/>
                      <a:pt x="885" y="258"/>
                    </a:cubicBezTo>
                    <a:cubicBezTo>
                      <a:pt x="873" y="258"/>
                      <a:pt x="860" y="257"/>
                      <a:pt x="848" y="254"/>
                    </a:cubicBezTo>
                    <a:lnTo>
                      <a:pt x="845" y="252"/>
                    </a:lnTo>
                    <a:cubicBezTo>
                      <a:pt x="795" y="238"/>
                      <a:pt x="767" y="186"/>
                      <a:pt x="736" y="147"/>
                    </a:cubicBezTo>
                    <a:cubicBezTo>
                      <a:pt x="702" y="105"/>
                      <a:pt x="656" y="71"/>
                      <a:pt x="608" y="45"/>
                    </a:cubicBezTo>
                    <a:cubicBezTo>
                      <a:pt x="552" y="16"/>
                      <a:pt x="489" y="0"/>
                      <a:pt x="427"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384;p27"/>
              <p:cNvSpPr/>
              <p:nvPr/>
            </p:nvSpPr>
            <p:spPr>
              <a:xfrm>
                <a:off x="1110260" y="539500"/>
                <a:ext cx="195393" cy="169058"/>
              </a:xfrm>
              <a:custGeom>
                <a:avLst/>
                <a:gdLst/>
                <a:ahLst/>
                <a:cxnLst/>
                <a:rect l="l" t="t" r="r" b="b"/>
                <a:pathLst>
                  <a:path w="1432" h="1239" fill="none" extrusionOk="0">
                    <a:moveTo>
                      <a:pt x="845" y="263"/>
                    </a:moveTo>
                    <a:cubicBezTo>
                      <a:pt x="795" y="249"/>
                      <a:pt x="767" y="197"/>
                      <a:pt x="736" y="158"/>
                    </a:cubicBezTo>
                    <a:cubicBezTo>
                      <a:pt x="702" y="116"/>
                      <a:pt x="656" y="82"/>
                      <a:pt x="608" y="56"/>
                    </a:cubicBezTo>
                    <a:cubicBezTo>
                      <a:pt x="529" y="15"/>
                      <a:pt x="437" y="1"/>
                      <a:pt x="350" y="19"/>
                    </a:cubicBezTo>
                    <a:cubicBezTo>
                      <a:pt x="169" y="58"/>
                      <a:pt x="46" y="222"/>
                      <a:pt x="22" y="398"/>
                    </a:cubicBezTo>
                    <a:cubicBezTo>
                      <a:pt x="0" y="552"/>
                      <a:pt x="75" y="715"/>
                      <a:pt x="146" y="848"/>
                    </a:cubicBezTo>
                    <a:cubicBezTo>
                      <a:pt x="186" y="922"/>
                      <a:pt x="226" y="996"/>
                      <a:pt x="271" y="1067"/>
                    </a:cubicBezTo>
                    <a:cubicBezTo>
                      <a:pt x="335" y="1166"/>
                      <a:pt x="380" y="1238"/>
                      <a:pt x="509" y="1231"/>
                    </a:cubicBezTo>
                    <a:cubicBezTo>
                      <a:pt x="628" y="1224"/>
                      <a:pt x="744" y="1194"/>
                      <a:pt x="859" y="1166"/>
                    </a:cubicBezTo>
                    <a:cubicBezTo>
                      <a:pt x="1007" y="1129"/>
                      <a:pt x="1178" y="1077"/>
                      <a:pt x="1277" y="958"/>
                    </a:cubicBezTo>
                    <a:cubicBezTo>
                      <a:pt x="1392" y="823"/>
                      <a:pt x="1432" y="622"/>
                      <a:pt x="1340" y="460"/>
                    </a:cubicBezTo>
                    <a:cubicBezTo>
                      <a:pt x="1296" y="384"/>
                      <a:pt x="1223" y="326"/>
                      <a:pt x="1140" y="293"/>
                    </a:cubicBezTo>
                    <a:cubicBezTo>
                      <a:pt x="1090" y="274"/>
                      <a:pt x="1038" y="266"/>
                      <a:pt x="985" y="263"/>
                    </a:cubicBezTo>
                    <a:cubicBezTo>
                      <a:pt x="940" y="260"/>
                      <a:pt x="893" y="276"/>
                      <a:pt x="848" y="265"/>
                    </a:cubicBezTo>
                    <a:lnTo>
                      <a:pt x="845" y="263"/>
                    </a:lnTo>
                    <a:close/>
                  </a:path>
                </a:pathLst>
              </a:custGeom>
              <a:solidFill>
                <a:schemeClr val="accent2"/>
              </a:solidFill>
              <a:ln w="4425" cap="flat" cmpd="sng">
                <a:solidFill>
                  <a:schemeClr val="dk1"/>
                </a:solidFill>
                <a:prstDash val="solid"/>
                <a:miter lim="14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385;p27"/>
              <p:cNvSpPr/>
              <p:nvPr/>
            </p:nvSpPr>
            <p:spPr>
              <a:xfrm>
                <a:off x="816900" y="1586457"/>
                <a:ext cx="337980" cy="302504"/>
              </a:xfrm>
              <a:custGeom>
                <a:avLst/>
                <a:gdLst/>
                <a:ahLst/>
                <a:cxnLst/>
                <a:rect l="l" t="t" r="r" b="b"/>
                <a:pathLst>
                  <a:path w="2477" h="2217" extrusionOk="0">
                    <a:moveTo>
                      <a:pt x="1699" y="1"/>
                    </a:moveTo>
                    <a:cubicBezTo>
                      <a:pt x="1598" y="1"/>
                      <a:pt x="1498" y="25"/>
                      <a:pt x="1408" y="72"/>
                    </a:cubicBezTo>
                    <a:cubicBezTo>
                      <a:pt x="1324" y="115"/>
                      <a:pt x="1246" y="173"/>
                      <a:pt x="1188" y="248"/>
                    </a:cubicBezTo>
                    <a:cubicBezTo>
                      <a:pt x="1137" y="316"/>
                      <a:pt x="1090" y="411"/>
                      <a:pt x="1004" y="434"/>
                    </a:cubicBezTo>
                    <a:cubicBezTo>
                      <a:pt x="1003" y="434"/>
                      <a:pt x="1001" y="434"/>
                      <a:pt x="1000" y="435"/>
                    </a:cubicBezTo>
                    <a:cubicBezTo>
                      <a:pt x="982" y="439"/>
                      <a:pt x="965" y="440"/>
                      <a:pt x="947" y="440"/>
                    </a:cubicBezTo>
                    <a:cubicBezTo>
                      <a:pt x="887" y="440"/>
                      <a:pt x="826" y="424"/>
                      <a:pt x="767" y="424"/>
                    </a:cubicBezTo>
                    <a:cubicBezTo>
                      <a:pt x="765" y="424"/>
                      <a:pt x="763" y="424"/>
                      <a:pt x="762" y="424"/>
                    </a:cubicBezTo>
                    <a:cubicBezTo>
                      <a:pt x="671" y="425"/>
                      <a:pt x="580" y="439"/>
                      <a:pt x="495" y="469"/>
                    </a:cubicBezTo>
                    <a:cubicBezTo>
                      <a:pt x="352" y="522"/>
                      <a:pt x="230" y="622"/>
                      <a:pt x="155" y="761"/>
                    </a:cubicBezTo>
                    <a:cubicBezTo>
                      <a:pt x="1" y="1047"/>
                      <a:pt x="77" y="1416"/>
                      <a:pt x="280" y="1670"/>
                    </a:cubicBezTo>
                    <a:cubicBezTo>
                      <a:pt x="457" y="1892"/>
                      <a:pt x="755" y="1998"/>
                      <a:pt x="1011" y="2073"/>
                    </a:cubicBezTo>
                    <a:cubicBezTo>
                      <a:pt x="1211" y="2133"/>
                      <a:pt x="1413" y="2194"/>
                      <a:pt x="1619" y="2214"/>
                    </a:cubicBezTo>
                    <a:cubicBezTo>
                      <a:pt x="1636" y="2215"/>
                      <a:pt x="1652" y="2216"/>
                      <a:pt x="1667" y="2216"/>
                    </a:cubicBezTo>
                    <a:cubicBezTo>
                      <a:pt x="1853" y="2216"/>
                      <a:pt x="1925" y="2093"/>
                      <a:pt x="2026" y="1929"/>
                    </a:cubicBezTo>
                    <a:cubicBezTo>
                      <a:pt x="2102" y="1804"/>
                      <a:pt x="2167" y="1672"/>
                      <a:pt x="2233" y="1541"/>
                    </a:cubicBezTo>
                    <a:cubicBezTo>
                      <a:pt x="2352" y="1303"/>
                      <a:pt x="2476" y="1011"/>
                      <a:pt x="2434" y="730"/>
                    </a:cubicBezTo>
                    <a:cubicBezTo>
                      <a:pt x="2386" y="408"/>
                      <a:pt x="2167" y="102"/>
                      <a:pt x="1851" y="20"/>
                    </a:cubicBezTo>
                    <a:cubicBezTo>
                      <a:pt x="1801" y="7"/>
                      <a:pt x="1750" y="1"/>
                      <a:pt x="169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386;p27"/>
              <p:cNvSpPr/>
              <p:nvPr/>
            </p:nvSpPr>
            <p:spPr>
              <a:xfrm>
                <a:off x="816900" y="1583865"/>
                <a:ext cx="337980" cy="307826"/>
              </a:xfrm>
              <a:custGeom>
                <a:avLst/>
                <a:gdLst/>
                <a:ahLst/>
                <a:cxnLst/>
                <a:rect l="l" t="t" r="r" b="b"/>
                <a:pathLst>
                  <a:path w="2477" h="2256" fill="none" extrusionOk="0">
                    <a:moveTo>
                      <a:pt x="1004" y="453"/>
                    </a:moveTo>
                    <a:cubicBezTo>
                      <a:pt x="1090" y="430"/>
                      <a:pt x="1137" y="335"/>
                      <a:pt x="1188" y="267"/>
                    </a:cubicBezTo>
                    <a:cubicBezTo>
                      <a:pt x="1246" y="192"/>
                      <a:pt x="1324" y="134"/>
                      <a:pt x="1408" y="91"/>
                    </a:cubicBezTo>
                    <a:cubicBezTo>
                      <a:pt x="1544" y="21"/>
                      <a:pt x="1701" y="1"/>
                      <a:pt x="1851" y="39"/>
                    </a:cubicBezTo>
                    <a:cubicBezTo>
                      <a:pt x="2167" y="121"/>
                      <a:pt x="2386" y="427"/>
                      <a:pt x="2434" y="749"/>
                    </a:cubicBezTo>
                    <a:cubicBezTo>
                      <a:pt x="2476" y="1030"/>
                      <a:pt x="2352" y="1322"/>
                      <a:pt x="2233" y="1560"/>
                    </a:cubicBezTo>
                    <a:cubicBezTo>
                      <a:pt x="2167" y="1691"/>
                      <a:pt x="2102" y="1823"/>
                      <a:pt x="2026" y="1948"/>
                    </a:cubicBezTo>
                    <a:cubicBezTo>
                      <a:pt x="1917" y="2125"/>
                      <a:pt x="1841" y="2255"/>
                      <a:pt x="1619" y="2233"/>
                    </a:cubicBezTo>
                    <a:cubicBezTo>
                      <a:pt x="1413" y="2213"/>
                      <a:pt x="1211" y="2152"/>
                      <a:pt x="1011" y="2092"/>
                    </a:cubicBezTo>
                    <a:cubicBezTo>
                      <a:pt x="755" y="2017"/>
                      <a:pt x="457" y="1911"/>
                      <a:pt x="280" y="1689"/>
                    </a:cubicBezTo>
                    <a:cubicBezTo>
                      <a:pt x="77" y="1435"/>
                      <a:pt x="1" y="1066"/>
                      <a:pt x="155" y="780"/>
                    </a:cubicBezTo>
                    <a:cubicBezTo>
                      <a:pt x="230" y="641"/>
                      <a:pt x="352" y="541"/>
                      <a:pt x="495" y="488"/>
                    </a:cubicBezTo>
                    <a:cubicBezTo>
                      <a:pt x="580" y="458"/>
                      <a:pt x="671" y="444"/>
                      <a:pt x="762" y="443"/>
                    </a:cubicBezTo>
                    <a:cubicBezTo>
                      <a:pt x="840" y="441"/>
                      <a:pt x="922" y="471"/>
                      <a:pt x="1000" y="454"/>
                    </a:cubicBezTo>
                    <a:cubicBezTo>
                      <a:pt x="1001" y="453"/>
                      <a:pt x="1003" y="453"/>
                      <a:pt x="1004" y="453"/>
                    </a:cubicBezTo>
                    <a:close/>
                  </a:path>
                </a:pathLst>
              </a:custGeom>
              <a:noFill/>
              <a:ln w="4425" cap="flat" cmpd="sng">
                <a:solidFill>
                  <a:srgbClr val="241F1F"/>
                </a:solidFill>
                <a:prstDash val="solid"/>
                <a:miter lim="14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387;p27"/>
              <p:cNvSpPr/>
              <p:nvPr/>
            </p:nvSpPr>
            <p:spPr>
              <a:xfrm>
                <a:off x="1287368" y="1586594"/>
                <a:ext cx="416301" cy="372365"/>
              </a:xfrm>
              <a:custGeom>
                <a:avLst/>
                <a:gdLst/>
                <a:ahLst/>
                <a:cxnLst/>
                <a:rect l="l" t="t" r="r" b="b"/>
                <a:pathLst>
                  <a:path w="3051" h="2729" extrusionOk="0">
                    <a:moveTo>
                      <a:pt x="942" y="0"/>
                    </a:moveTo>
                    <a:cubicBezTo>
                      <a:pt x="870" y="0"/>
                      <a:pt x="797" y="10"/>
                      <a:pt x="726" y="32"/>
                    </a:cubicBezTo>
                    <a:cubicBezTo>
                      <a:pt x="341" y="145"/>
                      <a:pt x="85" y="532"/>
                      <a:pt x="40" y="929"/>
                    </a:cubicBezTo>
                    <a:cubicBezTo>
                      <a:pt x="0" y="1277"/>
                      <a:pt x="166" y="1630"/>
                      <a:pt x="324" y="1919"/>
                    </a:cubicBezTo>
                    <a:cubicBezTo>
                      <a:pt x="445" y="2145"/>
                      <a:pt x="567" y="2374"/>
                      <a:pt x="729" y="2573"/>
                    </a:cubicBezTo>
                    <a:cubicBezTo>
                      <a:pt x="826" y="2691"/>
                      <a:pt x="925" y="2729"/>
                      <a:pt x="1036" y="2729"/>
                    </a:cubicBezTo>
                    <a:cubicBezTo>
                      <a:pt x="1125" y="2729"/>
                      <a:pt x="1221" y="2705"/>
                      <a:pt x="1331" y="2679"/>
                    </a:cubicBezTo>
                    <a:cubicBezTo>
                      <a:pt x="1507" y="2636"/>
                      <a:pt x="1678" y="2580"/>
                      <a:pt x="1850" y="2523"/>
                    </a:cubicBezTo>
                    <a:cubicBezTo>
                      <a:pt x="2162" y="2420"/>
                      <a:pt x="2524" y="2275"/>
                      <a:pt x="2734" y="1993"/>
                    </a:cubicBezTo>
                    <a:cubicBezTo>
                      <a:pt x="2972" y="1673"/>
                      <a:pt x="3050" y="1215"/>
                      <a:pt x="2847" y="869"/>
                    </a:cubicBezTo>
                    <a:cubicBezTo>
                      <a:pt x="2750" y="703"/>
                      <a:pt x="2595" y="584"/>
                      <a:pt x="2415" y="526"/>
                    </a:cubicBezTo>
                    <a:cubicBezTo>
                      <a:pt x="2333" y="500"/>
                      <a:pt x="2245" y="483"/>
                      <a:pt x="2156" y="483"/>
                    </a:cubicBezTo>
                    <a:cubicBezTo>
                      <a:pt x="2128" y="483"/>
                      <a:pt x="2099" y="484"/>
                      <a:pt x="2071" y="488"/>
                    </a:cubicBezTo>
                    <a:cubicBezTo>
                      <a:pt x="2006" y="497"/>
                      <a:pt x="1934" y="517"/>
                      <a:pt x="1866" y="517"/>
                    </a:cubicBezTo>
                    <a:cubicBezTo>
                      <a:pt x="1825" y="517"/>
                      <a:pt x="1785" y="509"/>
                      <a:pt x="1749" y="488"/>
                    </a:cubicBezTo>
                    <a:lnTo>
                      <a:pt x="1748" y="488"/>
                    </a:lnTo>
                    <a:cubicBezTo>
                      <a:pt x="1746" y="487"/>
                      <a:pt x="1746" y="485"/>
                      <a:pt x="1745" y="485"/>
                    </a:cubicBezTo>
                    <a:cubicBezTo>
                      <a:pt x="1661" y="433"/>
                      <a:pt x="1616" y="335"/>
                      <a:pt x="1546" y="267"/>
                    </a:cubicBezTo>
                    <a:cubicBezTo>
                      <a:pt x="1466" y="189"/>
                      <a:pt x="1376" y="122"/>
                      <a:pt x="1276" y="76"/>
                    </a:cubicBezTo>
                    <a:cubicBezTo>
                      <a:pt x="1171" y="26"/>
                      <a:pt x="1057" y="0"/>
                      <a:pt x="94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388;p27"/>
              <p:cNvSpPr/>
              <p:nvPr/>
            </p:nvSpPr>
            <p:spPr>
              <a:xfrm>
                <a:off x="1287368" y="1583319"/>
                <a:ext cx="416301" cy="383417"/>
              </a:xfrm>
              <a:custGeom>
                <a:avLst/>
                <a:gdLst/>
                <a:ahLst/>
                <a:cxnLst/>
                <a:rect l="l" t="t" r="r" b="b"/>
                <a:pathLst>
                  <a:path w="3051" h="2810" fill="none" extrusionOk="0">
                    <a:moveTo>
                      <a:pt x="1749" y="512"/>
                    </a:moveTo>
                    <a:cubicBezTo>
                      <a:pt x="1844" y="569"/>
                      <a:pt x="1967" y="526"/>
                      <a:pt x="2071" y="512"/>
                    </a:cubicBezTo>
                    <a:cubicBezTo>
                      <a:pt x="2187" y="496"/>
                      <a:pt x="2306" y="515"/>
                      <a:pt x="2415" y="550"/>
                    </a:cubicBezTo>
                    <a:cubicBezTo>
                      <a:pt x="2595" y="608"/>
                      <a:pt x="2750" y="727"/>
                      <a:pt x="2847" y="893"/>
                    </a:cubicBezTo>
                    <a:cubicBezTo>
                      <a:pt x="3050" y="1239"/>
                      <a:pt x="2972" y="1697"/>
                      <a:pt x="2734" y="2017"/>
                    </a:cubicBezTo>
                    <a:cubicBezTo>
                      <a:pt x="2524" y="2299"/>
                      <a:pt x="2162" y="2444"/>
                      <a:pt x="1850" y="2547"/>
                    </a:cubicBezTo>
                    <a:cubicBezTo>
                      <a:pt x="1678" y="2604"/>
                      <a:pt x="1507" y="2660"/>
                      <a:pt x="1331" y="2703"/>
                    </a:cubicBezTo>
                    <a:cubicBezTo>
                      <a:pt x="1083" y="2761"/>
                      <a:pt x="903" y="2809"/>
                      <a:pt x="729" y="2597"/>
                    </a:cubicBezTo>
                    <a:cubicBezTo>
                      <a:pt x="567" y="2398"/>
                      <a:pt x="445" y="2169"/>
                      <a:pt x="324" y="1943"/>
                    </a:cubicBezTo>
                    <a:cubicBezTo>
                      <a:pt x="166" y="1654"/>
                      <a:pt x="0" y="1301"/>
                      <a:pt x="40" y="953"/>
                    </a:cubicBezTo>
                    <a:cubicBezTo>
                      <a:pt x="85" y="556"/>
                      <a:pt x="341" y="169"/>
                      <a:pt x="726" y="56"/>
                    </a:cubicBezTo>
                    <a:cubicBezTo>
                      <a:pt x="910" y="1"/>
                      <a:pt x="1104" y="19"/>
                      <a:pt x="1276" y="100"/>
                    </a:cubicBezTo>
                    <a:cubicBezTo>
                      <a:pt x="1376" y="146"/>
                      <a:pt x="1466" y="213"/>
                      <a:pt x="1546" y="291"/>
                    </a:cubicBezTo>
                    <a:cubicBezTo>
                      <a:pt x="1616" y="359"/>
                      <a:pt x="1661" y="457"/>
                      <a:pt x="1745" y="509"/>
                    </a:cubicBezTo>
                    <a:cubicBezTo>
                      <a:pt x="1746" y="509"/>
                      <a:pt x="1746" y="511"/>
                      <a:pt x="1748" y="512"/>
                    </a:cubicBezTo>
                    <a:close/>
                  </a:path>
                </a:pathLst>
              </a:custGeom>
              <a:noFill/>
              <a:ln w="4425" cap="flat" cmpd="sng">
                <a:solidFill>
                  <a:srgbClr val="241F1F"/>
                </a:solidFill>
                <a:prstDash val="solid"/>
                <a:miter lim="14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3331141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389"/>
        <p:cNvGrpSpPr/>
        <p:nvPr/>
      </p:nvGrpSpPr>
      <p:grpSpPr>
        <a:xfrm>
          <a:off x="0" y="0"/>
          <a:ext cx="0" cy="0"/>
          <a:chOff x="0" y="0"/>
          <a:chExt cx="0" cy="0"/>
        </a:xfrm>
      </p:grpSpPr>
      <p:sp>
        <p:nvSpPr>
          <p:cNvPr id="390" name="Google Shape;390;p28"/>
          <p:cNvSpPr/>
          <p:nvPr/>
        </p:nvSpPr>
        <p:spPr>
          <a:xfrm rot="6830490">
            <a:off x="-167164" y="5652739"/>
            <a:ext cx="1249312" cy="1181616"/>
          </a:xfrm>
          <a:custGeom>
            <a:avLst/>
            <a:gdLst/>
            <a:ahLst/>
            <a:cxnLst/>
            <a:rect l="l" t="t" r="r" b="b"/>
            <a:pathLst>
              <a:path w="11025" h="10428" extrusionOk="0">
                <a:moveTo>
                  <a:pt x="6705" y="0"/>
                </a:moveTo>
                <a:cubicBezTo>
                  <a:pt x="5142" y="0"/>
                  <a:pt x="3579" y="596"/>
                  <a:pt x="2385" y="1789"/>
                </a:cubicBezTo>
                <a:cubicBezTo>
                  <a:pt x="0" y="4174"/>
                  <a:pt x="0" y="8043"/>
                  <a:pt x="2385" y="10428"/>
                </a:cubicBezTo>
                <a:lnTo>
                  <a:pt x="11024" y="1789"/>
                </a:lnTo>
                <a:cubicBezTo>
                  <a:pt x="9832" y="596"/>
                  <a:pt x="8268" y="0"/>
                  <a:pt x="67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91" name="Google Shape;391;p28"/>
          <p:cNvGrpSpPr/>
          <p:nvPr/>
        </p:nvGrpSpPr>
        <p:grpSpPr>
          <a:xfrm>
            <a:off x="-16" y="-1"/>
            <a:ext cx="1020827" cy="1108344"/>
            <a:chOff x="5546100" y="482752"/>
            <a:chExt cx="1324144" cy="1437665"/>
          </a:xfrm>
        </p:grpSpPr>
        <p:sp>
          <p:nvSpPr>
            <p:cNvPr id="392" name="Google Shape;392;p28"/>
            <p:cNvSpPr/>
            <p:nvPr/>
          </p:nvSpPr>
          <p:spPr>
            <a:xfrm>
              <a:off x="5546100" y="492772"/>
              <a:ext cx="1324144" cy="1427645"/>
            </a:xfrm>
            <a:custGeom>
              <a:avLst/>
              <a:gdLst/>
              <a:ahLst/>
              <a:cxnLst/>
              <a:rect l="l" t="t" r="r" b="b"/>
              <a:pathLst>
                <a:path w="10043" h="10828" extrusionOk="0">
                  <a:moveTo>
                    <a:pt x="5182" y="1830"/>
                  </a:moveTo>
                  <a:cubicBezTo>
                    <a:pt x="6157" y="1830"/>
                    <a:pt x="7080" y="2409"/>
                    <a:pt x="7472" y="3367"/>
                  </a:cubicBezTo>
                  <a:cubicBezTo>
                    <a:pt x="7989" y="4631"/>
                    <a:pt x="7384" y="6075"/>
                    <a:pt x="6120" y="6592"/>
                  </a:cubicBezTo>
                  <a:cubicBezTo>
                    <a:pt x="5813" y="6717"/>
                    <a:pt x="5496" y="6777"/>
                    <a:pt x="5184" y="6777"/>
                  </a:cubicBezTo>
                  <a:cubicBezTo>
                    <a:pt x="4210" y="6777"/>
                    <a:pt x="3286" y="6197"/>
                    <a:pt x="2895" y="5240"/>
                  </a:cubicBezTo>
                  <a:cubicBezTo>
                    <a:pt x="2377" y="3976"/>
                    <a:pt x="2982" y="2532"/>
                    <a:pt x="4246" y="2015"/>
                  </a:cubicBezTo>
                  <a:cubicBezTo>
                    <a:pt x="4553" y="1889"/>
                    <a:pt x="4870" y="1830"/>
                    <a:pt x="5182" y="1830"/>
                  </a:cubicBezTo>
                  <a:close/>
                  <a:moveTo>
                    <a:pt x="5247" y="1"/>
                  </a:moveTo>
                  <a:cubicBezTo>
                    <a:pt x="4761" y="1"/>
                    <a:pt x="4270" y="78"/>
                    <a:pt x="3792" y="239"/>
                  </a:cubicBezTo>
                  <a:cubicBezTo>
                    <a:pt x="3670" y="280"/>
                    <a:pt x="3552" y="328"/>
                    <a:pt x="3436" y="378"/>
                  </a:cubicBezTo>
                  <a:cubicBezTo>
                    <a:pt x="3318" y="423"/>
                    <a:pt x="3202" y="473"/>
                    <a:pt x="3086" y="529"/>
                  </a:cubicBezTo>
                  <a:cubicBezTo>
                    <a:pt x="1027" y="1526"/>
                    <a:pt x="1" y="3939"/>
                    <a:pt x="709" y="6113"/>
                  </a:cubicBezTo>
                  <a:cubicBezTo>
                    <a:pt x="1157" y="7483"/>
                    <a:pt x="2163" y="8485"/>
                    <a:pt x="3379" y="8977"/>
                  </a:cubicBezTo>
                  <a:cubicBezTo>
                    <a:pt x="3379" y="8977"/>
                    <a:pt x="7623" y="10789"/>
                    <a:pt x="7713" y="10828"/>
                  </a:cubicBezTo>
                  <a:cubicBezTo>
                    <a:pt x="7750" y="10738"/>
                    <a:pt x="9505" y="6470"/>
                    <a:pt x="9505" y="6470"/>
                  </a:cubicBezTo>
                  <a:cubicBezTo>
                    <a:pt x="10028" y="5267"/>
                    <a:pt x="10042" y="3846"/>
                    <a:pt x="9400" y="2556"/>
                  </a:cubicBezTo>
                  <a:lnTo>
                    <a:pt x="9402" y="2556"/>
                  </a:lnTo>
                  <a:cubicBezTo>
                    <a:pt x="8608" y="960"/>
                    <a:pt x="6961" y="1"/>
                    <a:pt x="524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393;p28"/>
            <p:cNvSpPr/>
            <p:nvPr/>
          </p:nvSpPr>
          <p:spPr>
            <a:xfrm>
              <a:off x="5600949" y="482752"/>
              <a:ext cx="1218666" cy="1371741"/>
            </a:xfrm>
            <a:custGeom>
              <a:avLst/>
              <a:gdLst/>
              <a:ahLst/>
              <a:cxnLst/>
              <a:rect l="l" t="t" r="r" b="b"/>
              <a:pathLst>
                <a:path w="9243" h="10404" fill="none" extrusionOk="0">
                  <a:moveTo>
                    <a:pt x="3112" y="8704"/>
                  </a:moveTo>
                  <a:cubicBezTo>
                    <a:pt x="1940" y="8229"/>
                    <a:pt x="1046" y="7272"/>
                    <a:pt x="655" y="6071"/>
                  </a:cubicBezTo>
                  <a:cubicBezTo>
                    <a:pt x="0" y="4069"/>
                    <a:pt x="938" y="1865"/>
                    <a:pt x="2836" y="946"/>
                  </a:cubicBezTo>
                  <a:cubicBezTo>
                    <a:pt x="2911" y="909"/>
                    <a:pt x="2987" y="876"/>
                    <a:pt x="3064" y="844"/>
                  </a:cubicBezTo>
                  <a:lnTo>
                    <a:pt x="3157" y="807"/>
                  </a:lnTo>
                  <a:lnTo>
                    <a:pt x="3264" y="763"/>
                  </a:lnTo>
                  <a:cubicBezTo>
                    <a:pt x="3340" y="732"/>
                    <a:pt x="3418" y="702"/>
                    <a:pt x="3497" y="675"/>
                  </a:cubicBezTo>
                  <a:cubicBezTo>
                    <a:pt x="5494" y="0"/>
                    <a:pt x="7708" y="914"/>
                    <a:pt x="8646" y="2801"/>
                  </a:cubicBezTo>
                  <a:cubicBezTo>
                    <a:pt x="9208" y="3931"/>
                    <a:pt x="9242" y="5241"/>
                    <a:pt x="8742" y="6394"/>
                  </a:cubicBezTo>
                  <a:cubicBezTo>
                    <a:pt x="8739" y="6400"/>
                    <a:pt x="7521" y="9363"/>
                    <a:pt x="7093" y="10403"/>
                  </a:cubicBezTo>
                  <a:cubicBezTo>
                    <a:pt x="6057" y="9961"/>
                    <a:pt x="3112" y="8704"/>
                    <a:pt x="3112" y="8704"/>
                  </a:cubicBezTo>
                  <a:close/>
                </a:path>
              </a:pathLst>
            </a:custGeom>
            <a:noFill/>
            <a:ln w="9525" cap="flat" cmpd="sng">
              <a:solidFill>
                <a:schemeClr val="dk1"/>
              </a:solidFill>
              <a:prstDash val="solid"/>
              <a:miter lim="14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94" name="Google Shape;394;p28"/>
          <p:cNvSpPr/>
          <p:nvPr/>
        </p:nvSpPr>
        <p:spPr>
          <a:xfrm>
            <a:off x="10710670" y="5527751"/>
            <a:ext cx="1357476" cy="1221855"/>
          </a:xfrm>
          <a:custGeom>
            <a:avLst/>
            <a:gdLst/>
            <a:ahLst/>
            <a:cxnLst/>
            <a:rect l="l" t="t" r="r" b="b"/>
            <a:pathLst>
              <a:path w="19318" h="17388" extrusionOk="0">
                <a:moveTo>
                  <a:pt x="9659" y="1"/>
                </a:moveTo>
                <a:cubicBezTo>
                  <a:pt x="6722" y="1"/>
                  <a:pt x="3786" y="2820"/>
                  <a:pt x="9424" y="8459"/>
                </a:cubicBezTo>
                <a:cubicBezTo>
                  <a:pt x="7086" y="6120"/>
                  <a:pt x="5232" y="5256"/>
                  <a:pt x="3863" y="5256"/>
                </a:cubicBezTo>
                <a:cubicBezTo>
                  <a:pt x="1" y="5256"/>
                  <a:pt x="1" y="12131"/>
                  <a:pt x="3863" y="12131"/>
                </a:cubicBezTo>
                <a:cubicBezTo>
                  <a:pt x="5232" y="12131"/>
                  <a:pt x="7086" y="11268"/>
                  <a:pt x="9424" y="8929"/>
                </a:cubicBezTo>
                <a:lnTo>
                  <a:pt x="9424" y="8929"/>
                </a:lnTo>
                <a:cubicBezTo>
                  <a:pt x="3786" y="14568"/>
                  <a:pt x="6722" y="17387"/>
                  <a:pt x="9659" y="17387"/>
                </a:cubicBezTo>
                <a:cubicBezTo>
                  <a:pt x="12596" y="17387"/>
                  <a:pt x="15532" y="14568"/>
                  <a:pt x="9894" y="8929"/>
                </a:cubicBezTo>
                <a:lnTo>
                  <a:pt x="9894" y="8929"/>
                </a:lnTo>
                <a:cubicBezTo>
                  <a:pt x="12233" y="11268"/>
                  <a:pt x="14086" y="12131"/>
                  <a:pt x="15455" y="12131"/>
                </a:cubicBezTo>
                <a:cubicBezTo>
                  <a:pt x="19317" y="12131"/>
                  <a:pt x="19317" y="5256"/>
                  <a:pt x="15455" y="5256"/>
                </a:cubicBezTo>
                <a:cubicBezTo>
                  <a:pt x="14086" y="5256"/>
                  <a:pt x="12232" y="6120"/>
                  <a:pt x="9894" y="8459"/>
                </a:cubicBezTo>
                <a:cubicBezTo>
                  <a:pt x="15532" y="2820"/>
                  <a:pt x="12596" y="1"/>
                  <a:pt x="965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95" name="Google Shape;395;p28"/>
          <p:cNvGrpSpPr/>
          <p:nvPr/>
        </p:nvGrpSpPr>
        <p:grpSpPr>
          <a:xfrm>
            <a:off x="11199202" y="5768052"/>
            <a:ext cx="380396" cy="893603"/>
            <a:chOff x="5843875" y="1861700"/>
            <a:chExt cx="285297" cy="670202"/>
          </a:xfrm>
        </p:grpSpPr>
        <p:sp>
          <p:nvSpPr>
            <p:cNvPr id="396" name="Google Shape;396;p28"/>
            <p:cNvSpPr/>
            <p:nvPr/>
          </p:nvSpPr>
          <p:spPr>
            <a:xfrm>
              <a:off x="5981948" y="1861700"/>
              <a:ext cx="54" cy="669433"/>
            </a:xfrm>
            <a:custGeom>
              <a:avLst/>
              <a:gdLst/>
              <a:ahLst/>
              <a:cxnLst/>
              <a:rect l="l" t="t" r="r" b="b"/>
              <a:pathLst>
                <a:path w="1" h="12286" fill="none" extrusionOk="0">
                  <a:moveTo>
                    <a:pt x="0" y="1"/>
                  </a:moveTo>
                  <a:lnTo>
                    <a:pt x="0" y="12285"/>
                  </a:lnTo>
                </a:path>
              </a:pathLst>
            </a:custGeom>
            <a:noFill/>
            <a:ln w="9525" cap="flat" cmpd="sng">
              <a:solidFill>
                <a:schemeClr val="dk1"/>
              </a:solidFill>
              <a:prstDash val="solid"/>
              <a:miter lim="14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397;p28"/>
            <p:cNvSpPr/>
            <p:nvPr/>
          </p:nvSpPr>
          <p:spPr>
            <a:xfrm>
              <a:off x="5843875" y="2354109"/>
              <a:ext cx="285297" cy="177793"/>
            </a:xfrm>
            <a:custGeom>
              <a:avLst/>
              <a:gdLst/>
              <a:ahLst/>
              <a:cxnLst/>
              <a:rect l="l" t="t" r="r" b="b"/>
              <a:pathLst>
                <a:path w="5236" h="3263" fill="none" extrusionOk="0">
                  <a:moveTo>
                    <a:pt x="5235" y="13"/>
                  </a:moveTo>
                  <a:cubicBezTo>
                    <a:pt x="4824" y="557"/>
                    <a:pt x="2981" y="2734"/>
                    <a:pt x="2574" y="3213"/>
                  </a:cubicBezTo>
                  <a:cubicBezTo>
                    <a:pt x="2533" y="3263"/>
                    <a:pt x="2458" y="3258"/>
                    <a:pt x="2418" y="3206"/>
                  </a:cubicBezTo>
                  <a:lnTo>
                    <a:pt x="1" y="0"/>
                  </a:lnTo>
                </a:path>
              </a:pathLst>
            </a:custGeom>
            <a:noFill/>
            <a:ln w="9525" cap="flat" cmpd="sng">
              <a:solidFill>
                <a:schemeClr val="dk1"/>
              </a:solidFill>
              <a:prstDash val="solid"/>
              <a:miter lim="14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660936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F50B28-3DFB-4803-BB8A-63BCA2BA9244}"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11D46-290A-48AC-A226-CC9B7FAEB881}" type="slidenum">
              <a:rPr lang="en-US" smtClean="0"/>
              <a:t>‹#›</a:t>
            </a:fld>
            <a:endParaRPr lang="en-US"/>
          </a:p>
        </p:txBody>
      </p:sp>
    </p:spTree>
    <p:extLst>
      <p:ext uri="{BB962C8B-B14F-4D97-AF65-F5344CB8AC3E}">
        <p14:creationId xmlns:p14="http://schemas.microsoft.com/office/powerpoint/2010/main" val="1504871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93ED-B6AB-4F09-8B05-82D137947A7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71DA623-AF84-48D5-909A-1F9FB34D967B}"/>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95518-28F9-4858-9E9D-19484202A48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AA8864B-478A-4EE5-8631-9AEAC6E32756}" type="datetimeFigureOut">
              <a:rPr lang="en-US" smtClean="0"/>
              <a:pPr/>
              <a:t>11/24/2024</a:t>
            </a:fld>
            <a:endParaRPr lang="en-US"/>
          </a:p>
        </p:txBody>
      </p:sp>
      <p:sp>
        <p:nvSpPr>
          <p:cNvPr id="5" name="Footer Placeholder 4">
            <a:extLst>
              <a:ext uri="{FF2B5EF4-FFF2-40B4-BE49-F238E27FC236}">
                <a16:creationId xmlns:a16="http://schemas.microsoft.com/office/drawing/2014/main" id="{C49C54A0-96B0-40E5-8FEA-CA06ECCD701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12EB0C1-BDD0-45BA-88B9-3490519A359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B09721A-EA8D-4990-AB94-AEB2D46049B6}" type="slidenum">
              <a:rPr lang="en-US" smtClean="0"/>
              <a:pPr/>
              <a:t>‹#›</a:t>
            </a:fld>
            <a:endParaRPr lang="en-US"/>
          </a:p>
        </p:txBody>
      </p:sp>
    </p:spTree>
    <p:extLst>
      <p:ext uri="{BB962C8B-B14F-4D97-AF65-F5344CB8AC3E}">
        <p14:creationId xmlns:p14="http://schemas.microsoft.com/office/powerpoint/2010/main" val="183445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58F4-E123-8425-CEF3-E26CA3CF0E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615C42-4760-1071-4A04-E96DC5DD4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782224-D1E9-2E0C-CF24-950F354BC9A6}"/>
              </a:ext>
            </a:extLst>
          </p:cNvPr>
          <p:cNvSpPr>
            <a:spLocks noGrp="1"/>
          </p:cNvSpPr>
          <p:nvPr>
            <p:ph type="dt" sz="half" idx="10"/>
          </p:nvPr>
        </p:nvSpPr>
        <p:spPr/>
        <p:txBody>
          <a:bodyPr/>
          <a:lstStyle/>
          <a:p>
            <a:fld id="{E342FBC7-8A8C-4BD1-9CC7-6A4CC3500226}" type="datetimeFigureOut">
              <a:rPr lang="en-US" smtClean="0"/>
              <a:t>11/24/2024</a:t>
            </a:fld>
            <a:endParaRPr lang="en-US"/>
          </a:p>
        </p:txBody>
      </p:sp>
      <p:sp>
        <p:nvSpPr>
          <p:cNvPr id="5" name="Footer Placeholder 4">
            <a:extLst>
              <a:ext uri="{FF2B5EF4-FFF2-40B4-BE49-F238E27FC236}">
                <a16:creationId xmlns:a16="http://schemas.microsoft.com/office/drawing/2014/main" id="{C2D23B50-6D0C-A563-3C22-B2B74366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9D850-6BDE-0515-2C64-308C91B74535}"/>
              </a:ext>
            </a:extLst>
          </p:cNvPr>
          <p:cNvSpPr>
            <a:spLocks noGrp="1"/>
          </p:cNvSpPr>
          <p:nvPr>
            <p:ph type="sldNum" sz="quarter" idx="12"/>
          </p:nvPr>
        </p:nvSpPr>
        <p:spPr/>
        <p:txBody>
          <a:bodyPr/>
          <a:lstStyle/>
          <a:p>
            <a:fld id="{57CD83A0-F669-44D9-8490-2585E2A263A4}" type="slidenum">
              <a:rPr lang="en-US" smtClean="0"/>
              <a:t>‹#›</a:t>
            </a:fld>
            <a:endParaRPr lang="en-US"/>
          </a:p>
        </p:txBody>
      </p:sp>
    </p:spTree>
    <p:extLst>
      <p:ext uri="{BB962C8B-B14F-4D97-AF65-F5344CB8AC3E}">
        <p14:creationId xmlns:p14="http://schemas.microsoft.com/office/powerpoint/2010/main" val="4052138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7DB241-8BEA-4296-9CB2-A421BEDD3EDE}"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10943-D7FD-4F0E-88ED-7C410B20396C}" type="slidenum">
              <a:rPr lang="en-US" smtClean="0"/>
              <a:t>‹#›</a:t>
            </a:fld>
            <a:endParaRPr lang="en-US"/>
          </a:p>
        </p:txBody>
      </p:sp>
    </p:spTree>
    <p:extLst>
      <p:ext uri="{BB962C8B-B14F-4D97-AF65-F5344CB8AC3E}">
        <p14:creationId xmlns:p14="http://schemas.microsoft.com/office/powerpoint/2010/main" val="3193954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DB241-8BEA-4296-9CB2-A421BEDD3EDE}"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10943-D7FD-4F0E-88ED-7C410B20396C}" type="slidenum">
              <a:rPr lang="en-US" smtClean="0"/>
              <a:t>‹#›</a:t>
            </a:fld>
            <a:endParaRPr lang="en-US"/>
          </a:p>
        </p:txBody>
      </p:sp>
    </p:spTree>
    <p:extLst>
      <p:ext uri="{BB962C8B-B14F-4D97-AF65-F5344CB8AC3E}">
        <p14:creationId xmlns:p14="http://schemas.microsoft.com/office/powerpoint/2010/main" val="833001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7DB241-8BEA-4296-9CB2-A421BEDD3EDE}"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10943-D7FD-4F0E-88ED-7C410B20396C}" type="slidenum">
              <a:rPr lang="en-US" smtClean="0"/>
              <a:t>‹#›</a:t>
            </a:fld>
            <a:endParaRPr lang="en-US"/>
          </a:p>
        </p:txBody>
      </p:sp>
    </p:spTree>
    <p:extLst>
      <p:ext uri="{BB962C8B-B14F-4D97-AF65-F5344CB8AC3E}">
        <p14:creationId xmlns:p14="http://schemas.microsoft.com/office/powerpoint/2010/main" val="3777748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7DB241-8BEA-4296-9CB2-A421BEDD3EDE}" type="datetimeFigureOut">
              <a:rPr lang="en-US" smtClean="0"/>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10943-D7FD-4F0E-88ED-7C410B20396C}" type="slidenum">
              <a:rPr lang="en-US" smtClean="0"/>
              <a:t>‹#›</a:t>
            </a:fld>
            <a:endParaRPr lang="en-US"/>
          </a:p>
        </p:txBody>
      </p:sp>
    </p:spTree>
    <p:extLst>
      <p:ext uri="{BB962C8B-B14F-4D97-AF65-F5344CB8AC3E}">
        <p14:creationId xmlns:p14="http://schemas.microsoft.com/office/powerpoint/2010/main" val="390207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7DB241-8BEA-4296-9CB2-A421BEDD3EDE}" type="datetimeFigureOut">
              <a:rPr lang="en-US" smtClean="0"/>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410943-D7FD-4F0E-88ED-7C410B20396C}" type="slidenum">
              <a:rPr lang="en-US" smtClean="0"/>
              <a:t>‹#›</a:t>
            </a:fld>
            <a:endParaRPr lang="en-US"/>
          </a:p>
        </p:txBody>
      </p:sp>
    </p:spTree>
    <p:extLst>
      <p:ext uri="{BB962C8B-B14F-4D97-AF65-F5344CB8AC3E}">
        <p14:creationId xmlns:p14="http://schemas.microsoft.com/office/powerpoint/2010/main" val="3086819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7DB241-8BEA-4296-9CB2-A421BEDD3EDE}" type="datetimeFigureOut">
              <a:rPr lang="en-US" smtClean="0"/>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410943-D7FD-4F0E-88ED-7C410B20396C}" type="slidenum">
              <a:rPr lang="en-US" smtClean="0"/>
              <a:t>‹#›</a:t>
            </a:fld>
            <a:endParaRPr lang="en-US"/>
          </a:p>
        </p:txBody>
      </p:sp>
    </p:spTree>
    <p:extLst>
      <p:ext uri="{BB962C8B-B14F-4D97-AF65-F5344CB8AC3E}">
        <p14:creationId xmlns:p14="http://schemas.microsoft.com/office/powerpoint/2010/main" val="2294420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DB241-8BEA-4296-9CB2-A421BEDD3EDE}" type="datetimeFigureOut">
              <a:rPr lang="en-US" smtClean="0"/>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410943-D7FD-4F0E-88ED-7C410B20396C}" type="slidenum">
              <a:rPr lang="en-US" smtClean="0"/>
              <a:t>‹#›</a:t>
            </a:fld>
            <a:endParaRPr lang="en-US"/>
          </a:p>
        </p:txBody>
      </p:sp>
    </p:spTree>
    <p:extLst>
      <p:ext uri="{BB962C8B-B14F-4D97-AF65-F5344CB8AC3E}">
        <p14:creationId xmlns:p14="http://schemas.microsoft.com/office/powerpoint/2010/main" val="1997754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7DB241-8BEA-4296-9CB2-A421BEDD3EDE}" type="datetimeFigureOut">
              <a:rPr lang="en-US" smtClean="0"/>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10943-D7FD-4F0E-88ED-7C410B20396C}" type="slidenum">
              <a:rPr lang="en-US" smtClean="0"/>
              <a:t>‹#›</a:t>
            </a:fld>
            <a:endParaRPr lang="en-US"/>
          </a:p>
        </p:txBody>
      </p:sp>
    </p:spTree>
    <p:extLst>
      <p:ext uri="{BB962C8B-B14F-4D97-AF65-F5344CB8AC3E}">
        <p14:creationId xmlns:p14="http://schemas.microsoft.com/office/powerpoint/2010/main" val="2939598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7DB241-8BEA-4296-9CB2-A421BEDD3EDE}" type="datetimeFigureOut">
              <a:rPr lang="en-US" smtClean="0"/>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10943-D7FD-4F0E-88ED-7C410B20396C}" type="slidenum">
              <a:rPr lang="en-US" smtClean="0"/>
              <a:t>‹#›</a:t>
            </a:fld>
            <a:endParaRPr lang="en-US"/>
          </a:p>
        </p:txBody>
      </p:sp>
    </p:spTree>
    <p:extLst>
      <p:ext uri="{BB962C8B-B14F-4D97-AF65-F5344CB8AC3E}">
        <p14:creationId xmlns:p14="http://schemas.microsoft.com/office/powerpoint/2010/main" val="958137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DB241-8BEA-4296-9CB2-A421BEDD3EDE}"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10943-D7FD-4F0E-88ED-7C410B20396C}" type="slidenum">
              <a:rPr lang="en-US" smtClean="0"/>
              <a:t>‹#›</a:t>
            </a:fld>
            <a:endParaRPr lang="en-US"/>
          </a:p>
        </p:txBody>
      </p:sp>
    </p:spTree>
    <p:extLst>
      <p:ext uri="{BB962C8B-B14F-4D97-AF65-F5344CB8AC3E}">
        <p14:creationId xmlns:p14="http://schemas.microsoft.com/office/powerpoint/2010/main" val="67997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A8EA-1EF8-9EDE-2927-67F6F9033E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AD6B-6632-0585-7F55-42DA1D4EF4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D26D18-EEEE-38ED-E879-503F6B1C3D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ED36E7-6230-272E-C505-43253D926F2B}"/>
              </a:ext>
            </a:extLst>
          </p:cNvPr>
          <p:cNvSpPr>
            <a:spLocks noGrp="1"/>
          </p:cNvSpPr>
          <p:nvPr>
            <p:ph type="dt" sz="half" idx="10"/>
          </p:nvPr>
        </p:nvSpPr>
        <p:spPr/>
        <p:txBody>
          <a:bodyPr/>
          <a:lstStyle/>
          <a:p>
            <a:fld id="{E342FBC7-8A8C-4BD1-9CC7-6A4CC3500226}" type="datetimeFigureOut">
              <a:rPr lang="en-US" smtClean="0"/>
              <a:t>11/24/2024</a:t>
            </a:fld>
            <a:endParaRPr lang="en-US"/>
          </a:p>
        </p:txBody>
      </p:sp>
      <p:sp>
        <p:nvSpPr>
          <p:cNvPr id="6" name="Footer Placeholder 5">
            <a:extLst>
              <a:ext uri="{FF2B5EF4-FFF2-40B4-BE49-F238E27FC236}">
                <a16:creationId xmlns:a16="http://schemas.microsoft.com/office/drawing/2014/main" id="{8742575A-00E2-9473-5F42-E10E683AC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3E010-E8BA-E2C1-5DE4-61CE7B60F75B}"/>
              </a:ext>
            </a:extLst>
          </p:cNvPr>
          <p:cNvSpPr>
            <a:spLocks noGrp="1"/>
          </p:cNvSpPr>
          <p:nvPr>
            <p:ph type="sldNum" sz="quarter" idx="12"/>
          </p:nvPr>
        </p:nvSpPr>
        <p:spPr/>
        <p:txBody>
          <a:bodyPr/>
          <a:lstStyle/>
          <a:p>
            <a:fld id="{57CD83A0-F669-44D9-8490-2585E2A263A4}" type="slidenum">
              <a:rPr lang="en-US" smtClean="0"/>
              <a:t>‹#›</a:t>
            </a:fld>
            <a:endParaRPr lang="en-US"/>
          </a:p>
        </p:txBody>
      </p:sp>
    </p:spTree>
    <p:extLst>
      <p:ext uri="{BB962C8B-B14F-4D97-AF65-F5344CB8AC3E}">
        <p14:creationId xmlns:p14="http://schemas.microsoft.com/office/powerpoint/2010/main" val="19998570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DB241-8BEA-4296-9CB2-A421BEDD3EDE}"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10943-D7FD-4F0E-88ED-7C410B20396C}" type="slidenum">
              <a:rPr lang="en-US" smtClean="0"/>
              <a:t>‹#›</a:t>
            </a:fld>
            <a:endParaRPr lang="en-US"/>
          </a:p>
        </p:txBody>
      </p:sp>
    </p:spTree>
    <p:extLst>
      <p:ext uri="{BB962C8B-B14F-4D97-AF65-F5344CB8AC3E}">
        <p14:creationId xmlns:p14="http://schemas.microsoft.com/office/powerpoint/2010/main" val="1833434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531769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65061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167918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05996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788974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465437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588602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038158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06996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3466-2CA8-576A-D338-A9B8ECA6DD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C050CA-8E3C-08DC-E37C-12CAC53107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AADD87-53E9-581A-1942-109EEAE43A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ED3DF-BD5C-BCD3-6249-6B30F59A9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43EA2-94C1-141F-8018-F5C2514EE9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26AF42-AC9E-FAAF-54B7-63456CA3DA06}"/>
              </a:ext>
            </a:extLst>
          </p:cNvPr>
          <p:cNvSpPr>
            <a:spLocks noGrp="1"/>
          </p:cNvSpPr>
          <p:nvPr>
            <p:ph type="dt" sz="half" idx="10"/>
          </p:nvPr>
        </p:nvSpPr>
        <p:spPr/>
        <p:txBody>
          <a:bodyPr/>
          <a:lstStyle/>
          <a:p>
            <a:fld id="{E342FBC7-8A8C-4BD1-9CC7-6A4CC3500226}" type="datetimeFigureOut">
              <a:rPr lang="en-US" smtClean="0"/>
              <a:t>11/24/2024</a:t>
            </a:fld>
            <a:endParaRPr lang="en-US"/>
          </a:p>
        </p:txBody>
      </p:sp>
      <p:sp>
        <p:nvSpPr>
          <p:cNvPr id="8" name="Footer Placeholder 7">
            <a:extLst>
              <a:ext uri="{FF2B5EF4-FFF2-40B4-BE49-F238E27FC236}">
                <a16:creationId xmlns:a16="http://schemas.microsoft.com/office/drawing/2014/main" id="{ABBCFAA9-A354-00E5-4361-68C370AC69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04037C-5050-C7AD-EA63-177B8C89C3E0}"/>
              </a:ext>
            </a:extLst>
          </p:cNvPr>
          <p:cNvSpPr>
            <a:spLocks noGrp="1"/>
          </p:cNvSpPr>
          <p:nvPr>
            <p:ph type="sldNum" sz="quarter" idx="12"/>
          </p:nvPr>
        </p:nvSpPr>
        <p:spPr/>
        <p:txBody>
          <a:bodyPr/>
          <a:lstStyle/>
          <a:p>
            <a:fld id="{57CD83A0-F669-44D9-8490-2585E2A263A4}" type="slidenum">
              <a:rPr lang="en-US" smtClean="0"/>
              <a:t>‹#›</a:t>
            </a:fld>
            <a:endParaRPr lang="en-US"/>
          </a:p>
        </p:txBody>
      </p:sp>
    </p:spTree>
    <p:extLst>
      <p:ext uri="{BB962C8B-B14F-4D97-AF65-F5344CB8AC3E}">
        <p14:creationId xmlns:p14="http://schemas.microsoft.com/office/powerpoint/2010/main" val="1549710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241394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60949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2C8C-5714-A193-1C87-A796B983FF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280F43-1F04-6859-DD74-82FE76645AC1}"/>
              </a:ext>
            </a:extLst>
          </p:cNvPr>
          <p:cNvSpPr>
            <a:spLocks noGrp="1"/>
          </p:cNvSpPr>
          <p:nvPr>
            <p:ph type="dt" sz="half" idx="10"/>
          </p:nvPr>
        </p:nvSpPr>
        <p:spPr/>
        <p:txBody>
          <a:bodyPr/>
          <a:lstStyle/>
          <a:p>
            <a:fld id="{E342FBC7-8A8C-4BD1-9CC7-6A4CC3500226}" type="datetimeFigureOut">
              <a:rPr lang="en-US" smtClean="0"/>
              <a:t>11/24/2024</a:t>
            </a:fld>
            <a:endParaRPr lang="en-US"/>
          </a:p>
        </p:txBody>
      </p:sp>
      <p:sp>
        <p:nvSpPr>
          <p:cNvPr id="4" name="Footer Placeholder 3">
            <a:extLst>
              <a:ext uri="{FF2B5EF4-FFF2-40B4-BE49-F238E27FC236}">
                <a16:creationId xmlns:a16="http://schemas.microsoft.com/office/drawing/2014/main" id="{A3A9EEBA-4EEB-B58B-02E7-4AE26182F6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784E19-B084-98AE-0348-8068D3853C01}"/>
              </a:ext>
            </a:extLst>
          </p:cNvPr>
          <p:cNvSpPr>
            <a:spLocks noGrp="1"/>
          </p:cNvSpPr>
          <p:nvPr>
            <p:ph type="sldNum" sz="quarter" idx="12"/>
          </p:nvPr>
        </p:nvSpPr>
        <p:spPr/>
        <p:txBody>
          <a:bodyPr/>
          <a:lstStyle/>
          <a:p>
            <a:fld id="{57CD83A0-F669-44D9-8490-2585E2A263A4}" type="slidenum">
              <a:rPr lang="en-US" smtClean="0"/>
              <a:t>‹#›</a:t>
            </a:fld>
            <a:endParaRPr lang="en-US"/>
          </a:p>
        </p:txBody>
      </p:sp>
    </p:spTree>
    <p:extLst>
      <p:ext uri="{BB962C8B-B14F-4D97-AF65-F5344CB8AC3E}">
        <p14:creationId xmlns:p14="http://schemas.microsoft.com/office/powerpoint/2010/main" val="175588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2EDBB-A0C3-AADE-75C2-6193DA5AA31D}"/>
              </a:ext>
            </a:extLst>
          </p:cNvPr>
          <p:cNvSpPr>
            <a:spLocks noGrp="1"/>
          </p:cNvSpPr>
          <p:nvPr>
            <p:ph type="dt" sz="half" idx="10"/>
          </p:nvPr>
        </p:nvSpPr>
        <p:spPr/>
        <p:txBody>
          <a:bodyPr/>
          <a:lstStyle/>
          <a:p>
            <a:fld id="{E342FBC7-8A8C-4BD1-9CC7-6A4CC3500226}" type="datetimeFigureOut">
              <a:rPr lang="en-US" smtClean="0"/>
              <a:t>11/24/2024</a:t>
            </a:fld>
            <a:endParaRPr lang="en-US"/>
          </a:p>
        </p:txBody>
      </p:sp>
      <p:sp>
        <p:nvSpPr>
          <p:cNvPr id="3" name="Footer Placeholder 2">
            <a:extLst>
              <a:ext uri="{FF2B5EF4-FFF2-40B4-BE49-F238E27FC236}">
                <a16:creationId xmlns:a16="http://schemas.microsoft.com/office/drawing/2014/main" id="{B2DA0B19-74DC-58AB-88E3-2FA981D004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06846C-F59C-DA5E-EDE1-B5B428C7051B}"/>
              </a:ext>
            </a:extLst>
          </p:cNvPr>
          <p:cNvSpPr>
            <a:spLocks noGrp="1"/>
          </p:cNvSpPr>
          <p:nvPr>
            <p:ph type="sldNum" sz="quarter" idx="12"/>
          </p:nvPr>
        </p:nvSpPr>
        <p:spPr/>
        <p:txBody>
          <a:bodyPr/>
          <a:lstStyle/>
          <a:p>
            <a:fld id="{57CD83A0-F669-44D9-8490-2585E2A263A4}" type="slidenum">
              <a:rPr lang="en-US" smtClean="0"/>
              <a:t>‹#›</a:t>
            </a:fld>
            <a:endParaRPr lang="en-US"/>
          </a:p>
        </p:txBody>
      </p:sp>
    </p:spTree>
    <p:extLst>
      <p:ext uri="{BB962C8B-B14F-4D97-AF65-F5344CB8AC3E}">
        <p14:creationId xmlns:p14="http://schemas.microsoft.com/office/powerpoint/2010/main" val="334581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46DC-2669-4AF7-D2F6-571AA2ED0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C38D0-30E6-385B-79BE-8BD665C877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F97E2C-2DE4-B410-91DB-CD65EA991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F601C3-ACC6-AC9F-3136-B08DBE8D42AF}"/>
              </a:ext>
            </a:extLst>
          </p:cNvPr>
          <p:cNvSpPr>
            <a:spLocks noGrp="1"/>
          </p:cNvSpPr>
          <p:nvPr>
            <p:ph type="dt" sz="half" idx="10"/>
          </p:nvPr>
        </p:nvSpPr>
        <p:spPr/>
        <p:txBody>
          <a:bodyPr/>
          <a:lstStyle/>
          <a:p>
            <a:fld id="{E342FBC7-8A8C-4BD1-9CC7-6A4CC3500226}" type="datetimeFigureOut">
              <a:rPr lang="en-US" smtClean="0"/>
              <a:t>11/24/2024</a:t>
            </a:fld>
            <a:endParaRPr lang="en-US"/>
          </a:p>
        </p:txBody>
      </p:sp>
      <p:sp>
        <p:nvSpPr>
          <p:cNvPr id="6" name="Footer Placeholder 5">
            <a:extLst>
              <a:ext uri="{FF2B5EF4-FFF2-40B4-BE49-F238E27FC236}">
                <a16:creationId xmlns:a16="http://schemas.microsoft.com/office/drawing/2014/main" id="{F9232E94-04AC-AC65-A74A-13573454A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2E89E-31A5-B498-772F-BF9D79ADF34D}"/>
              </a:ext>
            </a:extLst>
          </p:cNvPr>
          <p:cNvSpPr>
            <a:spLocks noGrp="1"/>
          </p:cNvSpPr>
          <p:nvPr>
            <p:ph type="sldNum" sz="quarter" idx="12"/>
          </p:nvPr>
        </p:nvSpPr>
        <p:spPr/>
        <p:txBody>
          <a:bodyPr/>
          <a:lstStyle/>
          <a:p>
            <a:fld id="{57CD83A0-F669-44D9-8490-2585E2A263A4}" type="slidenum">
              <a:rPr lang="en-US" smtClean="0"/>
              <a:t>‹#›</a:t>
            </a:fld>
            <a:endParaRPr lang="en-US"/>
          </a:p>
        </p:txBody>
      </p:sp>
    </p:spTree>
    <p:extLst>
      <p:ext uri="{BB962C8B-B14F-4D97-AF65-F5344CB8AC3E}">
        <p14:creationId xmlns:p14="http://schemas.microsoft.com/office/powerpoint/2010/main" val="2129208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5C8D-C09C-469E-DA79-2723FC484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930C67-7ED0-35A2-4DF8-60F50BF6A0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AB539B-9C03-E5EE-07B9-79F38CF95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81DC8E-79B3-15A6-48C2-410D3D64BE06}"/>
              </a:ext>
            </a:extLst>
          </p:cNvPr>
          <p:cNvSpPr>
            <a:spLocks noGrp="1"/>
          </p:cNvSpPr>
          <p:nvPr>
            <p:ph type="dt" sz="half" idx="10"/>
          </p:nvPr>
        </p:nvSpPr>
        <p:spPr/>
        <p:txBody>
          <a:bodyPr/>
          <a:lstStyle/>
          <a:p>
            <a:fld id="{E342FBC7-8A8C-4BD1-9CC7-6A4CC3500226}" type="datetimeFigureOut">
              <a:rPr lang="en-US" smtClean="0"/>
              <a:t>11/24/2024</a:t>
            </a:fld>
            <a:endParaRPr lang="en-US"/>
          </a:p>
        </p:txBody>
      </p:sp>
      <p:sp>
        <p:nvSpPr>
          <p:cNvPr id="6" name="Footer Placeholder 5">
            <a:extLst>
              <a:ext uri="{FF2B5EF4-FFF2-40B4-BE49-F238E27FC236}">
                <a16:creationId xmlns:a16="http://schemas.microsoft.com/office/drawing/2014/main" id="{2104FACC-906F-BE80-32D5-81887A3035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5BB42-3B26-6508-7225-21CE23974835}"/>
              </a:ext>
            </a:extLst>
          </p:cNvPr>
          <p:cNvSpPr>
            <a:spLocks noGrp="1"/>
          </p:cNvSpPr>
          <p:nvPr>
            <p:ph type="sldNum" sz="quarter" idx="12"/>
          </p:nvPr>
        </p:nvSpPr>
        <p:spPr/>
        <p:txBody>
          <a:bodyPr/>
          <a:lstStyle/>
          <a:p>
            <a:fld id="{57CD83A0-F669-44D9-8490-2585E2A263A4}" type="slidenum">
              <a:rPr lang="en-US" smtClean="0"/>
              <a:t>‹#›</a:t>
            </a:fld>
            <a:endParaRPr lang="en-US"/>
          </a:p>
        </p:txBody>
      </p:sp>
    </p:spTree>
    <p:extLst>
      <p:ext uri="{BB962C8B-B14F-4D97-AF65-F5344CB8AC3E}">
        <p14:creationId xmlns:p14="http://schemas.microsoft.com/office/powerpoint/2010/main" val="137725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9D102-5777-D761-848E-122BF5358A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27CC2-4EE6-8A18-1C7F-3CD2459CA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CBDB9-9F2B-9ADC-C6AC-E1D01D9431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2FBC7-8A8C-4BD1-9CC7-6A4CC3500226}" type="datetimeFigureOut">
              <a:rPr lang="en-US" smtClean="0"/>
              <a:t>11/24/2024</a:t>
            </a:fld>
            <a:endParaRPr lang="en-US"/>
          </a:p>
        </p:txBody>
      </p:sp>
      <p:sp>
        <p:nvSpPr>
          <p:cNvPr id="5" name="Footer Placeholder 4">
            <a:extLst>
              <a:ext uri="{FF2B5EF4-FFF2-40B4-BE49-F238E27FC236}">
                <a16:creationId xmlns:a16="http://schemas.microsoft.com/office/drawing/2014/main" id="{D1A1576B-3C35-3451-A6C9-06AA7592F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4A1685-9B2C-2F14-9633-B14E22A3D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D83A0-F669-44D9-8490-2585E2A263A4}" type="slidenum">
              <a:rPr lang="en-US" smtClean="0"/>
              <a:t>‹#›</a:t>
            </a:fld>
            <a:endParaRPr lang="en-US"/>
          </a:p>
        </p:txBody>
      </p:sp>
    </p:spTree>
    <p:extLst>
      <p:ext uri="{BB962C8B-B14F-4D97-AF65-F5344CB8AC3E}">
        <p14:creationId xmlns:p14="http://schemas.microsoft.com/office/powerpoint/2010/main" val="403902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30ABB-2682-448E-9618-3E47EEC6D889}" type="datetimeFigureOut">
              <a:rPr lang="zh-CN" altLang="en-US" smtClean="0"/>
              <a:t>2024/11/24</a:t>
            </a:fld>
            <a:endParaRPr lang="zh-CN" alt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DA4B3-3A17-4C7C-ABBC-3676A971A5E7}" type="slidenum">
              <a:rPr lang="zh-CN" altLang="en-US" smtClean="0"/>
              <a:t>‹#›</a:t>
            </a:fld>
            <a:endParaRPr lang="zh-CN" altLang="en-US"/>
          </a:p>
        </p:txBody>
      </p:sp>
    </p:spTree>
    <p:extLst>
      <p:ext uri="{BB962C8B-B14F-4D97-AF65-F5344CB8AC3E}">
        <p14:creationId xmlns:p14="http://schemas.microsoft.com/office/powerpoint/2010/main" val="1310054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67"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2pPr>
            <a:lvl3pPr lvl="2"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3pPr>
            <a:lvl4pPr lvl="3"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4pPr>
            <a:lvl5pPr lvl="4"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5pPr>
            <a:lvl6pPr lvl="5"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6pPr>
            <a:lvl7pPr lvl="6"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7pPr>
            <a:lvl8pPr lvl="7"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8pPr>
            <a:lvl9pPr lvl="8"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855336502"/>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EBC637C-6295-4BF7-AF3E-15C52BFA5A8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DB241-8BEA-4296-9CB2-A421BEDD3EDE}" type="datetimeFigureOut">
              <a:rPr lang="en-US" smtClean="0"/>
              <a:t>11/24/2024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10943-D7FD-4F0E-88ED-7C410B20396C}" type="slidenum">
              <a:rPr lang="en-US" smtClean="0"/>
              <a:t>‹#›</a:t>
            </a:fld>
            <a:endParaRPr lang="en-US"/>
          </a:p>
        </p:txBody>
      </p:sp>
    </p:spTree>
    <p:extLst>
      <p:ext uri="{BB962C8B-B14F-4D97-AF65-F5344CB8AC3E}">
        <p14:creationId xmlns:p14="http://schemas.microsoft.com/office/powerpoint/2010/main" val="20327664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65090819"/>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6.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4.svg"/><Relationship Id="rId4" Type="http://schemas.openxmlformats.org/officeDocument/2006/relationships/image" Target="../media/image25.png"/><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6.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4.svg"/><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40.sv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31.png"/><Relationship Id="rId5" Type="http://schemas.openxmlformats.org/officeDocument/2006/relationships/image" Target="../media/image14.png"/><Relationship Id="rId10" Type="http://schemas.openxmlformats.org/officeDocument/2006/relationships/image" Target="../media/image20.svg"/><Relationship Id="rId4" Type="http://schemas.openxmlformats.org/officeDocument/2006/relationships/image" Target="../media/image13.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0.sv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4.png"/><Relationship Id="rId10" Type="http://schemas.openxmlformats.org/officeDocument/2006/relationships/image" Target="../media/image20.svg"/><Relationship Id="rId4"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6.sv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4.svg"/><Relationship Id="rId4" Type="http://schemas.openxmlformats.org/officeDocument/2006/relationships/image" Target="../media/image19.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4.svg"/><Relationship Id="rId4" Type="http://schemas.openxmlformats.org/officeDocument/2006/relationships/image" Target="../media/image19.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D6335AA-1BCB-5FE4-137D-41128E4DCEA4}"/>
              </a:ext>
            </a:extLst>
          </p:cNvPr>
          <p:cNvSpPr/>
          <p:nvPr/>
        </p:nvSpPr>
        <p:spPr>
          <a:xfrm>
            <a:off x="187288" y="4734239"/>
            <a:ext cx="5012674" cy="2076161"/>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Freeform 2">
            <a:extLst>
              <a:ext uri="{FF2B5EF4-FFF2-40B4-BE49-F238E27FC236}">
                <a16:creationId xmlns:a16="http://schemas.microsoft.com/office/drawing/2014/main" id="{6458AE3F-E0E9-BB3B-1FE1-93AB0CE80879}"/>
              </a:ext>
            </a:extLst>
          </p:cNvPr>
          <p:cNvSpPr/>
          <p:nvPr/>
        </p:nvSpPr>
        <p:spPr>
          <a:xfrm>
            <a:off x="-703273" y="4439797"/>
            <a:ext cx="3533116" cy="2665046"/>
          </a:xfrm>
          <a:custGeom>
            <a:avLst/>
            <a:gdLst/>
            <a:ahLst/>
            <a:cxnLst/>
            <a:rect l="l" t="t" r="r" b="b"/>
            <a:pathLst>
              <a:path w="8175260" h="5231457">
                <a:moveTo>
                  <a:pt x="0" y="0"/>
                </a:moveTo>
                <a:lnTo>
                  <a:pt x="8175260" y="0"/>
                </a:lnTo>
                <a:lnTo>
                  <a:pt x="8175260" y="5231458"/>
                </a:lnTo>
                <a:lnTo>
                  <a:pt x="0" y="523145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0570D895-22B0-2354-9D03-D2F2F1EF9D15}"/>
              </a:ext>
            </a:extLst>
          </p:cNvPr>
          <p:cNvSpPr txBox="1"/>
          <p:nvPr/>
        </p:nvSpPr>
        <p:spPr>
          <a:xfrm>
            <a:off x="1378947" y="6056157"/>
            <a:ext cx="64503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Sitka Banner" pitchFamily="2" charset="0"/>
                <a:ea typeface="Calibri"/>
                <a:cs typeface="Calibri"/>
                <a:sym typeface="Calibri"/>
              </a:rPr>
              <a:t>THEO DẤU CHÂN NHÂN</a:t>
            </a:r>
            <a:r>
              <a:rPr kumimoji="0" lang="en-US" sz="2400" b="1" i="0" u="none" strike="noStrike" kern="0" cap="none" spc="0" normalizeH="0" noProof="0" dirty="0">
                <a:ln>
                  <a:noFill/>
                </a:ln>
                <a:solidFill>
                  <a:srgbClr val="FFFFFF"/>
                </a:solidFill>
                <a:effectLst/>
                <a:uLnTx/>
                <a:uFillTx/>
                <a:latin typeface="Sitka Banner" pitchFamily="2" charset="0"/>
                <a:ea typeface="Calibri"/>
                <a:cs typeface="Calibri"/>
                <a:sym typeface="Calibri"/>
              </a:rPr>
              <a:t> VẬT</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38FAC25F-E845-5C8D-7C60-6BA77DB8CDD8}"/>
              </a:ext>
            </a:extLst>
          </p:cNvPr>
          <p:cNvSpPr txBox="1"/>
          <p:nvPr/>
        </p:nvSpPr>
        <p:spPr>
          <a:xfrm>
            <a:off x="399586" y="1244771"/>
            <a:ext cx="11516298" cy="605981"/>
          </a:xfrm>
          <a:prstGeom prst="wedgeRoundRectCallout">
            <a:avLst>
              <a:gd name="adj1" fmla="val 31626"/>
              <a:gd name="adj2" fmla="val 110866"/>
              <a:gd name="adj3" fmla="val 16667"/>
            </a:avLst>
          </a:prstGeom>
          <a:solidFill>
            <a:sysClr val="window" lastClr="FFFFFF"/>
          </a:solidFill>
          <a:ln w="28575" cap="flat" cmpd="sng" algn="ctr">
            <a:solidFill>
              <a:srgbClr val="ED7D31"/>
            </a:solidFill>
            <a:prstDash val="solid"/>
            <a:miter lim="800000"/>
          </a:ln>
          <a:effectLst/>
        </p:spPr>
        <p:txBody>
          <a:bodyPr wrap="square" rtlCol="0">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Dựa</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vào</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dữ</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kiện</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cho</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sẵn</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hãy</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cho</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biết</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đây</a:t>
            </a:r>
            <a:r>
              <a:rPr kumimoji="0" lang="en-US" sz="2800" b="1" i="0" u="none" strike="noStrike" kern="0" cap="none" spc="0" normalizeH="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noProof="0" dirty="0" err="1">
                <a:ln>
                  <a:noFill/>
                </a:ln>
                <a:solidFill>
                  <a:prstClr val="black"/>
                </a:solidFill>
                <a:effectLst/>
                <a:uLnTx/>
                <a:uFillTx/>
                <a:latin typeface="Sitka Banner" pitchFamily="2" charset="0"/>
                <a:ea typeface="Calibri" panose="020F0502020204030204" pitchFamily="34" charset="0"/>
                <a:cs typeface="+mn-cs"/>
              </a:rPr>
              <a:t>là</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nhân</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vật</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lịch</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sử</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nào</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a:t>
            </a:r>
            <a:endParaRPr kumimoji="0" lang="en-US" sz="4000" b="1" i="0" u="none" strike="noStrike" kern="0" cap="none" spc="0" normalizeH="0" baseline="0" noProof="0" dirty="0">
              <a:ln>
                <a:noFill/>
              </a:ln>
              <a:solidFill>
                <a:srgbClr val="C00000"/>
              </a:solidFill>
              <a:effectLst/>
              <a:uLnTx/>
              <a:uFillTx/>
              <a:latin typeface="Sitka Banner" pitchFamily="2"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35348E42-FF11-0350-2B06-AC219F05785A}"/>
              </a:ext>
            </a:extLst>
          </p:cNvPr>
          <p:cNvGrpSpPr/>
          <p:nvPr/>
        </p:nvGrpSpPr>
        <p:grpSpPr>
          <a:xfrm>
            <a:off x="5199962" y="2315005"/>
            <a:ext cx="6992038" cy="4495395"/>
            <a:chOff x="2667000" y="1508396"/>
            <a:chExt cx="6857391" cy="5348995"/>
          </a:xfrm>
        </p:grpSpPr>
        <p:grpSp>
          <p:nvGrpSpPr>
            <p:cNvPr id="14" name="Group 2">
              <a:extLst>
                <a:ext uri="{FF2B5EF4-FFF2-40B4-BE49-F238E27FC236}">
                  <a16:creationId xmlns:a16="http://schemas.microsoft.com/office/drawing/2014/main" id="{98A75128-0040-D56A-0C72-790381969D76}"/>
                </a:ext>
              </a:extLst>
            </p:cNvPr>
            <p:cNvGrpSpPr/>
            <p:nvPr/>
          </p:nvGrpSpPr>
          <p:grpSpPr>
            <a:xfrm>
              <a:off x="2667000" y="5292487"/>
              <a:ext cx="6857391" cy="1564904"/>
              <a:chOff x="0" y="0"/>
              <a:chExt cx="2239282" cy="511020"/>
            </a:xfrm>
          </p:grpSpPr>
          <p:sp>
            <p:nvSpPr>
              <p:cNvPr id="45" name="Freeform 3">
                <a:extLst>
                  <a:ext uri="{FF2B5EF4-FFF2-40B4-BE49-F238E27FC236}">
                    <a16:creationId xmlns:a16="http://schemas.microsoft.com/office/drawing/2014/main" id="{6607AE25-699D-D444-856B-0B78763EADA6}"/>
                  </a:ext>
                </a:extLst>
              </p:cNvPr>
              <p:cNvSpPr/>
              <p:nvPr/>
            </p:nvSpPr>
            <p:spPr>
              <a:xfrm>
                <a:off x="0" y="0"/>
                <a:ext cx="2239282" cy="511020"/>
              </a:xfrm>
              <a:custGeom>
                <a:avLst/>
                <a:gdLst/>
                <a:ahLst/>
                <a:cxnLst/>
                <a:rect l="l" t="t" r="r" b="b"/>
                <a:pathLst>
                  <a:path w="2239282" h="511020">
                    <a:moveTo>
                      <a:pt x="203200" y="0"/>
                    </a:moveTo>
                    <a:lnTo>
                      <a:pt x="2036082" y="0"/>
                    </a:lnTo>
                    <a:lnTo>
                      <a:pt x="2239282" y="511020"/>
                    </a:lnTo>
                    <a:lnTo>
                      <a:pt x="0" y="511020"/>
                    </a:lnTo>
                    <a:lnTo>
                      <a:pt x="203200" y="0"/>
                    </a:lnTo>
                    <a:close/>
                  </a:path>
                </a:pathLst>
              </a:custGeom>
              <a:solidFill>
                <a:srgbClr val="EFB1B1"/>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 name="TextBox 4">
                <a:extLst>
                  <a:ext uri="{FF2B5EF4-FFF2-40B4-BE49-F238E27FC236}">
                    <a16:creationId xmlns:a16="http://schemas.microsoft.com/office/drawing/2014/main" id="{0A21C0C4-61E7-6D69-1EF7-DAE4230BB31A}"/>
                  </a:ext>
                </a:extLst>
              </p:cNvPr>
              <p:cNvSpPr txBox="1"/>
              <p:nvPr/>
            </p:nvSpPr>
            <p:spPr>
              <a:xfrm>
                <a:off x="127000" y="-38100"/>
                <a:ext cx="1985282" cy="54912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5">
              <a:extLst>
                <a:ext uri="{FF2B5EF4-FFF2-40B4-BE49-F238E27FC236}">
                  <a16:creationId xmlns:a16="http://schemas.microsoft.com/office/drawing/2014/main" id="{CC8B7BEA-3408-4E5F-00FC-9728EDDFC299}"/>
                </a:ext>
              </a:extLst>
            </p:cNvPr>
            <p:cNvGrpSpPr/>
            <p:nvPr/>
          </p:nvGrpSpPr>
          <p:grpSpPr>
            <a:xfrm>
              <a:off x="3297130" y="5292487"/>
              <a:ext cx="667693" cy="500769"/>
              <a:chOff x="0" y="0"/>
              <a:chExt cx="812800" cy="609600"/>
            </a:xfrm>
          </p:grpSpPr>
          <p:sp>
            <p:nvSpPr>
              <p:cNvPr id="43" name="Freeform 6">
                <a:extLst>
                  <a:ext uri="{FF2B5EF4-FFF2-40B4-BE49-F238E27FC236}">
                    <a16:creationId xmlns:a16="http://schemas.microsoft.com/office/drawing/2014/main" id="{E7FE066D-FD99-D84F-EAD4-17429415DE4E}"/>
                  </a:ext>
                </a:extLst>
              </p:cNvPr>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solidFill>
                <a:srgbClr val="DBC58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4" name="TextBox 7">
                <a:extLst>
                  <a:ext uri="{FF2B5EF4-FFF2-40B4-BE49-F238E27FC236}">
                    <a16:creationId xmlns:a16="http://schemas.microsoft.com/office/drawing/2014/main" id="{A55D4FC1-0B55-2762-65BA-75FBFF1F21BA}"/>
                  </a:ext>
                </a:extLst>
              </p:cNvPr>
              <p:cNvSpPr txBox="1"/>
              <p:nvPr/>
            </p:nvSpPr>
            <p:spPr>
              <a:xfrm>
                <a:off x="101600" y="-38100"/>
                <a:ext cx="609600" cy="64770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8">
              <a:extLst>
                <a:ext uri="{FF2B5EF4-FFF2-40B4-BE49-F238E27FC236}">
                  <a16:creationId xmlns:a16="http://schemas.microsoft.com/office/drawing/2014/main" id="{DF2B4002-3871-F911-7C7F-BC47FB360E38}"/>
                </a:ext>
              </a:extLst>
            </p:cNvPr>
            <p:cNvGrpSpPr/>
            <p:nvPr/>
          </p:nvGrpSpPr>
          <p:grpSpPr>
            <a:xfrm>
              <a:off x="8230729" y="5292487"/>
              <a:ext cx="667693" cy="500769"/>
              <a:chOff x="0" y="0"/>
              <a:chExt cx="812800" cy="609600"/>
            </a:xfrm>
          </p:grpSpPr>
          <p:sp>
            <p:nvSpPr>
              <p:cNvPr id="41" name="Freeform 9">
                <a:extLst>
                  <a:ext uri="{FF2B5EF4-FFF2-40B4-BE49-F238E27FC236}">
                    <a16:creationId xmlns:a16="http://schemas.microsoft.com/office/drawing/2014/main" id="{D58342B9-4E0A-7E5E-3301-460BFCDDBA83}"/>
                  </a:ext>
                </a:extLst>
              </p:cNvPr>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DBC58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2" name="TextBox 10">
                <a:extLst>
                  <a:ext uri="{FF2B5EF4-FFF2-40B4-BE49-F238E27FC236}">
                    <a16:creationId xmlns:a16="http://schemas.microsoft.com/office/drawing/2014/main" id="{27E18059-74A2-95AD-B134-21E23E575D25}"/>
                  </a:ext>
                </a:extLst>
              </p:cNvPr>
              <p:cNvSpPr txBox="1"/>
              <p:nvPr/>
            </p:nvSpPr>
            <p:spPr>
              <a:xfrm>
                <a:off x="101600" y="-38100"/>
                <a:ext cx="609600" cy="64770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1">
              <a:extLst>
                <a:ext uri="{FF2B5EF4-FFF2-40B4-BE49-F238E27FC236}">
                  <a16:creationId xmlns:a16="http://schemas.microsoft.com/office/drawing/2014/main" id="{4CFAA549-FDFE-18EE-A204-522C2A3D010E}"/>
                </a:ext>
              </a:extLst>
            </p:cNvPr>
            <p:cNvGrpSpPr/>
            <p:nvPr/>
          </p:nvGrpSpPr>
          <p:grpSpPr>
            <a:xfrm>
              <a:off x="3461574" y="4228351"/>
              <a:ext cx="5268243" cy="1564904"/>
              <a:chOff x="0" y="0"/>
              <a:chExt cx="1720346" cy="511020"/>
            </a:xfrm>
          </p:grpSpPr>
          <p:sp>
            <p:nvSpPr>
              <p:cNvPr id="39" name="Freeform 12">
                <a:extLst>
                  <a:ext uri="{FF2B5EF4-FFF2-40B4-BE49-F238E27FC236}">
                    <a16:creationId xmlns:a16="http://schemas.microsoft.com/office/drawing/2014/main" id="{B3D4675E-84ED-3DC9-1533-B1D463A858A7}"/>
                  </a:ext>
                </a:extLst>
              </p:cNvPr>
              <p:cNvSpPr/>
              <p:nvPr/>
            </p:nvSpPr>
            <p:spPr>
              <a:xfrm>
                <a:off x="0" y="0"/>
                <a:ext cx="1720346" cy="511020"/>
              </a:xfrm>
              <a:custGeom>
                <a:avLst/>
                <a:gdLst/>
                <a:ahLst/>
                <a:cxnLst/>
                <a:rect l="l" t="t" r="r" b="b"/>
                <a:pathLst>
                  <a:path w="1720346" h="511020">
                    <a:moveTo>
                      <a:pt x="203200" y="0"/>
                    </a:moveTo>
                    <a:lnTo>
                      <a:pt x="1517146" y="0"/>
                    </a:lnTo>
                    <a:lnTo>
                      <a:pt x="1720346" y="511020"/>
                    </a:lnTo>
                    <a:lnTo>
                      <a:pt x="0" y="511020"/>
                    </a:lnTo>
                    <a:lnTo>
                      <a:pt x="203200" y="0"/>
                    </a:lnTo>
                    <a:close/>
                  </a:path>
                </a:pathLst>
              </a:custGeom>
              <a:solidFill>
                <a:srgbClr val="F8E2A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 name="TextBox 13">
                <a:extLst>
                  <a:ext uri="{FF2B5EF4-FFF2-40B4-BE49-F238E27FC236}">
                    <a16:creationId xmlns:a16="http://schemas.microsoft.com/office/drawing/2014/main" id="{1E3C9377-95F0-F707-7476-9CD083EC7DE0}"/>
                  </a:ext>
                </a:extLst>
              </p:cNvPr>
              <p:cNvSpPr txBox="1"/>
              <p:nvPr/>
            </p:nvSpPr>
            <p:spPr>
              <a:xfrm>
                <a:off x="127000" y="-38100"/>
                <a:ext cx="1466346" cy="54912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 name="Group 14">
              <a:extLst>
                <a:ext uri="{FF2B5EF4-FFF2-40B4-BE49-F238E27FC236}">
                  <a16:creationId xmlns:a16="http://schemas.microsoft.com/office/drawing/2014/main" id="{C5D16E5A-F0FC-C794-E346-C18F36A6CF79}"/>
                </a:ext>
              </a:extLst>
            </p:cNvPr>
            <p:cNvGrpSpPr/>
            <p:nvPr/>
          </p:nvGrpSpPr>
          <p:grpSpPr>
            <a:xfrm>
              <a:off x="4081862" y="4228352"/>
              <a:ext cx="667693" cy="500769"/>
              <a:chOff x="0" y="0"/>
              <a:chExt cx="812800" cy="609600"/>
            </a:xfrm>
          </p:grpSpPr>
          <p:sp>
            <p:nvSpPr>
              <p:cNvPr id="37" name="Freeform 15">
                <a:extLst>
                  <a:ext uri="{FF2B5EF4-FFF2-40B4-BE49-F238E27FC236}">
                    <a16:creationId xmlns:a16="http://schemas.microsoft.com/office/drawing/2014/main" id="{BC8BD864-64B3-2CE1-18D0-F8A433A71444}"/>
                  </a:ext>
                </a:extLst>
              </p:cNvPr>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solidFill>
                <a:srgbClr val="D1BEA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 name="TextBox 16">
                <a:extLst>
                  <a:ext uri="{FF2B5EF4-FFF2-40B4-BE49-F238E27FC236}">
                    <a16:creationId xmlns:a16="http://schemas.microsoft.com/office/drawing/2014/main" id="{DB55817B-522F-2F4E-98A0-7604AE645727}"/>
                  </a:ext>
                </a:extLst>
              </p:cNvPr>
              <p:cNvSpPr txBox="1"/>
              <p:nvPr/>
            </p:nvSpPr>
            <p:spPr>
              <a:xfrm>
                <a:off x="101600" y="-38100"/>
                <a:ext cx="609600" cy="64770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7">
              <a:extLst>
                <a:ext uri="{FF2B5EF4-FFF2-40B4-BE49-F238E27FC236}">
                  <a16:creationId xmlns:a16="http://schemas.microsoft.com/office/drawing/2014/main" id="{FC1A7CD6-4BF0-65AB-E1BB-99EBD317F9FB}"/>
                </a:ext>
              </a:extLst>
            </p:cNvPr>
            <p:cNvGrpSpPr/>
            <p:nvPr/>
          </p:nvGrpSpPr>
          <p:grpSpPr>
            <a:xfrm>
              <a:off x="7436456" y="4228352"/>
              <a:ext cx="667693" cy="500769"/>
              <a:chOff x="0" y="0"/>
              <a:chExt cx="812800" cy="609600"/>
            </a:xfrm>
          </p:grpSpPr>
          <p:sp>
            <p:nvSpPr>
              <p:cNvPr id="35" name="Freeform 18">
                <a:extLst>
                  <a:ext uri="{FF2B5EF4-FFF2-40B4-BE49-F238E27FC236}">
                    <a16:creationId xmlns:a16="http://schemas.microsoft.com/office/drawing/2014/main" id="{C1DC1A98-70A1-D918-B43B-3D0C34D5D890}"/>
                  </a:ext>
                </a:extLst>
              </p:cNvPr>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D1BEA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19">
                <a:extLst>
                  <a:ext uri="{FF2B5EF4-FFF2-40B4-BE49-F238E27FC236}">
                    <a16:creationId xmlns:a16="http://schemas.microsoft.com/office/drawing/2014/main" id="{9D82968A-0CEE-0249-17D1-3A5080E56C5E}"/>
                  </a:ext>
                </a:extLst>
              </p:cNvPr>
              <p:cNvSpPr txBox="1"/>
              <p:nvPr/>
            </p:nvSpPr>
            <p:spPr>
              <a:xfrm>
                <a:off x="101600" y="-38100"/>
                <a:ext cx="609600" cy="64770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a:extLst>
                <a:ext uri="{FF2B5EF4-FFF2-40B4-BE49-F238E27FC236}">
                  <a16:creationId xmlns:a16="http://schemas.microsoft.com/office/drawing/2014/main" id="{E76B3822-878B-8F70-1C45-50D57DA489D8}"/>
                </a:ext>
              </a:extLst>
            </p:cNvPr>
            <p:cNvGrpSpPr/>
            <p:nvPr/>
          </p:nvGrpSpPr>
          <p:grpSpPr>
            <a:xfrm>
              <a:off x="4251954" y="3164217"/>
              <a:ext cx="3687483" cy="1564904"/>
              <a:chOff x="0" y="0"/>
              <a:chExt cx="1204148" cy="511020"/>
            </a:xfrm>
          </p:grpSpPr>
          <p:sp>
            <p:nvSpPr>
              <p:cNvPr id="33" name="Freeform 21">
                <a:extLst>
                  <a:ext uri="{FF2B5EF4-FFF2-40B4-BE49-F238E27FC236}">
                    <a16:creationId xmlns:a16="http://schemas.microsoft.com/office/drawing/2014/main" id="{70D2C596-9ABD-9F81-BE21-6FC1E849CB4B}"/>
                  </a:ext>
                </a:extLst>
              </p:cNvPr>
              <p:cNvSpPr/>
              <p:nvPr/>
            </p:nvSpPr>
            <p:spPr>
              <a:xfrm>
                <a:off x="0" y="0"/>
                <a:ext cx="1204148" cy="511020"/>
              </a:xfrm>
              <a:custGeom>
                <a:avLst/>
                <a:gdLst/>
                <a:ahLst/>
                <a:cxnLst/>
                <a:rect l="l" t="t" r="r" b="b"/>
                <a:pathLst>
                  <a:path w="1204148" h="511020">
                    <a:moveTo>
                      <a:pt x="203200" y="0"/>
                    </a:moveTo>
                    <a:lnTo>
                      <a:pt x="1000948" y="0"/>
                    </a:lnTo>
                    <a:lnTo>
                      <a:pt x="1204148" y="511020"/>
                    </a:lnTo>
                    <a:lnTo>
                      <a:pt x="0" y="511020"/>
                    </a:lnTo>
                    <a:lnTo>
                      <a:pt x="203200" y="0"/>
                    </a:lnTo>
                    <a:close/>
                  </a:path>
                </a:pathLst>
              </a:custGeom>
              <a:solidFill>
                <a:srgbClr val="DDCBB9"/>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22">
                <a:extLst>
                  <a:ext uri="{FF2B5EF4-FFF2-40B4-BE49-F238E27FC236}">
                    <a16:creationId xmlns:a16="http://schemas.microsoft.com/office/drawing/2014/main" id="{67EA0FA2-CC14-675D-DA6E-F4CA2731B96B}"/>
                  </a:ext>
                </a:extLst>
              </p:cNvPr>
              <p:cNvSpPr txBox="1"/>
              <p:nvPr/>
            </p:nvSpPr>
            <p:spPr>
              <a:xfrm>
                <a:off x="127000" y="-38100"/>
                <a:ext cx="950148" cy="54912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 name="Group 23">
              <a:extLst>
                <a:ext uri="{FF2B5EF4-FFF2-40B4-BE49-F238E27FC236}">
                  <a16:creationId xmlns:a16="http://schemas.microsoft.com/office/drawing/2014/main" id="{608DB1E5-A321-1877-F850-2FED4F0E5569}"/>
                </a:ext>
              </a:extLst>
            </p:cNvPr>
            <p:cNvGrpSpPr/>
            <p:nvPr/>
          </p:nvGrpSpPr>
          <p:grpSpPr>
            <a:xfrm>
              <a:off x="4869847" y="3164217"/>
              <a:ext cx="667693" cy="500769"/>
              <a:chOff x="0" y="0"/>
              <a:chExt cx="812800" cy="609600"/>
            </a:xfrm>
          </p:grpSpPr>
          <p:sp>
            <p:nvSpPr>
              <p:cNvPr id="31" name="Freeform 24">
                <a:extLst>
                  <a:ext uri="{FF2B5EF4-FFF2-40B4-BE49-F238E27FC236}">
                    <a16:creationId xmlns:a16="http://schemas.microsoft.com/office/drawing/2014/main" id="{D44D1071-9A89-E439-F46A-FB0B671D129E}"/>
                  </a:ext>
                </a:extLst>
              </p:cNvPr>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solidFill>
                <a:srgbClr val="98B6A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25">
                <a:extLst>
                  <a:ext uri="{FF2B5EF4-FFF2-40B4-BE49-F238E27FC236}">
                    <a16:creationId xmlns:a16="http://schemas.microsoft.com/office/drawing/2014/main" id="{13C9B78B-E30A-D507-69EF-74CB9DC12B3B}"/>
                  </a:ext>
                </a:extLst>
              </p:cNvPr>
              <p:cNvSpPr txBox="1"/>
              <p:nvPr/>
            </p:nvSpPr>
            <p:spPr>
              <a:xfrm>
                <a:off x="101600" y="-38100"/>
                <a:ext cx="609600" cy="64770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6">
              <a:extLst>
                <a:ext uri="{FF2B5EF4-FFF2-40B4-BE49-F238E27FC236}">
                  <a16:creationId xmlns:a16="http://schemas.microsoft.com/office/drawing/2014/main" id="{2125EB97-C71D-B9BC-9D8B-2EA0C557DC3A}"/>
                </a:ext>
              </a:extLst>
            </p:cNvPr>
            <p:cNvGrpSpPr/>
            <p:nvPr/>
          </p:nvGrpSpPr>
          <p:grpSpPr>
            <a:xfrm>
              <a:off x="6647680" y="3164217"/>
              <a:ext cx="667693" cy="500769"/>
              <a:chOff x="0" y="0"/>
              <a:chExt cx="812800" cy="609600"/>
            </a:xfrm>
          </p:grpSpPr>
          <p:sp>
            <p:nvSpPr>
              <p:cNvPr id="29" name="Freeform 27">
                <a:extLst>
                  <a:ext uri="{FF2B5EF4-FFF2-40B4-BE49-F238E27FC236}">
                    <a16:creationId xmlns:a16="http://schemas.microsoft.com/office/drawing/2014/main" id="{32F07682-4C74-9907-1CDD-4B91C07B2277}"/>
                  </a:ext>
                </a:extLst>
              </p:cNvPr>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98B6A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28">
                <a:extLst>
                  <a:ext uri="{FF2B5EF4-FFF2-40B4-BE49-F238E27FC236}">
                    <a16:creationId xmlns:a16="http://schemas.microsoft.com/office/drawing/2014/main" id="{7DF9E9D1-EA68-298E-1D4E-0584C77536F9}"/>
                  </a:ext>
                </a:extLst>
              </p:cNvPr>
              <p:cNvSpPr txBox="1"/>
              <p:nvPr/>
            </p:nvSpPr>
            <p:spPr>
              <a:xfrm>
                <a:off x="101600" y="-38100"/>
                <a:ext cx="609600" cy="64770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9">
              <a:extLst>
                <a:ext uri="{FF2B5EF4-FFF2-40B4-BE49-F238E27FC236}">
                  <a16:creationId xmlns:a16="http://schemas.microsoft.com/office/drawing/2014/main" id="{324BE430-45CA-55F0-FE64-C1CDEAF31AA8}"/>
                </a:ext>
              </a:extLst>
            </p:cNvPr>
            <p:cNvGrpSpPr/>
            <p:nvPr/>
          </p:nvGrpSpPr>
          <p:grpSpPr>
            <a:xfrm>
              <a:off x="5039676" y="2296382"/>
              <a:ext cx="2112039" cy="1368605"/>
              <a:chOff x="0" y="0"/>
              <a:chExt cx="689687" cy="446918"/>
            </a:xfrm>
          </p:grpSpPr>
          <p:sp>
            <p:nvSpPr>
              <p:cNvPr id="27" name="Freeform 30">
                <a:extLst>
                  <a:ext uri="{FF2B5EF4-FFF2-40B4-BE49-F238E27FC236}">
                    <a16:creationId xmlns:a16="http://schemas.microsoft.com/office/drawing/2014/main" id="{170C8882-1709-0A59-2AD8-381293F739F6}"/>
                  </a:ext>
                </a:extLst>
              </p:cNvPr>
              <p:cNvSpPr/>
              <p:nvPr/>
            </p:nvSpPr>
            <p:spPr>
              <a:xfrm>
                <a:off x="0" y="0"/>
                <a:ext cx="689687" cy="446918"/>
              </a:xfrm>
              <a:custGeom>
                <a:avLst/>
                <a:gdLst/>
                <a:ahLst/>
                <a:cxnLst/>
                <a:rect l="l" t="t" r="r" b="b"/>
                <a:pathLst>
                  <a:path w="689687" h="446918">
                    <a:moveTo>
                      <a:pt x="203200" y="0"/>
                    </a:moveTo>
                    <a:lnTo>
                      <a:pt x="486487" y="0"/>
                    </a:lnTo>
                    <a:lnTo>
                      <a:pt x="689687" y="446918"/>
                    </a:lnTo>
                    <a:lnTo>
                      <a:pt x="0" y="446918"/>
                    </a:lnTo>
                    <a:lnTo>
                      <a:pt x="203200" y="0"/>
                    </a:lnTo>
                    <a:close/>
                  </a:path>
                </a:pathLst>
              </a:custGeom>
              <a:solidFill>
                <a:srgbClr val="B2CFC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31">
                <a:extLst>
                  <a:ext uri="{FF2B5EF4-FFF2-40B4-BE49-F238E27FC236}">
                    <a16:creationId xmlns:a16="http://schemas.microsoft.com/office/drawing/2014/main" id="{129B2DF4-BF8B-718E-698F-809FC8B34C71}"/>
                  </a:ext>
                </a:extLst>
              </p:cNvPr>
              <p:cNvSpPr txBox="1"/>
              <p:nvPr/>
            </p:nvSpPr>
            <p:spPr>
              <a:xfrm>
                <a:off x="127000" y="-38100"/>
                <a:ext cx="435687" cy="485018"/>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32">
              <a:extLst>
                <a:ext uri="{FF2B5EF4-FFF2-40B4-BE49-F238E27FC236}">
                  <a16:creationId xmlns:a16="http://schemas.microsoft.com/office/drawing/2014/main" id="{D64083F4-BE21-D13B-EAD0-4F5505FFF6C8}"/>
                </a:ext>
              </a:extLst>
            </p:cNvPr>
            <p:cNvGrpSpPr/>
            <p:nvPr/>
          </p:nvGrpSpPr>
          <p:grpSpPr>
            <a:xfrm>
              <a:off x="5081638" y="1508396"/>
              <a:ext cx="2028115" cy="1200281"/>
              <a:chOff x="0" y="0"/>
              <a:chExt cx="812800" cy="481032"/>
            </a:xfrm>
          </p:grpSpPr>
          <p:sp>
            <p:nvSpPr>
              <p:cNvPr id="25" name="Freeform 33">
                <a:extLst>
                  <a:ext uri="{FF2B5EF4-FFF2-40B4-BE49-F238E27FC236}">
                    <a16:creationId xmlns:a16="http://schemas.microsoft.com/office/drawing/2014/main" id="{347BF9A0-AC67-76E4-5405-DAE6EB69B071}"/>
                  </a:ext>
                </a:extLst>
              </p:cNvPr>
              <p:cNvSpPr/>
              <p:nvPr/>
            </p:nvSpPr>
            <p:spPr>
              <a:xfrm>
                <a:off x="0" y="0"/>
                <a:ext cx="812800" cy="481032"/>
              </a:xfrm>
              <a:custGeom>
                <a:avLst/>
                <a:gdLst/>
                <a:ahLst/>
                <a:cxnLst/>
                <a:rect l="l" t="t" r="r" b="b"/>
                <a:pathLst>
                  <a:path w="812800" h="481032">
                    <a:moveTo>
                      <a:pt x="406400" y="0"/>
                    </a:moveTo>
                    <a:lnTo>
                      <a:pt x="812800" y="481032"/>
                    </a:lnTo>
                    <a:lnTo>
                      <a:pt x="0" y="481032"/>
                    </a:lnTo>
                    <a:lnTo>
                      <a:pt x="406400" y="0"/>
                    </a:lnTo>
                    <a:close/>
                  </a:path>
                </a:pathLst>
              </a:custGeom>
              <a:solidFill>
                <a:srgbClr val="B2CFC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34">
                <a:extLst>
                  <a:ext uri="{FF2B5EF4-FFF2-40B4-BE49-F238E27FC236}">
                    <a16:creationId xmlns:a16="http://schemas.microsoft.com/office/drawing/2014/main" id="{FDC89E9A-627F-F716-F136-02CFB1C8B20D}"/>
                  </a:ext>
                </a:extLst>
              </p:cNvPr>
              <p:cNvSpPr txBox="1"/>
              <p:nvPr/>
            </p:nvSpPr>
            <p:spPr>
              <a:xfrm>
                <a:off x="127000" y="185236"/>
                <a:ext cx="558800" cy="261436"/>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48" name="TextBox 47">
            <a:extLst>
              <a:ext uri="{FF2B5EF4-FFF2-40B4-BE49-F238E27FC236}">
                <a16:creationId xmlns:a16="http://schemas.microsoft.com/office/drawing/2014/main" id="{25B41270-786E-5E40-58AA-DB51541FA161}"/>
              </a:ext>
            </a:extLst>
          </p:cNvPr>
          <p:cNvSpPr txBox="1"/>
          <p:nvPr/>
        </p:nvSpPr>
        <p:spPr>
          <a:xfrm>
            <a:off x="5465508" y="5339411"/>
            <a:ext cx="6450376" cy="52322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Sitka Banner" pitchFamily="2" charset="0"/>
                <a:ea typeface="+mn-ea"/>
                <a:cs typeface="+mn-cs"/>
              </a:rPr>
              <a:t>1961</a:t>
            </a:r>
          </a:p>
        </p:txBody>
      </p:sp>
      <p:sp>
        <p:nvSpPr>
          <p:cNvPr id="50" name="TextBox 49">
            <a:extLst>
              <a:ext uri="{FF2B5EF4-FFF2-40B4-BE49-F238E27FC236}">
                <a16:creationId xmlns:a16="http://schemas.microsoft.com/office/drawing/2014/main" id="{47C3CD98-BF70-0757-502A-DE6404268769}"/>
              </a:ext>
            </a:extLst>
          </p:cNvPr>
          <p:cNvSpPr txBox="1"/>
          <p:nvPr/>
        </p:nvSpPr>
        <p:spPr>
          <a:xfrm>
            <a:off x="7662012" y="4497963"/>
            <a:ext cx="693902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a:ln>
                  <a:noFill/>
                </a:ln>
                <a:solidFill>
                  <a:srgbClr val="202124"/>
                </a:solidFill>
                <a:effectLst/>
                <a:uLnTx/>
                <a:uFillTx/>
                <a:latin typeface="Sitka Banner" pitchFamily="2" charset="0"/>
                <a:ea typeface="+mn-ea"/>
                <a:cs typeface="+mn-cs"/>
              </a:rPr>
              <a:t>Tàu</a:t>
            </a:r>
            <a:r>
              <a:rPr kumimoji="0" lang="fr-FR" sz="2800" b="0" i="0" u="none" strike="noStrike" kern="1200" cap="none" spc="0" normalizeH="0" baseline="0" noProof="0" dirty="0">
                <a:ln>
                  <a:noFill/>
                </a:ln>
                <a:solidFill>
                  <a:srgbClr val="202124"/>
                </a:solidFill>
                <a:effectLst/>
                <a:uLnTx/>
                <a:uFillTx/>
                <a:latin typeface="Sitka Banner" pitchFamily="2" charset="0"/>
                <a:ea typeface="+mn-ea"/>
                <a:cs typeface="+mn-cs"/>
              </a:rPr>
              <a:t> </a:t>
            </a:r>
            <a:r>
              <a:rPr kumimoji="0" lang="fr-FR" sz="2800" b="0" i="0" u="none" strike="noStrike" kern="1200" cap="none" spc="0" normalizeH="0" baseline="0" noProof="0" dirty="0" err="1">
                <a:ln>
                  <a:noFill/>
                </a:ln>
                <a:solidFill>
                  <a:srgbClr val="202124"/>
                </a:solidFill>
                <a:effectLst/>
                <a:uLnTx/>
                <a:uFillTx/>
                <a:latin typeface="Sitka Banner" pitchFamily="2" charset="0"/>
                <a:ea typeface="+mn-ea"/>
                <a:cs typeface="+mn-cs"/>
              </a:rPr>
              <a:t>vũ</a:t>
            </a:r>
            <a:r>
              <a:rPr kumimoji="0" lang="fr-FR" sz="2800" b="0" i="0" u="none" strike="noStrike" kern="1200" cap="none" spc="0" normalizeH="0" baseline="0" noProof="0" dirty="0">
                <a:ln>
                  <a:noFill/>
                </a:ln>
                <a:solidFill>
                  <a:srgbClr val="202124"/>
                </a:solidFill>
                <a:effectLst/>
                <a:uLnTx/>
                <a:uFillTx/>
                <a:latin typeface="Sitka Banner" pitchFamily="2" charset="0"/>
                <a:ea typeface="+mn-ea"/>
                <a:cs typeface="+mn-cs"/>
              </a:rPr>
              <a:t> </a:t>
            </a:r>
            <a:r>
              <a:rPr kumimoji="0" lang="fr-FR" sz="2800" b="0" i="0" u="none" strike="noStrike" kern="1200" cap="none" spc="0" normalizeH="0" baseline="0" noProof="0" dirty="0" err="1">
                <a:ln>
                  <a:noFill/>
                </a:ln>
                <a:solidFill>
                  <a:srgbClr val="202124"/>
                </a:solidFill>
                <a:effectLst/>
                <a:uLnTx/>
                <a:uFillTx/>
                <a:latin typeface="Sitka Banner" pitchFamily="2" charset="0"/>
                <a:ea typeface="+mn-ea"/>
                <a:cs typeface="+mn-cs"/>
              </a:rPr>
              <a:t>trụ</a:t>
            </a:r>
            <a:endParaRPr kumimoji="0" lang="en-US" sz="2800" b="0" i="0" u="none" strike="noStrike" kern="1200" cap="none" spc="0" normalizeH="0" baseline="0" noProof="0" dirty="0">
              <a:ln>
                <a:noFill/>
              </a:ln>
              <a:solidFill>
                <a:srgbClr val="000000"/>
              </a:solidFill>
              <a:effectLst/>
              <a:uLnTx/>
              <a:uFillTx/>
              <a:latin typeface="Sitka Banner" pitchFamily="2" charset="0"/>
              <a:ea typeface="+mn-ea"/>
              <a:cs typeface="+mn-cs"/>
            </a:endParaRPr>
          </a:p>
        </p:txBody>
      </p:sp>
      <p:sp>
        <p:nvSpPr>
          <p:cNvPr id="51" name="TextBox 50">
            <a:extLst>
              <a:ext uri="{FF2B5EF4-FFF2-40B4-BE49-F238E27FC236}">
                <a16:creationId xmlns:a16="http://schemas.microsoft.com/office/drawing/2014/main" id="{C9DEE28E-E71B-2610-D78E-A3DFF58ECE32}"/>
              </a:ext>
            </a:extLst>
          </p:cNvPr>
          <p:cNvSpPr txBox="1"/>
          <p:nvPr/>
        </p:nvSpPr>
        <p:spPr>
          <a:xfrm>
            <a:off x="7588902" y="3665545"/>
            <a:ext cx="4701409" cy="52322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Sitka Banner" pitchFamily="2" charset="0"/>
                <a:ea typeface="+mn-ea"/>
                <a:cs typeface="+mn-cs"/>
              </a:rPr>
              <a:t>Người</a:t>
            </a:r>
            <a:r>
              <a:rPr kumimoji="0" lang="en-US" sz="2800" b="0" i="0" u="none" strike="noStrike" kern="1200" cap="none" spc="0" normalizeH="0" baseline="0" noProof="0" dirty="0">
                <a:ln>
                  <a:noFill/>
                </a:ln>
                <a:solidFill>
                  <a:srgbClr val="002060"/>
                </a:solidFill>
                <a:effectLst/>
                <a:uLnTx/>
                <a:uFillTx/>
                <a:latin typeface="Sitka Banner" pitchFamily="2"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Sitka Banner" pitchFamily="2" charset="0"/>
                <a:ea typeface="+mn-ea"/>
                <a:cs typeface="+mn-cs"/>
              </a:rPr>
              <a:t>đầu</a:t>
            </a:r>
            <a:r>
              <a:rPr kumimoji="0" lang="en-US" sz="2800" b="0" i="0" u="none" strike="noStrike" kern="1200" cap="none" spc="0" normalizeH="0" baseline="0" noProof="0" dirty="0">
                <a:ln>
                  <a:noFill/>
                </a:ln>
                <a:solidFill>
                  <a:srgbClr val="002060"/>
                </a:solidFill>
                <a:effectLst/>
                <a:uLnTx/>
                <a:uFillTx/>
                <a:latin typeface="Sitka Banner" pitchFamily="2"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Sitka Banner" pitchFamily="2" charset="0"/>
                <a:ea typeface="+mn-ea"/>
                <a:cs typeface="+mn-cs"/>
              </a:rPr>
              <a:t>tiên</a:t>
            </a:r>
            <a:endParaRPr kumimoji="0" lang="en-US" sz="2800" b="0" i="0" u="none" strike="noStrike" kern="1200" cap="none" spc="0" normalizeH="0" baseline="0" noProof="0" dirty="0">
              <a:ln>
                <a:noFill/>
              </a:ln>
              <a:solidFill>
                <a:srgbClr val="002060"/>
              </a:solidFill>
              <a:effectLst/>
              <a:uLnTx/>
              <a:uFillTx/>
              <a:latin typeface="Sitka Banner" pitchFamily="2" charset="0"/>
              <a:ea typeface="+mn-ea"/>
              <a:cs typeface="+mn-cs"/>
            </a:endParaRPr>
          </a:p>
        </p:txBody>
      </p:sp>
      <p:sp>
        <p:nvSpPr>
          <p:cNvPr id="53" name="TextBox 52">
            <a:extLst>
              <a:ext uri="{FF2B5EF4-FFF2-40B4-BE49-F238E27FC236}">
                <a16:creationId xmlns:a16="http://schemas.microsoft.com/office/drawing/2014/main" id="{1A329753-4077-973F-42A1-13AB53477BA2}"/>
              </a:ext>
            </a:extLst>
          </p:cNvPr>
          <p:cNvSpPr txBox="1"/>
          <p:nvPr/>
        </p:nvSpPr>
        <p:spPr>
          <a:xfrm>
            <a:off x="5676331" y="5977423"/>
            <a:ext cx="587740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333333"/>
                </a:solidFill>
                <a:latin typeface="Sitka Banner" pitchFamily="2" charset="0"/>
              </a:rPr>
              <a:t>L</a:t>
            </a:r>
            <a:r>
              <a:rPr kumimoji="0" lang="en-US" sz="2800" b="0" u="none" strike="noStrike" kern="1200" cap="none" spc="0" normalizeH="0" baseline="0" noProof="0" dirty="0" err="1">
                <a:ln>
                  <a:noFill/>
                </a:ln>
                <a:solidFill>
                  <a:srgbClr val="333333"/>
                </a:solidFill>
                <a:effectLst/>
                <a:uLnTx/>
                <a:uFillTx/>
                <a:latin typeface="Sitka Banner" pitchFamily="2" charset="0"/>
                <a:ea typeface="+mn-ea"/>
                <a:cs typeface="+mn-cs"/>
              </a:rPr>
              <a:t>iên</a:t>
            </a:r>
            <a:r>
              <a:rPr kumimoji="0" lang="en-US" sz="2800" b="0" u="none" strike="noStrike" kern="1200" cap="none" spc="0" normalizeH="0" baseline="0" noProof="0" dirty="0">
                <a:ln>
                  <a:noFill/>
                </a:ln>
                <a:solidFill>
                  <a:srgbClr val="333333"/>
                </a:solidFill>
                <a:effectLst/>
                <a:uLnTx/>
                <a:uFillTx/>
                <a:latin typeface="Sitka Banner" pitchFamily="2" charset="0"/>
                <a:ea typeface="+mn-ea"/>
                <a:cs typeface="+mn-cs"/>
              </a:rPr>
              <a:t> </a:t>
            </a:r>
            <a:r>
              <a:rPr kumimoji="0" lang="en-US" sz="2800" b="0" u="none" strike="noStrike" kern="1200" cap="none" spc="0" normalizeH="0" baseline="0" noProof="0" dirty="0" err="1">
                <a:ln>
                  <a:noFill/>
                </a:ln>
                <a:solidFill>
                  <a:srgbClr val="333333"/>
                </a:solidFill>
                <a:effectLst/>
                <a:uLnTx/>
                <a:uFillTx/>
                <a:latin typeface="Sitka Banner" pitchFamily="2" charset="0"/>
                <a:ea typeface="+mn-ea"/>
                <a:cs typeface="+mn-cs"/>
              </a:rPr>
              <a:t>Xô</a:t>
            </a:r>
            <a:endParaRPr kumimoji="0" lang="en-US" sz="2800" b="0" u="none" strike="noStrike" kern="1200" cap="none" spc="0" normalizeH="0" baseline="0" noProof="0" dirty="0">
              <a:ln>
                <a:noFill/>
              </a:ln>
              <a:solidFill>
                <a:srgbClr val="000000"/>
              </a:solidFill>
              <a:effectLst/>
              <a:uLnTx/>
              <a:uFillTx/>
              <a:latin typeface="Sitka Banner" pitchFamily="2" charset="0"/>
              <a:ea typeface="+mn-ea"/>
              <a:cs typeface="+mn-cs"/>
            </a:endParaRPr>
          </a:p>
        </p:txBody>
      </p:sp>
      <p:sp>
        <p:nvSpPr>
          <p:cNvPr id="54" name="TextBox 53">
            <a:extLst>
              <a:ext uri="{FF2B5EF4-FFF2-40B4-BE49-F238E27FC236}">
                <a16:creationId xmlns:a16="http://schemas.microsoft.com/office/drawing/2014/main" id="{C146F9A6-440B-AC12-9F03-6066046E2240}"/>
              </a:ext>
            </a:extLst>
          </p:cNvPr>
          <p:cNvSpPr txBox="1"/>
          <p:nvPr/>
        </p:nvSpPr>
        <p:spPr>
          <a:xfrm>
            <a:off x="7985128" y="2850069"/>
            <a:ext cx="2397364" cy="52322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C00000"/>
                </a:solidFill>
                <a:latin typeface="Sitka Banner" pitchFamily="2" charset="0"/>
              </a:rPr>
              <a:t>Ga-ga-</a:t>
            </a:r>
            <a:r>
              <a:rPr lang="en-US" sz="2800" b="1" dirty="0" err="1">
                <a:solidFill>
                  <a:srgbClr val="C00000"/>
                </a:solidFill>
                <a:latin typeface="Sitka Banner" pitchFamily="2" charset="0"/>
              </a:rPr>
              <a:t>rin</a:t>
            </a:r>
            <a:endParaRPr kumimoji="0" lang="en-US" sz="2800" b="1" i="0" u="none" strike="noStrike" kern="1200" cap="none" spc="0" normalizeH="0" baseline="0" noProof="0" dirty="0">
              <a:ln>
                <a:noFill/>
              </a:ln>
              <a:solidFill>
                <a:srgbClr val="C00000"/>
              </a:solidFill>
              <a:effectLst/>
              <a:uLnTx/>
              <a:uFillTx/>
              <a:latin typeface="Sitka Banner" pitchFamily="2" charset="0"/>
              <a:ea typeface="+mn-ea"/>
              <a:cs typeface="+mn-cs"/>
            </a:endParaRPr>
          </a:p>
        </p:txBody>
      </p:sp>
      <p:pic>
        <p:nvPicPr>
          <p:cNvPr id="7" name="Picture 6">
            <a:extLst>
              <a:ext uri="{FF2B5EF4-FFF2-40B4-BE49-F238E27FC236}">
                <a16:creationId xmlns:a16="http://schemas.microsoft.com/office/drawing/2014/main" id="{68625E93-9989-F17E-1D10-ABE3BF17C433}"/>
              </a:ext>
            </a:extLst>
          </p:cNvPr>
          <p:cNvPicPr>
            <a:picLocks noChangeAspect="1"/>
          </p:cNvPicPr>
          <p:nvPr/>
        </p:nvPicPr>
        <p:blipFill>
          <a:blip r:embed="rId3"/>
          <a:stretch>
            <a:fillRect/>
          </a:stretch>
        </p:blipFill>
        <p:spPr>
          <a:xfrm>
            <a:off x="0" y="64477"/>
            <a:ext cx="12192000" cy="958091"/>
          </a:xfrm>
          <a:prstGeom prst="rect">
            <a:avLst/>
          </a:prstGeom>
        </p:spPr>
      </p:pic>
      <p:sp>
        <p:nvSpPr>
          <p:cNvPr id="47" name="TextBox 46">
            <a:extLst>
              <a:ext uri="{FF2B5EF4-FFF2-40B4-BE49-F238E27FC236}">
                <a16:creationId xmlns:a16="http://schemas.microsoft.com/office/drawing/2014/main" id="{1E7AD7DA-5FCB-4123-45EC-E22BD5982EED}"/>
              </a:ext>
            </a:extLst>
          </p:cNvPr>
          <p:cNvSpPr txBox="1"/>
          <p:nvPr/>
        </p:nvSpPr>
        <p:spPr>
          <a:xfrm>
            <a:off x="3124200" y="225672"/>
            <a:ext cx="5943600" cy="615553"/>
          </a:xfrm>
          <a:prstGeom prst="rect">
            <a:avLst/>
          </a:prstGeom>
          <a:noFill/>
        </p:spPr>
        <p:txBody>
          <a:bodyPr wrap="square" lIns="0" tIns="0" rIns="0" bIns="0" rtlCol="0">
            <a:spAutoFit/>
          </a:bodyPr>
          <a:lstStyle/>
          <a:p>
            <a:pPr algn="ctr"/>
            <a:r>
              <a:rPr lang="en-US" sz="4000" dirty="0" smtClean="0">
                <a:solidFill>
                  <a:prstClr val="white"/>
                </a:solidFill>
                <a:latin typeface="Times New Roman" panose="02020603050405020304" pitchFamily="18" charset="0"/>
                <a:cs typeface="Times New Roman" panose="02020603050405020304" pitchFamily="18" charset="0"/>
              </a:rPr>
              <a:t>MỞ ĐẦU </a:t>
            </a:r>
            <a:endParaRPr lang="en-US" sz="4000" dirty="0">
              <a:solidFill>
                <a:prstClr val="white"/>
              </a:solidFill>
              <a:latin typeface="Times New Roman" panose="02020603050405020304" pitchFamily="18" charset="0"/>
              <a:cs typeface="Times New Roman" panose="02020603050405020304" pitchFamily="18" charset="0"/>
            </a:endParaRPr>
          </a:p>
        </p:txBody>
      </p:sp>
      <p:pic>
        <p:nvPicPr>
          <p:cNvPr id="1026" name="Picture 2" descr="12/04/1961: Yuri Gagarin trở thành người đầu tiên bay vào quỹ đạo - VẬT LÝ  THIÊN VĂN">
            <a:extLst>
              <a:ext uri="{FF2B5EF4-FFF2-40B4-BE49-F238E27FC236}">
                <a16:creationId xmlns:a16="http://schemas.microsoft.com/office/drawing/2014/main" id="{1BBCDC9B-8CC3-76DF-5C93-9A619ACA3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362" y="2072955"/>
            <a:ext cx="3520266" cy="352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84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1" grpId="0"/>
      <p:bldP spid="53" grpId="0"/>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D8EC0"/>
            </a:gs>
            <a:gs pos="35000">
              <a:srgbClr val="FFF9AB"/>
            </a:gs>
            <a:gs pos="100000">
              <a:srgbClr val="6EBFF7"/>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6B9A6E8-3636-F6C2-80ED-F75C200DB8A1}"/>
              </a:ext>
            </a:extLst>
          </p:cNvPr>
          <p:cNvCxnSpPr/>
          <p:nvPr/>
        </p:nvCxnSpPr>
        <p:spPr>
          <a:xfrm>
            <a:off x="719793" y="325904"/>
            <a:ext cx="0" cy="565404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6" name="Flowchart: Connector 5">
            <a:extLst>
              <a:ext uri="{FF2B5EF4-FFF2-40B4-BE49-F238E27FC236}">
                <a16:creationId xmlns:a16="http://schemas.microsoft.com/office/drawing/2014/main" id="{84FA6BA1-498B-F244-813D-30E40AD63E20}"/>
              </a:ext>
            </a:extLst>
          </p:cNvPr>
          <p:cNvSpPr/>
          <p:nvPr/>
        </p:nvSpPr>
        <p:spPr>
          <a:xfrm>
            <a:off x="582634" y="3316462"/>
            <a:ext cx="274318" cy="274318"/>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7" name="Flowchart: Connector 6">
            <a:extLst>
              <a:ext uri="{FF2B5EF4-FFF2-40B4-BE49-F238E27FC236}">
                <a16:creationId xmlns:a16="http://schemas.microsoft.com/office/drawing/2014/main" id="{26F314FB-60A5-D6A3-2091-B1763ADB54DE}"/>
              </a:ext>
            </a:extLst>
          </p:cNvPr>
          <p:cNvSpPr/>
          <p:nvPr/>
        </p:nvSpPr>
        <p:spPr>
          <a:xfrm flipH="1">
            <a:off x="621737" y="1116045"/>
            <a:ext cx="196112" cy="196111"/>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8" name="Flowchart: Connector 7">
            <a:extLst>
              <a:ext uri="{FF2B5EF4-FFF2-40B4-BE49-F238E27FC236}">
                <a16:creationId xmlns:a16="http://schemas.microsoft.com/office/drawing/2014/main" id="{E80E8220-25B4-9B3D-84CE-0A7CBB6EBAC5}"/>
              </a:ext>
            </a:extLst>
          </p:cNvPr>
          <p:cNvSpPr/>
          <p:nvPr/>
        </p:nvSpPr>
        <p:spPr>
          <a:xfrm flipH="1">
            <a:off x="621737" y="4568149"/>
            <a:ext cx="196112" cy="196111"/>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9" name="TextBox 8">
            <a:extLst>
              <a:ext uri="{FF2B5EF4-FFF2-40B4-BE49-F238E27FC236}">
                <a16:creationId xmlns:a16="http://schemas.microsoft.com/office/drawing/2014/main" id="{904C0358-AA7C-21C1-93A1-2CA288B8D6DE}"/>
              </a:ext>
            </a:extLst>
          </p:cNvPr>
          <p:cNvSpPr txBox="1"/>
          <p:nvPr/>
        </p:nvSpPr>
        <p:spPr>
          <a:xfrm>
            <a:off x="1031628" y="897601"/>
            <a:ext cx="3312268" cy="523220"/>
          </a:xfrm>
          <a:prstGeom prst="rect">
            <a:avLst/>
          </a:prstGeom>
          <a:noFill/>
        </p:spPr>
        <p:txBody>
          <a:bodyPr wrap="square" rtlCol="0">
            <a:spAutoFit/>
          </a:bodyPr>
          <a:lstStyle/>
          <a:p>
            <a:r>
              <a:rPr lang="en-US" sz="2800" dirty="0" err="1">
                <a:latin typeface="Times  New Roman"/>
              </a:rPr>
              <a:t>Chính</a:t>
            </a:r>
            <a:r>
              <a:rPr lang="en-US" sz="2800" dirty="0">
                <a:latin typeface="Times  New Roman"/>
              </a:rPr>
              <a:t> </a:t>
            </a:r>
            <a:r>
              <a:rPr lang="en-US" sz="2800" dirty="0" err="1">
                <a:latin typeface="Times  New Roman"/>
              </a:rPr>
              <a:t>trị</a:t>
            </a:r>
            <a:endParaRPr lang="en-US" sz="2800" dirty="0">
              <a:latin typeface="Times  New Roman"/>
            </a:endParaRPr>
          </a:p>
        </p:txBody>
      </p:sp>
      <p:sp>
        <p:nvSpPr>
          <p:cNvPr id="10" name="TextBox 9">
            <a:extLst>
              <a:ext uri="{FF2B5EF4-FFF2-40B4-BE49-F238E27FC236}">
                <a16:creationId xmlns:a16="http://schemas.microsoft.com/office/drawing/2014/main" id="{82A85628-4827-BF8D-7F5E-CEAF0F8064C2}"/>
              </a:ext>
            </a:extLst>
          </p:cNvPr>
          <p:cNvSpPr txBox="1"/>
          <p:nvPr/>
        </p:nvSpPr>
        <p:spPr>
          <a:xfrm>
            <a:off x="1125412" y="2672094"/>
            <a:ext cx="2609558" cy="523220"/>
          </a:xfrm>
          <a:prstGeom prst="rect">
            <a:avLst/>
          </a:prstGeom>
          <a:noFill/>
        </p:spPr>
        <p:txBody>
          <a:bodyPr wrap="square" rtlCol="0">
            <a:spAutoFit/>
          </a:bodyPr>
          <a:lstStyle/>
          <a:p>
            <a:r>
              <a:rPr lang="en-US" sz="2800" dirty="0">
                <a:latin typeface="Times  New Roman"/>
              </a:rPr>
              <a:t>b. </a:t>
            </a:r>
            <a:r>
              <a:rPr lang="en-US" sz="2800" dirty="0" err="1">
                <a:latin typeface="Times  New Roman"/>
              </a:rPr>
              <a:t>Kinh</a:t>
            </a:r>
            <a:r>
              <a:rPr lang="en-US" sz="2800" dirty="0">
                <a:latin typeface="Times  New Roman"/>
              </a:rPr>
              <a:t> </a:t>
            </a:r>
            <a:r>
              <a:rPr lang="en-US" sz="2800" dirty="0" err="1">
                <a:latin typeface="Times  New Roman"/>
              </a:rPr>
              <a:t>tế</a:t>
            </a:r>
            <a:endParaRPr lang="en-US" sz="2800" dirty="0">
              <a:latin typeface="Times  New Roman"/>
            </a:endParaRPr>
          </a:p>
        </p:txBody>
      </p:sp>
      <p:sp>
        <p:nvSpPr>
          <p:cNvPr id="11" name="TextBox 10">
            <a:extLst>
              <a:ext uri="{FF2B5EF4-FFF2-40B4-BE49-F238E27FC236}">
                <a16:creationId xmlns:a16="http://schemas.microsoft.com/office/drawing/2014/main" id="{103900C7-B4B6-55E0-FC95-68257FB01538}"/>
              </a:ext>
            </a:extLst>
          </p:cNvPr>
          <p:cNvSpPr txBox="1"/>
          <p:nvPr/>
        </p:nvSpPr>
        <p:spPr>
          <a:xfrm>
            <a:off x="1125411" y="4289775"/>
            <a:ext cx="3231659" cy="523220"/>
          </a:xfrm>
          <a:prstGeom prst="rect">
            <a:avLst/>
          </a:prstGeom>
          <a:noFill/>
        </p:spPr>
        <p:txBody>
          <a:bodyPr wrap="square" rtlCol="0">
            <a:spAutoFit/>
          </a:bodyPr>
          <a:lstStyle/>
          <a:p>
            <a:r>
              <a:rPr lang="en-US" sz="2800" dirty="0" err="1">
                <a:latin typeface="Times  New Roman"/>
              </a:rPr>
              <a:t>Xã</a:t>
            </a:r>
            <a:r>
              <a:rPr lang="en-US" sz="2800" dirty="0">
                <a:latin typeface="Times  New Roman"/>
              </a:rPr>
              <a:t> </a:t>
            </a:r>
            <a:r>
              <a:rPr lang="en-US" sz="2800" dirty="0" err="1">
                <a:latin typeface="Times  New Roman"/>
              </a:rPr>
              <a:t>hội</a:t>
            </a:r>
            <a:r>
              <a:rPr lang="en-US" sz="2800" dirty="0">
                <a:latin typeface="Times  New Roman"/>
              </a:rPr>
              <a:t> </a:t>
            </a:r>
            <a:r>
              <a:rPr lang="en-US" sz="2800" dirty="0" err="1">
                <a:latin typeface="Times  New Roman"/>
              </a:rPr>
              <a:t>và</a:t>
            </a:r>
            <a:r>
              <a:rPr lang="en-US" sz="2800" dirty="0">
                <a:latin typeface="Times  New Roman"/>
              </a:rPr>
              <a:t> </a:t>
            </a:r>
            <a:r>
              <a:rPr lang="en-US" sz="2800" dirty="0" err="1">
                <a:latin typeface="Times  New Roman"/>
              </a:rPr>
              <a:t>văn</a:t>
            </a:r>
            <a:r>
              <a:rPr lang="en-US" sz="2800" dirty="0">
                <a:latin typeface="Times  New Roman"/>
              </a:rPr>
              <a:t> </a:t>
            </a:r>
            <a:r>
              <a:rPr lang="en-US" sz="2800" dirty="0" err="1">
                <a:latin typeface="Times  New Roman"/>
              </a:rPr>
              <a:t>hóa</a:t>
            </a:r>
            <a:endParaRPr lang="en-US" sz="2800" dirty="0">
              <a:latin typeface="Times  New Roman"/>
            </a:endParaRPr>
          </a:p>
        </p:txBody>
      </p:sp>
      <p:sp>
        <p:nvSpPr>
          <p:cNvPr id="12" name="Flowchart: Alternate Process 11">
            <a:extLst>
              <a:ext uri="{FF2B5EF4-FFF2-40B4-BE49-F238E27FC236}">
                <a16:creationId xmlns:a16="http://schemas.microsoft.com/office/drawing/2014/main" id="{D81FD3E1-C9DA-2015-D03A-69D347E7D071}"/>
              </a:ext>
            </a:extLst>
          </p:cNvPr>
          <p:cNvSpPr/>
          <p:nvPr/>
        </p:nvSpPr>
        <p:spPr>
          <a:xfrm>
            <a:off x="4180359" y="302459"/>
            <a:ext cx="8011641" cy="6253081"/>
          </a:xfrm>
          <a:prstGeom prst="flowChartAlternateProcess">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13" name="Flowchart: Extract 12">
            <a:extLst>
              <a:ext uri="{FF2B5EF4-FFF2-40B4-BE49-F238E27FC236}">
                <a16:creationId xmlns:a16="http://schemas.microsoft.com/office/drawing/2014/main" id="{56C3DA78-D511-1FCB-9D3E-C61E1B544110}"/>
              </a:ext>
            </a:extLst>
          </p:cNvPr>
          <p:cNvSpPr/>
          <p:nvPr/>
        </p:nvSpPr>
        <p:spPr>
          <a:xfrm rot="16200000">
            <a:off x="4377176" y="958031"/>
            <a:ext cx="524984" cy="579770"/>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14" name="Flowchart: Extract 13">
            <a:extLst>
              <a:ext uri="{FF2B5EF4-FFF2-40B4-BE49-F238E27FC236}">
                <a16:creationId xmlns:a16="http://schemas.microsoft.com/office/drawing/2014/main" id="{D5912363-FCEC-9857-8635-B752B1AB55DD}"/>
              </a:ext>
            </a:extLst>
          </p:cNvPr>
          <p:cNvSpPr/>
          <p:nvPr/>
        </p:nvSpPr>
        <p:spPr>
          <a:xfrm rot="16200000">
            <a:off x="3668364" y="3036686"/>
            <a:ext cx="524984" cy="524984"/>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15" name="Flowchart: Extract 14">
            <a:extLst>
              <a:ext uri="{FF2B5EF4-FFF2-40B4-BE49-F238E27FC236}">
                <a16:creationId xmlns:a16="http://schemas.microsoft.com/office/drawing/2014/main" id="{C4F6FCFC-86FB-E3F4-5E5A-D60CBB8C340B}"/>
              </a:ext>
            </a:extLst>
          </p:cNvPr>
          <p:cNvSpPr/>
          <p:nvPr/>
        </p:nvSpPr>
        <p:spPr>
          <a:xfrm rot="16200000">
            <a:off x="5239249" y="4277364"/>
            <a:ext cx="524984" cy="524984"/>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3" name="TextBox 2">
            <a:extLst>
              <a:ext uri="{FF2B5EF4-FFF2-40B4-BE49-F238E27FC236}">
                <a16:creationId xmlns:a16="http://schemas.microsoft.com/office/drawing/2014/main" id="{F3DECC90-CEB5-B4BC-B198-AAC6C823D20E}"/>
              </a:ext>
            </a:extLst>
          </p:cNvPr>
          <p:cNvSpPr txBox="1"/>
          <p:nvPr/>
        </p:nvSpPr>
        <p:spPr>
          <a:xfrm>
            <a:off x="4495036" y="1024210"/>
            <a:ext cx="3437118" cy="6555641"/>
          </a:xfrm>
          <a:prstGeom prst="rect">
            <a:avLst/>
          </a:prstGeom>
          <a:noFill/>
        </p:spPr>
        <p:txBody>
          <a:bodyPr wrap="square" rtlCol="0">
            <a:spAutoFit/>
          </a:bodyPr>
          <a:lstStyle/>
          <a:p>
            <a:r>
              <a:rPr lang="vi-VN" sz="2800" dirty="0">
                <a:solidFill>
                  <a:schemeClr val="bg1"/>
                </a:solidFill>
                <a:latin typeface="Times  New Roman"/>
              </a:rPr>
              <a:t>- Năm 1946, khôi phục kinh tế sau chiến tranh, đến năm 1950 đạt mức trước chiến tranh.</a:t>
            </a:r>
          </a:p>
          <a:p>
            <a:pPr algn="just"/>
            <a:r>
              <a:rPr lang="en-US" sz="2800" dirty="0">
                <a:solidFill>
                  <a:schemeClr val="bg1"/>
                </a:solidFill>
                <a:latin typeface="Times  New Roman"/>
              </a:rPr>
              <a:t>-</a:t>
            </a:r>
            <a:r>
              <a:rPr lang="en-US" sz="2800" dirty="0" err="1">
                <a:solidFill>
                  <a:schemeClr val="bg1"/>
                </a:solidFill>
                <a:latin typeface="Times  New Roman"/>
              </a:rPr>
              <a:t>Những</a:t>
            </a:r>
            <a:r>
              <a:rPr lang="en-US" sz="2800" dirty="0">
                <a:solidFill>
                  <a:schemeClr val="bg1"/>
                </a:solidFill>
                <a:latin typeface="Times  New Roman"/>
              </a:rPr>
              <a:t> </a:t>
            </a:r>
            <a:r>
              <a:rPr lang="en-US" sz="2800" dirty="0" err="1">
                <a:solidFill>
                  <a:schemeClr val="bg1"/>
                </a:solidFill>
                <a:latin typeface="Times  New Roman"/>
              </a:rPr>
              <a:t>năm</a:t>
            </a:r>
            <a:r>
              <a:rPr lang="en-US" sz="2800" dirty="0">
                <a:solidFill>
                  <a:schemeClr val="bg1"/>
                </a:solidFill>
                <a:latin typeface="Times  New Roman"/>
              </a:rPr>
              <a:t> 1960:</a:t>
            </a:r>
          </a:p>
          <a:p>
            <a:pPr algn="just"/>
            <a:r>
              <a:rPr lang="en-US" sz="2800" dirty="0">
                <a:solidFill>
                  <a:schemeClr val="bg1"/>
                </a:solidFill>
                <a:latin typeface="Times  New Roman"/>
              </a:rPr>
              <a:t>+</a:t>
            </a:r>
            <a:r>
              <a:rPr lang="vi-VN" sz="2800" dirty="0">
                <a:solidFill>
                  <a:schemeClr val="bg1"/>
                </a:solidFill>
                <a:latin typeface="Times  New Roman"/>
              </a:rPr>
              <a:t>Liên Xô trở thành cường quốc công nghiệp thứ hai thế giới. </a:t>
            </a:r>
            <a:endParaRPr lang="en-US" sz="2800" dirty="0">
              <a:solidFill>
                <a:schemeClr val="bg1"/>
              </a:solidFill>
              <a:latin typeface="Times  New Roman"/>
            </a:endParaRPr>
          </a:p>
          <a:p>
            <a:pPr algn="just"/>
            <a:r>
              <a:rPr lang="en-US" sz="2800" dirty="0">
                <a:solidFill>
                  <a:schemeClr val="bg1"/>
                </a:solidFill>
                <a:latin typeface="Times  New Roman"/>
              </a:rPr>
              <a:t>+1957: </a:t>
            </a:r>
            <a:r>
              <a:rPr lang="vi-VN" sz="2800" dirty="0">
                <a:solidFill>
                  <a:schemeClr val="bg1"/>
                </a:solidFill>
                <a:latin typeface="Times  New Roman"/>
              </a:rPr>
              <a:t>Phóng thành công v</a:t>
            </a:r>
            <a:r>
              <a:rPr lang="en-US" sz="2800" dirty="0">
                <a:solidFill>
                  <a:schemeClr val="bg1"/>
                </a:solidFill>
                <a:latin typeface="Times  New Roman"/>
              </a:rPr>
              <a:t>ệ</a:t>
            </a:r>
            <a:r>
              <a:rPr lang="vi-VN" sz="2800" dirty="0">
                <a:solidFill>
                  <a:schemeClr val="bg1"/>
                </a:solidFill>
                <a:latin typeface="Times  New Roman"/>
              </a:rPr>
              <a:t> tình nhân tạo </a:t>
            </a:r>
            <a:endParaRPr lang="en-US" sz="2800" dirty="0">
              <a:solidFill>
                <a:schemeClr val="bg1"/>
              </a:solidFill>
              <a:latin typeface="Times  New Roman"/>
            </a:endParaRPr>
          </a:p>
          <a:p>
            <a:pPr algn="just"/>
            <a:r>
              <a:rPr lang="en-US" sz="2800" dirty="0">
                <a:solidFill>
                  <a:schemeClr val="bg1"/>
                </a:solidFill>
                <a:latin typeface="Times  New Roman"/>
              </a:rPr>
              <a:t>1961: </a:t>
            </a:r>
            <a:r>
              <a:rPr lang="vi-VN" sz="2800" dirty="0">
                <a:solidFill>
                  <a:schemeClr val="bg1"/>
                </a:solidFill>
                <a:latin typeface="Times  New Roman"/>
              </a:rPr>
              <a:t>tàu vũ trụ có người lái </a:t>
            </a:r>
            <a:endParaRPr lang="en-US" sz="2800" dirty="0">
              <a:solidFill>
                <a:schemeClr val="bg1"/>
              </a:solidFill>
              <a:latin typeface="Times  New Roman"/>
            </a:endParaRPr>
          </a:p>
        </p:txBody>
      </p:sp>
      <p:sp>
        <p:nvSpPr>
          <p:cNvPr id="4" name="TextBox 3">
            <a:extLst>
              <a:ext uri="{FF2B5EF4-FFF2-40B4-BE49-F238E27FC236}">
                <a16:creationId xmlns:a16="http://schemas.microsoft.com/office/drawing/2014/main" id="{B6EC2FC8-5C8B-FE0C-12ED-DF408BE74498}"/>
              </a:ext>
            </a:extLst>
          </p:cNvPr>
          <p:cNvSpPr txBox="1"/>
          <p:nvPr/>
        </p:nvSpPr>
        <p:spPr>
          <a:xfrm>
            <a:off x="4243756" y="400683"/>
            <a:ext cx="3809911" cy="523220"/>
          </a:xfrm>
          <a:prstGeom prst="rect">
            <a:avLst/>
          </a:prstGeom>
          <a:noFill/>
        </p:spPr>
        <p:txBody>
          <a:bodyPr wrap="square" rtlCol="0">
            <a:spAutoFit/>
          </a:bodyPr>
          <a:lstStyle/>
          <a:p>
            <a:pPr algn="ctr"/>
            <a:r>
              <a:rPr lang="en-US" sz="2800" dirty="0">
                <a:solidFill>
                  <a:schemeClr val="bg1"/>
                </a:solidFill>
                <a:latin typeface="Times  New Roman"/>
              </a:rPr>
              <a:t>Giai </a:t>
            </a:r>
            <a:r>
              <a:rPr lang="en-US" sz="2800" dirty="0" err="1">
                <a:solidFill>
                  <a:schemeClr val="bg1"/>
                </a:solidFill>
                <a:latin typeface="Times  New Roman"/>
              </a:rPr>
              <a:t>đoạn</a:t>
            </a:r>
            <a:r>
              <a:rPr lang="en-US" sz="2800" dirty="0">
                <a:solidFill>
                  <a:schemeClr val="bg1"/>
                </a:solidFill>
                <a:latin typeface="Times  New Roman"/>
              </a:rPr>
              <a:t> 1945 - 1970</a:t>
            </a:r>
          </a:p>
        </p:txBody>
      </p:sp>
      <p:cxnSp>
        <p:nvCxnSpPr>
          <p:cNvPr id="21" name="Straight Connector 20">
            <a:extLst>
              <a:ext uri="{FF2B5EF4-FFF2-40B4-BE49-F238E27FC236}">
                <a16:creationId xmlns:a16="http://schemas.microsoft.com/office/drawing/2014/main" id="{9C622C8E-25F1-DB12-0BA8-FE4697E05C01}"/>
              </a:ext>
            </a:extLst>
          </p:cNvPr>
          <p:cNvCxnSpPr>
            <a:cxnSpLocks/>
          </p:cNvCxnSpPr>
          <p:nvPr/>
        </p:nvCxnSpPr>
        <p:spPr>
          <a:xfrm>
            <a:off x="7983329" y="302460"/>
            <a:ext cx="0" cy="6253080"/>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
        <p:nvSpPr>
          <p:cNvPr id="22" name="TextBox 21">
            <a:extLst>
              <a:ext uri="{FF2B5EF4-FFF2-40B4-BE49-F238E27FC236}">
                <a16:creationId xmlns:a16="http://schemas.microsoft.com/office/drawing/2014/main" id="{AF1834AC-3DF9-96FE-FF56-F7C904F29F01}"/>
              </a:ext>
            </a:extLst>
          </p:cNvPr>
          <p:cNvSpPr txBox="1"/>
          <p:nvPr/>
        </p:nvSpPr>
        <p:spPr>
          <a:xfrm>
            <a:off x="7933241" y="1039450"/>
            <a:ext cx="4347085" cy="5262979"/>
          </a:xfrm>
          <a:prstGeom prst="rect">
            <a:avLst/>
          </a:prstGeom>
          <a:noFill/>
        </p:spPr>
        <p:txBody>
          <a:bodyPr wrap="square" rtlCol="0">
            <a:spAutoFit/>
          </a:bodyPr>
          <a:lstStyle/>
          <a:p>
            <a:pPr marL="171450" indent="-171450">
              <a:buFontTx/>
              <a:buChar char="-"/>
            </a:pPr>
            <a:r>
              <a:rPr lang="vi-VN" sz="2800" dirty="0">
                <a:solidFill>
                  <a:schemeClr val="bg1"/>
                </a:solidFill>
                <a:latin typeface="Times  New Roman"/>
              </a:rPr>
              <a:t>Từ giữa những năm 70, nền kinh tế có dấu hiệu trì trệ. </a:t>
            </a:r>
            <a:endParaRPr lang="en-US" sz="2800" dirty="0">
              <a:solidFill>
                <a:schemeClr val="bg1"/>
              </a:solidFill>
              <a:latin typeface="Times  New Roman"/>
            </a:endParaRPr>
          </a:p>
          <a:p>
            <a:pPr marL="171450" indent="-171450">
              <a:buFontTx/>
              <a:buChar char="-"/>
            </a:pPr>
            <a:r>
              <a:rPr lang="vi-VN" sz="2800" dirty="0">
                <a:solidFill>
                  <a:schemeClr val="bg1"/>
                </a:solidFill>
                <a:latin typeface="Times  New Roman"/>
              </a:rPr>
              <a:t>Cải tổ kinh tế từ năm 1985 nhưng thiếu đồng bộ và hiệu quả. </a:t>
            </a:r>
            <a:endParaRPr lang="en-US" sz="2800" dirty="0">
              <a:solidFill>
                <a:schemeClr val="bg1"/>
              </a:solidFill>
              <a:latin typeface="Times  New Roman"/>
            </a:endParaRPr>
          </a:p>
          <a:p>
            <a:pPr marL="171450" indent="-171450">
              <a:buFontTx/>
              <a:buChar char="-"/>
            </a:pPr>
            <a:r>
              <a:rPr lang="vi-VN" sz="2800" dirty="0">
                <a:solidFill>
                  <a:schemeClr val="bg1"/>
                </a:solidFill>
                <a:latin typeface="Times  New Roman"/>
              </a:rPr>
              <a:t>những năm 1989 - 1991 Khủng hoảng kinh tế trầm trọng trong với khan hiếm lương thực, thực phẩm và hàng hóa tiêu dùng thiết yếu.</a:t>
            </a:r>
            <a:endParaRPr lang="en-US" sz="2800" dirty="0">
              <a:solidFill>
                <a:schemeClr val="bg1"/>
              </a:solidFill>
              <a:latin typeface="Times  New Roman"/>
            </a:endParaRPr>
          </a:p>
        </p:txBody>
      </p:sp>
      <p:sp>
        <p:nvSpPr>
          <p:cNvPr id="23" name="TextBox 22">
            <a:extLst>
              <a:ext uri="{FF2B5EF4-FFF2-40B4-BE49-F238E27FC236}">
                <a16:creationId xmlns:a16="http://schemas.microsoft.com/office/drawing/2014/main" id="{F89984BD-F335-3BC3-BCBC-CE8ADD96AED1}"/>
              </a:ext>
            </a:extLst>
          </p:cNvPr>
          <p:cNvSpPr txBox="1"/>
          <p:nvPr/>
        </p:nvSpPr>
        <p:spPr>
          <a:xfrm>
            <a:off x="7948440" y="400683"/>
            <a:ext cx="3543471" cy="954107"/>
          </a:xfrm>
          <a:prstGeom prst="rect">
            <a:avLst/>
          </a:prstGeom>
          <a:noFill/>
        </p:spPr>
        <p:txBody>
          <a:bodyPr wrap="square" rtlCol="0">
            <a:spAutoFit/>
          </a:bodyPr>
          <a:lstStyle/>
          <a:p>
            <a:pPr algn="ctr"/>
            <a:r>
              <a:rPr lang="en-US" sz="2800" dirty="0">
                <a:solidFill>
                  <a:schemeClr val="bg1"/>
                </a:solidFill>
                <a:latin typeface="Times  New Roman"/>
              </a:rPr>
              <a:t>Giai </a:t>
            </a:r>
            <a:r>
              <a:rPr lang="en-US" sz="2800" dirty="0" err="1">
                <a:solidFill>
                  <a:schemeClr val="bg1"/>
                </a:solidFill>
                <a:latin typeface="Times  New Roman"/>
              </a:rPr>
              <a:t>đoạn</a:t>
            </a:r>
            <a:r>
              <a:rPr lang="en-US" sz="2800" dirty="0">
                <a:solidFill>
                  <a:schemeClr val="bg1"/>
                </a:solidFill>
                <a:latin typeface="Times  New Roman"/>
              </a:rPr>
              <a:t> 1970 - 1991</a:t>
            </a:r>
          </a:p>
        </p:txBody>
      </p:sp>
      <p:pic>
        <p:nvPicPr>
          <p:cNvPr id="2" name="Picture 1">
            <a:extLst>
              <a:ext uri="{FF2B5EF4-FFF2-40B4-BE49-F238E27FC236}">
                <a16:creationId xmlns:a16="http://schemas.microsoft.com/office/drawing/2014/main" id="{9D1ABB9E-C327-673B-19F9-23C25A66AB13}"/>
              </a:ext>
            </a:extLst>
          </p:cNvPr>
          <p:cNvPicPr>
            <a:picLocks noChangeAspect="1"/>
          </p:cNvPicPr>
          <p:nvPr/>
        </p:nvPicPr>
        <p:blipFill>
          <a:blip r:embed="rId3"/>
          <a:stretch>
            <a:fillRect/>
          </a:stretch>
        </p:blipFill>
        <p:spPr>
          <a:xfrm>
            <a:off x="371161" y="5158449"/>
            <a:ext cx="2078916" cy="2072820"/>
          </a:xfrm>
          <a:prstGeom prst="rect">
            <a:avLst/>
          </a:prstGeom>
        </p:spPr>
      </p:pic>
      <p:pic>
        <p:nvPicPr>
          <p:cNvPr id="16" name="Graphic 15" descr="Document with solid fill">
            <a:extLst>
              <a:ext uri="{FF2B5EF4-FFF2-40B4-BE49-F238E27FC236}">
                <a16:creationId xmlns:a16="http://schemas.microsoft.com/office/drawing/2014/main" id="{2D91A3AD-4BC7-711C-9B94-71F7FDA993E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36292" y="325904"/>
            <a:ext cx="360382" cy="360382"/>
          </a:xfrm>
          <a:prstGeom prst="rect">
            <a:avLst/>
          </a:prstGeom>
        </p:spPr>
      </p:pic>
      <p:pic>
        <p:nvPicPr>
          <p:cNvPr id="18" name="Graphic 17" descr="Group of people with solid fill">
            <a:extLst>
              <a:ext uri="{FF2B5EF4-FFF2-40B4-BE49-F238E27FC236}">
                <a16:creationId xmlns:a16="http://schemas.microsoft.com/office/drawing/2014/main" id="{87ABAB99-C3C3-1A97-C2E8-BB6EDB6BF25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09514" y="3643479"/>
            <a:ext cx="406882" cy="406882"/>
          </a:xfrm>
          <a:prstGeom prst="rect">
            <a:avLst/>
          </a:prstGeom>
        </p:spPr>
      </p:pic>
      <p:pic>
        <p:nvPicPr>
          <p:cNvPr id="19" name="Graphic 18" descr="Statistics with solid fill">
            <a:extLst>
              <a:ext uri="{FF2B5EF4-FFF2-40B4-BE49-F238E27FC236}">
                <a16:creationId xmlns:a16="http://schemas.microsoft.com/office/drawing/2014/main" id="{24D94CAE-9576-D3DD-F318-A7FE4150A0A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08954" y="1803572"/>
            <a:ext cx="1038360" cy="1038360"/>
          </a:xfrm>
          <a:prstGeom prst="rect">
            <a:avLst/>
          </a:prstGeom>
        </p:spPr>
      </p:pic>
    </p:spTree>
    <p:extLst>
      <p:ext uri="{BB962C8B-B14F-4D97-AF65-F5344CB8AC3E}">
        <p14:creationId xmlns:p14="http://schemas.microsoft.com/office/powerpoint/2010/main" val="41528790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8EC0"/>
            </a:gs>
            <a:gs pos="35000">
              <a:srgbClr val="FFF9AB"/>
            </a:gs>
            <a:gs pos="100000">
              <a:srgbClr val="6EBFF7"/>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6" name="Picture 2" descr="Ảnh có sẵn miễn phí về ánh sáng, đầy màu sắc, dốc, gradient màu, hình nền,  màu đỏ, màu sắc, màu vàng, màu xanh da trời, nền đầy màu sắc, nền gradient,">
            <a:extLst>
              <a:ext uri="{FF2B5EF4-FFF2-40B4-BE49-F238E27FC236}">
                <a16:creationId xmlns:a16="http://schemas.microsoft.com/office/drawing/2014/main" id="{3667BE92-865A-A897-4E7A-AFAB3065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771" y="-87153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DB88144-527C-D8DA-B2CE-F5F4B6296230}"/>
              </a:ext>
            </a:extLst>
          </p:cNvPr>
          <p:cNvPicPr>
            <a:picLocks noChangeAspect="1"/>
          </p:cNvPicPr>
          <p:nvPr/>
        </p:nvPicPr>
        <p:blipFill>
          <a:blip r:embed="rId3"/>
          <a:stretch>
            <a:fillRect/>
          </a:stretch>
        </p:blipFill>
        <p:spPr>
          <a:xfrm>
            <a:off x="10255447" y="0"/>
            <a:ext cx="2078916" cy="2072820"/>
          </a:xfrm>
          <a:prstGeom prst="rect">
            <a:avLst/>
          </a:prstGeom>
        </p:spPr>
      </p:pic>
      <p:sp>
        <p:nvSpPr>
          <p:cNvPr id="2" name="Google Shape;96;p13">
            <a:extLst>
              <a:ext uri="{FF2B5EF4-FFF2-40B4-BE49-F238E27FC236}">
                <a16:creationId xmlns:a16="http://schemas.microsoft.com/office/drawing/2014/main" id="{D58D2D9E-E513-C2CE-0455-7C1332F93D66}"/>
              </a:ext>
            </a:extLst>
          </p:cNvPr>
          <p:cNvSpPr txBox="1"/>
          <p:nvPr/>
        </p:nvSpPr>
        <p:spPr>
          <a:xfrm>
            <a:off x="567742" y="1664618"/>
            <a:ext cx="5235608" cy="3970318"/>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B0F0"/>
              </a:buClr>
              <a:buSzPts val="2800"/>
              <a:buFont typeface="Calibri"/>
              <a:buNone/>
            </a:pPr>
            <a:r>
              <a:rPr lang="vi-VN" sz="2800" b="1" i="0" u="none" strike="noStrike" cap="none" dirty="0">
                <a:latin typeface="Sitka Banner" pitchFamily="2" charset="0"/>
                <a:ea typeface="Calibri"/>
                <a:cs typeface="Calibri"/>
                <a:sym typeface="Calibri"/>
              </a:rPr>
              <a:t>Ngày 4-10-1957, Liên Xô phóng thành công vệ tinh nhân tạo đầu tiên mang tên Spút-ních 1 lên quỹ đạo Trái Đất, mở đầu “Kỉ nguyên không gian” của nhân loại. Đây là một trong những thành tựu quan trọng của Liên Xô trong quá trình xây dựng chủ nghĩa xã hội từ năm 1945 đến năm 1991.</a:t>
            </a:r>
            <a:endParaRPr dirty="0">
              <a:latin typeface="Sitka Banner" pitchFamily="2" charset="0"/>
            </a:endParaRPr>
          </a:p>
        </p:txBody>
      </p:sp>
      <p:pic>
        <p:nvPicPr>
          <p:cNvPr id="3" name="Google Shape;97;p13" descr="Vệ tinh Sputnik 1 đã phát ra âm thanh gì khiến thế giới kinh ngạc">
            <a:extLst>
              <a:ext uri="{FF2B5EF4-FFF2-40B4-BE49-F238E27FC236}">
                <a16:creationId xmlns:a16="http://schemas.microsoft.com/office/drawing/2014/main" id="{DD434D74-A35E-3342-043A-DAEE18EFC78A}"/>
              </a:ext>
            </a:extLst>
          </p:cNvPr>
          <p:cNvPicPr preferRelativeResize="0"/>
          <p:nvPr/>
        </p:nvPicPr>
        <p:blipFill rotWithShape="1">
          <a:blip r:embed="rId4">
            <a:alphaModFix/>
          </a:blip>
          <a:srcRect/>
          <a:stretch/>
        </p:blipFill>
        <p:spPr>
          <a:xfrm>
            <a:off x="6099317" y="1596151"/>
            <a:ext cx="5720513" cy="4118769"/>
          </a:xfrm>
          <a:prstGeom prst="rect">
            <a:avLst/>
          </a:prstGeom>
          <a:noFill/>
          <a:ln>
            <a:noFill/>
          </a:ln>
        </p:spPr>
      </p:pic>
    </p:spTree>
    <p:extLst>
      <p:ext uri="{BB962C8B-B14F-4D97-AF65-F5344CB8AC3E}">
        <p14:creationId xmlns:p14="http://schemas.microsoft.com/office/powerpoint/2010/main" val="16727428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8EC0"/>
            </a:gs>
            <a:gs pos="35000">
              <a:srgbClr val="FFF9AB"/>
            </a:gs>
            <a:gs pos="100000">
              <a:srgbClr val="6EBFF7"/>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6" name="Picture 2" descr="Ảnh có sẵn miễn phí về ánh sáng, đầy màu sắc, dốc, gradient màu, hình nền,  màu đỏ, màu sắc, màu vàng, màu xanh da trời, nền đầy màu sắc, nền gradient,">
            <a:extLst>
              <a:ext uri="{FF2B5EF4-FFF2-40B4-BE49-F238E27FC236}">
                <a16:creationId xmlns:a16="http://schemas.microsoft.com/office/drawing/2014/main" id="{3667BE92-865A-A897-4E7A-AFAB3065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771" y="-87153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DB88144-527C-D8DA-B2CE-F5F4B6296230}"/>
              </a:ext>
            </a:extLst>
          </p:cNvPr>
          <p:cNvPicPr>
            <a:picLocks noChangeAspect="1"/>
          </p:cNvPicPr>
          <p:nvPr/>
        </p:nvPicPr>
        <p:blipFill>
          <a:blip r:embed="rId3"/>
          <a:stretch>
            <a:fillRect/>
          </a:stretch>
        </p:blipFill>
        <p:spPr>
          <a:xfrm>
            <a:off x="10255447" y="0"/>
            <a:ext cx="2078916" cy="2072820"/>
          </a:xfrm>
          <a:prstGeom prst="rect">
            <a:avLst/>
          </a:prstGeom>
        </p:spPr>
      </p:pic>
      <p:pic>
        <p:nvPicPr>
          <p:cNvPr id="5" name="Picture 4">
            <a:extLst>
              <a:ext uri="{FF2B5EF4-FFF2-40B4-BE49-F238E27FC236}">
                <a16:creationId xmlns:a16="http://schemas.microsoft.com/office/drawing/2014/main" id="{398D5BFC-AE09-26B4-AE35-ED1A89F7C020}"/>
              </a:ext>
            </a:extLst>
          </p:cNvPr>
          <p:cNvPicPr>
            <a:picLocks noChangeAspect="1"/>
          </p:cNvPicPr>
          <p:nvPr/>
        </p:nvPicPr>
        <p:blipFill rotWithShape="1">
          <a:blip r:embed="rId4"/>
          <a:srcRect l="12218" t="21936" r="11936" b="17634"/>
          <a:stretch/>
        </p:blipFill>
        <p:spPr>
          <a:xfrm>
            <a:off x="560440" y="1087923"/>
            <a:ext cx="11105534" cy="4977122"/>
          </a:xfrm>
          <a:prstGeom prst="rect">
            <a:avLst/>
          </a:prstGeom>
        </p:spPr>
      </p:pic>
    </p:spTree>
    <p:extLst>
      <p:ext uri="{BB962C8B-B14F-4D97-AF65-F5344CB8AC3E}">
        <p14:creationId xmlns:p14="http://schemas.microsoft.com/office/powerpoint/2010/main" val="6821576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ms.kienthuc.net.vn/static/images/contents/minhbich/20130614/140613_tg_22_yurigagar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11" y="1233267"/>
            <a:ext cx="4725914" cy="42400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187607" y="1138585"/>
            <a:ext cx="6572983" cy="4334752"/>
          </a:xfrm>
          <a:prstGeom prst="rect">
            <a:avLst/>
          </a:prstGeom>
        </p:spPr>
      </p:pic>
      <p:sp>
        <p:nvSpPr>
          <p:cNvPr id="3" name="Rectangle 2"/>
          <p:cNvSpPr/>
          <p:nvPr/>
        </p:nvSpPr>
        <p:spPr>
          <a:xfrm>
            <a:off x="183710" y="5662701"/>
            <a:ext cx="1187230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Ngày 12/4/1961: Nhà du hành người Nga Yuri Gagarin trở thành người đầu tiên bay vào vũ trụ. Phi thuyền Vostok 1 đã bay quay quanh Trái đất với vận tốc 27.400 km/h trong chuyến bay kéo dài 108 phút.</a:t>
            </a:r>
            <a:endParaRPr kumimoji="0" lang="en-US" sz="2400" b="1"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5" name="Rounded Rectangle 4"/>
          <p:cNvSpPr/>
          <p:nvPr/>
        </p:nvSpPr>
        <p:spPr>
          <a:xfrm>
            <a:off x="138054" y="64940"/>
            <a:ext cx="4771571" cy="10736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- 1961,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phóng</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tàu</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vũ</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trụ</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bay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vòng</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quanh</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trái</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đất</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5187607" y="64939"/>
            <a:ext cx="6572983" cy="107364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Mở</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kỉ</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nguyên</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chinh</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phục</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vũ</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trụ</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loài</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người</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81315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D8EC0"/>
            </a:gs>
            <a:gs pos="35000">
              <a:srgbClr val="FFF9AB"/>
            </a:gs>
            <a:gs pos="100000">
              <a:srgbClr val="6EBFF7"/>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6B9A6E8-3636-F6C2-80ED-F75C200DB8A1}"/>
              </a:ext>
            </a:extLst>
          </p:cNvPr>
          <p:cNvCxnSpPr/>
          <p:nvPr/>
        </p:nvCxnSpPr>
        <p:spPr>
          <a:xfrm>
            <a:off x="719793" y="325904"/>
            <a:ext cx="0" cy="565404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6" name="Flowchart: Connector 5">
            <a:extLst>
              <a:ext uri="{FF2B5EF4-FFF2-40B4-BE49-F238E27FC236}">
                <a16:creationId xmlns:a16="http://schemas.microsoft.com/office/drawing/2014/main" id="{84FA6BA1-498B-F244-813D-30E40AD63E20}"/>
              </a:ext>
            </a:extLst>
          </p:cNvPr>
          <p:cNvSpPr/>
          <p:nvPr/>
        </p:nvSpPr>
        <p:spPr>
          <a:xfrm>
            <a:off x="582634" y="4717559"/>
            <a:ext cx="274318" cy="274318"/>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a:endParaRPr>
          </a:p>
        </p:txBody>
      </p:sp>
      <p:sp>
        <p:nvSpPr>
          <p:cNvPr id="7" name="Flowchart: Connector 6">
            <a:extLst>
              <a:ext uri="{FF2B5EF4-FFF2-40B4-BE49-F238E27FC236}">
                <a16:creationId xmlns:a16="http://schemas.microsoft.com/office/drawing/2014/main" id="{26F314FB-60A5-D6A3-2091-B1763ADB54DE}"/>
              </a:ext>
            </a:extLst>
          </p:cNvPr>
          <p:cNvSpPr/>
          <p:nvPr/>
        </p:nvSpPr>
        <p:spPr>
          <a:xfrm flipH="1">
            <a:off x="621737" y="1116045"/>
            <a:ext cx="196112" cy="196111"/>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a:endParaRPr>
          </a:p>
        </p:txBody>
      </p:sp>
      <p:sp>
        <p:nvSpPr>
          <p:cNvPr id="8" name="Flowchart: Connector 7">
            <a:extLst>
              <a:ext uri="{FF2B5EF4-FFF2-40B4-BE49-F238E27FC236}">
                <a16:creationId xmlns:a16="http://schemas.microsoft.com/office/drawing/2014/main" id="{E80E8220-25B4-9B3D-84CE-0A7CBB6EBAC5}"/>
              </a:ext>
            </a:extLst>
          </p:cNvPr>
          <p:cNvSpPr/>
          <p:nvPr/>
        </p:nvSpPr>
        <p:spPr>
          <a:xfrm flipH="1">
            <a:off x="621737" y="3388279"/>
            <a:ext cx="196112" cy="196111"/>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a:endParaRPr>
          </a:p>
        </p:txBody>
      </p:sp>
      <p:sp>
        <p:nvSpPr>
          <p:cNvPr id="9" name="TextBox 8">
            <a:extLst>
              <a:ext uri="{FF2B5EF4-FFF2-40B4-BE49-F238E27FC236}">
                <a16:creationId xmlns:a16="http://schemas.microsoft.com/office/drawing/2014/main" id="{904C0358-AA7C-21C1-93A1-2CA288B8D6DE}"/>
              </a:ext>
            </a:extLst>
          </p:cNvPr>
          <p:cNvSpPr txBox="1"/>
          <p:nvPr/>
        </p:nvSpPr>
        <p:spPr>
          <a:xfrm>
            <a:off x="1031628" y="897601"/>
            <a:ext cx="3312268" cy="461665"/>
          </a:xfrm>
          <a:prstGeom prst="rect">
            <a:avLst/>
          </a:prstGeom>
          <a:noFill/>
        </p:spPr>
        <p:txBody>
          <a:bodyPr wrap="square" rtlCol="0">
            <a:spAutoFit/>
          </a:bodyPr>
          <a:lstStyle/>
          <a:p>
            <a:r>
              <a:rPr lang="en-US" sz="2400" dirty="0" err="1">
                <a:latin typeface="Times  New Roman"/>
              </a:rPr>
              <a:t>Chính</a:t>
            </a:r>
            <a:r>
              <a:rPr lang="en-US" sz="2400" dirty="0">
                <a:latin typeface="Times  New Roman"/>
              </a:rPr>
              <a:t> </a:t>
            </a:r>
            <a:r>
              <a:rPr lang="en-US" sz="2400" dirty="0" err="1">
                <a:latin typeface="Times  New Roman"/>
              </a:rPr>
              <a:t>trị</a:t>
            </a:r>
            <a:endParaRPr lang="en-US" sz="2400" dirty="0">
              <a:latin typeface="Times  New Roman"/>
            </a:endParaRPr>
          </a:p>
        </p:txBody>
      </p:sp>
      <p:sp>
        <p:nvSpPr>
          <p:cNvPr id="10" name="TextBox 9">
            <a:extLst>
              <a:ext uri="{FF2B5EF4-FFF2-40B4-BE49-F238E27FC236}">
                <a16:creationId xmlns:a16="http://schemas.microsoft.com/office/drawing/2014/main" id="{82A85628-4827-BF8D-7F5E-CEAF0F8064C2}"/>
              </a:ext>
            </a:extLst>
          </p:cNvPr>
          <p:cNvSpPr txBox="1"/>
          <p:nvPr/>
        </p:nvSpPr>
        <p:spPr>
          <a:xfrm>
            <a:off x="1125412" y="3173534"/>
            <a:ext cx="2609558" cy="461665"/>
          </a:xfrm>
          <a:prstGeom prst="rect">
            <a:avLst/>
          </a:prstGeom>
          <a:noFill/>
        </p:spPr>
        <p:txBody>
          <a:bodyPr wrap="square" rtlCol="0">
            <a:spAutoFit/>
          </a:bodyPr>
          <a:lstStyle/>
          <a:p>
            <a:r>
              <a:rPr lang="en-US" sz="2400" dirty="0" err="1">
                <a:latin typeface="Times  New Roman"/>
              </a:rPr>
              <a:t>Kinh</a:t>
            </a:r>
            <a:r>
              <a:rPr lang="en-US" sz="2400" dirty="0">
                <a:latin typeface="Times  New Roman"/>
              </a:rPr>
              <a:t> </a:t>
            </a:r>
            <a:r>
              <a:rPr lang="en-US" sz="2400" dirty="0" err="1">
                <a:latin typeface="Times  New Roman"/>
              </a:rPr>
              <a:t>tế</a:t>
            </a:r>
            <a:endParaRPr lang="en-US" sz="2400" dirty="0">
              <a:latin typeface="Times  New Roman"/>
            </a:endParaRPr>
          </a:p>
        </p:txBody>
      </p:sp>
      <p:sp>
        <p:nvSpPr>
          <p:cNvPr id="11" name="TextBox 10">
            <a:extLst>
              <a:ext uri="{FF2B5EF4-FFF2-40B4-BE49-F238E27FC236}">
                <a16:creationId xmlns:a16="http://schemas.microsoft.com/office/drawing/2014/main" id="{103900C7-B4B6-55E0-FC95-68257FB01538}"/>
              </a:ext>
            </a:extLst>
          </p:cNvPr>
          <p:cNvSpPr txBox="1"/>
          <p:nvPr/>
        </p:nvSpPr>
        <p:spPr>
          <a:xfrm>
            <a:off x="1125412" y="4289775"/>
            <a:ext cx="3161724" cy="461665"/>
          </a:xfrm>
          <a:prstGeom prst="rect">
            <a:avLst/>
          </a:prstGeom>
          <a:noFill/>
        </p:spPr>
        <p:txBody>
          <a:bodyPr wrap="square" rtlCol="0">
            <a:spAutoFit/>
          </a:bodyPr>
          <a:lstStyle/>
          <a:p>
            <a:r>
              <a:rPr lang="en-US" sz="2400" dirty="0">
                <a:latin typeface="Times  New Roman"/>
              </a:rPr>
              <a:t>c. </a:t>
            </a:r>
            <a:r>
              <a:rPr lang="en-US" sz="2400" dirty="0" err="1">
                <a:latin typeface="Times  New Roman"/>
              </a:rPr>
              <a:t>Xã</a:t>
            </a:r>
            <a:r>
              <a:rPr lang="en-US" sz="2400" dirty="0">
                <a:latin typeface="Times  New Roman"/>
              </a:rPr>
              <a:t> </a:t>
            </a:r>
            <a:r>
              <a:rPr lang="en-US" sz="2400" dirty="0" err="1">
                <a:latin typeface="Times  New Roman"/>
              </a:rPr>
              <a:t>hội</a:t>
            </a:r>
            <a:r>
              <a:rPr lang="en-US" sz="2400" dirty="0">
                <a:latin typeface="Times  New Roman"/>
              </a:rPr>
              <a:t> </a:t>
            </a:r>
            <a:r>
              <a:rPr lang="en-US" sz="2400" dirty="0" err="1">
                <a:latin typeface="Times  New Roman"/>
              </a:rPr>
              <a:t>và</a:t>
            </a:r>
            <a:r>
              <a:rPr lang="en-US" sz="2400" dirty="0">
                <a:latin typeface="Times  New Roman"/>
              </a:rPr>
              <a:t> </a:t>
            </a:r>
            <a:r>
              <a:rPr lang="en-US" sz="2400" dirty="0" err="1">
                <a:latin typeface="Times  New Roman"/>
              </a:rPr>
              <a:t>văn</a:t>
            </a:r>
            <a:r>
              <a:rPr lang="en-US" sz="2400" dirty="0">
                <a:latin typeface="Times  New Roman"/>
              </a:rPr>
              <a:t> </a:t>
            </a:r>
            <a:r>
              <a:rPr lang="en-US" sz="2400" dirty="0" err="1">
                <a:latin typeface="Times  New Roman"/>
              </a:rPr>
              <a:t>hóa</a:t>
            </a:r>
            <a:endParaRPr lang="en-US" sz="2400" dirty="0">
              <a:latin typeface="Times  New Roman"/>
            </a:endParaRPr>
          </a:p>
        </p:txBody>
      </p:sp>
      <p:sp>
        <p:nvSpPr>
          <p:cNvPr id="12" name="Flowchart: Alternate Process 11">
            <a:extLst>
              <a:ext uri="{FF2B5EF4-FFF2-40B4-BE49-F238E27FC236}">
                <a16:creationId xmlns:a16="http://schemas.microsoft.com/office/drawing/2014/main" id="{D81FD3E1-C9DA-2015-D03A-69D347E7D071}"/>
              </a:ext>
            </a:extLst>
          </p:cNvPr>
          <p:cNvSpPr/>
          <p:nvPr/>
        </p:nvSpPr>
        <p:spPr>
          <a:xfrm>
            <a:off x="4180359" y="302459"/>
            <a:ext cx="7844001" cy="6253081"/>
          </a:xfrm>
          <a:prstGeom prst="flowChartAlternateProcess">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a:endParaRPr>
          </a:p>
        </p:txBody>
      </p:sp>
      <p:sp>
        <p:nvSpPr>
          <p:cNvPr id="13" name="Flowchart: Extract 12">
            <a:extLst>
              <a:ext uri="{FF2B5EF4-FFF2-40B4-BE49-F238E27FC236}">
                <a16:creationId xmlns:a16="http://schemas.microsoft.com/office/drawing/2014/main" id="{56C3DA78-D511-1FCB-9D3E-C61E1B544110}"/>
              </a:ext>
            </a:extLst>
          </p:cNvPr>
          <p:cNvSpPr/>
          <p:nvPr/>
        </p:nvSpPr>
        <p:spPr>
          <a:xfrm rot="16200000">
            <a:off x="4274010" y="958031"/>
            <a:ext cx="524984" cy="579770"/>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a:endParaRPr>
          </a:p>
        </p:txBody>
      </p:sp>
      <p:sp>
        <p:nvSpPr>
          <p:cNvPr id="14" name="Flowchart: Extract 13">
            <a:extLst>
              <a:ext uri="{FF2B5EF4-FFF2-40B4-BE49-F238E27FC236}">
                <a16:creationId xmlns:a16="http://schemas.microsoft.com/office/drawing/2014/main" id="{D5912363-FCEC-9857-8635-B752B1AB55DD}"/>
              </a:ext>
            </a:extLst>
          </p:cNvPr>
          <p:cNvSpPr/>
          <p:nvPr/>
        </p:nvSpPr>
        <p:spPr>
          <a:xfrm rot="16200000">
            <a:off x="5239249" y="2309857"/>
            <a:ext cx="524984" cy="524984"/>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a:endParaRPr>
          </a:p>
        </p:txBody>
      </p:sp>
      <p:sp>
        <p:nvSpPr>
          <p:cNvPr id="15" name="Flowchart: Extract 14">
            <a:extLst>
              <a:ext uri="{FF2B5EF4-FFF2-40B4-BE49-F238E27FC236}">
                <a16:creationId xmlns:a16="http://schemas.microsoft.com/office/drawing/2014/main" id="{C4F6FCFC-86FB-E3F4-5E5A-D60CBB8C340B}"/>
              </a:ext>
            </a:extLst>
          </p:cNvPr>
          <p:cNvSpPr/>
          <p:nvPr/>
        </p:nvSpPr>
        <p:spPr>
          <a:xfrm rot="16200000">
            <a:off x="3762151" y="5144871"/>
            <a:ext cx="524984" cy="524984"/>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a:endParaRPr>
          </a:p>
        </p:txBody>
      </p:sp>
      <p:sp>
        <p:nvSpPr>
          <p:cNvPr id="3" name="TextBox 2">
            <a:extLst>
              <a:ext uri="{FF2B5EF4-FFF2-40B4-BE49-F238E27FC236}">
                <a16:creationId xmlns:a16="http://schemas.microsoft.com/office/drawing/2014/main" id="{F3DECC90-CEB5-B4BC-B198-AAC6C823D20E}"/>
              </a:ext>
            </a:extLst>
          </p:cNvPr>
          <p:cNvSpPr txBox="1"/>
          <p:nvPr/>
        </p:nvSpPr>
        <p:spPr>
          <a:xfrm>
            <a:off x="4243755" y="993730"/>
            <a:ext cx="3726399" cy="6001643"/>
          </a:xfrm>
          <a:prstGeom prst="rect">
            <a:avLst/>
          </a:prstGeom>
          <a:noFill/>
        </p:spPr>
        <p:txBody>
          <a:bodyPr wrap="square" rtlCol="0">
            <a:spAutoFit/>
          </a:bodyPr>
          <a:lstStyle/>
          <a:p>
            <a:r>
              <a:rPr lang="en-US" sz="2400" dirty="0">
                <a:solidFill>
                  <a:schemeClr val="bg1"/>
                </a:solidFill>
                <a:latin typeface="Times  New Roman"/>
              </a:rPr>
              <a:t>-</a:t>
            </a:r>
            <a:r>
              <a:rPr lang="en-US" sz="2400" dirty="0" err="1">
                <a:solidFill>
                  <a:schemeClr val="bg1"/>
                </a:solidFill>
                <a:latin typeface="Times  New Roman"/>
              </a:rPr>
              <a:t>Xã</a:t>
            </a:r>
            <a:r>
              <a:rPr lang="en-US" sz="2400" dirty="0">
                <a:solidFill>
                  <a:schemeClr val="bg1"/>
                </a:solidFill>
                <a:latin typeface="Times  New Roman"/>
              </a:rPr>
              <a:t> </a:t>
            </a:r>
            <a:r>
              <a:rPr lang="en-US" sz="2400" dirty="0" err="1">
                <a:solidFill>
                  <a:schemeClr val="bg1"/>
                </a:solidFill>
                <a:latin typeface="Times  New Roman"/>
              </a:rPr>
              <a:t>hội</a:t>
            </a:r>
            <a:r>
              <a:rPr lang="en-US" sz="2400" dirty="0">
                <a:solidFill>
                  <a:schemeClr val="bg1"/>
                </a:solidFill>
                <a:latin typeface="Times  New Roman"/>
              </a:rPr>
              <a:t>:</a:t>
            </a:r>
            <a:r>
              <a:rPr lang="vi-VN" sz="2400" dirty="0">
                <a:solidFill>
                  <a:schemeClr val="bg1"/>
                </a:solidFill>
                <a:latin typeface="Times  New Roman"/>
              </a:rPr>
              <a:t> </a:t>
            </a:r>
            <a:endParaRPr lang="en-US" sz="2400" dirty="0">
              <a:solidFill>
                <a:schemeClr val="bg1"/>
              </a:solidFill>
              <a:latin typeface="Times  New Roman"/>
            </a:endParaRPr>
          </a:p>
          <a:p>
            <a:r>
              <a:rPr lang="en-US" sz="2400" dirty="0">
                <a:solidFill>
                  <a:schemeClr val="bg1"/>
                </a:solidFill>
                <a:latin typeface="Times  New Roman"/>
              </a:rPr>
              <a:t>+ C</a:t>
            </a:r>
            <a:r>
              <a:rPr lang="vi-VN" sz="2400" dirty="0">
                <a:solidFill>
                  <a:schemeClr val="bg1"/>
                </a:solidFill>
                <a:latin typeface="Times  New Roman"/>
              </a:rPr>
              <a:t>ông nhân và trí thức gia tăng</a:t>
            </a:r>
            <a:endParaRPr lang="en-US" sz="2400" dirty="0">
              <a:solidFill>
                <a:schemeClr val="bg1"/>
              </a:solidFill>
              <a:latin typeface="Times  New Roman"/>
            </a:endParaRPr>
          </a:p>
          <a:p>
            <a:r>
              <a:rPr lang="en-US" sz="2400" dirty="0">
                <a:solidFill>
                  <a:schemeClr val="bg1"/>
                </a:solidFill>
                <a:latin typeface="Times  New Roman"/>
              </a:rPr>
              <a:t>+ </a:t>
            </a:r>
            <a:r>
              <a:rPr lang="vi-VN" sz="2400" dirty="0">
                <a:solidFill>
                  <a:schemeClr val="bg1"/>
                </a:solidFill>
                <a:latin typeface="Times  New Roman"/>
              </a:rPr>
              <a:t>1971, công nhân chiếm hơn 55% lao động </a:t>
            </a:r>
            <a:r>
              <a:rPr lang="en-US" sz="2400" dirty="0">
                <a:solidFill>
                  <a:schemeClr val="bg1"/>
                </a:solidFill>
                <a:latin typeface="Times  New Roman"/>
              </a:rPr>
              <a:t>&amp;</a:t>
            </a:r>
            <a:r>
              <a:rPr lang="vi-VN" sz="2400" dirty="0">
                <a:solidFill>
                  <a:schemeClr val="bg1"/>
                </a:solidFill>
                <a:latin typeface="Times  New Roman"/>
              </a:rPr>
              <a:t> trên 30 triệu người làm việc trí óc.</a:t>
            </a:r>
          </a:p>
          <a:p>
            <a:pPr algn="just"/>
            <a:r>
              <a:rPr lang="en-US" sz="2400" dirty="0">
                <a:solidFill>
                  <a:schemeClr val="bg1"/>
                </a:solidFill>
                <a:latin typeface="Times  New Roman"/>
              </a:rPr>
              <a:t>-Văn </a:t>
            </a:r>
            <a:r>
              <a:rPr lang="en-US" sz="2400" dirty="0" err="1">
                <a:solidFill>
                  <a:schemeClr val="bg1"/>
                </a:solidFill>
                <a:latin typeface="Times  New Roman"/>
              </a:rPr>
              <a:t>hóa</a:t>
            </a:r>
            <a:endParaRPr lang="en-US" sz="2400" dirty="0">
              <a:solidFill>
                <a:schemeClr val="bg1"/>
              </a:solidFill>
              <a:latin typeface="Times  New Roman"/>
            </a:endParaRPr>
          </a:p>
          <a:p>
            <a:pPr algn="just"/>
            <a:r>
              <a:rPr lang="en-US" sz="2400" dirty="0">
                <a:solidFill>
                  <a:schemeClr val="bg1"/>
                </a:solidFill>
                <a:latin typeface="Times  New Roman"/>
              </a:rPr>
              <a:t>+ </a:t>
            </a:r>
            <a:r>
              <a:rPr lang="vi-VN" sz="2400" dirty="0">
                <a:solidFill>
                  <a:schemeClr val="bg1"/>
                </a:solidFill>
                <a:latin typeface="Times  New Roman"/>
              </a:rPr>
              <a:t>Sau </a:t>
            </a:r>
            <a:r>
              <a:rPr lang="en-US" sz="2400" dirty="0">
                <a:solidFill>
                  <a:schemeClr val="bg1"/>
                </a:solidFill>
                <a:latin typeface="Times  New Roman"/>
              </a:rPr>
              <a:t>1945</a:t>
            </a:r>
            <a:r>
              <a:rPr lang="vi-VN" sz="2400" dirty="0">
                <a:solidFill>
                  <a:schemeClr val="bg1"/>
                </a:solidFill>
                <a:latin typeface="Times  New Roman"/>
              </a:rPr>
              <a:t> </a:t>
            </a:r>
            <a:r>
              <a:rPr lang="en-US" sz="2400" dirty="0">
                <a:solidFill>
                  <a:schemeClr val="bg1"/>
                </a:solidFill>
                <a:latin typeface="Times  New Roman"/>
              </a:rPr>
              <a:t>VH </a:t>
            </a:r>
            <a:r>
              <a:rPr lang="vi-VN" sz="2400" dirty="0">
                <a:solidFill>
                  <a:schemeClr val="bg1"/>
                </a:solidFill>
                <a:latin typeface="Times  New Roman"/>
              </a:rPr>
              <a:t>phát triển thực hiện chế độ </a:t>
            </a:r>
            <a:r>
              <a:rPr lang="en-US" sz="2400" dirty="0">
                <a:solidFill>
                  <a:schemeClr val="bg1"/>
                </a:solidFill>
                <a:latin typeface="Times  New Roman"/>
              </a:rPr>
              <a:t>GD </a:t>
            </a:r>
            <a:r>
              <a:rPr lang="vi-VN" sz="2400" dirty="0">
                <a:solidFill>
                  <a:schemeClr val="bg1"/>
                </a:solidFill>
                <a:latin typeface="Times  New Roman"/>
              </a:rPr>
              <a:t>miễn phí thể hiện tính ưu việt của </a:t>
            </a:r>
            <a:r>
              <a:rPr lang="en-US" sz="2400" dirty="0">
                <a:solidFill>
                  <a:schemeClr val="bg1"/>
                </a:solidFill>
                <a:latin typeface="Times  New Roman"/>
              </a:rPr>
              <a:t>CNXH</a:t>
            </a:r>
          </a:p>
          <a:p>
            <a:pPr algn="just"/>
            <a:r>
              <a:rPr lang="en-US" sz="2400" dirty="0">
                <a:solidFill>
                  <a:schemeClr val="bg1"/>
                </a:solidFill>
                <a:latin typeface="Times  New Roman"/>
              </a:rPr>
              <a:t>+</a:t>
            </a:r>
            <a:r>
              <a:rPr lang="vi-VN" sz="2400" dirty="0">
                <a:solidFill>
                  <a:schemeClr val="bg1"/>
                </a:solidFill>
                <a:latin typeface="Times  New Roman"/>
              </a:rPr>
              <a:t> Thúc đẩy giao lưu văn hóa giữa các dân tộc và quốc gia.</a:t>
            </a:r>
          </a:p>
          <a:p>
            <a:pPr algn="just"/>
            <a:r>
              <a:rPr lang="vi-VN" sz="2400" dirty="0">
                <a:solidFill>
                  <a:schemeClr val="bg1"/>
                </a:solidFill>
                <a:latin typeface="Times  New Roman"/>
              </a:rPr>
              <a:t> </a:t>
            </a:r>
            <a:endParaRPr lang="en-US" sz="2400" dirty="0">
              <a:solidFill>
                <a:schemeClr val="bg1"/>
              </a:solidFill>
              <a:latin typeface="Times  New Roman"/>
            </a:endParaRPr>
          </a:p>
        </p:txBody>
      </p:sp>
      <p:sp>
        <p:nvSpPr>
          <p:cNvPr id="4" name="TextBox 3">
            <a:extLst>
              <a:ext uri="{FF2B5EF4-FFF2-40B4-BE49-F238E27FC236}">
                <a16:creationId xmlns:a16="http://schemas.microsoft.com/office/drawing/2014/main" id="{B6EC2FC8-5C8B-FE0C-12ED-DF408BE74498}"/>
              </a:ext>
            </a:extLst>
          </p:cNvPr>
          <p:cNvSpPr txBox="1"/>
          <p:nvPr/>
        </p:nvSpPr>
        <p:spPr>
          <a:xfrm>
            <a:off x="4243756" y="400683"/>
            <a:ext cx="3809911" cy="461665"/>
          </a:xfrm>
          <a:prstGeom prst="rect">
            <a:avLst/>
          </a:prstGeom>
          <a:noFill/>
        </p:spPr>
        <p:txBody>
          <a:bodyPr wrap="square" rtlCol="0">
            <a:spAutoFit/>
          </a:bodyPr>
          <a:lstStyle/>
          <a:p>
            <a:pPr algn="ctr"/>
            <a:r>
              <a:rPr lang="en-US" sz="2400" dirty="0">
                <a:solidFill>
                  <a:schemeClr val="bg1"/>
                </a:solidFill>
                <a:latin typeface="Times  New Roman"/>
              </a:rPr>
              <a:t>Giai </a:t>
            </a:r>
            <a:r>
              <a:rPr lang="en-US" sz="2400" dirty="0" err="1">
                <a:solidFill>
                  <a:schemeClr val="bg1"/>
                </a:solidFill>
                <a:latin typeface="Times  New Roman"/>
              </a:rPr>
              <a:t>đoạn</a:t>
            </a:r>
            <a:r>
              <a:rPr lang="en-US" sz="2400" dirty="0">
                <a:solidFill>
                  <a:schemeClr val="bg1"/>
                </a:solidFill>
                <a:latin typeface="Times  New Roman"/>
              </a:rPr>
              <a:t> 1945 - 1970</a:t>
            </a:r>
          </a:p>
        </p:txBody>
      </p:sp>
      <p:cxnSp>
        <p:nvCxnSpPr>
          <p:cNvPr id="21" name="Straight Connector 20">
            <a:extLst>
              <a:ext uri="{FF2B5EF4-FFF2-40B4-BE49-F238E27FC236}">
                <a16:creationId xmlns:a16="http://schemas.microsoft.com/office/drawing/2014/main" id="{9C622C8E-25F1-DB12-0BA8-FE4697E05C01}"/>
              </a:ext>
            </a:extLst>
          </p:cNvPr>
          <p:cNvCxnSpPr>
            <a:cxnSpLocks/>
          </p:cNvCxnSpPr>
          <p:nvPr/>
        </p:nvCxnSpPr>
        <p:spPr>
          <a:xfrm>
            <a:off x="7983329" y="302460"/>
            <a:ext cx="0" cy="6253080"/>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
        <p:nvSpPr>
          <p:cNvPr id="23" name="TextBox 22">
            <a:extLst>
              <a:ext uri="{FF2B5EF4-FFF2-40B4-BE49-F238E27FC236}">
                <a16:creationId xmlns:a16="http://schemas.microsoft.com/office/drawing/2014/main" id="{F89984BD-F335-3BC3-BCBC-CE8ADD96AED1}"/>
              </a:ext>
            </a:extLst>
          </p:cNvPr>
          <p:cNvSpPr txBox="1"/>
          <p:nvPr/>
        </p:nvSpPr>
        <p:spPr>
          <a:xfrm>
            <a:off x="7948440" y="400683"/>
            <a:ext cx="3543471" cy="461665"/>
          </a:xfrm>
          <a:prstGeom prst="rect">
            <a:avLst/>
          </a:prstGeom>
          <a:noFill/>
        </p:spPr>
        <p:txBody>
          <a:bodyPr wrap="square" rtlCol="0">
            <a:spAutoFit/>
          </a:bodyPr>
          <a:lstStyle/>
          <a:p>
            <a:pPr algn="ctr"/>
            <a:r>
              <a:rPr lang="en-US" sz="2400" dirty="0">
                <a:solidFill>
                  <a:schemeClr val="bg1"/>
                </a:solidFill>
                <a:latin typeface="Times  New Roman"/>
              </a:rPr>
              <a:t>Giai </a:t>
            </a:r>
            <a:r>
              <a:rPr lang="en-US" sz="2400" dirty="0" err="1">
                <a:solidFill>
                  <a:schemeClr val="bg1"/>
                </a:solidFill>
                <a:latin typeface="Times  New Roman"/>
              </a:rPr>
              <a:t>đoạn</a:t>
            </a:r>
            <a:r>
              <a:rPr lang="en-US" sz="2400" dirty="0">
                <a:solidFill>
                  <a:schemeClr val="bg1"/>
                </a:solidFill>
                <a:latin typeface="Times  New Roman"/>
              </a:rPr>
              <a:t> 1970 - 1991</a:t>
            </a:r>
          </a:p>
        </p:txBody>
      </p:sp>
      <p:sp>
        <p:nvSpPr>
          <p:cNvPr id="2" name="TextBox 1">
            <a:extLst>
              <a:ext uri="{FF2B5EF4-FFF2-40B4-BE49-F238E27FC236}">
                <a16:creationId xmlns:a16="http://schemas.microsoft.com/office/drawing/2014/main" id="{6A374307-9ABB-EB21-8000-434536FE91FF}"/>
              </a:ext>
            </a:extLst>
          </p:cNvPr>
          <p:cNvSpPr txBox="1"/>
          <p:nvPr/>
        </p:nvSpPr>
        <p:spPr>
          <a:xfrm>
            <a:off x="8018219" y="993730"/>
            <a:ext cx="3898478" cy="6370975"/>
          </a:xfrm>
          <a:prstGeom prst="rect">
            <a:avLst/>
          </a:prstGeom>
          <a:noFill/>
        </p:spPr>
        <p:txBody>
          <a:bodyPr wrap="square" rtlCol="0">
            <a:spAutoFit/>
          </a:bodyPr>
          <a:lstStyle/>
          <a:p>
            <a:r>
              <a:rPr lang="en-US" sz="2400" dirty="0">
                <a:solidFill>
                  <a:schemeClr val="bg1"/>
                </a:solidFill>
                <a:latin typeface="Times  New Roman"/>
              </a:rPr>
              <a:t>-</a:t>
            </a:r>
            <a:r>
              <a:rPr lang="en-US" sz="2400" dirty="0" err="1">
                <a:solidFill>
                  <a:schemeClr val="bg1"/>
                </a:solidFill>
                <a:latin typeface="Times  New Roman"/>
              </a:rPr>
              <a:t>Xã</a:t>
            </a:r>
            <a:r>
              <a:rPr lang="en-US" sz="2400" dirty="0">
                <a:solidFill>
                  <a:schemeClr val="bg1"/>
                </a:solidFill>
                <a:latin typeface="Times  New Roman"/>
              </a:rPr>
              <a:t> </a:t>
            </a:r>
            <a:r>
              <a:rPr lang="en-US" sz="2400" dirty="0" err="1">
                <a:solidFill>
                  <a:schemeClr val="bg1"/>
                </a:solidFill>
                <a:latin typeface="Times  New Roman"/>
              </a:rPr>
              <a:t>hội</a:t>
            </a:r>
            <a:r>
              <a:rPr lang="en-US" sz="2400" dirty="0">
                <a:solidFill>
                  <a:schemeClr val="bg1"/>
                </a:solidFill>
                <a:latin typeface="Times  New Roman"/>
              </a:rPr>
              <a:t>:</a:t>
            </a:r>
            <a:r>
              <a:rPr lang="vi-VN" sz="2400" dirty="0">
                <a:solidFill>
                  <a:schemeClr val="bg1"/>
                </a:solidFill>
                <a:latin typeface="Times  New Roman"/>
              </a:rPr>
              <a:t> </a:t>
            </a:r>
            <a:endParaRPr lang="en-US" sz="2400" dirty="0">
              <a:solidFill>
                <a:schemeClr val="bg1"/>
              </a:solidFill>
              <a:latin typeface="Times  New Roman"/>
            </a:endParaRPr>
          </a:p>
          <a:p>
            <a:r>
              <a:rPr lang="en-US" sz="2400" dirty="0">
                <a:solidFill>
                  <a:schemeClr val="bg1"/>
                </a:solidFill>
                <a:latin typeface="Times  New Roman"/>
              </a:rPr>
              <a:t>+ C</a:t>
            </a:r>
            <a:r>
              <a:rPr lang="vi-VN" sz="2400" dirty="0">
                <a:solidFill>
                  <a:schemeClr val="bg1"/>
                </a:solidFill>
                <a:latin typeface="Times  New Roman"/>
              </a:rPr>
              <a:t>uối những năm 70, sự trì trệ và khủng hoảng </a:t>
            </a:r>
            <a:r>
              <a:rPr lang="en-US" sz="2400" dirty="0">
                <a:solidFill>
                  <a:schemeClr val="bg1"/>
                </a:solidFill>
                <a:latin typeface="Times  New Roman"/>
              </a:rPr>
              <a:t>KT </a:t>
            </a:r>
            <a:r>
              <a:rPr lang="vi-VN" sz="2400" dirty="0">
                <a:solidFill>
                  <a:schemeClr val="bg1"/>
                </a:solidFill>
                <a:latin typeface="Times  New Roman"/>
              </a:rPr>
              <a:t>làm đời sống suy giảm </a:t>
            </a:r>
            <a:endParaRPr lang="en-US" sz="2400" dirty="0">
              <a:solidFill>
                <a:schemeClr val="bg1"/>
              </a:solidFill>
              <a:latin typeface="Times  New Roman"/>
            </a:endParaRPr>
          </a:p>
          <a:p>
            <a:r>
              <a:rPr lang="en-US" sz="2400" dirty="0">
                <a:solidFill>
                  <a:schemeClr val="bg1"/>
                </a:solidFill>
                <a:latin typeface="Times  New Roman"/>
              </a:rPr>
              <a:t>+</a:t>
            </a:r>
            <a:r>
              <a:rPr lang="vi-VN" sz="2400" dirty="0">
                <a:solidFill>
                  <a:schemeClr val="bg1"/>
                </a:solidFill>
                <a:latin typeface="Times  New Roman"/>
              </a:rPr>
              <a:t> Niềm tin vào </a:t>
            </a:r>
            <a:r>
              <a:rPr lang="en-US" sz="2400" dirty="0">
                <a:solidFill>
                  <a:schemeClr val="bg1"/>
                </a:solidFill>
                <a:latin typeface="Times  New Roman"/>
              </a:rPr>
              <a:t>CNXH </a:t>
            </a:r>
            <a:r>
              <a:rPr lang="vi-VN" sz="2400" dirty="0">
                <a:solidFill>
                  <a:schemeClr val="bg1"/>
                </a:solidFill>
                <a:latin typeface="Times  New Roman"/>
              </a:rPr>
              <a:t>lung lay, bất bình gia tăng. </a:t>
            </a:r>
            <a:endParaRPr lang="en-US" sz="2400" dirty="0">
              <a:solidFill>
                <a:schemeClr val="bg1"/>
              </a:solidFill>
              <a:latin typeface="Times  New Roman"/>
            </a:endParaRPr>
          </a:p>
          <a:p>
            <a:r>
              <a:rPr lang="en-US" sz="2400" dirty="0">
                <a:solidFill>
                  <a:schemeClr val="bg1"/>
                </a:solidFill>
                <a:latin typeface="Times  New Roman"/>
              </a:rPr>
              <a:t>+</a:t>
            </a:r>
            <a:r>
              <a:rPr lang="vi-VN" sz="2400" dirty="0">
                <a:solidFill>
                  <a:schemeClr val="bg1"/>
                </a:solidFill>
                <a:latin typeface="Times  New Roman"/>
              </a:rPr>
              <a:t> Từ 1989, nhiều cuộc biểu tình và bãi công nổ ra.</a:t>
            </a:r>
            <a:endParaRPr lang="en-US" sz="2400" dirty="0">
              <a:solidFill>
                <a:schemeClr val="bg1"/>
              </a:solidFill>
              <a:latin typeface="Times  New Roman"/>
            </a:endParaRPr>
          </a:p>
          <a:p>
            <a:r>
              <a:rPr lang="en-US" sz="2400" dirty="0">
                <a:solidFill>
                  <a:schemeClr val="bg1"/>
                </a:solidFill>
                <a:latin typeface="Times  New Roman"/>
              </a:rPr>
              <a:t>-Văn </a:t>
            </a:r>
            <a:r>
              <a:rPr lang="en-US" sz="2400" dirty="0" err="1">
                <a:solidFill>
                  <a:schemeClr val="bg1"/>
                </a:solidFill>
                <a:latin typeface="Times  New Roman"/>
              </a:rPr>
              <a:t>hóa</a:t>
            </a:r>
            <a:endParaRPr lang="en-US" sz="2400" dirty="0">
              <a:solidFill>
                <a:schemeClr val="bg1"/>
              </a:solidFill>
              <a:latin typeface="Times  New Roman"/>
            </a:endParaRPr>
          </a:p>
          <a:p>
            <a:pPr algn="just"/>
            <a:r>
              <a:rPr lang="en-US" sz="2400" dirty="0">
                <a:solidFill>
                  <a:schemeClr val="bg1"/>
                </a:solidFill>
                <a:latin typeface="Times  New Roman"/>
              </a:rPr>
              <a:t>+ </a:t>
            </a:r>
            <a:r>
              <a:rPr lang="vi-VN" sz="2400" dirty="0">
                <a:solidFill>
                  <a:schemeClr val="bg1"/>
                </a:solidFill>
                <a:latin typeface="Times  New Roman"/>
              </a:rPr>
              <a:t>Từ 1985, tình thần "dân chủ" và "công khai" làm n</a:t>
            </a:r>
            <a:r>
              <a:rPr lang="en-US" sz="2400" dirty="0">
                <a:solidFill>
                  <a:schemeClr val="bg1"/>
                </a:solidFill>
                <a:latin typeface="Times  New Roman"/>
              </a:rPr>
              <a:t>ề</a:t>
            </a:r>
            <a:r>
              <a:rPr lang="vi-VN" sz="2400" dirty="0">
                <a:solidFill>
                  <a:schemeClr val="bg1"/>
                </a:solidFill>
                <a:latin typeface="Times  New Roman"/>
              </a:rPr>
              <a:t>n </a:t>
            </a:r>
            <a:r>
              <a:rPr lang="en-US" sz="2400" dirty="0">
                <a:solidFill>
                  <a:schemeClr val="bg1"/>
                </a:solidFill>
                <a:latin typeface="Times  New Roman"/>
              </a:rPr>
              <a:t>VH </a:t>
            </a:r>
            <a:r>
              <a:rPr lang="vi-VN" sz="2400" dirty="0">
                <a:solidFill>
                  <a:schemeClr val="bg1"/>
                </a:solidFill>
                <a:latin typeface="Times  New Roman"/>
              </a:rPr>
              <a:t>trở nên cởi mở, sáng tạo. </a:t>
            </a:r>
            <a:endParaRPr lang="en-US" sz="2400" dirty="0">
              <a:solidFill>
                <a:schemeClr val="bg1"/>
              </a:solidFill>
              <a:latin typeface="Times  New Roman"/>
            </a:endParaRPr>
          </a:p>
          <a:p>
            <a:pPr algn="just"/>
            <a:r>
              <a:rPr lang="en-US" sz="2400" dirty="0">
                <a:solidFill>
                  <a:schemeClr val="bg1"/>
                </a:solidFill>
                <a:latin typeface="Times  New Roman"/>
              </a:rPr>
              <a:t>+</a:t>
            </a:r>
            <a:r>
              <a:rPr lang="vi-VN" sz="2400" dirty="0">
                <a:solidFill>
                  <a:schemeClr val="bg1"/>
                </a:solidFill>
                <a:latin typeface="Times  New Roman"/>
              </a:rPr>
              <a:t> Buông lỏng quản lý </a:t>
            </a:r>
            <a:r>
              <a:rPr lang="en-US" sz="2400" dirty="0">
                <a:solidFill>
                  <a:schemeClr val="bg1"/>
                </a:solidFill>
                <a:latin typeface="Times  New Roman"/>
              </a:rPr>
              <a:t>VH </a:t>
            </a:r>
            <a:r>
              <a:rPr lang="vi-VN" sz="2400" dirty="0">
                <a:solidFill>
                  <a:schemeClr val="bg1"/>
                </a:solidFill>
                <a:latin typeface="Times  New Roman"/>
              </a:rPr>
              <a:t>dẫn đến chủ nghĩa đa nguyên và tư tưởng chống </a:t>
            </a:r>
            <a:r>
              <a:rPr lang="en-US" sz="2400" dirty="0">
                <a:solidFill>
                  <a:schemeClr val="bg1"/>
                </a:solidFill>
                <a:latin typeface="Times  New Roman"/>
              </a:rPr>
              <a:t>CNXH </a:t>
            </a:r>
            <a:r>
              <a:rPr lang="vi-VN" sz="2400" dirty="0">
                <a:solidFill>
                  <a:schemeClr val="bg1"/>
                </a:solidFill>
                <a:latin typeface="Times  New Roman"/>
              </a:rPr>
              <a:t>gia tăng. </a:t>
            </a:r>
            <a:endParaRPr lang="en-US" sz="2400" dirty="0">
              <a:solidFill>
                <a:schemeClr val="bg1"/>
              </a:solidFill>
              <a:latin typeface="Times  New Roman"/>
            </a:endParaRPr>
          </a:p>
        </p:txBody>
      </p:sp>
      <p:pic>
        <p:nvPicPr>
          <p:cNvPr id="19" name="Graphic 18" descr="Document with solid fill">
            <a:extLst>
              <a:ext uri="{FF2B5EF4-FFF2-40B4-BE49-F238E27FC236}">
                <a16:creationId xmlns:a16="http://schemas.microsoft.com/office/drawing/2014/main" id="{85851869-AD0C-4B81-2D78-25493F66C67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36291" y="449042"/>
            <a:ext cx="360382" cy="360382"/>
          </a:xfrm>
          <a:prstGeom prst="rect">
            <a:avLst/>
          </a:prstGeom>
        </p:spPr>
      </p:pic>
      <p:pic>
        <p:nvPicPr>
          <p:cNvPr id="20" name="Graphic 19" descr="Group of people with solid fill">
            <a:extLst>
              <a:ext uri="{FF2B5EF4-FFF2-40B4-BE49-F238E27FC236}">
                <a16:creationId xmlns:a16="http://schemas.microsoft.com/office/drawing/2014/main" id="{96BA7D8D-8EAB-819B-EBF3-7EF5010C3BD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55008" y="3530118"/>
            <a:ext cx="971902" cy="971902"/>
          </a:xfrm>
          <a:prstGeom prst="rect">
            <a:avLst/>
          </a:prstGeom>
        </p:spPr>
      </p:pic>
      <p:pic>
        <p:nvPicPr>
          <p:cNvPr id="24" name="Graphic 23" descr="Statistics with solid fill">
            <a:extLst>
              <a:ext uri="{FF2B5EF4-FFF2-40B4-BE49-F238E27FC236}">
                <a16:creationId xmlns:a16="http://schemas.microsoft.com/office/drawing/2014/main" id="{AFF9D875-D6AE-D371-D530-1A215BAE009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25411" y="2589392"/>
            <a:ext cx="461665" cy="461665"/>
          </a:xfrm>
          <a:prstGeom prst="rect">
            <a:avLst/>
          </a:prstGeom>
        </p:spPr>
      </p:pic>
    </p:spTree>
    <p:extLst>
      <p:ext uri="{BB962C8B-B14F-4D97-AF65-F5344CB8AC3E}">
        <p14:creationId xmlns:p14="http://schemas.microsoft.com/office/powerpoint/2010/main" val="16412507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3665">
              <a:srgbClr val="BFDFCD"/>
            </a:gs>
            <a:gs pos="0">
              <a:srgbClr val="FD8EC0"/>
            </a:gs>
            <a:gs pos="35000">
              <a:srgbClr val="FFF9AB"/>
            </a:gs>
            <a:gs pos="100000">
              <a:srgbClr val="6EBFF7"/>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19FDB6-1888-B5D3-D90E-07756944C794}"/>
              </a:ext>
            </a:extLst>
          </p:cNvPr>
          <p:cNvSpPr/>
          <p:nvPr/>
        </p:nvSpPr>
        <p:spPr>
          <a:xfrm>
            <a:off x="0" y="-12464"/>
            <a:ext cx="12192000" cy="91125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BF6A8E1-1134-F823-3932-6B1412EDE4FC}"/>
              </a:ext>
            </a:extLst>
          </p:cNvPr>
          <p:cNvSpPr txBox="1"/>
          <p:nvPr/>
        </p:nvSpPr>
        <p:spPr>
          <a:xfrm>
            <a:off x="1118033" y="63001"/>
            <a:ext cx="11463706" cy="67710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1. Liên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Xô</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từ</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năm</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1945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đến</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năm</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1991</a:t>
            </a:r>
            <a:endParaRPr kumimoji="0" lang="vi-VN" sz="4400" b="0" i="0" u="none" strike="noStrike" kern="1200" cap="none" spc="0" normalizeH="0" baseline="0" noProof="0" dirty="0">
              <a:ln>
                <a:noFill/>
              </a:ln>
              <a:solidFill>
                <a:prstClr val="white"/>
              </a:solidFill>
              <a:effectLst/>
              <a:uLnTx/>
              <a:uFillTx/>
              <a:latin typeface="Sitka Banner" pitchFamily="2" charset="0"/>
              <a:ea typeface="+mn-ea"/>
              <a:cs typeface="+mn-cs"/>
            </a:endParaRPr>
          </a:p>
        </p:txBody>
      </p:sp>
      <p:sp>
        <p:nvSpPr>
          <p:cNvPr id="34" name="Freeform 34">
            <a:extLst>
              <a:ext uri="{FF2B5EF4-FFF2-40B4-BE49-F238E27FC236}">
                <a16:creationId xmlns:a16="http://schemas.microsoft.com/office/drawing/2014/main" id="{71101EA0-521A-2677-E3D6-DC9A5BF79D40}"/>
              </a:ext>
            </a:extLst>
          </p:cNvPr>
          <p:cNvSpPr/>
          <p:nvPr/>
        </p:nvSpPr>
        <p:spPr>
          <a:xfrm>
            <a:off x="-373873" y="64770"/>
            <a:ext cx="1246660" cy="911258"/>
          </a:xfrm>
          <a:custGeom>
            <a:avLst/>
            <a:gdLst/>
            <a:ahLst/>
            <a:cxnLst/>
            <a:rect l="l" t="t" r="r" b="b"/>
            <a:pathLst>
              <a:path w="3203673" h="2274608">
                <a:moveTo>
                  <a:pt x="0" y="0"/>
                </a:moveTo>
                <a:lnTo>
                  <a:pt x="3203673" y="0"/>
                </a:lnTo>
                <a:lnTo>
                  <a:pt x="3203673" y="2274608"/>
                </a:lnTo>
                <a:lnTo>
                  <a:pt x="0" y="2274608"/>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5" name="Picture 34">
            <a:extLst>
              <a:ext uri="{FF2B5EF4-FFF2-40B4-BE49-F238E27FC236}">
                <a16:creationId xmlns:a16="http://schemas.microsoft.com/office/drawing/2014/main" id="{200F57F9-92FC-4BBD-C08E-3F0F75377E15}"/>
              </a:ext>
            </a:extLst>
          </p:cNvPr>
          <p:cNvPicPr>
            <a:picLocks noChangeAspect="1"/>
          </p:cNvPicPr>
          <p:nvPr/>
        </p:nvPicPr>
        <p:blipFill rotWithShape="1">
          <a:blip r:embed="rId4">
            <a:extLst>
              <a:ext uri="{28A0092B-C50C-407E-A947-70E740481C1C}">
                <a14:useLocalDpi xmlns:a14="http://schemas.microsoft.com/office/drawing/2010/main" val="0"/>
              </a:ext>
            </a:extLst>
          </a:blip>
          <a:srcRect b="37197"/>
          <a:stretch/>
        </p:blipFill>
        <p:spPr>
          <a:xfrm>
            <a:off x="11058525" y="-94751"/>
            <a:ext cx="1235272" cy="775788"/>
          </a:xfrm>
          <a:prstGeom prst="rect">
            <a:avLst/>
          </a:prstGeom>
        </p:spPr>
      </p:pic>
      <p:grpSp>
        <p:nvGrpSpPr>
          <p:cNvPr id="37" name="Group 36">
            <a:extLst>
              <a:ext uri="{FF2B5EF4-FFF2-40B4-BE49-F238E27FC236}">
                <a16:creationId xmlns:a16="http://schemas.microsoft.com/office/drawing/2014/main" id="{BECA3C63-17F4-0161-2CD7-F14624915C31}"/>
              </a:ext>
            </a:extLst>
          </p:cNvPr>
          <p:cNvGrpSpPr/>
          <p:nvPr/>
        </p:nvGrpSpPr>
        <p:grpSpPr>
          <a:xfrm>
            <a:off x="5735012" y="971095"/>
            <a:ext cx="3039521" cy="1358471"/>
            <a:chOff x="4884803" y="2153787"/>
            <a:chExt cx="3039521" cy="1358471"/>
          </a:xfrm>
          <a:solidFill>
            <a:srgbClr val="1F4E79"/>
          </a:solidFill>
        </p:grpSpPr>
        <p:sp>
          <p:nvSpPr>
            <p:cNvPr id="38" name="Rectangle 37">
              <a:extLst>
                <a:ext uri="{FF2B5EF4-FFF2-40B4-BE49-F238E27FC236}">
                  <a16:creationId xmlns:a16="http://schemas.microsoft.com/office/drawing/2014/main" id="{C23EB0E5-0EF7-C253-B571-979B38918686}"/>
                </a:ext>
              </a:extLst>
            </p:cNvPr>
            <p:cNvSpPr/>
            <p:nvPr/>
          </p:nvSpPr>
          <p:spPr>
            <a:xfrm>
              <a:off x="4891564" y="2153787"/>
              <a:ext cx="2971800" cy="127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Stopwatch with solid fill">
              <a:extLst>
                <a:ext uri="{FF2B5EF4-FFF2-40B4-BE49-F238E27FC236}">
                  <a16:creationId xmlns:a16="http://schemas.microsoft.com/office/drawing/2014/main" id="{1D8E8D77-6889-E5D0-91D1-3A9BEE9504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884803" y="2174904"/>
              <a:ext cx="1089320" cy="1089320"/>
            </a:xfrm>
            <a:prstGeom prst="rect">
              <a:avLst/>
            </a:prstGeom>
          </p:spPr>
        </p:pic>
        <p:sp>
          <p:nvSpPr>
            <p:cNvPr id="40" name="TextBox 39">
              <a:extLst>
                <a:ext uri="{FF2B5EF4-FFF2-40B4-BE49-F238E27FC236}">
                  <a16:creationId xmlns:a16="http://schemas.microsoft.com/office/drawing/2014/main" id="{559264F6-84A7-512B-72C3-791190AA6B6A}"/>
                </a:ext>
              </a:extLst>
            </p:cNvPr>
            <p:cNvSpPr txBox="1"/>
            <p:nvPr/>
          </p:nvSpPr>
          <p:spPr>
            <a:xfrm>
              <a:off x="5627506" y="2188819"/>
              <a:ext cx="2296818" cy="1323439"/>
            </a:xfrm>
            <a:prstGeom prst="rect">
              <a:avLst/>
            </a:prstGeom>
            <a:grpFill/>
          </p:spPr>
          <p:txBody>
            <a:bodyPr wrap="square" rtlCol="0">
              <a:spAutoFit/>
            </a:bodyPr>
            <a:lstStyle/>
            <a:p>
              <a:pPr algn="ctr"/>
              <a:r>
                <a:rPr lang="en-US" sz="4000" dirty="0" err="1">
                  <a:solidFill>
                    <a:schemeClr val="bg1"/>
                  </a:solidFill>
                  <a:latin typeface="Sitka Banner" pitchFamily="2" charset="0"/>
                </a:rPr>
                <a:t>Thời</a:t>
              </a:r>
              <a:r>
                <a:rPr lang="en-US" sz="4000" dirty="0">
                  <a:solidFill>
                    <a:schemeClr val="bg1"/>
                  </a:solidFill>
                  <a:latin typeface="Sitka Banner" pitchFamily="2" charset="0"/>
                </a:rPr>
                <a:t> </a:t>
              </a:r>
              <a:r>
                <a:rPr lang="en-US" sz="4000" dirty="0" err="1">
                  <a:solidFill>
                    <a:schemeClr val="bg1"/>
                  </a:solidFill>
                  <a:latin typeface="Sitka Banner" pitchFamily="2" charset="0"/>
                </a:rPr>
                <a:t>gian</a:t>
              </a:r>
              <a:r>
                <a:rPr lang="en-US" sz="4000" dirty="0">
                  <a:solidFill>
                    <a:schemeClr val="bg1"/>
                  </a:solidFill>
                  <a:latin typeface="Sitka Banner" pitchFamily="2" charset="0"/>
                </a:rPr>
                <a:t> 3 </a:t>
              </a:r>
              <a:r>
                <a:rPr lang="en-US" sz="4000" dirty="0" err="1">
                  <a:solidFill>
                    <a:schemeClr val="bg1"/>
                  </a:solidFill>
                  <a:latin typeface="Sitka Banner" pitchFamily="2" charset="0"/>
                </a:rPr>
                <a:t>phút</a:t>
              </a:r>
              <a:endParaRPr lang="en-US" sz="4000" dirty="0">
                <a:solidFill>
                  <a:schemeClr val="bg1"/>
                </a:solidFill>
                <a:latin typeface="Sitka Banner" pitchFamily="2" charset="0"/>
              </a:endParaRPr>
            </a:p>
          </p:txBody>
        </p:sp>
      </p:grpSp>
      <p:grpSp>
        <p:nvGrpSpPr>
          <p:cNvPr id="41" name="Group 40">
            <a:extLst>
              <a:ext uri="{FF2B5EF4-FFF2-40B4-BE49-F238E27FC236}">
                <a16:creationId xmlns:a16="http://schemas.microsoft.com/office/drawing/2014/main" id="{D3013A75-3B42-F2CE-771F-3EC3D0443256}"/>
              </a:ext>
            </a:extLst>
          </p:cNvPr>
          <p:cNvGrpSpPr/>
          <p:nvPr/>
        </p:nvGrpSpPr>
        <p:grpSpPr>
          <a:xfrm>
            <a:off x="8924553" y="979948"/>
            <a:ext cx="3187595" cy="1391248"/>
            <a:chOff x="8320088" y="2121010"/>
            <a:chExt cx="3187595" cy="1391248"/>
          </a:xfrm>
          <a:solidFill>
            <a:srgbClr val="1F4E79"/>
          </a:solidFill>
        </p:grpSpPr>
        <p:sp>
          <p:nvSpPr>
            <p:cNvPr id="42" name="Rectangle 41">
              <a:extLst>
                <a:ext uri="{FF2B5EF4-FFF2-40B4-BE49-F238E27FC236}">
                  <a16:creationId xmlns:a16="http://schemas.microsoft.com/office/drawing/2014/main" id="{5F163F3F-728D-7534-A6E8-8B5E0A72F08C}"/>
                </a:ext>
              </a:extLst>
            </p:cNvPr>
            <p:cNvSpPr/>
            <p:nvPr/>
          </p:nvSpPr>
          <p:spPr>
            <a:xfrm>
              <a:off x="8320088" y="2153787"/>
              <a:ext cx="2971800" cy="127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Document with solid fill">
              <a:extLst>
                <a:ext uri="{FF2B5EF4-FFF2-40B4-BE49-F238E27FC236}">
                  <a16:creationId xmlns:a16="http://schemas.microsoft.com/office/drawing/2014/main" id="{51587F62-D702-D235-7C28-535678EBA3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333496" y="2121010"/>
              <a:ext cx="1089320" cy="1089320"/>
            </a:xfrm>
            <a:prstGeom prst="rect">
              <a:avLst/>
            </a:prstGeom>
          </p:spPr>
        </p:pic>
        <p:sp>
          <p:nvSpPr>
            <p:cNvPr id="44" name="TextBox 43">
              <a:extLst>
                <a:ext uri="{FF2B5EF4-FFF2-40B4-BE49-F238E27FC236}">
                  <a16:creationId xmlns:a16="http://schemas.microsoft.com/office/drawing/2014/main" id="{75F10933-C9A8-0B88-0FD6-A2A6E2717DBA}"/>
                </a:ext>
              </a:extLst>
            </p:cNvPr>
            <p:cNvSpPr txBox="1"/>
            <p:nvPr/>
          </p:nvSpPr>
          <p:spPr>
            <a:xfrm>
              <a:off x="8791115" y="2188819"/>
              <a:ext cx="2716568" cy="1323439"/>
            </a:xfrm>
            <a:prstGeom prst="rect">
              <a:avLst/>
            </a:prstGeom>
            <a:grpFill/>
          </p:spPr>
          <p:txBody>
            <a:bodyPr wrap="square" rtlCol="0">
              <a:spAutoFit/>
            </a:bodyPr>
            <a:lstStyle/>
            <a:p>
              <a:pPr algn="ctr"/>
              <a:r>
                <a:rPr lang="en-US" sz="4000" dirty="0" err="1">
                  <a:solidFill>
                    <a:schemeClr val="bg1"/>
                  </a:solidFill>
                  <a:latin typeface="Sitka Banner" pitchFamily="2" charset="0"/>
                </a:rPr>
                <a:t>Khai</a:t>
              </a:r>
              <a:r>
                <a:rPr lang="en-US" sz="4000" dirty="0">
                  <a:solidFill>
                    <a:schemeClr val="bg1"/>
                  </a:solidFill>
                  <a:latin typeface="Sitka Banner" pitchFamily="2" charset="0"/>
                </a:rPr>
                <a:t> </a:t>
              </a:r>
              <a:r>
                <a:rPr lang="en-US" sz="4000" dirty="0" err="1">
                  <a:solidFill>
                    <a:schemeClr val="bg1"/>
                  </a:solidFill>
                  <a:latin typeface="Sitka Banner" pitchFamily="2" charset="0"/>
                </a:rPr>
                <a:t>thác</a:t>
              </a:r>
              <a:r>
                <a:rPr lang="en-US" sz="4000" dirty="0">
                  <a:solidFill>
                    <a:schemeClr val="bg1"/>
                  </a:solidFill>
                  <a:latin typeface="Sitka Banner" pitchFamily="2" charset="0"/>
                </a:rPr>
                <a:t> PHT </a:t>
              </a:r>
              <a:r>
                <a:rPr lang="en-US" sz="4000" dirty="0" err="1">
                  <a:solidFill>
                    <a:schemeClr val="bg1"/>
                  </a:solidFill>
                  <a:latin typeface="Sitka Banner" pitchFamily="2" charset="0"/>
                </a:rPr>
                <a:t>a,b,c</a:t>
              </a:r>
              <a:endParaRPr lang="en-US" sz="4000" dirty="0">
                <a:solidFill>
                  <a:schemeClr val="bg1"/>
                </a:solidFill>
                <a:latin typeface="Sitka Banner" pitchFamily="2" charset="0"/>
              </a:endParaRPr>
            </a:p>
          </p:txBody>
        </p:sp>
      </p:grpSp>
      <p:grpSp>
        <p:nvGrpSpPr>
          <p:cNvPr id="45" name="Group 44">
            <a:extLst>
              <a:ext uri="{FF2B5EF4-FFF2-40B4-BE49-F238E27FC236}">
                <a16:creationId xmlns:a16="http://schemas.microsoft.com/office/drawing/2014/main" id="{D4C38BDC-7152-EF1C-1AD5-2FA2C0C2D11A}"/>
              </a:ext>
            </a:extLst>
          </p:cNvPr>
          <p:cNvGrpSpPr/>
          <p:nvPr/>
        </p:nvGrpSpPr>
        <p:grpSpPr>
          <a:xfrm>
            <a:off x="2613192" y="963136"/>
            <a:ext cx="2971800" cy="1366430"/>
            <a:chOff x="1463040" y="2145828"/>
            <a:chExt cx="2971800" cy="1366430"/>
          </a:xfrm>
          <a:solidFill>
            <a:srgbClr val="1F4E79"/>
          </a:solidFill>
        </p:grpSpPr>
        <p:sp>
          <p:nvSpPr>
            <p:cNvPr id="46" name="Rectangle 45">
              <a:extLst>
                <a:ext uri="{FF2B5EF4-FFF2-40B4-BE49-F238E27FC236}">
                  <a16:creationId xmlns:a16="http://schemas.microsoft.com/office/drawing/2014/main" id="{443D0C5C-535A-5FDE-BBD8-B4032DDE3D7A}"/>
                </a:ext>
              </a:extLst>
            </p:cNvPr>
            <p:cNvSpPr/>
            <p:nvPr/>
          </p:nvSpPr>
          <p:spPr>
            <a:xfrm>
              <a:off x="1463040" y="2153787"/>
              <a:ext cx="2971800" cy="127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18D4E5E-C4C0-2DFD-84ED-FCC0728C5878}"/>
                </a:ext>
              </a:extLst>
            </p:cNvPr>
            <p:cNvSpPr txBox="1"/>
            <p:nvPr/>
          </p:nvSpPr>
          <p:spPr>
            <a:xfrm>
              <a:off x="2055538" y="2188819"/>
              <a:ext cx="2296818" cy="1323439"/>
            </a:xfrm>
            <a:prstGeom prst="rect">
              <a:avLst/>
            </a:prstGeom>
            <a:grpFill/>
          </p:spPr>
          <p:txBody>
            <a:bodyPr wrap="square" rtlCol="0">
              <a:spAutoFit/>
            </a:bodyPr>
            <a:lstStyle/>
            <a:p>
              <a:pPr algn="ctr"/>
              <a:r>
                <a:rPr lang="en-US" sz="4000" dirty="0" err="1">
                  <a:solidFill>
                    <a:schemeClr val="bg1"/>
                  </a:solidFill>
                  <a:latin typeface="Sitka Banner" pitchFamily="2" charset="0"/>
                </a:rPr>
                <a:t>Làm</a:t>
              </a:r>
              <a:r>
                <a:rPr lang="en-US" sz="4000" dirty="0">
                  <a:solidFill>
                    <a:schemeClr val="bg1"/>
                  </a:solidFill>
                  <a:latin typeface="Sitka Banner" pitchFamily="2" charset="0"/>
                </a:rPr>
                <a:t> </a:t>
              </a:r>
              <a:r>
                <a:rPr lang="en-US" sz="4000" dirty="0" err="1">
                  <a:solidFill>
                    <a:schemeClr val="bg1"/>
                  </a:solidFill>
                  <a:latin typeface="Sitka Banner" pitchFamily="2" charset="0"/>
                </a:rPr>
                <a:t>việc</a:t>
              </a:r>
              <a:r>
                <a:rPr lang="en-US" sz="4000" dirty="0">
                  <a:solidFill>
                    <a:schemeClr val="bg1"/>
                  </a:solidFill>
                  <a:latin typeface="Sitka Banner" pitchFamily="2" charset="0"/>
                </a:rPr>
                <a:t> </a:t>
              </a:r>
              <a:r>
                <a:rPr lang="en-US" sz="4000" dirty="0" err="1">
                  <a:solidFill>
                    <a:schemeClr val="bg1"/>
                  </a:solidFill>
                  <a:latin typeface="Sitka Banner" pitchFamily="2" charset="0"/>
                </a:rPr>
                <a:t>cá</a:t>
              </a:r>
              <a:r>
                <a:rPr lang="en-US" sz="4000" dirty="0">
                  <a:solidFill>
                    <a:schemeClr val="bg1"/>
                  </a:solidFill>
                  <a:latin typeface="Sitka Banner" pitchFamily="2" charset="0"/>
                </a:rPr>
                <a:t> </a:t>
              </a:r>
              <a:r>
                <a:rPr lang="en-US" sz="4000" dirty="0" err="1">
                  <a:solidFill>
                    <a:schemeClr val="bg1"/>
                  </a:solidFill>
                  <a:latin typeface="Sitka Banner" pitchFamily="2" charset="0"/>
                </a:rPr>
                <a:t>nhân</a:t>
              </a:r>
              <a:endParaRPr lang="en-US" sz="4000" dirty="0">
                <a:solidFill>
                  <a:schemeClr val="bg1"/>
                </a:solidFill>
                <a:latin typeface="Sitka Banner" pitchFamily="2" charset="0"/>
              </a:endParaRPr>
            </a:p>
          </p:txBody>
        </p:sp>
        <p:pic>
          <p:nvPicPr>
            <p:cNvPr id="48" name="Graphic 47" descr="Meeting with solid fill">
              <a:extLst>
                <a:ext uri="{FF2B5EF4-FFF2-40B4-BE49-F238E27FC236}">
                  <a16:creationId xmlns:a16="http://schemas.microsoft.com/office/drawing/2014/main" id="{56B2E63C-CC1A-B950-5746-104CCCA8ECA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539186" y="2145828"/>
              <a:ext cx="914400" cy="914400"/>
            </a:xfrm>
            <a:prstGeom prst="rect">
              <a:avLst/>
            </a:prstGeom>
          </p:spPr>
        </p:pic>
      </p:grpSp>
      <p:sp>
        <p:nvSpPr>
          <p:cNvPr id="49" name="Rectangle 48">
            <a:extLst>
              <a:ext uri="{FF2B5EF4-FFF2-40B4-BE49-F238E27FC236}">
                <a16:creationId xmlns:a16="http://schemas.microsoft.com/office/drawing/2014/main" id="{49231727-F40B-E847-A056-DC68DE4ED554}"/>
              </a:ext>
            </a:extLst>
          </p:cNvPr>
          <p:cNvSpPr/>
          <p:nvPr/>
        </p:nvSpPr>
        <p:spPr>
          <a:xfrm>
            <a:off x="382730" y="2646564"/>
            <a:ext cx="3835310" cy="3827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Sitka Banner" pitchFamily="2" charset="0"/>
              </a:rPr>
              <a:t>Nhiệm</a:t>
            </a:r>
            <a:r>
              <a:rPr lang="en-US" sz="3200" dirty="0">
                <a:latin typeface="Sitka Banner" pitchFamily="2" charset="0"/>
              </a:rPr>
              <a:t> </a:t>
            </a:r>
            <a:r>
              <a:rPr lang="en-US" sz="3200" dirty="0" err="1">
                <a:latin typeface="Sitka Banner" pitchFamily="2" charset="0"/>
              </a:rPr>
              <a:t>vụ</a:t>
            </a:r>
            <a:r>
              <a:rPr lang="en-US" sz="3200" dirty="0">
                <a:latin typeface="Sitka Banner" pitchFamily="2" charset="0"/>
              </a:rPr>
              <a:t>: </a:t>
            </a:r>
            <a:r>
              <a:rPr lang="en-US" sz="3200" dirty="0" err="1">
                <a:latin typeface="Sitka Banner" pitchFamily="2" charset="0"/>
              </a:rPr>
              <a:t>Sử</a:t>
            </a:r>
            <a:r>
              <a:rPr lang="en-US" sz="3200" dirty="0">
                <a:latin typeface="Sitka Banner" pitchFamily="2" charset="0"/>
              </a:rPr>
              <a:t> </a:t>
            </a:r>
            <a:r>
              <a:rPr lang="en-US" sz="3200" dirty="0" err="1">
                <a:latin typeface="Sitka Banner" pitchFamily="2" charset="0"/>
              </a:rPr>
              <a:t>dụng</a:t>
            </a:r>
            <a:r>
              <a:rPr lang="en-US" sz="3200" dirty="0">
                <a:latin typeface="Sitka Banner" pitchFamily="2" charset="0"/>
              </a:rPr>
              <a:t> </a:t>
            </a:r>
            <a:r>
              <a:rPr lang="en-US" sz="3200" dirty="0" err="1">
                <a:latin typeface="Sitka Banner" pitchFamily="2" charset="0"/>
              </a:rPr>
              <a:t>các</a:t>
            </a:r>
            <a:r>
              <a:rPr lang="en-US" sz="3200" dirty="0">
                <a:latin typeface="Sitka Banner" pitchFamily="2" charset="0"/>
              </a:rPr>
              <a:t> </a:t>
            </a:r>
            <a:r>
              <a:rPr lang="en-US" sz="3200" dirty="0" err="1">
                <a:latin typeface="Sitka Banner" pitchFamily="2" charset="0"/>
              </a:rPr>
              <a:t>thông</a:t>
            </a:r>
            <a:r>
              <a:rPr lang="en-US" sz="3200" dirty="0">
                <a:latin typeface="Sitka Banner" pitchFamily="2" charset="0"/>
              </a:rPr>
              <a:t> tin </a:t>
            </a:r>
            <a:r>
              <a:rPr lang="en-US" sz="3200" dirty="0" err="1">
                <a:latin typeface="Sitka Banner" pitchFamily="2" charset="0"/>
              </a:rPr>
              <a:t>từ</a:t>
            </a:r>
            <a:r>
              <a:rPr lang="en-US" sz="3200" dirty="0">
                <a:latin typeface="Sitka Banner" pitchFamily="2" charset="0"/>
              </a:rPr>
              <a:t> </a:t>
            </a:r>
            <a:r>
              <a:rPr lang="en-US" sz="3200" dirty="0" err="1">
                <a:latin typeface="Sitka Banner" pitchFamily="2" charset="0"/>
              </a:rPr>
              <a:t>phiếu</a:t>
            </a:r>
            <a:r>
              <a:rPr lang="en-US" sz="3200" dirty="0">
                <a:latin typeface="Sitka Banner" pitchFamily="2" charset="0"/>
              </a:rPr>
              <a:t> </a:t>
            </a:r>
            <a:r>
              <a:rPr lang="en-US" sz="3200" dirty="0" err="1">
                <a:latin typeface="Sitka Banner" pitchFamily="2" charset="0"/>
              </a:rPr>
              <a:t>học</a:t>
            </a:r>
            <a:r>
              <a:rPr lang="en-US" sz="3200" dirty="0">
                <a:latin typeface="Sitka Banner" pitchFamily="2" charset="0"/>
              </a:rPr>
              <a:t> </a:t>
            </a:r>
            <a:r>
              <a:rPr lang="en-US" sz="3200" dirty="0" err="1">
                <a:latin typeface="Sitka Banner" pitchFamily="2" charset="0"/>
              </a:rPr>
              <a:t>tập</a:t>
            </a:r>
            <a:r>
              <a:rPr lang="en-US" sz="3200" dirty="0">
                <a:latin typeface="Sitka Banner" pitchFamily="2" charset="0"/>
              </a:rPr>
              <a:t> </a:t>
            </a:r>
            <a:r>
              <a:rPr lang="en-US" sz="3200" dirty="0" err="1">
                <a:latin typeface="Sitka Banner" pitchFamily="2" charset="0"/>
              </a:rPr>
              <a:t>a.b,c</a:t>
            </a:r>
            <a:r>
              <a:rPr lang="en-US" sz="3200" dirty="0">
                <a:latin typeface="Sitka Banner" pitchFamily="2" charset="0"/>
              </a:rPr>
              <a:t> </a:t>
            </a:r>
            <a:r>
              <a:rPr lang="en-US" sz="3200" dirty="0" err="1">
                <a:latin typeface="Sitka Banner" pitchFamily="2" charset="0"/>
              </a:rPr>
              <a:t>và</a:t>
            </a:r>
            <a:r>
              <a:rPr lang="en-US" sz="3200" dirty="0">
                <a:latin typeface="Sitka Banner" pitchFamily="2" charset="0"/>
              </a:rPr>
              <a:t> SGK tr43-45 </a:t>
            </a:r>
            <a:r>
              <a:rPr lang="en-US" sz="3200" dirty="0" err="1">
                <a:latin typeface="Sitka Banner" pitchFamily="2" charset="0"/>
              </a:rPr>
              <a:t>để</a:t>
            </a:r>
            <a:r>
              <a:rPr lang="en-US" sz="3200" dirty="0">
                <a:latin typeface="Sitka Banner" pitchFamily="2" charset="0"/>
              </a:rPr>
              <a:t> </a:t>
            </a:r>
            <a:r>
              <a:rPr lang="en-US" sz="3200" dirty="0" err="1">
                <a:latin typeface="Sitka Banner" pitchFamily="2" charset="0"/>
              </a:rPr>
              <a:t>vẽ</a:t>
            </a:r>
            <a:r>
              <a:rPr lang="en-US" sz="3200" dirty="0">
                <a:latin typeface="Sitka Banner" pitchFamily="2" charset="0"/>
              </a:rPr>
              <a:t> </a:t>
            </a:r>
            <a:r>
              <a:rPr lang="en-US" sz="3200" dirty="0" err="1">
                <a:latin typeface="Sitka Banner" pitchFamily="2" charset="0"/>
              </a:rPr>
              <a:t>sơ</a:t>
            </a:r>
            <a:r>
              <a:rPr lang="en-US" sz="3200" dirty="0">
                <a:latin typeface="Sitka Banner" pitchFamily="2" charset="0"/>
              </a:rPr>
              <a:t> </a:t>
            </a:r>
            <a:r>
              <a:rPr lang="en-US" sz="3200" dirty="0" err="1">
                <a:latin typeface="Sitka Banner" pitchFamily="2" charset="0"/>
              </a:rPr>
              <a:t>đồ</a:t>
            </a:r>
            <a:r>
              <a:rPr lang="en-US" sz="3200" dirty="0">
                <a:latin typeface="Sitka Banner" pitchFamily="2" charset="0"/>
              </a:rPr>
              <a:t> </a:t>
            </a:r>
            <a:r>
              <a:rPr lang="en-US" sz="3200" dirty="0" err="1">
                <a:latin typeface="Sitka Banner" pitchFamily="2" charset="0"/>
              </a:rPr>
              <a:t>tư</a:t>
            </a:r>
            <a:r>
              <a:rPr lang="en-US" sz="3200" dirty="0">
                <a:latin typeface="Sitka Banner" pitchFamily="2" charset="0"/>
              </a:rPr>
              <a:t> </a:t>
            </a:r>
            <a:r>
              <a:rPr lang="en-US" sz="3200" dirty="0" err="1">
                <a:latin typeface="Sitka Banner" pitchFamily="2" charset="0"/>
              </a:rPr>
              <a:t>duy</a:t>
            </a:r>
            <a:r>
              <a:rPr lang="en-US" sz="3200" dirty="0">
                <a:latin typeface="Sitka Banner" pitchFamily="2" charset="0"/>
              </a:rPr>
              <a:t> </a:t>
            </a:r>
            <a:r>
              <a:rPr lang="en-US" sz="3200" dirty="0" err="1">
                <a:latin typeface="Sitka Banner" pitchFamily="2" charset="0"/>
              </a:rPr>
              <a:t>giải</a:t>
            </a:r>
            <a:r>
              <a:rPr lang="en-US" sz="3200" dirty="0">
                <a:latin typeface="Sitka Banner" pitchFamily="2" charset="0"/>
              </a:rPr>
              <a:t> </a:t>
            </a:r>
            <a:r>
              <a:rPr lang="en-US" sz="3200" dirty="0" err="1">
                <a:latin typeface="Sitka Banner" pitchFamily="2" charset="0"/>
              </a:rPr>
              <a:t>thích</a:t>
            </a:r>
            <a:r>
              <a:rPr lang="en-US" sz="3200" dirty="0">
                <a:latin typeface="Sitka Banner" pitchFamily="2" charset="0"/>
              </a:rPr>
              <a:t> </a:t>
            </a:r>
            <a:r>
              <a:rPr lang="en-US" sz="3200" dirty="0" err="1">
                <a:latin typeface="Sitka Banner" pitchFamily="2" charset="0"/>
              </a:rPr>
              <a:t>nguyên</a:t>
            </a:r>
            <a:r>
              <a:rPr lang="en-US" sz="3200" dirty="0">
                <a:latin typeface="Sitka Banner" pitchFamily="2" charset="0"/>
              </a:rPr>
              <a:t> </a:t>
            </a:r>
            <a:r>
              <a:rPr lang="en-US" sz="3200" dirty="0" err="1">
                <a:latin typeface="Sitka Banner" pitchFamily="2" charset="0"/>
              </a:rPr>
              <a:t>nhân</a:t>
            </a:r>
            <a:r>
              <a:rPr lang="en-US" sz="3200" dirty="0">
                <a:latin typeface="Sitka Banner" pitchFamily="2" charset="0"/>
              </a:rPr>
              <a:t> </a:t>
            </a:r>
            <a:r>
              <a:rPr lang="en-US" sz="3200" dirty="0" err="1">
                <a:latin typeface="Sitka Banner" pitchFamily="2" charset="0"/>
              </a:rPr>
              <a:t>sụp</a:t>
            </a:r>
            <a:r>
              <a:rPr lang="en-US" sz="3200" dirty="0">
                <a:latin typeface="Sitka Banner" pitchFamily="2" charset="0"/>
              </a:rPr>
              <a:t> </a:t>
            </a:r>
            <a:r>
              <a:rPr lang="en-US" sz="3200" dirty="0" err="1">
                <a:latin typeface="Sitka Banner" pitchFamily="2" charset="0"/>
              </a:rPr>
              <a:t>đổ</a:t>
            </a:r>
            <a:r>
              <a:rPr lang="en-US" sz="3200" dirty="0">
                <a:latin typeface="Sitka Banner" pitchFamily="2" charset="0"/>
              </a:rPr>
              <a:t> </a:t>
            </a:r>
            <a:r>
              <a:rPr lang="en-US" sz="3200" dirty="0" err="1">
                <a:latin typeface="Sitka Banner" pitchFamily="2" charset="0"/>
              </a:rPr>
              <a:t>của</a:t>
            </a:r>
            <a:r>
              <a:rPr lang="en-US" sz="3200" dirty="0">
                <a:latin typeface="Sitka Banner" pitchFamily="2" charset="0"/>
              </a:rPr>
              <a:t> CNXH ở Liên </a:t>
            </a:r>
            <a:r>
              <a:rPr lang="en-US" sz="3200" dirty="0" err="1">
                <a:latin typeface="Sitka Banner" pitchFamily="2" charset="0"/>
              </a:rPr>
              <a:t>Xô</a:t>
            </a:r>
            <a:r>
              <a:rPr lang="en-US" sz="3200" dirty="0">
                <a:latin typeface="Sitka Banner" pitchFamily="2" charset="0"/>
              </a:rPr>
              <a:t> </a:t>
            </a:r>
            <a:r>
              <a:rPr lang="en-US" sz="3200" dirty="0" err="1">
                <a:latin typeface="Sitka Banner" pitchFamily="2" charset="0"/>
              </a:rPr>
              <a:t>theo</a:t>
            </a:r>
            <a:r>
              <a:rPr lang="en-US" sz="3200" dirty="0">
                <a:latin typeface="Sitka Banner" pitchFamily="2" charset="0"/>
              </a:rPr>
              <a:t> </a:t>
            </a:r>
            <a:r>
              <a:rPr lang="en-US" sz="3200" dirty="0" err="1">
                <a:latin typeface="Sitka Banner" pitchFamily="2" charset="0"/>
              </a:rPr>
              <a:t>mẫu</a:t>
            </a:r>
            <a:r>
              <a:rPr lang="en-US" sz="3200" dirty="0">
                <a:latin typeface="Sitka Banner" pitchFamily="2" charset="0"/>
              </a:rPr>
              <a:t> </a:t>
            </a:r>
            <a:r>
              <a:rPr lang="en-US" sz="3200" dirty="0" err="1">
                <a:latin typeface="Sitka Banner" pitchFamily="2" charset="0"/>
              </a:rPr>
              <a:t>sau</a:t>
            </a:r>
            <a:r>
              <a:rPr lang="en-US" sz="3200" dirty="0">
                <a:latin typeface="Sitka Banner" pitchFamily="2" charset="0"/>
              </a:rPr>
              <a:t>:</a:t>
            </a:r>
          </a:p>
        </p:txBody>
      </p:sp>
      <p:pic>
        <p:nvPicPr>
          <p:cNvPr id="18" name="Picture 17">
            <a:extLst>
              <a:ext uri="{FF2B5EF4-FFF2-40B4-BE49-F238E27FC236}">
                <a16:creationId xmlns:a16="http://schemas.microsoft.com/office/drawing/2014/main" id="{71655A01-398B-EBEA-1569-8E74E5FB8AA4}"/>
              </a:ext>
            </a:extLst>
          </p:cNvPr>
          <p:cNvPicPr>
            <a:picLocks noChangeAspect="1"/>
          </p:cNvPicPr>
          <p:nvPr/>
        </p:nvPicPr>
        <p:blipFill rotWithShape="1">
          <a:blip r:embed="rId11">
            <a:clrChange>
              <a:clrFrom>
                <a:srgbClr val="FBFBFB"/>
              </a:clrFrom>
              <a:clrTo>
                <a:srgbClr val="FBFBFB">
                  <a:alpha val="0"/>
                </a:srgbClr>
              </a:clrTo>
            </a:clrChange>
          </a:blip>
          <a:srcRect l="1281" t="6728" r="7075" b="11296"/>
          <a:stretch/>
        </p:blipFill>
        <p:spPr>
          <a:xfrm>
            <a:off x="5163298" y="2646564"/>
            <a:ext cx="6215967" cy="4061201"/>
          </a:xfrm>
          <a:prstGeom prst="rect">
            <a:avLst/>
          </a:prstGeom>
        </p:spPr>
      </p:pic>
      <p:grpSp>
        <p:nvGrpSpPr>
          <p:cNvPr id="27" name="Group 26">
            <a:extLst>
              <a:ext uri="{FF2B5EF4-FFF2-40B4-BE49-F238E27FC236}">
                <a16:creationId xmlns:a16="http://schemas.microsoft.com/office/drawing/2014/main" id="{A14E71BD-FFF6-C4D5-9DA6-DBFAAFA563E4}"/>
              </a:ext>
            </a:extLst>
          </p:cNvPr>
          <p:cNvGrpSpPr/>
          <p:nvPr/>
        </p:nvGrpSpPr>
        <p:grpSpPr>
          <a:xfrm>
            <a:off x="589024" y="7668024"/>
            <a:ext cx="3200400" cy="954107"/>
            <a:chOff x="613707" y="4729126"/>
            <a:chExt cx="3200400" cy="954107"/>
          </a:xfrm>
        </p:grpSpPr>
        <p:sp>
          <p:nvSpPr>
            <p:cNvPr id="28" name="Rectangle: Rounded Corners 27">
              <a:extLst>
                <a:ext uri="{FF2B5EF4-FFF2-40B4-BE49-F238E27FC236}">
                  <a16:creationId xmlns:a16="http://schemas.microsoft.com/office/drawing/2014/main" id="{FA953750-96A5-F339-5E72-0DB9D928B036}"/>
                </a:ext>
              </a:extLst>
            </p:cNvPr>
            <p:cNvSpPr/>
            <p:nvPr/>
          </p:nvSpPr>
          <p:spPr>
            <a:xfrm>
              <a:off x="613707" y="4819513"/>
              <a:ext cx="3200400" cy="801716"/>
            </a:xfrm>
            <a:prstGeom prst="roundRect">
              <a:avLst/>
            </a:prstGeom>
            <a:solidFill>
              <a:srgbClr val="9394CA"/>
            </a:solidFill>
            <a:ln>
              <a:solidFill>
                <a:srgbClr val="849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Sitka Banner" pitchFamily="2" charset="0"/>
              </a:endParaRPr>
            </a:p>
          </p:txBody>
        </p:sp>
        <p:sp>
          <p:nvSpPr>
            <p:cNvPr id="29" name="TextBox 28">
              <a:extLst>
                <a:ext uri="{FF2B5EF4-FFF2-40B4-BE49-F238E27FC236}">
                  <a16:creationId xmlns:a16="http://schemas.microsoft.com/office/drawing/2014/main" id="{B66A94F3-F9EC-31CD-2F3C-7E2659B936F3}"/>
                </a:ext>
              </a:extLst>
            </p:cNvPr>
            <p:cNvSpPr txBox="1"/>
            <p:nvPr/>
          </p:nvSpPr>
          <p:spPr>
            <a:xfrm>
              <a:off x="613707" y="4729126"/>
              <a:ext cx="3200399" cy="954107"/>
            </a:xfrm>
            <a:prstGeom prst="rect">
              <a:avLst/>
            </a:prstGeom>
            <a:noFill/>
          </p:spPr>
          <p:txBody>
            <a:bodyPr wrap="square" rtlCol="0">
              <a:spAutoFit/>
            </a:bodyPr>
            <a:lstStyle/>
            <a:p>
              <a:pPr algn="ctr"/>
              <a:r>
                <a:rPr lang="en-US" altLang="zh-CN" sz="2800" dirty="0">
                  <a:latin typeface="Sitka Banner" pitchFamily="2" charset="0"/>
                </a:rPr>
                <a:t>T</a:t>
              </a:r>
              <a:r>
                <a:rPr lang="vi-VN" altLang="zh-CN" sz="2800" dirty="0">
                  <a:latin typeface="Sitka Banner" pitchFamily="2" charset="0"/>
                </a:rPr>
                <a:t>hực hiện đa nguyên, đa đảng</a:t>
              </a:r>
              <a:endParaRPr lang="en-US" sz="2800" dirty="0">
                <a:latin typeface="Sitka Banner" pitchFamily="2" charset="0"/>
              </a:endParaRPr>
            </a:p>
          </p:txBody>
        </p:sp>
      </p:grpSp>
      <p:pic>
        <p:nvPicPr>
          <p:cNvPr id="30" name="Graphic 29" descr="Line arrow: Clockwise curve with solid fill">
            <a:extLst>
              <a:ext uri="{FF2B5EF4-FFF2-40B4-BE49-F238E27FC236}">
                <a16:creationId xmlns:a16="http://schemas.microsoft.com/office/drawing/2014/main" id="{51A13041-D3F0-18CC-8A96-F8A51405A38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rot="16918405">
            <a:off x="4227271" y="7688979"/>
            <a:ext cx="573850" cy="1205378"/>
          </a:xfrm>
          <a:prstGeom prst="rect">
            <a:avLst/>
          </a:prstGeom>
        </p:spPr>
      </p:pic>
      <p:sp>
        <p:nvSpPr>
          <p:cNvPr id="3" name="TextBox 2">
            <a:extLst>
              <a:ext uri="{FF2B5EF4-FFF2-40B4-BE49-F238E27FC236}">
                <a16:creationId xmlns:a16="http://schemas.microsoft.com/office/drawing/2014/main" id="{24AE2810-B1E1-082D-D263-DE23A676252F}"/>
              </a:ext>
            </a:extLst>
          </p:cNvPr>
          <p:cNvSpPr txBox="1"/>
          <p:nvPr/>
        </p:nvSpPr>
        <p:spPr>
          <a:xfrm>
            <a:off x="150349" y="1071133"/>
            <a:ext cx="2448694" cy="1200329"/>
          </a:xfrm>
          <a:prstGeom prst="rect">
            <a:avLst/>
          </a:prstGeom>
          <a:noFill/>
        </p:spPr>
        <p:txBody>
          <a:bodyPr wrap="square" rtlCol="0">
            <a:spAutoFit/>
          </a:bodyPr>
          <a:lstStyle/>
          <a:p>
            <a:r>
              <a:rPr lang="en-US" sz="3600" dirty="0">
                <a:latin typeface="Times  New Roman"/>
              </a:rPr>
              <a:t>d. </a:t>
            </a:r>
            <a:r>
              <a:rPr lang="en-US" sz="3600" dirty="0" err="1">
                <a:latin typeface="Times  New Roman"/>
              </a:rPr>
              <a:t>Nguyên</a:t>
            </a:r>
            <a:r>
              <a:rPr lang="en-US" sz="3600" dirty="0">
                <a:latin typeface="Times  New Roman"/>
              </a:rPr>
              <a:t> </a:t>
            </a:r>
            <a:r>
              <a:rPr lang="en-US" sz="3600" dirty="0" err="1">
                <a:latin typeface="Times  New Roman"/>
              </a:rPr>
              <a:t>nhân</a:t>
            </a:r>
            <a:r>
              <a:rPr lang="en-US" sz="3600" dirty="0">
                <a:latin typeface="Times  New Roman"/>
              </a:rPr>
              <a:t> </a:t>
            </a:r>
            <a:r>
              <a:rPr lang="en-US" sz="3600" dirty="0" err="1">
                <a:latin typeface="Times  New Roman"/>
              </a:rPr>
              <a:t>sụp</a:t>
            </a:r>
            <a:r>
              <a:rPr lang="en-US" sz="3600" dirty="0">
                <a:latin typeface="Times  New Roman"/>
              </a:rPr>
              <a:t> </a:t>
            </a:r>
            <a:r>
              <a:rPr lang="en-US" sz="3600" dirty="0" err="1">
                <a:latin typeface="Times  New Roman"/>
              </a:rPr>
              <a:t>đổ</a:t>
            </a:r>
            <a:endParaRPr lang="en-US" sz="3600" dirty="0">
              <a:latin typeface="Times  New Roman"/>
            </a:endParaRPr>
          </a:p>
        </p:txBody>
      </p:sp>
    </p:spTree>
    <p:extLst>
      <p:ext uri="{BB962C8B-B14F-4D97-AF65-F5344CB8AC3E}">
        <p14:creationId xmlns:p14="http://schemas.microsoft.com/office/powerpoint/2010/main" val="63142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3665">
              <a:srgbClr val="BFDFCD"/>
            </a:gs>
            <a:gs pos="0">
              <a:srgbClr val="FD8EC0"/>
            </a:gs>
            <a:gs pos="35000">
              <a:srgbClr val="FFF9AB"/>
            </a:gs>
            <a:gs pos="100000">
              <a:srgbClr val="6EBFF7"/>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19FDB6-1888-B5D3-D90E-07756944C794}"/>
              </a:ext>
            </a:extLst>
          </p:cNvPr>
          <p:cNvSpPr/>
          <p:nvPr/>
        </p:nvSpPr>
        <p:spPr>
          <a:xfrm>
            <a:off x="0" y="-12464"/>
            <a:ext cx="12192000" cy="91125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BF6A8E1-1134-F823-3932-6B1412EDE4FC}"/>
              </a:ext>
            </a:extLst>
          </p:cNvPr>
          <p:cNvSpPr txBox="1"/>
          <p:nvPr/>
        </p:nvSpPr>
        <p:spPr>
          <a:xfrm>
            <a:off x="1118033" y="63001"/>
            <a:ext cx="11463706" cy="67710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1. Liên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Xô</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từ</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năm</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1945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đến</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năm</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1991</a:t>
            </a:r>
            <a:endParaRPr kumimoji="0" lang="vi-VN" sz="4400" b="0" i="0" u="none" strike="noStrike" kern="1200" cap="none" spc="0" normalizeH="0" baseline="0" noProof="0" dirty="0">
              <a:ln>
                <a:noFill/>
              </a:ln>
              <a:solidFill>
                <a:prstClr val="white"/>
              </a:solidFill>
              <a:effectLst/>
              <a:uLnTx/>
              <a:uFillTx/>
              <a:latin typeface="Sitka Banner" pitchFamily="2" charset="0"/>
              <a:ea typeface="+mn-ea"/>
              <a:cs typeface="+mn-cs"/>
            </a:endParaRPr>
          </a:p>
        </p:txBody>
      </p:sp>
      <p:sp>
        <p:nvSpPr>
          <p:cNvPr id="34" name="Freeform 34">
            <a:extLst>
              <a:ext uri="{FF2B5EF4-FFF2-40B4-BE49-F238E27FC236}">
                <a16:creationId xmlns:a16="http://schemas.microsoft.com/office/drawing/2014/main" id="{71101EA0-521A-2677-E3D6-DC9A5BF79D40}"/>
              </a:ext>
            </a:extLst>
          </p:cNvPr>
          <p:cNvSpPr/>
          <p:nvPr/>
        </p:nvSpPr>
        <p:spPr>
          <a:xfrm>
            <a:off x="-373873" y="64770"/>
            <a:ext cx="1246660" cy="911258"/>
          </a:xfrm>
          <a:custGeom>
            <a:avLst/>
            <a:gdLst/>
            <a:ahLst/>
            <a:cxnLst/>
            <a:rect l="l" t="t" r="r" b="b"/>
            <a:pathLst>
              <a:path w="3203673" h="2274608">
                <a:moveTo>
                  <a:pt x="0" y="0"/>
                </a:moveTo>
                <a:lnTo>
                  <a:pt x="3203673" y="0"/>
                </a:lnTo>
                <a:lnTo>
                  <a:pt x="3203673" y="2274608"/>
                </a:lnTo>
                <a:lnTo>
                  <a:pt x="0" y="2274608"/>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5" name="Picture 34">
            <a:extLst>
              <a:ext uri="{FF2B5EF4-FFF2-40B4-BE49-F238E27FC236}">
                <a16:creationId xmlns:a16="http://schemas.microsoft.com/office/drawing/2014/main" id="{200F57F9-92FC-4BBD-C08E-3F0F75377E15}"/>
              </a:ext>
            </a:extLst>
          </p:cNvPr>
          <p:cNvPicPr>
            <a:picLocks noChangeAspect="1"/>
          </p:cNvPicPr>
          <p:nvPr/>
        </p:nvPicPr>
        <p:blipFill rotWithShape="1">
          <a:blip r:embed="rId4">
            <a:extLst>
              <a:ext uri="{28A0092B-C50C-407E-A947-70E740481C1C}">
                <a14:useLocalDpi xmlns:a14="http://schemas.microsoft.com/office/drawing/2010/main" val="0"/>
              </a:ext>
            </a:extLst>
          </a:blip>
          <a:srcRect b="37197"/>
          <a:stretch/>
        </p:blipFill>
        <p:spPr>
          <a:xfrm>
            <a:off x="11058525" y="-94751"/>
            <a:ext cx="1235272" cy="775788"/>
          </a:xfrm>
          <a:prstGeom prst="rect">
            <a:avLst/>
          </a:prstGeom>
        </p:spPr>
      </p:pic>
      <p:pic>
        <p:nvPicPr>
          <p:cNvPr id="18" name="Picture 17">
            <a:extLst>
              <a:ext uri="{FF2B5EF4-FFF2-40B4-BE49-F238E27FC236}">
                <a16:creationId xmlns:a16="http://schemas.microsoft.com/office/drawing/2014/main" id="{71655A01-398B-EBEA-1569-8E74E5FB8AA4}"/>
              </a:ext>
            </a:extLst>
          </p:cNvPr>
          <p:cNvPicPr>
            <a:picLocks noChangeAspect="1"/>
          </p:cNvPicPr>
          <p:nvPr/>
        </p:nvPicPr>
        <p:blipFill rotWithShape="1">
          <a:blip r:embed="rId5">
            <a:clrChange>
              <a:clrFrom>
                <a:srgbClr val="FBFBFB"/>
              </a:clrFrom>
              <a:clrTo>
                <a:srgbClr val="FBFBFB">
                  <a:alpha val="0"/>
                </a:srgbClr>
              </a:clrTo>
            </a:clrChange>
          </a:blip>
          <a:srcRect l="1281" t="6728" r="7075" b="11296"/>
          <a:stretch/>
        </p:blipFill>
        <p:spPr>
          <a:xfrm>
            <a:off x="3269685" y="2297308"/>
            <a:ext cx="4988740" cy="3259392"/>
          </a:xfrm>
          <a:prstGeom prst="rect">
            <a:avLst/>
          </a:prstGeom>
        </p:spPr>
      </p:pic>
      <p:grpSp>
        <p:nvGrpSpPr>
          <p:cNvPr id="27" name="Group 26">
            <a:extLst>
              <a:ext uri="{FF2B5EF4-FFF2-40B4-BE49-F238E27FC236}">
                <a16:creationId xmlns:a16="http://schemas.microsoft.com/office/drawing/2014/main" id="{F0ACBA92-FB8C-198B-88AA-54A67AA3DC5E}"/>
              </a:ext>
            </a:extLst>
          </p:cNvPr>
          <p:cNvGrpSpPr/>
          <p:nvPr/>
        </p:nvGrpSpPr>
        <p:grpSpPr>
          <a:xfrm>
            <a:off x="613707" y="4729126"/>
            <a:ext cx="3200400" cy="954107"/>
            <a:chOff x="613707" y="4729126"/>
            <a:chExt cx="3200400" cy="954107"/>
          </a:xfrm>
        </p:grpSpPr>
        <p:sp>
          <p:nvSpPr>
            <p:cNvPr id="4" name="Rectangle: Rounded Corners 3">
              <a:extLst>
                <a:ext uri="{FF2B5EF4-FFF2-40B4-BE49-F238E27FC236}">
                  <a16:creationId xmlns:a16="http://schemas.microsoft.com/office/drawing/2014/main" id="{E6EFAA7E-BABD-6451-D606-D205132BC042}"/>
                </a:ext>
              </a:extLst>
            </p:cNvPr>
            <p:cNvSpPr/>
            <p:nvPr/>
          </p:nvSpPr>
          <p:spPr>
            <a:xfrm>
              <a:off x="613707" y="4819513"/>
              <a:ext cx="3200400" cy="801716"/>
            </a:xfrm>
            <a:prstGeom prst="roundRect">
              <a:avLst/>
            </a:prstGeom>
            <a:solidFill>
              <a:srgbClr val="9394CA"/>
            </a:solidFill>
            <a:ln>
              <a:solidFill>
                <a:srgbClr val="849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Sitka Banner" pitchFamily="2" charset="0"/>
              </a:endParaRPr>
            </a:p>
          </p:txBody>
        </p:sp>
        <p:sp>
          <p:nvSpPr>
            <p:cNvPr id="6" name="TextBox 5">
              <a:extLst>
                <a:ext uri="{FF2B5EF4-FFF2-40B4-BE49-F238E27FC236}">
                  <a16:creationId xmlns:a16="http://schemas.microsoft.com/office/drawing/2014/main" id="{1839E883-5775-C13C-5B89-6BD21916B9C9}"/>
                </a:ext>
              </a:extLst>
            </p:cNvPr>
            <p:cNvSpPr txBox="1"/>
            <p:nvPr/>
          </p:nvSpPr>
          <p:spPr>
            <a:xfrm>
              <a:off x="613707" y="4729126"/>
              <a:ext cx="3200399" cy="954107"/>
            </a:xfrm>
            <a:prstGeom prst="rect">
              <a:avLst/>
            </a:prstGeom>
            <a:noFill/>
          </p:spPr>
          <p:txBody>
            <a:bodyPr wrap="square" rtlCol="0">
              <a:spAutoFit/>
            </a:bodyPr>
            <a:lstStyle/>
            <a:p>
              <a:pPr algn="ctr"/>
              <a:r>
                <a:rPr lang="en-US" altLang="zh-CN" sz="2800" dirty="0">
                  <a:latin typeface="Sitka Banner" pitchFamily="2" charset="0"/>
                </a:rPr>
                <a:t>T</a:t>
              </a:r>
              <a:r>
                <a:rPr lang="vi-VN" altLang="zh-CN" sz="2800" dirty="0">
                  <a:latin typeface="Sitka Banner" pitchFamily="2" charset="0"/>
                </a:rPr>
                <a:t>hực hiện đa nguyên, đa đảng</a:t>
              </a:r>
              <a:endParaRPr lang="en-US" sz="2800" dirty="0">
                <a:latin typeface="Sitka Banner" pitchFamily="2" charset="0"/>
              </a:endParaRPr>
            </a:p>
          </p:txBody>
        </p:sp>
      </p:grpSp>
      <p:grpSp>
        <p:nvGrpSpPr>
          <p:cNvPr id="26" name="Group 25">
            <a:extLst>
              <a:ext uri="{FF2B5EF4-FFF2-40B4-BE49-F238E27FC236}">
                <a16:creationId xmlns:a16="http://schemas.microsoft.com/office/drawing/2014/main" id="{8CCDBE73-8A74-1420-B906-1FE11CB660AF}"/>
              </a:ext>
            </a:extLst>
          </p:cNvPr>
          <p:cNvGrpSpPr/>
          <p:nvPr/>
        </p:nvGrpSpPr>
        <p:grpSpPr>
          <a:xfrm>
            <a:off x="8765906" y="4211704"/>
            <a:ext cx="3200400" cy="994476"/>
            <a:chOff x="8765906" y="4211704"/>
            <a:chExt cx="3200400" cy="994476"/>
          </a:xfrm>
        </p:grpSpPr>
        <p:sp>
          <p:nvSpPr>
            <p:cNvPr id="3" name="Rectangle: Rounded Corners 2">
              <a:extLst>
                <a:ext uri="{FF2B5EF4-FFF2-40B4-BE49-F238E27FC236}">
                  <a16:creationId xmlns:a16="http://schemas.microsoft.com/office/drawing/2014/main" id="{0269DD4A-C104-5DA4-8800-DDC9794100B3}"/>
                </a:ext>
              </a:extLst>
            </p:cNvPr>
            <p:cNvSpPr/>
            <p:nvPr/>
          </p:nvSpPr>
          <p:spPr>
            <a:xfrm>
              <a:off x="8765906" y="4211704"/>
              <a:ext cx="3200400" cy="911259"/>
            </a:xfrm>
            <a:prstGeom prst="roundRect">
              <a:avLst/>
            </a:prstGeom>
            <a:solidFill>
              <a:srgbClr val="A6CE8C"/>
            </a:solidFill>
            <a:ln>
              <a:solidFill>
                <a:srgbClr val="849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Sitka Banner" pitchFamily="2" charset="0"/>
              </a:endParaRPr>
            </a:p>
          </p:txBody>
        </p:sp>
        <p:sp>
          <p:nvSpPr>
            <p:cNvPr id="7" name="TextBox 6">
              <a:extLst>
                <a:ext uri="{FF2B5EF4-FFF2-40B4-BE49-F238E27FC236}">
                  <a16:creationId xmlns:a16="http://schemas.microsoft.com/office/drawing/2014/main" id="{F11FFE20-9564-CA4E-AA60-5772E16E8C06}"/>
                </a:ext>
              </a:extLst>
            </p:cNvPr>
            <p:cNvSpPr txBox="1"/>
            <p:nvPr/>
          </p:nvSpPr>
          <p:spPr>
            <a:xfrm>
              <a:off x="8902083" y="4252073"/>
              <a:ext cx="2928047" cy="954107"/>
            </a:xfrm>
            <a:prstGeom prst="rect">
              <a:avLst/>
            </a:prstGeom>
            <a:noFill/>
          </p:spPr>
          <p:txBody>
            <a:bodyPr wrap="square" rtlCol="0">
              <a:spAutoFit/>
            </a:bodyPr>
            <a:lstStyle/>
            <a:p>
              <a:pPr algn="ctr"/>
              <a:r>
                <a:rPr lang="en-US" altLang="zh-CN" sz="2800" dirty="0">
                  <a:latin typeface="Sitka Banner" pitchFamily="2" charset="0"/>
                </a:rPr>
                <a:t>N</a:t>
              </a:r>
              <a:r>
                <a:rPr lang="vi-VN" altLang="zh-CN" sz="2800" dirty="0">
                  <a:latin typeface="Sitka Banner" pitchFamily="2" charset="0"/>
                </a:rPr>
                <a:t>óng vội, thiếu đồng bộ </a:t>
              </a:r>
              <a:endParaRPr lang="en-US" sz="2800" dirty="0">
                <a:latin typeface="Sitka Banner" pitchFamily="2" charset="0"/>
              </a:endParaRPr>
            </a:p>
          </p:txBody>
        </p:sp>
      </p:grpSp>
      <p:grpSp>
        <p:nvGrpSpPr>
          <p:cNvPr id="29" name="Group 28">
            <a:extLst>
              <a:ext uri="{FF2B5EF4-FFF2-40B4-BE49-F238E27FC236}">
                <a16:creationId xmlns:a16="http://schemas.microsoft.com/office/drawing/2014/main" id="{D96F81E4-06D0-B3D7-31A5-8A2189705B76}"/>
              </a:ext>
            </a:extLst>
          </p:cNvPr>
          <p:cNvGrpSpPr/>
          <p:nvPr/>
        </p:nvGrpSpPr>
        <p:grpSpPr>
          <a:xfrm>
            <a:off x="225694" y="2246293"/>
            <a:ext cx="3349814" cy="977958"/>
            <a:chOff x="225694" y="2246293"/>
            <a:chExt cx="3349814" cy="977958"/>
          </a:xfrm>
        </p:grpSpPr>
        <p:sp>
          <p:nvSpPr>
            <p:cNvPr id="10" name="Rectangle: Rounded Corners 9">
              <a:extLst>
                <a:ext uri="{FF2B5EF4-FFF2-40B4-BE49-F238E27FC236}">
                  <a16:creationId xmlns:a16="http://schemas.microsoft.com/office/drawing/2014/main" id="{862F7955-6ED4-33E5-6E6C-9A575B8F1C17}"/>
                </a:ext>
              </a:extLst>
            </p:cNvPr>
            <p:cNvSpPr/>
            <p:nvPr/>
          </p:nvSpPr>
          <p:spPr>
            <a:xfrm>
              <a:off x="300401" y="2312992"/>
              <a:ext cx="3200400" cy="911259"/>
            </a:xfrm>
            <a:prstGeom prst="roundRect">
              <a:avLst/>
            </a:prstGeom>
            <a:solidFill>
              <a:srgbClr val="F2AF81"/>
            </a:solidFill>
            <a:ln>
              <a:solidFill>
                <a:srgbClr val="849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Sitka Banner" pitchFamily="2" charset="0"/>
              </a:endParaRPr>
            </a:p>
          </p:txBody>
        </p:sp>
        <p:sp>
          <p:nvSpPr>
            <p:cNvPr id="9" name="TextBox 8">
              <a:extLst>
                <a:ext uri="{FF2B5EF4-FFF2-40B4-BE49-F238E27FC236}">
                  <a16:creationId xmlns:a16="http://schemas.microsoft.com/office/drawing/2014/main" id="{56CC4A7B-D0BA-0AD6-2C96-17A92D85AA4D}"/>
                </a:ext>
              </a:extLst>
            </p:cNvPr>
            <p:cNvSpPr txBox="1"/>
            <p:nvPr/>
          </p:nvSpPr>
          <p:spPr>
            <a:xfrm>
              <a:off x="225694" y="2246293"/>
              <a:ext cx="3349814" cy="954107"/>
            </a:xfrm>
            <a:prstGeom prst="rect">
              <a:avLst/>
            </a:prstGeom>
            <a:noFill/>
          </p:spPr>
          <p:txBody>
            <a:bodyPr wrap="square" rtlCol="0">
              <a:spAutoFit/>
            </a:bodyPr>
            <a:lstStyle/>
            <a:p>
              <a:pPr algn="ctr"/>
              <a:r>
                <a:rPr lang="en-US" sz="2800" dirty="0" err="1">
                  <a:latin typeface="Sitka Banner" pitchFamily="2" charset="0"/>
                </a:rPr>
                <a:t>Chạy</a:t>
              </a:r>
              <a:r>
                <a:rPr lang="en-US" sz="2800" dirty="0">
                  <a:latin typeface="Sitka Banner" pitchFamily="2" charset="0"/>
                </a:rPr>
                <a:t> </a:t>
              </a:r>
              <a:r>
                <a:rPr lang="en-US" sz="2800" dirty="0" err="1">
                  <a:latin typeface="Sitka Banner" pitchFamily="2" charset="0"/>
                </a:rPr>
                <a:t>đua</a:t>
              </a:r>
              <a:r>
                <a:rPr lang="en-US" sz="2800" dirty="0">
                  <a:latin typeface="Sitka Banner" pitchFamily="2" charset="0"/>
                </a:rPr>
                <a:t> </a:t>
              </a:r>
              <a:r>
                <a:rPr lang="en-US" sz="2800" dirty="0" err="1">
                  <a:latin typeface="Sitka Banner" pitchFamily="2" charset="0"/>
                </a:rPr>
                <a:t>vũ</a:t>
              </a:r>
              <a:r>
                <a:rPr lang="en-US" sz="2800" dirty="0">
                  <a:latin typeface="Sitka Banner" pitchFamily="2" charset="0"/>
                </a:rPr>
                <a:t> </a:t>
              </a:r>
              <a:r>
                <a:rPr lang="en-US" sz="2800" dirty="0" err="1">
                  <a:latin typeface="Sitka Banner" pitchFamily="2" charset="0"/>
                </a:rPr>
                <a:t>trang</a:t>
              </a:r>
              <a:r>
                <a:rPr lang="en-US" sz="2800" dirty="0">
                  <a:latin typeface="Sitka Banner" pitchFamily="2" charset="0"/>
                </a:rPr>
                <a:t> </a:t>
              </a:r>
              <a:r>
                <a:rPr lang="en-US" sz="2800" dirty="0" err="1">
                  <a:latin typeface="Sitka Banner" pitchFamily="2" charset="0"/>
                </a:rPr>
                <a:t>trong</a:t>
              </a:r>
              <a:r>
                <a:rPr lang="en-US" sz="2800" dirty="0">
                  <a:latin typeface="Sitka Banner" pitchFamily="2" charset="0"/>
                </a:rPr>
                <a:t> </a:t>
              </a:r>
              <a:r>
                <a:rPr lang="en-US" sz="2800" dirty="0" err="1">
                  <a:latin typeface="Sitka Banner" pitchFamily="2" charset="0"/>
                </a:rPr>
                <a:t>chiến</a:t>
              </a:r>
              <a:r>
                <a:rPr lang="en-US" sz="2800" dirty="0">
                  <a:latin typeface="Sitka Banner" pitchFamily="2" charset="0"/>
                </a:rPr>
                <a:t> </a:t>
              </a:r>
              <a:r>
                <a:rPr lang="en-US" sz="2800" dirty="0" err="1">
                  <a:latin typeface="Sitka Banner" pitchFamily="2" charset="0"/>
                </a:rPr>
                <a:t>tranh</a:t>
              </a:r>
              <a:r>
                <a:rPr lang="en-US" sz="2800" dirty="0">
                  <a:latin typeface="Sitka Banner" pitchFamily="2" charset="0"/>
                </a:rPr>
                <a:t> </a:t>
              </a:r>
              <a:r>
                <a:rPr lang="en-US" sz="2800" dirty="0" err="1">
                  <a:latin typeface="Sitka Banner" pitchFamily="2" charset="0"/>
                </a:rPr>
                <a:t>lạnh</a:t>
              </a:r>
              <a:endParaRPr lang="en-US" sz="2800" dirty="0">
                <a:latin typeface="Sitka Banner" pitchFamily="2" charset="0"/>
              </a:endParaRPr>
            </a:p>
          </p:txBody>
        </p:sp>
      </p:grpSp>
      <p:grpSp>
        <p:nvGrpSpPr>
          <p:cNvPr id="25" name="Group 24">
            <a:extLst>
              <a:ext uri="{FF2B5EF4-FFF2-40B4-BE49-F238E27FC236}">
                <a16:creationId xmlns:a16="http://schemas.microsoft.com/office/drawing/2014/main" id="{89B136AC-3ECA-7E27-2997-CF63BA65E34B}"/>
              </a:ext>
            </a:extLst>
          </p:cNvPr>
          <p:cNvGrpSpPr/>
          <p:nvPr/>
        </p:nvGrpSpPr>
        <p:grpSpPr>
          <a:xfrm>
            <a:off x="7764113" y="1174766"/>
            <a:ext cx="4202193" cy="1384995"/>
            <a:chOff x="7764113" y="1174766"/>
            <a:chExt cx="4202193" cy="1384995"/>
          </a:xfrm>
        </p:grpSpPr>
        <p:sp>
          <p:nvSpPr>
            <p:cNvPr id="12" name="Rectangle: Rounded Corners 11">
              <a:extLst>
                <a:ext uri="{FF2B5EF4-FFF2-40B4-BE49-F238E27FC236}">
                  <a16:creationId xmlns:a16="http://schemas.microsoft.com/office/drawing/2014/main" id="{1C882D2C-C61B-CB26-9411-7AC379609861}"/>
                </a:ext>
              </a:extLst>
            </p:cNvPr>
            <p:cNvSpPr/>
            <p:nvPr/>
          </p:nvSpPr>
          <p:spPr>
            <a:xfrm>
              <a:off x="7764114" y="1276889"/>
              <a:ext cx="4202192" cy="1207231"/>
            </a:xfrm>
            <a:prstGeom prst="roundRect">
              <a:avLst/>
            </a:prstGeom>
            <a:solidFill>
              <a:srgbClr val="91ABD9"/>
            </a:solidFill>
            <a:ln>
              <a:solidFill>
                <a:srgbClr val="849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Sitka Banner" pitchFamily="2" charset="0"/>
              </a:endParaRPr>
            </a:p>
          </p:txBody>
        </p:sp>
        <p:sp>
          <p:nvSpPr>
            <p:cNvPr id="11" name="TextBox 10">
              <a:extLst>
                <a:ext uri="{FF2B5EF4-FFF2-40B4-BE49-F238E27FC236}">
                  <a16:creationId xmlns:a16="http://schemas.microsoft.com/office/drawing/2014/main" id="{C0C381A2-E77A-A0C1-F387-5C2B0556DC8A}"/>
                </a:ext>
              </a:extLst>
            </p:cNvPr>
            <p:cNvSpPr txBox="1"/>
            <p:nvPr/>
          </p:nvSpPr>
          <p:spPr>
            <a:xfrm>
              <a:off x="7764113" y="1174766"/>
              <a:ext cx="4202193" cy="1384995"/>
            </a:xfrm>
            <a:prstGeom prst="rect">
              <a:avLst/>
            </a:prstGeom>
            <a:noFill/>
          </p:spPr>
          <p:txBody>
            <a:bodyPr wrap="square" rtlCol="0">
              <a:spAutoFit/>
            </a:bodyPr>
            <a:lstStyle/>
            <a:p>
              <a:pPr algn="ctr"/>
              <a:r>
                <a:rPr lang="en-US" altLang="zh-CN" sz="2800" dirty="0">
                  <a:latin typeface="Sitka Banner" pitchFamily="2" charset="0"/>
                </a:rPr>
                <a:t>B</a:t>
              </a:r>
              <a:r>
                <a:rPr lang="vi-VN" altLang="zh-CN" sz="2800" dirty="0">
                  <a:latin typeface="Sitka Banner" pitchFamily="2" charset="0"/>
                </a:rPr>
                <a:t>uông lỏng quản lí</a:t>
              </a:r>
              <a:r>
                <a:rPr lang="en-US" altLang="zh-CN" sz="2800" dirty="0">
                  <a:latin typeface="Sitka Banner" pitchFamily="2" charset="0"/>
                </a:rPr>
                <a:t>,</a:t>
              </a:r>
              <a:r>
                <a:rPr lang="vi-VN" altLang="zh-CN" sz="2800" dirty="0">
                  <a:latin typeface="Sitka Banner" pitchFamily="2" charset="0"/>
                </a:rPr>
                <a:t> </a:t>
              </a:r>
              <a:r>
                <a:rPr lang="en-US" sz="2800" dirty="0" err="1">
                  <a:latin typeface="Sitka Banner" pitchFamily="2" charset="0"/>
                </a:rPr>
                <a:t>đời</a:t>
              </a:r>
              <a:r>
                <a:rPr lang="en-US" sz="2800" dirty="0">
                  <a:latin typeface="Sitka Banner" pitchFamily="2" charset="0"/>
                </a:rPr>
                <a:t> </a:t>
              </a:r>
              <a:r>
                <a:rPr lang="en-US" sz="2800" dirty="0" err="1">
                  <a:latin typeface="Sitka Banner" pitchFamily="2" charset="0"/>
                </a:rPr>
                <a:t>sống</a:t>
              </a:r>
              <a:r>
                <a:rPr lang="en-US" sz="2800" dirty="0">
                  <a:latin typeface="Sitka Banner" pitchFamily="2" charset="0"/>
                </a:rPr>
                <a:t> </a:t>
              </a:r>
              <a:r>
                <a:rPr lang="en-US" sz="2800" dirty="0" err="1">
                  <a:latin typeface="Sitka Banner" pitchFamily="2" charset="0"/>
                </a:rPr>
                <a:t>nhân</a:t>
              </a:r>
              <a:r>
                <a:rPr lang="en-US" sz="2800" dirty="0">
                  <a:latin typeface="Sitka Banner" pitchFamily="2" charset="0"/>
                </a:rPr>
                <a:t> </a:t>
              </a:r>
              <a:r>
                <a:rPr lang="en-US" sz="2800" dirty="0" err="1">
                  <a:latin typeface="Sitka Banner" pitchFamily="2" charset="0"/>
                </a:rPr>
                <a:t>dân</a:t>
              </a:r>
              <a:r>
                <a:rPr lang="en-US" sz="2800" dirty="0">
                  <a:latin typeface="Sitka Banner" pitchFamily="2" charset="0"/>
                </a:rPr>
                <a:t> </a:t>
              </a:r>
              <a:r>
                <a:rPr lang="en-US" sz="2800" dirty="0" err="1">
                  <a:latin typeface="Sitka Banner" pitchFamily="2" charset="0"/>
                </a:rPr>
                <a:t>suy</a:t>
              </a:r>
              <a:r>
                <a:rPr lang="en-US" sz="2800" dirty="0">
                  <a:latin typeface="Sitka Banner" pitchFamily="2" charset="0"/>
                </a:rPr>
                <a:t> </a:t>
              </a:r>
              <a:r>
                <a:rPr lang="en-US" sz="2800" dirty="0" err="1">
                  <a:latin typeface="Sitka Banner" pitchFamily="2" charset="0"/>
                </a:rPr>
                <a:t>giảm</a:t>
              </a:r>
              <a:r>
                <a:rPr lang="en-US" sz="2800" dirty="0">
                  <a:latin typeface="Sitka Banner" pitchFamily="2" charset="0"/>
                </a:rPr>
                <a:t>, </a:t>
              </a:r>
              <a:r>
                <a:rPr lang="en-US" sz="2800" dirty="0" err="1">
                  <a:latin typeface="Sitka Banner" pitchFamily="2" charset="0"/>
                </a:rPr>
                <a:t>niềm</a:t>
              </a:r>
              <a:r>
                <a:rPr lang="en-US" sz="2800" dirty="0">
                  <a:latin typeface="Sitka Banner" pitchFamily="2" charset="0"/>
                </a:rPr>
                <a:t> tin </a:t>
              </a:r>
              <a:r>
                <a:rPr lang="en-US" sz="2800" dirty="0" err="1">
                  <a:latin typeface="Sitka Banner" pitchFamily="2" charset="0"/>
                </a:rPr>
                <a:t>vào</a:t>
              </a:r>
              <a:r>
                <a:rPr lang="en-US" sz="2800" dirty="0">
                  <a:latin typeface="Sitka Banner" pitchFamily="2" charset="0"/>
                </a:rPr>
                <a:t> CNXH lung lay </a:t>
              </a:r>
            </a:p>
          </p:txBody>
        </p:sp>
      </p:grpSp>
      <p:sp>
        <p:nvSpPr>
          <p:cNvPr id="13" name="Arrow: Right 12">
            <a:extLst>
              <a:ext uri="{FF2B5EF4-FFF2-40B4-BE49-F238E27FC236}">
                <a16:creationId xmlns:a16="http://schemas.microsoft.com/office/drawing/2014/main" id="{82F3D7DB-8174-C41A-8C57-E4A691B4CE09}"/>
              </a:ext>
            </a:extLst>
          </p:cNvPr>
          <p:cNvSpPr/>
          <p:nvPr/>
        </p:nvSpPr>
        <p:spPr>
          <a:xfrm>
            <a:off x="225693" y="6183814"/>
            <a:ext cx="647093" cy="502920"/>
          </a:xfrm>
          <a:prstGeom prst="rightArrow">
            <a:avLst/>
          </a:prstGeom>
          <a:gradFill>
            <a:gsLst>
              <a:gs pos="63665">
                <a:srgbClr val="BFDFCD"/>
              </a:gs>
              <a:gs pos="0">
                <a:srgbClr val="FD8EC0"/>
              </a:gs>
              <a:gs pos="35000">
                <a:srgbClr val="FFF9AB"/>
              </a:gs>
              <a:gs pos="100000">
                <a:srgbClr val="6EBFF7"/>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3057D5F9-30C4-0192-D451-9D91E35D08A3}"/>
              </a:ext>
            </a:extLst>
          </p:cNvPr>
          <p:cNvGrpSpPr/>
          <p:nvPr/>
        </p:nvGrpSpPr>
        <p:grpSpPr>
          <a:xfrm>
            <a:off x="1386840" y="5796401"/>
            <a:ext cx="10579466" cy="954107"/>
            <a:chOff x="1386840" y="5796401"/>
            <a:chExt cx="10579466" cy="954107"/>
          </a:xfrm>
        </p:grpSpPr>
        <p:sp>
          <p:nvSpPr>
            <p:cNvPr id="14" name="Rectangle: Rounded Corners 13">
              <a:extLst>
                <a:ext uri="{FF2B5EF4-FFF2-40B4-BE49-F238E27FC236}">
                  <a16:creationId xmlns:a16="http://schemas.microsoft.com/office/drawing/2014/main" id="{C3BBE83C-5F10-2DBA-98F1-6AD5E8E61AAE}"/>
                </a:ext>
              </a:extLst>
            </p:cNvPr>
            <p:cNvSpPr/>
            <p:nvPr/>
          </p:nvSpPr>
          <p:spPr>
            <a:xfrm>
              <a:off x="1386840" y="5885018"/>
              <a:ext cx="10579466" cy="801716"/>
            </a:xfrm>
            <a:prstGeom prst="roundRect">
              <a:avLst/>
            </a:prstGeom>
            <a:gradFill>
              <a:gsLst>
                <a:gs pos="63665">
                  <a:srgbClr val="BFDFCD"/>
                </a:gs>
                <a:gs pos="0">
                  <a:srgbClr val="FD8EC0"/>
                </a:gs>
                <a:gs pos="35000">
                  <a:srgbClr val="FFF9AB"/>
                </a:gs>
                <a:gs pos="100000">
                  <a:srgbClr val="6EBFF7"/>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97DE2B9-D903-40AD-940B-64BECAB2082F}"/>
                </a:ext>
              </a:extLst>
            </p:cNvPr>
            <p:cNvSpPr txBox="1"/>
            <p:nvPr/>
          </p:nvSpPr>
          <p:spPr>
            <a:xfrm>
              <a:off x="1408050" y="5796401"/>
              <a:ext cx="10463910" cy="954107"/>
            </a:xfrm>
            <a:prstGeom prst="rect">
              <a:avLst/>
            </a:prstGeom>
            <a:noFill/>
          </p:spPr>
          <p:txBody>
            <a:bodyPr wrap="square" rtlCol="0">
              <a:spAutoFit/>
            </a:bodyPr>
            <a:lstStyle/>
            <a:p>
              <a:pPr algn="ctr"/>
              <a:r>
                <a:rPr lang="en-US" altLang="zh-CN" sz="2800" dirty="0" err="1">
                  <a:latin typeface="Sitka Banner" pitchFamily="2" charset="0"/>
                </a:rPr>
                <a:t>Khủng</a:t>
              </a:r>
              <a:r>
                <a:rPr lang="en-US" altLang="zh-CN" sz="2800" dirty="0">
                  <a:latin typeface="Sitka Banner" pitchFamily="2" charset="0"/>
                </a:rPr>
                <a:t> </a:t>
              </a:r>
              <a:r>
                <a:rPr lang="en-US" altLang="zh-CN" sz="2800" dirty="0" err="1">
                  <a:latin typeface="Sitka Banner" pitchFamily="2" charset="0"/>
                </a:rPr>
                <a:t>hoảng</a:t>
              </a:r>
              <a:r>
                <a:rPr lang="en-US" altLang="zh-CN" sz="2800" dirty="0">
                  <a:latin typeface="Sitka Banner" pitchFamily="2" charset="0"/>
                </a:rPr>
                <a:t> </a:t>
              </a:r>
              <a:r>
                <a:rPr lang="en-US" altLang="zh-CN" sz="2800" dirty="0" err="1">
                  <a:latin typeface="Sitka Banner" pitchFamily="2" charset="0"/>
                </a:rPr>
                <a:t>ngày</a:t>
              </a:r>
              <a:r>
                <a:rPr lang="en-US" altLang="zh-CN" sz="2800" dirty="0">
                  <a:latin typeface="Sitka Banner" pitchFamily="2" charset="0"/>
                </a:rPr>
                <a:t> </a:t>
              </a:r>
              <a:r>
                <a:rPr lang="en-US" altLang="zh-CN" sz="2800" dirty="0" err="1">
                  <a:latin typeface="Sitka Banner" pitchFamily="2" charset="0"/>
                </a:rPr>
                <a:t>càng</a:t>
              </a:r>
              <a:r>
                <a:rPr lang="en-US" altLang="zh-CN" sz="2800" dirty="0">
                  <a:latin typeface="Sitka Banner" pitchFamily="2" charset="0"/>
                </a:rPr>
                <a:t> </a:t>
              </a:r>
              <a:r>
                <a:rPr lang="en-US" altLang="zh-CN" sz="2800" dirty="0" err="1">
                  <a:latin typeface="Sitka Banner" pitchFamily="2" charset="0"/>
                </a:rPr>
                <a:t>trầm</a:t>
              </a:r>
              <a:r>
                <a:rPr lang="en-US" altLang="zh-CN" sz="2800" dirty="0">
                  <a:latin typeface="Sitka Banner" pitchFamily="2" charset="0"/>
                </a:rPr>
                <a:t> </a:t>
              </a:r>
              <a:r>
                <a:rPr lang="en-US" altLang="zh-CN" sz="2800" dirty="0" err="1">
                  <a:latin typeface="Sitka Banner" pitchFamily="2" charset="0"/>
                </a:rPr>
                <a:t>trọng</a:t>
              </a:r>
              <a:r>
                <a:rPr lang="en-US" altLang="zh-CN" sz="2800" dirty="0">
                  <a:latin typeface="Sitka Banner" pitchFamily="2" charset="0"/>
                </a:rPr>
                <a:t> </a:t>
              </a:r>
              <a:r>
                <a:rPr lang="en-US" altLang="zh-CN" sz="2800" dirty="0" err="1">
                  <a:latin typeface="Sitka Banner" pitchFamily="2" charset="0"/>
                </a:rPr>
                <a:t>đến</a:t>
              </a:r>
              <a:r>
                <a:rPr lang="en-US" altLang="zh-CN" sz="2800" dirty="0">
                  <a:latin typeface="Sitka Banner" pitchFamily="2" charset="0"/>
                </a:rPr>
                <a:t> </a:t>
              </a:r>
              <a:r>
                <a:rPr lang="en-US" altLang="zh-CN" sz="2800" dirty="0" err="1">
                  <a:latin typeface="Sitka Banner" pitchFamily="2" charset="0"/>
                </a:rPr>
                <a:t>mức</a:t>
              </a:r>
              <a:r>
                <a:rPr lang="en-US" altLang="zh-CN" sz="2800" dirty="0">
                  <a:latin typeface="Sitka Banner" pitchFamily="2" charset="0"/>
                </a:rPr>
                <a:t> </a:t>
              </a:r>
              <a:r>
                <a:rPr lang="en-US" altLang="zh-CN" sz="2800" dirty="0" err="1">
                  <a:latin typeface="Sitka Banner" pitchFamily="2" charset="0"/>
                </a:rPr>
                <a:t>không</a:t>
              </a:r>
              <a:r>
                <a:rPr lang="en-US" altLang="zh-CN" sz="2800" dirty="0">
                  <a:latin typeface="Sitka Banner" pitchFamily="2" charset="0"/>
                </a:rPr>
                <a:t> </a:t>
              </a:r>
              <a:r>
                <a:rPr lang="en-US" altLang="zh-CN" sz="2800" dirty="0" err="1">
                  <a:latin typeface="Sitka Banner" pitchFamily="2" charset="0"/>
                </a:rPr>
                <a:t>thể</a:t>
              </a:r>
              <a:r>
                <a:rPr lang="en-US" altLang="zh-CN" sz="2800" dirty="0">
                  <a:latin typeface="Sitka Banner" pitchFamily="2" charset="0"/>
                </a:rPr>
                <a:t> </a:t>
              </a:r>
              <a:r>
                <a:rPr lang="en-US" altLang="zh-CN" sz="2800" dirty="0" err="1">
                  <a:latin typeface="Sitka Banner" pitchFamily="2" charset="0"/>
                </a:rPr>
                <a:t>kiểm</a:t>
              </a:r>
              <a:r>
                <a:rPr lang="en-US" altLang="zh-CN" sz="2800" dirty="0">
                  <a:latin typeface="Sitka Banner" pitchFamily="2" charset="0"/>
                </a:rPr>
                <a:t> </a:t>
              </a:r>
              <a:r>
                <a:rPr lang="en-US" altLang="zh-CN" sz="2800" dirty="0" err="1">
                  <a:latin typeface="Sitka Banner" pitchFamily="2" charset="0"/>
                </a:rPr>
                <a:t>soát</a:t>
              </a:r>
              <a:r>
                <a:rPr lang="en-US" altLang="zh-CN" sz="2800" dirty="0">
                  <a:latin typeface="Sitka Banner" pitchFamily="2" charset="0"/>
                </a:rPr>
                <a:t> </a:t>
              </a:r>
              <a:r>
                <a:rPr lang="en-US" altLang="zh-CN" sz="2800" dirty="0" err="1">
                  <a:latin typeface="Sitka Banner" pitchFamily="2" charset="0"/>
                </a:rPr>
                <a:t>và</a:t>
              </a:r>
              <a:r>
                <a:rPr lang="en-US" altLang="zh-CN" sz="2800" dirty="0">
                  <a:latin typeface="Sitka Banner" pitchFamily="2" charset="0"/>
                </a:rPr>
                <a:t> Liên bang </a:t>
              </a:r>
              <a:r>
                <a:rPr lang="en-US" altLang="zh-CN" sz="2800" dirty="0" err="1">
                  <a:latin typeface="Sitka Banner" pitchFamily="2" charset="0"/>
                </a:rPr>
                <a:t>Xô</a:t>
              </a:r>
              <a:r>
                <a:rPr lang="en-US" altLang="zh-CN" sz="2800" dirty="0">
                  <a:latin typeface="Sitka Banner" pitchFamily="2" charset="0"/>
                </a:rPr>
                <a:t> </a:t>
              </a:r>
              <a:r>
                <a:rPr lang="en-US" altLang="zh-CN" sz="2800" dirty="0" err="1">
                  <a:latin typeface="Sitka Banner" pitchFamily="2" charset="0"/>
                </a:rPr>
                <a:t>viết</a:t>
              </a:r>
              <a:r>
                <a:rPr lang="en-US" altLang="zh-CN" sz="2800" dirty="0">
                  <a:latin typeface="Sitka Banner" pitchFamily="2" charset="0"/>
                </a:rPr>
                <a:t> tan </a:t>
              </a:r>
              <a:r>
                <a:rPr lang="en-US" altLang="zh-CN" sz="2800" dirty="0" err="1">
                  <a:latin typeface="Sitka Banner" pitchFamily="2" charset="0"/>
                </a:rPr>
                <a:t>rã</a:t>
              </a:r>
              <a:r>
                <a:rPr lang="en-US" altLang="zh-CN" sz="2800" dirty="0">
                  <a:latin typeface="Sitka Banner" pitchFamily="2" charset="0"/>
                </a:rPr>
                <a:t>, </a:t>
              </a:r>
              <a:r>
                <a:rPr lang="en-US" altLang="zh-CN" sz="2800" dirty="0" err="1">
                  <a:latin typeface="Sitka Banner" pitchFamily="2" charset="0"/>
                </a:rPr>
                <a:t>chủ</a:t>
              </a:r>
              <a:r>
                <a:rPr lang="en-US" altLang="zh-CN" sz="2800" dirty="0">
                  <a:latin typeface="Sitka Banner" pitchFamily="2" charset="0"/>
                </a:rPr>
                <a:t> </a:t>
              </a:r>
              <a:r>
                <a:rPr lang="en-US" altLang="zh-CN" sz="2800" dirty="0" err="1">
                  <a:latin typeface="Sitka Banner" pitchFamily="2" charset="0"/>
                </a:rPr>
                <a:t>nghĩa</a:t>
              </a:r>
              <a:r>
                <a:rPr lang="en-US" altLang="zh-CN" sz="2800" dirty="0">
                  <a:latin typeface="Sitka Banner" pitchFamily="2" charset="0"/>
                </a:rPr>
                <a:t> </a:t>
              </a:r>
              <a:r>
                <a:rPr lang="en-US" altLang="zh-CN" sz="2800" dirty="0" err="1">
                  <a:latin typeface="Sitka Banner" pitchFamily="2" charset="0"/>
                </a:rPr>
                <a:t>xã</a:t>
              </a:r>
              <a:r>
                <a:rPr lang="en-US" altLang="zh-CN" sz="2800" dirty="0">
                  <a:latin typeface="Sitka Banner" pitchFamily="2" charset="0"/>
                </a:rPr>
                <a:t> </a:t>
              </a:r>
              <a:r>
                <a:rPr lang="en-US" altLang="zh-CN" sz="2800" dirty="0" err="1">
                  <a:latin typeface="Sitka Banner" pitchFamily="2" charset="0"/>
                </a:rPr>
                <a:t>hội</a:t>
              </a:r>
              <a:r>
                <a:rPr lang="en-US" altLang="zh-CN" sz="2800" dirty="0">
                  <a:latin typeface="Sitka Banner" pitchFamily="2" charset="0"/>
                </a:rPr>
                <a:t> </a:t>
              </a:r>
              <a:r>
                <a:rPr lang="en-US" altLang="zh-CN" sz="2800" dirty="0" err="1">
                  <a:latin typeface="Sitka Banner" pitchFamily="2" charset="0"/>
                </a:rPr>
                <a:t>sụp</a:t>
              </a:r>
              <a:r>
                <a:rPr lang="en-US" altLang="zh-CN" sz="2800" dirty="0">
                  <a:latin typeface="Sitka Banner" pitchFamily="2" charset="0"/>
                </a:rPr>
                <a:t> </a:t>
              </a:r>
              <a:r>
                <a:rPr lang="en-US" altLang="zh-CN" sz="2800" dirty="0" err="1">
                  <a:latin typeface="Sitka Banner" pitchFamily="2" charset="0"/>
                </a:rPr>
                <a:t>đổ</a:t>
              </a:r>
              <a:r>
                <a:rPr lang="en-US" altLang="zh-CN" sz="2800" dirty="0">
                  <a:latin typeface="Sitka Banner" pitchFamily="2" charset="0"/>
                </a:rPr>
                <a:t> (1991)</a:t>
              </a:r>
              <a:endParaRPr lang="en-US" sz="2800" dirty="0">
                <a:latin typeface="Sitka Banner" pitchFamily="2" charset="0"/>
              </a:endParaRPr>
            </a:p>
          </p:txBody>
        </p:sp>
      </p:grpSp>
      <p:pic>
        <p:nvPicPr>
          <p:cNvPr id="17" name="Graphic 16" descr="Line arrow: Clockwise curve with solid fill">
            <a:extLst>
              <a:ext uri="{FF2B5EF4-FFF2-40B4-BE49-F238E27FC236}">
                <a16:creationId xmlns:a16="http://schemas.microsoft.com/office/drawing/2014/main" id="{9FCAC538-9A3B-9636-C06F-6C07C5DE5F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3070142" flipH="1">
            <a:off x="6929146" y="1847551"/>
            <a:ext cx="573850" cy="1205378"/>
          </a:xfrm>
          <a:prstGeom prst="rect">
            <a:avLst/>
          </a:prstGeom>
        </p:spPr>
      </p:pic>
      <p:pic>
        <p:nvPicPr>
          <p:cNvPr id="22" name="Graphic 21" descr="Line arrow: Clockwise curve with solid fill">
            <a:extLst>
              <a:ext uri="{FF2B5EF4-FFF2-40B4-BE49-F238E27FC236}">
                <a16:creationId xmlns:a16="http://schemas.microsoft.com/office/drawing/2014/main" id="{7A10B5DA-78EA-B21C-3138-4FA5D10A5F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9019919">
            <a:off x="2475278" y="3040566"/>
            <a:ext cx="573850" cy="1205378"/>
          </a:xfrm>
          <a:prstGeom prst="rect">
            <a:avLst/>
          </a:prstGeom>
        </p:spPr>
      </p:pic>
      <p:pic>
        <p:nvPicPr>
          <p:cNvPr id="23" name="Graphic 22" descr="Line arrow: Clockwise curve with solid fill">
            <a:extLst>
              <a:ext uri="{FF2B5EF4-FFF2-40B4-BE49-F238E27FC236}">
                <a16:creationId xmlns:a16="http://schemas.microsoft.com/office/drawing/2014/main" id="{89F525F2-9371-A1C9-9537-F60B34B92C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6918405">
            <a:off x="4251954" y="4750081"/>
            <a:ext cx="573850" cy="1205378"/>
          </a:xfrm>
          <a:prstGeom prst="rect">
            <a:avLst/>
          </a:prstGeom>
        </p:spPr>
      </p:pic>
      <p:pic>
        <p:nvPicPr>
          <p:cNvPr id="24" name="Graphic 23" descr="Line arrow: Clockwise curve with solid fill">
            <a:extLst>
              <a:ext uri="{FF2B5EF4-FFF2-40B4-BE49-F238E27FC236}">
                <a16:creationId xmlns:a16="http://schemas.microsoft.com/office/drawing/2014/main" id="{5784C3F8-A6CF-239C-8E3D-4A5B15453A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8957693" flipH="1" flipV="1">
            <a:off x="8521991" y="3254273"/>
            <a:ext cx="573850" cy="1205378"/>
          </a:xfrm>
          <a:prstGeom prst="rect">
            <a:avLst/>
          </a:prstGeom>
        </p:spPr>
      </p:pic>
      <p:sp>
        <p:nvSpPr>
          <p:cNvPr id="5" name="TextBox 4">
            <a:extLst>
              <a:ext uri="{FF2B5EF4-FFF2-40B4-BE49-F238E27FC236}">
                <a16:creationId xmlns:a16="http://schemas.microsoft.com/office/drawing/2014/main" id="{9B39B9D8-63E9-96FC-5677-86DA0CB3F014}"/>
              </a:ext>
            </a:extLst>
          </p:cNvPr>
          <p:cNvSpPr txBox="1"/>
          <p:nvPr/>
        </p:nvSpPr>
        <p:spPr>
          <a:xfrm>
            <a:off x="150349" y="1071133"/>
            <a:ext cx="4849354" cy="646331"/>
          </a:xfrm>
          <a:prstGeom prst="rect">
            <a:avLst/>
          </a:prstGeom>
          <a:noFill/>
        </p:spPr>
        <p:txBody>
          <a:bodyPr wrap="square" rtlCol="0">
            <a:spAutoFit/>
          </a:bodyPr>
          <a:lstStyle/>
          <a:p>
            <a:r>
              <a:rPr lang="en-US" sz="3600" dirty="0">
                <a:latin typeface="Times  New Roman"/>
              </a:rPr>
              <a:t>d. </a:t>
            </a:r>
            <a:r>
              <a:rPr lang="en-US" sz="3600" dirty="0" err="1">
                <a:latin typeface="Times  New Roman"/>
              </a:rPr>
              <a:t>Nguyên</a:t>
            </a:r>
            <a:r>
              <a:rPr lang="en-US" sz="3600" dirty="0">
                <a:latin typeface="Times  New Roman"/>
              </a:rPr>
              <a:t> </a:t>
            </a:r>
            <a:r>
              <a:rPr lang="en-US" sz="3600" dirty="0" err="1">
                <a:latin typeface="Times  New Roman"/>
              </a:rPr>
              <a:t>nhân</a:t>
            </a:r>
            <a:r>
              <a:rPr lang="en-US" sz="3600" dirty="0">
                <a:latin typeface="Times  New Roman"/>
              </a:rPr>
              <a:t> </a:t>
            </a:r>
            <a:r>
              <a:rPr lang="en-US" sz="3600" dirty="0" err="1">
                <a:latin typeface="Times  New Roman"/>
              </a:rPr>
              <a:t>sụp</a:t>
            </a:r>
            <a:r>
              <a:rPr lang="en-US" sz="3600" dirty="0">
                <a:latin typeface="Times  New Roman"/>
              </a:rPr>
              <a:t> </a:t>
            </a:r>
            <a:r>
              <a:rPr lang="en-US" sz="3600" dirty="0" err="1">
                <a:latin typeface="Times  New Roman"/>
              </a:rPr>
              <a:t>đổ</a:t>
            </a:r>
            <a:endParaRPr lang="en-US" sz="3600" dirty="0">
              <a:latin typeface="Times  New Roman"/>
            </a:endParaRPr>
          </a:p>
        </p:txBody>
      </p:sp>
    </p:spTree>
    <p:extLst>
      <p:ext uri="{BB962C8B-B14F-4D97-AF65-F5344CB8AC3E}">
        <p14:creationId xmlns:p14="http://schemas.microsoft.com/office/powerpoint/2010/main" val="28941051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C407A-7008-021F-1A4F-E4204BFED898}"/>
              </a:ext>
            </a:extLst>
          </p:cNvPr>
          <p:cNvPicPr>
            <a:picLocks noChangeAspect="1"/>
          </p:cNvPicPr>
          <p:nvPr/>
        </p:nvPicPr>
        <p:blipFill rotWithShape="1">
          <a:blip r:embed="rId3"/>
          <a:srcRect l="17662" t="15914" r="16048" b="18494"/>
          <a:stretch/>
        </p:blipFill>
        <p:spPr>
          <a:xfrm>
            <a:off x="2344993" y="943891"/>
            <a:ext cx="8082117" cy="4498259"/>
          </a:xfrm>
          <a:prstGeom prst="rect">
            <a:avLst/>
          </a:prstGeom>
        </p:spPr>
      </p:pic>
      <p:sp>
        <p:nvSpPr>
          <p:cNvPr id="6" name="TextBox 5">
            <a:extLst>
              <a:ext uri="{FF2B5EF4-FFF2-40B4-BE49-F238E27FC236}">
                <a16:creationId xmlns:a16="http://schemas.microsoft.com/office/drawing/2014/main" id="{B21FFB4D-9A3D-E2D1-B0EC-43F88EA05971}"/>
              </a:ext>
            </a:extLst>
          </p:cNvPr>
          <p:cNvSpPr txBox="1"/>
          <p:nvPr/>
        </p:nvSpPr>
        <p:spPr>
          <a:xfrm>
            <a:off x="2330245" y="5412655"/>
            <a:ext cx="8141110" cy="1200329"/>
          </a:xfrm>
          <a:prstGeom prst="rect">
            <a:avLst/>
          </a:prstGeom>
          <a:noFill/>
        </p:spPr>
        <p:txBody>
          <a:bodyPr wrap="square" rtlCol="0">
            <a:spAutoFit/>
          </a:bodyPr>
          <a:lstStyle/>
          <a:p>
            <a:pPr algn="ctr"/>
            <a:r>
              <a:rPr lang="en-US" dirty="0" err="1">
                <a:latin typeface="Sitka Banner" pitchFamily="2" charset="0"/>
              </a:rPr>
              <a:t>Ngày</a:t>
            </a:r>
            <a:r>
              <a:rPr lang="en-US" dirty="0">
                <a:latin typeface="Sitka Banner" pitchFamily="2" charset="0"/>
              </a:rPr>
              <a:t> 21/12/1991</a:t>
            </a:r>
            <a:r>
              <a:rPr lang="vi-VN" dirty="0">
                <a:latin typeface="Sitka Banner" pitchFamily="2" charset="0"/>
              </a:rPr>
              <a:t>, trong bước cuối cùng đánh dấu sự tan rã của Liên Xô, 11 trong số 12 nước cộng hòa thuộc Liên Xô tuyên bố rằng họ đang hình thành Cộng đồng các Quốc gia Độc lập. Chỉ vài ngày sau đó, lãnh đạo Liên Xô </a:t>
            </a:r>
            <a:r>
              <a:rPr lang="en-US" dirty="0">
                <a:latin typeface="Sitka Banner" pitchFamily="2" charset="0"/>
              </a:rPr>
              <a:t>M. </a:t>
            </a:r>
            <a:r>
              <a:rPr lang="en-US" dirty="0" err="1">
                <a:latin typeface="Sitka Banner" pitchFamily="2" charset="0"/>
              </a:rPr>
              <a:t>Gooc-ba-chốp</a:t>
            </a:r>
            <a:r>
              <a:rPr lang="en-US" dirty="0">
                <a:latin typeface="Sitka Banner" pitchFamily="2" charset="0"/>
              </a:rPr>
              <a:t> </a:t>
            </a:r>
            <a:r>
              <a:rPr lang="vi-VN" dirty="0">
                <a:latin typeface="Sitka Banner" pitchFamily="2" charset="0"/>
              </a:rPr>
              <a:t>tuyên bố từ chức và Liên Xô chính thức không còn tồn tại trên bản đồ thế giới.</a:t>
            </a:r>
            <a:endParaRPr lang="en-US" dirty="0">
              <a:latin typeface="Sitka Banner" pitchFamily="2" charset="0"/>
            </a:endParaRPr>
          </a:p>
        </p:txBody>
      </p:sp>
      <p:sp>
        <p:nvSpPr>
          <p:cNvPr id="7" name="Rectangle 6">
            <a:extLst>
              <a:ext uri="{FF2B5EF4-FFF2-40B4-BE49-F238E27FC236}">
                <a16:creationId xmlns:a16="http://schemas.microsoft.com/office/drawing/2014/main" id="{0F1FF30B-838B-EC7E-586B-08DA319050DB}"/>
              </a:ext>
            </a:extLst>
          </p:cNvPr>
          <p:cNvSpPr/>
          <p:nvPr/>
        </p:nvSpPr>
        <p:spPr>
          <a:xfrm>
            <a:off x="0" y="-12464"/>
            <a:ext cx="12192000" cy="91125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4E6336A-35DD-6D00-38EA-BFEF13CF3678}"/>
              </a:ext>
            </a:extLst>
          </p:cNvPr>
          <p:cNvSpPr txBox="1"/>
          <p:nvPr/>
        </p:nvSpPr>
        <p:spPr>
          <a:xfrm>
            <a:off x="1118033" y="63001"/>
            <a:ext cx="11463706" cy="67710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1. Liên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Xô</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từ</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năm</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1945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đến</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năm</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1991</a:t>
            </a:r>
            <a:endParaRPr kumimoji="0" lang="vi-VN" sz="4400" b="0" i="0" u="none" strike="noStrike" kern="1200" cap="none" spc="0" normalizeH="0" baseline="0" noProof="0" dirty="0">
              <a:ln>
                <a:noFill/>
              </a:ln>
              <a:solidFill>
                <a:prstClr val="white"/>
              </a:solidFill>
              <a:effectLst/>
              <a:uLnTx/>
              <a:uFillTx/>
              <a:latin typeface="Sitka Banner" pitchFamily="2" charset="0"/>
              <a:ea typeface="+mn-ea"/>
              <a:cs typeface="+mn-cs"/>
            </a:endParaRPr>
          </a:p>
        </p:txBody>
      </p:sp>
      <p:sp>
        <p:nvSpPr>
          <p:cNvPr id="9" name="Freeform 34">
            <a:extLst>
              <a:ext uri="{FF2B5EF4-FFF2-40B4-BE49-F238E27FC236}">
                <a16:creationId xmlns:a16="http://schemas.microsoft.com/office/drawing/2014/main" id="{A8A3FD50-5FC8-B017-63CA-7DB6EC02462B}"/>
              </a:ext>
            </a:extLst>
          </p:cNvPr>
          <p:cNvSpPr/>
          <p:nvPr/>
        </p:nvSpPr>
        <p:spPr>
          <a:xfrm>
            <a:off x="-373873" y="64770"/>
            <a:ext cx="1246660" cy="911258"/>
          </a:xfrm>
          <a:custGeom>
            <a:avLst/>
            <a:gdLst/>
            <a:ahLst/>
            <a:cxnLst/>
            <a:rect l="l" t="t" r="r" b="b"/>
            <a:pathLst>
              <a:path w="3203673" h="2274608">
                <a:moveTo>
                  <a:pt x="0" y="0"/>
                </a:moveTo>
                <a:lnTo>
                  <a:pt x="3203673" y="0"/>
                </a:lnTo>
                <a:lnTo>
                  <a:pt x="3203673" y="2274608"/>
                </a:lnTo>
                <a:lnTo>
                  <a:pt x="0" y="2274608"/>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B3F1F1D2-1AEE-C003-5E82-6DFA69F63DE3}"/>
              </a:ext>
            </a:extLst>
          </p:cNvPr>
          <p:cNvPicPr>
            <a:picLocks noChangeAspect="1"/>
          </p:cNvPicPr>
          <p:nvPr/>
        </p:nvPicPr>
        <p:blipFill rotWithShape="1">
          <a:blip r:embed="rId5">
            <a:extLst>
              <a:ext uri="{28A0092B-C50C-407E-A947-70E740481C1C}">
                <a14:useLocalDpi xmlns:a14="http://schemas.microsoft.com/office/drawing/2010/main" val="0"/>
              </a:ext>
            </a:extLst>
          </a:blip>
          <a:srcRect b="37197"/>
          <a:stretch/>
        </p:blipFill>
        <p:spPr>
          <a:xfrm>
            <a:off x="11058525" y="-94751"/>
            <a:ext cx="1235272" cy="775788"/>
          </a:xfrm>
          <a:prstGeom prst="rect">
            <a:avLst/>
          </a:prstGeom>
        </p:spPr>
      </p:pic>
    </p:spTree>
    <p:extLst>
      <p:ext uri="{BB962C8B-B14F-4D97-AF65-F5344CB8AC3E}">
        <p14:creationId xmlns:p14="http://schemas.microsoft.com/office/powerpoint/2010/main" val="3554035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7000">
              <a:srgbClr val="FBDECC"/>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194BEC5B-0CE8-4532-8F99-FFFB6DF43EEA}"/>
              </a:ext>
            </a:extLst>
          </p:cNvPr>
          <p:cNvSpPr/>
          <p:nvPr/>
        </p:nvSpPr>
        <p:spPr>
          <a:xfrm>
            <a:off x="6507679" y="1814425"/>
            <a:ext cx="5448677"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kern="0" dirty="0" err="1">
                <a:solidFill>
                  <a:srgbClr val="000000"/>
                </a:solidFill>
                <a:latin typeface="Times  New Roman"/>
                <a:ea typeface="Tahoma" panose="020B0604030504040204" pitchFamily="34" charset="0"/>
                <a:cs typeface="Tahoma" panose="020B0604030504040204" pitchFamily="34" charset="0"/>
                <a:sym typeface="Arial"/>
              </a:rPr>
              <a:t>Tháng</a:t>
            </a:r>
            <a:r>
              <a:rPr lang="en-US" sz="3733" kern="0" dirty="0">
                <a:solidFill>
                  <a:srgbClr val="000000"/>
                </a:solidFill>
                <a:latin typeface="Times  New Roman"/>
                <a:ea typeface="Tahoma" panose="020B0604030504040204" pitchFamily="34" charset="0"/>
                <a:cs typeface="Tahoma" panose="020B0604030504040204" pitchFamily="34" charset="0"/>
                <a:sym typeface="Arial"/>
              </a:rPr>
              <a:t> 3 – 1985.</a:t>
            </a:r>
          </a:p>
        </p:txBody>
      </p:sp>
      <p:sp>
        <p:nvSpPr>
          <p:cNvPr id="3" name="Google Shape;1238;p64">
            <a:extLst>
              <a:ext uri="{FF2B5EF4-FFF2-40B4-BE49-F238E27FC236}">
                <a16:creationId xmlns:a16="http://schemas.microsoft.com/office/drawing/2014/main" id="{C8FF1DF0-7C3B-AA3A-E891-6B3F64D9926C}"/>
              </a:ext>
            </a:extLst>
          </p:cNvPr>
          <p:cNvSpPr/>
          <p:nvPr/>
        </p:nvSpPr>
        <p:spPr>
          <a:xfrm>
            <a:off x="3915755" y="153972"/>
            <a:ext cx="4360491" cy="937424"/>
          </a:xfrm>
          <a:custGeom>
            <a:avLst/>
            <a:gdLst/>
            <a:ahLst/>
            <a:cxnLst/>
            <a:rect l="l" t="t" r="r" b="b"/>
            <a:pathLst>
              <a:path w="83891" h="18871" extrusionOk="0">
                <a:moveTo>
                  <a:pt x="41767" y="1"/>
                </a:moveTo>
                <a:cubicBezTo>
                  <a:pt x="36280" y="1"/>
                  <a:pt x="31472" y="2072"/>
                  <a:pt x="27693" y="2072"/>
                </a:cubicBezTo>
                <a:cubicBezTo>
                  <a:pt x="27207" y="2072"/>
                  <a:pt x="26739" y="2037"/>
                  <a:pt x="26288" y="1960"/>
                </a:cubicBezTo>
                <a:cubicBezTo>
                  <a:pt x="19909" y="869"/>
                  <a:pt x="14934" y="377"/>
                  <a:pt x="10979" y="368"/>
                </a:cubicBezTo>
                <a:cubicBezTo>
                  <a:pt x="7866" y="368"/>
                  <a:pt x="1" y="1307"/>
                  <a:pt x="1" y="1307"/>
                </a:cubicBezTo>
                <a:lnTo>
                  <a:pt x="1" y="18871"/>
                </a:lnTo>
                <a:lnTo>
                  <a:pt x="83891" y="18871"/>
                </a:lnTo>
                <a:lnTo>
                  <a:pt x="83882" y="1307"/>
                </a:lnTo>
                <a:cubicBezTo>
                  <a:pt x="83882" y="1307"/>
                  <a:pt x="79589" y="2380"/>
                  <a:pt x="73716" y="2380"/>
                </a:cubicBezTo>
                <a:cubicBezTo>
                  <a:pt x="72934" y="2380"/>
                  <a:pt x="72124" y="2361"/>
                  <a:pt x="71293" y="2318"/>
                </a:cubicBezTo>
                <a:cubicBezTo>
                  <a:pt x="62721" y="1871"/>
                  <a:pt x="51430" y="19"/>
                  <a:pt x="41830" y="1"/>
                </a:cubicBezTo>
                <a:cubicBezTo>
                  <a:pt x="41809" y="1"/>
                  <a:pt x="41788" y="1"/>
                  <a:pt x="41767" y="1"/>
                </a:cubicBezTo>
                <a:close/>
              </a:path>
            </a:pathLst>
          </a:custGeom>
          <a:solidFill>
            <a:schemeClr val="bg1"/>
          </a:solidFill>
          <a:ln>
            <a:solidFill>
              <a:schemeClr val="accent2">
                <a:lumMod val="50000"/>
              </a:schemeClr>
            </a:solid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Times  New Roman"/>
              <a:cs typeface="Arial"/>
              <a:sym typeface="Arial"/>
            </a:endParaRPr>
          </a:p>
        </p:txBody>
      </p:sp>
      <p:sp>
        <p:nvSpPr>
          <p:cNvPr id="4" name="TextBox 8">
            <a:extLst>
              <a:ext uri="{FF2B5EF4-FFF2-40B4-BE49-F238E27FC236}">
                <a16:creationId xmlns:a16="http://schemas.microsoft.com/office/drawing/2014/main" id="{85FF7CEF-9BF3-C0AF-626E-BA9DEAE478F9}"/>
              </a:ext>
            </a:extLst>
          </p:cNvPr>
          <p:cNvSpPr txBox="1"/>
          <p:nvPr/>
        </p:nvSpPr>
        <p:spPr>
          <a:xfrm>
            <a:off x="3250660" y="314908"/>
            <a:ext cx="5690681" cy="61555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75470">
              <a:buClr>
                <a:srgbClr val="000000"/>
              </a:buClr>
              <a:defRPr/>
            </a:pPr>
            <a:r>
              <a:rPr lang="vi-VN" sz="4000" dirty="0">
                <a:solidFill>
                  <a:srgbClr val="0070C0"/>
                </a:solidFill>
                <a:latin typeface="Times  New Roman"/>
                <a:cs typeface="Times New Roman" panose="02020603050405020304" pitchFamily="18" charset="0"/>
                <a:sym typeface="Arial"/>
              </a:rPr>
              <a:t>LUYỆN TẬP</a:t>
            </a:r>
            <a:endParaRPr lang="en-US" sz="4000" dirty="0">
              <a:solidFill>
                <a:srgbClr val="0070C0"/>
              </a:solidFill>
              <a:latin typeface="Times  New Roman"/>
              <a:cs typeface="Times New Roman" panose="02020603050405020304" pitchFamily="18" charset="0"/>
              <a:sym typeface="Arial"/>
            </a:endParaRPr>
          </a:p>
        </p:txBody>
      </p:sp>
      <p:sp>
        <p:nvSpPr>
          <p:cNvPr id="5" name="Hình chữ nhật: Góc Tròn 7">
            <a:extLst>
              <a:ext uri="{FF2B5EF4-FFF2-40B4-BE49-F238E27FC236}">
                <a16:creationId xmlns:a16="http://schemas.microsoft.com/office/drawing/2014/main" id="{DC3575FF-05FC-BC3F-EEFE-CA0452FA826E}"/>
              </a:ext>
            </a:extLst>
          </p:cNvPr>
          <p:cNvSpPr/>
          <p:nvPr/>
        </p:nvSpPr>
        <p:spPr>
          <a:xfrm>
            <a:off x="339968" y="1762527"/>
            <a:ext cx="4780672" cy="425213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4267" kern="0" dirty="0">
                <a:solidFill>
                  <a:srgbClr val="000000"/>
                </a:solidFill>
                <a:latin typeface="Times  New Roman"/>
                <a:ea typeface="Tahoma" panose="020B0604030504040204" pitchFamily="34" charset="0"/>
                <a:cs typeface="Tahoma" panose="020B0604030504040204" pitchFamily="34" charset="0"/>
                <a:sym typeface="Arial"/>
              </a:rPr>
              <a:t>Câu 1:M. Goóc – ba – chóp làm Tổng thống Liên Xô vào thời gian nào?</a:t>
            </a:r>
          </a:p>
          <a:p>
            <a:pPr algn="ctr" defTabSz="1219170">
              <a:buClr>
                <a:srgbClr val="000000"/>
              </a:buClr>
              <a:defRPr/>
            </a:pPr>
            <a:endParaRPr lang="en-US" sz="3600" kern="0" dirty="0">
              <a:solidFill>
                <a:srgbClr val="0070C0"/>
              </a:solidFill>
              <a:latin typeface="Times  New Roman"/>
              <a:sym typeface="Arial"/>
            </a:endParaRPr>
          </a:p>
        </p:txBody>
      </p:sp>
      <p:sp>
        <p:nvSpPr>
          <p:cNvPr id="6" name="Hình chữ nhật: Góc Tròn 7">
            <a:extLst>
              <a:ext uri="{FF2B5EF4-FFF2-40B4-BE49-F238E27FC236}">
                <a16:creationId xmlns:a16="http://schemas.microsoft.com/office/drawing/2014/main" id="{6C162F07-487A-6F20-2C1D-9EFADFCDDAD6}"/>
              </a:ext>
            </a:extLst>
          </p:cNvPr>
          <p:cNvSpPr/>
          <p:nvPr/>
        </p:nvSpPr>
        <p:spPr>
          <a:xfrm>
            <a:off x="6507679" y="3033895"/>
            <a:ext cx="5520395"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kern="0" dirty="0" err="1">
                <a:solidFill>
                  <a:srgbClr val="000000"/>
                </a:solidFill>
                <a:latin typeface="Times  New Roman"/>
                <a:ea typeface="Tahoma" panose="020B0604030504040204" pitchFamily="34" charset="0"/>
                <a:cs typeface="Tahoma" panose="020B0604030504040204" pitchFamily="34" charset="0"/>
                <a:sym typeface="Arial"/>
              </a:rPr>
              <a:t>Tháng</a:t>
            </a:r>
            <a:r>
              <a:rPr lang="en-US" sz="3733" kern="0" dirty="0">
                <a:solidFill>
                  <a:srgbClr val="000000"/>
                </a:solidFill>
                <a:latin typeface="Times  New Roman"/>
                <a:ea typeface="Tahoma" panose="020B0604030504040204" pitchFamily="34" charset="0"/>
                <a:cs typeface="Tahoma" panose="020B0604030504040204" pitchFamily="34" charset="0"/>
                <a:sym typeface="Arial"/>
              </a:rPr>
              <a:t> 4 – 1985</a:t>
            </a:r>
            <a:r>
              <a:rPr lang="en-US" sz="3200" kern="0" dirty="0">
                <a:solidFill>
                  <a:srgbClr val="0070C0"/>
                </a:solidFill>
                <a:latin typeface="Times  New Roman"/>
                <a:cs typeface="Times New Roman" panose="02020603050405020304" pitchFamily="18" charset="0"/>
                <a:sym typeface="Arial"/>
              </a:rPr>
              <a:t>.</a:t>
            </a:r>
          </a:p>
        </p:txBody>
      </p:sp>
      <p:sp>
        <p:nvSpPr>
          <p:cNvPr id="7" name="Hình chữ nhật: Góc Tròn 7">
            <a:extLst>
              <a:ext uri="{FF2B5EF4-FFF2-40B4-BE49-F238E27FC236}">
                <a16:creationId xmlns:a16="http://schemas.microsoft.com/office/drawing/2014/main" id="{46544525-77CC-B213-F6E8-C0B46D7E8BB0}"/>
              </a:ext>
            </a:extLst>
          </p:cNvPr>
          <p:cNvSpPr/>
          <p:nvPr/>
        </p:nvSpPr>
        <p:spPr>
          <a:xfrm>
            <a:off x="6507679" y="4472595"/>
            <a:ext cx="5448677"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kern="0" dirty="0" err="1">
                <a:solidFill>
                  <a:srgbClr val="000000"/>
                </a:solidFill>
                <a:latin typeface="Times  New Roman"/>
                <a:ea typeface="Tahoma" panose="020B0604030504040204" pitchFamily="34" charset="0"/>
                <a:cs typeface="Tahoma" panose="020B0604030504040204" pitchFamily="34" charset="0"/>
                <a:sym typeface="Arial"/>
              </a:rPr>
              <a:t>Tháng</a:t>
            </a:r>
            <a:r>
              <a:rPr lang="en-US" sz="3733" kern="0" dirty="0">
                <a:solidFill>
                  <a:srgbClr val="000000"/>
                </a:solidFill>
                <a:latin typeface="Times  New Roman"/>
                <a:ea typeface="Tahoma" panose="020B0604030504040204" pitchFamily="34" charset="0"/>
                <a:cs typeface="Tahoma" panose="020B0604030504040204" pitchFamily="34" charset="0"/>
                <a:sym typeface="Arial"/>
              </a:rPr>
              <a:t> 5 – 1985.</a:t>
            </a:r>
          </a:p>
        </p:txBody>
      </p:sp>
      <p:sp>
        <p:nvSpPr>
          <p:cNvPr id="9" name="Hình chữ nhật: Góc Tròn 7">
            <a:extLst>
              <a:ext uri="{FF2B5EF4-FFF2-40B4-BE49-F238E27FC236}">
                <a16:creationId xmlns:a16="http://schemas.microsoft.com/office/drawing/2014/main" id="{07059273-EE71-242B-1A2C-7107C01A46C4}"/>
              </a:ext>
            </a:extLst>
          </p:cNvPr>
          <p:cNvSpPr/>
          <p:nvPr/>
        </p:nvSpPr>
        <p:spPr>
          <a:xfrm>
            <a:off x="6507679" y="5692385"/>
            <a:ext cx="5233525"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3733" kern="0" dirty="0" err="1">
                <a:solidFill>
                  <a:srgbClr val="000000"/>
                </a:solidFill>
                <a:latin typeface="Times  New Roman"/>
                <a:ea typeface="Tahoma" panose="020B0604030504040204" pitchFamily="34" charset="0"/>
                <a:cs typeface="Tahoma" panose="020B0604030504040204" pitchFamily="34" charset="0"/>
                <a:sym typeface="Arial"/>
              </a:rPr>
              <a:t>Tháng</a:t>
            </a:r>
            <a:r>
              <a:rPr lang="en-US" sz="3733" kern="0" dirty="0">
                <a:solidFill>
                  <a:srgbClr val="000000"/>
                </a:solidFill>
                <a:latin typeface="Times  New Roman"/>
                <a:ea typeface="Tahoma" panose="020B0604030504040204" pitchFamily="34" charset="0"/>
                <a:cs typeface="Tahoma" panose="020B0604030504040204" pitchFamily="34" charset="0"/>
                <a:sym typeface="Arial"/>
              </a:rPr>
              <a:t> 6 – 1985</a:t>
            </a:r>
            <a:r>
              <a:rPr lang="en-US" sz="3200" kern="0" dirty="0">
                <a:solidFill>
                  <a:srgbClr val="0070C0"/>
                </a:solidFill>
                <a:latin typeface="Times  New Roman"/>
                <a:sym typeface="Arial"/>
              </a:rPr>
              <a:t>.</a:t>
            </a:r>
          </a:p>
        </p:txBody>
      </p:sp>
      <p:sp>
        <p:nvSpPr>
          <p:cNvPr id="10" name="Speech Bubble: Oval 10">
            <a:extLst>
              <a:ext uri="{FF2B5EF4-FFF2-40B4-BE49-F238E27FC236}">
                <a16:creationId xmlns:a16="http://schemas.microsoft.com/office/drawing/2014/main" id="{5D1B9DE3-C67A-7A25-CF64-61410075DBE8}"/>
              </a:ext>
            </a:extLst>
          </p:cNvPr>
          <p:cNvSpPr/>
          <p:nvPr/>
        </p:nvSpPr>
        <p:spPr>
          <a:xfrm>
            <a:off x="5684324" y="1814425"/>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a:cs typeface="Times New Roman" panose="02020603050405020304" pitchFamily="18" charset="0"/>
                <a:sym typeface="Arial"/>
              </a:rPr>
              <a:t>A</a:t>
            </a:r>
          </a:p>
        </p:txBody>
      </p:sp>
      <p:sp>
        <p:nvSpPr>
          <p:cNvPr id="11" name="Speech Bubble: Oval 10">
            <a:extLst>
              <a:ext uri="{FF2B5EF4-FFF2-40B4-BE49-F238E27FC236}">
                <a16:creationId xmlns:a16="http://schemas.microsoft.com/office/drawing/2014/main" id="{70091D17-C175-A432-08A4-7B213EF8C924}"/>
              </a:ext>
            </a:extLst>
          </p:cNvPr>
          <p:cNvSpPr/>
          <p:nvPr/>
        </p:nvSpPr>
        <p:spPr>
          <a:xfrm>
            <a:off x="5671439" y="3001548"/>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a:cs typeface="Times New Roman" panose="02020603050405020304" pitchFamily="18" charset="0"/>
                <a:sym typeface="Arial"/>
              </a:rPr>
              <a:t>B</a:t>
            </a:r>
          </a:p>
        </p:txBody>
      </p:sp>
      <p:sp>
        <p:nvSpPr>
          <p:cNvPr id="12" name="Speech Bubble: Oval 10">
            <a:extLst>
              <a:ext uri="{FF2B5EF4-FFF2-40B4-BE49-F238E27FC236}">
                <a16:creationId xmlns:a16="http://schemas.microsoft.com/office/drawing/2014/main" id="{77BCC06C-E06D-E695-DF3A-1E7273C18E60}"/>
              </a:ext>
            </a:extLst>
          </p:cNvPr>
          <p:cNvSpPr/>
          <p:nvPr/>
        </p:nvSpPr>
        <p:spPr>
          <a:xfrm>
            <a:off x="5597312" y="4399848"/>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a:cs typeface="Times New Roman" panose="02020603050405020304" pitchFamily="18" charset="0"/>
                <a:sym typeface="Arial"/>
              </a:rPr>
              <a:t>C</a:t>
            </a:r>
          </a:p>
        </p:txBody>
      </p:sp>
      <p:sp>
        <p:nvSpPr>
          <p:cNvPr id="13" name="Speech Bubble: Oval 10">
            <a:extLst>
              <a:ext uri="{FF2B5EF4-FFF2-40B4-BE49-F238E27FC236}">
                <a16:creationId xmlns:a16="http://schemas.microsoft.com/office/drawing/2014/main" id="{A569473E-7C5A-65E9-FBBC-D9DCDC5A542F}"/>
              </a:ext>
            </a:extLst>
          </p:cNvPr>
          <p:cNvSpPr/>
          <p:nvPr/>
        </p:nvSpPr>
        <p:spPr>
          <a:xfrm>
            <a:off x="5561527" y="5692385"/>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a:cs typeface="Times New Roman" panose="02020603050405020304" pitchFamily="18" charset="0"/>
                <a:sym typeface="Arial"/>
              </a:rPr>
              <a:t>D</a:t>
            </a:r>
          </a:p>
        </p:txBody>
      </p:sp>
    </p:spTree>
    <p:extLst>
      <p:ext uri="{BB962C8B-B14F-4D97-AF65-F5344CB8AC3E}">
        <p14:creationId xmlns:p14="http://schemas.microsoft.com/office/powerpoint/2010/main" val="914938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chemeClr val="accent2"/>
                                      </p:to>
                                    </p:animClr>
                                    <p:animClr clrSpc="rgb" dir="cw">
                                      <p:cBhvr>
                                        <p:cTn id="7" dur="500" fill="hold"/>
                                        <p:tgtEl>
                                          <p:spTgt spid="8">
                                            <p:txEl>
                                              <p:pRg st="0" end="0"/>
                                            </p:txEl>
                                          </p:spTgt>
                                        </p:tgtEl>
                                        <p:attrNameLst>
                                          <p:attrName>fillcolor</p:attrName>
                                        </p:attrNameLst>
                                      </p:cBhvr>
                                      <p:to>
                                        <a:schemeClr val="accent2"/>
                                      </p:to>
                                    </p:animClr>
                                    <p:set>
                                      <p:cBhvr>
                                        <p:cTn id="8" dur="500" fill="hold"/>
                                        <p:tgtEl>
                                          <p:spTgt spid="8">
                                            <p:txEl>
                                              <p:pRg st="0" end="0"/>
                                            </p:txEl>
                                          </p:spTgt>
                                        </p:tgtEl>
                                        <p:attrNameLst>
                                          <p:attrName>fill.type</p:attrName>
                                        </p:attrNameLst>
                                      </p:cBhvr>
                                      <p:to>
                                        <p:strVal val="solid"/>
                                      </p:to>
                                    </p:set>
                                    <p:set>
                                      <p:cBhvr>
                                        <p:cTn id="9" dur="500" fill="hold"/>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37000">
              <a:srgbClr val="FBDECC"/>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194BEC5B-0CE8-4532-8F99-FFFB6DF43EEA}"/>
              </a:ext>
            </a:extLst>
          </p:cNvPr>
          <p:cNvSpPr/>
          <p:nvPr/>
        </p:nvSpPr>
        <p:spPr>
          <a:xfrm>
            <a:off x="6507678" y="1814425"/>
            <a:ext cx="5448677"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kern="0" dirty="0">
                <a:solidFill>
                  <a:srgbClr val="000000"/>
                </a:solidFill>
                <a:latin typeface="Times  New Roman"/>
                <a:ea typeface="Tahoma" panose="020B0604030504040204" pitchFamily="34" charset="0"/>
                <a:cs typeface="Tahoma" panose="020B0604030504040204" pitchFamily="34" charset="0"/>
                <a:sym typeface="Arial"/>
              </a:rPr>
              <a:t>1945 – 1949.</a:t>
            </a:r>
          </a:p>
        </p:txBody>
      </p:sp>
      <p:sp>
        <p:nvSpPr>
          <p:cNvPr id="3" name="Google Shape;1238;p64">
            <a:extLst>
              <a:ext uri="{FF2B5EF4-FFF2-40B4-BE49-F238E27FC236}">
                <a16:creationId xmlns:a16="http://schemas.microsoft.com/office/drawing/2014/main" id="{C8FF1DF0-7C3B-AA3A-E891-6B3F64D9926C}"/>
              </a:ext>
            </a:extLst>
          </p:cNvPr>
          <p:cNvSpPr/>
          <p:nvPr/>
        </p:nvSpPr>
        <p:spPr>
          <a:xfrm>
            <a:off x="3915755" y="153972"/>
            <a:ext cx="4360491" cy="937424"/>
          </a:xfrm>
          <a:custGeom>
            <a:avLst/>
            <a:gdLst/>
            <a:ahLst/>
            <a:cxnLst/>
            <a:rect l="l" t="t" r="r" b="b"/>
            <a:pathLst>
              <a:path w="83891" h="18871" extrusionOk="0">
                <a:moveTo>
                  <a:pt x="41767" y="1"/>
                </a:moveTo>
                <a:cubicBezTo>
                  <a:pt x="36280" y="1"/>
                  <a:pt x="31472" y="2072"/>
                  <a:pt x="27693" y="2072"/>
                </a:cubicBezTo>
                <a:cubicBezTo>
                  <a:pt x="27207" y="2072"/>
                  <a:pt x="26739" y="2037"/>
                  <a:pt x="26288" y="1960"/>
                </a:cubicBezTo>
                <a:cubicBezTo>
                  <a:pt x="19909" y="869"/>
                  <a:pt x="14934" y="377"/>
                  <a:pt x="10979" y="368"/>
                </a:cubicBezTo>
                <a:cubicBezTo>
                  <a:pt x="7866" y="368"/>
                  <a:pt x="1" y="1307"/>
                  <a:pt x="1" y="1307"/>
                </a:cubicBezTo>
                <a:lnTo>
                  <a:pt x="1" y="18871"/>
                </a:lnTo>
                <a:lnTo>
                  <a:pt x="83891" y="18871"/>
                </a:lnTo>
                <a:lnTo>
                  <a:pt x="83882" y="1307"/>
                </a:lnTo>
                <a:cubicBezTo>
                  <a:pt x="83882" y="1307"/>
                  <a:pt x="79589" y="2380"/>
                  <a:pt x="73716" y="2380"/>
                </a:cubicBezTo>
                <a:cubicBezTo>
                  <a:pt x="72934" y="2380"/>
                  <a:pt x="72124" y="2361"/>
                  <a:pt x="71293" y="2318"/>
                </a:cubicBezTo>
                <a:cubicBezTo>
                  <a:pt x="62721" y="1871"/>
                  <a:pt x="51430" y="19"/>
                  <a:pt x="41830" y="1"/>
                </a:cubicBezTo>
                <a:cubicBezTo>
                  <a:pt x="41809" y="1"/>
                  <a:pt x="41788" y="1"/>
                  <a:pt x="41767" y="1"/>
                </a:cubicBezTo>
                <a:close/>
              </a:path>
            </a:pathLst>
          </a:custGeom>
          <a:solidFill>
            <a:schemeClr val="bg1"/>
          </a:solidFill>
          <a:ln>
            <a:solidFill>
              <a:schemeClr val="accent2">
                <a:lumMod val="50000"/>
              </a:schemeClr>
            </a:solid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Times  New Roman"/>
              <a:cs typeface="Arial"/>
              <a:sym typeface="Arial"/>
            </a:endParaRPr>
          </a:p>
        </p:txBody>
      </p:sp>
      <p:sp>
        <p:nvSpPr>
          <p:cNvPr id="4" name="TextBox 8">
            <a:extLst>
              <a:ext uri="{FF2B5EF4-FFF2-40B4-BE49-F238E27FC236}">
                <a16:creationId xmlns:a16="http://schemas.microsoft.com/office/drawing/2014/main" id="{85FF7CEF-9BF3-C0AF-626E-BA9DEAE478F9}"/>
              </a:ext>
            </a:extLst>
          </p:cNvPr>
          <p:cNvSpPr txBox="1"/>
          <p:nvPr/>
        </p:nvSpPr>
        <p:spPr>
          <a:xfrm>
            <a:off x="3250660" y="314908"/>
            <a:ext cx="5690681" cy="61555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75470">
              <a:buClr>
                <a:srgbClr val="000000"/>
              </a:buClr>
              <a:defRPr/>
            </a:pPr>
            <a:r>
              <a:rPr lang="vi-VN" sz="4000" dirty="0">
                <a:solidFill>
                  <a:srgbClr val="0070C0"/>
                </a:solidFill>
                <a:latin typeface="Times  New Roman"/>
                <a:cs typeface="Times New Roman" panose="02020603050405020304" pitchFamily="18" charset="0"/>
                <a:sym typeface="Arial"/>
              </a:rPr>
              <a:t>LUYỆN TẬP</a:t>
            </a:r>
            <a:endParaRPr lang="en-US" sz="4000" dirty="0">
              <a:solidFill>
                <a:srgbClr val="0070C0"/>
              </a:solidFill>
              <a:latin typeface="Times  New Roman"/>
              <a:cs typeface="Times New Roman" panose="02020603050405020304" pitchFamily="18" charset="0"/>
              <a:sym typeface="Arial"/>
            </a:endParaRPr>
          </a:p>
        </p:txBody>
      </p:sp>
      <p:sp>
        <p:nvSpPr>
          <p:cNvPr id="5" name="Hình chữ nhật: Góc Tròn 7">
            <a:extLst>
              <a:ext uri="{FF2B5EF4-FFF2-40B4-BE49-F238E27FC236}">
                <a16:creationId xmlns:a16="http://schemas.microsoft.com/office/drawing/2014/main" id="{DC3575FF-05FC-BC3F-EEFE-CA0452FA826E}"/>
              </a:ext>
            </a:extLst>
          </p:cNvPr>
          <p:cNvSpPr/>
          <p:nvPr/>
        </p:nvSpPr>
        <p:spPr>
          <a:xfrm>
            <a:off x="339968" y="1762527"/>
            <a:ext cx="5117243" cy="425213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3600" kern="0" dirty="0">
              <a:solidFill>
                <a:srgbClr val="0070C0"/>
              </a:solidFill>
              <a:latin typeface="Times  New Roman"/>
              <a:sym typeface="Arial"/>
            </a:endParaRPr>
          </a:p>
          <a:p>
            <a:pPr defTabSz="1219170">
              <a:buClr>
                <a:srgbClr val="000000"/>
              </a:buClr>
              <a:defRPr/>
            </a:pPr>
            <a:r>
              <a:rPr lang="vi-VN" sz="3600" kern="0" dirty="0">
                <a:solidFill>
                  <a:srgbClr val="000000"/>
                </a:solidFill>
                <a:latin typeface="Times  New Roman"/>
                <a:ea typeface="Tahoma" panose="020B0604030504040204" pitchFamily="34" charset="0"/>
                <a:cs typeface="Tahoma" panose="020B0604030504040204" pitchFamily="34" charset="0"/>
                <a:sym typeface="Arial"/>
              </a:rPr>
              <a:t>Câu 2: Kế hoạch </a:t>
            </a:r>
          </a:p>
          <a:p>
            <a:pPr defTabSz="1219170">
              <a:buClr>
                <a:srgbClr val="000000"/>
              </a:buClr>
              <a:defRPr/>
            </a:pPr>
            <a:r>
              <a:rPr lang="vi-VN" sz="3600" kern="0" dirty="0">
                <a:solidFill>
                  <a:srgbClr val="000000"/>
                </a:solidFill>
                <a:latin typeface="Times  New Roman"/>
                <a:ea typeface="Tahoma" panose="020B0604030504040204" pitchFamily="34" charset="0"/>
                <a:cs typeface="Tahoma" panose="020B0604030504040204" pitchFamily="34" charset="0"/>
                <a:sym typeface="Arial"/>
              </a:rPr>
              <a:t>5 năm khôi phục kinh tế sau chiến tranh ở Liên Xô diễn ra trong khoảng thời gian </a:t>
            </a:r>
          </a:p>
          <a:p>
            <a:pPr defTabSz="1219170">
              <a:buClr>
                <a:srgbClr val="000000"/>
              </a:buClr>
              <a:defRPr/>
            </a:pPr>
            <a:r>
              <a:rPr lang="vi-VN" sz="3600" kern="0" dirty="0">
                <a:solidFill>
                  <a:srgbClr val="000000"/>
                </a:solidFill>
                <a:latin typeface="Times  New Roman"/>
                <a:ea typeface="Tahoma" panose="020B0604030504040204" pitchFamily="34" charset="0"/>
                <a:cs typeface="Tahoma" panose="020B0604030504040204" pitchFamily="34" charset="0"/>
                <a:sym typeface="Arial"/>
              </a:rPr>
              <a:t>nào ?</a:t>
            </a:r>
          </a:p>
          <a:p>
            <a:pPr algn="ctr" defTabSz="1219170">
              <a:buClr>
                <a:srgbClr val="000000"/>
              </a:buClr>
              <a:defRPr/>
            </a:pPr>
            <a:endParaRPr lang="en-US" sz="3600" kern="0" dirty="0">
              <a:solidFill>
                <a:srgbClr val="0070C0"/>
              </a:solidFill>
              <a:latin typeface="Times  New Roman"/>
              <a:sym typeface="Arial"/>
            </a:endParaRPr>
          </a:p>
        </p:txBody>
      </p:sp>
      <p:sp>
        <p:nvSpPr>
          <p:cNvPr id="6" name="Hình chữ nhật: Góc Tròn 7">
            <a:extLst>
              <a:ext uri="{FF2B5EF4-FFF2-40B4-BE49-F238E27FC236}">
                <a16:creationId xmlns:a16="http://schemas.microsoft.com/office/drawing/2014/main" id="{6C162F07-487A-6F20-2C1D-9EFADFCDDAD6}"/>
              </a:ext>
            </a:extLst>
          </p:cNvPr>
          <p:cNvSpPr/>
          <p:nvPr/>
        </p:nvSpPr>
        <p:spPr>
          <a:xfrm>
            <a:off x="6507677" y="3001548"/>
            <a:ext cx="5520395"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733" kern="0" dirty="0">
                <a:solidFill>
                  <a:srgbClr val="000000"/>
                </a:solidFill>
                <a:latin typeface="Times  New Roman"/>
                <a:ea typeface="Tahoma" panose="020B0604030504040204" pitchFamily="34" charset="0"/>
                <a:cs typeface="Tahoma" panose="020B0604030504040204" pitchFamily="34" charset="0"/>
                <a:sym typeface="Arial"/>
              </a:rPr>
              <a:t>1946 – 1949</a:t>
            </a:r>
            <a:endParaRPr lang="en-US" sz="3733" kern="0" dirty="0">
              <a:solidFill>
                <a:srgbClr val="000000"/>
              </a:solidFill>
              <a:latin typeface="Times  New Roman"/>
              <a:ea typeface="Tahoma" panose="020B0604030504040204" pitchFamily="34" charset="0"/>
              <a:cs typeface="Tahoma" panose="020B0604030504040204" pitchFamily="34" charset="0"/>
              <a:sym typeface="Arial"/>
            </a:endParaRPr>
          </a:p>
        </p:txBody>
      </p:sp>
      <p:sp>
        <p:nvSpPr>
          <p:cNvPr id="7" name="Hình chữ nhật: Góc Tròn 7">
            <a:extLst>
              <a:ext uri="{FF2B5EF4-FFF2-40B4-BE49-F238E27FC236}">
                <a16:creationId xmlns:a16="http://schemas.microsoft.com/office/drawing/2014/main" id="{46544525-77CC-B213-F6E8-C0B46D7E8BB0}"/>
              </a:ext>
            </a:extLst>
          </p:cNvPr>
          <p:cNvSpPr/>
          <p:nvPr/>
        </p:nvSpPr>
        <p:spPr>
          <a:xfrm>
            <a:off x="6456451" y="4505263"/>
            <a:ext cx="5448677"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kern="0" dirty="0">
                <a:solidFill>
                  <a:srgbClr val="000000"/>
                </a:solidFill>
                <a:latin typeface="Times  New Roman"/>
                <a:ea typeface="Tahoma" panose="020B0604030504040204" pitchFamily="34" charset="0"/>
                <a:cs typeface="Tahoma" panose="020B0604030504040204" pitchFamily="34" charset="0"/>
                <a:sym typeface="Arial"/>
              </a:rPr>
              <a:t>1945 – 1951</a:t>
            </a:r>
          </a:p>
        </p:txBody>
      </p:sp>
      <p:sp>
        <p:nvSpPr>
          <p:cNvPr id="9" name="Hình chữ nhật: Góc Tròn 7">
            <a:extLst>
              <a:ext uri="{FF2B5EF4-FFF2-40B4-BE49-F238E27FC236}">
                <a16:creationId xmlns:a16="http://schemas.microsoft.com/office/drawing/2014/main" id="{07059273-EE71-242B-1A2C-7107C01A46C4}"/>
              </a:ext>
            </a:extLst>
          </p:cNvPr>
          <p:cNvSpPr/>
          <p:nvPr/>
        </p:nvSpPr>
        <p:spPr>
          <a:xfrm>
            <a:off x="6507679" y="5692385"/>
            <a:ext cx="5233525"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3733" kern="0">
                <a:solidFill>
                  <a:srgbClr val="000000"/>
                </a:solidFill>
                <a:latin typeface="Times  New Roman"/>
                <a:ea typeface="Tahoma" panose="020B0604030504040204" pitchFamily="34" charset="0"/>
                <a:cs typeface="Tahoma" panose="020B0604030504040204" pitchFamily="34" charset="0"/>
                <a:sym typeface="Arial"/>
              </a:rPr>
              <a:t>1947 </a:t>
            </a:r>
            <a:r>
              <a:rPr lang="en-US" sz="3733" kern="0" dirty="0">
                <a:solidFill>
                  <a:srgbClr val="000000"/>
                </a:solidFill>
                <a:latin typeface="Times  New Roman"/>
                <a:ea typeface="Tahoma" panose="020B0604030504040204" pitchFamily="34" charset="0"/>
                <a:cs typeface="Tahoma" panose="020B0604030504040204" pitchFamily="34" charset="0"/>
                <a:sym typeface="Arial"/>
              </a:rPr>
              <a:t>– 1949.</a:t>
            </a:r>
          </a:p>
        </p:txBody>
      </p:sp>
      <p:sp>
        <p:nvSpPr>
          <p:cNvPr id="10" name="Speech Bubble: Oval 10">
            <a:extLst>
              <a:ext uri="{FF2B5EF4-FFF2-40B4-BE49-F238E27FC236}">
                <a16:creationId xmlns:a16="http://schemas.microsoft.com/office/drawing/2014/main" id="{5D1B9DE3-C67A-7A25-CF64-61410075DBE8}"/>
              </a:ext>
            </a:extLst>
          </p:cNvPr>
          <p:cNvSpPr/>
          <p:nvPr/>
        </p:nvSpPr>
        <p:spPr>
          <a:xfrm>
            <a:off x="5684324" y="1814425"/>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a:cs typeface="Times New Roman" panose="02020603050405020304" pitchFamily="18" charset="0"/>
                <a:sym typeface="Arial"/>
              </a:rPr>
              <a:t>A</a:t>
            </a:r>
          </a:p>
        </p:txBody>
      </p:sp>
      <p:sp>
        <p:nvSpPr>
          <p:cNvPr id="11" name="Speech Bubble: Oval 10">
            <a:extLst>
              <a:ext uri="{FF2B5EF4-FFF2-40B4-BE49-F238E27FC236}">
                <a16:creationId xmlns:a16="http://schemas.microsoft.com/office/drawing/2014/main" id="{70091D17-C175-A432-08A4-7B213EF8C924}"/>
              </a:ext>
            </a:extLst>
          </p:cNvPr>
          <p:cNvSpPr/>
          <p:nvPr/>
        </p:nvSpPr>
        <p:spPr>
          <a:xfrm>
            <a:off x="5671439" y="3001548"/>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a:cs typeface="Times New Roman" panose="02020603050405020304" pitchFamily="18" charset="0"/>
                <a:sym typeface="Arial"/>
              </a:rPr>
              <a:t>B</a:t>
            </a:r>
          </a:p>
        </p:txBody>
      </p:sp>
      <p:sp>
        <p:nvSpPr>
          <p:cNvPr id="12" name="Speech Bubble: Oval 10">
            <a:extLst>
              <a:ext uri="{FF2B5EF4-FFF2-40B4-BE49-F238E27FC236}">
                <a16:creationId xmlns:a16="http://schemas.microsoft.com/office/drawing/2014/main" id="{77BCC06C-E06D-E695-DF3A-1E7273C18E60}"/>
              </a:ext>
            </a:extLst>
          </p:cNvPr>
          <p:cNvSpPr/>
          <p:nvPr/>
        </p:nvSpPr>
        <p:spPr>
          <a:xfrm>
            <a:off x="5597312" y="4399848"/>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a:cs typeface="Times New Roman" panose="02020603050405020304" pitchFamily="18" charset="0"/>
                <a:sym typeface="Arial"/>
              </a:rPr>
              <a:t>C</a:t>
            </a:r>
          </a:p>
        </p:txBody>
      </p:sp>
      <p:sp>
        <p:nvSpPr>
          <p:cNvPr id="13" name="Speech Bubble: Oval 10">
            <a:extLst>
              <a:ext uri="{FF2B5EF4-FFF2-40B4-BE49-F238E27FC236}">
                <a16:creationId xmlns:a16="http://schemas.microsoft.com/office/drawing/2014/main" id="{A569473E-7C5A-65E9-FBBC-D9DCDC5A542F}"/>
              </a:ext>
            </a:extLst>
          </p:cNvPr>
          <p:cNvSpPr/>
          <p:nvPr/>
        </p:nvSpPr>
        <p:spPr>
          <a:xfrm>
            <a:off x="5561527" y="5692385"/>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a:cs typeface="Times New Roman" panose="02020603050405020304" pitchFamily="18" charset="0"/>
                <a:sym typeface="Arial"/>
              </a:rPr>
              <a:t>D</a:t>
            </a:r>
          </a:p>
        </p:txBody>
      </p:sp>
    </p:spTree>
    <p:extLst>
      <p:ext uri="{BB962C8B-B14F-4D97-AF65-F5344CB8AC3E}">
        <p14:creationId xmlns:p14="http://schemas.microsoft.com/office/powerpoint/2010/main" val="1234540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D6335AA-1BCB-5FE4-137D-41128E4DCEA4}"/>
              </a:ext>
            </a:extLst>
          </p:cNvPr>
          <p:cNvSpPr/>
          <p:nvPr/>
        </p:nvSpPr>
        <p:spPr>
          <a:xfrm>
            <a:off x="187288" y="4734239"/>
            <a:ext cx="5012674" cy="2076161"/>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Freeform 2">
            <a:extLst>
              <a:ext uri="{FF2B5EF4-FFF2-40B4-BE49-F238E27FC236}">
                <a16:creationId xmlns:a16="http://schemas.microsoft.com/office/drawing/2014/main" id="{6458AE3F-E0E9-BB3B-1FE1-93AB0CE80879}"/>
              </a:ext>
            </a:extLst>
          </p:cNvPr>
          <p:cNvSpPr/>
          <p:nvPr/>
        </p:nvSpPr>
        <p:spPr>
          <a:xfrm>
            <a:off x="-703273" y="4439797"/>
            <a:ext cx="3533116" cy="2665046"/>
          </a:xfrm>
          <a:custGeom>
            <a:avLst/>
            <a:gdLst/>
            <a:ahLst/>
            <a:cxnLst/>
            <a:rect l="l" t="t" r="r" b="b"/>
            <a:pathLst>
              <a:path w="8175260" h="5231457">
                <a:moveTo>
                  <a:pt x="0" y="0"/>
                </a:moveTo>
                <a:lnTo>
                  <a:pt x="8175260" y="0"/>
                </a:lnTo>
                <a:lnTo>
                  <a:pt x="8175260" y="5231458"/>
                </a:lnTo>
                <a:lnTo>
                  <a:pt x="0" y="523145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0570D895-22B0-2354-9D03-D2F2F1EF9D15}"/>
              </a:ext>
            </a:extLst>
          </p:cNvPr>
          <p:cNvSpPr txBox="1"/>
          <p:nvPr/>
        </p:nvSpPr>
        <p:spPr>
          <a:xfrm>
            <a:off x="1226547" y="6056157"/>
            <a:ext cx="64503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Sitka Banner" pitchFamily="2" charset="0"/>
                <a:ea typeface="Calibri"/>
                <a:cs typeface="Calibri"/>
                <a:sym typeface="Calibri"/>
              </a:rPr>
              <a:t>THEO DẤU TỔ CHỨC LỊCH SỬ</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38FAC25F-E845-5C8D-7C60-6BA77DB8CDD8}"/>
              </a:ext>
            </a:extLst>
          </p:cNvPr>
          <p:cNvSpPr txBox="1"/>
          <p:nvPr/>
        </p:nvSpPr>
        <p:spPr>
          <a:xfrm>
            <a:off x="337851" y="1059958"/>
            <a:ext cx="11516298" cy="605981"/>
          </a:xfrm>
          <a:prstGeom prst="wedgeRoundRectCallout">
            <a:avLst>
              <a:gd name="adj1" fmla="val -24362"/>
              <a:gd name="adj2" fmla="val 110866"/>
              <a:gd name="adj3" fmla="val 16667"/>
            </a:avLst>
          </a:prstGeom>
          <a:solidFill>
            <a:sysClr val="window" lastClr="FFFFFF"/>
          </a:solidFill>
          <a:ln w="28575" cap="flat" cmpd="sng" algn="ctr">
            <a:solidFill>
              <a:srgbClr val="ED7D31"/>
            </a:solidFill>
            <a:prstDash val="solid"/>
            <a:miter lim="800000"/>
          </a:ln>
          <a:effectLst/>
        </p:spPr>
        <p:txBody>
          <a:bodyPr wrap="square" rtlCol="0">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Dựa</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vào</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dữ</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kiện</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cho</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sẵn</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hãy</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cho</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kumimoji="0" lang="en-US" sz="2800" b="1" i="0" u="none" strike="noStrike" kern="0" cap="none" spc="0" normalizeH="0" baseline="0" noProof="0" dirty="0" err="1">
                <a:ln>
                  <a:noFill/>
                </a:ln>
                <a:solidFill>
                  <a:prstClr val="black"/>
                </a:solidFill>
                <a:effectLst/>
                <a:uLnTx/>
                <a:uFillTx/>
                <a:latin typeface="Sitka Banner" pitchFamily="2" charset="0"/>
                <a:ea typeface="Calibri" panose="020F0502020204030204" pitchFamily="34" charset="0"/>
                <a:cs typeface="+mn-cs"/>
              </a:rPr>
              <a:t>biết</a:t>
            </a:r>
            <a:r>
              <a:rPr kumimoji="0" lang="en-US" sz="2800" b="1" i="0" u="none" strike="noStrike" kern="0" cap="none" spc="0" normalizeH="0" baseline="0" noProof="0" dirty="0">
                <a:ln>
                  <a:noFill/>
                </a:ln>
                <a:solidFill>
                  <a:prstClr val="black"/>
                </a:solidFill>
                <a:effectLst/>
                <a:uLnTx/>
                <a:uFillTx/>
                <a:latin typeface="Sitka Banner" pitchFamily="2" charset="0"/>
                <a:ea typeface="Calibri" panose="020F0502020204030204" pitchFamily="34" charset="0"/>
                <a:cs typeface="+mn-cs"/>
              </a:rPr>
              <a:t> </a:t>
            </a:r>
            <a:r>
              <a:rPr lang="en-US" sz="2800" b="1" kern="0" dirty="0" err="1">
                <a:solidFill>
                  <a:prstClr val="black"/>
                </a:solidFill>
                <a:latin typeface="Sitka Banner" pitchFamily="2" charset="0"/>
                <a:ea typeface="Calibri" panose="020F0502020204030204" pitchFamily="34" charset="0"/>
              </a:rPr>
              <a:t>đây</a:t>
            </a:r>
            <a:r>
              <a:rPr lang="en-US" sz="2800" b="1" kern="0" dirty="0">
                <a:solidFill>
                  <a:prstClr val="black"/>
                </a:solidFill>
                <a:latin typeface="Sitka Banner" pitchFamily="2" charset="0"/>
                <a:ea typeface="Calibri" panose="020F0502020204030204" pitchFamily="34" charset="0"/>
              </a:rPr>
              <a:t> </a:t>
            </a:r>
            <a:r>
              <a:rPr lang="en-US" sz="2800" b="1" kern="0" dirty="0" err="1">
                <a:solidFill>
                  <a:prstClr val="black"/>
                </a:solidFill>
                <a:latin typeface="Sitka Banner" pitchFamily="2" charset="0"/>
                <a:ea typeface="Calibri" panose="020F0502020204030204" pitchFamily="34" charset="0"/>
              </a:rPr>
              <a:t>là</a:t>
            </a:r>
            <a:r>
              <a:rPr lang="en-US" sz="2800" b="1" kern="0" dirty="0">
                <a:solidFill>
                  <a:prstClr val="black"/>
                </a:solidFill>
                <a:latin typeface="Sitka Banner" pitchFamily="2" charset="0"/>
                <a:ea typeface="Calibri" panose="020F0502020204030204" pitchFamily="34" charset="0"/>
              </a:rPr>
              <a:t> </a:t>
            </a:r>
            <a:r>
              <a:rPr lang="en-US" sz="2800" b="1" kern="0" dirty="0" err="1">
                <a:solidFill>
                  <a:prstClr val="black"/>
                </a:solidFill>
                <a:latin typeface="Sitka Banner" pitchFamily="2" charset="0"/>
                <a:ea typeface="Calibri" panose="020F0502020204030204" pitchFamily="34" charset="0"/>
              </a:rPr>
              <a:t>tổ</a:t>
            </a:r>
            <a:r>
              <a:rPr lang="en-US" sz="2800" b="1" kern="0" dirty="0">
                <a:solidFill>
                  <a:prstClr val="black"/>
                </a:solidFill>
                <a:latin typeface="Sitka Banner" pitchFamily="2" charset="0"/>
                <a:ea typeface="Calibri" panose="020F0502020204030204" pitchFamily="34" charset="0"/>
              </a:rPr>
              <a:t> </a:t>
            </a:r>
            <a:r>
              <a:rPr lang="en-US" sz="2800" b="1" kern="0" dirty="0" err="1">
                <a:solidFill>
                  <a:prstClr val="black"/>
                </a:solidFill>
                <a:latin typeface="Sitka Banner" pitchFamily="2" charset="0"/>
                <a:ea typeface="Calibri" panose="020F0502020204030204" pitchFamily="34" charset="0"/>
              </a:rPr>
              <a:t>chức</a:t>
            </a:r>
            <a:r>
              <a:rPr lang="en-US" sz="2800" b="1" kern="0" dirty="0">
                <a:solidFill>
                  <a:prstClr val="black"/>
                </a:solidFill>
                <a:latin typeface="Sitka Banner" pitchFamily="2" charset="0"/>
                <a:ea typeface="Calibri" panose="020F0502020204030204" pitchFamily="34" charset="0"/>
              </a:rPr>
              <a:t> </a:t>
            </a:r>
            <a:r>
              <a:rPr lang="en-US" sz="2800" b="1" kern="0" dirty="0" err="1">
                <a:solidFill>
                  <a:prstClr val="black"/>
                </a:solidFill>
                <a:latin typeface="Sitka Banner" pitchFamily="2" charset="0"/>
                <a:ea typeface="Calibri" panose="020F0502020204030204" pitchFamily="34" charset="0"/>
              </a:rPr>
              <a:t>nào</a:t>
            </a:r>
            <a:r>
              <a:rPr lang="en-US" sz="2800" b="1" kern="0" dirty="0">
                <a:solidFill>
                  <a:prstClr val="black"/>
                </a:solidFill>
                <a:latin typeface="Sitka Banner" pitchFamily="2" charset="0"/>
                <a:ea typeface="Calibri" panose="020F0502020204030204" pitchFamily="34" charset="0"/>
              </a:rPr>
              <a:t>?</a:t>
            </a:r>
            <a:endParaRPr kumimoji="0" lang="en-US" sz="4000" b="1" i="0" u="none" strike="noStrike" kern="0" cap="none" spc="0" normalizeH="0" baseline="0" noProof="0" dirty="0">
              <a:ln>
                <a:noFill/>
              </a:ln>
              <a:solidFill>
                <a:srgbClr val="C00000"/>
              </a:solidFill>
              <a:effectLst/>
              <a:uLnTx/>
              <a:uFillTx/>
              <a:latin typeface="Sitka Banner" pitchFamily="2"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35348E42-FF11-0350-2B06-AC219F05785A}"/>
              </a:ext>
            </a:extLst>
          </p:cNvPr>
          <p:cNvGrpSpPr/>
          <p:nvPr/>
        </p:nvGrpSpPr>
        <p:grpSpPr>
          <a:xfrm>
            <a:off x="5199962" y="2315005"/>
            <a:ext cx="6992038" cy="4495395"/>
            <a:chOff x="2667000" y="1508396"/>
            <a:chExt cx="6857391" cy="5348995"/>
          </a:xfrm>
        </p:grpSpPr>
        <p:grpSp>
          <p:nvGrpSpPr>
            <p:cNvPr id="14" name="Group 2">
              <a:extLst>
                <a:ext uri="{FF2B5EF4-FFF2-40B4-BE49-F238E27FC236}">
                  <a16:creationId xmlns:a16="http://schemas.microsoft.com/office/drawing/2014/main" id="{98A75128-0040-D56A-0C72-790381969D76}"/>
                </a:ext>
              </a:extLst>
            </p:cNvPr>
            <p:cNvGrpSpPr/>
            <p:nvPr/>
          </p:nvGrpSpPr>
          <p:grpSpPr>
            <a:xfrm>
              <a:off x="2667000" y="5292487"/>
              <a:ext cx="6857391" cy="1564904"/>
              <a:chOff x="0" y="0"/>
              <a:chExt cx="2239282" cy="511020"/>
            </a:xfrm>
          </p:grpSpPr>
          <p:sp>
            <p:nvSpPr>
              <p:cNvPr id="45" name="Freeform 3">
                <a:extLst>
                  <a:ext uri="{FF2B5EF4-FFF2-40B4-BE49-F238E27FC236}">
                    <a16:creationId xmlns:a16="http://schemas.microsoft.com/office/drawing/2014/main" id="{6607AE25-699D-D444-856B-0B78763EADA6}"/>
                  </a:ext>
                </a:extLst>
              </p:cNvPr>
              <p:cNvSpPr/>
              <p:nvPr/>
            </p:nvSpPr>
            <p:spPr>
              <a:xfrm>
                <a:off x="0" y="0"/>
                <a:ext cx="2239282" cy="511020"/>
              </a:xfrm>
              <a:custGeom>
                <a:avLst/>
                <a:gdLst/>
                <a:ahLst/>
                <a:cxnLst/>
                <a:rect l="l" t="t" r="r" b="b"/>
                <a:pathLst>
                  <a:path w="2239282" h="511020">
                    <a:moveTo>
                      <a:pt x="203200" y="0"/>
                    </a:moveTo>
                    <a:lnTo>
                      <a:pt x="2036082" y="0"/>
                    </a:lnTo>
                    <a:lnTo>
                      <a:pt x="2239282" y="511020"/>
                    </a:lnTo>
                    <a:lnTo>
                      <a:pt x="0" y="511020"/>
                    </a:lnTo>
                    <a:lnTo>
                      <a:pt x="203200" y="0"/>
                    </a:lnTo>
                    <a:close/>
                  </a:path>
                </a:pathLst>
              </a:custGeom>
              <a:solidFill>
                <a:srgbClr val="EFB1B1"/>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 name="TextBox 4">
                <a:extLst>
                  <a:ext uri="{FF2B5EF4-FFF2-40B4-BE49-F238E27FC236}">
                    <a16:creationId xmlns:a16="http://schemas.microsoft.com/office/drawing/2014/main" id="{0A21C0C4-61E7-6D69-1EF7-DAE4230BB31A}"/>
                  </a:ext>
                </a:extLst>
              </p:cNvPr>
              <p:cNvSpPr txBox="1"/>
              <p:nvPr/>
            </p:nvSpPr>
            <p:spPr>
              <a:xfrm>
                <a:off x="127000" y="-38100"/>
                <a:ext cx="1985282" cy="54912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5">
              <a:extLst>
                <a:ext uri="{FF2B5EF4-FFF2-40B4-BE49-F238E27FC236}">
                  <a16:creationId xmlns:a16="http://schemas.microsoft.com/office/drawing/2014/main" id="{CC8B7BEA-3408-4E5F-00FC-9728EDDFC299}"/>
                </a:ext>
              </a:extLst>
            </p:cNvPr>
            <p:cNvGrpSpPr/>
            <p:nvPr/>
          </p:nvGrpSpPr>
          <p:grpSpPr>
            <a:xfrm>
              <a:off x="3297130" y="5292487"/>
              <a:ext cx="667693" cy="500769"/>
              <a:chOff x="0" y="0"/>
              <a:chExt cx="812800" cy="609600"/>
            </a:xfrm>
          </p:grpSpPr>
          <p:sp>
            <p:nvSpPr>
              <p:cNvPr id="43" name="Freeform 6">
                <a:extLst>
                  <a:ext uri="{FF2B5EF4-FFF2-40B4-BE49-F238E27FC236}">
                    <a16:creationId xmlns:a16="http://schemas.microsoft.com/office/drawing/2014/main" id="{E7FE066D-FD99-D84F-EAD4-17429415DE4E}"/>
                  </a:ext>
                </a:extLst>
              </p:cNvPr>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solidFill>
                <a:srgbClr val="DBC58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4" name="TextBox 7">
                <a:extLst>
                  <a:ext uri="{FF2B5EF4-FFF2-40B4-BE49-F238E27FC236}">
                    <a16:creationId xmlns:a16="http://schemas.microsoft.com/office/drawing/2014/main" id="{A55D4FC1-0B55-2762-65BA-75FBFF1F21BA}"/>
                  </a:ext>
                </a:extLst>
              </p:cNvPr>
              <p:cNvSpPr txBox="1"/>
              <p:nvPr/>
            </p:nvSpPr>
            <p:spPr>
              <a:xfrm>
                <a:off x="101600" y="-38100"/>
                <a:ext cx="609600" cy="64770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8">
              <a:extLst>
                <a:ext uri="{FF2B5EF4-FFF2-40B4-BE49-F238E27FC236}">
                  <a16:creationId xmlns:a16="http://schemas.microsoft.com/office/drawing/2014/main" id="{DF2B4002-3871-F911-7C7F-BC47FB360E38}"/>
                </a:ext>
              </a:extLst>
            </p:cNvPr>
            <p:cNvGrpSpPr/>
            <p:nvPr/>
          </p:nvGrpSpPr>
          <p:grpSpPr>
            <a:xfrm>
              <a:off x="8230729" y="5292487"/>
              <a:ext cx="667693" cy="500769"/>
              <a:chOff x="0" y="0"/>
              <a:chExt cx="812800" cy="609600"/>
            </a:xfrm>
          </p:grpSpPr>
          <p:sp>
            <p:nvSpPr>
              <p:cNvPr id="41" name="Freeform 9">
                <a:extLst>
                  <a:ext uri="{FF2B5EF4-FFF2-40B4-BE49-F238E27FC236}">
                    <a16:creationId xmlns:a16="http://schemas.microsoft.com/office/drawing/2014/main" id="{D58342B9-4E0A-7E5E-3301-460BFCDDBA83}"/>
                  </a:ext>
                </a:extLst>
              </p:cNvPr>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DBC58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2" name="TextBox 10">
                <a:extLst>
                  <a:ext uri="{FF2B5EF4-FFF2-40B4-BE49-F238E27FC236}">
                    <a16:creationId xmlns:a16="http://schemas.microsoft.com/office/drawing/2014/main" id="{27E18059-74A2-95AD-B134-21E23E575D25}"/>
                  </a:ext>
                </a:extLst>
              </p:cNvPr>
              <p:cNvSpPr txBox="1"/>
              <p:nvPr/>
            </p:nvSpPr>
            <p:spPr>
              <a:xfrm>
                <a:off x="101600" y="-38100"/>
                <a:ext cx="609600" cy="64770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1">
              <a:extLst>
                <a:ext uri="{FF2B5EF4-FFF2-40B4-BE49-F238E27FC236}">
                  <a16:creationId xmlns:a16="http://schemas.microsoft.com/office/drawing/2014/main" id="{4CFAA549-FDFE-18EE-A204-522C2A3D010E}"/>
                </a:ext>
              </a:extLst>
            </p:cNvPr>
            <p:cNvGrpSpPr/>
            <p:nvPr/>
          </p:nvGrpSpPr>
          <p:grpSpPr>
            <a:xfrm>
              <a:off x="3461574" y="4228351"/>
              <a:ext cx="5268243" cy="1564904"/>
              <a:chOff x="0" y="0"/>
              <a:chExt cx="1720346" cy="511020"/>
            </a:xfrm>
          </p:grpSpPr>
          <p:sp>
            <p:nvSpPr>
              <p:cNvPr id="39" name="Freeform 12">
                <a:extLst>
                  <a:ext uri="{FF2B5EF4-FFF2-40B4-BE49-F238E27FC236}">
                    <a16:creationId xmlns:a16="http://schemas.microsoft.com/office/drawing/2014/main" id="{B3D4675E-84ED-3DC9-1533-B1D463A858A7}"/>
                  </a:ext>
                </a:extLst>
              </p:cNvPr>
              <p:cNvSpPr/>
              <p:nvPr/>
            </p:nvSpPr>
            <p:spPr>
              <a:xfrm>
                <a:off x="0" y="0"/>
                <a:ext cx="1720346" cy="511020"/>
              </a:xfrm>
              <a:custGeom>
                <a:avLst/>
                <a:gdLst/>
                <a:ahLst/>
                <a:cxnLst/>
                <a:rect l="l" t="t" r="r" b="b"/>
                <a:pathLst>
                  <a:path w="1720346" h="511020">
                    <a:moveTo>
                      <a:pt x="203200" y="0"/>
                    </a:moveTo>
                    <a:lnTo>
                      <a:pt x="1517146" y="0"/>
                    </a:lnTo>
                    <a:lnTo>
                      <a:pt x="1720346" y="511020"/>
                    </a:lnTo>
                    <a:lnTo>
                      <a:pt x="0" y="511020"/>
                    </a:lnTo>
                    <a:lnTo>
                      <a:pt x="203200" y="0"/>
                    </a:lnTo>
                    <a:close/>
                  </a:path>
                </a:pathLst>
              </a:custGeom>
              <a:solidFill>
                <a:srgbClr val="F8E2A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 name="TextBox 13">
                <a:extLst>
                  <a:ext uri="{FF2B5EF4-FFF2-40B4-BE49-F238E27FC236}">
                    <a16:creationId xmlns:a16="http://schemas.microsoft.com/office/drawing/2014/main" id="{1E3C9377-95F0-F707-7476-9CD083EC7DE0}"/>
                  </a:ext>
                </a:extLst>
              </p:cNvPr>
              <p:cNvSpPr txBox="1"/>
              <p:nvPr/>
            </p:nvSpPr>
            <p:spPr>
              <a:xfrm>
                <a:off x="127000" y="-38100"/>
                <a:ext cx="1466346" cy="54912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 name="Group 14">
              <a:extLst>
                <a:ext uri="{FF2B5EF4-FFF2-40B4-BE49-F238E27FC236}">
                  <a16:creationId xmlns:a16="http://schemas.microsoft.com/office/drawing/2014/main" id="{C5D16E5A-F0FC-C794-E346-C18F36A6CF79}"/>
                </a:ext>
              </a:extLst>
            </p:cNvPr>
            <p:cNvGrpSpPr/>
            <p:nvPr/>
          </p:nvGrpSpPr>
          <p:grpSpPr>
            <a:xfrm>
              <a:off x="4081862" y="4228352"/>
              <a:ext cx="667693" cy="500769"/>
              <a:chOff x="0" y="0"/>
              <a:chExt cx="812800" cy="609600"/>
            </a:xfrm>
          </p:grpSpPr>
          <p:sp>
            <p:nvSpPr>
              <p:cNvPr id="37" name="Freeform 15">
                <a:extLst>
                  <a:ext uri="{FF2B5EF4-FFF2-40B4-BE49-F238E27FC236}">
                    <a16:creationId xmlns:a16="http://schemas.microsoft.com/office/drawing/2014/main" id="{BC8BD864-64B3-2CE1-18D0-F8A433A71444}"/>
                  </a:ext>
                </a:extLst>
              </p:cNvPr>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solidFill>
                <a:srgbClr val="D1BEA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 name="TextBox 16">
                <a:extLst>
                  <a:ext uri="{FF2B5EF4-FFF2-40B4-BE49-F238E27FC236}">
                    <a16:creationId xmlns:a16="http://schemas.microsoft.com/office/drawing/2014/main" id="{DB55817B-522F-2F4E-98A0-7604AE645727}"/>
                  </a:ext>
                </a:extLst>
              </p:cNvPr>
              <p:cNvSpPr txBox="1"/>
              <p:nvPr/>
            </p:nvSpPr>
            <p:spPr>
              <a:xfrm>
                <a:off x="101600" y="-38100"/>
                <a:ext cx="609600" cy="64770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7">
              <a:extLst>
                <a:ext uri="{FF2B5EF4-FFF2-40B4-BE49-F238E27FC236}">
                  <a16:creationId xmlns:a16="http://schemas.microsoft.com/office/drawing/2014/main" id="{FC1A7CD6-4BF0-65AB-E1BB-99EBD317F9FB}"/>
                </a:ext>
              </a:extLst>
            </p:cNvPr>
            <p:cNvGrpSpPr/>
            <p:nvPr/>
          </p:nvGrpSpPr>
          <p:grpSpPr>
            <a:xfrm>
              <a:off x="7436456" y="4228352"/>
              <a:ext cx="667693" cy="500769"/>
              <a:chOff x="0" y="0"/>
              <a:chExt cx="812800" cy="609600"/>
            </a:xfrm>
          </p:grpSpPr>
          <p:sp>
            <p:nvSpPr>
              <p:cNvPr id="35" name="Freeform 18">
                <a:extLst>
                  <a:ext uri="{FF2B5EF4-FFF2-40B4-BE49-F238E27FC236}">
                    <a16:creationId xmlns:a16="http://schemas.microsoft.com/office/drawing/2014/main" id="{C1DC1A98-70A1-D918-B43B-3D0C34D5D890}"/>
                  </a:ext>
                </a:extLst>
              </p:cNvPr>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D1BEA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19">
                <a:extLst>
                  <a:ext uri="{FF2B5EF4-FFF2-40B4-BE49-F238E27FC236}">
                    <a16:creationId xmlns:a16="http://schemas.microsoft.com/office/drawing/2014/main" id="{9D82968A-0CEE-0249-17D1-3A5080E56C5E}"/>
                  </a:ext>
                </a:extLst>
              </p:cNvPr>
              <p:cNvSpPr txBox="1"/>
              <p:nvPr/>
            </p:nvSpPr>
            <p:spPr>
              <a:xfrm>
                <a:off x="101600" y="-38100"/>
                <a:ext cx="609600" cy="64770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a:extLst>
                <a:ext uri="{FF2B5EF4-FFF2-40B4-BE49-F238E27FC236}">
                  <a16:creationId xmlns:a16="http://schemas.microsoft.com/office/drawing/2014/main" id="{E76B3822-878B-8F70-1C45-50D57DA489D8}"/>
                </a:ext>
              </a:extLst>
            </p:cNvPr>
            <p:cNvGrpSpPr/>
            <p:nvPr/>
          </p:nvGrpSpPr>
          <p:grpSpPr>
            <a:xfrm>
              <a:off x="4251954" y="3164217"/>
              <a:ext cx="3687483" cy="1564904"/>
              <a:chOff x="0" y="0"/>
              <a:chExt cx="1204148" cy="511020"/>
            </a:xfrm>
          </p:grpSpPr>
          <p:sp>
            <p:nvSpPr>
              <p:cNvPr id="33" name="Freeform 21">
                <a:extLst>
                  <a:ext uri="{FF2B5EF4-FFF2-40B4-BE49-F238E27FC236}">
                    <a16:creationId xmlns:a16="http://schemas.microsoft.com/office/drawing/2014/main" id="{70D2C596-9ABD-9F81-BE21-6FC1E849CB4B}"/>
                  </a:ext>
                </a:extLst>
              </p:cNvPr>
              <p:cNvSpPr/>
              <p:nvPr/>
            </p:nvSpPr>
            <p:spPr>
              <a:xfrm>
                <a:off x="0" y="0"/>
                <a:ext cx="1204148" cy="511020"/>
              </a:xfrm>
              <a:custGeom>
                <a:avLst/>
                <a:gdLst/>
                <a:ahLst/>
                <a:cxnLst/>
                <a:rect l="l" t="t" r="r" b="b"/>
                <a:pathLst>
                  <a:path w="1204148" h="511020">
                    <a:moveTo>
                      <a:pt x="203200" y="0"/>
                    </a:moveTo>
                    <a:lnTo>
                      <a:pt x="1000948" y="0"/>
                    </a:lnTo>
                    <a:lnTo>
                      <a:pt x="1204148" y="511020"/>
                    </a:lnTo>
                    <a:lnTo>
                      <a:pt x="0" y="511020"/>
                    </a:lnTo>
                    <a:lnTo>
                      <a:pt x="203200" y="0"/>
                    </a:lnTo>
                    <a:close/>
                  </a:path>
                </a:pathLst>
              </a:custGeom>
              <a:solidFill>
                <a:srgbClr val="DDCBB9"/>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22">
                <a:extLst>
                  <a:ext uri="{FF2B5EF4-FFF2-40B4-BE49-F238E27FC236}">
                    <a16:creationId xmlns:a16="http://schemas.microsoft.com/office/drawing/2014/main" id="{67EA0FA2-CC14-675D-DA6E-F4CA2731B96B}"/>
                  </a:ext>
                </a:extLst>
              </p:cNvPr>
              <p:cNvSpPr txBox="1"/>
              <p:nvPr/>
            </p:nvSpPr>
            <p:spPr>
              <a:xfrm>
                <a:off x="127000" y="-38100"/>
                <a:ext cx="950148" cy="54912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 name="Group 23">
              <a:extLst>
                <a:ext uri="{FF2B5EF4-FFF2-40B4-BE49-F238E27FC236}">
                  <a16:creationId xmlns:a16="http://schemas.microsoft.com/office/drawing/2014/main" id="{608DB1E5-A321-1877-F850-2FED4F0E5569}"/>
                </a:ext>
              </a:extLst>
            </p:cNvPr>
            <p:cNvGrpSpPr/>
            <p:nvPr/>
          </p:nvGrpSpPr>
          <p:grpSpPr>
            <a:xfrm>
              <a:off x="4869847" y="3164217"/>
              <a:ext cx="667693" cy="500769"/>
              <a:chOff x="0" y="0"/>
              <a:chExt cx="812800" cy="609600"/>
            </a:xfrm>
          </p:grpSpPr>
          <p:sp>
            <p:nvSpPr>
              <p:cNvPr id="31" name="Freeform 24">
                <a:extLst>
                  <a:ext uri="{FF2B5EF4-FFF2-40B4-BE49-F238E27FC236}">
                    <a16:creationId xmlns:a16="http://schemas.microsoft.com/office/drawing/2014/main" id="{D44D1071-9A89-E439-F46A-FB0B671D129E}"/>
                  </a:ext>
                </a:extLst>
              </p:cNvPr>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solidFill>
                <a:srgbClr val="98B6A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25">
                <a:extLst>
                  <a:ext uri="{FF2B5EF4-FFF2-40B4-BE49-F238E27FC236}">
                    <a16:creationId xmlns:a16="http://schemas.microsoft.com/office/drawing/2014/main" id="{13C9B78B-E30A-D507-69EF-74CB9DC12B3B}"/>
                  </a:ext>
                </a:extLst>
              </p:cNvPr>
              <p:cNvSpPr txBox="1"/>
              <p:nvPr/>
            </p:nvSpPr>
            <p:spPr>
              <a:xfrm>
                <a:off x="101600" y="-38100"/>
                <a:ext cx="609600" cy="64770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6">
              <a:extLst>
                <a:ext uri="{FF2B5EF4-FFF2-40B4-BE49-F238E27FC236}">
                  <a16:creationId xmlns:a16="http://schemas.microsoft.com/office/drawing/2014/main" id="{2125EB97-C71D-B9BC-9D8B-2EA0C557DC3A}"/>
                </a:ext>
              </a:extLst>
            </p:cNvPr>
            <p:cNvGrpSpPr/>
            <p:nvPr/>
          </p:nvGrpSpPr>
          <p:grpSpPr>
            <a:xfrm>
              <a:off x="6647680" y="3164217"/>
              <a:ext cx="667693" cy="500769"/>
              <a:chOff x="0" y="0"/>
              <a:chExt cx="812800" cy="609600"/>
            </a:xfrm>
          </p:grpSpPr>
          <p:sp>
            <p:nvSpPr>
              <p:cNvPr id="29" name="Freeform 27">
                <a:extLst>
                  <a:ext uri="{FF2B5EF4-FFF2-40B4-BE49-F238E27FC236}">
                    <a16:creationId xmlns:a16="http://schemas.microsoft.com/office/drawing/2014/main" id="{32F07682-4C74-9907-1CDD-4B91C07B2277}"/>
                  </a:ext>
                </a:extLst>
              </p:cNvPr>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98B6A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28">
                <a:extLst>
                  <a:ext uri="{FF2B5EF4-FFF2-40B4-BE49-F238E27FC236}">
                    <a16:creationId xmlns:a16="http://schemas.microsoft.com/office/drawing/2014/main" id="{7DF9E9D1-EA68-298E-1D4E-0584C77536F9}"/>
                  </a:ext>
                </a:extLst>
              </p:cNvPr>
              <p:cNvSpPr txBox="1"/>
              <p:nvPr/>
            </p:nvSpPr>
            <p:spPr>
              <a:xfrm>
                <a:off x="101600" y="-38100"/>
                <a:ext cx="609600" cy="647700"/>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9">
              <a:extLst>
                <a:ext uri="{FF2B5EF4-FFF2-40B4-BE49-F238E27FC236}">
                  <a16:creationId xmlns:a16="http://schemas.microsoft.com/office/drawing/2014/main" id="{324BE430-45CA-55F0-FE64-C1CDEAF31AA8}"/>
                </a:ext>
              </a:extLst>
            </p:cNvPr>
            <p:cNvGrpSpPr/>
            <p:nvPr/>
          </p:nvGrpSpPr>
          <p:grpSpPr>
            <a:xfrm>
              <a:off x="5039676" y="2296382"/>
              <a:ext cx="2112039" cy="1368605"/>
              <a:chOff x="0" y="0"/>
              <a:chExt cx="689687" cy="446918"/>
            </a:xfrm>
          </p:grpSpPr>
          <p:sp>
            <p:nvSpPr>
              <p:cNvPr id="27" name="Freeform 30">
                <a:extLst>
                  <a:ext uri="{FF2B5EF4-FFF2-40B4-BE49-F238E27FC236}">
                    <a16:creationId xmlns:a16="http://schemas.microsoft.com/office/drawing/2014/main" id="{170C8882-1709-0A59-2AD8-381293F739F6}"/>
                  </a:ext>
                </a:extLst>
              </p:cNvPr>
              <p:cNvSpPr/>
              <p:nvPr/>
            </p:nvSpPr>
            <p:spPr>
              <a:xfrm>
                <a:off x="0" y="0"/>
                <a:ext cx="689687" cy="446918"/>
              </a:xfrm>
              <a:custGeom>
                <a:avLst/>
                <a:gdLst/>
                <a:ahLst/>
                <a:cxnLst/>
                <a:rect l="l" t="t" r="r" b="b"/>
                <a:pathLst>
                  <a:path w="689687" h="446918">
                    <a:moveTo>
                      <a:pt x="203200" y="0"/>
                    </a:moveTo>
                    <a:lnTo>
                      <a:pt x="486487" y="0"/>
                    </a:lnTo>
                    <a:lnTo>
                      <a:pt x="689687" y="446918"/>
                    </a:lnTo>
                    <a:lnTo>
                      <a:pt x="0" y="446918"/>
                    </a:lnTo>
                    <a:lnTo>
                      <a:pt x="203200" y="0"/>
                    </a:lnTo>
                    <a:close/>
                  </a:path>
                </a:pathLst>
              </a:custGeom>
              <a:solidFill>
                <a:srgbClr val="B2CFC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31">
                <a:extLst>
                  <a:ext uri="{FF2B5EF4-FFF2-40B4-BE49-F238E27FC236}">
                    <a16:creationId xmlns:a16="http://schemas.microsoft.com/office/drawing/2014/main" id="{129B2DF4-BF8B-718E-698F-809FC8B34C71}"/>
                  </a:ext>
                </a:extLst>
              </p:cNvPr>
              <p:cNvSpPr txBox="1"/>
              <p:nvPr/>
            </p:nvSpPr>
            <p:spPr>
              <a:xfrm>
                <a:off x="127000" y="-38100"/>
                <a:ext cx="435687" cy="485018"/>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32">
              <a:extLst>
                <a:ext uri="{FF2B5EF4-FFF2-40B4-BE49-F238E27FC236}">
                  <a16:creationId xmlns:a16="http://schemas.microsoft.com/office/drawing/2014/main" id="{D64083F4-BE21-D13B-EAD0-4F5505FFF6C8}"/>
                </a:ext>
              </a:extLst>
            </p:cNvPr>
            <p:cNvGrpSpPr/>
            <p:nvPr/>
          </p:nvGrpSpPr>
          <p:grpSpPr>
            <a:xfrm>
              <a:off x="5081638" y="1508396"/>
              <a:ext cx="2028115" cy="1200281"/>
              <a:chOff x="0" y="0"/>
              <a:chExt cx="812800" cy="481032"/>
            </a:xfrm>
          </p:grpSpPr>
          <p:sp>
            <p:nvSpPr>
              <p:cNvPr id="25" name="Freeform 33">
                <a:extLst>
                  <a:ext uri="{FF2B5EF4-FFF2-40B4-BE49-F238E27FC236}">
                    <a16:creationId xmlns:a16="http://schemas.microsoft.com/office/drawing/2014/main" id="{347BF9A0-AC67-76E4-5405-DAE6EB69B071}"/>
                  </a:ext>
                </a:extLst>
              </p:cNvPr>
              <p:cNvSpPr/>
              <p:nvPr/>
            </p:nvSpPr>
            <p:spPr>
              <a:xfrm>
                <a:off x="0" y="0"/>
                <a:ext cx="812800" cy="481032"/>
              </a:xfrm>
              <a:custGeom>
                <a:avLst/>
                <a:gdLst/>
                <a:ahLst/>
                <a:cxnLst/>
                <a:rect l="l" t="t" r="r" b="b"/>
                <a:pathLst>
                  <a:path w="812800" h="481032">
                    <a:moveTo>
                      <a:pt x="406400" y="0"/>
                    </a:moveTo>
                    <a:lnTo>
                      <a:pt x="812800" y="481032"/>
                    </a:lnTo>
                    <a:lnTo>
                      <a:pt x="0" y="481032"/>
                    </a:lnTo>
                    <a:lnTo>
                      <a:pt x="406400" y="0"/>
                    </a:lnTo>
                    <a:close/>
                  </a:path>
                </a:pathLst>
              </a:custGeom>
              <a:solidFill>
                <a:srgbClr val="B2CFC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34">
                <a:extLst>
                  <a:ext uri="{FF2B5EF4-FFF2-40B4-BE49-F238E27FC236}">
                    <a16:creationId xmlns:a16="http://schemas.microsoft.com/office/drawing/2014/main" id="{FDC89E9A-627F-F716-F136-02CFB1C8B20D}"/>
                  </a:ext>
                </a:extLst>
              </p:cNvPr>
              <p:cNvSpPr txBox="1"/>
              <p:nvPr/>
            </p:nvSpPr>
            <p:spPr>
              <a:xfrm>
                <a:off x="127000" y="185236"/>
                <a:ext cx="558800" cy="261436"/>
              </a:xfrm>
              <a:prstGeom prst="rect">
                <a:avLst/>
              </a:prstGeom>
            </p:spPr>
            <p:txBody>
              <a:bodyPr lIns="33863" tIns="33863" rIns="33863" bIns="33863"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48" name="TextBox 47">
            <a:extLst>
              <a:ext uri="{FF2B5EF4-FFF2-40B4-BE49-F238E27FC236}">
                <a16:creationId xmlns:a16="http://schemas.microsoft.com/office/drawing/2014/main" id="{25B41270-786E-5E40-58AA-DB51541FA161}"/>
              </a:ext>
            </a:extLst>
          </p:cNvPr>
          <p:cNvSpPr txBox="1"/>
          <p:nvPr/>
        </p:nvSpPr>
        <p:spPr>
          <a:xfrm>
            <a:off x="5465508" y="5339411"/>
            <a:ext cx="6450376" cy="52322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Sitka Banner" pitchFamily="2" charset="0"/>
                <a:ea typeface="+mn-ea"/>
                <a:cs typeface="+mn-cs"/>
              </a:rPr>
              <a:t>1949</a:t>
            </a:r>
          </a:p>
        </p:txBody>
      </p:sp>
      <p:sp>
        <p:nvSpPr>
          <p:cNvPr id="50" name="TextBox 49">
            <a:extLst>
              <a:ext uri="{FF2B5EF4-FFF2-40B4-BE49-F238E27FC236}">
                <a16:creationId xmlns:a16="http://schemas.microsoft.com/office/drawing/2014/main" id="{47C3CD98-BF70-0757-502A-DE6404268769}"/>
              </a:ext>
            </a:extLst>
          </p:cNvPr>
          <p:cNvSpPr txBox="1"/>
          <p:nvPr/>
        </p:nvSpPr>
        <p:spPr>
          <a:xfrm>
            <a:off x="7662012" y="4497963"/>
            <a:ext cx="693902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Sitka Banner" pitchFamily="2" charset="0"/>
                <a:ea typeface="+mn-ea"/>
                <a:cs typeface="+mn-cs"/>
              </a:rPr>
              <a:t>Các</a:t>
            </a:r>
            <a:r>
              <a:rPr kumimoji="0" lang="en-US" sz="2800" b="0" i="0" u="none" strike="noStrike" kern="1200" cap="none" spc="0" normalizeH="0" noProof="0" dirty="0">
                <a:ln>
                  <a:noFill/>
                </a:ln>
                <a:solidFill>
                  <a:srgbClr val="000000"/>
                </a:solidFill>
                <a:effectLst/>
                <a:uLnTx/>
                <a:uFillTx/>
                <a:latin typeface="Sitka Banner" pitchFamily="2" charset="0"/>
                <a:ea typeface="+mn-ea"/>
                <a:cs typeface="+mn-cs"/>
              </a:rPr>
              <a:t> </a:t>
            </a:r>
            <a:r>
              <a:rPr kumimoji="0" lang="en-US" sz="2800" b="0" i="0" u="none" strike="noStrike" kern="1200" cap="none" spc="0" normalizeH="0" noProof="0" dirty="0" err="1">
                <a:ln>
                  <a:noFill/>
                </a:ln>
                <a:solidFill>
                  <a:srgbClr val="000000"/>
                </a:solidFill>
                <a:effectLst/>
                <a:uLnTx/>
                <a:uFillTx/>
                <a:latin typeface="Sitka Banner" pitchFamily="2" charset="0"/>
                <a:ea typeface="+mn-ea"/>
                <a:cs typeface="+mn-cs"/>
              </a:rPr>
              <a:t>nước</a:t>
            </a:r>
            <a:r>
              <a:rPr kumimoji="0" lang="en-US" sz="2800" b="0" i="0" u="none" strike="noStrike" kern="1200" cap="none" spc="0" normalizeH="0" noProof="0" dirty="0">
                <a:ln>
                  <a:noFill/>
                </a:ln>
                <a:solidFill>
                  <a:srgbClr val="000000"/>
                </a:solidFill>
                <a:effectLst/>
                <a:uLnTx/>
                <a:uFillTx/>
                <a:latin typeface="Sitka Banner" pitchFamily="2" charset="0"/>
                <a:ea typeface="+mn-ea"/>
                <a:cs typeface="+mn-cs"/>
              </a:rPr>
              <a:t> XHCN</a:t>
            </a:r>
            <a:endParaRPr kumimoji="0" lang="en-US" sz="2800" b="0" i="0" u="none" strike="noStrike" kern="1200" cap="none" spc="0" normalizeH="0" baseline="0" noProof="0" dirty="0">
              <a:ln>
                <a:noFill/>
              </a:ln>
              <a:solidFill>
                <a:srgbClr val="000000"/>
              </a:solidFill>
              <a:effectLst/>
              <a:uLnTx/>
              <a:uFillTx/>
              <a:latin typeface="Sitka Banner" pitchFamily="2" charset="0"/>
              <a:ea typeface="+mn-ea"/>
              <a:cs typeface="+mn-cs"/>
            </a:endParaRPr>
          </a:p>
        </p:txBody>
      </p:sp>
      <p:sp>
        <p:nvSpPr>
          <p:cNvPr id="51" name="TextBox 50">
            <a:extLst>
              <a:ext uri="{FF2B5EF4-FFF2-40B4-BE49-F238E27FC236}">
                <a16:creationId xmlns:a16="http://schemas.microsoft.com/office/drawing/2014/main" id="{C9DEE28E-E71B-2610-D78E-A3DFF58ECE32}"/>
              </a:ext>
            </a:extLst>
          </p:cNvPr>
          <p:cNvSpPr txBox="1"/>
          <p:nvPr/>
        </p:nvSpPr>
        <p:spPr>
          <a:xfrm>
            <a:off x="7588902" y="3665545"/>
            <a:ext cx="4701409" cy="954107"/>
          </a:xfrm>
          <a:prstGeom prst="rect">
            <a:avLst/>
          </a:prstGeom>
          <a:noFill/>
          <a:ln>
            <a:noFill/>
          </a:ln>
        </p:spPr>
        <p:txBody>
          <a:bodyPr wrap="square">
            <a:spAutoFit/>
          </a:bodyPr>
          <a:lstStyle/>
          <a:p>
            <a:pPr>
              <a:defRPr/>
            </a:pPr>
            <a:r>
              <a:rPr lang="fr-FR" sz="2800" dirty="0" err="1">
                <a:solidFill>
                  <a:srgbClr val="202124"/>
                </a:solidFill>
                <a:latin typeface="Sitka Banner" pitchFamily="2" charset="0"/>
              </a:rPr>
              <a:t>Hợp</a:t>
            </a:r>
            <a:r>
              <a:rPr lang="fr-FR" sz="2800" dirty="0">
                <a:solidFill>
                  <a:srgbClr val="202124"/>
                </a:solidFill>
                <a:latin typeface="Sitka Banner" pitchFamily="2" charset="0"/>
              </a:rPr>
              <a:t> </a:t>
            </a:r>
            <a:r>
              <a:rPr lang="fr-FR" sz="2800" dirty="0" err="1">
                <a:solidFill>
                  <a:srgbClr val="202124"/>
                </a:solidFill>
                <a:latin typeface="Sitka Banner" pitchFamily="2" charset="0"/>
              </a:rPr>
              <a:t>tác</a:t>
            </a:r>
            <a:r>
              <a:rPr lang="fr-FR" sz="2800" dirty="0">
                <a:solidFill>
                  <a:srgbClr val="202124"/>
                </a:solidFill>
                <a:latin typeface="Sitka Banner" pitchFamily="2" charset="0"/>
              </a:rPr>
              <a:t> </a:t>
            </a:r>
            <a:r>
              <a:rPr lang="fr-FR" sz="2800" dirty="0" err="1">
                <a:solidFill>
                  <a:srgbClr val="202124"/>
                </a:solidFill>
                <a:latin typeface="Sitka Banner" pitchFamily="2" charset="0"/>
              </a:rPr>
              <a:t>kinh</a:t>
            </a:r>
            <a:r>
              <a:rPr lang="fr-FR" sz="2800" dirty="0">
                <a:solidFill>
                  <a:srgbClr val="202124"/>
                </a:solidFill>
                <a:latin typeface="Sitka Banner" pitchFamily="2" charset="0"/>
              </a:rPr>
              <a:t> </a:t>
            </a:r>
            <a:r>
              <a:rPr lang="fr-FR" sz="2800" dirty="0" err="1">
                <a:solidFill>
                  <a:srgbClr val="202124"/>
                </a:solidFill>
                <a:latin typeface="Sitka Banner" pitchFamily="2" charset="0"/>
              </a:rPr>
              <a:t>tế</a:t>
            </a:r>
            <a:endParaRPr lang="en-US" sz="2800" dirty="0">
              <a:solidFill>
                <a:srgbClr val="000000"/>
              </a:solidFill>
              <a:latin typeface="Sitka Banner"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Sitka Banner" pitchFamily="2" charset="0"/>
              <a:ea typeface="+mn-ea"/>
              <a:cs typeface="+mn-cs"/>
            </a:endParaRPr>
          </a:p>
        </p:txBody>
      </p:sp>
      <p:sp>
        <p:nvSpPr>
          <p:cNvPr id="53" name="TextBox 52">
            <a:extLst>
              <a:ext uri="{FF2B5EF4-FFF2-40B4-BE49-F238E27FC236}">
                <a16:creationId xmlns:a16="http://schemas.microsoft.com/office/drawing/2014/main" id="{1A329753-4077-973F-42A1-13AB53477BA2}"/>
              </a:ext>
            </a:extLst>
          </p:cNvPr>
          <p:cNvSpPr txBox="1"/>
          <p:nvPr/>
        </p:nvSpPr>
        <p:spPr>
          <a:xfrm>
            <a:off x="5676331" y="5977423"/>
            <a:ext cx="587740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err="1">
                <a:solidFill>
                  <a:srgbClr val="333333"/>
                </a:solidFill>
                <a:latin typeface="Sitka Banner" pitchFamily="2" charset="0"/>
              </a:rPr>
              <a:t>Đông</a:t>
            </a:r>
            <a:r>
              <a:rPr lang="en-US" sz="2800" noProof="0" dirty="0">
                <a:solidFill>
                  <a:srgbClr val="333333"/>
                </a:solidFill>
                <a:latin typeface="Sitka Banner" pitchFamily="2" charset="0"/>
              </a:rPr>
              <a:t> </a:t>
            </a:r>
            <a:r>
              <a:rPr lang="en-US" sz="2800" noProof="0" dirty="0" err="1">
                <a:solidFill>
                  <a:srgbClr val="333333"/>
                </a:solidFill>
                <a:latin typeface="Sitka Banner" pitchFamily="2" charset="0"/>
              </a:rPr>
              <a:t>Âu</a:t>
            </a:r>
            <a:endParaRPr kumimoji="0" lang="en-US" sz="2800" b="0" u="none" strike="noStrike" kern="1200" cap="none" spc="0" normalizeH="0" baseline="0" noProof="0" dirty="0">
              <a:ln>
                <a:noFill/>
              </a:ln>
              <a:solidFill>
                <a:srgbClr val="000000"/>
              </a:solidFill>
              <a:effectLst/>
              <a:uLnTx/>
              <a:uFillTx/>
              <a:latin typeface="Sitka Banner" pitchFamily="2" charset="0"/>
              <a:ea typeface="+mn-ea"/>
              <a:cs typeface="+mn-cs"/>
            </a:endParaRPr>
          </a:p>
        </p:txBody>
      </p:sp>
      <p:sp>
        <p:nvSpPr>
          <p:cNvPr id="54" name="TextBox 53">
            <a:extLst>
              <a:ext uri="{FF2B5EF4-FFF2-40B4-BE49-F238E27FC236}">
                <a16:creationId xmlns:a16="http://schemas.microsoft.com/office/drawing/2014/main" id="{C146F9A6-440B-AC12-9F03-6066046E2240}"/>
              </a:ext>
            </a:extLst>
          </p:cNvPr>
          <p:cNvSpPr txBox="1"/>
          <p:nvPr/>
        </p:nvSpPr>
        <p:spPr>
          <a:xfrm>
            <a:off x="8383710" y="2850069"/>
            <a:ext cx="2397364" cy="52322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C00000"/>
                </a:solidFill>
                <a:latin typeface="Sitka Banner" pitchFamily="2" charset="0"/>
              </a:rPr>
              <a:t>SEV</a:t>
            </a:r>
            <a:endParaRPr kumimoji="0" lang="en-US" sz="2800" b="1" i="0" u="none" strike="noStrike" kern="1200" cap="none" spc="0" normalizeH="0" baseline="0" noProof="0" dirty="0">
              <a:ln>
                <a:noFill/>
              </a:ln>
              <a:solidFill>
                <a:srgbClr val="C00000"/>
              </a:solidFill>
              <a:effectLst/>
              <a:uLnTx/>
              <a:uFillTx/>
              <a:latin typeface="Sitka Banner" pitchFamily="2" charset="0"/>
              <a:ea typeface="+mn-ea"/>
              <a:cs typeface="+mn-cs"/>
            </a:endParaRPr>
          </a:p>
        </p:txBody>
      </p:sp>
      <p:pic>
        <p:nvPicPr>
          <p:cNvPr id="2" name="Picture 1">
            <a:extLst>
              <a:ext uri="{FF2B5EF4-FFF2-40B4-BE49-F238E27FC236}">
                <a16:creationId xmlns:a16="http://schemas.microsoft.com/office/drawing/2014/main" id="{85C3C009-5EAB-2BAF-1FC2-E77A39F54286}"/>
              </a:ext>
            </a:extLst>
          </p:cNvPr>
          <p:cNvPicPr>
            <a:picLocks noChangeAspect="1"/>
          </p:cNvPicPr>
          <p:nvPr/>
        </p:nvPicPr>
        <p:blipFill>
          <a:blip r:embed="rId3"/>
          <a:stretch>
            <a:fillRect/>
          </a:stretch>
        </p:blipFill>
        <p:spPr>
          <a:xfrm>
            <a:off x="0" y="64477"/>
            <a:ext cx="12192000" cy="958091"/>
          </a:xfrm>
          <a:prstGeom prst="rect">
            <a:avLst/>
          </a:prstGeom>
        </p:spPr>
      </p:pic>
      <p:sp>
        <p:nvSpPr>
          <p:cNvPr id="3" name="TextBox 2">
            <a:extLst>
              <a:ext uri="{FF2B5EF4-FFF2-40B4-BE49-F238E27FC236}">
                <a16:creationId xmlns:a16="http://schemas.microsoft.com/office/drawing/2014/main" id="{8C8D165B-9135-94C1-18DB-84144851D95F}"/>
              </a:ext>
            </a:extLst>
          </p:cNvPr>
          <p:cNvSpPr txBox="1"/>
          <p:nvPr/>
        </p:nvSpPr>
        <p:spPr>
          <a:xfrm>
            <a:off x="3124200" y="225672"/>
            <a:ext cx="5943600" cy="615553"/>
          </a:xfrm>
          <a:prstGeom prst="rect">
            <a:avLst/>
          </a:prstGeom>
          <a:noFill/>
        </p:spPr>
        <p:txBody>
          <a:bodyPr wrap="square" lIns="0" tIns="0" rIns="0" bIns="0" rtlCol="0">
            <a:spAutoFit/>
          </a:bodyPr>
          <a:lstStyle/>
          <a:p>
            <a:pPr algn="ctr"/>
            <a:r>
              <a:rPr lang="en-US" sz="4000" dirty="0">
                <a:solidFill>
                  <a:prstClr val="white"/>
                </a:solidFill>
                <a:latin typeface="Times New Roman" panose="02020603050405020304" pitchFamily="18" charset="0"/>
                <a:cs typeface="Times New Roman" panose="02020603050405020304" pitchFamily="18" charset="0"/>
              </a:rPr>
              <a:t>KHỞI ĐỘNG</a:t>
            </a:r>
          </a:p>
        </p:txBody>
      </p:sp>
      <p:pic>
        <p:nvPicPr>
          <p:cNvPr id="4" name="Picture 8" descr="Quốc kỳ Comecon">
            <a:extLst>
              <a:ext uri="{FF2B5EF4-FFF2-40B4-BE49-F238E27FC236}">
                <a16:creationId xmlns:a16="http://schemas.microsoft.com/office/drawing/2014/main" id="{2471445E-F3BB-21B3-535D-1E9A0515D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57" y="2226870"/>
            <a:ext cx="4225320" cy="281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1"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7000">
              <a:srgbClr val="FBDECC"/>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194BEC5B-0CE8-4532-8F99-FFFB6DF43EEA}"/>
              </a:ext>
            </a:extLst>
          </p:cNvPr>
          <p:cNvSpPr/>
          <p:nvPr/>
        </p:nvSpPr>
        <p:spPr>
          <a:xfrm>
            <a:off x="6507679" y="1814425"/>
            <a:ext cx="5448677"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4267" kern="0" dirty="0">
                <a:solidFill>
                  <a:srgbClr val="333333"/>
                </a:solidFill>
                <a:latin typeface="Times New Roman" panose="02020603050405020304" pitchFamily="18" charset="0"/>
                <a:sym typeface="Arial"/>
              </a:rPr>
              <a:t>          Nhật Bản</a:t>
            </a:r>
            <a:endParaRPr lang="en-US" sz="3200" kern="0" dirty="0">
              <a:solidFill>
                <a:srgbClr val="0070C0"/>
              </a:solidFill>
              <a:latin typeface="Arial"/>
              <a:cs typeface="Times New Roman" panose="02020603050405020304" pitchFamily="18" charset="0"/>
              <a:sym typeface="Arial"/>
            </a:endParaRPr>
          </a:p>
        </p:txBody>
      </p:sp>
      <p:sp>
        <p:nvSpPr>
          <p:cNvPr id="3" name="Google Shape;1238;p64">
            <a:extLst>
              <a:ext uri="{FF2B5EF4-FFF2-40B4-BE49-F238E27FC236}">
                <a16:creationId xmlns:a16="http://schemas.microsoft.com/office/drawing/2014/main" id="{C8FF1DF0-7C3B-AA3A-E891-6B3F64D9926C}"/>
              </a:ext>
            </a:extLst>
          </p:cNvPr>
          <p:cNvSpPr/>
          <p:nvPr/>
        </p:nvSpPr>
        <p:spPr>
          <a:xfrm>
            <a:off x="3915755" y="153972"/>
            <a:ext cx="4360491" cy="937424"/>
          </a:xfrm>
          <a:custGeom>
            <a:avLst/>
            <a:gdLst/>
            <a:ahLst/>
            <a:cxnLst/>
            <a:rect l="l" t="t" r="r" b="b"/>
            <a:pathLst>
              <a:path w="83891" h="18871" extrusionOk="0">
                <a:moveTo>
                  <a:pt x="41767" y="1"/>
                </a:moveTo>
                <a:cubicBezTo>
                  <a:pt x="36280" y="1"/>
                  <a:pt x="31472" y="2072"/>
                  <a:pt x="27693" y="2072"/>
                </a:cubicBezTo>
                <a:cubicBezTo>
                  <a:pt x="27207" y="2072"/>
                  <a:pt x="26739" y="2037"/>
                  <a:pt x="26288" y="1960"/>
                </a:cubicBezTo>
                <a:cubicBezTo>
                  <a:pt x="19909" y="869"/>
                  <a:pt x="14934" y="377"/>
                  <a:pt x="10979" y="368"/>
                </a:cubicBezTo>
                <a:cubicBezTo>
                  <a:pt x="7866" y="368"/>
                  <a:pt x="1" y="1307"/>
                  <a:pt x="1" y="1307"/>
                </a:cubicBezTo>
                <a:lnTo>
                  <a:pt x="1" y="18871"/>
                </a:lnTo>
                <a:lnTo>
                  <a:pt x="83891" y="18871"/>
                </a:lnTo>
                <a:lnTo>
                  <a:pt x="83882" y="1307"/>
                </a:lnTo>
                <a:cubicBezTo>
                  <a:pt x="83882" y="1307"/>
                  <a:pt x="79589" y="2380"/>
                  <a:pt x="73716" y="2380"/>
                </a:cubicBezTo>
                <a:cubicBezTo>
                  <a:pt x="72934" y="2380"/>
                  <a:pt x="72124" y="2361"/>
                  <a:pt x="71293" y="2318"/>
                </a:cubicBezTo>
                <a:cubicBezTo>
                  <a:pt x="62721" y="1871"/>
                  <a:pt x="51430" y="19"/>
                  <a:pt x="41830" y="1"/>
                </a:cubicBezTo>
                <a:cubicBezTo>
                  <a:pt x="41809" y="1"/>
                  <a:pt x="41788" y="1"/>
                  <a:pt x="41767" y="1"/>
                </a:cubicBezTo>
                <a:close/>
              </a:path>
            </a:pathLst>
          </a:custGeom>
          <a:solidFill>
            <a:schemeClr val="bg1"/>
          </a:solidFill>
          <a:ln>
            <a:solidFill>
              <a:schemeClr val="accent2">
                <a:lumMod val="50000"/>
              </a:schemeClr>
            </a:solid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 name="TextBox 8">
            <a:extLst>
              <a:ext uri="{FF2B5EF4-FFF2-40B4-BE49-F238E27FC236}">
                <a16:creationId xmlns:a16="http://schemas.microsoft.com/office/drawing/2014/main" id="{85FF7CEF-9BF3-C0AF-626E-BA9DEAE478F9}"/>
              </a:ext>
            </a:extLst>
          </p:cNvPr>
          <p:cNvSpPr txBox="1"/>
          <p:nvPr/>
        </p:nvSpPr>
        <p:spPr>
          <a:xfrm>
            <a:off x="3250660" y="314908"/>
            <a:ext cx="5690681" cy="61555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75470">
              <a:buClr>
                <a:srgbClr val="000000"/>
              </a:buClr>
              <a:defRPr/>
            </a:pPr>
            <a:r>
              <a:rPr lang="vi-VN" sz="4000" dirty="0">
                <a:solidFill>
                  <a:srgbClr val="0070C0"/>
                </a:solidFill>
                <a:latin typeface="Times New Roman" panose="02020603050405020304" pitchFamily="18" charset="0"/>
                <a:cs typeface="Times New Roman" panose="02020603050405020304" pitchFamily="18" charset="0"/>
                <a:sym typeface="Arial"/>
              </a:rPr>
              <a:t>LUYỆN TẬP</a:t>
            </a:r>
            <a:endParaRPr lang="en-US" sz="4000" dirty="0">
              <a:solidFill>
                <a:srgbClr val="0070C0"/>
              </a:solidFill>
              <a:latin typeface="Arial"/>
              <a:cs typeface="Times New Roman" panose="02020603050405020304" pitchFamily="18" charset="0"/>
              <a:sym typeface="Arial"/>
            </a:endParaRPr>
          </a:p>
        </p:txBody>
      </p:sp>
      <p:sp>
        <p:nvSpPr>
          <p:cNvPr id="5" name="Hình chữ nhật: Góc Tròn 7">
            <a:extLst>
              <a:ext uri="{FF2B5EF4-FFF2-40B4-BE49-F238E27FC236}">
                <a16:creationId xmlns:a16="http://schemas.microsoft.com/office/drawing/2014/main" id="{DC3575FF-05FC-BC3F-EEFE-CA0452FA826E}"/>
              </a:ext>
            </a:extLst>
          </p:cNvPr>
          <p:cNvSpPr/>
          <p:nvPr/>
        </p:nvSpPr>
        <p:spPr>
          <a:xfrm>
            <a:off x="339968" y="1762527"/>
            <a:ext cx="5066016" cy="425213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3600" kern="0" dirty="0">
              <a:solidFill>
                <a:srgbClr val="0070C0"/>
              </a:solidFill>
              <a:latin typeface="Times New Roman" panose="02020603050405020304" pitchFamily="18" charset="0"/>
              <a:sym typeface="Arial"/>
            </a:endParaRPr>
          </a:p>
          <a:p>
            <a:pPr algn="ctr" defTabSz="1219170">
              <a:buClr>
                <a:srgbClr val="000000"/>
              </a:buClr>
              <a:defRPr/>
            </a:pPr>
            <a:r>
              <a:rPr lang="vi-VN" sz="4267" kern="0" dirty="0">
                <a:solidFill>
                  <a:srgbClr val="000000"/>
                </a:solidFill>
                <a:latin typeface="Times New Roman" panose="02020603050405020304" pitchFamily="18" charset="0"/>
                <a:ea typeface="Tahoma" panose="020B0604030504040204" pitchFamily="34" charset="0"/>
                <a:cs typeface="Tahoma" panose="020B0604030504040204" pitchFamily="34" charset="0"/>
                <a:sym typeface="Arial"/>
              </a:rPr>
              <a:t>Câu 3: Quốc gia nào đã mở đầu kỉ nguyên chinh phục vũ trụ của loài người?</a:t>
            </a:r>
          </a:p>
          <a:p>
            <a:pPr algn="ctr" defTabSz="1219170">
              <a:buClr>
                <a:srgbClr val="000000"/>
              </a:buClr>
              <a:defRPr/>
            </a:pPr>
            <a:endParaRPr lang="en-US" sz="3600" kern="0" dirty="0">
              <a:solidFill>
                <a:srgbClr val="0070C0"/>
              </a:solidFill>
              <a:latin typeface="Arial"/>
              <a:sym typeface="Arial"/>
            </a:endParaRPr>
          </a:p>
        </p:txBody>
      </p:sp>
      <p:sp>
        <p:nvSpPr>
          <p:cNvPr id="6" name="Hình chữ nhật: Góc Tròn 7">
            <a:extLst>
              <a:ext uri="{FF2B5EF4-FFF2-40B4-BE49-F238E27FC236}">
                <a16:creationId xmlns:a16="http://schemas.microsoft.com/office/drawing/2014/main" id="{6C162F07-487A-6F20-2C1D-9EFADFCDDAD6}"/>
              </a:ext>
            </a:extLst>
          </p:cNvPr>
          <p:cNvSpPr/>
          <p:nvPr/>
        </p:nvSpPr>
        <p:spPr>
          <a:xfrm>
            <a:off x="6507679" y="3033895"/>
            <a:ext cx="5520395"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4267" kern="0" dirty="0">
                <a:solidFill>
                  <a:srgbClr val="333333"/>
                </a:solidFill>
                <a:latin typeface="Times New Roman" panose="02020603050405020304" pitchFamily="18" charset="0"/>
                <a:sym typeface="Arial"/>
              </a:rPr>
              <a:t>Trung Quốc.</a:t>
            </a:r>
            <a:endParaRPr lang="en-US" sz="3200" kern="0" dirty="0">
              <a:solidFill>
                <a:srgbClr val="0070C0"/>
              </a:solidFill>
              <a:latin typeface="Arial"/>
              <a:cs typeface="Times New Roman" panose="02020603050405020304" pitchFamily="18" charset="0"/>
              <a:sym typeface="Arial"/>
            </a:endParaRPr>
          </a:p>
        </p:txBody>
      </p:sp>
      <p:sp>
        <p:nvSpPr>
          <p:cNvPr id="7" name="Hình chữ nhật: Góc Tròn 7">
            <a:extLst>
              <a:ext uri="{FF2B5EF4-FFF2-40B4-BE49-F238E27FC236}">
                <a16:creationId xmlns:a16="http://schemas.microsoft.com/office/drawing/2014/main" id="{46544525-77CC-B213-F6E8-C0B46D7E8BB0}"/>
              </a:ext>
            </a:extLst>
          </p:cNvPr>
          <p:cNvSpPr/>
          <p:nvPr/>
        </p:nvSpPr>
        <p:spPr>
          <a:xfrm>
            <a:off x="6507679" y="4472595"/>
            <a:ext cx="5448677"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267" kern="0" dirty="0">
                <a:solidFill>
                  <a:srgbClr val="000000"/>
                </a:solidFill>
                <a:latin typeface="Times  New Roman"/>
                <a:ea typeface="Tahoma" panose="020B0604030504040204" pitchFamily="34" charset="0"/>
                <a:cs typeface="Tahoma" panose="020B0604030504040204" pitchFamily="34" charset="0"/>
                <a:sym typeface="Arial"/>
              </a:rPr>
              <a:t>Liên </a:t>
            </a:r>
            <a:r>
              <a:rPr lang="en-US" sz="4267" kern="0" dirty="0" err="1">
                <a:solidFill>
                  <a:srgbClr val="000000"/>
                </a:solidFill>
                <a:latin typeface="Times  New Roman"/>
                <a:ea typeface="Tahoma" panose="020B0604030504040204" pitchFamily="34" charset="0"/>
                <a:cs typeface="Tahoma" panose="020B0604030504040204" pitchFamily="34" charset="0"/>
                <a:sym typeface="Arial"/>
              </a:rPr>
              <a:t>Xô</a:t>
            </a:r>
            <a:r>
              <a:rPr lang="en-US" sz="4267" kern="0" dirty="0">
                <a:solidFill>
                  <a:srgbClr val="000000"/>
                </a:solidFill>
                <a:latin typeface="Times  New Roman"/>
                <a:ea typeface="Tahoma" panose="020B0604030504040204" pitchFamily="34" charset="0"/>
                <a:cs typeface="Tahoma" panose="020B0604030504040204" pitchFamily="34" charset="0"/>
                <a:sym typeface="Arial"/>
              </a:rPr>
              <a:t>.</a:t>
            </a:r>
          </a:p>
        </p:txBody>
      </p:sp>
      <p:sp>
        <p:nvSpPr>
          <p:cNvPr id="9" name="Hình chữ nhật: Góc Tròn 7">
            <a:extLst>
              <a:ext uri="{FF2B5EF4-FFF2-40B4-BE49-F238E27FC236}">
                <a16:creationId xmlns:a16="http://schemas.microsoft.com/office/drawing/2014/main" id="{07059273-EE71-242B-1A2C-7107C01A46C4}"/>
              </a:ext>
            </a:extLst>
          </p:cNvPr>
          <p:cNvSpPr/>
          <p:nvPr/>
        </p:nvSpPr>
        <p:spPr>
          <a:xfrm>
            <a:off x="6507679" y="5692385"/>
            <a:ext cx="5233525"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600" kern="0" dirty="0" err="1">
                <a:solidFill>
                  <a:srgbClr val="000000"/>
                </a:solidFill>
                <a:latin typeface="Times  New Roman"/>
                <a:sym typeface="Arial"/>
              </a:rPr>
              <a:t>Mĩ</a:t>
            </a:r>
            <a:r>
              <a:rPr lang="en-US" sz="3600" kern="0" dirty="0">
                <a:solidFill>
                  <a:srgbClr val="000000"/>
                </a:solidFill>
                <a:latin typeface="Arial"/>
                <a:sym typeface="Arial"/>
              </a:rPr>
              <a:t>.</a:t>
            </a:r>
          </a:p>
        </p:txBody>
      </p:sp>
      <p:sp>
        <p:nvSpPr>
          <p:cNvPr id="10" name="Speech Bubble: Oval 10">
            <a:extLst>
              <a:ext uri="{FF2B5EF4-FFF2-40B4-BE49-F238E27FC236}">
                <a16:creationId xmlns:a16="http://schemas.microsoft.com/office/drawing/2014/main" id="{5D1B9DE3-C67A-7A25-CF64-61410075DBE8}"/>
              </a:ext>
            </a:extLst>
          </p:cNvPr>
          <p:cNvSpPr/>
          <p:nvPr/>
        </p:nvSpPr>
        <p:spPr>
          <a:xfrm>
            <a:off x="5684324" y="1814425"/>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panose="02020603050405020304" pitchFamily="18" charset="0"/>
                <a:cs typeface="Times New Roman" panose="02020603050405020304" pitchFamily="18" charset="0"/>
                <a:sym typeface="Arial"/>
              </a:rPr>
              <a:t>A</a:t>
            </a:r>
          </a:p>
        </p:txBody>
      </p:sp>
      <p:sp>
        <p:nvSpPr>
          <p:cNvPr id="11" name="Speech Bubble: Oval 10">
            <a:extLst>
              <a:ext uri="{FF2B5EF4-FFF2-40B4-BE49-F238E27FC236}">
                <a16:creationId xmlns:a16="http://schemas.microsoft.com/office/drawing/2014/main" id="{70091D17-C175-A432-08A4-7B213EF8C924}"/>
              </a:ext>
            </a:extLst>
          </p:cNvPr>
          <p:cNvSpPr/>
          <p:nvPr/>
        </p:nvSpPr>
        <p:spPr>
          <a:xfrm>
            <a:off x="5671439" y="3001548"/>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panose="02020603050405020304" pitchFamily="18" charset="0"/>
                <a:cs typeface="Times New Roman" panose="02020603050405020304" pitchFamily="18" charset="0"/>
                <a:sym typeface="Arial"/>
              </a:rPr>
              <a:t>B</a:t>
            </a:r>
          </a:p>
        </p:txBody>
      </p:sp>
      <p:sp>
        <p:nvSpPr>
          <p:cNvPr id="12" name="Speech Bubble: Oval 10">
            <a:extLst>
              <a:ext uri="{FF2B5EF4-FFF2-40B4-BE49-F238E27FC236}">
                <a16:creationId xmlns:a16="http://schemas.microsoft.com/office/drawing/2014/main" id="{77BCC06C-E06D-E695-DF3A-1E7273C18E60}"/>
              </a:ext>
            </a:extLst>
          </p:cNvPr>
          <p:cNvSpPr/>
          <p:nvPr/>
        </p:nvSpPr>
        <p:spPr>
          <a:xfrm>
            <a:off x="5597312" y="4399848"/>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panose="02020603050405020304" pitchFamily="18" charset="0"/>
                <a:cs typeface="Times New Roman" panose="02020603050405020304" pitchFamily="18" charset="0"/>
                <a:sym typeface="Arial"/>
              </a:rPr>
              <a:t>C</a:t>
            </a:r>
          </a:p>
        </p:txBody>
      </p:sp>
      <p:sp>
        <p:nvSpPr>
          <p:cNvPr id="13" name="Speech Bubble: Oval 10">
            <a:extLst>
              <a:ext uri="{FF2B5EF4-FFF2-40B4-BE49-F238E27FC236}">
                <a16:creationId xmlns:a16="http://schemas.microsoft.com/office/drawing/2014/main" id="{A569473E-7C5A-65E9-FBBC-D9DCDC5A542F}"/>
              </a:ext>
            </a:extLst>
          </p:cNvPr>
          <p:cNvSpPr/>
          <p:nvPr/>
        </p:nvSpPr>
        <p:spPr>
          <a:xfrm>
            <a:off x="5561527" y="5692385"/>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panose="02020603050405020304" pitchFamily="18" charset="0"/>
                <a:cs typeface="Times New Roman" panose="02020603050405020304" pitchFamily="18" charset="0"/>
                <a:sym typeface="Arial"/>
              </a:rPr>
              <a:t>D</a:t>
            </a:r>
          </a:p>
        </p:txBody>
      </p:sp>
    </p:spTree>
    <p:extLst>
      <p:ext uri="{BB962C8B-B14F-4D97-AF65-F5344CB8AC3E}">
        <p14:creationId xmlns:p14="http://schemas.microsoft.com/office/powerpoint/2010/main" val="1326031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animClr clrSpc="rgb" dir="cw">
                                      <p:cBhvr>
                                        <p:cTn id="7" dur="500" fill="hold"/>
                                        <p:tgtEl>
                                          <p:spTgt spid="7">
                                            <p:txEl>
                                              <p:pRg st="0" end="0"/>
                                            </p:txEl>
                                          </p:spTgt>
                                        </p:tgtEl>
                                        <p:attrNameLst>
                                          <p:attrName>fillcolor</p:attrName>
                                        </p:attrNameLst>
                                      </p:cBhvr>
                                      <p:to>
                                        <a:schemeClr val="accent2"/>
                                      </p:to>
                                    </p:animClr>
                                    <p:set>
                                      <p:cBhvr>
                                        <p:cTn id="8" dur="500" fill="hold"/>
                                        <p:tgtEl>
                                          <p:spTgt spid="7">
                                            <p:txEl>
                                              <p:pRg st="0" end="0"/>
                                            </p:txEl>
                                          </p:spTgt>
                                        </p:tgtEl>
                                        <p:attrNameLst>
                                          <p:attrName>fill.type</p:attrName>
                                        </p:attrNameLst>
                                      </p:cBhvr>
                                      <p:to>
                                        <p:strVal val="solid"/>
                                      </p:to>
                                    </p:set>
                                    <p:set>
                                      <p:cBhvr>
                                        <p:cTn id="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7000">
              <a:srgbClr val="FBDECC"/>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194BEC5B-0CE8-4532-8F99-FFFB6DF43EEA}"/>
              </a:ext>
            </a:extLst>
          </p:cNvPr>
          <p:cNvSpPr/>
          <p:nvPr/>
        </p:nvSpPr>
        <p:spPr>
          <a:xfrm>
            <a:off x="6507678" y="1814425"/>
            <a:ext cx="5448677"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4267" kern="0" dirty="0">
                <a:solidFill>
                  <a:srgbClr val="333333"/>
                </a:solidFill>
                <a:latin typeface="Times  New Roman"/>
                <a:sym typeface="Arial"/>
              </a:rPr>
              <a:t>Thứ nhất.</a:t>
            </a:r>
            <a:endParaRPr lang="en-US" sz="3200" kern="0" dirty="0">
              <a:solidFill>
                <a:srgbClr val="0070C0"/>
              </a:solidFill>
              <a:latin typeface="Times  New Roman"/>
              <a:cs typeface="Times New Roman" panose="02020603050405020304" pitchFamily="18" charset="0"/>
              <a:sym typeface="Arial"/>
            </a:endParaRPr>
          </a:p>
        </p:txBody>
      </p:sp>
      <p:sp>
        <p:nvSpPr>
          <p:cNvPr id="3" name="Google Shape;1238;p64">
            <a:extLst>
              <a:ext uri="{FF2B5EF4-FFF2-40B4-BE49-F238E27FC236}">
                <a16:creationId xmlns:a16="http://schemas.microsoft.com/office/drawing/2014/main" id="{C8FF1DF0-7C3B-AA3A-E891-6B3F64D9926C}"/>
              </a:ext>
            </a:extLst>
          </p:cNvPr>
          <p:cNvSpPr/>
          <p:nvPr/>
        </p:nvSpPr>
        <p:spPr>
          <a:xfrm>
            <a:off x="3915755" y="153972"/>
            <a:ext cx="4360491" cy="937424"/>
          </a:xfrm>
          <a:custGeom>
            <a:avLst/>
            <a:gdLst/>
            <a:ahLst/>
            <a:cxnLst/>
            <a:rect l="l" t="t" r="r" b="b"/>
            <a:pathLst>
              <a:path w="83891" h="18871" extrusionOk="0">
                <a:moveTo>
                  <a:pt x="41767" y="1"/>
                </a:moveTo>
                <a:cubicBezTo>
                  <a:pt x="36280" y="1"/>
                  <a:pt x="31472" y="2072"/>
                  <a:pt x="27693" y="2072"/>
                </a:cubicBezTo>
                <a:cubicBezTo>
                  <a:pt x="27207" y="2072"/>
                  <a:pt x="26739" y="2037"/>
                  <a:pt x="26288" y="1960"/>
                </a:cubicBezTo>
                <a:cubicBezTo>
                  <a:pt x="19909" y="869"/>
                  <a:pt x="14934" y="377"/>
                  <a:pt x="10979" y="368"/>
                </a:cubicBezTo>
                <a:cubicBezTo>
                  <a:pt x="7866" y="368"/>
                  <a:pt x="1" y="1307"/>
                  <a:pt x="1" y="1307"/>
                </a:cubicBezTo>
                <a:lnTo>
                  <a:pt x="1" y="18871"/>
                </a:lnTo>
                <a:lnTo>
                  <a:pt x="83891" y="18871"/>
                </a:lnTo>
                <a:lnTo>
                  <a:pt x="83882" y="1307"/>
                </a:lnTo>
                <a:cubicBezTo>
                  <a:pt x="83882" y="1307"/>
                  <a:pt x="79589" y="2380"/>
                  <a:pt x="73716" y="2380"/>
                </a:cubicBezTo>
                <a:cubicBezTo>
                  <a:pt x="72934" y="2380"/>
                  <a:pt x="72124" y="2361"/>
                  <a:pt x="71293" y="2318"/>
                </a:cubicBezTo>
                <a:cubicBezTo>
                  <a:pt x="62721" y="1871"/>
                  <a:pt x="51430" y="19"/>
                  <a:pt x="41830" y="1"/>
                </a:cubicBezTo>
                <a:cubicBezTo>
                  <a:pt x="41809" y="1"/>
                  <a:pt x="41788" y="1"/>
                  <a:pt x="41767" y="1"/>
                </a:cubicBezTo>
                <a:close/>
              </a:path>
            </a:pathLst>
          </a:custGeom>
          <a:solidFill>
            <a:schemeClr val="bg1"/>
          </a:solidFill>
          <a:ln>
            <a:solidFill>
              <a:schemeClr val="accent2">
                <a:lumMod val="50000"/>
              </a:schemeClr>
            </a:solid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Times  New Roman"/>
              <a:cs typeface="Arial"/>
              <a:sym typeface="Arial"/>
            </a:endParaRPr>
          </a:p>
        </p:txBody>
      </p:sp>
      <p:sp>
        <p:nvSpPr>
          <p:cNvPr id="4" name="TextBox 8">
            <a:extLst>
              <a:ext uri="{FF2B5EF4-FFF2-40B4-BE49-F238E27FC236}">
                <a16:creationId xmlns:a16="http://schemas.microsoft.com/office/drawing/2014/main" id="{85FF7CEF-9BF3-C0AF-626E-BA9DEAE478F9}"/>
              </a:ext>
            </a:extLst>
          </p:cNvPr>
          <p:cNvSpPr txBox="1"/>
          <p:nvPr/>
        </p:nvSpPr>
        <p:spPr>
          <a:xfrm>
            <a:off x="3250660" y="314908"/>
            <a:ext cx="5690681" cy="61555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75470">
              <a:buClr>
                <a:srgbClr val="000000"/>
              </a:buClr>
              <a:defRPr/>
            </a:pPr>
            <a:r>
              <a:rPr lang="vi-VN" sz="4000" dirty="0">
                <a:solidFill>
                  <a:srgbClr val="0070C0"/>
                </a:solidFill>
                <a:latin typeface="Times  New Roman"/>
                <a:cs typeface="Times New Roman" panose="02020603050405020304" pitchFamily="18" charset="0"/>
                <a:sym typeface="Arial"/>
              </a:rPr>
              <a:t>LUYỆN TẬP</a:t>
            </a:r>
            <a:endParaRPr lang="en-US" sz="4000" dirty="0">
              <a:solidFill>
                <a:srgbClr val="0070C0"/>
              </a:solidFill>
              <a:latin typeface="Times  New Roman"/>
              <a:cs typeface="Times New Roman" panose="02020603050405020304" pitchFamily="18" charset="0"/>
              <a:sym typeface="Arial"/>
            </a:endParaRPr>
          </a:p>
        </p:txBody>
      </p:sp>
      <p:sp>
        <p:nvSpPr>
          <p:cNvPr id="5" name="Hình chữ nhật: Góc Tròn 7">
            <a:extLst>
              <a:ext uri="{FF2B5EF4-FFF2-40B4-BE49-F238E27FC236}">
                <a16:creationId xmlns:a16="http://schemas.microsoft.com/office/drawing/2014/main" id="{DC3575FF-05FC-BC3F-EEFE-CA0452FA826E}"/>
              </a:ext>
            </a:extLst>
          </p:cNvPr>
          <p:cNvSpPr/>
          <p:nvPr/>
        </p:nvSpPr>
        <p:spPr>
          <a:xfrm>
            <a:off x="339968" y="1762527"/>
            <a:ext cx="5066016" cy="425213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3600" kern="0" dirty="0">
              <a:solidFill>
                <a:srgbClr val="0070C0"/>
              </a:solidFill>
              <a:latin typeface="Times  New Roman"/>
              <a:sym typeface="Arial"/>
            </a:endParaRPr>
          </a:p>
          <a:p>
            <a:pPr algn="ctr" defTabSz="1219170">
              <a:buClr>
                <a:srgbClr val="000000"/>
              </a:buClr>
              <a:defRPr/>
            </a:pPr>
            <a:r>
              <a:rPr lang="vi-VN" sz="3600" kern="0" dirty="0">
                <a:solidFill>
                  <a:srgbClr val="000000"/>
                </a:solidFill>
                <a:latin typeface="Times  New Roman"/>
                <a:cs typeface="Times New Roman" panose="02020603050405020304" pitchFamily="18" charset="0"/>
                <a:sym typeface="Arial"/>
              </a:rPr>
              <a:t>Câu 4: Từ năm 1950 đến những năm 70 của thế kỉ XX, Liên Xô trở thành cường quốc công nghiệp đứng thứ mấy trên thế giới</a:t>
            </a:r>
            <a:r>
              <a:rPr lang="vi-VN" sz="3600" kern="0" dirty="0">
                <a:solidFill>
                  <a:srgbClr val="000000"/>
                </a:solidFill>
                <a:latin typeface="Times  New Roman"/>
                <a:sym typeface="Arial"/>
              </a:rPr>
              <a:t>?</a:t>
            </a:r>
          </a:p>
          <a:p>
            <a:pPr algn="ctr" defTabSz="1219170">
              <a:buClr>
                <a:srgbClr val="000000"/>
              </a:buClr>
              <a:defRPr/>
            </a:pPr>
            <a:endParaRPr lang="en-US" sz="3600" kern="0" dirty="0">
              <a:solidFill>
                <a:srgbClr val="0070C0"/>
              </a:solidFill>
              <a:latin typeface="Times  New Roman"/>
              <a:sym typeface="Arial"/>
            </a:endParaRPr>
          </a:p>
        </p:txBody>
      </p:sp>
      <p:sp>
        <p:nvSpPr>
          <p:cNvPr id="6" name="Hình chữ nhật: Góc Tròn 7">
            <a:extLst>
              <a:ext uri="{FF2B5EF4-FFF2-40B4-BE49-F238E27FC236}">
                <a16:creationId xmlns:a16="http://schemas.microsoft.com/office/drawing/2014/main" id="{6C162F07-487A-6F20-2C1D-9EFADFCDDAD6}"/>
              </a:ext>
            </a:extLst>
          </p:cNvPr>
          <p:cNvSpPr/>
          <p:nvPr/>
        </p:nvSpPr>
        <p:spPr>
          <a:xfrm>
            <a:off x="6507679" y="3033895"/>
            <a:ext cx="5520395"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4267" kern="0" dirty="0">
                <a:solidFill>
                  <a:srgbClr val="333333"/>
                </a:solidFill>
                <a:latin typeface="Times  New Roman"/>
                <a:sym typeface="Arial"/>
              </a:rPr>
              <a:t>Thứ hai.</a:t>
            </a:r>
            <a:endParaRPr lang="en-US" sz="3200" kern="0" dirty="0">
              <a:solidFill>
                <a:srgbClr val="0070C0"/>
              </a:solidFill>
              <a:latin typeface="Times  New Roman"/>
              <a:cs typeface="Times New Roman" panose="02020603050405020304" pitchFamily="18" charset="0"/>
              <a:sym typeface="Arial"/>
            </a:endParaRPr>
          </a:p>
        </p:txBody>
      </p:sp>
      <p:sp>
        <p:nvSpPr>
          <p:cNvPr id="7" name="Hình chữ nhật: Góc Tròn 7">
            <a:extLst>
              <a:ext uri="{FF2B5EF4-FFF2-40B4-BE49-F238E27FC236}">
                <a16:creationId xmlns:a16="http://schemas.microsoft.com/office/drawing/2014/main" id="{46544525-77CC-B213-F6E8-C0B46D7E8BB0}"/>
              </a:ext>
            </a:extLst>
          </p:cNvPr>
          <p:cNvSpPr/>
          <p:nvPr/>
        </p:nvSpPr>
        <p:spPr>
          <a:xfrm>
            <a:off x="6507679" y="4472595"/>
            <a:ext cx="5448677"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4267" kern="0" dirty="0">
                <a:solidFill>
                  <a:srgbClr val="333333"/>
                </a:solidFill>
                <a:latin typeface="Times  New Roman"/>
                <a:sym typeface="Arial"/>
              </a:rPr>
              <a:t>Thứ ba.</a:t>
            </a:r>
            <a:endParaRPr lang="en-US" sz="3200" kern="0" dirty="0">
              <a:solidFill>
                <a:srgbClr val="0070C0"/>
              </a:solidFill>
              <a:latin typeface="Times  New Roman"/>
              <a:cs typeface="Times New Roman" panose="02020603050405020304" pitchFamily="18" charset="0"/>
              <a:sym typeface="Arial"/>
            </a:endParaRPr>
          </a:p>
        </p:txBody>
      </p:sp>
      <p:sp>
        <p:nvSpPr>
          <p:cNvPr id="9" name="Hình chữ nhật: Góc Tròn 7">
            <a:extLst>
              <a:ext uri="{FF2B5EF4-FFF2-40B4-BE49-F238E27FC236}">
                <a16:creationId xmlns:a16="http://schemas.microsoft.com/office/drawing/2014/main" id="{07059273-EE71-242B-1A2C-7107C01A46C4}"/>
              </a:ext>
            </a:extLst>
          </p:cNvPr>
          <p:cNvSpPr/>
          <p:nvPr/>
        </p:nvSpPr>
        <p:spPr>
          <a:xfrm>
            <a:off x="6507679" y="5692385"/>
            <a:ext cx="5233525" cy="806611"/>
          </a:xfrm>
          <a:prstGeom prst="roundRect">
            <a:avLst/>
          </a:prstGeom>
          <a:solidFill>
            <a:schemeClr val="bg1"/>
          </a:solidFill>
          <a:ln w="190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3733" kern="0" dirty="0" err="1">
                <a:solidFill>
                  <a:srgbClr val="000000"/>
                </a:solidFill>
                <a:latin typeface="Times  New Roman"/>
                <a:ea typeface="Tahoma" panose="020B0604030504040204" pitchFamily="34" charset="0"/>
                <a:cs typeface="Tahoma" panose="020B0604030504040204" pitchFamily="34" charset="0"/>
                <a:sym typeface="Arial"/>
              </a:rPr>
              <a:t>Thứ</a:t>
            </a:r>
            <a:r>
              <a:rPr lang="en-US" sz="3733" kern="0" dirty="0">
                <a:solidFill>
                  <a:srgbClr val="000000"/>
                </a:solidFill>
                <a:latin typeface="Times  New Roman"/>
                <a:ea typeface="Tahoma" panose="020B0604030504040204" pitchFamily="34" charset="0"/>
                <a:cs typeface="Tahoma" panose="020B0604030504040204" pitchFamily="34" charset="0"/>
                <a:sym typeface="Arial"/>
              </a:rPr>
              <a:t> </a:t>
            </a:r>
            <a:r>
              <a:rPr lang="vi-VN" sz="3733" kern="0" dirty="0">
                <a:solidFill>
                  <a:srgbClr val="000000"/>
                </a:solidFill>
                <a:latin typeface="Times  New Roman"/>
                <a:ea typeface="Tahoma" panose="020B0604030504040204" pitchFamily="34" charset="0"/>
                <a:cs typeface="Tahoma" panose="020B0604030504040204" pitchFamily="34" charset="0"/>
                <a:sym typeface="Arial"/>
              </a:rPr>
              <a:t>tư</a:t>
            </a:r>
            <a:r>
              <a:rPr lang="en-US" sz="3733" kern="0" dirty="0">
                <a:solidFill>
                  <a:srgbClr val="000000"/>
                </a:solidFill>
                <a:latin typeface="Times  New Roman"/>
                <a:ea typeface="Tahoma" panose="020B0604030504040204" pitchFamily="34" charset="0"/>
                <a:cs typeface="Tahoma" panose="020B0604030504040204" pitchFamily="34" charset="0"/>
                <a:sym typeface="Arial"/>
              </a:rPr>
              <a:t>.</a:t>
            </a:r>
          </a:p>
        </p:txBody>
      </p:sp>
      <p:sp>
        <p:nvSpPr>
          <p:cNvPr id="10" name="Speech Bubble: Oval 10">
            <a:extLst>
              <a:ext uri="{FF2B5EF4-FFF2-40B4-BE49-F238E27FC236}">
                <a16:creationId xmlns:a16="http://schemas.microsoft.com/office/drawing/2014/main" id="{5D1B9DE3-C67A-7A25-CF64-61410075DBE8}"/>
              </a:ext>
            </a:extLst>
          </p:cNvPr>
          <p:cNvSpPr/>
          <p:nvPr/>
        </p:nvSpPr>
        <p:spPr>
          <a:xfrm>
            <a:off x="5684324" y="1814425"/>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a:cs typeface="Times New Roman" panose="02020603050405020304" pitchFamily="18" charset="0"/>
                <a:sym typeface="Arial"/>
              </a:rPr>
              <a:t>A</a:t>
            </a:r>
          </a:p>
        </p:txBody>
      </p:sp>
      <p:sp>
        <p:nvSpPr>
          <p:cNvPr id="11" name="Speech Bubble: Oval 10">
            <a:extLst>
              <a:ext uri="{FF2B5EF4-FFF2-40B4-BE49-F238E27FC236}">
                <a16:creationId xmlns:a16="http://schemas.microsoft.com/office/drawing/2014/main" id="{70091D17-C175-A432-08A4-7B213EF8C924}"/>
              </a:ext>
            </a:extLst>
          </p:cNvPr>
          <p:cNvSpPr/>
          <p:nvPr/>
        </p:nvSpPr>
        <p:spPr>
          <a:xfrm>
            <a:off x="5671439" y="3001548"/>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a:cs typeface="Times New Roman" panose="02020603050405020304" pitchFamily="18" charset="0"/>
                <a:sym typeface="Arial"/>
              </a:rPr>
              <a:t>B</a:t>
            </a:r>
          </a:p>
        </p:txBody>
      </p:sp>
      <p:sp>
        <p:nvSpPr>
          <p:cNvPr id="12" name="Speech Bubble: Oval 10">
            <a:extLst>
              <a:ext uri="{FF2B5EF4-FFF2-40B4-BE49-F238E27FC236}">
                <a16:creationId xmlns:a16="http://schemas.microsoft.com/office/drawing/2014/main" id="{77BCC06C-E06D-E695-DF3A-1E7273C18E60}"/>
              </a:ext>
            </a:extLst>
          </p:cNvPr>
          <p:cNvSpPr/>
          <p:nvPr/>
        </p:nvSpPr>
        <p:spPr>
          <a:xfrm>
            <a:off x="5597312" y="4399848"/>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a:cs typeface="Times New Roman" panose="02020603050405020304" pitchFamily="18" charset="0"/>
                <a:sym typeface="Arial"/>
              </a:rPr>
              <a:t>C</a:t>
            </a:r>
          </a:p>
        </p:txBody>
      </p:sp>
      <p:sp>
        <p:nvSpPr>
          <p:cNvPr id="13" name="Speech Bubble: Oval 10">
            <a:extLst>
              <a:ext uri="{FF2B5EF4-FFF2-40B4-BE49-F238E27FC236}">
                <a16:creationId xmlns:a16="http://schemas.microsoft.com/office/drawing/2014/main" id="{A569473E-7C5A-65E9-FBBC-D9DCDC5A542F}"/>
              </a:ext>
            </a:extLst>
          </p:cNvPr>
          <p:cNvSpPr/>
          <p:nvPr/>
        </p:nvSpPr>
        <p:spPr>
          <a:xfrm>
            <a:off x="5561527" y="5692385"/>
            <a:ext cx="719037" cy="700848"/>
          </a:xfrm>
          <a:prstGeom prst="wedgeEllipseCallout">
            <a:avLst>
              <a:gd name="adj1" fmla="val -9192"/>
              <a:gd name="adj2" fmla="val 48195"/>
            </a:avLst>
          </a:prstGeom>
          <a:solidFill>
            <a:sysClr val="window" lastClr="FFFFFF"/>
          </a:solidFill>
          <a:ln w="3175" cap="flat" cmpd="sng" algn="ctr">
            <a:solidFill>
              <a:srgbClr val="00B0F0"/>
            </a:solidFill>
            <a:prstDash val="solid"/>
            <a:miter lim="800000"/>
          </a:ln>
          <a:effectLst/>
        </p:spPr>
        <p:txBody>
          <a:bodyPr rtlCol="0" anchor="ctr"/>
          <a:lstStyle/>
          <a:p>
            <a:pPr algn="ctr" defTabSz="1828754">
              <a:defRPr/>
            </a:pPr>
            <a:r>
              <a:rPr lang="vi-VN" sz="3733" b="1" dirty="0">
                <a:solidFill>
                  <a:prstClr val="black"/>
                </a:solidFill>
                <a:latin typeface="Times  New Roman"/>
                <a:cs typeface="Times New Roman" panose="02020603050405020304" pitchFamily="18" charset="0"/>
                <a:sym typeface="Arial"/>
              </a:rPr>
              <a:t>D</a:t>
            </a:r>
          </a:p>
        </p:txBody>
      </p:sp>
    </p:spTree>
    <p:extLst>
      <p:ext uri="{BB962C8B-B14F-4D97-AF65-F5344CB8AC3E}">
        <p14:creationId xmlns:p14="http://schemas.microsoft.com/office/powerpoint/2010/main" val="1211247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7000">
              <a:srgbClr val="FBDECC"/>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76047BB-5321-4EAB-879F-5B24A693614F}"/>
              </a:ext>
            </a:extLst>
          </p:cNvPr>
          <p:cNvPicPr>
            <a:picLocks noChangeAspect="1"/>
          </p:cNvPicPr>
          <p:nvPr/>
        </p:nvPicPr>
        <p:blipFill>
          <a:blip r:embed="rId2"/>
          <a:stretch>
            <a:fillRect/>
          </a:stretch>
        </p:blipFill>
        <p:spPr>
          <a:xfrm>
            <a:off x="692555" y="1363595"/>
            <a:ext cx="4597400" cy="4597400"/>
          </a:xfrm>
          <a:prstGeom prst="rect">
            <a:avLst/>
          </a:prstGeom>
        </p:spPr>
      </p:pic>
      <p:sp>
        <p:nvSpPr>
          <p:cNvPr id="8" name="Hình chữ nhật: Góc Tròn 7">
            <a:extLst>
              <a:ext uri="{FF2B5EF4-FFF2-40B4-BE49-F238E27FC236}">
                <a16:creationId xmlns:a16="http://schemas.microsoft.com/office/drawing/2014/main" id="{194BEC5B-0CE8-4532-8F99-FFFB6DF43EEA}"/>
              </a:ext>
            </a:extLst>
          </p:cNvPr>
          <p:cNvSpPr/>
          <p:nvPr/>
        </p:nvSpPr>
        <p:spPr>
          <a:xfrm>
            <a:off x="5460451" y="2055200"/>
            <a:ext cx="6573520" cy="3905795"/>
          </a:xfrm>
          <a:prstGeom prst="roundRect">
            <a:avLst/>
          </a:prstGeom>
          <a:solidFill>
            <a:schemeClr val="bg1"/>
          </a:solidFill>
          <a:ln w="28575">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600" kern="0" dirty="0">
                <a:solidFill>
                  <a:srgbClr val="000000"/>
                </a:solidFill>
                <a:latin typeface="Times  New Roman"/>
                <a:cs typeface="Times New Roman" panose="02020603050405020304" pitchFamily="18" charset="0"/>
                <a:sym typeface="Arial"/>
              </a:rPr>
              <a:t>Sưu tầm và sử dụng tài liệu từ sách, tạp chí và internet, giới thiệu một số thành tựu tiêu biểu về kinh tế, chính trị, xã hội, văn hoá của Liên Xô hoặc một nước Đông Âu từ sau năm 1945.</a:t>
            </a:r>
            <a:endParaRPr lang="en-US" sz="3600" kern="0" dirty="0">
              <a:solidFill>
                <a:srgbClr val="000000"/>
              </a:solidFill>
              <a:latin typeface="Times  New Roman"/>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FAA8F5B6-DEC8-A194-7E90-BF2C5C5CF857}"/>
              </a:ext>
            </a:extLst>
          </p:cNvPr>
          <p:cNvPicPr>
            <a:picLocks noChangeAspect="1"/>
          </p:cNvPicPr>
          <p:nvPr/>
        </p:nvPicPr>
        <p:blipFill>
          <a:blip r:embed="rId3"/>
          <a:stretch>
            <a:fillRect/>
          </a:stretch>
        </p:blipFill>
        <p:spPr>
          <a:xfrm>
            <a:off x="0" y="97462"/>
            <a:ext cx="12079705" cy="887917"/>
          </a:xfrm>
          <a:prstGeom prst="rect">
            <a:avLst/>
          </a:prstGeom>
        </p:spPr>
      </p:pic>
      <p:sp>
        <p:nvSpPr>
          <p:cNvPr id="6" name="TextBox 8">
            <a:extLst>
              <a:ext uri="{FF2B5EF4-FFF2-40B4-BE49-F238E27FC236}">
                <a16:creationId xmlns:a16="http://schemas.microsoft.com/office/drawing/2014/main" id="{5E6C6FDC-3830-A390-60FF-FE0A94FFE3F0}"/>
              </a:ext>
            </a:extLst>
          </p:cNvPr>
          <p:cNvSpPr txBox="1"/>
          <p:nvPr/>
        </p:nvSpPr>
        <p:spPr>
          <a:xfrm>
            <a:off x="2991255" y="272665"/>
            <a:ext cx="5888857"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75492"/>
            <a:r>
              <a:rPr lang="en-US" sz="3600" dirty="0">
                <a:solidFill>
                  <a:prstClr val="white"/>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995977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136484-8346-DE7F-BAA0-A1AC7A71B65C}"/>
              </a:ext>
            </a:extLst>
          </p:cNvPr>
          <p:cNvPicPr>
            <a:picLocks noChangeAspect="1"/>
          </p:cNvPicPr>
          <p:nvPr/>
        </p:nvPicPr>
        <p:blipFill>
          <a:blip r:embed="rId3"/>
          <a:stretch>
            <a:fillRect/>
          </a:stretch>
        </p:blipFill>
        <p:spPr>
          <a:xfrm>
            <a:off x="1" y="-87984"/>
            <a:ext cx="12221852" cy="6945984"/>
          </a:xfrm>
          <a:prstGeom prst="rect">
            <a:avLst/>
          </a:prstGeom>
        </p:spPr>
      </p:pic>
      <p:sp>
        <p:nvSpPr>
          <p:cNvPr id="3" name="Flowchart: Decision 2">
            <a:extLst>
              <a:ext uri="{FF2B5EF4-FFF2-40B4-BE49-F238E27FC236}">
                <a16:creationId xmlns:a16="http://schemas.microsoft.com/office/drawing/2014/main" id="{23C1B47C-2715-483C-D380-F166D6B6977A}"/>
              </a:ext>
            </a:extLst>
          </p:cNvPr>
          <p:cNvSpPr/>
          <p:nvPr/>
        </p:nvSpPr>
        <p:spPr>
          <a:xfrm>
            <a:off x="586093" y="2311400"/>
            <a:ext cx="2346199" cy="2336800"/>
          </a:xfrm>
          <a:prstGeom prst="flowChartDecision">
            <a:avLst/>
          </a:prstGeom>
          <a:solidFill>
            <a:srgbClr val="33CC33">
              <a:alpha val="4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Sitka Banner" pitchFamily="2" charset="0"/>
              <a:sym typeface="Arial"/>
            </a:endParaRPr>
          </a:p>
        </p:txBody>
      </p:sp>
      <p:sp>
        <p:nvSpPr>
          <p:cNvPr id="4" name="Flowchart: Decision 3">
            <a:extLst>
              <a:ext uri="{FF2B5EF4-FFF2-40B4-BE49-F238E27FC236}">
                <a16:creationId xmlns:a16="http://schemas.microsoft.com/office/drawing/2014/main" id="{B799BC90-2561-8A20-B1D5-4AD2C2086771}"/>
              </a:ext>
            </a:extLst>
          </p:cNvPr>
          <p:cNvSpPr/>
          <p:nvPr/>
        </p:nvSpPr>
        <p:spPr>
          <a:xfrm>
            <a:off x="9217863" y="2260600"/>
            <a:ext cx="2346199" cy="2336800"/>
          </a:xfrm>
          <a:prstGeom prst="flowChartDecision">
            <a:avLst/>
          </a:prstGeom>
          <a:solidFill>
            <a:srgbClr val="33CC33">
              <a:alpha val="4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Sitka Banner" pitchFamily="2" charset="0"/>
              <a:sym typeface="Arial"/>
            </a:endParaRPr>
          </a:p>
        </p:txBody>
      </p:sp>
      <p:sp>
        <p:nvSpPr>
          <p:cNvPr id="5" name="Flowchart: Decision 4">
            <a:extLst>
              <a:ext uri="{FF2B5EF4-FFF2-40B4-BE49-F238E27FC236}">
                <a16:creationId xmlns:a16="http://schemas.microsoft.com/office/drawing/2014/main" id="{C1156009-34AA-5AE6-444D-14CDF7E22AE2}"/>
              </a:ext>
            </a:extLst>
          </p:cNvPr>
          <p:cNvSpPr/>
          <p:nvPr/>
        </p:nvSpPr>
        <p:spPr>
          <a:xfrm>
            <a:off x="2527124" y="131068"/>
            <a:ext cx="7241821" cy="6703361"/>
          </a:xfrm>
          <a:prstGeom prst="flowChartDecision">
            <a:avLst/>
          </a:prstGeom>
          <a:solidFill>
            <a:srgbClr val="92D050">
              <a:alpha val="4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933" dirty="0">
              <a:solidFill>
                <a:prstClr val="white"/>
              </a:solidFill>
              <a:latin typeface="Sitka Banner" pitchFamily="2" charset="0"/>
              <a:sym typeface="Arial"/>
            </a:endParaRPr>
          </a:p>
        </p:txBody>
      </p:sp>
      <p:sp>
        <p:nvSpPr>
          <p:cNvPr id="6" name="TextBox 5">
            <a:extLst>
              <a:ext uri="{FF2B5EF4-FFF2-40B4-BE49-F238E27FC236}">
                <a16:creationId xmlns:a16="http://schemas.microsoft.com/office/drawing/2014/main" id="{6903CDF6-D9BB-FEB2-ED24-CB9D8ED76184}"/>
              </a:ext>
            </a:extLst>
          </p:cNvPr>
          <p:cNvSpPr txBox="1"/>
          <p:nvPr/>
        </p:nvSpPr>
        <p:spPr>
          <a:xfrm>
            <a:off x="3399256" y="1351162"/>
            <a:ext cx="5249971" cy="3693319"/>
          </a:xfrm>
          <a:prstGeom prst="rect">
            <a:avLst/>
          </a:prstGeom>
          <a:noFill/>
        </p:spPr>
        <p:txBody>
          <a:bodyPr wrap="square" lIns="0" tIns="0" rIns="0" bIns="0" rtlCol="0">
            <a:spAutoFit/>
          </a:bodyPr>
          <a:lstStyle/>
          <a:p>
            <a:pPr algn="ctr" defTabSz="914377">
              <a:buClr>
                <a:srgbClr val="000000"/>
              </a:buClr>
            </a:pPr>
            <a:endParaRPr lang="vi-VN" sz="2000" b="1" kern="0" dirty="0">
              <a:solidFill>
                <a:schemeClr val="bg1"/>
              </a:solidFill>
              <a:latin typeface="Sitka Banner" pitchFamily="2" charset="0"/>
              <a:ea typeface="Tahoma" panose="020B0604030504040204" pitchFamily="34" charset="0"/>
              <a:cs typeface="Tahoma" panose="020B0604030504040204" pitchFamily="34" charset="0"/>
              <a:sym typeface="Arial"/>
            </a:endParaRPr>
          </a:p>
          <a:p>
            <a:pPr algn="ctr" defTabSz="914377">
              <a:buClr>
                <a:srgbClr val="000000"/>
              </a:buClr>
            </a:pPr>
            <a:r>
              <a:rPr lang="vi-VN" sz="4400" b="1" kern="0" dirty="0">
                <a:solidFill>
                  <a:schemeClr val="bg1"/>
                </a:solidFill>
                <a:latin typeface="Sitka Banner" pitchFamily="2" charset="0"/>
                <a:ea typeface="Tahoma" panose="020B0604030504040204" pitchFamily="34" charset="0"/>
                <a:cs typeface="Tahoma" panose="020B0604030504040204" pitchFamily="34" charset="0"/>
                <a:sym typeface="Arial"/>
              </a:rPr>
              <a:t>BÀI 10. </a:t>
            </a:r>
          </a:p>
          <a:p>
            <a:pPr algn="ctr" defTabSz="914377">
              <a:buClr>
                <a:srgbClr val="000000"/>
              </a:buClr>
            </a:pPr>
            <a:r>
              <a:rPr lang="vi-VN" sz="4400" b="1" kern="0" dirty="0">
                <a:solidFill>
                  <a:schemeClr val="bg1"/>
                </a:solidFill>
                <a:latin typeface="Sitka Banner" pitchFamily="2" charset="0"/>
                <a:ea typeface="Tahoma" panose="020B0604030504040204" pitchFamily="34" charset="0"/>
                <a:cs typeface="Tahoma" panose="020B0604030504040204" pitchFamily="34" charset="0"/>
                <a:sym typeface="Arial"/>
              </a:rPr>
              <a:t>LIÊN XÔ VÀ ĐÔNG ÂU TỪ NĂM 1945 ĐẾN NĂM 1991</a:t>
            </a:r>
          </a:p>
          <a:p>
            <a:pPr algn="ctr" defTabSz="914377">
              <a:buClr>
                <a:srgbClr val="000000"/>
              </a:buClr>
            </a:pPr>
            <a:r>
              <a:rPr lang="vi-VN" sz="4400" b="1" kern="0" dirty="0">
                <a:solidFill>
                  <a:schemeClr val="bg1"/>
                </a:solidFill>
                <a:latin typeface="Sitka Banner" pitchFamily="2" charset="0"/>
                <a:ea typeface="Tahoma" panose="020B0604030504040204" pitchFamily="34" charset="0"/>
                <a:cs typeface="Tahoma" panose="020B0604030504040204" pitchFamily="34" charset="0"/>
                <a:sym typeface="Arial"/>
              </a:rPr>
              <a:t> </a:t>
            </a:r>
            <a:endParaRPr lang="en-US" sz="2000" b="1" kern="0" dirty="0">
              <a:solidFill>
                <a:schemeClr val="bg1"/>
              </a:solidFill>
              <a:latin typeface="Sitka Banner" pitchFamily="2" charset="0"/>
              <a:ea typeface="Tahoma" panose="020B0604030504040204" pitchFamily="34" charset="0"/>
              <a:cs typeface="Tahoma" panose="020B0604030504040204" pitchFamily="34" charset="0"/>
              <a:sym typeface="Arial"/>
            </a:endParaRPr>
          </a:p>
        </p:txBody>
      </p:sp>
      <mc:AlternateContent xmlns:mc="http://schemas.openxmlformats.org/markup-compatibility/2006">
        <mc:Choice xmlns="" xmlns:pslz="http://schemas.microsoft.com/office/powerpoint/2016/slidezoom" Requires="pslz">
          <p:graphicFrame>
            <p:nvGraphicFramePr>
              <p:cNvPr id="8" name="Slide Zoom 7">
                <a:extLst>
                  <a:ext uri="{FF2B5EF4-FFF2-40B4-BE49-F238E27FC236}">
                    <a16:creationId xmlns:a16="http://schemas.microsoft.com/office/drawing/2014/main" id="{3FB7B04E-B0BD-2E53-D631-ABFB338D8362}"/>
                  </a:ext>
                </a:extLst>
              </p:cNvPr>
              <p:cNvGraphicFramePr>
                <a:graphicFrameLocks noChangeAspect="1"/>
              </p:cNvGraphicFramePr>
              <p:nvPr>
                <p:extLst>
                  <p:ext uri="{D42A27DB-BD31-4B8C-83A1-F6EECF244321}">
                    <p14:modId xmlns:p14="http://schemas.microsoft.com/office/powerpoint/2010/main" val="2700824157"/>
                  </p:ext>
                </p:extLst>
              </p:nvPr>
            </p:nvGraphicFramePr>
            <p:xfrm>
              <a:off x="4225553" y="4688144"/>
              <a:ext cx="3048000" cy="1714500"/>
            </p:xfrm>
            <a:graphic>
              <a:graphicData uri="http://schemas.microsoft.com/office/powerpoint/2016/slidezoom">
                <pslz:sldZm>
                  <pslz:sldZmObj sldId="11089103" cId="4019571900">
                    <pslz:zmPr id="{35D43C39-AEB0-4678-AA1C-9B1C67F7C75D}"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8" name="Slide Zoom 7">
                <a:hlinkClick r:id="rId5" action="ppaction://hlinksldjump"/>
                <a:extLst>
                  <a:ext uri="{FF2B5EF4-FFF2-40B4-BE49-F238E27FC236}">
                    <a16:creationId xmlns:a16="http://schemas.microsoft.com/office/drawing/2014/main" id="{3FB7B04E-B0BD-2E53-D631-ABFB338D8362}"/>
                  </a:ext>
                </a:extLst>
              </p:cNvPr>
              <p:cNvPicPr>
                <a:picLocks noGrp="1" noRot="1" noChangeAspect="1" noMove="1" noResize="1" noEditPoints="1" noAdjustHandles="1" noChangeArrowheads="1" noChangeShapeType="1"/>
              </p:cNvPicPr>
              <p:nvPr/>
            </p:nvPicPr>
            <p:blipFill>
              <a:blip r:embed="rId6"/>
              <a:stretch>
                <a:fillRect/>
              </a:stretch>
            </p:blipFill>
            <p:spPr>
              <a:xfrm>
                <a:off x="4225553" y="4688144"/>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01957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3"/>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496"/>
        <p:cNvGrpSpPr/>
        <p:nvPr/>
      </p:nvGrpSpPr>
      <p:grpSpPr>
        <a:xfrm>
          <a:off x="0" y="0"/>
          <a:ext cx="0" cy="0"/>
          <a:chOff x="0" y="0"/>
          <a:chExt cx="0" cy="0"/>
        </a:xfrm>
      </p:grpSpPr>
      <p:sp>
        <p:nvSpPr>
          <p:cNvPr id="13" name="TextBox 12">
            <a:extLst>
              <a:ext uri="{FF2B5EF4-FFF2-40B4-BE49-F238E27FC236}">
                <a16:creationId xmlns:a16="http://schemas.microsoft.com/office/drawing/2014/main" id="{F920E4A9-16C2-6DF6-1F9D-8156D9708839}"/>
              </a:ext>
            </a:extLst>
          </p:cNvPr>
          <p:cNvSpPr txBox="1"/>
          <p:nvPr/>
        </p:nvSpPr>
        <p:spPr>
          <a:xfrm>
            <a:off x="4269372" y="695121"/>
            <a:ext cx="7689353" cy="1815690"/>
          </a:xfrm>
          <a:prstGeom prst="rect">
            <a:avLst/>
          </a:prstGeom>
          <a:noFill/>
          <a:ln w="6350">
            <a:solidFill>
              <a:schemeClr val="tx1"/>
            </a:solidFill>
          </a:ln>
        </p:spPr>
        <p:txBody>
          <a:bodyPr wrap="square" rtlCol="0">
            <a:spAutoFit/>
          </a:bodyPr>
          <a:lstStyle/>
          <a:p>
            <a:pPr defTabSz="914377">
              <a:buClr>
                <a:srgbClr val="000000"/>
              </a:buClr>
            </a:pPr>
            <a:r>
              <a:rPr lang="en-US" sz="3733" dirty="0">
                <a:solidFill>
                  <a:srgbClr val="002060"/>
                </a:solidFill>
                <a:latin typeface="Sitka Banner" pitchFamily="2" charset="0"/>
                <a:ea typeface="#9Slide02 Tieu de dai" panose="02000000000000000000" pitchFamily="2" charset="0"/>
                <a:cs typeface="Times New Roman" panose="02020603050405020304" pitchFamily="18" charset="0"/>
                <a:sym typeface="Arial"/>
              </a:rPr>
              <a:t>1.</a:t>
            </a:r>
            <a:r>
              <a:rPr lang="vi-VN" sz="3733" dirty="0">
                <a:solidFill>
                  <a:srgbClr val="002060"/>
                </a:solidFill>
                <a:latin typeface="Sitka Banner" pitchFamily="2" charset="0"/>
                <a:ea typeface="#9Slide02 Tieu de dai" panose="02000000000000000000" pitchFamily="2" charset="0"/>
                <a:cs typeface="Times New Roman" panose="02020603050405020304" pitchFamily="18" charset="0"/>
                <a:sym typeface="Arial"/>
              </a:rPr>
              <a:t> Trình bày được tình hình chính trị, kinh tế, xã hội, văn hoá của Liên Xô và Đông Âu từ năm 1945 đến năm 1991. </a:t>
            </a:r>
            <a:endParaRPr lang="vi-VN" sz="3733" kern="0" dirty="0">
              <a:solidFill>
                <a:srgbClr val="000000"/>
              </a:solidFill>
              <a:latin typeface="Sitka Banner" pitchFamily="2" charset="0"/>
              <a:cs typeface="Arial"/>
              <a:sym typeface="Arial"/>
            </a:endParaRPr>
          </a:p>
        </p:txBody>
      </p:sp>
      <p:grpSp>
        <p:nvGrpSpPr>
          <p:cNvPr id="27" name="Group 2">
            <a:extLst>
              <a:ext uri="{FF2B5EF4-FFF2-40B4-BE49-F238E27FC236}">
                <a16:creationId xmlns:a16="http://schemas.microsoft.com/office/drawing/2014/main" id="{49B596DB-2D65-DF6F-6FC3-8A6476FF6DD6}"/>
              </a:ext>
            </a:extLst>
          </p:cNvPr>
          <p:cNvGrpSpPr/>
          <p:nvPr/>
        </p:nvGrpSpPr>
        <p:grpSpPr>
          <a:xfrm rot="-5400000">
            <a:off x="2391933" y="701248"/>
            <a:ext cx="7543803" cy="6141309"/>
            <a:chOff x="0" y="-9525"/>
            <a:chExt cx="5654003" cy="822325"/>
          </a:xfrm>
          <a:solidFill>
            <a:schemeClr val="accent2">
              <a:lumMod val="40000"/>
              <a:lumOff val="60000"/>
            </a:schemeClr>
          </a:solidFill>
        </p:grpSpPr>
        <p:sp>
          <p:nvSpPr>
            <p:cNvPr id="28" name="Freeform 3">
              <a:extLst>
                <a:ext uri="{FF2B5EF4-FFF2-40B4-BE49-F238E27FC236}">
                  <a16:creationId xmlns:a16="http://schemas.microsoft.com/office/drawing/2014/main" id="{8D503D7D-3DC3-4235-3964-922558FCC8EF}"/>
                </a:ext>
              </a:extLst>
            </p:cNvPr>
            <p:cNvSpPr/>
            <p:nvPr/>
          </p:nvSpPr>
          <p:spPr>
            <a:xfrm>
              <a:off x="0" y="0"/>
              <a:ext cx="5654003" cy="98053"/>
            </a:xfrm>
            <a:custGeom>
              <a:avLst/>
              <a:gdLst/>
              <a:ahLst/>
              <a:cxnLst/>
              <a:rect l="l" t="t" r="r" b="b"/>
              <a:pathLst>
                <a:path w="5654003" h="98053">
                  <a:moveTo>
                    <a:pt x="0" y="0"/>
                  </a:moveTo>
                  <a:lnTo>
                    <a:pt x="5654003" y="0"/>
                  </a:lnTo>
                  <a:lnTo>
                    <a:pt x="5654003" y="98053"/>
                  </a:lnTo>
                  <a:lnTo>
                    <a:pt x="0" y="98053"/>
                  </a:lnTo>
                  <a:close/>
                </a:path>
              </a:pathLst>
            </a:custGeom>
            <a:grpFill/>
          </p:spPr>
          <p:txBody>
            <a:bodyPr/>
            <a:lstStyle/>
            <a:p>
              <a:pPr defTabSz="914377">
                <a:buClr>
                  <a:srgbClr val="000000"/>
                </a:buClr>
              </a:pPr>
              <a:endParaRPr lang="vi-VN" sz="1400" kern="0">
                <a:solidFill>
                  <a:srgbClr val="000000"/>
                </a:solidFill>
                <a:latin typeface="Arial"/>
                <a:cs typeface="Arial"/>
                <a:sym typeface="Arial"/>
              </a:endParaRPr>
            </a:p>
          </p:txBody>
        </p:sp>
        <p:sp>
          <p:nvSpPr>
            <p:cNvPr id="29" name="TextBox 4">
              <a:extLst>
                <a:ext uri="{FF2B5EF4-FFF2-40B4-BE49-F238E27FC236}">
                  <a16:creationId xmlns:a16="http://schemas.microsoft.com/office/drawing/2014/main" id="{39518CFC-289D-7004-BB62-20F01646E8E2}"/>
                </a:ext>
              </a:extLst>
            </p:cNvPr>
            <p:cNvSpPr txBox="1"/>
            <p:nvPr/>
          </p:nvSpPr>
          <p:spPr>
            <a:xfrm>
              <a:off x="1" y="-9525"/>
              <a:ext cx="456889" cy="822325"/>
            </a:xfrm>
            <a:prstGeom prst="rect">
              <a:avLst/>
            </a:prstGeom>
            <a:grpFill/>
          </p:spPr>
          <p:txBody>
            <a:bodyPr lIns="194553" tIns="194553" rIns="194553" bIns="194553" rtlCol="0" anchor="ctr"/>
            <a:lstStyle/>
            <a:p>
              <a:pPr algn="ctr" defTabSz="914377">
                <a:lnSpc>
                  <a:spcPts val="1605"/>
                </a:lnSpc>
                <a:spcBef>
                  <a:spcPct val="0"/>
                </a:spcBef>
                <a:defRPr/>
              </a:pPr>
              <a:endParaRPr sz="6894">
                <a:solidFill>
                  <a:prstClr val="black"/>
                </a:solidFill>
                <a:latin typeface="Calibri" panose="020F0502020204030204"/>
                <a:cs typeface="Arial"/>
                <a:sym typeface="Arial"/>
              </a:endParaRPr>
            </a:p>
          </p:txBody>
        </p:sp>
      </p:grpSp>
      <p:grpSp>
        <p:nvGrpSpPr>
          <p:cNvPr id="30" name="Group 5">
            <a:extLst>
              <a:ext uri="{FF2B5EF4-FFF2-40B4-BE49-F238E27FC236}">
                <a16:creationId xmlns:a16="http://schemas.microsoft.com/office/drawing/2014/main" id="{77E36FCD-E68E-E20E-63B9-7EC3A1AC5A67}"/>
              </a:ext>
            </a:extLst>
          </p:cNvPr>
          <p:cNvGrpSpPr/>
          <p:nvPr/>
        </p:nvGrpSpPr>
        <p:grpSpPr>
          <a:xfrm rot="-5400000">
            <a:off x="-1575354" y="1575355"/>
            <a:ext cx="6858003" cy="3707295"/>
            <a:chOff x="0" y="0"/>
            <a:chExt cx="5654003" cy="2976916"/>
          </a:xfrm>
          <a:solidFill>
            <a:schemeClr val="bg2">
              <a:lumMod val="90000"/>
            </a:schemeClr>
          </a:solidFill>
        </p:grpSpPr>
        <p:sp>
          <p:nvSpPr>
            <p:cNvPr id="31" name="Freeform 6">
              <a:extLst>
                <a:ext uri="{FF2B5EF4-FFF2-40B4-BE49-F238E27FC236}">
                  <a16:creationId xmlns:a16="http://schemas.microsoft.com/office/drawing/2014/main" id="{85B08C03-FAA9-787A-88DF-8C73026D3046}"/>
                </a:ext>
              </a:extLst>
            </p:cNvPr>
            <p:cNvSpPr/>
            <p:nvPr/>
          </p:nvSpPr>
          <p:spPr>
            <a:xfrm>
              <a:off x="0" y="0"/>
              <a:ext cx="5654003" cy="2976916"/>
            </a:xfrm>
            <a:custGeom>
              <a:avLst/>
              <a:gdLst/>
              <a:ahLst/>
              <a:cxnLst/>
              <a:rect l="l" t="t" r="r" b="b"/>
              <a:pathLst>
                <a:path w="5654003" h="2976916">
                  <a:moveTo>
                    <a:pt x="0" y="0"/>
                  </a:moveTo>
                  <a:lnTo>
                    <a:pt x="5654003" y="0"/>
                  </a:lnTo>
                  <a:lnTo>
                    <a:pt x="5654003" y="2976916"/>
                  </a:lnTo>
                  <a:lnTo>
                    <a:pt x="0" y="2976916"/>
                  </a:lnTo>
                  <a:close/>
                </a:path>
              </a:pathLst>
            </a:custGeom>
            <a:grpFill/>
            <a:ln>
              <a:noFill/>
            </a:ln>
          </p:spPr>
          <p:txBody>
            <a:bodyPr/>
            <a:lstStyle/>
            <a:p>
              <a:pPr defTabSz="914377">
                <a:defRPr/>
              </a:pPr>
              <a:r>
                <a:rPr lang="en-US" dirty="0">
                  <a:solidFill>
                    <a:prstClr val="black"/>
                  </a:solidFill>
                  <a:latin typeface="Calibri" panose="020F0502020204030204"/>
                  <a:cs typeface="Arial"/>
                  <a:sym typeface="Arial"/>
                </a:rPr>
                <a:t>    </a:t>
              </a:r>
            </a:p>
          </p:txBody>
        </p:sp>
        <p:sp>
          <p:nvSpPr>
            <p:cNvPr id="32" name="TextBox 7">
              <a:extLst>
                <a:ext uri="{FF2B5EF4-FFF2-40B4-BE49-F238E27FC236}">
                  <a16:creationId xmlns:a16="http://schemas.microsoft.com/office/drawing/2014/main" id="{AD394F9B-A918-9B7E-BCE9-4910AA094FB4}"/>
                </a:ext>
              </a:extLst>
            </p:cNvPr>
            <p:cNvSpPr txBox="1"/>
            <p:nvPr/>
          </p:nvSpPr>
          <p:spPr>
            <a:xfrm>
              <a:off x="0" y="-9525"/>
              <a:ext cx="812800" cy="822325"/>
            </a:xfrm>
            <a:prstGeom prst="rect">
              <a:avLst/>
            </a:prstGeom>
            <a:grpFill/>
            <a:ln>
              <a:noFill/>
            </a:ln>
          </p:spPr>
          <p:txBody>
            <a:bodyPr lIns="194553" tIns="194553" rIns="194553" bIns="194553" rtlCol="0" anchor="ctr"/>
            <a:lstStyle/>
            <a:p>
              <a:pPr algn="ctr" defTabSz="914377">
                <a:lnSpc>
                  <a:spcPts val="1605"/>
                </a:lnSpc>
                <a:spcBef>
                  <a:spcPct val="0"/>
                </a:spcBef>
                <a:defRPr/>
              </a:pPr>
              <a:endParaRPr sz="6894">
                <a:solidFill>
                  <a:prstClr val="black"/>
                </a:solidFill>
                <a:latin typeface="Calibri" panose="020F0502020204030204"/>
                <a:cs typeface="Arial"/>
                <a:sym typeface="Arial"/>
              </a:endParaRPr>
            </a:p>
          </p:txBody>
        </p:sp>
      </p:grpSp>
      <p:sp>
        <p:nvSpPr>
          <p:cNvPr id="34" name="Freeform 9">
            <a:extLst>
              <a:ext uri="{FF2B5EF4-FFF2-40B4-BE49-F238E27FC236}">
                <a16:creationId xmlns:a16="http://schemas.microsoft.com/office/drawing/2014/main" id="{9D1A8D8E-064E-3E47-7B24-2315C6EB4203}"/>
              </a:ext>
            </a:extLst>
          </p:cNvPr>
          <p:cNvSpPr/>
          <p:nvPr/>
        </p:nvSpPr>
        <p:spPr>
          <a:xfrm rot="16200000">
            <a:off x="304369" y="3066380"/>
            <a:ext cx="5514895" cy="788733"/>
          </a:xfrm>
          <a:custGeom>
            <a:avLst/>
            <a:gdLst/>
            <a:ahLst/>
            <a:cxnLst/>
            <a:rect l="l" t="t" r="r" b="b"/>
            <a:pathLst>
              <a:path w="1976174" h="282630">
                <a:moveTo>
                  <a:pt x="141315" y="0"/>
                </a:moveTo>
                <a:lnTo>
                  <a:pt x="1834859" y="0"/>
                </a:lnTo>
                <a:cubicBezTo>
                  <a:pt x="1872338" y="0"/>
                  <a:pt x="1908282" y="14889"/>
                  <a:pt x="1934783" y="41390"/>
                </a:cubicBezTo>
                <a:cubicBezTo>
                  <a:pt x="1961285" y="67892"/>
                  <a:pt x="1976174" y="103836"/>
                  <a:pt x="1976174" y="141315"/>
                </a:cubicBezTo>
                <a:lnTo>
                  <a:pt x="1976174" y="141315"/>
                </a:lnTo>
                <a:cubicBezTo>
                  <a:pt x="1976174" y="219361"/>
                  <a:pt x="1912905" y="282630"/>
                  <a:pt x="1834859" y="282630"/>
                </a:cubicBezTo>
                <a:lnTo>
                  <a:pt x="141315" y="282630"/>
                </a:lnTo>
                <a:cubicBezTo>
                  <a:pt x="63269" y="282630"/>
                  <a:pt x="0" y="219361"/>
                  <a:pt x="0" y="141315"/>
                </a:cubicBezTo>
                <a:lnTo>
                  <a:pt x="0" y="141315"/>
                </a:lnTo>
                <a:cubicBezTo>
                  <a:pt x="0" y="63269"/>
                  <a:pt x="63269" y="0"/>
                  <a:pt x="141315" y="0"/>
                </a:cubicBezTo>
                <a:close/>
              </a:path>
            </a:pathLst>
          </a:custGeom>
          <a:solidFill>
            <a:schemeClr val="accent1"/>
          </a:solidFill>
        </p:spPr>
        <p:txBody>
          <a:bodyPr/>
          <a:lstStyle/>
          <a:p>
            <a:pPr defTabSz="914377">
              <a:defRPr/>
            </a:pPr>
            <a:endParaRPr lang="en-US" sz="6894">
              <a:solidFill>
                <a:prstClr val="black"/>
              </a:solidFill>
              <a:latin typeface="Calibri" panose="020F0502020204030204"/>
              <a:cs typeface="Arial"/>
              <a:sym typeface="Arial"/>
            </a:endParaRPr>
          </a:p>
        </p:txBody>
      </p:sp>
      <p:pic>
        <p:nvPicPr>
          <p:cNvPr id="35" name="Picture 13">
            <a:extLst>
              <a:ext uri="{FF2B5EF4-FFF2-40B4-BE49-F238E27FC236}">
                <a16:creationId xmlns:a16="http://schemas.microsoft.com/office/drawing/2014/main" id="{12D4A51B-D21C-FAAE-4027-9DF8703C24A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791542" y="1584950"/>
            <a:ext cx="519109" cy="674967"/>
          </a:xfrm>
          <a:prstGeom prst="rect">
            <a:avLst/>
          </a:prstGeom>
        </p:spPr>
      </p:pic>
      <p:pic>
        <p:nvPicPr>
          <p:cNvPr id="36" name="Picture 15">
            <a:extLst>
              <a:ext uri="{FF2B5EF4-FFF2-40B4-BE49-F238E27FC236}">
                <a16:creationId xmlns:a16="http://schemas.microsoft.com/office/drawing/2014/main" id="{E6B8E1DB-59B0-18CF-BAC8-996640F308B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789758" y="4903039"/>
            <a:ext cx="606845" cy="606845"/>
          </a:xfrm>
          <a:prstGeom prst="rect">
            <a:avLst/>
          </a:prstGeom>
        </p:spPr>
      </p:pic>
      <p:sp>
        <p:nvSpPr>
          <p:cNvPr id="37" name="TextBox 36">
            <a:extLst>
              <a:ext uri="{FF2B5EF4-FFF2-40B4-BE49-F238E27FC236}">
                <a16:creationId xmlns:a16="http://schemas.microsoft.com/office/drawing/2014/main" id="{E7E2E21A-1D00-0E72-A771-64D7AA486AA9}"/>
              </a:ext>
            </a:extLst>
          </p:cNvPr>
          <p:cNvSpPr txBox="1"/>
          <p:nvPr/>
        </p:nvSpPr>
        <p:spPr>
          <a:xfrm>
            <a:off x="-11863" y="2675455"/>
            <a:ext cx="2656707" cy="2554545"/>
          </a:xfrm>
          <a:prstGeom prst="rect">
            <a:avLst/>
          </a:prstGeom>
          <a:noFill/>
        </p:spPr>
        <p:txBody>
          <a:bodyPr wrap="square">
            <a:spAutoFit/>
          </a:bodyPr>
          <a:lstStyle/>
          <a:p>
            <a:pPr algn="ctr" defTabSz="914377">
              <a:defRPr/>
            </a:pPr>
            <a:r>
              <a:rPr lang="en-US" sz="4000" dirty="0" err="1">
                <a:solidFill>
                  <a:srgbClr val="FF0000"/>
                </a:solidFill>
                <a:latin typeface="Times  New Roman"/>
                <a:cs typeface="Times New Roman" panose="02020603050405020304" pitchFamily="18" charset="0"/>
                <a:sym typeface="Arial"/>
              </a:rPr>
              <a:t>Mục</a:t>
            </a:r>
            <a:r>
              <a:rPr lang="en-US" sz="4000" dirty="0">
                <a:solidFill>
                  <a:srgbClr val="FF0000"/>
                </a:solidFill>
                <a:latin typeface="Times  New Roman"/>
                <a:cs typeface="Times New Roman" panose="02020603050405020304" pitchFamily="18" charset="0"/>
                <a:sym typeface="Arial"/>
              </a:rPr>
              <a:t> </a:t>
            </a:r>
          </a:p>
          <a:p>
            <a:pPr algn="ctr" defTabSz="914377">
              <a:defRPr/>
            </a:pPr>
            <a:r>
              <a:rPr lang="en-US" sz="4000" dirty="0" err="1">
                <a:solidFill>
                  <a:srgbClr val="FF0000"/>
                </a:solidFill>
                <a:latin typeface="Times  New Roman"/>
                <a:cs typeface="Times New Roman" panose="02020603050405020304" pitchFamily="18" charset="0"/>
                <a:sym typeface="Arial"/>
              </a:rPr>
              <a:t>tiêu</a:t>
            </a:r>
            <a:r>
              <a:rPr lang="en-US" sz="4000" dirty="0">
                <a:solidFill>
                  <a:srgbClr val="FF0000"/>
                </a:solidFill>
                <a:latin typeface="Times  New Roman"/>
                <a:cs typeface="Times New Roman" panose="02020603050405020304" pitchFamily="18" charset="0"/>
                <a:sym typeface="Arial"/>
              </a:rPr>
              <a:t> </a:t>
            </a:r>
          </a:p>
          <a:p>
            <a:pPr algn="ctr" defTabSz="914377">
              <a:defRPr/>
            </a:pPr>
            <a:r>
              <a:rPr lang="en-US" sz="4000" dirty="0" err="1">
                <a:solidFill>
                  <a:srgbClr val="FF0000"/>
                </a:solidFill>
                <a:latin typeface="Times  New Roman"/>
                <a:cs typeface="Times New Roman" panose="02020603050405020304" pitchFamily="18" charset="0"/>
                <a:sym typeface="Arial"/>
              </a:rPr>
              <a:t>bài</a:t>
            </a:r>
            <a:r>
              <a:rPr lang="en-US" sz="4000" dirty="0">
                <a:solidFill>
                  <a:srgbClr val="FF0000"/>
                </a:solidFill>
                <a:latin typeface="Times  New Roman"/>
                <a:cs typeface="Times New Roman" panose="02020603050405020304" pitchFamily="18" charset="0"/>
                <a:sym typeface="Arial"/>
              </a:rPr>
              <a:t> </a:t>
            </a:r>
          </a:p>
          <a:p>
            <a:pPr algn="ctr" defTabSz="914377">
              <a:defRPr/>
            </a:pPr>
            <a:r>
              <a:rPr lang="en-US" sz="4000" dirty="0" err="1">
                <a:solidFill>
                  <a:srgbClr val="FF0000"/>
                </a:solidFill>
                <a:latin typeface="Times  New Roman"/>
                <a:cs typeface="Times New Roman" panose="02020603050405020304" pitchFamily="18" charset="0"/>
                <a:sym typeface="Arial"/>
              </a:rPr>
              <a:t>học</a:t>
            </a:r>
            <a:endParaRPr lang="en-US" sz="4000" dirty="0">
              <a:solidFill>
                <a:srgbClr val="FF0000"/>
              </a:solidFill>
              <a:latin typeface="Times  New Roman"/>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14FAEEFA-9E9B-4330-EF61-A9FA166DA7C1}"/>
              </a:ext>
            </a:extLst>
          </p:cNvPr>
          <p:cNvPicPr>
            <a:picLocks noChangeAspect="1"/>
          </p:cNvPicPr>
          <p:nvPr/>
        </p:nvPicPr>
        <p:blipFill>
          <a:blip r:embed="rId7"/>
          <a:stretch>
            <a:fillRect/>
          </a:stretch>
        </p:blipFill>
        <p:spPr>
          <a:xfrm>
            <a:off x="332253" y="46614"/>
            <a:ext cx="2224655" cy="2333405"/>
          </a:xfrm>
          <a:prstGeom prst="rect">
            <a:avLst/>
          </a:prstGeom>
        </p:spPr>
      </p:pic>
      <p:sp>
        <p:nvSpPr>
          <p:cNvPr id="4" name="TextBox 3">
            <a:extLst>
              <a:ext uri="{FF2B5EF4-FFF2-40B4-BE49-F238E27FC236}">
                <a16:creationId xmlns:a16="http://schemas.microsoft.com/office/drawing/2014/main" id="{27D52310-2885-96F9-94D8-37DEF49F3415}"/>
              </a:ext>
            </a:extLst>
          </p:cNvPr>
          <p:cNvSpPr txBox="1"/>
          <p:nvPr/>
        </p:nvSpPr>
        <p:spPr>
          <a:xfrm>
            <a:off x="4269372" y="3967407"/>
            <a:ext cx="7625713" cy="1241237"/>
          </a:xfrm>
          <a:prstGeom prst="rect">
            <a:avLst/>
          </a:prstGeom>
          <a:noFill/>
          <a:ln w="6350">
            <a:solidFill>
              <a:schemeClr val="tx1"/>
            </a:solidFill>
          </a:ln>
        </p:spPr>
        <p:txBody>
          <a:bodyPr wrap="square" rtlCol="0">
            <a:spAutoFit/>
          </a:bodyPr>
          <a:lstStyle/>
          <a:p>
            <a:pPr defTabSz="914377">
              <a:buClr>
                <a:srgbClr val="000000"/>
              </a:buClr>
            </a:pPr>
            <a:r>
              <a:rPr lang="en-US" sz="3733" dirty="0">
                <a:solidFill>
                  <a:srgbClr val="002060"/>
                </a:solidFill>
                <a:latin typeface="Sitka Banner" pitchFamily="2" charset="0"/>
                <a:ea typeface="#9Slide02 Tieu de dai" panose="02000000000000000000" pitchFamily="2" charset="0"/>
                <a:cs typeface="Times New Roman" panose="02020603050405020304" pitchFamily="18" charset="0"/>
                <a:sym typeface="Arial"/>
              </a:rPr>
              <a:t>2. </a:t>
            </a:r>
            <a:r>
              <a:rPr lang="vi-VN" sz="3733" dirty="0">
                <a:solidFill>
                  <a:srgbClr val="002060"/>
                </a:solidFill>
                <a:latin typeface="Sitka Banner" pitchFamily="2" charset="0"/>
                <a:ea typeface="#9Slide02 Tieu de dai" panose="02000000000000000000" pitchFamily="2" charset="0"/>
                <a:cs typeface="Times New Roman" panose="02020603050405020304" pitchFamily="18" charset="0"/>
                <a:sym typeface="Arial"/>
              </a:rPr>
              <a:t> Giải thích được sự sụp đổ của chế độ xã hội chủ nghĩa ở Liên Xô và Đông Âu. </a:t>
            </a:r>
            <a:endParaRPr lang="vi-VN" sz="3733" kern="0" dirty="0">
              <a:solidFill>
                <a:srgbClr val="000000"/>
              </a:solidFill>
              <a:latin typeface="Sitka Banner" pitchFamily="2" charset="0"/>
              <a:cs typeface="Arial"/>
              <a:sym typeface="Arial"/>
            </a:endParaRPr>
          </a:p>
        </p:txBody>
      </p:sp>
    </p:spTree>
    <p:extLst>
      <p:ext uri="{BB962C8B-B14F-4D97-AF65-F5344CB8AC3E}">
        <p14:creationId xmlns:p14="http://schemas.microsoft.com/office/powerpoint/2010/main" val="2588861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3665">
              <a:srgbClr val="BFDFCD"/>
            </a:gs>
            <a:gs pos="0">
              <a:srgbClr val="FD8EC0"/>
            </a:gs>
            <a:gs pos="35000">
              <a:srgbClr val="FFF9AB"/>
            </a:gs>
            <a:gs pos="100000">
              <a:srgbClr val="6EBFF7"/>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3" name="!!68">
            <a:extLst>
              <a:ext uri="{FF2B5EF4-FFF2-40B4-BE49-F238E27FC236}">
                <a16:creationId xmlns:a16="http://schemas.microsoft.com/office/drawing/2014/main" id="{1F0A28AC-ED73-A54A-3640-76A6BE1E4EC5}"/>
              </a:ext>
            </a:extLst>
          </p:cNvPr>
          <p:cNvGrpSpPr/>
          <p:nvPr/>
        </p:nvGrpSpPr>
        <p:grpSpPr>
          <a:xfrm>
            <a:off x="336201" y="2634238"/>
            <a:ext cx="10208896" cy="1181800"/>
            <a:chOff x="342462" y="1706005"/>
            <a:chExt cx="5696630" cy="1210272"/>
          </a:xfrm>
        </p:grpSpPr>
        <p:grpSp>
          <p:nvGrpSpPr>
            <p:cNvPr id="4" name="A">
              <a:extLst>
                <a:ext uri="{FF2B5EF4-FFF2-40B4-BE49-F238E27FC236}">
                  <a16:creationId xmlns:a16="http://schemas.microsoft.com/office/drawing/2014/main" id="{8BEE2F09-A928-42E3-2EB9-9653F27EC9A7}"/>
                </a:ext>
              </a:extLst>
            </p:cNvPr>
            <p:cNvGrpSpPr/>
            <p:nvPr/>
          </p:nvGrpSpPr>
          <p:grpSpPr>
            <a:xfrm>
              <a:off x="342462" y="1706005"/>
              <a:ext cx="5696630" cy="1210272"/>
              <a:chOff x="305391" y="3233082"/>
              <a:chExt cx="5696630" cy="1210272"/>
            </a:xfrm>
          </p:grpSpPr>
          <p:sp>
            <p:nvSpPr>
              <p:cNvPr id="6" name="Freeform: Shape 14">
                <a:extLst>
                  <a:ext uri="{FF2B5EF4-FFF2-40B4-BE49-F238E27FC236}">
                    <a16:creationId xmlns:a16="http://schemas.microsoft.com/office/drawing/2014/main" id="{3B8B1352-9617-B934-B8B6-E015F7831D6B}"/>
                  </a:ext>
                </a:extLst>
              </p:cNvPr>
              <p:cNvSpPr/>
              <p:nvPr/>
            </p:nvSpPr>
            <p:spPr>
              <a:xfrm>
                <a:off x="305391" y="3437958"/>
                <a:ext cx="5696630" cy="812633"/>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F12711"/>
                  </a:gs>
                  <a:gs pos="100000">
                    <a:srgbClr val="F5AF1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vi-VN" sz="2400" dirty="0">
                  <a:solidFill>
                    <a:prstClr val="white"/>
                  </a:solidFill>
                  <a:latin typeface="Roboto"/>
                </a:endParaRPr>
              </a:p>
            </p:txBody>
          </p:sp>
          <p:sp>
            <p:nvSpPr>
              <p:cNvPr id="7" name="Rectangle 6">
                <a:extLst>
                  <a:ext uri="{FF2B5EF4-FFF2-40B4-BE49-F238E27FC236}">
                    <a16:creationId xmlns:a16="http://schemas.microsoft.com/office/drawing/2014/main" id="{FFD3BA1C-8B47-7103-20F9-7B6F02512CA4}"/>
                  </a:ext>
                </a:extLst>
              </p:cNvPr>
              <p:cNvSpPr/>
              <p:nvPr/>
            </p:nvSpPr>
            <p:spPr>
              <a:xfrm>
                <a:off x="475951" y="3348051"/>
                <a:ext cx="5297653" cy="714353"/>
              </a:xfrm>
              <a:prstGeom prst="rect">
                <a:avLst/>
              </a:prstGeom>
              <a:solidFill>
                <a:schemeClr val="bg1"/>
              </a:solidFill>
              <a:ln>
                <a:solidFill>
                  <a:srgbClr val="F5A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sz="2400" dirty="0">
                  <a:solidFill>
                    <a:prstClr val="white"/>
                  </a:solidFill>
                  <a:latin typeface="Roboto"/>
                </a:endParaRPr>
              </a:p>
            </p:txBody>
          </p:sp>
          <p:sp>
            <p:nvSpPr>
              <p:cNvPr id="8" name="Freeform: Shape 16">
                <a:extLst>
                  <a:ext uri="{FF2B5EF4-FFF2-40B4-BE49-F238E27FC236}">
                    <a16:creationId xmlns:a16="http://schemas.microsoft.com/office/drawing/2014/main" id="{9FC15A9C-BCE1-19A2-BFA8-8658C8941671}"/>
                  </a:ext>
                </a:extLst>
              </p:cNvPr>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F12711"/>
                  </a:gs>
                  <a:gs pos="100000">
                    <a:srgbClr val="F5AF19"/>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defTabSz="914377">
                  <a:defRPr/>
                </a:pPr>
                <a:endParaRPr lang="vi-VN" sz="2400">
                  <a:solidFill>
                    <a:prstClr val="white"/>
                  </a:solidFill>
                  <a:latin typeface="Roboto"/>
                </a:endParaRPr>
              </a:p>
            </p:txBody>
          </p:sp>
          <p:sp>
            <p:nvSpPr>
              <p:cNvPr id="9" name="TextBox 8">
                <a:extLst>
                  <a:ext uri="{FF2B5EF4-FFF2-40B4-BE49-F238E27FC236}">
                    <a16:creationId xmlns:a16="http://schemas.microsoft.com/office/drawing/2014/main" id="{F02C09E0-834A-4624-A2D7-CC384286C2CA}"/>
                  </a:ext>
                </a:extLst>
              </p:cNvPr>
              <p:cNvSpPr txBox="1"/>
              <p:nvPr/>
            </p:nvSpPr>
            <p:spPr>
              <a:xfrm>
                <a:off x="998934" y="3424366"/>
                <a:ext cx="4860429" cy="1018988"/>
              </a:xfrm>
              <a:prstGeom prst="rect">
                <a:avLst/>
              </a:prstGeom>
              <a:noFill/>
            </p:spPr>
            <p:txBody>
              <a:bodyPr wrap="square" rtlCol="0">
                <a:spAutoFit/>
              </a:bodyPr>
              <a:lstStyle/>
              <a:p>
                <a:pPr algn="ctr" defTabSz="914377">
                  <a:defRPr/>
                </a:pPr>
                <a:r>
                  <a:rPr lang="en-US" sz="2933" dirty="0" err="1">
                    <a:solidFill>
                      <a:srgbClr val="F23D12"/>
                    </a:solidFill>
                    <a:latin typeface="Sitka Banner" pitchFamily="2" charset="0"/>
                    <a:ea typeface="Times New Roman" panose="02020603050405020304" pitchFamily="18" charset="0"/>
                    <a:cs typeface="Times New Roman" panose="02020603050405020304" pitchFamily="18" charset="0"/>
                  </a:rPr>
                  <a:t>Tình</a:t>
                </a:r>
                <a:r>
                  <a:rPr lang="en-US" sz="2933" dirty="0">
                    <a:solidFill>
                      <a:srgbClr val="F23D12"/>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F23D12"/>
                    </a:solidFill>
                    <a:latin typeface="Sitka Banner" pitchFamily="2" charset="0"/>
                    <a:ea typeface="Times New Roman" panose="02020603050405020304" pitchFamily="18" charset="0"/>
                    <a:cs typeface="Times New Roman" panose="02020603050405020304" pitchFamily="18" charset="0"/>
                  </a:rPr>
                  <a:t>hình</a:t>
                </a:r>
                <a:r>
                  <a:rPr lang="en-US" sz="2933" dirty="0">
                    <a:solidFill>
                      <a:srgbClr val="F23D12"/>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F23D12"/>
                    </a:solidFill>
                    <a:latin typeface="Sitka Banner" pitchFamily="2" charset="0"/>
                    <a:ea typeface="Times New Roman" panose="02020603050405020304" pitchFamily="18" charset="0"/>
                    <a:cs typeface="Times New Roman" panose="02020603050405020304" pitchFamily="18" charset="0"/>
                  </a:rPr>
                  <a:t>chính</a:t>
                </a:r>
                <a:r>
                  <a:rPr lang="en-US" sz="2933" dirty="0">
                    <a:solidFill>
                      <a:srgbClr val="F23D12"/>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F23D12"/>
                    </a:solidFill>
                    <a:latin typeface="Sitka Banner" pitchFamily="2" charset="0"/>
                    <a:ea typeface="Times New Roman" panose="02020603050405020304" pitchFamily="18" charset="0"/>
                    <a:cs typeface="Times New Roman" panose="02020603050405020304" pitchFamily="18" charset="0"/>
                  </a:rPr>
                  <a:t>trị</a:t>
                </a:r>
                <a:r>
                  <a:rPr lang="en-US" sz="2933" dirty="0">
                    <a:solidFill>
                      <a:srgbClr val="F23D12"/>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F23D12"/>
                    </a:solidFill>
                    <a:latin typeface="Sitka Banner" pitchFamily="2" charset="0"/>
                    <a:ea typeface="Times New Roman" panose="02020603050405020304" pitchFamily="18" charset="0"/>
                    <a:cs typeface="Times New Roman" panose="02020603050405020304" pitchFamily="18" charset="0"/>
                  </a:rPr>
                  <a:t>của</a:t>
                </a:r>
                <a:r>
                  <a:rPr lang="en-US" sz="2933" dirty="0">
                    <a:solidFill>
                      <a:srgbClr val="F23D12"/>
                    </a:solidFill>
                    <a:latin typeface="Sitka Banner" pitchFamily="2" charset="0"/>
                    <a:ea typeface="Times New Roman" panose="02020603050405020304" pitchFamily="18" charset="0"/>
                    <a:cs typeface="Times New Roman" panose="02020603050405020304" pitchFamily="18" charset="0"/>
                  </a:rPr>
                  <a:t> Liên </a:t>
                </a:r>
                <a:r>
                  <a:rPr lang="en-US" sz="2933" dirty="0" err="1">
                    <a:solidFill>
                      <a:srgbClr val="F23D12"/>
                    </a:solidFill>
                    <a:latin typeface="Sitka Banner" pitchFamily="2" charset="0"/>
                    <a:ea typeface="Times New Roman" panose="02020603050405020304" pitchFamily="18" charset="0"/>
                    <a:cs typeface="Times New Roman" panose="02020603050405020304" pitchFamily="18" charset="0"/>
                  </a:rPr>
                  <a:t>Xô</a:t>
                </a:r>
                <a:r>
                  <a:rPr lang="en-US" sz="2933" dirty="0">
                    <a:solidFill>
                      <a:srgbClr val="F23D12"/>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F23D12"/>
                    </a:solidFill>
                    <a:latin typeface="Sitka Banner" pitchFamily="2" charset="0"/>
                    <a:ea typeface="Times New Roman" panose="02020603050405020304" pitchFamily="18" charset="0"/>
                    <a:cs typeface="Times New Roman" panose="02020603050405020304" pitchFamily="18" charset="0"/>
                  </a:rPr>
                  <a:t>từ</a:t>
                </a:r>
                <a:r>
                  <a:rPr lang="en-US" sz="2933" dirty="0">
                    <a:solidFill>
                      <a:srgbClr val="F23D12"/>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F23D12"/>
                    </a:solidFill>
                    <a:latin typeface="Sitka Banner" pitchFamily="2" charset="0"/>
                    <a:ea typeface="Times New Roman" panose="02020603050405020304" pitchFamily="18" charset="0"/>
                    <a:cs typeface="Times New Roman" panose="02020603050405020304" pitchFamily="18" charset="0"/>
                  </a:rPr>
                  <a:t>năm</a:t>
                </a:r>
                <a:r>
                  <a:rPr lang="en-US" sz="2933" dirty="0">
                    <a:solidFill>
                      <a:srgbClr val="F23D12"/>
                    </a:solidFill>
                    <a:latin typeface="Sitka Banner" pitchFamily="2" charset="0"/>
                    <a:ea typeface="Times New Roman" panose="02020603050405020304" pitchFamily="18" charset="0"/>
                    <a:cs typeface="Times New Roman" panose="02020603050405020304" pitchFamily="18" charset="0"/>
                  </a:rPr>
                  <a:t> 1945 </a:t>
                </a:r>
                <a:r>
                  <a:rPr lang="en-US" sz="2933" dirty="0" err="1">
                    <a:solidFill>
                      <a:srgbClr val="F23D12"/>
                    </a:solidFill>
                    <a:latin typeface="Sitka Banner" pitchFamily="2" charset="0"/>
                    <a:ea typeface="Times New Roman" panose="02020603050405020304" pitchFamily="18" charset="0"/>
                    <a:cs typeface="Times New Roman" panose="02020603050405020304" pitchFamily="18" charset="0"/>
                  </a:rPr>
                  <a:t>đến</a:t>
                </a:r>
                <a:r>
                  <a:rPr lang="en-US" sz="2933" dirty="0">
                    <a:solidFill>
                      <a:srgbClr val="F23D12"/>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F23D12"/>
                    </a:solidFill>
                    <a:latin typeface="Sitka Banner" pitchFamily="2" charset="0"/>
                    <a:ea typeface="Times New Roman" panose="02020603050405020304" pitchFamily="18" charset="0"/>
                    <a:cs typeface="Times New Roman" panose="02020603050405020304" pitchFamily="18" charset="0"/>
                  </a:rPr>
                  <a:t>năm</a:t>
                </a:r>
                <a:r>
                  <a:rPr lang="en-US" sz="2933" dirty="0">
                    <a:solidFill>
                      <a:srgbClr val="F23D12"/>
                    </a:solidFill>
                    <a:latin typeface="Sitka Banner" pitchFamily="2" charset="0"/>
                    <a:ea typeface="Times New Roman" panose="02020603050405020304" pitchFamily="18" charset="0"/>
                    <a:cs typeface="Times New Roman" panose="02020603050405020304" pitchFamily="18" charset="0"/>
                  </a:rPr>
                  <a:t> 1991</a:t>
                </a:r>
              </a:p>
            </p:txBody>
          </p:sp>
        </p:grpSp>
        <p:sp>
          <p:nvSpPr>
            <p:cNvPr id="5" name="TextBox 4">
              <a:extLst>
                <a:ext uri="{FF2B5EF4-FFF2-40B4-BE49-F238E27FC236}">
                  <a16:creationId xmlns:a16="http://schemas.microsoft.com/office/drawing/2014/main" id="{4543E1D1-29FB-F502-ED37-5BFD78EF330F}"/>
                </a:ext>
              </a:extLst>
            </p:cNvPr>
            <p:cNvSpPr txBox="1"/>
            <p:nvPr/>
          </p:nvSpPr>
          <p:spPr>
            <a:xfrm>
              <a:off x="346207" y="1707452"/>
              <a:ext cx="799781" cy="535825"/>
            </a:xfrm>
            <a:prstGeom prst="rect">
              <a:avLst/>
            </a:prstGeom>
            <a:noFill/>
          </p:spPr>
          <p:txBody>
            <a:bodyPr wrap="none" rtlCol="0">
              <a:spAutoFit/>
            </a:bodyPr>
            <a:lstStyle/>
            <a:p>
              <a:pPr defTabSz="914377"/>
              <a:r>
                <a:rPr lang="en-US" sz="2800" b="1" dirty="0" err="1">
                  <a:solidFill>
                    <a:prstClr val="white"/>
                  </a:solidFill>
                  <a:latin typeface="Calibri"/>
                </a:rPr>
                <a:t>Nhóm</a:t>
              </a:r>
              <a:r>
                <a:rPr lang="en-US" sz="2800" b="1" dirty="0">
                  <a:solidFill>
                    <a:prstClr val="white"/>
                  </a:solidFill>
                  <a:latin typeface="Calibri"/>
                </a:rPr>
                <a:t> 1</a:t>
              </a:r>
              <a:endParaRPr lang="vi-VN" sz="2800" b="1" dirty="0">
                <a:solidFill>
                  <a:prstClr val="white"/>
                </a:solidFill>
                <a:latin typeface="Arial" panose="020B0604020202020204" pitchFamily="34" charset="0"/>
              </a:endParaRPr>
            </a:p>
          </p:txBody>
        </p:sp>
      </p:grpSp>
      <p:grpSp>
        <p:nvGrpSpPr>
          <p:cNvPr id="10" name="Group 9">
            <a:extLst>
              <a:ext uri="{FF2B5EF4-FFF2-40B4-BE49-F238E27FC236}">
                <a16:creationId xmlns:a16="http://schemas.microsoft.com/office/drawing/2014/main" id="{75288E1D-2DAC-3552-C21E-71752763F823}"/>
              </a:ext>
            </a:extLst>
          </p:cNvPr>
          <p:cNvGrpSpPr/>
          <p:nvPr/>
        </p:nvGrpSpPr>
        <p:grpSpPr>
          <a:xfrm>
            <a:off x="1447826" y="5174536"/>
            <a:ext cx="10274578" cy="1105411"/>
            <a:chOff x="2826325" y="3365821"/>
            <a:chExt cx="5992683" cy="1321663"/>
          </a:xfrm>
        </p:grpSpPr>
        <p:grpSp>
          <p:nvGrpSpPr>
            <p:cNvPr id="11" name="A">
              <a:extLst>
                <a:ext uri="{FF2B5EF4-FFF2-40B4-BE49-F238E27FC236}">
                  <a16:creationId xmlns:a16="http://schemas.microsoft.com/office/drawing/2014/main" id="{6E153825-C4CB-C57F-A0C0-A3B8A495A2D6}"/>
                </a:ext>
              </a:extLst>
            </p:cNvPr>
            <p:cNvGrpSpPr/>
            <p:nvPr/>
          </p:nvGrpSpPr>
          <p:grpSpPr>
            <a:xfrm>
              <a:off x="2841474" y="3367832"/>
              <a:ext cx="5977534" cy="1319652"/>
              <a:chOff x="305390" y="3169517"/>
              <a:chExt cx="5977534" cy="1319652"/>
            </a:xfrm>
          </p:grpSpPr>
          <p:sp>
            <p:nvSpPr>
              <p:cNvPr id="13" name="Freeform: Shape 21">
                <a:extLst>
                  <a:ext uri="{FF2B5EF4-FFF2-40B4-BE49-F238E27FC236}">
                    <a16:creationId xmlns:a16="http://schemas.microsoft.com/office/drawing/2014/main" id="{101A81E4-54E5-397E-3B68-8AD52006F7EB}"/>
                  </a:ext>
                </a:extLst>
              </p:cNvPr>
              <p:cNvSpPr/>
              <p:nvPr/>
            </p:nvSpPr>
            <p:spPr>
              <a:xfrm>
                <a:off x="305390" y="3437957"/>
                <a:ext cx="5954373" cy="1051212"/>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756C0"/>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vi-VN" sz="2400" dirty="0">
                  <a:solidFill>
                    <a:prstClr val="white"/>
                  </a:solidFill>
                  <a:latin typeface="Roboto"/>
                </a:endParaRPr>
              </a:p>
            </p:txBody>
          </p:sp>
          <p:sp>
            <p:nvSpPr>
              <p:cNvPr id="14" name="Rectangle 13">
                <a:extLst>
                  <a:ext uri="{FF2B5EF4-FFF2-40B4-BE49-F238E27FC236}">
                    <a16:creationId xmlns:a16="http://schemas.microsoft.com/office/drawing/2014/main" id="{B255EB07-7AEE-C588-3AE7-0A39D752208D}"/>
                  </a:ext>
                </a:extLst>
              </p:cNvPr>
              <p:cNvSpPr/>
              <p:nvPr/>
            </p:nvSpPr>
            <p:spPr>
              <a:xfrm>
                <a:off x="551996" y="3320623"/>
                <a:ext cx="5440485" cy="96078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sz="2400" dirty="0">
                  <a:solidFill>
                    <a:prstClr val="white"/>
                  </a:solidFill>
                  <a:latin typeface="Roboto"/>
                </a:endParaRPr>
              </a:p>
            </p:txBody>
          </p:sp>
          <p:sp>
            <p:nvSpPr>
              <p:cNvPr id="15" name="Freeform: Shape 23">
                <a:extLst>
                  <a:ext uri="{FF2B5EF4-FFF2-40B4-BE49-F238E27FC236}">
                    <a16:creationId xmlns:a16="http://schemas.microsoft.com/office/drawing/2014/main" id="{55742AE2-7CFA-1906-1470-6949CF5D487C}"/>
                  </a:ext>
                </a:extLst>
              </p:cNvPr>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chemeClr val="accent1">
                      <a:lumMod val="75000"/>
                    </a:schemeClr>
                  </a:gs>
                  <a:gs pos="100000">
                    <a:schemeClr val="accent5">
                      <a:lumMod val="75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defTabSz="914377">
                  <a:defRPr/>
                </a:pPr>
                <a:endParaRPr lang="vi-VN" sz="2400">
                  <a:solidFill>
                    <a:prstClr val="white"/>
                  </a:solidFill>
                  <a:latin typeface="Roboto"/>
                </a:endParaRPr>
              </a:p>
            </p:txBody>
          </p:sp>
          <p:sp>
            <p:nvSpPr>
              <p:cNvPr id="16" name="TextBox 15">
                <a:extLst>
                  <a:ext uri="{FF2B5EF4-FFF2-40B4-BE49-F238E27FC236}">
                    <a16:creationId xmlns:a16="http://schemas.microsoft.com/office/drawing/2014/main" id="{A0CA88B7-759E-A913-D381-4A4D7AF4A6AA}"/>
                  </a:ext>
                </a:extLst>
              </p:cNvPr>
              <p:cNvSpPr txBox="1"/>
              <p:nvPr/>
            </p:nvSpPr>
            <p:spPr>
              <a:xfrm>
                <a:off x="1228726" y="3169517"/>
                <a:ext cx="5054198" cy="1189671"/>
              </a:xfrm>
              <a:prstGeom prst="rect">
                <a:avLst/>
              </a:prstGeom>
              <a:noFill/>
            </p:spPr>
            <p:txBody>
              <a:bodyPr wrap="square" rtlCol="0">
                <a:spAutoFit/>
              </a:bodyPr>
              <a:lstStyle/>
              <a:p>
                <a:pPr defTabSz="914377">
                  <a:defRPr/>
                </a:pPr>
                <a:r>
                  <a:rPr lang="en-US" sz="2933" dirty="0" err="1">
                    <a:solidFill>
                      <a:srgbClr val="4472C4"/>
                    </a:solidFill>
                    <a:latin typeface="Sitka Banner" pitchFamily="2" charset="0"/>
                    <a:cs typeface="Times New Roman" panose="02020603050405020304" pitchFamily="18" charset="0"/>
                  </a:rPr>
                  <a:t>Tình</a:t>
                </a:r>
                <a:r>
                  <a:rPr lang="en-US" sz="2933" dirty="0">
                    <a:solidFill>
                      <a:srgbClr val="4472C4"/>
                    </a:solidFill>
                    <a:latin typeface="Sitka Banner" pitchFamily="2" charset="0"/>
                    <a:cs typeface="Times New Roman" panose="02020603050405020304" pitchFamily="18" charset="0"/>
                  </a:rPr>
                  <a:t> </a:t>
                </a:r>
                <a:r>
                  <a:rPr lang="en-US" sz="2933" dirty="0" err="1">
                    <a:solidFill>
                      <a:srgbClr val="4472C4"/>
                    </a:solidFill>
                    <a:latin typeface="Sitka Banner" pitchFamily="2" charset="0"/>
                    <a:cs typeface="Times New Roman" panose="02020603050405020304" pitchFamily="18" charset="0"/>
                  </a:rPr>
                  <a:t>hình</a:t>
                </a:r>
                <a:r>
                  <a:rPr lang="en-US" sz="2933" dirty="0">
                    <a:solidFill>
                      <a:srgbClr val="4472C4"/>
                    </a:solidFill>
                    <a:latin typeface="Sitka Banner" pitchFamily="2" charset="0"/>
                    <a:cs typeface="Times New Roman" panose="02020603050405020304" pitchFamily="18" charset="0"/>
                  </a:rPr>
                  <a:t> </a:t>
                </a:r>
                <a:r>
                  <a:rPr lang="en-US" sz="2933" dirty="0" err="1">
                    <a:solidFill>
                      <a:srgbClr val="4472C4"/>
                    </a:solidFill>
                    <a:latin typeface="Sitka Banner" pitchFamily="2" charset="0"/>
                    <a:cs typeface="Times New Roman" panose="02020603050405020304" pitchFamily="18" charset="0"/>
                  </a:rPr>
                  <a:t>văn</a:t>
                </a:r>
                <a:r>
                  <a:rPr lang="en-US" sz="2933" dirty="0">
                    <a:solidFill>
                      <a:srgbClr val="4472C4"/>
                    </a:solidFill>
                    <a:latin typeface="Sitka Banner" pitchFamily="2" charset="0"/>
                    <a:cs typeface="Times New Roman" panose="02020603050405020304" pitchFamily="18" charset="0"/>
                  </a:rPr>
                  <a:t> </a:t>
                </a:r>
                <a:r>
                  <a:rPr lang="en-US" sz="2933" dirty="0" err="1">
                    <a:solidFill>
                      <a:srgbClr val="4472C4"/>
                    </a:solidFill>
                    <a:latin typeface="Sitka Banner" pitchFamily="2" charset="0"/>
                    <a:cs typeface="Times New Roman" panose="02020603050405020304" pitchFamily="18" charset="0"/>
                  </a:rPr>
                  <a:t>hóa</a:t>
                </a:r>
                <a:r>
                  <a:rPr lang="en-US" sz="2933" dirty="0">
                    <a:solidFill>
                      <a:srgbClr val="4472C4"/>
                    </a:solidFill>
                    <a:latin typeface="Sitka Banner" pitchFamily="2" charset="0"/>
                    <a:cs typeface="Times New Roman" panose="02020603050405020304" pitchFamily="18" charset="0"/>
                  </a:rPr>
                  <a:t> </a:t>
                </a:r>
                <a:r>
                  <a:rPr lang="en-US" sz="2933" dirty="0" err="1">
                    <a:solidFill>
                      <a:srgbClr val="4472C4"/>
                    </a:solidFill>
                    <a:latin typeface="Sitka Banner" pitchFamily="2" charset="0"/>
                    <a:cs typeface="Times New Roman" panose="02020603050405020304" pitchFamily="18" charset="0"/>
                  </a:rPr>
                  <a:t>xã</a:t>
                </a:r>
                <a:r>
                  <a:rPr lang="en-US" sz="2933" dirty="0">
                    <a:solidFill>
                      <a:srgbClr val="4472C4"/>
                    </a:solidFill>
                    <a:latin typeface="Sitka Banner" pitchFamily="2" charset="0"/>
                    <a:cs typeface="Times New Roman" panose="02020603050405020304" pitchFamily="18" charset="0"/>
                  </a:rPr>
                  <a:t> </a:t>
                </a:r>
                <a:r>
                  <a:rPr lang="en-US" sz="2933" dirty="0" err="1">
                    <a:solidFill>
                      <a:srgbClr val="4472C4"/>
                    </a:solidFill>
                    <a:latin typeface="Sitka Banner" pitchFamily="2" charset="0"/>
                    <a:cs typeface="Times New Roman" panose="02020603050405020304" pitchFamily="18" charset="0"/>
                  </a:rPr>
                  <a:t>hội</a:t>
                </a:r>
                <a:r>
                  <a:rPr lang="en-US" sz="2933" dirty="0">
                    <a:solidFill>
                      <a:srgbClr val="4472C4"/>
                    </a:solidFill>
                    <a:latin typeface="Sitka Banner" pitchFamily="2" charset="0"/>
                    <a:cs typeface="Times New Roman" panose="02020603050405020304" pitchFamily="18" charset="0"/>
                  </a:rPr>
                  <a:t> </a:t>
                </a:r>
                <a:r>
                  <a:rPr lang="en-US" sz="2933" dirty="0" err="1">
                    <a:solidFill>
                      <a:srgbClr val="4472C4"/>
                    </a:solidFill>
                    <a:latin typeface="Sitka Banner" pitchFamily="2" charset="0"/>
                    <a:cs typeface="Times New Roman" panose="02020603050405020304" pitchFamily="18" charset="0"/>
                  </a:rPr>
                  <a:t>và</a:t>
                </a:r>
                <a:r>
                  <a:rPr lang="en-US" sz="2933" dirty="0">
                    <a:solidFill>
                      <a:srgbClr val="4472C4"/>
                    </a:solidFill>
                    <a:latin typeface="Sitka Banner" pitchFamily="2" charset="0"/>
                    <a:cs typeface="Times New Roman" panose="02020603050405020304" pitchFamily="18" charset="0"/>
                  </a:rPr>
                  <a:t> </a:t>
                </a:r>
                <a:r>
                  <a:rPr lang="en-US" sz="2933" dirty="0" err="1">
                    <a:solidFill>
                      <a:srgbClr val="4472C4"/>
                    </a:solidFill>
                    <a:latin typeface="Sitka Banner" pitchFamily="2" charset="0"/>
                    <a:cs typeface="Times New Roman" panose="02020603050405020304" pitchFamily="18" charset="0"/>
                  </a:rPr>
                  <a:t>văn</a:t>
                </a:r>
                <a:r>
                  <a:rPr lang="en-US" sz="2933" dirty="0">
                    <a:solidFill>
                      <a:srgbClr val="4472C4"/>
                    </a:solidFill>
                    <a:latin typeface="Sitka Banner" pitchFamily="2" charset="0"/>
                    <a:cs typeface="Times New Roman" panose="02020603050405020304" pitchFamily="18" charset="0"/>
                  </a:rPr>
                  <a:t> </a:t>
                </a:r>
                <a:r>
                  <a:rPr lang="en-US" sz="2933" dirty="0" err="1">
                    <a:solidFill>
                      <a:srgbClr val="4472C4"/>
                    </a:solidFill>
                    <a:latin typeface="Sitka Banner" pitchFamily="2" charset="0"/>
                    <a:cs typeface="Times New Roman" panose="02020603050405020304" pitchFamily="18" charset="0"/>
                  </a:rPr>
                  <a:t>hóa</a:t>
                </a:r>
                <a:r>
                  <a:rPr lang="en-US" sz="2933" dirty="0">
                    <a:solidFill>
                      <a:srgbClr val="4472C4"/>
                    </a:solidFill>
                    <a:latin typeface="Sitka Banner" pitchFamily="2" charset="0"/>
                    <a:cs typeface="Times New Roman" panose="02020603050405020304" pitchFamily="18" charset="0"/>
                  </a:rPr>
                  <a:t> </a:t>
                </a:r>
                <a:r>
                  <a:rPr lang="en-US" sz="2933" dirty="0" err="1">
                    <a:solidFill>
                      <a:srgbClr val="4472C4"/>
                    </a:solidFill>
                    <a:latin typeface="Sitka Banner" pitchFamily="2" charset="0"/>
                    <a:cs typeface="Times New Roman" panose="02020603050405020304" pitchFamily="18" charset="0"/>
                  </a:rPr>
                  <a:t>của</a:t>
                </a:r>
                <a:r>
                  <a:rPr lang="en-US" sz="2933" dirty="0">
                    <a:solidFill>
                      <a:srgbClr val="4472C4"/>
                    </a:solidFill>
                    <a:latin typeface="Sitka Banner" pitchFamily="2" charset="0"/>
                    <a:cs typeface="Times New Roman" panose="02020603050405020304" pitchFamily="18" charset="0"/>
                  </a:rPr>
                  <a:t> Liên </a:t>
                </a:r>
                <a:r>
                  <a:rPr lang="en-US" sz="2933" dirty="0" err="1">
                    <a:solidFill>
                      <a:srgbClr val="4472C4"/>
                    </a:solidFill>
                    <a:latin typeface="Sitka Banner" pitchFamily="2" charset="0"/>
                    <a:cs typeface="Times New Roman" panose="02020603050405020304" pitchFamily="18" charset="0"/>
                  </a:rPr>
                  <a:t>Xô</a:t>
                </a:r>
                <a:r>
                  <a:rPr lang="en-US" sz="2933" dirty="0">
                    <a:solidFill>
                      <a:srgbClr val="4472C4"/>
                    </a:solidFill>
                    <a:latin typeface="Sitka Banner" pitchFamily="2" charset="0"/>
                    <a:cs typeface="Times New Roman" panose="02020603050405020304" pitchFamily="18" charset="0"/>
                  </a:rPr>
                  <a:t> </a:t>
                </a:r>
                <a:r>
                  <a:rPr lang="en-US" sz="2933" dirty="0" err="1">
                    <a:solidFill>
                      <a:srgbClr val="4472C4"/>
                    </a:solidFill>
                    <a:latin typeface="Sitka Banner" pitchFamily="2" charset="0"/>
                    <a:cs typeface="Times New Roman" panose="02020603050405020304" pitchFamily="18" charset="0"/>
                  </a:rPr>
                  <a:t>từ</a:t>
                </a:r>
                <a:r>
                  <a:rPr lang="en-US" sz="2933" dirty="0">
                    <a:solidFill>
                      <a:srgbClr val="4472C4"/>
                    </a:solidFill>
                    <a:latin typeface="Sitka Banner" pitchFamily="2" charset="0"/>
                    <a:cs typeface="Times New Roman" panose="02020603050405020304" pitchFamily="18" charset="0"/>
                  </a:rPr>
                  <a:t> 1945 </a:t>
                </a:r>
                <a:r>
                  <a:rPr lang="en-US" sz="2933" dirty="0" err="1">
                    <a:solidFill>
                      <a:srgbClr val="4472C4"/>
                    </a:solidFill>
                    <a:latin typeface="Sitka Banner" pitchFamily="2" charset="0"/>
                    <a:cs typeface="Times New Roman" panose="02020603050405020304" pitchFamily="18" charset="0"/>
                  </a:rPr>
                  <a:t>đến</a:t>
                </a:r>
                <a:r>
                  <a:rPr lang="en-US" sz="2933" dirty="0">
                    <a:solidFill>
                      <a:srgbClr val="4472C4"/>
                    </a:solidFill>
                    <a:latin typeface="Sitka Banner" pitchFamily="2" charset="0"/>
                    <a:cs typeface="Times New Roman" panose="02020603050405020304" pitchFamily="18" charset="0"/>
                  </a:rPr>
                  <a:t> 1991</a:t>
                </a:r>
                <a:endParaRPr lang="vi-VN" sz="2933" dirty="0">
                  <a:solidFill>
                    <a:srgbClr val="4472C4"/>
                  </a:solidFill>
                  <a:latin typeface="Sitka Banner" pitchFamily="2" charset="0"/>
                  <a:cs typeface="Times New Roman" panose="02020603050405020304" pitchFamily="18" charset="0"/>
                </a:endParaRPr>
              </a:p>
            </p:txBody>
          </p:sp>
        </p:grpSp>
        <p:sp>
          <p:nvSpPr>
            <p:cNvPr id="12" name="TextBox 11">
              <a:extLst>
                <a:ext uri="{FF2B5EF4-FFF2-40B4-BE49-F238E27FC236}">
                  <a16:creationId xmlns:a16="http://schemas.microsoft.com/office/drawing/2014/main" id="{3406CEFC-F78B-9CDC-2F30-5660C70084A0}"/>
                </a:ext>
              </a:extLst>
            </p:cNvPr>
            <p:cNvSpPr txBox="1"/>
            <p:nvPr/>
          </p:nvSpPr>
          <p:spPr>
            <a:xfrm>
              <a:off x="2826325" y="3365821"/>
              <a:ext cx="863376" cy="625578"/>
            </a:xfrm>
            <a:prstGeom prst="rect">
              <a:avLst/>
            </a:prstGeom>
            <a:noFill/>
          </p:spPr>
          <p:txBody>
            <a:bodyPr wrap="square" rtlCol="0">
              <a:spAutoFit/>
            </a:bodyPr>
            <a:lstStyle/>
            <a:p>
              <a:pPr defTabSz="914377"/>
              <a:r>
                <a:rPr lang="en-US" sz="2800" b="1" dirty="0" err="1">
                  <a:solidFill>
                    <a:prstClr val="white"/>
                  </a:solidFill>
                  <a:latin typeface="Calibri"/>
                </a:rPr>
                <a:t>Nhóm</a:t>
              </a:r>
              <a:r>
                <a:rPr lang="en-US" sz="2800" b="1" dirty="0">
                  <a:solidFill>
                    <a:prstClr val="white"/>
                  </a:solidFill>
                  <a:latin typeface="Calibri"/>
                </a:rPr>
                <a:t> 3</a:t>
              </a:r>
              <a:endParaRPr lang="vi-VN" sz="2800" b="1" dirty="0">
                <a:solidFill>
                  <a:prstClr val="white"/>
                </a:solidFill>
                <a:latin typeface="Arial" panose="020B0604020202020204" pitchFamily="34" charset="0"/>
              </a:endParaRPr>
            </a:p>
          </p:txBody>
        </p:sp>
      </p:grpSp>
      <p:grpSp>
        <p:nvGrpSpPr>
          <p:cNvPr id="19" name="!!68">
            <a:extLst>
              <a:ext uri="{FF2B5EF4-FFF2-40B4-BE49-F238E27FC236}">
                <a16:creationId xmlns:a16="http://schemas.microsoft.com/office/drawing/2014/main" id="{FB299B24-6FAC-E611-88B4-B150A72930CC}"/>
              </a:ext>
            </a:extLst>
          </p:cNvPr>
          <p:cNvGrpSpPr/>
          <p:nvPr/>
        </p:nvGrpSpPr>
        <p:grpSpPr>
          <a:xfrm>
            <a:off x="772215" y="3926971"/>
            <a:ext cx="10264229" cy="1044412"/>
            <a:chOff x="311586" y="1704438"/>
            <a:chExt cx="5727506" cy="1164315"/>
          </a:xfrm>
        </p:grpSpPr>
        <p:grpSp>
          <p:nvGrpSpPr>
            <p:cNvPr id="20" name="A">
              <a:extLst>
                <a:ext uri="{FF2B5EF4-FFF2-40B4-BE49-F238E27FC236}">
                  <a16:creationId xmlns:a16="http://schemas.microsoft.com/office/drawing/2014/main" id="{64C58B48-4DB9-9190-15D4-4001DFE7F927}"/>
                </a:ext>
              </a:extLst>
            </p:cNvPr>
            <p:cNvGrpSpPr/>
            <p:nvPr/>
          </p:nvGrpSpPr>
          <p:grpSpPr>
            <a:xfrm>
              <a:off x="342462" y="1704438"/>
              <a:ext cx="5696630" cy="1164315"/>
              <a:chOff x="305391" y="3231515"/>
              <a:chExt cx="5696630" cy="1164315"/>
            </a:xfrm>
          </p:grpSpPr>
          <p:sp>
            <p:nvSpPr>
              <p:cNvPr id="22" name="Freeform: Shape 14">
                <a:extLst>
                  <a:ext uri="{FF2B5EF4-FFF2-40B4-BE49-F238E27FC236}">
                    <a16:creationId xmlns:a16="http://schemas.microsoft.com/office/drawing/2014/main" id="{97E2D229-622A-0B41-562C-47060D4E9930}"/>
                  </a:ext>
                </a:extLst>
              </p:cNvPr>
              <p:cNvSpPr/>
              <p:nvPr/>
            </p:nvSpPr>
            <p:spPr>
              <a:xfrm>
                <a:off x="305391" y="3437956"/>
                <a:ext cx="5696630" cy="957874"/>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chemeClr val="accent6">
                      <a:lumMod val="75000"/>
                    </a:schemeClr>
                  </a:gs>
                  <a:gs pos="100000">
                    <a:srgbClr val="00D76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vi-VN" sz="2400" dirty="0">
                  <a:solidFill>
                    <a:prstClr val="white"/>
                  </a:solidFill>
                  <a:latin typeface="Roboto"/>
                </a:endParaRPr>
              </a:p>
            </p:txBody>
          </p:sp>
          <p:sp>
            <p:nvSpPr>
              <p:cNvPr id="23" name="Rectangle 22">
                <a:extLst>
                  <a:ext uri="{FF2B5EF4-FFF2-40B4-BE49-F238E27FC236}">
                    <a16:creationId xmlns:a16="http://schemas.microsoft.com/office/drawing/2014/main" id="{D98DEB68-5BD7-7A79-47F9-E72BC8820F8B}"/>
                  </a:ext>
                </a:extLst>
              </p:cNvPr>
              <p:cNvSpPr/>
              <p:nvPr/>
            </p:nvSpPr>
            <p:spPr>
              <a:xfrm>
                <a:off x="475951" y="3348049"/>
                <a:ext cx="5239325" cy="876362"/>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sz="2400" dirty="0">
                  <a:solidFill>
                    <a:prstClr val="white"/>
                  </a:solidFill>
                  <a:latin typeface="Roboto"/>
                </a:endParaRPr>
              </a:p>
            </p:txBody>
          </p:sp>
          <p:sp>
            <p:nvSpPr>
              <p:cNvPr id="24" name="Freeform: Shape 16">
                <a:extLst>
                  <a:ext uri="{FF2B5EF4-FFF2-40B4-BE49-F238E27FC236}">
                    <a16:creationId xmlns:a16="http://schemas.microsoft.com/office/drawing/2014/main" id="{9703F498-2BFA-044E-5E26-FE251705A7A9}"/>
                  </a:ext>
                </a:extLst>
              </p:cNvPr>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a:gsLst>
                  <a:gs pos="0">
                    <a:srgbClr val="00B050"/>
                  </a:gs>
                  <a:gs pos="100000">
                    <a:srgbClr val="7EF556"/>
                  </a:gs>
                </a:gsLst>
                <a:lin ang="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defTabSz="914377">
                  <a:defRPr/>
                </a:pPr>
                <a:endParaRPr lang="vi-VN" sz="2400">
                  <a:solidFill>
                    <a:prstClr val="white"/>
                  </a:solidFill>
                  <a:latin typeface="Roboto"/>
                </a:endParaRPr>
              </a:p>
            </p:txBody>
          </p:sp>
          <p:sp>
            <p:nvSpPr>
              <p:cNvPr id="25" name="TextBox 24">
                <a:extLst>
                  <a:ext uri="{FF2B5EF4-FFF2-40B4-BE49-F238E27FC236}">
                    <a16:creationId xmlns:a16="http://schemas.microsoft.com/office/drawing/2014/main" id="{7E057416-1C22-8E4F-3F2D-C6CF2D051F06}"/>
                  </a:ext>
                </a:extLst>
              </p:cNvPr>
              <p:cNvSpPr txBox="1"/>
              <p:nvPr/>
            </p:nvSpPr>
            <p:spPr>
              <a:xfrm>
                <a:off x="1139280" y="3231515"/>
                <a:ext cx="4610372" cy="606091"/>
              </a:xfrm>
              <a:prstGeom prst="rect">
                <a:avLst/>
              </a:prstGeom>
              <a:noFill/>
            </p:spPr>
            <p:txBody>
              <a:bodyPr wrap="square" rtlCol="0">
                <a:spAutoFit/>
              </a:bodyPr>
              <a:lstStyle/>
              <a:p>
                <a:pPr algn="ctr" defTabSz="914377">
                  <a:defRPr/>
                </a:pPr>
                <a:r>
                  <a:rPr lang="en-US" sz="2933" dirty="0" err="1">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Tình</a:t>
                </a:r>
                <a:r>
                  <a:rPr lang="en-US" sz="2933" dirty="0">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hình</a:t>
                </a:r>
                <a:r>
                  <a:rPr lang="en-US" sz="2933" dirty="0">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kinh</a:t>
                </a:r>
                <a:r>
                  <a:rPr lang="en-US" sz="2933" dirty="0">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tế</a:t>
                </a:r>
                <a:r>
                  <a:rPr lang="en-US" sz="2933" dirty="0">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của</a:t>
                </a:r>
                <a:r>
                  <a:rPr lang="en-US" sz="2933" dirty="0">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 Liên </a:t>
                </a:r>
                <a:r>
                  <a:rPr lang="en-US" sz="2933" dirty="0" err="1">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Xô</a:t>
                </a:r>
                <a:r>
                  <a:rPr lang="en-US" sz="2933" dirty="0">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từ</a:t>
                </a:r>
                <a:r>
                  <a:rPr lang="en-US" sz="2933" dirty="0">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 </a:t>
                </a:r>
                <a:r>
                  <a:rPr lang="en-US" sz="2933" dirty="0" err="1">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năm</a:t>
                </a:r>
                <a:r>
                  <a:rPr lang="en-US" sz="2933" dirty="0">
                    <a:solidFill>
                      <a:srgbClr val="70AD47">
                        <a:lumMod val="75000"/>
                      </a:srgbClr>
                    </a:solidFill>
                    <a:latin typeface="Sitka Banner" pitchFamily="2" charset="0"/>
                    <a:ea typeface="Times New Roman" panose="02020603050405020304" pitchFamily="18" charset="0"/>
                    <a:cs typeface="Times New Roman" panose="02020603050405020304" pitchFamily="18" charset="0"/>
                  </a:rPr>
                  <a:t> 1945 - 1991</a:t>
                </a:r>
              </a:p>
            </p:txBody>
          </p:sp>
        </p:grpSp>
        <p:sp>
          <p:nvSpPr>
            <p:cNvPr id="21" name="TextBox 20">
              <a:extLst>
                <a:ext uri="{FF2B5EF4-FFF2-40B4-BE49-F238E27FC236}">
                  <a16:creationId xmlns:a16="http://schemas.microsoft.com/office/drawing/2014/main" id="{2C09F200-3D8C-9787-8254-95570D43A123}"/>
                </a:ext>
              </a:extLst>
            </p:cNvPr>
            <p:cNvSpPr txBox="1"/>
            <p:nvPr/>
          </p:nvSpPr>
          <p:spPr>
            <a:xfrm>
              <a:off x="311586" y="1707452"/>
              <a:ext cx="799781" cy="583288"/>
            </a:xfrm>
            <a:prstGeom prst="rect">
              <a:avLst/>
            </a:prstGeom>
            <a:noFill/>
          </p:spPr>
          <p:txBody>
            <a:bodyPr wrap="none" rtlCol="0">
              <a:spAutoFit/>
            </a:bodyPr>
            <a:lstStyle/>
            <a:p>
              <a:pPr defTabSz="914377"/>
              <a:r>
                <a:rPr lang="en-US" sz="2800" b="1" dirty="0" err="1">
                  <a:solidFill>
                    <a:prstClr val="white"/>
                  </a:solidFill>
                  <a:latin typeface="Calibri"/>
                </a:rPr>
                <a:t>Nhóm</a:t>
              </a:r>
              <a:r>
                <a:rPr lang="en-US" sz="2800" b="1" dirty="0">
                  <a:solidFill>
                    <a:prstClr val="white"/>
                  </a:solidFill>
                  <a:latin typeface="Calibri"/>
                </a:rPr>
                <a:t> 2</a:t>
              </a:r>
              <a:endParaRPr lang="vi-VN" sz="2800" b="1" dirty="0">
                <a:solidFill>
                  <a:prstClr val="white"/>
                </a:solidFill>
                <a:latin typeface="Arial" panose="020B0604020202020204" pitchFamily="34" charset="0"/>
              </a:endParaRPr>
            </a:p>
          </p:txBody>
        </p:sp>
      </p:grpSp>
      <p:sp>
        <p:nvSpPr>
          <p:cNvPr id="2" name="Rectangle 1">
            <a:extLst>
              <a:ext uri="{FF2B5EF4-FFF2-40B4-BE49-F238E27FC236}">
                <a16:creationId xmlns:a16="http://schemas.microsoft.com/office/drawing/2014/main" id="{7719FDB6-1888-B5D3-D90E-07756944C794}"/>
              </a:ext>
            </a:extLst>
          </p:cNvPr>
          <p:cNvSpPr/>
          <p:nvPr/>
        </p:nvSpPr>
        <p:spPr>
          <a:xfrm>
            <a:off x="0" y="-12464"/>
            <a:ext cx="12192000" cy="91125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BF6A8E1-1134-F823-3932-6B1412EDE4FC}"/>
              </a:ext>
            </a:extLst>
          </p:cNvPr>
          <p:cNvSpPr txBox="1"/>
          <p:nvPr/>
        </p:nvSpPr>
        <p:spPr>
          <a:xfrm>
            <a:off x="1118033" y="63001"/>
            <a:ext cx="11463706" cy="67710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1. Liên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Xô</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từ</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năm</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1945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đến</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năm</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1991</a:t>
            </a:r>
            <a:endParaRPr kumimoji="0" lang="vi-VN" sz="4400" b="0" i="0" u="none" strike="noStrike" kern="1200" cap="none" spc="0" normalizeH="0" baseline="0" noProof="0" dirty="0">
              <a:ln>
                <a:noFill/>
              </a:ln>
              <a:solidFill>
                <a:prstClr val="white"/>
              </a:solidFill>
              <a:effectLst/>
              <a:uLnTx/>
              <a:uFillTx/>
              <a:latin typeface="Sitka Banner" pitchFamily="2" charset="0"/>
              <a:ea typeface="+mn-ea"/>
              <a:cs typeface="+mn-cs"/>
            </a:endParaRPr>
          </a:p>
        </p:txBody>
      </p:sp>
      <p:sp>
        <p:nvSpPr>
          <p:cNvPr id="34" name="Freeform 34">
            <a:extLst>
              <a:ext uri="{FF2B5EF4-FFF2-40B4-BE49-F238E27FC236}">
                <a16:creationId xmlns:a16="http://schemas.microsoft.com/office/drawing/2014/main" id="{71101EA0-521A-2677-E3D6-DC9A5BF79D40}"/>
              </a:ext>
            </a:extLst>
          </p:cNvPr>
          <p:cNvSpPr/>
          <p:nvPr/>
        </p:nvSpPr>
        <p:spPr>
          <a:xfrm>
            <a:off x="-373873" y="64770"/>
            <a:ext cx="1246660" cy="911258"/>
          </a:xfrm>
          <a:custGeom>
            <a:avLst/>
            <a:gdLst/>
            <a:ahLst/>
            <a:cxnLst/>
            <a:rect l="l" t="t" r="r" b="b"/>
            <a:pathLst>
              <a:path w="3203673" h="2274608">
                <a:moveTo>
                  <a:pt x="0" y="0"/>
                </a:moveTo>
                <a:lnTo>
                  <a:pt x="3203673" y="0"/>
                </a:lnTo>
                <a:lnTo>
                  <a:pt x="3203673" y="2274608"/>
                </a:lnTo>
                <a:lnTo>
                  <a:pt x="0" y="2274608"/>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5" name="Picture 34">
            <a:extLst>
              <a:ext uri="{FF2B5EF4-FFF2-40B4-BE49-F238E27FC236}">
                <a16:creationId xmlns:a16="http://schemas.microsoft.com/office/drawing/2014/main" id="{200F57F9-92FC-4BBD-C08E-3F0F75377E15}"/>
              </a:ext>
            </a:extLst>
          </p:cNvPr>
          <p:cNvPicPr>
            <a:picLocks noChangeAspect="1"/>
          </p:cNvPicPr>
          <p:nvPr/>
        </p:nvPicPr>
        <p:blipFill rotWithShape="1">
          <a:blip r:embed="rId4">
            <a:extLst>
              <a:ext uri="{28A0092B-C50C-407E-A947-70E740481C1C}">
                <a14:useLocalDpi xmlns:a14="http://schemas.microsoft.com/office/drawing/2010/main" val="0"/>
              </a:ext>
            </a:extLst>
          </a:blip>
          <a:srcRect b="37197"/>
          <a:stretch/>
        </p:blipFill>
        <p:spPr>
          <a:xfrm>
            <a:off x="11058525" y="-94751"/>
            <a:ext cx="1235272" cy="775788"/>
          </a:xfrm>
          <a:prstGeom prst="rect">
            <a:avLst/>
          </a:prstGeom>
        </p:spPr>
      </p:pic>
      <p:grpSp>
        <p:nvGrpSpPr>
          <p:cNvPr id="37" name="Group 36">
            <a:extLst>
              <a:ext uri="{FF2B5EF4-FFF2-40B4-BE49-F238E27FC236}">
                <a16:creationId xmlns:a16="http://schemas.microsoft.com/office/drawing/2014/main" id="{BECA3C63-17F4-0161-2CD7-F14624915C31}"/>
              </a:ext>
            </a:extLst>
          </p:cNvPr>
          <p:cNvGrpSpPr/>
          <p:nvPr/>
        </p:nvGrpSpPr>
        <p:grpSpPr>
          <a:xfrm>
            <a:off x="5489268" y="924236"/>
            <a:ext cx="3039521" cy="1358471"/>
            <a:chOff x="4884803" y="2153787"/>
            <a:chExt cx="3039521" cy="1358471"/>
          </a:xfrm>
          <a:solidFill>
            <a:srgbClr val="1F4E79"/>
          </a:solidFill>
        </p:grpSpPr>
        <p:sp>
          <p:nvSpPr>
            <p:cNvPr id="38" name="Rectangle 37">
              <a:extLst>
                <a:ext uri="{FF2B5EF4-FFF2-40B4-BE49-F238E27FC236}">
                  <a16:creationId xmlns:a16="http://schemas.microsoft.com/office/drawing/2014/main" id="{C23EB0E5-0EF7-C253-B571-979B38918686}"/>
                </a:ext>
              </a:extLst>
            </p:cNvPr>
            <p:cNvSpPr/>
            <p:nvPr/>
          </p:nvSpPr>
          <p:spPr>
            <a:xfrm>
              <a:off x="4891564" y="2153787"/>
              <a:ext cx="2971800" cy="127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Stopwatch with solid fill">
              <a:extLst>
                <a:ext uri="{FF2B5EF4-FFF2-40B4-BE49-F238E27FC236}">
                  <a16:creationId xmlns:a16="http://schemas.microsoft.com/office/drawing/2014/main" id="{1D8E8D77-6889-E5D0-91D1-3A9BEE9504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884803" y="2174904"/>
              <a:ext cx="1089320" cy="1089320"/>
            </a:xfrm>
            <a:prstGeom prst="rect">
              <a:avLst/>
            </a:prstGeom>
          </p:spPr>
        </p:pic>
        <p:sp>
          <p:nvSpPr>
            <p:cNvPr id="40" name="TextBox 39">
              <a:extLst>
                <a:ext uri="{FF2B5EF4-FFF2-40B4-BE49-F238E27FC236}">
                  <a16:creationId xmlns:a16="http://schemas.microsoft.com/office/drawing/2014/main" id="{559264F6-84A7-512B-72C3-791190AA6B6A}"/>
                </a:ext>
              </a:extLst>
            </p:cNvPr>
            <p:cNvSpPr txBox="1"/>
            <p:nvPr/>
          </p:nvSpPr>
          <p:spPr>
            <a:xfrm>
              <a:off x="5627506" y="2188819"/>
              <a:ext cx="2296818" cy="1323439"/>
            </a:xfrm>
            <a:prstGeom prst="rect">
              <a:avLst/>
            </a:prstGeom>
            <a:grpFill/>
          </p:spPr>
          <p:txBody>
            <a:bodyPr wrap="square" rtlCol="0">
              <a:spAutoFit/>
            </a:bodyPr>
            <a:lstStyle/>
            <a:p>
              <a:pPr algn="ctr"/>
              <a:r>
                <a:rPr lang="en-US" sz="4000" dirty="0" err="1">
                  <a:solidFill>
                    <a:schemeClr val="bg1"/>
                  </a:solidFill>
                  <a:latin typeface="Sitka Banner" pitchFamily="2" charset="0"/>
                </a:rPr>
                <a:t>Thời</a:t>
              </a:r>
              <a:r>
                <a:rPr lang="en-US" sz="4000" dirty="0">
                  <a:solidFill>
                    <a:schemeClr val="bg1"/>
                  </a:solidFill>
                  <a:latin typeface="Sitka Banner" pitchFamily="2" charset="0"/>
                </a:rPr>
                <a:t> </a:t>
              </a:r>
              <a:r>
                <a:rPr lang="en-US" sz="4000" dirty="0" err="1">
                  <a:solidFill>
                    <a:schemeClr val="bg1"/>
                  </a:solidFill>
                  <a:latin typeface="Sitka Banner" pitchFamily="2" charset="0"/>
                </a:rPr>
                <a:t>gian</a:t>
              </a:r>
              <a:r>
                <a:rPr lang="en-US" sz="4000" dirty="0">
                  <a:solidFill>
                    <a:schemeClr val="bg1"/>
                  </a:solidFill>
                  <a:latin typeface="Sitka Banner" pitchFamily="2" charset="0"/>
                </a:rPr>
                <a:t> 5 </a:t>
              </a:r>
              <a:r>
                <a:rPr lang="en-US" sz="4000" dirty="0" err="1">
                  <a:solidFill>
                    <a:schemeClr val="bg1"/>
                  </a:solidFill>
                  <a:latin typeface="Sitka Banner" pitchFamily="2" charset="0"/>
                </a:rPr>
                <a:t>phút</a:t>
              </a:r>
              <a:endParaRPr lang="en-US" sz="4000" dirty="0">
                <a:solidFill>
                  <a:schemeClr val="bg1"/>
                </a:solidFill>
                <a:latin typeface="Sitka Banner" pitchFamily="2" charset="0"/>
              </a:endParaRPr>
            </a:p>
          </p:txBody>
        </p:sp>
      </p:grpSp>
      <p:grpSp>
        <p:nvGrpSpPr>
          <p:cNvPr id="41" name="Group 40">
            <a:extLst>
              <a:ext uri="{FF2B5EF4-FFF2-40B4-BE49-F238E27FC236}">
                <a16:creationId xmlns:a16="http://schemas.microsoft.com/office/drawing/2014/main" id="{D3013A75-3B42-F2CE-771F-3EC3D0443256}"/>
              </a:ext>
            </a:extLst>
          </p:cNvPr>
          <p:cNvGrpSpPr/>
          <p:nvPr/>
        </p:nvGrpSpPr>
        <p:grpSpPr>
          <a:xfrm>
            <a:off x="8924553" y="891459"/>
            <a:ext cx="3187595" cy="1391248"/>
            <a:chOff x="8320088" y="2121010"/>
            <a:chExt cx="3187595" cy="1391248"/>
          </a:xfrm>
          <a:solidFill>
            <a:srgbClr val="1F4E79"/>
          </a:solidFill>
        </p:grpSpPr>
        <p:sp>
          <p:nvSpPr>
            <p:cNvPr id="42" name="Rectangle 41">
              <a:extLst>
                <a:ext uri="{FF2B5EF4-FFF2-40B4-BE49-F238E27FC236}">
                  <a16:creationId xmlns:a16="http://schemas.microsoft.com/office/drawing/2014/main" id="{5F163F3F-728D-7534-A6E8-8B5E0A72F08C}"/>
                </a:ext>
              </a:extLst>
            </p:cNvPr>
            <p:cNvSpPr/>
            <p:nvPr/>
          </p:nvSpPr>
          <p:spPr>
            <a:xfrm>
              <a:off x="8320088" y="2153787"/>
              <a:ext cx="2971800" cy="127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Document with solid fill">
              <a:extLst>
                <a:ext uri="{FF2B5EF4-FFF2-40B4-BE49-F238E27FC236}">
                  <a16:creationId xmlns:a16="http://schemas.microsoft.com/office/drawing/2014/main" id="{51587F62-D702-D235-7C28-535678EBA3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333496" y="2121010"/>
              <a:ext cx="1089320" cy="1089320"/>
            </a:xfrm>
            <a:prstGeom prst="rect">
              <a:avLst/>
            </a:prstGeom>
          </p:spPr>
        </p:pic>
        <p:sp>
          <p:nvSpPr>
            <p:cNvPr id="44" name="TextBox 43">
              <a:extLst>
                <a:ext uri="{FF2B5EF4-FFF2-40B4-BE49-F238E27FC236}">
                  <a16:creationId xmlns:a16="http://schemas.microsoft.com/office/drawing/2014/main" id="{75F10933-C9A8-0B88-0FD6-A2A6E2717DBA}"/>
                </a:ext>
              </a:extLst>
            </p:cNvPr>
            <p:cNvSpPr txBox="1"/>
            <p:nvPr/>
          </p:nvSpPr>
          <p:spPr>
            <a:xfrm>
              <a:off x="8791115" y="2188819"/>
              <a:ext cx="2716568" cy="1323439"/>
            </a:xfrm>
            <a:prstGeom prst="rect">
              <a:avLst/>
            </a:prstGeom>
            <a:grpFill/>
          </p:spPr>
          <p:txBody>
            <a:bodyPr wrap="square" rtlCol="0">
              <a:spAutoFit/>
            </a:bodyPr>
            <a:lstStyle/>
            <a:p>
              <a:pPr algn="ctr"/>
              <a:r>
                <a:rPr lang="en-US" sz="4000" dirty="0" err="1">
                  <a:solidFill>
                    <a:schemeClr val="bg1"/>
                  </a:solidFill>
                  <a:latin typeface="Sitka Banner" pitchFamily="2" charset="0"/>
                </a:rPr>
                <a:t>Khai</a:t>
              </a:r>
              <a:r>
                <a:rPr lang="en-US" sz="4000" dirty="0">
                  <a:solidFill>
                    <a:schemeClr val="bg1"/>
                  </a:solidFill>
                  <a:latin typeface="Sitka Banner" pitchFamily="2" charset="0"/>
                </a:rPr>
                <a:t> </a:t>
              </a:r>
              <a:r>
                <a:rPr lang="en-US" sz="4000" dirty="0" err="1">
                  <a:solidFill>
                    <a:schemeClr val="bg1"/>
                  </a:solidFill>
                  <a:latin typeface="Sitka Banner" pitchFamily="2" charset="0"/>
                </a:rPr>
                <a:t>thác</a:t>
              </a:r>
              <a:r>
                <a:rPr lang="en-US" sz="4000" dirty="0">
                  <a:solidFill>
                    <a:schemeClr val="bg1"/>
                  </a:solidFill>
                  <a:latin typeface="Sitka Banner" pitchFamily="2" charset="0"/>
                </a:rPr>
                <a:t> SGK tr44-46</a:t>
              </a:r>
            </a:p>
          </p:txBody>
        </p:sp>
      </p:grpSp>
      <p:grpSp>
        <p:nvGrpSpPr>
          <p:cNvPr id="45" name="Group 44">
            <a:extLst>
              <a:ext uri="{FF2B5EF4-FFF2-40B4-BE49-F238E27FC236}">
                <a16:creationId xmlns:a16="http://schemas.microsoft.com/office/drawing/2014/main" id="{D4C38BDC-7152-EF1C-1AD5-2FA2C0C2D11A}"/>
              </a:ext>
            </a:extLst>
          </p:cNvPr>
          <p:cNvGrpSpPr/>
          <p:nvPr/>
        </p:nvGrpSpPr>
        <p:grpSpPr>
          <a:xfrm>
            <a:off x="2067505" y="916277"/>
            <a:ext cx="2971800" cy="1366430"/>
            <a:chOff x="1463040" y="2145828"/>
            <a:chExt cx="2971800" cy="1366430"/>
          </a:xfrm>
          <a:solidFill>
            <a:srgbClr val="1F4E79"/>
          </a:solidFill>
        </p:grpSpPr>
        <p:sp>
          <p:nvSpPr>
            <p:cNvPr id="46" name="Rectangle 45">
              <a:extLst>
                <a:ext uri="{FF2B5EF4-FFF2-40B4-BE49-F238E27FC236}">
                  <a16:creationId xmlns:a16="http://schemas.microsoft.com/office/drawing/2014/main" id="{443D0C5C-535A-5FDE-BBD8-B4032DDE3D7A}"/>
                </a:ext>
              </a:extLst>
            </p:cNvPr>
            <p:cNvSpPr/>
            <p:nvPr/>
          </p:nvSpPr>
          <p:spPr>
            <a:xfrm>
              <a:off x="1463040" y="2153787"/>
              <a:ext cx="2971800" cy="127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18D4E5E-C4C0-2DFD-84ED-FCC0728C5878}"/>
                </a:ext>
              </a:extLst>
            </p:cNvPr>
            <p:cNvSpPr txBox="1"/>
            <p:nvPr/>
          </p:nvSpPr>
          <p:spPr>
            <a:xfrm>
              <a:off x="2055538" y="2188819"/>
              <a:ext cx="2296818" cy="1323439"/>
            </a:xfrm>
            <a:prstGeom prst="rect">
              <a:avLst/>
            </a:prstGeom>
            <a:grpFill/>
          </p:spPr>
          <p:txBody>
            <a:bodyPr wrap="square" rtlCol="0">
              <a:spAutoFit/>
            </a:bodyPr>
            <a:lstStyle/>
            <a:p>
              <a:pPr algn="ctr"/>
              <a:r>
                <a:rPr lang="en-US" sz="4000" dirty="0" err="1">
                  <a:solidFill>
                    <a:schemeClr val="bg1"/>
                  </a:solidFill>
                  <a:latin typeface="Sitka Banner" pitchFamily="2" charset="0"/>
                </a:rPr>
                <a:t>Làm</a:t>
              </a:r>
              <a:r>
                <a:rPr lang="en-US" sz="4000" dirty="0">
                  <a:solidFill>
                    <a:schemeClr val="bg1"/>
                  </a:solidFill>
                  <a:latin typeface="Sitka Banner" pitchFamily="2" charset="0"/>
                </a:rPr>
                <a:t> </a:t>
              </a:r>
              <a:r>
                <a:rPr lang="en-US" sz="4000" dirty="0" err="1">
                  <a:solidFill>
                    <a:schemeClr val="bg1"/>
                  </a:solidFill>
                  <a:latin typeface="Sitka Banner" pitchFamily="2" charset="0"/>
                </a:rPr>
                <a:t>việc</a:t>
              </a:r>
              <a:r>
                <a:rPr lang="en-US" sz="4000" dirty="0">
                  <a:solidFill>
                    <a:schemeClr val="bg1"/>
                  </a:solidFill>
                  <a:latin typeface="Sitka Banner" pitchFamily="2" charset="0"/>
                </a:rPr>
                <a:t> </a:t>
              </a:r>
              <a:r>
                <a:rPr lang="en-US" sz="4000" dirty="0" err="1">
                  <a:solidFill>
                    <a:schemeClr val="bg1"/>
                  </a:solidFill>
                  <a:latin typeface="Sitka Banner" pitchFamily="2" charset="0"/>
                </a:rPr>
                <a:t>theo</a:t>
              </a:r>
              <a:r>
                <a:rPr lang="en-US" sz="4000" dirty="0">
                  <a:solidFill>
                    <a:schemeClr val="bg1"/>
                  </a:solidFill>
                  <a:latin typeface="Sitka Banner" pitchFamily="2" charset="0"/>
                </a:rPr>
                <a:t> </a:t>
              </a:r>
              <a:r>
                <a:rPr lang="en-US" sz="4000" dirty="0" err="1">
                  <a:solidFill>
                    <a:schemeClr val="bg1"/>
                  </a:solidFill>
                  <a:latin typeface="Sitka Banner" pitchFamily="2" charset="0"/>
                </a:rPr>
                <a:t>nhóm</a:t>
              </a:r>
              <a:endParaRPr lang="en-US" sz="4000" dirty="0">
                <a:solidFill>
                  <a:schemeClr val="bg1"/>
                </a:solidFill>
                <a:latin typeface="Sitka Banner" pitchFamily="2" charset="0"/>
              </a:endParaRPr>
            </a:p>
          </p:txBody>
        </p:sp>
        <p:pic>
          <p:nvPicPr>
            <p:cNvPr id="48" name="Graphic 47" descr="Meeting with solid fill">
              <a:extLst>
                <a:ext uri="{FF2B5EF4-FFF2-40B4-BE49-F238E27FC236}">
                  <a16:creationId xmlns:a16="http://schemas.microsoft.com/office/drawing/2014/main" id="{56B2E63C-CC1A-B950-5746-104CCCA8ECA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539186" y="2145828"/>
              <a:ext cx="914400" cy="914400"/>
            </a:xfrm>
            <a:prstGeom prst="rect">
              <a:avLst/>
            </a:prstGeom>
          </p:spPr>
        </p:pic>
      </p:grpSp>
      <p:sp>
        <p:nvSpPr>
          <p:cNvPr id="49" name="Rectangle 48">
            <a:extLst>
              <a:ext uri="{FF2B5EF4-FFF2-40B4-BE49-F238E27FC236}">
                <a16:creationId xmlns:a16="http://schemas.microsoft.com/office/drawing/2014/main" id="{49231727-F40B-E847-A056-DC68DE4ED554}"/>
              </a:ext>
            </a:extLst>
          </p:cNvPr>
          <p:cNvSpPr/>
          <p:nvPr/>
        </p:nvSpPr>
        <p:spPr>
          <a:xfrm>
            <a:off x="146755" y="906877"/>
            <a:ext cx="1838265" cy="1505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Sitka Banner" pitchFamily="2" charset="0"/>
              </a:rPr>
              <a:t>Nhiệm</a:t>
            </a:r>
            <a:r>
              <a:rPr lang="en-US" sz="2800" dirty="0">
                <a:latin typeface="Sitka Banner" pitchFamily="2" charset="0"/>
              </a:rPr>
              <a:t> </a:t>
            </a:r>
            <a:r>
              <a:rPr lang="en-US" sz="2800" dirty="0" err="1">
                <a:latin typeface="Sitka Banner" pitchFamily="2" charset="0"/>
              </a:rPr>
              <a:t>vụ</a:t>
            </a:r>
            <a:r>
              <a:rPr lang="en-US" sz="2800" dirty="0">
                <a:latin typeface="Sitka Banner" pitchFamily="2" charset="0"/>
              </a:rPr>
              <a:t>: Hoàn </a:t>
            </a:r>
            <a:r>
              <a:rPr lang="en-US" sz="2800" dirty="0" err="1">
                <a:latin typeface="Sitka Banner" pitchFamily="2" charset="0"/>
              </a:rPr>
              <a:t>thành</a:t>
            </a:r>
            <a:endParaRPr lang="en-US" sz="2800" dirty="0">
              <a:latin typeface="Sitka Banner" pitchFamily="2" charset="0"/>
            </a:endParaRPr>
          </a:p>
          <a:p>
            <a:pPr algn="ctr"/>
            <a:r>
              <a:rPr lang="en-US" sz="2800" dirty="0">
                <a:latin typeface="Sitka Banner" pitchFamily="2" charset="0"/>
              </a:rPr>
              <a:t>PHT</a:t>
            </a:r>
          </a:p>
        </p:txBody>
      </p:sp>
    </p:spTree>
    <p:extLst>
      <p:ext uri="{BB962C8B-B14F-4D97-AF65-F5344CB8AC3E}">
        <p14:creationId xmlns:p14="http://schemas.microsoft.com/office/powerpoint/2010/main" val="156759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1+#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14:presetBounceEnd="44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44000">
                                          <p:cBhvr additive="base">
                                            <p:cTn id="25" dur="125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26"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14:presetBounceEnd="44000">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14:bounceEnd="44000">
                                          <p:cBhvr additive="base">
                                            <p:cTn id="31" dur="1250" fill="hold"/>
                                            <p:tgtEl>
                                              <p:spTgt spid="19"/>
                                            </p:tgtEl>
                                            <p:attrNameLst>
                                              <p:attrName>ppt_x</p:attrName>
                                            </p:attrNameLst>
                                          </p:cBhvr>
                                          <p:tavLst>
                                            <p:tav tm="0">
                                              <p:val>
                                                <p:strVal val="0-#ppt_w/2"/>
                                              </p:val>
                                            </p:tav>
                                            <p:tav tm="100000">
                                              <p:val>
                                                <p:strVal val="#ppt_x"/>
                                              </p:val>
                                            </p:tav>
                                          </p:tavLst>
                                        </p:anim>
                                        <p:anim calcmode="lin" valueType="num" p14:bounceEnd="44000">
                                          <p:cBhvr additive="base">
                                            <p:cTn id="32" dur="12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14:presetBounceEnd="44000">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14:bounceEnd="44000">
                                          <p:cBhvr additive="base">
                                            <p:cTn id="37" dur="1250" fill="hold"/>
                                            <p:tgtEl>
                                              <p:spTgt spid="10"/>
                                            </p:tgtEl>
                                            <p:attrNameLst>
                                              <p:attrName>ppt_x</p:attrName>
                                            </p:attrNameLst>
                                          </p:cBhvr>
                                          <p:tavLst>
                                            <p:tav tm="0">
                                              <p:val>
                                                <p:strVal val="0-#ppt_w/2"/>
                                              </p:val>
                                            </p:tav>
                                            <p:tav tm="100000">
                                              <p:val>
                                                <p:strVal val="#ppt_x"/>
                                              </p:val>
                                            </p:tav>
                                          </p:tavLst>
                                        </p:anim>
                                        <p:anim calcmode="lin" valueType="num" p14:bounceEnd="44000">
                                          <p:cBhvr additive="base">
                                            <p:cTn id="38"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1+#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250" fill="hold"/>
                                            <p:tgtEl>
                                              <p:spTgt spid="3"/>
                                            </p:tgtEl>
                                            <p:attrNameLst>
                                              <p:attrName>ppt_x</p:attrName>
                                            </p:attrNameLst>
                                          </p:cBhvr>
                                          <p:tavLst>
                                            <p:tav tm="0">
                                              <p:val>
                                                <p:strVal val="0-#ppt_w/2"/>
                                              </p:val>
                                            </p:tav>
                                            <p:tav tm="100000">
                                              <p:val>
                                                <p:strVal val="#ppt_x"/>
                                              </p:val>
                                            </p:tav>
                                          </p:tavLst>
                                        </p:anim>
                                        <p:anim calcmode="lin" valueType="num">
                                          <p:cBhvr additive="base">
                                            <p:cTn id="26"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250" fill="hold"/>
                                            <p:tgtEl>
                                              <p:spTgt spid="19"/>
                                            </p:tgtEl>
                                            <p:attrNameLst>
                                              <p:attrName>ppt_x</p:attrName>
                                            </p:attrNameLst>
                                          </p:cBhvr>
                                          <p:tavLst>
                                            <p:tav tm="0">
                                              <p:val>
                                                <p:strVal val="0-#ppt_w/2"/>
                                              </p:val>
                                            </p:tav>
                                            <p:tav tm="100000">
                                              <p:val>
                                                <p:strVal val="#ppt_x"/>
                                              </p:val>
                                            </p:tav>
                                          </p:tavLst>
                                        </p:anim>
                                        <p:anim calcmode="lin" valueType="num">
                                          <p:cBhvr additive="base">
                                            <p:cTn id="32" dur="12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250" fill="hold"/>
                                            <p:tgtEl>
                                              <p:spTgt spid="10"/>
                                            </p:tgtEl>
                                            <p:attrNameLst>
                                              <p:attrName>ppt_x</p:attrName>
                                            </p:attrNameLst>
                                          </p:cBhvr>
                                          <p:tavLst>
                                            <p:tav tm="0">
                                              <p:val>
                                                <p:strVal val="0-#ppt_w/2"/>
                                              </p:val>
                                            </p:tav>
                                            <p:tav tm="100000">
                                              <p:val>
                                                <p:strVal val="#ppt_x"/>
                                              </p:val>
                                            </p:tav>
                                          </p:tavLst>
                                        </p:anim>
                                        <p:anim calcmode="lin" valueType="num">
                                          <p:cBhvr additive="base">
                                            <p:cTn id="38"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D8EC0"/>
            </a:gs>
            <a:gs pos="35000">
              <a:srgbClr val="FFF9AB"/>
            </a:gs>
            <a:gs pos="100000">
              <a:srgbClr val="6EBFF7"/>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D0B844A-D310-69DD-05AE-EEB77434D710}"/>
              </a:ext>
            </a:extLst>
          </p:cNvPr>
          <p:cNvGrpSpPr/>
          <p:nvPr/>
        </p:nvGrpSpPr>
        <p:grpSpPr>
          <a:xfrm>
            <a:off x="175098" y="1019359"/>
            <a:ext cx="4258427" cy="3238184"/>
            <a:chOff x="6522088" y="1514667"/>
            <a:chExt cx="4258427" cy="3238184"/>
          </a:xfrm>
        </p:grpSpPr>
        <p:sp>
          <p:nvSpPr>
            <p:cNvPr id="37" name="Flowchart: Alternate Process 36">
              <a:extLst>
                <a:ext uri="{FF2B5EF4-FFF2-40B4-BE49-F238E27FC236}">
                  <a16:creationId xmlns:a16="http://schemas.microsoft.com/office/drawing/2014/main" id="{DFA5C7B2-D19E-0DC8-75F1-4A4BC3ED1B6B}"/>
                </a:ext>
              </a:extLst>
            </p:cNvPr>
            <p:cNvSpPr/>
            <p:nvPr/>
          </p:nvSpPr>
          <p:spPr>
            <a:xfrm>
              <a:off x="6718466" y="1514667"/>
              <a:ext cx="4062049" cy="3238184"/>
            </a:xfrm>
            <a:prstGeom prst="flowChartAlternateProcess">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Flowchart: Extract 37">
              <a:extLst>
                <a:ext uri="{FF2B5EF4-FFF2-40B4-BE49-F238E27FC236}">
                  <a16:creationId xmlns:a16="http://schemas.microsoft.com/office/drawing/2014/main" id="{AEA1F86C-E204-8DDA-10C9-F07CE88279BE}"/>
                </a:ext>
              </a:extLst>
            </p:cNvPr>
            <p:cNvSpPr/>
            <p:nvPr/>
          </p:nvSpPr>
          <p:spPr>
            <a:xfrm rot="16200000">
              <a:off x="6536273" y="2163872"/>
              <a:ext cx="271865" cy="300236"/>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9" name="Flowchart: Extract 38">
              <a:extLst>
                <a:ext uri="{FF2B5EF4-FFF2-40B4-BE49-F238E27FC236}">
                  <a16:creationId xmlns:a16="http://schemas.microsoft.com/office/drawing/2014/main" id="{03435C80-C66A-5E84-3CA4-51E017DB1B6D}"/>
                </a:ext>
              </a:extLst>
            </p:cNvPr>
            <p:cNvSpPr/>
            <p:nvPr/>
          </p:nvSpPr>
          <p:spPr>
            <a:xfrm rot="16200000">
              <a:off x="7266816" y="2863920"/>
              <a:ext cx="271865" cy="271865"/>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Flowchart: Extract 39">
              <a:extLst>
                <a:ext uri="{FF2B5EF4-FFF2-40B4-BE49-F238E27FC236}">
                  <a16:creationId xmlns:a16="http://schemas.microsoft.com/office/drawing/2014/main" id="{D45A9838-AE94-EE50-9C43-8124F7066F9C}"/>
                </a:ext>
              </a:extLst>
            </p:cNvPr>
            <p:cNvSpPr/>
            <p:nvPr/>
          </p:nvSpPr>
          <p:spPr>
            <a:xfrm rot="16200000">
              <a:off x="7266816" y="3882802"/>
              <a:ext cx="271865" cy="271865"/>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xtBox 40">
              <a:extLst>
                <a:ext uri="{FF2B5EF4-FFF2-40B4-BE49-F238E27FC236}">
                  <a16:creationId xmlns:a16="http://schemas.microsoft.com/office/drawing/2014/main" id="{35A93A73-1044-2A42-6200-54C6FBAD7E69}"/>
                </a:ext>
              </a:extLst>
            </p:cNvPr>
            <p:cNvSpPr txBox="1"/>
            <p:nvPr/>
          </p:nvSpPr>
          <p:spPr>
            <a:xfrm>
              <a:off x="6881422" y="2198143"/>
              <a:ext cx="1779926" cy="1600438"/>
            </a:xfrm>
            <a:prstGeom prst="rect">
              <a:avLst/>
            </a:prstGeom>
            <a:noFill/>
          </p:spPr>
          <p:txBody>
            <a:bodyPr wrap="square" rtlCol="0">
              <a:spAutoFit/>
            </a:bodyPr>
            <a:lstStyle/>
            <a:p>
              <a:pPr algn="just"/>
              <a:r>
                <a:rPr lang="en-US" sz="1400" b="1" dirty="0">
                  <a:solidFill>
                    <a:schemeClr val="bg1"/>
                  </a:solidFill>
                  <a:latin typeface="Sitka Banner" pitchFamily="2" charset="0"/>
                </a:rPr>
                <a:t>-</a:t>
              </a:r>
              <a:r>
                <a:rPr lang="en-US" sz="1400" b="1" dirty="0" err="1">
                  <a:solidFill>
                    <a:schemeClr val="bg1"/>
                  </a:solidFill>
                  <a:latin typeface="Sitka Banner" pitchFamily="2" charset="0"/>
                </a:rPr>
                <a:t>Đối</a:t>
              </a:r>
              <a:r>
                <a:rPr lang="en-US" sz="1400" b="1" dirty="0">
                  <a:solidFill>
                    <a:schemeClr val="bg1"/>
                  </a:solidFill>
                  <a:latin typeface="Sitka Banner" pitchFamily="2" charset="0"/>
                </a:rPr>
                <a:t> </a:t>
              </a:r>
              <a:r>
                <a:rPr lang="en-US" sz="1400" b="1" dirty="0" err="1">
                  <a:solidFill>
                    <a:schemeClr val="bg1"/>
                  </a:solidFill>
                  <a:latin typeface="Sitka Banner" pitchFamily="2" charset="0"/>
                </a:rPr>
                <a:t>nội</a:t>
              </a:r>
              <a:r>
                <a:rPr lang="en-US" sz="1400" dirty="0">
                  <a:solidFill>
                    <a:schemeClr val="bg1"/>
                  </a:solidFill>
                  <a:latin typeface="Sitka Banner" pitchFamily="2" charset="0"/>
                </a:rPr>
                <a:t>:  </a:t>
              </a:r>
            </a:p>
            <a:p>
              <a:pPr marL="457200" indent="-457200" algn="just">
                <a:buFontTx/>
                <a:buChar char="-"/>
              </a:pPr>
              <a:endParaRPr lang="en-US" sz="1400" dirty="0">
                <a:solidFill>
                  <a:schemeClr val="bg1"/>
                </a:solidFill>
                <a:latin typeface="Sitka Banner" pitchFamily="2" charset="0"/>
              </a:endParaRPr>
            </a:p>
            <a:p>
              <a:pPr marL="457200" indent="-457200" algn="just">
                <a:buFontTx/>
                <a:buChar char="-"/>
              </a:pPr>
              <a:endParaRPr lang="en-US" sz="1400" dirty="0">
                <a:solidFill>
                  <a:schemeClr val="bg1"/>
                </a:solidFill>
                <a:latin typeface="Sitka Banner" pitchFamily="2" charset="0"/>
              </a:endParaRPr>
            </a:p>
            <a:p>
              <a:pPr marL="457200" indent="-457200" algn="just">
                <a:buFontTx/>
                <a:buChar char="-"/>
              </a:pPr>
              <a:endParaRPr lang="en-US" sz="1400" dirty="0">
                <a:solidFill>
                  <a:schemeClr val="bg1"/>
                </a:solidFill>
                <a:latin typeface="Sitka Banner" pitchFamily="2" charset="0"/>
              </a:endParaRPr>
            </a:p>
            <a:p>
              <a:pPr marL="457200" indent="-457200" algn="just">
                <a:buFontTx/>
                <a:buChar char="-"/>
              </a:pPr>
              <a:endParaRPr lang="en-US" sz="1400" dirty="0">
                <a:solidFill>
                  <a:schemeClr val="bg1"/>
                </a:solidFill>
                <a:latin typeface="Sitka Banner" pitchFamily="2" charset="0"/>
              </a:endParaRPr>
            </a:p>
            <a:p>
              <a:pPr algn="just"/>
              <a:endParaRPr lang="vi-VN" sz="1400" dirty="0">
                <a:solidFill>
                  <a:schemeClr val="bg1"/>
                </a:solidFill>
                <a:latin typeface="Sitka Banner" pitchFamily="2" charset="0"/>
              </a:endParaRPr>
            </a:p>
            <a:p>
              <a:pPr algn="just"/>
              <a:r>
                <a:rPr lang="vi-VN" sz="1400" dirty="0">
                  <a:solidFill>
                    <a:schemeClr val="bg1"/>
                  </a:solidFill>
                  <a:latin typeface="Sitka Banner" pitchFamily="2" charset="0"/>
                </a:rPr>
                <a:t>- </a:t>
              </a:r>
              <a:r>
                <a:rPr lang="en-US" sz="1400" b="1" dirty="0" err="1">
                  <a:solidFill>
                    <a:schemeClr val="bg1"/>
                  </a:solidFill>
                  <a:latin typeface="Sitka Banner" pitchFamily="2" charset="0"/>
                </a:rPr>
                <a:t>Đối</a:t>
              </a:r>
              <a:r>
                <a:rPr lang="en-US" sz="1400" b="1" dirty="0">
                  <a:solidFill>
                    <a:schemeClr val="bg1"/>
                  </a:solidFill>
                  <a:latin typeface="Sitka Banner" pitchFamily="2" charset="0"/>
                </a:rPr>
                <a:t> </a:t>
              </a:r>
              <a:r>
                <a:rPr lang="en-US" sz="1400" b="1" dirty="0" err="1">
                  <a:solidFill>
                    <a:schemeClr val="bg1"/>
                  </a:solidFill>
                  <a:latin typeface="Sitka Banner" pitchFamily="2" charset="0"/>
                </a:rPr>
                <a:t>ngoại</a:t>
              </a:r>
              <a:r>
                <a:rPr lang="en-US" sz="1400" dirty="0">
                  <a:solidFill>
                    <a:schemeClr val="bg1"/>
                  </a:solidFill>
                  <a:latin typeface="Sitka Banner" pitchFamily="2" charset="0"/>
                </a:rPr>
                <a:t>:  </a:t>
              </a:r>
            </a:p>
          </p:txBody>
        </p:sp>
        <p:sp>
          <p:nvSpPr>
            <p:cNvPr id="42" name="TextBox 41">
              <a:extLst>
                <a:ext uri="{FF2B5EF4-FFF2-40B4-BE49-F238E27FC236}">
                  <a16:creationId xmlns:a16="http://schemas.microsoft.com/office/drawing/2014/main" id="{2E802502-8099-C58D-A653-D8482E03EA41}"/>
                </a:ext>
              </a:extLst>
            </p:cNvPr>
            <p:cNvSpPr txBox="1"/>
            <p:nvPr/>
          </p:nvSpPr>
          <p:spPr>
            <a:xfrm>
              <a:off x="6751296" y="1875246"/>
              <a:ext cx="1972979" cy="341666"/>
            </a:xfrm>
            <a:prstGeom prst="rect">
              <a:avLst/>
            </a:prstGeom>
            <a:noFill/>
          </p:spPr>
          <p:txBody>
            <a:bodyPr wrap="square" rtlCol="0">
              <a:spAutoFit/>
            </a:bodyPr>
            <a:lstStyle/>
            <a:p>
              <a:pPr algn="ctr"/>
              <a:r>
                <a:rPr lang="en-US" sz="1600" dirty="0">
                  <a:solidFill>
                    <a:schemeClr val="bg1"/>
                  </a:solidFill>
                  <a:latin typeface="Sitka Banner" pitchFamily="2" charset="0"/>
                </a:rPr>
                <a:t>Giai </a:t>
              </a:r>
              <a:r>
                <a:rPr lang="en-US" sz="1600" dirty="0" err="1">
                  <a:solidFill>
                    <a:schemeClr val="bg1"/>
                  </a:solidFill>
                  <a:latin typeface="Sitka Banner" pitchFamily="2" charset="0"/>
                </a:rPr>
                <a:t>đoạn</a:t>
              </a:r>
              <a:r>
                <a:rPr lang="en-US" sz="1600" dirty="0">
                  <a:solidFill>
                    <a:schemeClr val="bg1"/>
                  </a:solidFill>
                  <a:latin typeface="Sitka Banner" pitchFamily="2" charset="0"/>
                </a:rPr>
                <a:t> 1945 - 1970</a:t>
              </a:r>
            </a:p>
          </p:txBody>
        </p:sp>
        <p:cxnSp>
          <p:nvCxnSpPr>
            <p:cNvPr id="43" name="Straight Connector 42">
              <a:extLst>
                <a:ext uri="{FF2B5EF4-FFF2-40B4-BE49-F238E27FC236}">
                  <a16:creationId xmlns:a16="http://schemas.microsoft.com/office/drawing/2014/main" id="{75103701-042E-7CD7-AC58-7982FC69FA44}"/>
                </a:ext>
              </a:extLst>
            </p:cNvPr>
            <p:cNvCxnSpPr>
              <a:cxnSpLocks/>
              <a:stCxn id="42" idx="3"/>
            </p:cNvCxnSpPr>
            <p:nvPr/>
          </p:nvCxnSpPr>
          <p:spPr>
            <a:xfrm flipH="1">
              <a:off x="8687850" y="2046079"/>
              <a:ext cx="36425" cy="2706772"/>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
          <p:nvSpPr>
            <p:cNvPr id="44" name="TextBox 43">
              <a:extLst>
                <a:ext uri="{FF2B5EF4-FFF2-40B4-BE49-F238E27FC236}">
                  <a16:creationId xmlns:a16="http://schemas.microsoft.com/office/drawing/2014/main" id="{C3CBAEDA-A275-74EA-F455-D6AD6593B4AC}"/>
                </a:ext>
              </a:extLst>
            </p:cNvPr>
            <p:cNvSpPr txBox="1"/>
            <p:nvPr/>
          </p:nvSpPr>
          <p:spPr>
            <a:xfrm>
              <a:off x="8669781" y="1875246"/>
              <a:ext cx="1835002" cy="338554"/>
            </a:xfrm>
            <a:prstGeom prst="rect">
              <a:avLst/>
            </a:prstGeom>
            <a:noFill/>
          </p:spPr>
          <p:txBody>
            <a:bodyPr wrap="square" rtlCol="0">
              <a:spAutoFit/>
            </a:bodyPr>
            <a:lstStyle/>
            <a:p>
              <a:pPr algn="ctr"/>
              <a:r>
                <a:rPr lang="en-US" sz="1600" dirty="0">
                  <a:solidFill>
                    <a:schemeClr val="bg1"/>
                  </a:solidFill>
                  <a:latin typeface="Sitka Banner" pitchFamily="2" charset="0"/>
                </a:rPr>
                <a:t>Giai </a:t>
              </a:r>
              <a:r>
                <a:rPr lang="en-US" sz="1600" dirty="0" err="1">
                  <a:solidFill>
                    <a:schemeClr val="bg1"/>
                  </a:solidFill>
                  <a:latin typeface="Sitka Banner" pitchFamily="2" charset="0"/>
                </a:rPr>
                <a:t>đoạn</a:t>
              </a:r>
              <a:r>
                <a:rPr lang="en-US" sz="1600" dirty="0">
                  <a:solidFill>
                    <a:schemeClr val="bg1"/>
                  </a:solidFill>
                  <a:latin typeface="Sitka Banner" pitchFamily="2" charset="0"/>
                </a:rPr>
                <a:t> 1970 - 1991</a:t>
              </a:r>
            </a:p>
          </p:txBody>
        </p:sp>
        <p:sp>
          <p:nvSpPr>
            <p:cNvPr id="45" name="TextBox 44">
              <a:extLst>
                <a:ext uri="{FF2B5EF4-FFF2-40B4-BE49-F238E27FC236}">
                  <a16:creationId xmlns:a16="http://schemas.microsoft.com/office/drawing/2014/main" id="{589C154D-D05C-85EC-19D8-BD04B5AA7E6A}"/>
                </a:ext>
              </a:extLst>
            </p:cNvPr>
            <p:cNvSpPr txBox="1"/>
            <p:nvPr/>
          </p:nvSpPr>
          <p:spPr>
            <a:xfrm>
              <a:off x="7814284" y="1536692"/>
              <a:ext cx="1835002" cy="338554"/>
            </a:xfrm>
            <a:prstGeom prst="rect">
              <a:avLst/>
            </a:prstGeom>
            <a:noFill/>
          </p:spPr>
          <p:txBody>
            <a:bodyPr wrap="square" rtlCol="0">
              <a:spAutoFit/>
            </a:bodyPr>
            <a:lstStyle/>
            <a:p>
              <a:pPr algn="ctr"/>
              <a:r>
                <a:rPr lang="en-US" sz="1600" dirty="0">
                  <a:solidFill>
                    <a:schemeClr val="bg1"/>
                  </a:solidFill>
                  <a:latin typeface="Sitka Banner" pitchFamily="2" charset="0"/>
                </a:rPr>
                <a:t>a. </a:t>
              </a:r>
              <a:r>
                <a:rPr lang="en-US" sz="1600" dirty="0" err="1">
                  <a:solidFill>
                    <a:schemeClr val="bg1"/>
                  </a:solidFill>
                  <a:latin typeface="Sitka Banner" pitchFamily="2" charset="0"/>
                </a:rPr>
                <a:t>Chính</a:t>
              </a:r>
              <a:r>
                <a:rPr lang="en-US" sz="1600" dirty="0">
                  <a:solidFill>
                    <a:schemeClr val="bg1"/>
                  </a:solidFill>
                  <a:latin typeface="Sitka Banner" pitchFamily="2" charset="0"/>
                </a:rPr>
                <a:t> </a:t>
              </a:r>
              <a:r>
                <a:rPr lang="en-US" sz="1600" dirty="0" err="1">
                  <a:solidFill>
                    <a:schemeClr val="bg1"/>
                  </a:solidFill>
                  <a:latin typeface="Sitka Banner" pitchFamily="2" charset="0"/>
                </a:rPr>
                <a:t>trị</a:t>
              </a:r>
              <a:endParaRPr lang="en-US" sz="1600" dirty="0">
                <a:solidFill>
                  <a:schemeClr val="bg1"/>
                </a:solidFill>
                <a:latin typeface="Sitka Banner" pitchFamily="2" charset="0"/>
              </a:endParaRPr>
            </a:p>
          </p:txBody>
        </p:sp>
      </p:grpSp>
      <p:grpSp>
        <p:nvGrpSpPr>
          <p:cNvPr id="46" name="Group 45">
            <a:extLst>
              <a:ext uri="{FF2B5EF4-FFF2-40B4-BE49-F238E27FC236}">
                <a16:creationId xmlns:a16="http://schemas.microsoft.com/office/drawing/2014/main" id="{2617EAF8-F357-79D0-F000-06C20975F2F7}"/>
              </a:ext>
            </a:extLst>
          </p:cNvPr>
          <p:cNvGrpSpPr/>
          <p:nvPr/>
        </p:nvGrpSpPr>
        <p:grpSpPr>
          <a:xfrm>
            <a:off x="8002804" y="1630154"/>
            <a:ext cx="4258427" cy="3238184"/>
            <a:chOff x="6522088" y="1514667"/>
            <a:chExt cx="4258427" cy="3238184"/>
          </a:xfrm>
        </p:grpSpPr>
        <p:sp>
          <p:nvSpPr>
            <p:cNvPr id="47" name="Flowchart: Alternate Process 46">
              <a:extLst>
                <a:ext uri="{FF2B5EF4-FFF2-40B4-BE49-F238E27FC236}">
                  <a16:creationId xmlns:a16="http://schemas.microsoft.com/office/drawing/2014/main" id="{D47A33D2-E405-8A7A-5A02-860F789C6C21}"/>
                </a:ext>
              </a:extLst>
            </p:cNvPr>
            <p:cNvSpPr/>
            <p:nvPr/>
          </p:nvSpPr>
          <p:spPr>
            <a:xfrm>
              <a:off x="6718466" y="1514667"/>
              <a:ext cx="4062049" cy="3238184"/>
            </a:xfrm>
            <a:prstGeom prst="flowChartAlternateProcess">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8" name="Flowchart: Extract 47">
              <a:extLst>
                <a:ext uri="{FF2B5EF4-FFF2-40B4-BE49-F238E27FC236}">
                  <a16:creationId xmlns:a16="http://schemas.microsoft.com/office/drawing/2014/main" id="{87A02B8C-D507-8644-5864-A4BD88F3EAA0}"/>
                </a:ext>
              </a:extLst>
            </p:cNvPr>
            <p:cNvSpPr/>
            <p:nvPr/>
          </p:nvSpPr>
          <p:spPr>
            <a:xfrm rot="16200000">
              <a:off x="6536273" y="2163872"/>
              <a:ext cx="271865" cy="300236"/>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9" name="Flowchart: Extract 48">
              <a:extLst>
                <a:ext uri="{FF2B5EF4-FFF2-40B4-BE49-F238E27FC236}">
                  <a16:creationId xmlns:a16="http://schemas.microsoft.com/office/drawing/2014/main" id="{8FAE23B4-C75F-8CF0-9FE4-1EF68F99101B}"/>
                </a:ext>
              </a:extLst>
            </p:cNvPr>
            <p:cNvSpPr/>
            <p:nvPr/>
          </p:nvSpPr>
          <p:spPr>
            <a:xfrm rot="16200000">
              <a:off x="7266816" y="2863920"/>
              <a:ext cx="271865" cy="271865"/>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0" name="Flowchart: Extract 49">
              <a:extLst>
                <a:ext uri="{FF2B5EF4-FFF2-40B4-BE49-F238E27FC236}">
                  <a16:creationId xmlns:a16="http://schemas.microsoft.com/office/drawing/2014/main" id="{2E4BB7E3-A501-F6CC-738B-64274A1A9536}"/>
                </a:ext>
              </a:extLst>
            </p:cNvPr>
            <p:cNvSpPr/>
            <p:nvPr/>
          </p:nvSpPr>
          <p:spPr>
            <a:xfrm rot="16200000">
              <a:off x="7266816" y="3882802"/>
              <a:ext cx="271865" cy="271865"/>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TextBox 51">
              <a:extLst>
                <a:ext uri="{FF2B5EF4-FFF2-40B4-BE49-F238E27FC236}">
                  <a16:creationId xmlns:a16="http://schemas.microsoft.com/office/drawing/2014/main" id="{A0BDB388-DD98-2367-009B-981F6877677D}"/>
                </a:ext>
              </a:extLst>
            </p:cNvPr>
            <p:cNvSpPr txBox="1"/>
            <p:nvPr/>
          </p:nvSpPr>
          <p:spPr>
            <a:xfrm>
              <a:off x="6751296" y="1875246"/>
              <a:ext cx="1972979" cy="341666"/>
            </a:xfrm>
            <a:prstGeom prst="rect">
              <a:avLst/>
            </a:prstGeom>
            <a:noFill/>
          </p:spPr>
          <p:txBody>
            <a:bodyPr wrap="square" rtlCol="0">
              <a:spAutoFit/>
            </a:bodyPr>
            <a:lstStyle/>
            <a:p>
              <a:pPr algn="ctr"/>
              <a:r>
                <a:rPr lang="en-US" sz="1600" dirty="0">
                  <a:solidFill>
                    <a:schemeClr val="bg1"/>
                  </a:solidFill>
                  <a:latin typeface="Sitka Banner" pitchFamily="2" charset="0"/>
                </a:rPr>
                <a:t>Giai </a:t>
              </a:r>
              <a:r>
                <a:rPr lang="en-US" sz="1600" dirty="0" err="1">
                  <a:solidFill>
                    <a:schemeClr val="bg1"/>
                  </a:solidFill>
                  <a:latin typeface="Sitka Banner" pitchFamily="2" charset="0"/>
                </a:rPr>
                <a:t>đoạn</a:t>
              </a:r>
              <a:r>
                <a:rPr lang="en-US" sz="1600" dirty="0">
                  <a:solidFill>
                    <a:schemeClr val="bg1"/>
                  </a:solidFill>
                  <a:latin typeface="Sitka Banner" pitchFamily="2" charset="0"/>
                </a:rPr>
                <a:t> 1945 - 1970</a:t>
              </a:r>
            </a:p>
          </p:txBody>
        </p:sp>
        <p:cxnSp>
          <p:nvCxnSpPr>
            <p:cNvPr id="53" name="Straight Connector 52">
              <a:extLst>
                <a:ext uri="{FF2B5EF4-FFF2-40B4-BE49-F238E27FC236}">
                  <a16:creationId xmlns:a16="http://schemas.microsoft.com/office/drawing/2014/main" id="{D182A4CF-10CD-B812-DFCF-545F58578B95}"/>
                </a:ext>
              </a:extLst>
            </p:cNvPr>
            <p:cNvCxnSpPr>
              <a:cxnSpLocks/>
              <a:stCxn id="52" idx="3"/>
            </p:cNvCxnSpPr>
            <p:nvPr/>
          </p:nvCxnSpPr>
          <p:spPr>
            <a:xfrm flipH="1">
              <a:off x="8687850" y="2046079"/>
              <a:ext cx="36425" cy="2706772"/>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
          <p:nvSpPr>
            <p:cNvPr id="54" name="TextBox 53">
              <a:extLst>
                <a:ext uri="{FF2B5EF4-FFF2-40B4-BE49-F238E27FC236}">
                  <a16:creationId xmlns:a16="http://schemas.microsoft.com/office/drawing/2014/main" id="{6CD82851-313B-4F13-B520-8EAEDE796F35}"/>
                </a:ext>
              </a:extLst>
            </p:cNvPr>
            <p:cNvSpPr txBox="1"/>
            <p:nvPr/>
          </p:nvSpPr>
          <p:spPr>
            <a:xfrm>
              <a:off x="8669781" y="1875246"/>
              <a:ext cx="1835002" cy="338554"/>
            </a:xfrm>
            <a:prstGeom prst="rect">
              <a:avLst/>
            </a:prstGeom>
            <a:noFill/>
          </p:spPr>
          <p:txBody>
            <a:bodyPr wrap="square" rtlCol="0">
              <a:spAutoFit/>
            </a:bodyPr>
            <a:lstStyle/>
            <a:p>
              <a:pPr algn="ctr"/>
              <a:r>
                <a:rPr lang="en-US" sz="1600" dirty="0">
                  <a:solidFill>
                    <a:schemeClr val="bg1"/>
                  </a:solidFill>
                  <a:latin typeface="Sitka Banner" pitchFamily="2" charset="0"/>
                </a:rPr>
                <a:t>Giai </a:t>
              </a:r>
              <a:r>
                <a:rPr lang="en-US" sz="1600" dirty="0" err="1">
                  <a:solidFill>
                    <a:schemeClr val="bg1"/>
                  </a:solidFill>
                  <a:latin typeface="Sitka Banner" pitchFamily="2" charset="0"/>
                </a:rPr>
                <a:t>đoạn</a:t>
              </a:r>
              <a:r>
                <a:rPr lang="en-US" sz="1600" dirty="0">
                  <a:solidFill>
                    <a:schemeClr val="bg1"/>
                  </a:solidFill>
                  <a:latin typeface="Sitka Banner" pitchFamily="2" charset="0"/>
                </a:rPr>
                <a:t> 1970 - 1991</a:t>
              </a:r>
            </a:p>
          </p:txBody>
        </p:sp>
        <p:sp>
          <p:nvSpPr>
            <p:cNvPr id="55" name="TextBox 54">
              <a:extLst>
                <a:ext uri="{FF2B5EF4-FFF2-40B4-BE49-F238E27FC236}">
                  <a16:creationId xmlns:a16="http://schemas.microsoft.com/office/drawing/2014/main" id="{F118954E-2F8B-DA81-942A-081A0A148D4B}"/>
                </a:ext>
              </a:extLst>
            </p:cNvPr>
            <p:cNvSpPr txBox="1"/>
            <p:nvPr/>
          </p:nvSpPr>
          <p:spPr>
            <a:xfrm>
              <a:off x="7814284" y="1536692"/>
              <a:ext cx="1835002" cy="338554"/>
            </a:xfrm>
            <a:prstGeom prst="rect">
              <a:avLst/>
            </a:prstGeom>
            <a:noFill/>
          </p:spPr>
          <p:txBody>
            <a:bodyPr wrap="square" rtlCol="0">
              <a:spAutoFit/>
            </a:bodyPr>
            <a:lstStyle/>
            <a:p>
              <a:pPr algn="ctr"/>
              <a:r>
                <a:rPr lang="en-US" sz="1600" dirty="0">
                  <a:solidFill>
                    <a:schemeClr val="bg1"/>
                  </a:solidFill>
                  <a:latin typeface="Sitka Banner" pitchFamily="2" charset="0"/>
                </a:rPr>
                <a:t>c. </a:t>
              </a:r>
              <a:r>
                <a:rPr lang="en-US" sz="1600" dirty="0" err="1">
                  <a:solidFill>
                    <a:schemeClr val="bg1"/>
                  </a:solidFill>
                  <a:latin typeface="Sitka Banner" pitchFamily="2" charset="0"/>
                </a:rPr>
                <a:t>Xã</a:t>
              </a:r>
              <a:r>
                <a:rPr lang="en-US" sz="1600" dirty="0">
                  <a:solidFill>
                    <a:schemeClr val="bg1"/>
                  </a:solidFill>
                  <a:latin typeface="Sitka Banner" pitchFamily="2" charset="0"/>
                </a:rPr>
                <a:t> </a:t>
              </a:r>
              <a:r>
                <a:rPr lang="en-US" sz="1600" dirty="0" err="1">
                  <a:solidFill>
                    <a:schemeClr val="bg1"/>
                  </a:solidFill>
                  <a:latin typeface="Sitka Banner" pitchFamily="2" charset="0"/>
                </a:rPr>
                <a:t>hội</a:t>
              </a:r>
              <a:r>
                <a:rPr lang="en-US" sz="1600" dirty="0">
                  <a:solidFill>
                    <a:schemeClr val="bg1"/>
                  </a:solidFill>
                  <a:latin typeface="Sitka Banner" pitchFamily="2" charset="0"/>
                </a:rPr>
                <a:t> </a:t>
              </a:r>
              <a:r>
                <a:rPr lang="en-US" sz="1600" dirty="0" err="1">
                  <a:solidFill>
                    <a:schemeClr val="bg1"/>
                  </a:solidFill>
                  <a:latin typeface="Sitka Banner" pitchFamily="2" charset="0"/>
                </a:rPr>
                <a:t>và</a:t>
              </a:r>
              <a:r>
                <a:rPr lang="en-US" sz="1600" dirty="0">
                  <a:solidFill>
                    <a:schemeClr val="bg1"/>
                  </a:solidFill>
                  <a:latin typeface="Sitka Banner" pitchFamily="2" charset="0"/>
                </a:rPr>
                <a:t> </a:t>
              </a:r>
              <a:r>
                <a:rPr lang="en-US" sz="1600" dirty="0" err="1">
                  <a:solidFill>
                    <a:schemeClr val="bg1"/>
                  </a:solidFill>
                  <a:latin typeface="Sitka Banner" pitchFamily="2" charset="0"/>
                </a:rPr>
                <a:t>văn</a:t>
              </a:r>
              <a:r>
                <a:rPr lang="en-US" sz="1600" dirty="0">
                  <a:solidFill>
                    <a:schemeClr val="bg1"/>
                  </a:solidFill>
                  <a:latin typeface="Sitka Banner" pitchFamily="2" charset="0"/>
                </a:rPr>
                <a:t> </a:t>
              </a:r>
              <a:r>
                <a:rPr lang="en-US" sz="1600" dirty="0" err="1">
                  <a:solidFill>
                    <a:schemeClr val="bg1"/>
                  </a:solidFill>
                  <a:latin typeface="Sitka Banner" pitchFamily="2" charset="0"/>
                </a:rPr>
                <a:t>hóa</a:t>
              </a:r>
              <a:endParaRPr lang="en-US" sz="1600" dirty="0">
                <a:solidFill>
                  <a:schemeClr val="bg1"/>
                </a:solidFill>
                <a:latin typeface="Sitka Banner" pitchFamily="2" charset="0"/>
              </a:endParaRPr>
            </a:p>
          </p:txBody>
        </p:sp>
      </p:grpSp>
      <p:sp>
        <p:nvSpPr>
          <p:cNvPr id="12" name="Flowchart: Alternate Process 11">
            <a:extLst>
              <a:ext uri="{FF2B5EF4-FFF2-40B4-BE49-F238E27FC236}">
                <a16:creationId xmlns:a16="http://schemas.microsoft.com/office/drawing/2014/main" id="{D81FD3E1-C9DA-2015-D03A-69D347E7D071}"/>
              </a:ext>
            </a:extLst>
          </p:cNvPr>
          <p:cNvSpPr/>
          <p:nvPr/>
        </p:nvSpPr>
        <p:spPr>
          <a:xfrm>
            <a:off x="4137133" y="3572750"/>
            <a:ext cx="4062049" cy="3238184"/>
          </a:xfrm>
          <a:prstGeom prst="flowChartAlternateProcess">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Flowchart: Extract 12">
            <a:extLst>
              <a:ext uri="{FF2B5EF4-FFF2-40B4-BE49-F238E27FC236}">
                <a16:creationId xmlns:a16="http://schemas.microsoft.com/office/drawing/2014/main" id="{56C3DA78-D511-1FCB-9D3E-C61E1B544110}"/>
              </a:ext>
            </a:extLst>
          </p:cNvPr>
          <p:cNvSpPr/>
          <p:nvPr/>
        </p:nvSpPr>
        <p:spPr>
          <a:xfrm rot="16200000">
            <a:off x="3954940" y="4221955"/>
            <a:ext cx="271865" cy="300236"/>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Flowchart: Extract 13">
            <a:extLst>
              <a:ext uri="{FF2B5EF4-FFF2-40B4-BE49-F238E27FC236}">
                <a16:creationId xmlns:a16="http://schemas.microsoft.com/office/drawing/2014/main" id="{D5912363-FCEC-9857-8635-B752B1AB55DD}"/>
              </a:ext>
            </a:extLst>
          </p:cNvPr>
          <p:cNvSpPr/>
          <p:nvPr/>
        </p:nvSpPr>
        <p:spPr>
          <a:xfrm rot="16200000">
            <a:off x="4685483" y="4922003"/>
            <a:ext cx="271865" cy="271865"/>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Flowchart: Extract 14">
            <a:extLst>
              <a:ext uri="{FF2B5EF4-FFF2-40B4-BE49-F238E27FC236}">
                <a16:creationId xmlns:a16="http://schemas.microsoft.com/office/drawing/2014/main" id="{C4F6FCFC-86FB-E3F4-5E5A-D60CBB8C340B}"/>
              </a:ext>
            </a:extLst>
          </p:cNvPr>
          <p:cNvSpPr/>
          <p:nvPr/>
        </p:nvSpPr>
        <p:spPr>
          <a:xfrm rot="16200000">
            <a:off x="4685483" y="5940885"/>
            <a:ext cx="271865" cy="271865"/>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extBox 3">
            <a:extLst>
              <a:ext uri="{FF2B5EF4-FFF2-40B4-BE49-F238E27FC236}">
                <a16:creationId xmlns:a16="http://schemas.microsoft.com/office/drawing/2014/main" id="{B6EC2FC8-5C8B-FE0C-12ED-DF408BE74498}"/>
              </a:ext>
            </a:extLst>
          </p:cNvPr>
          <p:cNvSpPr txBox="1"/>
          <p:nvPr/>
        </p:nvSpPr>
        <p:spPr>
          <a:xfrm>
            <a:off x="4169963" y="3933329"/>
            <a:ext cx="1972979" cy="341666"/>
          </a:xfrm>
          <a:prstGeom prst="rect">
            <a:avLst/>
          </a:prstGeom>
          <a:noFill/>
        </p:spPr>
        <p:txBody>
          <a:bodyPr wrap="square" rtlCol="0">
            <a:spAutoFit/>
          </a:bodyPr>
          <a:lstStyle/>
          <a:p>
            <a:pPr algn="ctr"/>
            <a:r>
              <a:rPr lang="en-US" sz="1600" dirty="0">
                <a:solidFill>
                  <a:schemeClr val="bg1"/>
                </a:solidFill>
                <a:latin typeface="Sitka Banner" pitchFamily="2" charset="0"/>
              </a:rPr>
              <a:t>Giai </a:t>
            </a:r>
            <a:r>
              <a:rPr lang="en-US" sz="1600" dirty="0" err="1">
                <a:solidFill>
                  <a:schemeClr val="bg1"/>
                </a:solidFill>
                <a:latin typeface="Sitka Banner" pitchFamily="2" charset="0"/>
              </a:rPr>
              <a:t>đoạn</a:t>
            </a:r>
            <a:r>
              <a:rPr lang="en-US" sz="1600" dirty="0">
                <a:solidFill>
                  <a:schemeClr val="bg1"/>
                </a:solidFill>
                <a:latin typeface="Sitka Banner" pitchFamily="2" charset="0"/>
              </a:rPr>
              <a:t> 1945 - 1970</a:t>
            </a:r>
          </a:p>
        </p:txBody>
      </p:sp>
      <p:cxnSp>
        <p:nvCxnSpPr>
          <p:cNvPr id="21" name="Straight Connector 20">
            <a:extLst>
              <a:ext uri="{FF2B5EF4-FFF2-40B4-BE49-F238E27FC236}">
                <a16:creationId xmlns:a16="http://schemas.microsoft.com/office/drawing/2014/main" id="{9C622C8E-25F1-DB12-0BA8-FE4697E05C01}"/>
              </a:ext>
            </a:extLst>
          </p:cNvPr>
          <p:cNvCxnSpPr>
            <a:cxnSpLocks/>
            <a:stCxn id="4" idx="3"/>
          </p:cNvCxnSpPr>
          <p:nvPr/>
        </p:nvCxnSpPr>
        <p:spPr>
          <a:xfrm flipH="1">
            <a:off x="6106517" y="4104162"/>
            <a:ext cx="36425" cy="2706772"/>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
        <p:nvSpPr>
          <p:cNvPr id="23" name="TextBox 22">
            <a:extLst>
              <a:ext uri="{FF2B5EF4-FFF2-40B4-BE49-F238E27FC236}">
                <a16:creationId xmlns:a16="http://schemas.microsoft.com/office/drawing/2014/main" id="{F89984BD-F335-3BC3-BCBC-CE8ADD96AED1}"/>
              </a:ext>
            </a:extLst>
          </p:cNvPr>
          <p:cNvSpPr txBox="1"/>
          <p:nvPr/>
        </p:nvSpPr>
        <p:spPr>
          <a:xfrm>
            <a:off x="6088448" y="3933329"/>
            <a:ext cx="1835002" cy="338554"/>
          </a:xfrm>
          <a:prstGeom prst="rect">
            <a:avLst/>
          </a:prstGeom>
          <a:noFill/>
        </p:spPr>
        <p:txBody>
          <a:bodyPr wrap="square" rtlCol="0">
            <a:spAutoFit/>
          </a:bodyPr>
          <a:lstStyle/>
          <a:p>
            <a:pPr algn="ctr"/>
            <a:r>
              <a:rPr lang="en-US" sz="1600" dirty="0">
                <a:solidFill>
                  <a:schemeClr val="bg1"/>
                </a:solidFill>
                <a:latin typeface="Sitka Banner" pitchFamily="2" charset="0"/>
              </a:rPr>
              <a:t>Giai </a:t>
            </a:r>
            <a:r>
              <a:rPr lang="en-US" sz="1600" dirty="0" err="1">
                <a:solidFill>
                  <a:schemeClr val="bg1"/>
                </a:solidFill>
                <a:latin typeface="Sitka Banner" pitchFamily="2" charset="0"/>
              </a:rPr>
              <a:t>đoạn</a:t>
            </a:r>
            <a:r>
              <a:rPr lang="en-US" sz="1600" dirty="0">
                <a:solidFill>
                  <a:schemeClr val="bg1"/>
                </a:solidFill>
                <a:latin typeface="Sitka Banner" pitchFamily="2" charset="0"/>
              </a:rPr>
              <a:t> 1970 - 1991</a:t>
            </a:r>
          </a:p>
        </p:txBody>
      </p:sp>
      <p:sp>
        <p:nvSpPr>
          <p:cNvPr id="34" name="TextBox 33">
            <a:extLst>
              <a:ext uri="{FF2B5EF4-FFF2-40B4-BE49-F238E27FC236}">
                <a16:creationId xmlns:a16="http://schemas.microsoft.com/office/drawing/2014/main" id="{7F2BC359-6C2E-42E6-07ED-77D78A5325C3}"/>
              </a:ext>
            </a:extLst>
          </p:cNvPr>
          <p:cNvSpPr txBox="1"/>
          <p:nvPr/>
        </p:nvSpPr>
        <p:spPr>
          <a:xfrm>
            <a:off x="5232951" y="3594775"/>
            <a:ext cx="1835002" cy="338554"/>
          </a:xfrm>
          <a:prstGeom prst="rect">
            <a:avLst/>
          </a:prstGeom>
          <a:noFill/>
        </p:spPr>
        <p:txBody>
          <a:bodyPr wrap="square" rtlCol="0">
            <a:spAutoFit/>
          </a:bodyPr>
          <a:lstStyle/>
          <a:p>
            <a:pPr algn="ctr"/>
            <a:r>
              <a:rPr lang="en-US" sz="1600" dirty="0">
                <a:solidFill>
                  <a:schemeClr val="bg1"/>
                </a:solidFill>
                <a:latin typeface="Sitka Banner" pitchFamily="2" charset="0"/>
              </a:rPr>
              <a:t>b. </a:t>
            </a:r>
            <a:r>
              <a:rPr lang="en-US" sz="1600" dirty="0" err="1">
                <a:solidFill>
                  <a:schemeClr val="bg1"/>
                </a:solidFill>
                <a:latin typeface="Sitka Banner" pitchFamily="2" charset="0"/>
              </a:rPr>
              <a:t>Kinh</a:t>
            </a:r>
            <a:r>
              <a:rPr lang="en-US" sz="1600" dirty="0">
                <a:solidFill>
                  <a:schemeClr val="bg1"/>
                </a:solidFill>
                <a:latin typeface="Sitka Banner" pitchFamily="2" charset="0"/>
              </a:rPr>
              <a:t> </a:t>
            </a:r>
            <a:r>
              <a:rPr lang="en-US" sz="1600" dirty="0" err="1">
                <a:solidFill>
                  <a:schemeClr val="bg1"/>
                </a:solidFill>
                <a:latin typeface="Sitka Banner" pitchFamily="2" charset="0"/>
              </a:rPr>
              <a:t>tế</a:t>
            </a:r>
            <a:endParaRPr lang="en-US" sz="1600" dirty="0">
              <a:solidFill>
                <a:schemeClr val="bg1"/>
              </a:solidFill>
              <a:latin typeface="Sitka Banner" pitchFamily="2" charset="0"/>
            </a:endParaRPr>
          </a:p>
        </p:txBody>
      </p:sp>
      <p:sp>
        <p:nvSpPr>
          <p:cNvPr id="57" name="TextBox 56">
            <a:extLst>
              <a:ext uri="{FF2B5EF4-FFF2-40B4-BE49-F238E27FC236}">
                <a16:creationId xmlns:a16="http://schemas.microsoft.com/office/drawing/2014/main" id="{0A690330-4792-D62E-43D6-FAD4142E3F8D}"/>
              </a:ext>
            </a:extLst>
          </p:cNvPr>
          <p:cNvSpPr txBox="1"/>
          <p:nvPr/>
        </p:nvSpPr>
        <p:spPr>
          <a:xfrm>
            <a:off x="4169963" y="4337173"/>
            <a:ext cx="1972979" cy="341666"/>
          </a:xfrm>
          <a:prstGeom prst="rect">
            <a:avLst/>
          </a:prstGeom>
          <a:noFill/>
        </p:spPr>
        <p:txBody>
          <a:bodyPr wrap="square" rtlCol="0">
            <a:spAutoFit/>
          </a:bodyPr>
          <a:lstStyle/>
          <a:p>
            <a:r>
              <a:rPr lang="en-US" sz="1600" dirty="0">
                <a:solidFill>
                  <a:schemeClr val="bg1"/>
                </a:solidFill>
                <a:latin typeface="Sitka Banner" pitchFamily="2" charset="0"/>
              </a:rPr>
              <a:t>- 1946</a:t>
            </a:r>
          </a:p>
        </p:txBody>
      </p:sp>
      <p:sp>
        <p:nvSpPr>
          <p:cNvPr id="58" name="TextBox 57">
            <a:extLst>
              <a:ext uri="{FF2B5EF4-FFF2-40B4-BE49-F238E27FC236}">
                <a16:creationId xmlns:a16="http://schemas.microsoft.com/office/drawing/2014/main" id="{6DE5E3E5-B53D-0C26-4C8A-D16368FA35D0}"/>
              </a:ext>
            </a:extLst>
          </p:cNvPr>
          <p:cNvSpPr txBox="1"/>
          <p:nvPr/>
        </p:nvSpPr>
        <p:spPr>
          <a:xfrm>
            <a:off x="4195178" y="5356659"/>
            <a:ext cx="2131880" cy="338554"/>
          </a:xfrm>
          <a:prstGeom prst="rect">
            <a:avLst/>
          </a:prstGeom>
          <a:noFill/>
        </p:spPr>
        <p:txBody>
          <a:bodyPr wrap="square" rtlCol="0">
            <a:spAutoFit/>
          </a:bodyPr>
          <a:lstStyle/>
          <a:p>
            <a:r>
              <a:rPr lang="en-US" sz="1600" dirty="0">
                <a:solidFill>
                  <a:schemeClr val="bg1"/>
                </a:solidFill>
                <a:latin typeface="Sitka Banner" pitchFamily="2" charset="0"/>
              </a:rPr>
              <a:t>- </a:t>
            </a:r>
            <a:r>
              <a:rPr lang="en-US" sz="1600" dirty="0" err="1">
                <a:solidFill>
                  <a:schemeClr val="bg1"/>
                </a:solidFill>
                <a:latin typeface="Sitka Banner" pitchFamily="2" charset="0"/>
              </a:rPr>
              <a:t>Những</a:t>
            </a:r>
            <a:r>
              <a:rPr lang="en-US" sz="1600" dirty="0">
                <a:solidFill>
                  <a:schemeClr val="bg1"/>
                </a:solidFill>
                <a:latin typeface="Sitka Banner" pitchFamily="2" charset="0"/>
              </a:rPr>
              <a:t> </a:t>
            </a:r>
            <a:r>
              <a:rPr lang="en-US" sz="1600" dirty="0" err="1">
                <a:solidFill>
                  <a:schemeClr val="bg1"/>
                </a:solidFill>
                <a:latin typeface="Sitka Banner" pitchFamily="2" charset="0"/>
              </a:rPr>
              <a:t>năm</a:t>
            </a:r>
            <a:r>
              <a:rPr lang="en-US" sz="1600" dirty="0">
                <a:solidFill>
                  <a:schemeClr val="bg1"/>
                </a:solidFill>
                <a:latin typeface="Sitka Banner" pitchFamily="2" charset="0"/>
              </a:rPr>
              <a:t> 1950-1960</a:t>
            </a:r>
          </a:p>
        </p:txBody>
      </p:sp>
      <p:sp>
        <p:nvSpPr>
          <p:cNvPr id="59" name="TextBox 58">
            <a:extLst>
              <a:ext uri="{FF2B5EF4-FFF2-40B4-BE49-F238E27FC236}">
                <a16:creationId xmlns:a16="http://schemas.microsoft.com/office/drawing/2014/main" id="{F2C8B6F5-A5AE-EA8F-3BE1-600B5D364449}"/>
              </a:ext>
            </a:extLst>
          </p:cNvPr>
          <p:cNvSpPr txBox="1"/>
          <p:nvPr/>
        </p:nvSpPr>
        <p:spPr>
          <a:xfrm>
            <a:off x="6109080" y="4337173"/>
            <a:ext cx="2131880" cy="338554"/>
          </a:xfrm>
          <a:prstGeom prst="rect">
            <a:avLst/>
          </a:prstGeom>
          <a:noFill/>
        </p:spPr>
        <p:txBody>
          <a:bodyPr wrap="square" rtlCol="0">
            <a:spAutoFit/>
          </a:bodyPr>
          <a:lstStyle/>
          <a:p>
            <a:r>
              <a:rPr lang="en-US" sz="1600" dirty="0">
                <a:solidFill>
                  <a:schemeClr val="bg1"/>
                </a:solidFill>
                <a:latin typeface="Sitka Banner" pitchFamily="2" charset="0"/>
              </a:rPr>
              <a:t>-</a:t>
            </a:r>
            <a:r>
              <a:rPr lang="en-US" sz="1600" dirty="0" err="1">
                <a:solidFill>
                  <a:schemeClr val="bg1"/>
                </a:solidFill>
                <a:latin typeface="Sitka Banner" pitchFamily="2" charset="0"/>
              </a:rPr>
              <a:t>Từ</a:t>
            </a:r>
            <a:r>
              <a:rPr lang="en-US" sz="1600" dirty="0">
                <a:solidFill>
                  <a:schemeClr val="bg1"/>
                </a:solidFill>
                <a:latin typeface="Sitka Banner" pitchFamily="2" charset="0"/>
              </a:rPr>
              <a:t> </a:t>
            </a:r>
            <a:r>
              <a:rPr lang="en-US" sz="1600" dirty="0" err="1">
                <a:solidFill>
                  <a:schemeClr val="bg1"/>
                </a:solidFill>
                <a:latin typeface="Sitka Banner" pitchFamily="2" charset="0"/>
              </a:rPr>
              <a:t>giữa</a:t>
            </a:r>
            <a:r>
              <a:rPr lang="en-US" sz="1600" dirty="0">
                <a:solidFill>
                  <a:schemeClr val="bg1"/>
                </a:solidFill>
                <a:latin typeface="Sitka Banner" pitchFamily="2" charset="0"/>
              </a:rPr>
              <a:t> </a:t>
            </a:r>
            <a:r>
              <a:rPr lang="en-US" sz="1600" dirty="0" err="1">
                <a:solidFill>
                  <a:schemeClr val="bg1"/>
                </a:solidFill>
                <a:latin typeface="Sitka Banner" pitchFamily="2" charset="0"/>
              </a:rPr>
              <a:t>nhưng</a:t>
            </a:r>
            <a:r>
              <a:rPr lang="en-US" sz="1600" dirty="0">
                <a:solidFill>
                  <a:schemeClr val="bg1"/>
                </a:solidFill>
                <a:latin typeface="Sitka Banner" pitchFamily="2" charset="0"/>
              </a:rPr>
              <a:t> </a:t>
            </a:r>
            <a:r>
              <a:rPr lang="en-US" sz="1600" dirty="0" err="1">
                <a:solidFill>
                  <a:schemeClr val="bg1"/>
                </a:solidFill>
                <a:latin typeface="Sitka Banner" pitchFamily="2" charset="0"/>
              </a:rPr>
              <a:t>năm</a:t>
            </a:r>
            <a:r>
              <a:rPr lang="en-US" sz="1600" dirty="0">
                <a:solidFill>
                  <a:schemeClr val="bg1"/>
                </a:solidFill>
                <a:latin typeface="Sitka Banner" pitchFamily="2" charset="0"/>
              </a:rPr>
              <a:t> 70</a:t>
            </a:r>
          </a:p>
        </p:txBody>
      </p:sp>
      <p:sp>
        <p:nvSpPr>
          <p:cNvPr id="60" name="TextBox 59">
            <a:extLst>
              <a:ext uri="{FF2B5EF4-FFF2-40B4-BE49-F238E27FC236}">
                <a16:creationId xmlns:a16="http://schemas.microsoft.com/office/drawing/2014/main" id="{337DA647-4F4B-24CC-B6A1-523319D6008A}"/>
              </a:ext>
            </a:extLst>
          </p:cNvPr>
          <p:cNvSpPr txBox="1"/>
          <p:nvPr/>
        </p:nvSpPr>
        <p:spPr>
          <a:xfrm>
            <a:off x="6134295" y="5681121"/>
            <a:ext cx="2131880" cy="338554"/>
          </a:xfrm>
          <a:prstGeom prst="rect">
            <a:avLst/>
          </a:prstGeom>
          <a:noFill/>
        </p:spPr>
        <p:txBody>
          <a:bodyPr wrap="square" rtlCol="0">
            <a:spAutoFit/>
          </a:bodyPr>
          <a:lstStyle/>
          <a:p>
            <a:r>
              <a:rPr lang="en-US" sz="1600" dirty="0">
                <a:solidFill>
                  <a:schemeClr val="bg1"/>
                </a:solidFill>
                <a:latin typeface="Sitka Banner" pitchFamily="2" charset="0"/>
              </a:rPr>
              <a:t>- </a:t>
            </a:r>
            <a:r>
              <a:rPr lang="en-US" sz="1600" dirty="0" err="1">
                <a:solidFill>
                  <a:schemeClr val="bg1"/>
                </a:solidFill>
                <a:latin typeface="Sitka Banner" pitchFamily="2" charset="0"/>
              </a:rPr>
              <a:t>Những</a:t>
            </a:r>
            <a:r>
              <a:rPr lang="en-US" sz="1600" dirty="0">
                <a:solidFill>
                  <a:schemeClr val="bg1"/>
                </a:solidFill>
                <a:latin typeface="Sitka Banner" pitchFamily="2" charset="0"/>
              </a:rPr>
              <a:t> </a:t>
            </a:r>
            <a:r>
              <a:rPr lang="en-US" sz="1600" dirty="0" err="1">
                <a:solidFill>
                  <a:schemeClr val="bg1"/>
                </a:solidFill>
                <a:latin typeface="Sitka Banner" pitchFamily="2" charset="0"/>
              </a:rPr>
              <a:t>năm</a:t>
            </a:r>
            <a:r>
              <a:rPr lang="en-US" sz="1600" dirty="0">
                <a:solidFill>
                  <a:schemeClr val="bg1"/>
                </a:solidFill>
                <a:latin typeface="Sitka Banner" pitchFamily="2" charset="0"/>
              </a:rPr>
              <a:t> 1989 -1991</a:t>
            </a:r>
          </a:p>
        </p:txBody>
      </p:sp>
      <p:sp>
        <p:nvSpPr>
          <p:cNvPr id="61" name="TextBox 60">
            <a:extLst>
              <a:ext uri="{FF2B5EF4-FFF2-40B4-BE49-F238E27FC236}">
                <a16:creationId xmlns:a16="http://schemas.microsoft.com/office/drawing/2014/main" id="{824D2A8A-2646-FFE4-3752-3E3989A7AB71}"/>
              </a:ext>
            </a:extLst>
          </p:cNvPr>
          <p:cNvSpPr txBox="1"/>
          <p:nvPr/>
        </p:nvSpPr>
        <p:spPr>
          <a:xfrm>
            <a:off x="6109080" y="4868338"/>
            <a:ext cx="2131880" cy="338554"/>
          </a:xfrm>
          <a:prstGeom prst="rect">
            <a:avLst/>
          </a:prstGeom>
          <a:noFill/>
        </p:spPr>
        <p:txBody>
          <a:bodyPr wrap="square" rtlCol="0">
            <a:spAutoFit/>
          </a:bodyPr>
          <a:lstStyle/>
          <a:p>
            <a:r>
              <a:rPr lang="en-US" sz="1600" dirty="0">
                <a:solidFill>
                  <a:schemeClr val="bg1"/>
                </a:solidFill>
                <a:latin typeface="Sitka Banner" pitchFamily="2" charset="0"/>
              </a:rPr>
              <a:t>-1985</a:t>
            </a:r>
          </a:p>
        </p:txBody>
      </p:sp>
      <p:sp>
        <p:nvSpPr>
          <p:cNvPr id="63" name="TextBox 62">
            <a:extLst>
              <a:ext uri="{FF2B5EF4-FFF2-40B4-BE49-F238E27FC236}">
                <a16:creationId xmlns:a16="http://schemas.microsoft.com/office/drawing/2014/main" id="{4B13C2D7-042F-182A-28D7-5D911215F0FE}"/>
              </a:ext>
            </a:extLst>
          </p:cNvPr>
          <p:cNvSpPr txBox="1"/>
          <p:nvPr/>
        </p:nvSpPr>
        <p:spPr>
          <a:xfrm>
            <a:off x="8109806" y="2582116"/>
            <a:ext cx="1972979" cy="341666"/>
          </a:xfrm>
          <a:prstGeom prst="rect">
            <a:avLst/>
          </a:prstGeom>
          <a:noFill/>
        </p:spPr>
        <p:txBody>
          <a:bodyPr wrap="square" rtlCol="0">
            <a:spAutoFit/>
          </a:bodyPr>
          <a:lstStyle/>
          <a:p>
            <a:r>
              <a:rPr lang="en-US" sz="1600" dirty="0">
                <a:solidFill>
                  <a:schemeClr val="bg1"/>
                </a:solidFill>
                <a:latin typeface="Sitka Banner" pitchFamily="2" charset="0"/>
              </a:rPr>
              <a:t>- </a:t>
            </a:r>
            <a:r>
              <a:rPr lang="en-US" sz="1600" dirty="0" err="1">
                <a:solidFill>
                  <a:schemeClr val="bg1"/>
                </a:solidFill>
                <a:latin typeface="Sitka Banner" pitchFamily="2" charset="0"/>
              </a:rPr>
              <a:t>Xã</a:t>
            </a:r>
            <a:r>
              <a:rPr lang="en-US" sz="1600" dirty="0">
                <a:solidFill>
                  <a:schemeClr val="bg1"/>
                </a:solidFill>
                <a:latin typeface="Sitka Banner" pitchFamily="2" charset="0"/>
              </a:rPr>
              <a:t> </a:t>
            </a:r>
            <a:r>
              <a:rPr lang="en-US" sz="1600" dirty="0" err="1">
                <a:solidFill>
                  <a:schemeClr val="bg1"/>
                </a:solidFill>
                <a:latin typeface="Sitka Banner" pitchFamily="2" charset="0"/>
              </a:rPr>
              <a:t>hội</a:t>
            </a:r>
            <a:endParaRPr lang="en-US" sz="1600" dirty="0">
              <a:solidFill>
                <a:schemeClr val="bg1"/>
              </a:solidFill>
              <a:latin typeface="Sitka Banner" pitchFamily="2" charset="0"/>
            </a:endParaRPr>
          </a:p>
        </p:txBody>
      </p:sp>
      <p:sp>
        <p:nvSpPr>
          <p:cNvPr id="64" name="TextBox 63">
            <a:extLst>
              <a:ext uri="{FF2B5EF4-FFF2-40B4-BE49-F238E27FC236}">
                <a16:creationId xmlns:a16="http://schemas.microsoft.com/office/drawing/2014/main" id="{BF174956-9018-049C-7A3C-FEB9365367AE}"/>
              </a:ext>
            </a:extLst>
          </p:cNvPr>
          <p:cNvSpPr txBox="1"/>
          <p:nvPr/>
        </p:nvSpPr>
        <p:spPr>
          <a:xfrm>
            <a:off x="8135021" y="3601602"/>
            <a:ext cx="2131880" cy="338554"/>
          </a:xfrm>
          <a:prstGeom prst="rect">
            <a:avLst/>
          </a:prstGeom>
          <a:noFill/>
        </p:spPr>
        <p:txBody>
          <a:bodyPr wrap="square" rtlCol="0">
            <a:spAutoFit/>
          </a:bodyPr>
          <a:lstStyle/>
          <a:p>
            <a:r>
              <a:rPr lang="en-US" sz="1600" dirty="0">
                <a:solidFill>
                  <a:schemeClr val="bg1"/>
                </a:solidFill>
                <a:latin typeface="Sitka Banner" pitchFamily="2" charset="0"/>
              </a:rPr>
              <a:t>- Văn </a:t>
            </a:r>
            <a:r>
              <a:rPr lang="en-US" sz="1600" dirty="0" err="1">
                <a:solidFill>
                  <a:schemeClr val="bg1"/>
                </a:solidFill>
                <a:latin typeface="Sitka Banner" pitchFamily="2" charset="0"/>
              </a:rPr>
              <a:t>hóa</a:t>
            </a:r>
            <a:endParaRPr lang="en-US" sz="1600" dirty="0">
              <a:solidFill>
                <a:schemeClr val="bg1"/>
              </a:solidFill>
              <a:latin typeface="Sitka Banner" pitchFamily="2" charset="0"/>
            </a:endParaRPr>
          </a:p>
        </p:txBody>
      </p:sp>
      <p:sp>
        <p:nvSpPr>
          <p:cNvPr id="68" name="TextBox 67">
            <a:extLst>
              <a:ext uri="{FF2B5EF4-FFF2-40B4-BE49-F238E27FC236}">
                <a16:creationId xmlns:a16="http://schemas.microsoft.com/office/drawing/2014/main" id="{868FFAE0-DF47-CCC4-D485-C314588F2AC8}"/>
              </a:ext>
            </a:extLst>
          </p:cNvPr>
          <p:cNvSpPr txBox="1"/>
          <p:nvPr/>
        </p:nvSpPr>
        <p:spPr>
          <a:xfrm>
            <a:off x="10186675" y="2582116"/>
            <a:ext cx="1972979" cy="341666"/>
          </a:xfrm>
          <a:prstGeom prst="rect">
            <a:avLst/>
          </a:prstGeom>
          <a:noFill/>
        </p:spPr>
        <p:txBody>
          <a:bodyPr wrap="square" rtlCol="0">
            <a:spAutoFit/>
          </a:bodyPr>
          <a:lstStyle/>
          <a:p>
            <a:r>
              <a:rPr lang="en-US" sz="1600" dirty="0">
                <a:solidFill>
                  <a:schemeClr val="bg1"/>
                </a:solidFill>
                <a:latin typeface="Sitka Banner" pitchFamily="2" charset="0"/>
              </a:rPr>
              <a:t>- </a:t>
            </a:r>
            <a:r>
              <a:rPr lang="en-US" sz="1600" dirty="0" err="1">
                <a:solidFill>
                  <a:schemeClr val="bg1"/>
                </a:solidFill>
                <a:latin typeface="Sitka Banner" pitchFamily="2" charset="0"/>
              </a:rPr>
              <a:t>Xã</a:t>
            </a:r>
            <a:r>
              <a:rPr lang="en-US" sz="1600" dirty="0">
                <a:solidFill>
                  <a:schemeClr val="bg1"/>
                </a:solidFill>
                <a:latin typeface="Sitka Banner" pitchFamily="2" charset="0"/>
              </a:rPr>
              <a:t> </a:t>
            </a:r>
            <a:r>
              <a:rPr lang="en-US" sz="1600" dirty="0" err="1">
                <a:solidFill>
                  <a:schemeClr val="bg1"/>
                </a:solidFill>
                <a:latin typeface="Sitka Banner" pitchFamily="2" charset="0"/>
              </a:rPr>
              <a:t>hội</a:t>
            </a:r>
            <a:endParaRPr lang="en-US" sz="1600" dirty="0">
              <a:solidFill>
                <a:schemeClr val="bg1"/>
              </a:solidFill>
              <a:latin typeface="Sitka Banner" pitchFamily="2" charset="0"/>
            </a:endParaRPr>
          </a:p>
        </p:txBody>
      </p:sp>
      <p:sp>
        <p:nvSpPr>
          <p:cNvPr id="69" name="TextBox 68">
            <a:extLst>
              <a:ext uri="{FF2B5EF4-FFF2-40B4-BE49-F238E27FC236}">
                <a16:creationId xmlns:a16="http://schemas.microsoft.com/office/drawing/2014/main" id="{057CEAB4-E436-AA5D-4A50-6899BB43755D}"/>
              </a:ext>
            </a:extLst>
          </p:cNvPr>
          <p:cNvSpPr txBox="1"/>
          <p:nvPr/>
        </p:nvSpPr>
        <p:spPr>
          <a:xfrm>
            <a:off x="10211890" y="3601602"/>
            <a:ext cx="2131880" cy="338554"/>
          </a:xfrm>
          <a:prstGeom prst="rect">
            <a:avLst/>
          </a:prstGeom>
          <a:noFill/>
        </p:spPr>
        <p:txBody>
          <a:bodyPr wrap="square" rtlCol="0">
            <a:spAutoFit/>
          </a:bodyPr>
          <a:lstStyle/>
          <a:p>
            <a:r>
              <a:rPr lang="en-US" sz="1600" dirty="0">
                <a:solidFill>
                  <a:schemeClr val="bg1"/>
                </a:solidFill>
                <a:latin typeface="Sitka Banner" pitchFamily="2" charset="0"/>
              </a:rPr>
              <a:t>- Văn </a:t>
            </a:r>
            <a:r>
              <a:rPr lang="en-US" sz="1600" dirty="0" err="1">
                <a:solidFill>
                  <a:schemeClr val="bg1"/>
                </a:solidFill>
                <a:latin typeface="Sitka Banner" pitchFamily="2" charset="0"/>
              </a:rPr>
              <a:t>hóa</a:t>
            </a:r>
            <a:endParaRPr lang="en-US" sz="1600" dirty="0">
              <a:solidFill>
                <a:schemeClr val="bg1"/>
              </a:solidFill>
              <a:latin typeface="Sitka Banner" pitchFamily="2" charset="0"/>
            </a:endParaRPr>
          </a:p>
        </p:txBody>
      </p:sp>
      <p:sp>
        <p:nvSpPr>
          <p:cNvPr id="70" name="Rectangle 69">
            <a:extLst>
              <a:ext uri="{FF2B5EF4-FFF2-40B4-BE49-F238E27FC236}">
                <a16:creationId xmlns:a16="http://schemas.microsoft.com/office/drawing/2014/main" id="{074072C7-8B1B-19AD-A6DD-322E27934293}"/>
              </a:ext>
            </a:extLst>
          </p:cNvPr>
          <p:cNvSpPr/>
          <p:nvPr/>
        </p:nvSpPr>
        <p:spPr>
          <a:xfrm>
            <a:off x="0" y="-12464"/>
            <a:ext cx="12192000" cy="91125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34">
            <a:extLst>
              <a:ext uri="{FF2B5EF4-FFF2-40B4-BE49-F238E27FC236}">
                <a16:creationId xmlns:a16="http://schemas.microsoft.com/office/drawing/2014/main" id="{666147DD-583D-F838-507A-917930968574}"/>
              </a:ext>
            </a:extLst>
          </p:cNvPr>
          <p:cNvSpPr/>
          <p:nvPr/>
        </p:nvSpPr>
        <p:spPr>
          <a:xfrm>
            <a:off x="-373873" y="64770"/>
            <a:ext cx="1246660" cy="911258"/>
          </a:xfrm>
          <a:custGeom>
            <a:avLst/>
            <a:gdLst/>
            <a:ahLst/>
            <a:cxnLst/>
            <a:rect l="l" t="t" r="r" b="b"/>
            <a:pathLst>
              <a:path w="3203673" h="2274608">
                <a:moveTo>
                  <a:pt x="0" y="0"/>
                </a:moveTo>
                <a:lnTo>
                  <a:pt x="3203673" y="0"/>
                </a:lnTo>
                <a:lnTo>
                  <a:pt x="3203673" y="2274608"/>
                </a:lnTo>
                <a:lnTo>
                  <a:pt x="0" y="2274608"/>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73" name="Picture 72">
            <a:extLst>
              <a:ext uri="{FF2B5EF4-FFF2-40B4-BE49-F238E27FC236}">
                <a16:creationId xmlns:a16="http://schemas.microsoft.com/office/drawing/2014/main" id="{EEE60AF7-4E13-BB63-A11E-C4EE50C14472}"/>
              </a:ext>
            </a:extLst>
          </p:cNvPr>
          <p:cNvPicPr>
            <a:picLocks noChangeAspect="1"/>
          </p:cNvPicPr>
          <p:nvPr/>
        </p:nvPicPr>
        <p:blipFill rotWithShape="1">
          <a:blip r:embed="rId4">
            <a:extLst>
              <a:ext uri="{28A0092B-C50C-407E-A947-70E740481C1C}">
                <a14:useLocalDpi xmlns:a14="http://schemas.microsoft.com/office/drawing/2010/main" val="0"/>
              </a:ext>
            </a:extLst>
          </a:blip>
          <a:srcRect b="37197"/>
          <a:stretch/>
        </p:blipFill>
        <p:spPr>
          <a:xfrm>
            <a:off x="11058525" y="-94751"/>
            <a:ext cx="1235272" cy="775788"/>
          </a:xfrm>
          <a:prstGeom prst="rect">
            <a:avLst/>
          </a:prstGeom>
        </p:spPr>
      </p:pic>
      <p:sp>
        <p:nvSpPr>
          <p:cNvPr id="74" name="TextBox 73">
            <a:extLst>
              <a:ext uri="{FF2B5EF4-FFF2-40B4-BE49-F238E27FC236}">
                <a16:creationId xmlns:a16="http://schemas.microsoft.com/office/drawing/2014/main" id="{14BCDEF8-3584-654A-C63F-888ED0EA82D0}"/>
              </a:ext>
            </a:extLst>
          </p:cNvPr>
          <p:cNvSpPr txBox="1"/>
          <p:nvPr/>
        </p:nvSpPr>
        <p:spPr>
          <a:xfrm>
            <a:off x="1118033" y="63001"/>
            <a:ext cx="11463706" cy="67710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1. Liên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Xô</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từ</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năm</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1945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đến</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a:t>
            </a:r>
            <a:r>
              <a:rPr kumimoji="0" lang="en-US" sz="4400" b="0" i="0" u="none" strike="noStrike" kern="1200" cap="none" spc="0" normalizeH="0" baseline="0" noProof="0" dirty="0" err="1">
                <a:ln>
                  <a:noFill/>
                </a:ln>
                <a:solidFill>
                  <a:prstClr val="white"/>
                </a:solidFill>
                <a:effectLst/>
                <a:uLnTx/>
                <a:uFillTx/>
                <a:latin typeface="Sitka Banner" pitchFamily="2" charset="0"/>
                <a:ea typeface="Times New Roman"/>
                <a:cs typeface="Times New Roman"/>
                <a:sym typeface="Times New Roman"/>
              </a:rPr>
              <a:t>năm</a:t>
            </a:r>
            <a:r>
              <a:rPr kumimoji="0" lang="en-US" sz="4400" b="0" i="0" u="none" strike="noStrike" kern="1200" cap="none" spc="0" normalizeH="0" baseline="0" noProof="0" dirty="0">
                <a:ln>
                  <a:noFill/>
                </a:ln>
                <a:solidFill>
                  <a:prstClr val="white"/>
                </a:solidFill>
                <a:effectLst/>
                <a:uLnTx/>
                <a:uFillTx/>
                <a:latin typeface="Sitka Banner" pitchFamily="2" charset="0"/>
                <a:ea typeface="Times New Roman"/>
                <a:cs typeface="Times New Roman"/>
                <a:sym typeface="Times New Roman"/>
              </a:rPr>
              <a:t> 1991</a:t>
            </a:r>
            <a:endParaRPr kumimoji="0" lang="vi-VN" sz="4400" b="0" i="0" u="none" strike="noStrike" kern="1200" cap="none" spc="0" normalizeH="0" baseline="0" noProof="0" dirty="0">
              <a:ln>
                <a:noFill/>
              </a:ln>
              <a:solidFill>
                <a:prstClr val="white"/>
              </a:solidFill>
              <a:effectLst/>
              <a:uLnTx/>
              <a:uFillTx/>
              <a:latin typeface="Sitka Banner" pitchFamily="2" charset="0"/>
              <a:ea typeface="+mn-ea"/>
              <a:cs typeface="+mn-cs"/>
            </a:endParaRPr>
          </a:p>
        </p:txBody>
      </p:sp>
    </p:spTree>
    <p:extLst>
      <p:ext uri="{BB962C8B-B14F-4D97-AF65-F5344CB8AC3E}">
        <p14:creationId xmlns:p14="http://schemas.microsoft.com/office/powerpoint/2010/main" val="14911498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8EC0"/>
            </a:gs>
            <a:gs pos="35000">
              <a:srgbClr val="FFF9AB"/>
            </a:gs>
            <a:gs pos="100000">
              <a:srgbClr val="6EBFF7"/>
            </a:gs>
          </a:gsLst>
          <a:path path="circle">
            <a:fillToRect l="50000" t="-80000" r="50000" b="180000"/>
          </a:path>
          <a:tileRect/>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6B9A6E8-3636-F6C2-80ED-F75C200DB8A1}"/>
              </a:ext>
            </a:extLst>
          </p:cNvPr>
          <p:cNvCxnSpPr/>
          <p:nvPr/>
        </p:nvCxnSpPr>
        <p:spPr>
          <a:xfrm>
            <a:off x="2900284" y="716280"/>
            <a:ext cx="0" cy="5654040"/>
          </a:xfrm>
          <a:prstGeom prst="line">
            <a:avLst/>
          </a:prstGeom>
          <a:ln w="57150">
            <a:solidFill>
              <a:srgbClr val="C00000"/>
            </a:solidFill>
          </a:ln>
        </p:spPr>
        <p:style>
          <a:lnRef idx="3">
            <a:schemeClr val="accent1"/>
          </a:lnRef>
          <a:fillRef idx="0">
            <a:schemeClr val="accent1"/>
          </a:fillRef>
          <a:effectRef idx="2">
            <a:schemeClr val="accent1"/>
          </a:effectRef>
          <a:fontRef idx="minor">
            <a:schemeClr val="tx1"/>
          </a:fontRef>
        </p:style>
      </p:cxnSp>
      <p:sp>
        <p:nvSpPr>
          <p:cNvPr id="6" name="Flowchart: Connector 5">
            <a:extLst>
              <a:ext uri="{FF2B5EF4-FFF2-40B4-BE49-F238E27FC236}">
                <a16:creationId xmlns:a16="http://schemas.microsoft.com/office/drawing/2014/main" id="{84FA6BA1-498B-F244-813D-30E40AD63E20}"/>
              </a:ext>
            </a:extLst>
          </p:cNvPr>
          <p:cNvSpPr/>
          <p:nvPr/>
        </p:nvSpPr>
        <p:spPr>
          <a:xfrm>
            <a:off x="2763125" y="1432561"/>
            <a:ext cx="274318" cy="27431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578"/>
              </a:solidFill>
            </a:endParaRPr>
          </a:p>
        </p:txBody>
      </p:sp>
      <p:sp>
        <p:nvSpPr>
          <p:cNvPr id="7" name="Flowchart: Connector 6">
            <a:extLst>
              <a:ext uri="{FF2B5EF4-FFF2-40B4-BE49-F238E27FC236}">
                <a16:creationId xmlns:a16="http://schemas.microsoft.com/office/drawing/2014/main" id="{26F314FB-60A5-D6A3-2091-B1763ADB54DE}"/>
              </a:ext>
            </a:extLst>
          </p:cNvPr>
          <p:cNvSpPr/>
          <p:nvPr/>
        </p:nvSpPr>
        <p:spPr>
          <a:xfrm>
            <a:off x="2763125" y="3145694"/>
            <a:ext cx="274318" cy="27431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578"/>
              </a:solidFill>
            </a:endParaRPr>
          </a:p>
        </p:txBody>
      </p:sp>
      <p:sp>
        <p:nvSpPr>
          <p:cNvPr id="8" name="Flowchart: Connector 7">
            <a:extLst>
              <a:ext uri="{FF2B5EF4-FFF2-40B4-BE49-F238E27FC236}">
                <a16:creationId xmlns:a16="http://schemas.microsoft.com/office/drawing/2014/main" id="{E80E8220-25B4-9B3D-84CE-0A7CBB6EBAC5}"/>
              </a:ext>
            </a:extLst>
          </p:cNvPr>
          <p:cNvSpPr/>
          <p:nvPr/>
        </p:nvSpPr>
        <p:spPr>
          <a:xfrm>
            <a:off x="2763125" y="4858826"/>
            <a:ext cx="274318" cy="27431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578"/>
              </a:solidFill>
            </a:endParaRPr>
          </a:p>
        </p:txBody>
      </p:sp>
      <p:sp>
        <p:nvSpPr>
          <p:cNvPr id="9" name="TextBox 8">
            <a:extLst>
              <a:ext uri="{FF2B5EF4-FFF2-40B4-BE49-F238E27FC236}">
                <a16:creationId xmlns:a16="http://schemas.microsoft.com/office/drawing/2014/main" id="{904C0358-AA7C-21C1-93A1-2CA288B8D6DE}"/>
              </a:ext>
            </a:extLst>
          </p:cNvPr>
          <p:cNvSpPr txBox="1"/>
          <p:nvPr/>
        </p:nvSpPr>
        <p:spPr>
          <a:xfrm>
            <a:off x="3305903" y="1381761"/>
            <a:ext cx="2609558" cy="584775"/>
          </a:xfrm>
          <a:prstGeom prst="rect">
            <a:avLst/>
          </a:prstGeom>
          <a:noFill/>
        </p:spPr>
        <p:txBody>
          <a:bodyPr wrap="square" rtlCol="0">
            <a:spAutoFit/>
          </a:bodyPr>
          <a:lstStyle/>
          <a:p>
            <a:r>
              <a:rPr lang="en-US" sz="3200" dirty="0" err="1">
                <a:solidFill>
                  <a:schemeClr val="tx1">
                    <a:lumMod val="95000"/>
                    <a:lumOff val="5000"/>
                  </a:schemeClr>
                </a:solidFill>
                <a:latin typeface="Sitka Banner" pitchFamily="2" charset="0"/>
              </a:rPr>
              <a:t>Chính</a:t>
            </a:r>
            <a:r>
              <a:rPr lang="en-US" sz="3200" dirty="0">
                <a:solidFill>
                  <a:schemeClr val="tx1">
                    <a:lumMod val="95000"/>
                    <a:lumOff val="5000"/>
                  </a:schemeClr>
                </a:solidFill>
                <a:latin typeface="Sitka Banner" pitchFamily="2" charset="0"/>
              </a:rPr>
              <a:t> </a:t>
            </a:r>
            <a:r>
              <a:rPr lang="en-US" sz="3200" dirty="0" err="1">
                <a:solidFill>
                  <a:schemeClr val="tx1">
                    <a:lumMod val="95000"/>
                    <a:lumOff val="5000"/>
                  </a:schemeClr>
                </a:solidFill>
                <a:latin typeface="Sitka Banner" pitchFamily="2" charset="0"/>
              </a:rPr>
              <a:t>trị</a:t>
            </a:r>
            <a:endParaRPr lang="en-US" sz="3200" dirty="0">
              <a:solidFill>
                <a:schemeClr val="tx1">
                  <a:lumMod val="95000"/>
                  <a:lumOff val="5000"/>
                </a:schemeClr>
              </a:solidFill>
              <a:latin typeface="Sitka Banner" pitchFamily="2" charset="0"/>
            </a:endParaRPr>
          </a:p>
        </p:txBody>
      </p:sp>
      <p:sp>
        <p:nvSpPr>
          <p:cNvPr id="10" name="TextBox 9">
            <a:extLst>
              <a:ext uri="{FF2B5EF4-FFF2-40B4-BE49-F238E27FC236}">
                <a16:creationId xmlns:a16="http://schemas.microsoft.com/office/drawing/2014/main" id="{82A85628-4827-BF8D-7F5E-CEAF0F8064C2}"/>
              </a:ext>
            </a:extLst>
          </p:cNvPr>
          <p:cNvSpPr txBox="1"/>
          <p:nvPr/>
        </p:nvSpPr>
        <p:spPr>
          <a:xfrm>
            <a:off x="3305903" y="2968686"/>
            <a:ext cx="2609558" cy="584775"/>
          </a:xfrm>
          <a:prstGeom prst="rect">
            <a:avLst/>
          </a:prstGeom>
          <a:noFill/>
        </p:spPr>
        <p:txBody>
          <a:bodyPr wrap="square" rtlCol="0">
            <a:spAutoFit/>
          </a:bodyPr>
          <a:lstStyle/>
          <a:p>
            <a:r>
              <a:rPr lang="en-US" sz="3200" dirty="0" err="1">
                <a:solidFill>
                  <a:schemeClr val="tx1">
                    <a:lumMod val="95000"/>
                    <a:lumOff val="5000"/>
                  </a:schemeClr>
                </a:solidFill>
                <a:latin typeface="Sitka Banner" pitchFamily="2" charset="0"/>
              </a:rPr>
              <a:t>Kinh</a:t>
            </a:r>
            <a:r>
              <a:rPr lang="en-US" sz="3200" dirty="0">
                <a:solidFill>
                  <a:schemeClr val="tx1">
                    <a:lumMod val="95000"/>
                    <a:lumOff val="5000"/>
                  </a:schemeClr>
                </a:solidFill>
                <a:latin typeface="Sitka Banner" pitchFamily="2" charset="0"/>
              </a:rPr>
              <a:t> </a:t>
            </a:r>
            <a:r>
              <a:rPr lang="en-US" sz="3200" dirty="0" err="1">
                <a:solidFill>
                  <a:schemeClr val="tx1">
                    <a:lumMod val="95000"/>
                    <a:lumOff val="5000"/>
                  </a:schemeClr>
                </a:solidFill>
                <a:latin typeface="Sitka Banner" pitchFamily="2" charset="0"/>
              </a:rPr>
              <a:t>tế</a:t>
            </a:r>
            <a:endParaRPr lang="en-US" sz="3200" dirty="0">
              <a:solidFill>
                <a:schemeClr val="tx1">
                  <a:lumMod val="95000"/>
                  <a:lumOff val="5000"/>
                </a:schemeClr>
              </a:solidFill>
              <a:latin typeface="Sitka Banner" pitchFamily="2" charset="0"/>
            </a:endParaRPr>
          </a:p>
        </p:txBody>
      </p:sp>
      <p:sp>
        <p:nvSpPr>
          <p:cNvPr id="11" name="TextBox 10">
            <a:extLst>
              <a:ext uri="{FF2B5EF4-FFF2-40B4-BE49-F238E27FC236}">
                <a16:creationId xmlns:a16="http://schemas.microsoft.com/office/drawing/2014/main" id="{103900C7-B4B6-55E0-FC95-68257FB01538}"/>
              </a:ext>
            </a:extLst>
          </p:cNvPr>
          <p:cNvSpPr txBox="1"/>
          <p:nvPr/>
        </p:nvSpPr>
        <p:spPr>
          <a:xfrm>
            <a:off x="3305902" y="4703597"/>
            <a:ext cx="3231659" cy="584775"/>
          </a:xfrm>
          <a:prstGeom prst="rect">
            <a:avLst/>
          </a:prstGeom>
          <a:noFill/>
        </p:spPr>
        <p:txBody>
          <a:bodyPr wrap="square" rtlCol="0">
            <a:spAutoFit/>
          </a:bodyPr>
          <a:lstStyle/>
          <a:p>
            <a:r>
              <a:rPr lang="en-US" sz="3200" dirty="0" err="1">
                <a:solidFill>
                  <a:schemeClr val="tx1">
                    <a:lumMod val="95000"/>
                    <a:lumOff val="5000"/>
                  </a:schemeClr>
                </a:solidFill>
                <a:latin typeface="Sitka Banner" pitchFamily="2" charset="0"/>
              </a:rPr>
              <a:t>Xã</a:t>
            </a:r>
            <a:r>
              <a:rPr lang="en-US" sz="3200" dirty="0">
                <a:solidFill>
                  <a:schemeClr val="tx1">
                    <a:lumMod val="95000"/>
                    <a:lumOff val="5000"/>
                  </a:schemeClr>
                </a:solidFill>
                <a:latin typeface="Sitka Banner" pitchFamily="2" charset="0"/>
              </a:rPr>
              <a:t> </a:t>
            </a:r>
            <a:r>
              <a:rPr lang="en-US" sz="3200" dirty="0" err="1">
                <a:solidFill>
                  <a:schemeClr val="tx1">
                    <a:lumMod val="95000"/>
                    <a:lumOff val="5000"/>
                  </a:schemeClr>
                </a:solidFill>
                <a:latin typeface="Sitka Banner" pitchFamily="2" charset="0"/>
              </a:rPr>
              <a:t>hội</a:t>
            </a:r>
            <a:r>
              <a:rPr lang="en-US" sz="3200" dirty="0">
                <a:solidFill>
                  <a:schemeClr val="tx1">
                    <a:lumMod val="95000"/>
                    <a:lumOff val="5000"/>
                  </a:schemeClr>
                </a:solidFill>
                <a:latin typeface="Sitka Banner" pitchFamily="2" charset="0"/>
              </a:rPr>
              <a:t> </a:t>
            </a:r>
            <a:r>
              <a:rPr lang="en-US" sz="3200" dirty="0" err="1">
                <a:solidFill>
                  <a:schemeClr val="tx1">
                    <a:lumMod val="95000"/>
                    <a:lumOff val="5000"/>
                  </a:schemeClr>
                </a:solidFill>
                <a:latin typeface="Sitka Banner" pitchFamily="2" charset="0"/>
              </a:rPr>
              <a:t>và</a:t>
            </a:r>
            <a:r>
              <a:rPr lang="en-US" sz="3200" dirty="0">
                <a:solidFill>
                  <a:schemeClr val="tx1">
                    <a:lumMod val="95000"/>
                    <a:lumOff val="5000"/>
                  </a:schemeClr>
                </a:solidFill>
                <a:latin typeface="Sitka Banner" pitchFamily="2" charset="0"/>
              </a:rPr>
              <a:t> </a:t>
            </a:r>
            <a:r>
              <a:rPr lang="en-US" sz="3200" dirty="0" err="1">
                <a:solidFill>
                  <a:schemeClr val="tx1">
                    <a:lumMod val="95000"/>
                    <a:lumOff val="5000"/>
                  </a:schemeClr>
                </a:solidFill>
                <a:latin typeface="Sitka Banner" pitchFamily="2" charset="0"/>
              </a:rPr>
              <a:t>văn</a:t>
            </a:r>
            <a:r>
              <a:rPr lang="en-US" sz="3200" dirty="0">
                <a:solidFill>
                  <a:schemeClr val="tx1">
                    <a:lumMod val="95000"/>
                    <a:lumOff val="5000"/>
                  </a:schemeClr>
                </a:solidFill>
                <a:latin typeface="Sitka Banner" pitchFamily="2" charset="0"/>
              </a:rPr>
              <a:t> </a:t>
            </a:r>
            <a:r>
              <a:rPr lang="en-US" sz="3200" dirty="0" err="1">
                <a:solidFill>
                  <a:schemeClr val="tx1">
                    <a:lumMod val="95000"/>
                    <a:lumOff val="5000"/>
                  </a:schemeClr>
                </a:solidFill>
                <a:latin typeface="Sitka Banner" pitchFamily="2" charset="0"/>
              </a:rPr>
              <a:t>hóa</a:t>
            </a:r>
            <a:endParaRPr lang="en-US" sz="3200" dirty="0">
              <a:solidFill>
                <a:schemeClr val="tx1">
                  <a:lumMod val="95000"/>
                  <a:lumOff val="5000"/>
                </a:schemeClr>
              </a:solidFill>
              <a:latin typeface="Sitka Banner" pitchFamily="2" charset="0"/>
            </a:endParaRPr>
          </a:p>
        </p:txBody>
      </p:sp>
      <p:sp>
        <p:nvSpPr>
          <p:cNvPr id="12" name="Flowchart: Alternate Process 11">
            <a:extLst>
              <a:ext uri="{FF2B5EF4-FFF2-40B4-BE49-F238E27FC236}">
                <a16:creationId xmlns:a16="http://schemas.microsoft.com/office/drawing/2014/main" id="{D81FD3E1-C9DA-2015-D03A-69D347E7D071}"/>
              </a:ext>
            </a:extLst>
          </p:cNvPr>
          <p:cNvSpPr/>
          <p:nvPr/>
        </p:nvSpPr>
        <p:spPr>
          <a:xfrm>
            <a:off x="7240271" y="1021080"/>
            <a:ext cx="2076049" cy="4876800"/>
          </a:xfrm>
          <a:prstGeom prst="flowChartAlternateProcess">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lowchart: Extract 12">
            <a:extLst>
              <a:ext uri="{FF2B5EF4-FFF2-40B4-BE49-F238E27FC236}">
                <a16:creationId xmlns:a16="http://schemas.microsoft.com/office/drawing/2014/main" id="{56C3DA78-D511-1FCB-9D3E-C61E1B544110}"/>
              </a:ext>
            </a:extLst>
          </p:cNvPr>
          <p:cNvSpPr/>
          <p:nvPr/>
        </p:nvSpPr>
        <p:spPr>
          <a:xfrm rot="16200000">
            <a:off x="7419740" y="1704044"/>
            <a:ext cx="524984" cy="524984"/>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lowchart: Extract 13">
            <a:extLst>
              <a:ext uri="{FF2B5EF4-FFF2-40B4-BE49-F238E27FC236}">
                <a16:creationId xmlns:a16="http://schemas.microsoft.com/office/drawing/2014/main" id="{D5912363-FCEC-9857-8635-B752B1AB55DD}"/>
              </a:ext>
            </a:extLst>
          </p:cNvPr>
          <p:cNvSpPr/>
          <p:nvPr/>
        </p:nvSpPr>
        <p:spPr>
          <a:xfrm rot="16200000">
            <a:off x="7419740" y="3028477"/>
            <a:ext cx="524984" cy="524984"/>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lowchart: Extract 14">
            <a:extLst>
              <a:ext uri="{FF2B5EF4-FFF2-40B4-BE49-F238E27FC236}">
                <a16:creationId xmlns:a16="http://schemas.microsoft.com/office/drawing/2014/main" id="{C4F6FCFC-86FB-E3F4-5E5A-D60CBB8C340B}"/>
              </a:ext>
            </a:extLst>
          </p:cNvPr>
          <p:cNvSpPr/>
          <p:nvPr/>
        </p:nvSpPr>
        <p:spPr>
          <a:xfrm rot="16200000">
            <a:off x="7419740" y="4995984"/>
            <a:ext cx="524984" cy="524984"/>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26" name="Picture 2" descr="Ảnh có sẵn miễn phí về ánh sáng, đầy màu sắc, dốc, gradient màu, hình nền,  màu đỏ, màu sắc, màu vàng, màu xanh da trời, nền đầy màu sắc, nền gradient,">
            <a:extLst>
              <a:ext uri="{FF2B5EF4-FFF2-40B4-BE49-F238E27FC236}">
                <a16:creationId xmlns:a16="http://schemas.microsoft.com/office/drawing/2014/main" id="{3667BE92-865A-A897-4E7A-AFAB3065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771" y="-87153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DB88144-527C-D8DA-B2CE-F5F4B6296230}"/>
              </a:ext>
            </a:extLst>
          </p:cNvPr>
          <p:cNvPicPr>
            <a:picLocks noChangeAspect="1"/>
          </p:cNvPicPr>
          <p:nvPr/>
        </p:nvPicPr>
        <p:blipFill>
          <a:blip r:embed="rId3"/>
          <a:stretch>
            <a:fillRect/>
          </a:stretch>
        </p:blipFill>
        <p:spPr>
          <a:xfrm>
            <a:off x="10255447" y="0"/>
            <a:ext cx="2078916" cy="2072820"/>
          </a:xfrm>
          <a:prstGeom prst="rect">
            <a:avLst/>
          </a:prstGeom>
        </p:spPr>
      </p:pic>
      <p:pic>
        <p:nvPicPr>
          <p:cNvPr id="18" name="Graphic 17" descr="Document with solid fill">
            <a:extLst>
              <a:ext uri="{FF2B5EF4-FFF2-40B4-BE49-F238E27FC236}">
                <a16:creationId xmlns:a16="http://schemas.microsoft.com/office/drawing/2014/main" id="{4DE211DB-79E2-835D-83B2-FA07338C675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037443" y="563880"/>
            <a:ext cx="914400" cy="914400"/>
          </a:xfrm>
          <a:prstGeom prst="rect">
            <a:avLst/>
          </a:prstGeom>
        </p:spPr>
      </p:pic>
      <p:pic>
        <p:nvPicPr>
          <p:cNvPr id="19" name="Graphic 18" descr="Group of people with solid fill">
            <a:extLst>
              <a:ext uri="{FF2B5EF4-FFF2-40B4-BE49-F238E27FC236}">
                <a16:creationId xmlns:a16="http://schemas.microsoft.com/office/drawing/2014/main" id="{AFE0EB7A-9FA9-84BB-52C7-2098AD9FC9D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233808" y="4004598"/>
            <a:ext cx="714614" cy="714614"/>
          </a:xfrm>
          <a:prstGeom prst="rect">
            <a:avLst/>
          </a:prstGeom>
        </p:spPr>
      </p:pic>
      <p:pic>
        <p:nvPicPr>
          <p:cNvPr id="20" name="Graphic 19" descr="Statistics with solid fill">
            <a:extLst>
              <a:ext uri="{FF2B5EF4-FFF2-40B4-BE49-F238E27FC236}">
                <a16:creationId xmlns:a16="http://schemas.microsoft.com/office/drawing/2014/main" id="{8BBA5DD9-B6AF-96D1-EA0C-5653107DD22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248987" y="2480430"/>
            <a:ext cx="714614" cy="714614"/>
          </a:xfrm>
          <a:prstGeom prst="rect">
            <a:avLst/>
          </a:prstGeom>
        </p:spPr>
      </p:pic>
    </p:spTree>
    <p:extLst>
      <p:ext uri="{BB962C8B-B14F-4D97-AF65-F5344CB8AC3E}">
        <p14:creationId xmlns:p14="http://schemas.microsoft.com/office/powerpoint/2010/main" val="114828815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D8EC0"/>
            </a:gs>
            <a:gs pos="35000">
              <a:srgbClr val="FFF9AB"/>
            </a:gs>
            <a:gs pos="100000">
              <a:srgbClr val="6EBFF7"/>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6B9A6E8-3636-F6C2-80ED-F75C200DB8A1}"/>
              </a:ext>
            </a:extLst>
          </p:cNvPr>
          <p:cNvCxnSpPr/>
          <p:nvPr/>
        </p:nvCxnSpPr>
        <p:spPr>
          <a:xfrm>
            <a:off x="719793" y="325904"/>
            <a:ext cx="0" cy="565404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6" name="Flowchart: Connector 5">
            <a:extLst>
              <a:ext uri="{FF2B5EF4-FFF2-40B4-BE49-F238E27FC236}">
                <a16:creationId xmlns:a16="http://schemas.microsoft.com/office/drawing/2014/main" id="{84FA6BA1-498B-F244-813D-30E40AD63E20}"/>
              </a:ext>
            </a:extLst>
          </p:cNvPr>
          <p:cNvSpPr/>
          <p:nvPr/>
        </p:nvSpPr>
        <p:spPr>
          <a:xfrm>
            <a:off x="582634" y="1042185"/>
            <a:ext cx="274318" cy="274318"/>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7" name="Flowchart: Connector 6">
            <a:extLst>
              <a:ext uri="{FF2B5EF4-FFF2-40B4-BE49-F238E27FC236}">
                <a16:creationId xmlns:a16="http://schemas.microsoft.com/office/drawing/2014/main" id="{26F314FB-60A5-D6A3-2091-B1763ADB54DE}"/>
              </a:ext>
            </a:extLst>
          </p:cNvPr>
          <p:cNvSpPr/>
          <p:nvPr/>
        </p:nvSpPr>
        <p:spPr>
          <a:xfrm flipH="1">
            <a:off x="621737" y="2851056"/>
            <a:ext cx="196112" cy="196111"/>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8" name="Flowchart: Connector 7">
            <a:extLst>
              <a:ext uri="{FF2B5EF4-FFF2-40B4-BE49-F238E27FC236}">
                <a16:creationId xmlns:a16="http://schemas.microsoft.com/office/drawing/2014/main" id="{E80E8220-25B4-9B3D-84CE-0A7CBB6EBAC5}"/>
              </a:ext>
            </a:extLst>
          </p:cNvPr>
          <p:cNvSpPr/>
          <p:nvPr/>
        </p:nvSpPr>
        <p:spPr>
          <a:xfrm flipH="1">
            <a:off x="621737" y="4568149"/>
            <a:ext cx="196112" cy="196111"/>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9" name="TextBox 8">
            <a:extLst>
              <a:ext uri="{FF2B5EF4-FFF2-40B4-BE49-F238E27FC236}">
                <a16:creationId xmlns:a16="http://schemas.microsoft.com/office/drawing/2014/main" id="{904C0358-AA7C-21C1-93A1-2CA288B8D6DE}"/>
              </a:ext>
            </a:extLst>
          </p:cNvPr>
          <p:cNvSpPr txBox="1"/>
          <p:nvPr/>
        </p:nvSpPr>
        <p:spPr>
          <a:xfrm>
            <a:off x="1031628" y="663141"/>
            <a:ext cx="3312268" cy="523220"/>
          </a:xfrm>
          <a:prstGeom prst="rect">
            <a:avLst/>
          </a:prstGeom>
          <a:noFill/>
        </p:spPr>
        <p:txBody>
          <a:bodyPr wrap="square" rtlCol="0">
            <a:spAutoFit/>
          </a:bodyPr>
          <a:lstStyle/>
          <a:p>
            <a:r>
              <a:rPr lang="en-US" sz="2800" dirty="0">
                <a:latin typeface="Times  New Roman"/>
              </a:rPr>
              <a:t>a. </a:t>
            </a:r>
            <a:r>
              <a:rPr lang="en-US" sz="2800" dirty="0" err="1">
                <a:latin typeface="Times  New Roman"/>
              </a:rPr>
              <a:t>Chính</a:t>
            </a:r>
            <a:r>
              <a:rPr lang="en-US" sz="2800" dirty="0">
                <a:latin typeface="Times  New Roman"/>
              </a:rPr>
              <a:t> </a:t>
            </a:r>
            <a:r>
              <a:rPr lang="en-US" sz="2800" dirty="0" err="1">
                <a:latin typeface="Times  New Roman"/>
              </a:rPr>
              <a:t>trị</a:t>
            </a:r>
            <a:endParaRPr lang="en-US" sz="2800" dirty="0">
              <a:latin typeface="Times  New Roman"/>
            </a:endParaRPr>
          </a:p>
        </p:txBody>
      </p:sp>
      <p:sp>
        <p:nvSpPr>
          <p:cNvPr id="10" name="TextBox 9">
            <a:extLst>
              <a:ext uri="{FF2B5EF4-FFF2-40B4-BE49-F238E27FC236}">
                <a16:creationId xmlns:a16="http://schemas.microsoft.com/office/drawing/2014/main" id="{82A85628-4827-BF8D-7F5E-CEAF0F8064C2}"/>
              </a:ext>
            </a:extLst>
          </p:cNvPr>
          <p:cNvSpPr txBox="1"/>
          <p:nvPr/>
        </p:nvSpPr>
        <p:spPr>
          <a:xfrm>
            <a:off x="1125412" y="2672094"/>
            <a:ext cx="2609558" cy="523220"/>
          </a:xfrm>
          <a:prstGeom prst="rect">
            <a:avLst/>
          </a:prstGeom>
          <a:noFill/>
        </p:spPr>
        <p:txBody>
          <a:bodyPr wrap="square" rtlCol="0">
            <a:spAutoFit/>
          </a:bodyPr>
          <a:lstStyle/>
          <a:p>
            <a:r>
              <a:rPr lang="en-US" sz="2800" dirty="0" err="1">
                <a:latin typeface="Times  New Roman"/>
              </a:rPr>
              <a:t>Kinh</a:t>
            </a:r>
            <a:r>
              <a:rPr lang="en-US" sz="2800" dirty="0">
                <a:latin typeface="Times  New Roman"/>
              </a:rPr>
              <a:t> </a:t>
            </a:r>
            <a:r>
              <a:rPr lang="en-US" sz="2800" dirty="0" err="1">
                <a:latin typeface="Times  New Roman"/>
              </a:rPr>
              <a:t>tế</a:t>
            </a:r>
            <a:endParaRPr lang="en-US" sz="2800" dirty="0">
              <a:latin typeface="Times  New Roman"/>
            </a:endParaRPr>
          </a:p>
        </p:txBody>
      </p:sp>
      <p:sp>
        <p:nvSpPr>
          <p:cNvPr id="11" name="TextBox 10">
            <a:extLst>
              <a:ext uri="{FF2B5EF4-FFF2-40B4-BE49-F238E27FC236}">
                <a16:creationId xmlns:a16="http://schemas.microsoft.com/office/drawing/2014/main" id="{103900C7-B4B6-55E0-FC95-68257FB01538}"/>
              </a:ext>
            </a:extLst>
          </p:cNvPr>
          <p:cNvSpPr txBox="1"/>
          <p:nvPr/>
        </p:nvSpPr>
        <p:spPr>
          <a:xfrm>
            <a:off x="1125411" y="4289775"/>
            <a:ext cx="3231659" cy="523220"/>
          </a:xfrm>
          <a:prstGeom prst="rect">
            <a:avLst/>
          </a:prstGeom>
          <a:noFill/>
        </p:spPr>
        <p:txBody>
          <a:bodyPr wrap="square" rtlCol="0">
            <a:spAutoFit/>
          </a:bodyPr>
          <a:lstStyle/>
          <a:p>
            <a:r>
              <a:rPr lang="en-US" sz="2800" dirty="0" err="1">
                <a:latin typeface="Times  New Roman"/>
              </a:rPr>
              <a:t>Xã</a:t>
            </a:r>
            <a:r>
              <a:rPr lang="en-US" sz="2800" dirty="0">
                <a:latin typeface="Times  New Roman"/>
              </a:rPr>
              <a:t> </a:t>
            </a:r>
            <a:r>
              <a:rPr lang="en-US" sz="2800" dirty="0" err="1">
                <a:latin typeface="Times  New Roman"/>
              </a:rPr>
              <a:t>hội</a:t>
            </a:r>
            <a:r>
              <a:rPr lang="en-US" sz="2800" dirty="0">
                <a:latin typeface="Times  New Roman"/>
              </a:rPr>
              <a:t> </a:t>
            </a:r>
            <a:r>
              <a:rPr lang="en-US" sz="2800" dirty="0" err="1">
                <a:latin typeface="Times  New Roman"/>
              </a:rPr>
              <a:t>và</a:t>
            </a:r>
            <a:r>
              <a:rPr lang="en-US" sz="2800" dirty="0">
                <a:latin typeface="Times  New Roman"/>
              </a:rPr>
              <a:t> </a:t>
            </a:r>
            <a:r>
              <a:rPr lang="en-US" sz="2800" dirty="0" err="1">
                <a:latin typeface="Times  New Roman"/>
              </a:rPr>
              <a:t>văn</a:t>
            </a:r>
            <a:r>
              <a:rPr lang="en-US" sz="2800" dirty="0">
                <a:latin typeface="Times  New Roman"/>
              </a:rPr>
              <a:t> </a:t>
            </a:r>
            <a:r>
              <a:rPr lang="en-US" sz="2800" dirty="0" err="1">
                <a:latin typeface="Times  New Roman"/>
              </a:rPr>
              <a:t>hóa</a:t>
            </a:r>
            <a:endParaRPr lang="en-US" sz="2800" dirty="0">
              <a:latin typeface="Times  New Roman"/>
            </a:endParaRPr>
          </a:p>
        </p:txBody>
      </p:sp>
      <p:sp>
        <p:nvSpPr>
          <p:cNvPr id="12" name="Flowchart: Alternate Process 11">
            <a:extLst>
              <a:ext uri="{FF2B5EF4-FFF2-40B4-BE49-F238E27FC236}">
                <a16:creationId xmlns:a16="http://schemas.microsoft.com/office/drawing/2014/main" id="{D81FD3E1-C9DA-2015-D03A-69D347E7D071}"/>
              </a:ext>
            </a:extLst>
          </p:cNvPr>
          <p:cNvSpPr/>
          <p:nvPr/>
        </p:nvSpPr>
        <p:spPr>
          <a:xfrm>
            <a:off x="4180359" y="302459"/>
            <a:ext cx="7844001" cy="6253081"/>
          </a:xfrm>
          <a:prstGeom prst="flowChartAlternateProcess">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13" name="Flowchart: Extract 12">
            <a:extLst>
              <a:ext uri="{FF2B5EF4-FFF2-40B4-BE49-F238E27FC236}">
                <a16:creationId xmlns:a16="http://schemas.microsoft.com/office/drawing/2014/main" id="{56C3DA78-D511-1FCB-9D3E-C61E1B544110}"/>
              </a:ext>
            </a:extLst>
          </p:cNvPr>
          <p:cNvSpPr/>
          <p:nvPr/>
        </p:nvSpPr>
        <p:spPr>
          <a:xfrm rot="16200000">
            <a:off x="3828536" y="958031"/>
            <a:ext cx="524984" cy="579770"/>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14" name="Flowchart: Extract 13">
            <a:extLst>
              <a:ext uri="{FF2B5EF4-FFF2-40B4-BE49-F238E27FC236}">
                <a16:creationId xmlns:a16="http://schemas.microsoft.com/office/drawing/2014/main" id="{D5912363-FCEC-9857-8635-B752B1AB55DD}"/>
              </a:ext>
            </a:extLst>
          </p:cNvPr>
          <p:cNvSpPr/>
          <p:nvPr/>
        </p:nvSpPr>
        <p:spPr>
          <a:xfrm rot="16200000">
            <a:off x="5239249" y="2309857"/>
            <a:ext cx="524984" cy="524984"/>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15" name="Flowchart: Extract 14">
            <a:extLst>
              <a:ext uri="{FF2B5EF4-FFF2-40B4-BE49-F238E27FC236}">
                <a16:creationId xmlns:a16="http://schemas.microsoft.com/office/drawing/2014/main" id="{C4F6FCFC-86FB-E3F4-5E5A-D60CBB8C340B}"/>
              </a:ext>
            </a:extLst>
          </p:cNvPr>
          <p:cNvSpPr/>
          <p:nvPr/>
        </p:nvSpPr>
        <p:spPr>
          <a:xfrm rot="16200000">
            <a:off x="5239249" y="4277364"/>
            <a:ext cx="524984" cy="524984"/>
          </a:xfrm>
          <a:prstGeom prst="flowChartExtract">
            <a:avLst/>
          </a:prstGeom>
          <a:solidFill>
            <a:srgbClr val="6EB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a:endParaRPr>
          </a:p>
        </p:txBody>
      </p:sp>
      <p:sp>
        <p:nvSpPr>
          <p:cNvPr id="3" name="TextBox 2">
            <a:extLst>
              <a:ext uri="{FF2B5EF4-FFF2-40B4-BE49-F238E27FC236}">
                <a16:creationId xmlns:a16="http://schemas.microsoft.com/office/drawing/2014/main" id="{F3DECC90-CEB5-B4BC-B198-AAC6C823D20E}"/>
              </a:ext>
            </a:extLst>
          </p:cNvPr>
          <p:cNvSpPr txBox="1"/>
          <p:nvPr/>
        </p:nvSpPr>
        <p:spPr>
          <a:xfrm>
            <a:off x="4495036" y="1024210"/>
            <a:ext cx="3437118" cy="5693866"/>
          </a:xfrm>
          <a:prstGeom prst="rect">
            <a:avLst/>
          </a:prstGeom>
          <a:noFill/>
        </p:spPr>
        <p:txBody>
          <a:bodyPr wrap="square" rtlCol="0">
            <a:spAutoFit/>
          </a:bodyPr>
          <a:lstStyle/>
          <a:p>
            <a:pPr algn="just"/>
            <a:r>
              <a:rPr lang="vi-VN" sz="2800" dirty="0">
                <a:solidFill>
                  <a:schemeClr val="bg1"/>
                </a:solidFill>
                <a:latin typeface="Times  New Roman"/>
              </a:rPr>
              <a:t>- </a:t>
            </a:r>
            <a:r>
              <a:rPr lang="en-US" sz="2800" b="1" dirty="0" err="1">
                <a:solidFill>
                  <a:schemeClr val="bg1"/>
                </a:solidFill>
                <a:latin typeface="Times  New Roman"/>
              </a:rPr>
              <a:t>Đối</a:t>
            </a:r>
            <a:r>
              <a:rPr lang="en-US" sz="2800" b="1" dirty="0">
                <a:solidFill>
                  <a:schemeClr val="bg1"/>
                </a:solidFill>
                <a:latin typeface="Times  New Roman"/>
              </a:rPr>
              <a:t> </a:t>
            </a:r>
            <a:r>
              <a:rPr lang="en-US" sz="2800" b="1" dirty="0" err="1">
                <a:solidFill>
                  <a:schemeClr val="bg1"/>
                </a:solidFill>
                <a:latin typeface="Times  New Roman"/>
              </a:rPr>
              <a:t>nội</a:t>
            </a:r>
            <a:r>
              <a:rPr lang="en-US" sz="2800" dirty="0">
                <a:solidFill>
                  <a:schemeClr val="bg1"/>
                </a:solidFill>
                <a:latin typeface="Times  New Roman"/>
              </a:rPr>
              <a:t>: </a:t>
            </a:r>
            <a:r>
              <a:rPr lang="vi-VN" sz="2800" dirty="0">
                <a:solidFill>
                  <a:schemeClr val="bg1"/>
                </a:solidFill>
                <a:latin typeface="Times  New Roman"/>
              </a:rPr>
              <a:t>Sau </a:t>
            </a:r>
            <a:r>
              <a:rPr lang="en-US" sz="2800" dirty="0">
                <a:solidFill>
                  <a:schemeClr val="bg1"/>
                </a:solidFill>
                <a:latin typeface="Times  New Roman"/>
              </a:rPr>
              <a:t>CTTGT2</a:t>
            </a:r>
            <a:r>
              <a:rPr lang="vi-VN" sz="2800" dirty="0">
                <a:solidFill>
                  <a:schemeClr val="bg1"/>
                </a:solidFill>
                <a:latin typeface="Times  New Roman"/>
              </a:rPr>
              <a:t>, tiến hành bầu cử Xô viết các cấp, thực hiện dân chủ hoá hệ thống chính trị (1949).</a:t>
            </a:r>
          </a:p>
          <a:p>
            <a:pPr algn="just"/>
            <a:r>
              <a:rPr lang="vi-VN" sz="2800" dirty="0">
                <a:solidFill>
                  <a:schemeClr val="bg1"/>
                </a:solidFill>
                <a:latin typeface="Times  New Roman"/>
              </a:rPr>
              <a:t>- </a:t>
            </a:r>
            <a:r>
              <a:rPr lang="en-US" sz="2800" b="1" dirty="0" err="1">
                <a:solidFill>
                  <a:schemeClr val="bg1"/>
                </a:solidFill>
                <a:latin typeface="Times  New Roman"/>
              </a:rPr>
              <a:t>Đối</a:t>
            </a:r>
            <a:r>
              <a:rPr lang="en-US" sz="2800" b="1" dirty="0">
                <a:solidFill>
                  <a:schemeClr val="bg1"/>
                </a:solidFill>
                <a:latin typeface="Times  New Roman"/>
              </a:rPr>
              <a:t> </a:t>
            </a:r>
            <a:r>
              <a:rPr lang="en-US" sz="2800" b="1" dirty="0" err="1">
                <a:solidFill>
                  <a:schemeClr val="bg1"/>
                </a:solidFill>
                <a:latin typeface="Times  New Roman"/>
              </a:rPr>
              <a:t>ngoại</a:t>
            </a:r>
            <a:r>
              <a:rPr lang="en-US" sz="2800" dirty="0">
                <a:solidFill>
                  <a:schemeClr val="bg1"/>
                </a:solidFill>
                <a:latin typeface="Times  New Roman"/>
              </a:rPr>
              <a:t>: C</a:t>
            </a:r>
            <a:r>
              <a:rPr lang="vi-VN" sz="2800" dirty="0">
                <a:solidFill>
                  <a:schemeClr val="bg1"/>
                </a:solidFill>
                <a:latin typeface="Times  New Roman"/>
              </a:rPr>
              <a:t>hủ trương duy trì hòa bình và an ninh thế giới, giúp đỡ các nước </a:t>
            </a:r>
            <a:r>
              <a:rPr lang="en-US" sz="2800" dirty="0">
                <a:solidFill>
                  <a:schemeClr val="bg1"/>
                </a:solidFill>
                <a:latin typeface="Times  New Roman"/>
              </a:rPr>
              <a:t>XHCN </a:t>
            </a:r>
            <a:r>
              <a:rPr lang="vi-VN" sz="2800" dirty="0">
                <a:solidFill>
                  <a:schemeClr val="bg1"/>
                </a:solidFill>
                <a:latin typeface="Times  New Roman"/>
              </a:rPr>
              <a:t>và phong trào giải phông dân tộc.</a:t>
            </a:r>
            <a:endParaRPr lang="en-US" sz="2800" dirty="0">
              <a:solidFill>
                <a:schemeClr val="bg1"/>
              </a:solidFill>
              <a:latin typeface="Times  New Roman"/>
            </a:endParaRPr>
          </a:p>
        </p:txBody>
      </p:sp>
      <p:sp>
        <p:nvSpPr>
          <p:cNvPr id="4" name="TextBox 3">
            <a:extLst>
              <a:ext uri="{FF2B5EF4-FFF2-40B4-BE49-F238E27FC236}">
                <a16:creationId xmlns:a16="http://schemas.microsoft.com/office/drawing/2014/main" id="{B6EC2FC8-5C8B-FE0C-12ED-DF408BE74498}"/>
              </a:ext>
            </a:extLst>
          </p:cNvPr>
          <p:cNvSpPr txBox="1"/>
          <p:nvPr/>
        </p:nvSpPr>
        <p:spPr>
          <a:xfrm>
            <a:off x="4243756" y="400683"/>
            <a:ext cx="3809911" cy="523220"/>
          </a:xfrm>
          <a:prstGeom prst="rect">
            <a:avLst/>
          </a:prstGeom>
          <a:noFill/>
        </p:spPr>
        <p:txBody>
          <a:bodyPr wrap="square" rtlCol="0">
            <a:spAutoFit/>
          </a:bodyPr>
          <a:lstStyle/>
          <a:p>
            <a:pPr algn="ctr"/>
            <a:r>
              <a:rPr lang="en-US" sz="2800" dirty="0">
                <a:solidFill>
                  <a:schemeClr val="bg1"/>
                </a:solidFill>
                <a:latin typeface="Times  New Roman"/>
              </a:rPr>
              <a:t>Giai </a:t>
            </a:r>
            <a:r>
              <a:rPr lang="en-US" sz="2800" dirty="0" err="1">
                <a:solidFill>
                  <a:schemeClr val="bg1"/>
                </a:solidFill>
                <a:latin typeface="Times  New Roman"/>
              </a:rPr>
              <a:t>đoạn</a:t>
            </a:r>
            <a:r>
              <a:rPr lang="en-US" sz="2800" dirty="0">
                <a:solidFill>
                  <a:schemeClr val="bg1"/>
                </a:solidFill>
                <a:latin typeface="Times  New Roman"/>
              </a:rPr>
              <a:t> 1945 - 1970</a:t>
            </a:r>
          </a:p>
        </p:txBody>
      </p:sp>
      <p:cxnSp>
        <p:nvCxnSpPr>
          <p:cNvPr id="21" name="Straight Connector 20">
            <a:extLst>
              <a:ext uri="{FF2B5EF4-FFF2-40B4-BE49-F238E27FC236}">
                <a16:creationId xmlns:a16="http://schemas.microsoft.com/office/drawing/2014/main" id="{9C622C8E-25F1-DB12-0BA8-FE4697E05C01}"/>
              </a:ext>
            </a:extLst>
          </p:cNvPr>
          <p:cNvCxnSpPr>
            <a:cxnSpLocks/>
          </p:cNvCxnSpPr>
          <p:nvPr/>
        </p:nvCxnSpPr>
        <p:spPr>
          <a:xfrm>
            <a:off x="7983329" y="302460"/>
            <a:ext cx="0" cy="6253080"/>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
        <p:nvSpPr>
          <p:cNvPr id="22" name="TextBox 21">
            <a:extLst>
              <a:ext uri="{FF2B5EF4-FFF2-40B4-BE49-F238E27FC236}">
                <a16:creationId xmlns:a16="http://schemas.microsoft.com/office/drawing/2014/main" id="{AF1834AC-3DF9-96FE-FF56-F7C904F29F01}"/>
              </a:ext>
            </a:extLst>
          </p:cNvPr>
          <p:cNvSpPr txBox="1"/>
          <p:nvPr/>
        </p:nvSpPr>
        <p:spPr>
          <a:xfrm>
            <a:off x="7978962" y="1039450"/>
            <a:ext cx="4183364" cy="6986528"/>
          </a:xfrm>
          <a:prstGeom prst="rect">
            <a:avLst/>
          </a:prstGeom>
          <a:noFill/>
        </p:spPr>
        <p:txBody>
          <a:bodyPr wrap="square" rtlCol="0">
            <a:spAutoFit/>
          </a:bodyPr>
          <a:lstStyle/>
          <a:p>
            <a:pPr marL="171450" indent="-171450">
              <a:buFontTx/>
              <a:buChar char="-"/>
            </a:pPr>
            <a:r>
              <a:rPr lang="vi-VN" sz="2800" dirty="0">
                <a:solidFill>
                  <a:schemeClr val="bg1"/>
                </a:solidFill>
                <a:latin typeface="Times  New Roman"/>
              </a:rPr>
              <a:t>Đầu những năm 80</a:t>
            </a:r>
            <a:r>
              <a:rPr lang="en-US" sz="2800" dirty="0">
                <a:solidFill>
                  <a:schemeClr val="bg1"/>
                </a:solidFill>
                <a:latin typeface="Times  New Roman"/>
              </a:rPr>
              <a:t>: </a:t>
            </a:r>
            <a:r>
              <a:rPr lang="vi-VN" sz="2800" dirty="0">
                <a:solidFill>
                  <a:schemeClr val="bg1"/>
                </a:solidFill>
                <a:latin typeface="Times  New Roman"/>
              </a:rPr>
              <a:t> lâm vào khủng hoảng chính trị.</a:t>
            </a:r>
            <a:endParaRPr lang="en-US" sz="2800" dirty="0">
              <a:solidFill>
                <a:schemeClr val="bg1"/>
              </a:solidFill>
              <a:latin typeface="Times  New Roman"/>
            </a:endParaRPr>
          </a:p>
          <a:p>
            <a:pPr marL="171450" indent="-171450">
              <a:buFontTx/>
              <a:buChar char="-"/>
            </a:pPr>
            <a:r>
              <a:rPr lang="vi-VN" sz="2800" dirty="0">
                <a:solidFill>
                  <a:schemeClr val="bg1"/>
                </a:solidFill>
                <a:latin typeface="Times  New Roman"/>
              </a:rPr>
              <a:t>Cải tổ từ tháng 3-1985 với khẩu hiệu “dân chủ hoá" và "công khai hoá". </a:t>
            </a:r>
            <a:endParaRPr lang="en-US" sz="2800" dirty="0">
              <a:solidFill>
                <a:schemeClr val="bg1"/>
              </a:solidFill>
              <a:latin typeface="Times  New Roman"/>
            </a:endParaRPr>
          </a:p>
          <a:p>
            <a:pPr marL="171450" indent="-171450">
              <a:buFontTx/>
              <a:buChar char="-"/>
            </a:pPr>
            <a:r>
              <a:rPr lang="vi-VN" sz="2800" dirty="0">
                <a:solidFill>
                  <a:schemeClr val="bg1"/>
                </a:solidFill>
                <a:latin typeface="Times  New Roman"/>
              </a:rPr>
              <a:t>Mâu thu</a:t>
            </a:r>
            <a:r>
              <a:rPr lang="en-US" sz="2800" dirty="0">
                <a:solidFill>
                  <a:schemeClr val="bg1"/>
                </a:solidFill>
                <a:latin typeface="Times  New Roman"/>
              </a:rPr>
              <a:t>ẫ</a:t>
            </a:r>
            <a:r>
              <a:rPr lang="vi-VN" sz="2800" dirty="0">
                <a:solidFill>
                  <a:schemeClr val="bg1"/>
                </a:solidFill>
                <a:latin typeface="Times  New Roman"/>
              </a:rPr>
              <a:t>n chính trị gia t</a:t>
            </a:r>
            <a:r>
              <a:rPr lang="en-US" sz="2800" dirty="0" err="1">
                <a:solidFill>
                  <a:schemeClr val="bg1"/>
                </a:solidFill>
                <a:latin typeface="Times  New Roman"/>
              </a:rPr>
              <a:t>ăng</a:t>
            </a:r>
            <a:r>
              <a:rPr lang="en-US" sz="2800" dirty="0">
                <a:solidFill>
                  <a:schemeClr val="bg1"/>
                </a:solidFill>
                <a:latin typeface="Times  New Roman"/>
              </a:rPr>
              <a:t> ĐCS </a:t>
            </a:r>
            <a:r>
              <a:rPr lang="vi-VN" sz="2800" dirty="0">
                <a:solidFill>
                  <a:schemeClr val="bg1"/>
                </a:solidFill>
                <a:latin typeface="Times  New Roman"/>
              </a:rPr>
              <a:t>bị đình ch</a:t>
            </a:r>
            <a:r>
              <a:rPr lang="en-US" sz="2800" dirty="0">
                <a:solidFill>
                  <a:schemeClr val="bg1"/>
                </a:solidFill>
                <a:latin typeface="Times  New Roman"/>
              </a:rPr>
              <a:t>ỉ</a:t>
            </a:r>
            <a:r>
              <a:rPr lang="vi-VN" sz="2800" dirty="0">
                <a:solidFill>
                  <a:schemeClr val="bg1"/>
                </a:solidFill>
                <a:latin typeface="Times  New Roman"/>
              </a:rPr>
              <a:t> hoạt động, các nước cộng hòa tuyên bố độc lập. </a:t>
            </a:r>
            <a:endParaRPr lang="en-US" sz="2800" dirty="0">
              <a:solidFill>
                <a:schemeClr val="bg1"/>
              </a:solidFill>
              <a:latin typeface="Times  New Roman"/>
            </a:endParaRPr>
          </a:p>
          <a:p>
            <a:pPr marL="171450" indent="-171450">
              <a:buFontTx/>
              <a:buChar char="-"/>
            </a:pPr>
            <a:r>
              <a:rPr lang="vi-VN" sz="2800" dirty="0">
                <a:solidFill>
                  <a:schemeClr val="bg1"/>
                </a:solidFill>
                <a:latin typeface="Times  New Roman"/>
              </a:rPr>
              <a:t>M. Goóc-b</a:t>
            </a:r>
            <a:r>
              <a:rPr lang="en-US" sz="2800" dirty="0">
                <a:solidFill>
                  <a:schemeClr val="bg1"/>
                </a:solidFill>
                <a:latin typeface="Times  New Roman"/>
              </a:rPr>
              <a:t>a-</a:t>
            </a:r>
            <a:r>
              <a:rPr lang="vi-VN" sz="2800" dirty="0">
                <a:solidFill>
                  <a:schemeClr val="bg1"/>
                </a:solidFill>
                <a:latin typeface="Times  New Roman"/>
              </a:rPr>
              <a:t> chốp từ chức vào 25-12-1991, đánh dấu sự tan rã của </a:t>
            </a:r>
            <a:r>
              <a:rPr lang="en-US" sz="2800" dirty="0">
                <a:solidFill>
                  <a:schemeClr val="bg1"/>
                </a:solidFill>
                <a:latin typeface="Times  New Roman"/>
              </a:rPr>
              <a:t>LB</a:t>
            </a:r>
            <a:r>
              <a:rPr lang="vi-VN" sz="2800" dirty="0">
                <a:solidFill>
                  <a:schemeClr val="bg1"/>
                </a:solidFill>
                <a:latin typeface="Times  New Roman"/>
              </a:rPr>
              <a:t> Xô viết.</a:t>
            </a:r>
            <a:endParaRPr lang="en-US" sz="2800" dirty="0">
              <a:solidFill>
                <a:schemeClr val="bg1"/>
              </a:solidFill>
              <a:latin typeface="Times  New Roman"/>
            </a:endParaRPr>
          </a:p>
        </p:txBody>
      </p:sp>
      <p:sp>
        <p:nvSpPr>
          <p:cNvPr id="23" name="TextBox 22">
            <a:extLst>
              <a:ext uri="{FF2B5EF4-FFF2-40B4-BE49-F238E27FC236}">
                <a16:creationId xmlns:a16="http://schemas.microsoft.com/office/drawing/2014/main" id="{F89984BD-F335-3BC3-BCBC-CE8ADD96AED1}"/>
              </a:ext>
            </a:extLst>
          </p:cNvPr>
          <p:cNvSpPr txBox="1"/>
          <p:nvPr/>
        </p:nvSpPr>
        <p:spPr>
          <a:xfrm>
            <a:off x="7948440" y="400683"/>
            <a:ext cx="3543471" cy="954107"/>
          </a:xfrm>
          <a:prstGeom prst="rect">
            <a:avLst/>
          </a:prstGeom>
          <a:noFill/>
        </p:spPr>
        <p:txBody>
          <a:bodyPr wrap="square" rtlCol="0">
            <a:spAutoFit/>
          </a:bodyPr>
          <a:lstStyle/>
          <a:p>
            <a:pPr algn="ctr"/>
            <a:r>
              <a:rPr lang="en-US" sz="2800" dirty="0">
                <a:solidFill>
                  <a:schemeClr val="bg1"/>
                </a:solidFill>
                <a:latin typeface="Times  New Roman"/>
              </a:rPr>
              <a:t>Giai </a:t>
            </a:r>
            <a:r>
              <a:rPr lang="en-US" sz="2800" dirty="0" err="1">
                <a:solidFill>
                  <a:schemeClr val="bg1"/>
                </a:solidFill>
                <a:latin typeface="Times  New Roman"/>
              </a:rPr>
              <a:t>đoạn</a:t>
            </a:r>
            <a:r>
              <a:rPr lang="en-US" sz="2800" dirty="0">
                <a:solidFill>
                  <a:schemeClr val="bg1"/>
                </a:solidFill>
                <a:latin typeface="Times  New Roman"/>
              </a:rPr>
              <a:t> 1970 - 1991</a:t>
            </a:r>
          </a:p>
        </p:txBody>
      </p:sp>
      <p:pic>
        <p:nvPicPr>
          <p:cNvPr id="25" name="Picture 24">
            <a:extLst>
              <a:ext uri="{FF2B5EF4-FFF2-40B4-BE49-F238E27FC236}">
                <a16:creationId xmlns:a16="http://schemas.microsoft.com/office/drawing/2014/main" id="{258F1053-CF68-4CB4-A126-FDA58ACA4E67}"/>
              </a:ext>
            </a:extLst>
          </p:cNvPr>
          <p:cNvPicPr>
            <a:picLocks noChangeAspect="1"/>
          </p:cNvPicPr>
          <p:nvPr/>
        </p:nvPicPr>
        <p:blipFill>
          <a:blip r:embed="rId3"/>
          <a:stretch>
            <a:fillRect/>
          </a:stretch>
        </p:blipFill>
        <p:spPr>
          <a:xfrm>
            <a:off x="371161" y="5158449"/>
            <a:ext cx="2078916" cy="2072820"/>
          </a:xfrm>
          <a:prstGeom prst="rect">
            <a:avLst/>
          </a:prstGeom>
        </p:spPr>
      </p:pic>
      <p:pic>
        <p:nvPicPr>
          <p:cNvPr id="27" name="Graphic 26" descr="Document with solid fill">
            <a:extLst>
              <a:ext uri="{FF2B5EF4-FFF2-40B4-BE49-F238E27FC236}">
                <a16:creationId xmlns:a16="http://schemas.microsoft.com/office/drawing/2014/main" id="{3BF1F917-E3EC-CD09-C174-2BF5C1F1815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59283" y="48895"/>
            <a:ext cx="914400" cy="914400"/>
          </a:xfrm>
          <a:prstGeom prst="rect">
            <a:avLst/>
          </a:prstGeom>
        </p:spPr>
      </p:pic>
      <p:pic>
        <p:nvPicPr>
          <p:cNvPr id="29" name="Graphic 28" descr="Group of people with solid fill">
            <a:extLst>
              <a:ext uri="{FF2B5EF4-FFF2-40B4-BE49-F238E27FC236}">
                <a16:creationId xmlns:a16="http://schemas.microsoft.com/office/drawing/2014/main" id="{6ADA2B5E-78B1-07A9-789D-0E972016A5E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09514" y="3643479"/>
            <a:ext cx="406882" cy="406882"/>
          </a:xfrm>
          <a:prstGeom prst="rect">
            <a:avLst/>
          </a:prstGeom>
        </p:spPr>
      </p:pic>
      <p:pic>
        <p:nvPicPr>
          <p:cNvPr id="31" name="Graphic 30" descr="Statistics with solid fill">
            <a:extLst>
              <a:ext uri="{FF2B5EF4-FFF2-40B4-BE49-F238E27FC236}">
                <a16:creationId xmlns:a16="http://schemas.microsoft.com/office/drawing/2014/main" id="{49786D5F-E621-8A12-168A-FFDC9EB9D6E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24693" y="2119311"/>
            <a:ext cx="406882" cy="406882"/>
          </a:xfrm>
          <a:prstGeom prst="rect">
            <a:avLst/>
          </a:prstGeom>
        </p:spPr>
      </p:pic>
    </p:spTree>
    <p:extLst>
      <p:ext uri="{BB962C8B-B14F-4D97-AF65-F5344CB8AC3E}">
        <p14:creationId xmlns:p14="http://schemas.microsoft.com/office/powerpoint/2010/main" val="30969476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8EC0"/>
            </a:gs>
            <a:gs pos="35000">
              <a:srgbClr val="FFF9AB"/>
            </a:gs>
            <a:gs pos="100000">
              <a:srgbClr val="6EBFF7"/>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DB88144-527C-D8DA-B2CE-F5F4B6296230}"/>
              </a:ext>
            </a:extLst>
          </p:cNvPr>
          <p:cNvPicPr>
            <a:picLocks noChangeAspect="1"/>
          </p:cNvPicPr>
          <p:nvPr/>
        </p:nvPicPr>
        <p:blipFill>
          <a:blip r:embed="rId3"/>
          <a:stretch>
            <a:fillRect/>
          </a:stretch>
        </p:blipFill>
        <p:spPr>
          <a:xfrm>
            <a:off x="10629114" y="-303610"/>
            <a:ext cx="2078916" cy="2072820"/>
          </a:xfrm>
          <a:prstGeom prst="rect">
            <a:avLst/>
          </a:prstGeom>
        </p:spPr>
      </p:pic>
      <p:sp>
        <p:nvSpPr>
          <p:cNvPr id="2" name="Google Shape;96;p13">
            <a:extLst>
              <a:ext uri="{FF2B5EF4-FFF2-40B4-BE49-F238E27FC236}">
                <a16:creationId xmlns:a16="http://schemas.microsoft.com/office/drawing/2014/main" id="{D58D2D9E-E513-C2CE-0455-7C1332F93D66}"/>
              </a:ext>
            </a:extLst>
          </p:cNvPr>
          <p:cNvSpPr txBox="1"/>
          <p:nvPr/>
        </p:nvSpPr>
        <p:spPr>
          <a:xfrm>
            <a:off x="6096000" y="4307581"/>
            <a:ext cx="5753640" cy="1384954"/>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B0F0"/>
              </a:buClr>
              <a:buSzPts val="2800"/>
              <a:buFont typeface="Calibri"/>
              <a:buNone/>
            </a:pPr>
            <a:r>
              <a:rPr lang="en-US" sz="2800" b="1" i="0" u="none" strike="noStrike" cap="none" dirty="0">
                <a:latin typeface="Sitka Banner" pitchFamily="2" charset="0"/>
                <a:ea typeface="Calibri"/>
                <a:cs typeface="Calibri"/>
                <a:sym typeface="Calibri"/>
              </a:rPr>
              <a:t>Liên </a:t>
            </a:r>
            <a:r>
              <a:rPr lang="en-US" sz="2800" b="1" i="0" u="none" strike="noStrike" cap="none" dirty="0" err="1">
                <a:latin typeface="Sitka Banner" pitchFamily="2" charset="0"/>
                <a:ea typeface="Calibri"/>
                <a:cs typeface="Calibri"/>
                <a:sym typeface="Calibri"/>
              </a:rPr>
              <a:t>Xô</a:t>
            </a:r>
            <a:r>
              <a:rPr lang="en-US" sz="2800" b="1" i="0" u="none" strike="noStrike" cap="none" dirty="0">
                <a:latin typeface="Sitka Banner" pitchFamily="2" charset="0"/>
                <a:ea typeface="Calibri"/>
                <a:cs typeface="Calibri"/>
                <a:sym typeface="Calibri"/>
              </a:rPr>
              <a:t> – </a:t>
            </a:r>
            <a:r>
              <a:rPr lang="en-US" sz="2800" b="1" i="0" u="none" strike="noStrike" cap="none" dirty="0" err="1">
                <a:latin typeface="Sitka Banner" pitchFamily="2" charset="0"/>
                <a:ea typeface="Calibri"/>
                <a:cs typeface="Calibri"/>
                <a:sym typeface="Calibri"/>
              </a:rPr>
              <a:t>Việt</a:t>
            </a:r>
            <a:r>
              <a:rPr lang="en-US" sz="2800" b="1" i="0" u="none" strike="noStrike" cap="none" dirty="0">
                <a:latin typeface="Sitka Banner" pitchFamily="2" charset="0"/>
                <a:ea typeface="Calibri"/>
                <a:cs typeface="Calibri"/>
                <a:sym typeface="Calibri"/>
              </a:rPr>
              <a:t> Nam: “</a:t>
            </a:r>
            <a:r>
              <a:rPr lang="en-US" sz="2800" b="1" i="0" u="none" strike="noStrike" cap="none" dirty="0" err="1">
                <a:latin typeface="Sitka Banner" pitchFamily="2" charset="0"/>
                <a:ea typeface="Calibri"/>
                <a:cs typeface="Calibri"/>
                <a:sym typeface="Calibri"/>
              </a:rPr>
              <a:t>Tuy</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khoảng</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cách</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rất</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xa</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nhưng</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trái</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tim</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của</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chúng</a:t>
            </a:r>
            <a:r>
              <a:rPr lang="en-US" sz="2800" b="1" i="0" u="none" strike="noStrike" cap="none" dirty="0">
                <a:latin typeface="Sitka Banner" pitchFamily="2" charset="0"/>
                <a:ea typeface="Calibri"/>
                <a:cs typeface="Calibri"/>
                <a:sym typeface="Calibri"/>
              </a:rPr>
              <a:t> ta </a:t>
            </a:r>
            <a:r>
              <a:rPr lang="en-US" sz="2800" b="1" i="0" u="none" strike="noStrike" cap="none" dirty="0" err="1">
                <a:latin typeface="Sitka Banner" pitchFamily="2" charset="0"/>
                <a:ea typeface="Calibri"/>
                <a:cs typeface="Calibri"/>
                <a:sym typeface="Calibri"/>
              </a:rPr>
              <a:t>luôn</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rất</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gần</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Tranh</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cổ</a:t>
            </a:r>
            <a:r>
              <a:rPr lang="en-US" sz="2800" b="1" i="0" u="none" strike="noStrike" cap="none" dirty="0">
                <a:latin typeface="Sitka Banner" pitchFamily="2" charset="0"/>
                <a:ea typeface="Calibri"/>
                <a:cs typeface="Calibri"/>
                <a:sym typeface="Calibri"/>
              </a:rPr>
              <a:t> </a:t>
            </a:r>
            <a:r>
              <a:rPr lang="en-US" sz="2800" b="1" i="0" u="none" strike="noStrike" cap="none" dirty="0" err="1">
                <a:latin typeface="Sitka Banner" pitchFamily="2" charset="0"/>
                <a:ea typeface="Calibri"/>
                <a:cs typeface="Calibri"/>
                <a:sym typeface="Calibri"/>
              </a:rPr>
              <a:t>động</a:t>
            </a:r>
            <a:endParaRPr dirty="0">
              <a:latin typeface="Sitka Banner" pitchFamily="2" charset="0"/>
            </a:endParaRPr>
          </a:p>
        </p:txBody>
      </p:sp>
      <p:pic>
        <p:nvPicPr>
          <p:cNvPr id="4" name="Picture 3">
            <a:extLst>
              <a:ext uri="{FF2B5EF4-FFF2-40B4-BE49-F238E27FC236}">
                <a16:creationId xmlns:a16="http://schemas.microsoft.com/office/drawing/2014/main" id="{0B003542-07EF-E40B-2C6C-4CE159CC721B}"/>
              </a:ext>
            </a:extLst>
          </p:cNvPr>
          <p:cNvPicPr>
            <a:picLocks noChangeAspect="1"/>
          </p:cNvPicPr>
          <p:nvPr/>
        </p:nvPicPr>
        <p:blipFill>
          <a:blip r:embed="rId4"/>
          <a:stretch>
            <a:fillRect/>
          </a:stretch>
        </p:blipFill>
        <p:spPr>
          <a:xfrm>
            <a:off x="6096000" y="441855"/>
            <a:ext cx="5753640" cy="3865726"/>
          </a:xfrm>
          <a:prstGeom prst="rect">
            <a:avLst/>
          </a:prstGeom>
        </p:spPr>
      </p:pic>
      <p:sp>
        <p:nvSpPr>
          <p:cNvPr id="21" name="Speech Bubble: Rectangle with Corners Rounded 20">
            <a:extLst>
              <a:ext uri="{FF2B5EF4-FFF2-40B4-BE49-F238E27FC236}">
                <a16:creationId xmlns:a16="http://schemas.microsoft.com/office/drawing/2014/main" id="{BFF95162-21A1-F38E-37CF-5C1A757905A9}"/>
              </a:ext>
            </a:extLst>
          </p:cNvPr>
          <p:cNvSpPr/>
          <p:nvPr/>
        </p:nvSpPr>
        <p:spPr>
          <a:xfrm>
            <a:off x="342361" y="545690"/>
            <a:ext cx="5291524" cy="4498258"/>
          </a:xfrm>
          <a:prstGeom prst="wedgeRoundRectCallout">
            <a:avLst>
              <a:gd name="adj1" fmla="val 56878"/>
              <a:gd name="adj2" fmla="val -18000"/>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74AE46E-780E-E24A-EBBE-4E9CCDA73205}"/>
              </a:ext>
            </a:extLst>
          </p:cNvPr>
          <p:cNvSpPr txBox="1"/>
          <p:nvPr/>
        </p:nvSpPr>
        <p:spPr>
          <a:xfrm>
            <a:off x="722671" y="871537"/>
            <a:ext cx="4514939" cy="3970318"/>
          </a:xfrm>
          <a:prstGeom prst="rect">
            <a:avLst/>
          </a:prstGeom>
          <a:noFill/>
        </p:spPr>
        <p:txBody>
          <a:bodyPr wrap="square" rtlCol="0">
            <a:spAutoFit/>
          </a:bodyPr>
          <a:lstStyle/>
          <a:p>
            <a:pPr algn="just"/>
            <a:r>
              <a:rPr lang="en-US" sz="2800" dirty="0">
                <a:solidFill>
                  <a:schemeClr val="bg1"/>
                </a:solidFill>
                <a:latin typeface="Sitka Banner" pitchFamily="2" charset="0"/>
              </a:rPr>
              <a:t>Đ</a:t>
            </a:r>
            <a:r>
              <a:rPr lang="vi-VN" sz="2800" dirty="0">
                <a:solidFill>
                  <a:schemeClr val="bg1"/>
                </a:solidFill>
                <a:latin typeface="Sitka Banner" pitchFamily="2" charset="0"/>
              </a:rPr>
              <a:t>ây là bức áp phích do hoạ sĩ Liên Xô Vích-to I-va-nốp vẽ năm 1958, thể hiện tình cảm, quan hệ nồng thắm giữa Liên Xô và Việt Nam, là một minh chứng sinh động cho sự ủng hộ, giúp đỡ của Liên Xô đối với Việt Nam nói riêng và các nước xã hội chủ nghĩa nói chung</a:t>
            </a:r>
            <a:endParaRPr lang="en-US" sz="2800" dirty="0">
              <a:solidFill>
                <a:schemeClr val="bg1"/>
              </a:solidFill>
              <a:latin typeface="Sitka Banner" pitchFamily="2" charset="0"/>
            </a:endParaRPr>
          </a:p>
        </p:txBody>
      </p:sp>
    </p:spTree>
    <p:extLst>
      <p:ext uri="{BB962C8B-B14F-4D97-AF65-F5344CB8AC3E}">
        <p14:creationId xmlns:p14="http://schemas.microsoft.com/office/powerpoint/2010/main" val="2287070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ck to School Activities for High School by Slidesgo">
  <a:themeElements>
    <a:clrScheme name="Simple Light">
      <a:dk1>
        <a:srgbClr val="000000"/>
      </a:dk1>
      <a:lt1>
        <a:srgbClr val="FFFFFF"/>
      </a:lt1>
      <a:dk2>
        <a:srgbClr val="F7EFE9"/>
      </a:dk2>
      <a:lt2>
        <a:srgbClr val="FED849"/>
      </a:lt2>
      <a:accent1>
        <a:srgbClr val="C2A5F9"/>
      </a:accent1>
      <a:accent2>
        <a:srgbClr val="FF9FD5"/>
      </a:accent2>
      <a:accent3>
        <a:srgbClr val="00A15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TotalTime>
  <Words>1771</Words>
  <Application>Microsoft Office PowerPoint</Application>
  <PresentationFormat>Widescreen</PresentationFormat>
  <Paragraphs>195</Paragraphs>
  <Slides>22</Slides>
  <Notes>11</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22</vt:i4>
      </vt:variant>
    </vt:vector>
  </HeadingPairs>
  <TitlesOfParts>
    <vt:vector size="40" baseType="lpstr">
      <vt:lpstr>宋体</vt:lpstr>
      <vt:lpstr>#9Slide02 Tieu de dai</vt:lpstr>
      <vt:lpstr>Arial</vt:lpstr>
      <vt:lpstr>Calibri</vt:lpstr>
      <vt:lpstr>Calibri Light</vt:lpstr>
      <vt:lpstr>等线</vt:lpstr>
      <vt:lpstr>Montserrat</vt:lpstr>
      <vt:lpstr>Montserrat ExtraBold</vt:lpstr>
      <vt:lpstr>Roboto</vt:lpstr>
      <vt:lpstr>Sitka Banner</vt:lpstr>
      <vt:lpstr>Tahoma</vt:lpstr>
      <vt:lpstr>Times  New Roman</vt:lpstr>
      <vt:lpstr>Times New Roman</vt:lpstr>
      <vt:lpstr>Office Theme</vt:lpstr>
      <vt:lpstr>Office 主题</vt:lpstr>
      <vt:lpstr>Back to School Activities for High School by Slidesgo</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22</cp:revision>
  <dcterms:created xsi:type="dcterms:W3CDTF">2024-07-21T09:07:06Z</dcterms:created>
  <dcterms:modified xsi:type="dcterms:W3CDTF">2024-11-24T08:17:02Z</dcterms:modified>
</cp:coreProperties>
</file>