
<file path=[Content_Types].xml><?xml version="1.0" encoding="utf-8"?>
<Types xmlns="http://schemas.openxmlformats.org/package/2006/content-types">
  <Default Extension="png" ContentType="image/png"/>
  <Default Extension="svg" ContentType="image/svg+xml"/>
  <Default Extension="webp"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1" r:id="rId2"/>
    <p:sldId id="278" r:id="rId3"/>
    <p:sldId id="285" r:id="rId4"/>
    <p:sldId id="288" r:id="rId5"/>
    <p:sldId id="283" r:id="rId6"/>
    <p:sldId id="287" r:id="rId7"/>
    <p:sldId id="257" r:id="rId8"/>
    <p:sldId id="260" r:id="rId9"/>
    <p:sldId id="259" r:id="rId10"/>
    <p:sldId id="268" r:id="rId11"/>
    <p:sldId id="274" r:id="rId12"/>
    <p:sldId id="277" r:id="rId13"/>
    <p:sldId id="273" r:id="rId14"/>
    <p:sldId id="282" r:id="rId15"/>
    <p:sldId id="269" r:id="rId16"/>
    <p:sldId id="270" r:id="rId17"/>
    <p:sldId id="272" r:id="rId18"/>
    <p:sldId id="263" r:id="rId19"/>
    <p:sldId id="264" r:id="rId20"/>
    <p:sldId id="265" r:id="rId21"/>
    <p:sldId id="266" r:id="rId22"/>
    <p:sldId id="275" r:id="rId23"/>
    <p:sldId id="267" r:id="rId24"/>
    <p:sldId id="2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948D31-63EB-459D-9F15-88A3F05DA95E}"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31A01-FD12-4670-9054-E98D059DA3C6}" type="slidenum">
              <a:rPr lang="en-US" smtClean="0"/>
              <a:t>‹#›</a:t>
            </a:fld>
            <a:endParaRPr lang="en-US"/>
          </a:p>
        </p:txBody>
      </p:sp>
    </p:spTree>
    <p:extLst>
      <p:ext uri="{BB962C8B-B14F-4D97-AF65-F5344CB8AC3E}">
        <p14:creationId xmlns:p14="http://schemas.microsoft.com/office/powerpoint/2010/main" val="1695042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0D7B793-9F7A-4495-A7E0-30AB34264017}" type="slidenum">
              <a:rPr lang="en-US" smtClean="0"/>
              <a:t>3</a:t>
            </a:fld>
            <a:endParaRPr lang="en-US"/>
          </a:p>
        </p:txBody>
      </p:sp>
    </p:spTree>
    <p:extLst>
      <p:ext uri="{BB962C8B-B14F-4D97-AF65-F5344CB8AC3E}">
        <p14:creationId xmlns:p14="http://schemas.microsoft.com/office/powerpoint/2010/main" val="425341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0D7B793-9F7A-4495-A7E0-30AB34264017}" type="slidenum">
              <a:rPr lang="en-US" smtClean="0"/>
              <a:t>5</a:t>
            </a:fld>
            <a:endParaRPr lang="en-US"/>
          </a:p>
        </p:txBody>
      </p:sp>
    </p:spTree>
    <p:extLst>
      <p:ext uri="{BB962C8B-B14F-4D97-AF65-F5344CB8AC3E}">
        <p14:creationId xmlns:p14="http://schemas.microsoft.com/office/powerpoint/2010/main" val="252505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Tình hình thế giới và trong nước như vậy đã đặt ra yêu cầu cấp bách là cần phải tiến hành đổi mới nhằm đưa đất nước vượt qua khủng hoảng, tiến vững chắc trên con đường xây dựng chủ nghĩa xã hội.</a:t>
            </a:r>
          </a:p>
        </p:txBody>
      </p:sp>
      <p:sp>
        <p:nvSpPr>
          <p:cNvPr id="4" name="Slide Number Placeholder 3"/>
          <p:cNvSpPr>
            <a:spLocks noGrp="1"/>
          </p:cNvSpPr>
          <p:nvPr>
            <p:ph type="sldNum" sz="quarter" idx="5"/>
          </p:nvPr>
        </p:nvSpPr>
        <p:spPr/>
        <p:txBody>
          <a:bodyPr/>
          <a:lstStyle/>
          <a:p>
            <a:fld id="{40D7B793-9F7A-4495-A7E0-30AB34264017}" type="slidenum">
              <a:rPr lang="en-US" smtClean="0"/>
              <a:t>7</a:t>
            </a:fld>
            <a:endParaRPr lang="en-US"/>
          </a:p>
        </p:txBody>
      </p:sp>
    </p:spTree>
    <p:extLst>
      <p:ext uri="{BB962C8B-B14F-4D97-AF65-F5344CB8AC3E}">
        <p14:creationId xmlns:p14="http://schemas.microsoft.com/office/powerpoint/2010/main" val="2501066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0D7B793-9F7A-4495-A7E0-30AB34264017}" type="slidenum">
              <a:rPr lang="en-US" smtClean="0"/>
              <a:t>13</a:t>
            </a:fld>
            <a:endParaRPr lang="en-US"/>
          </a:p>
        </p:txBody>
      </p:sp>
    </p:spTree>
    <p:extLst>
      <p:ext uri="{BB962C8B-B14F-4D97-AF65-F5344CB8AC3E}">
        <p14:creationId xmlns:p14="http://schemas.microsoft.com/office/powerpoint/2010/main" val="2483332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0D7B793-9F7A-4495-A7E0-30AB34264017}" type="slidenum">
              <a:rPr lang="en-US" smtClean="0"/>
              <a:t>14</a:t>
            </a:fld>
            <a:endParaRPr lang="en-US"/>
          </a:p>
        </p:txBody>
      </p:sp>
    </p:spTree>
    <p:extLst>
      <p:ext uri="{BB962C8B-B14F-4D97-AF65-F5344CB8AC3E}">
        <p14:creationId xmlns:p14="http://schemas.microsoft.com/office/powerpoint/2010/main" val="411800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0D7B793-9F7A-4495-A7E0-30AB34264017}" type="slidenum">
              <a:rPr lang="en-US" smtClean="0"/>
              <a:t>17</a:t>
            </a:fld>
            <a:endParaRPr lang="en-US"/>
          </a:p>
        </p:txBody>
      </p:sp>
    </p:spTree>
    <p:extLst>
      <p:ext uri="{BB962C8B-B14F-4D97-AF65-F5344CB8AC3E}">
        <p14:creationId xmlns:p14="http://schemas.microsoft.com/office/powerpoint/2010/main" val="3893218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94B9CC-B345-428B-81EB-0846AB3E40D7}"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2590461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4B9CC-B345-428B-81EB-0846AB3E40D7}"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356689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4B9CC-B345-428B-81EB-0846AB3E40D7}"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399810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31717"/>
            <a:ext cx="7810500" cy="6908769"/>
          </a:xfrm>
          <a:custGeom>
            <a:avLst/>
            <a:gdLst>
              <a:gd name="connsiteX0" fmla="*/ 1866900 w 7810500"/>
              <a:gd name="connsiteY0" fmla="*/ 0 h 6908769"/>
              <a:gd name="connsiteX1" fmla="*/ 7810500 w 7810500"/>
              <a:gd name="connsiteY1" fmla="*/ 5943600 h 6908769"/>
              <a:gd name="connsiteX2" fmla="*/ 6845332 w 7810500"/>
              <a:gd name="connsiteY2" fmla="*/ 6908769 h 6908769"/>
              <a:gd name="connsiteX3" fmla="*/ 0 w 7810500"/>
              <a:gd name="connsiteY3" fmla="*/ 6908769 h 6908769"/>
              <a:gd name="connsiteX4" fmla="*/ 0 w 7810500"/>
              <a:gd name="connsiteY4" fmla="*/ 1866900 h 6908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6908769">
                <a:moveTo>
                  <a:pt x="1866900" y="0"/>
                </a:moveTo>
                <a:lnTo>
                  <a:pt x="7810500" y="5943600"/>
                </a:lnTo>
                <a:lnTo>
                  <a:pt x="6845332" y="6908769"/>
                </a:lnTo>
                <a:lnTo>
                  <a:pt x="0" y="6908769"/>
                </a:lnTo>
                <a:lnTo>
                  <a:pt x="0" y="1866900"/>
                </a:lnTo>
                <a:close/>
              </a:path>
            </a:pathLst>
          </a:custGeom>
        </p:spPr>
        <p:txBody>
          <a:bodyPr wrap="square">
            <a:noAutofit/>
          </a:bodyPr>
          <a:lstStyle/>
          <a:p>
            <a:endParaRPr lang="en-US"/>
          </a:p>
        </p:txBody>
      </p:sp>
      <p:sp>
        <p:nvSpPr>
          <p:cNvPr id="3" name="Date Placeholder 2"/>
          <p:cNvSpPr>
            <a:spLocks noGrp="1"/>
          </p:cNvSpPr>
          <p:nvPr>
            <p:ph type="dt" sz="half" idx="10"/>
          </p:nvPr>
        </p:nvSpPr>
        <p:spPr/>
        <p:txBody>
          <a:bodyPr/>
          <a:lstStyle/>
          <a:p>
            <a:fld id="{EDCEC45E-25E1-4123-A4F7-8C5ABF1E76A5}" type="datetime1">
              <a:rPr lang="en-US" smtClean="0"/>
              <a:t>4/12/2025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accent5"/>
                </a:solidFill>
              </a:defRPr>
            </a:lvl1pPr>
          </a:lstStyle>
          <a:p>
            <a:fld id="{CA4A44FA-6A53-4DB3-A14D-917DE3D34585}" type="slidenum">
              <a:rPr lang="en-US" smtClean="0"/>
              <a:pPr/>
              <a:t>‹#›</a:t>
            </a:fld>
            <a:endParaRPr lang="en-US" dirty="0"/>
          </a:p>
        </p:txBody>
      </p:sp>
    </p:spTree>
    <p:extLst>
      <p:ext uri="{BB962C8B-B14F-4D97-AF65-F5344CB8AC3E}">
        <p14:creationId xmlns:p14="http://schemas.microsoft.com/office/powerpoint/2010/main" val="42044664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170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4B9CC-B345-428B-81EB-0846AB3E40D7}"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14629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94B9CC-B345-428B-81EB-0846AB3E40D7}"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2763247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94B9CC-B345-428B-81EB-0846AB3E40D7}"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952361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94B9CC-B345-428B-81EB-0846AB3E40D7}" type="datetimeFigureOut">
              <a:rPr lang="en-US" smtClean="0"/>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347949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94B9CC-B345-428B-81EB-0846AB3E40D7}" type="datetimeFigureOut">
              <a:rPr lang="en-US" smtClean="0"/>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200837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4B9CC-B345-428B-81EB-0846AB3E40D7}" type="datetimeFigureOut">
              <a:rPr lang="en-US" smtClean="0"/>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399994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94B9CC-B345-428B-81EB-0846AB3E40D7}"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70727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94B9CC-B345-428B-81EB-0846AB3E40D7}"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B75E2-470F-4B53-AB09-7D1C8C0A2FD2}" type="slidenum">
              <a:rPr lang="en-US" smtClean="0"/>
              <a:t>‹#›</a:t>
            </a:fld>
            <a:endParaRPr lang="en-US"/>
          </a:p>
        </p:txBody>
      </p:sp>
    </p:spTree>
    <p:extLst>
      <p:ext uri="{BB962C8B-B14F-4D97-AF65-F5344CB8AC3E}">
        <p14:creationId xmlns:p14="http://schemas.microsoft.com/office/powerpoint/2010/main" val="115296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4B9CC-B345-428B-81EB-0846AB3E40D7}" type="datetimeFigureOut">
              <a:rPr lang="en-US" smtClean="0"/>
              <a:t>4/12/2025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B75E2-470F-4B53-AB09-7D1C8C0A2FD2}" type="slidenum">
              <a:rPr lang="en-US" smtClean="0"/>
              <a:t>‹#›</a:t>
            </a:fld>
            <a:endParaRPr lang="en-US"/>
          </a:p>
        </p:txBody>
      </p:sp>
    </p:spTree>
    <p:extLst>
      <p:ext uri="{BB962C8B-B14F-4D97-AF65-F5344CB8AC3E}">
        <p14:creationId xmlns:p14="http://schemas.microsoft.com/office/powerpoint/2010/main" val="1736674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web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webp"/><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rot="-4663">
            <a:off x="772979" y="6448721"/>
            <a:ext cx="10800000" cy="0"/>
          </a:xfrm>
          <a:prstGeom prst="line">
            <a:avLst/>
          </a:prstGeom>
          <a:ln w="38100" cap="flat">
            <a:solidFill>
              <a:srgbClr val="FFB200"/>
            </a:solidFill>
            <a:prstDash val="solid"/>
            <a:headEnd type="none" w="sm" len="sm"/>
            <a:tailEnd type="none" w="sm" len="sm"/>
          </a:ln>
        </p:spPr>
      </p:sp>
      <p:sp>
        <p:nvSpPr>
          <p:cNvPr id="42" name="TextBox 32">
            <a:extLst>
              <a:ext uri="{FF2B5EF4-FFF2-40B4-BE49-F238E27FC236}">
                <a16:creationId xmlns:a16="http://schemas.microsoft.com/office/drawing/2014/main" id="{C212891B-53FB-65D1-9926-5FAB37855EF8}"/>
              </a:ext>
            </a:extLst>
          </p:cNvPr>
          <p:cNvSpPr txBox="1"/>
          <p:nvPr/>
        </p:nvSpPr>
        <p:spPr>
          <a:xfrm>
            <a:off x="660400" y="3635233"/>
            <a:ext cx="10972800" cy="2390334"/>
          </a:xfrm>
          <a:prstGeom prst="rect">
            <a:avLst/>
          </a:prstGeom>
        </p:spPr>
        <p:txBody>
          <a:bodyPr wrap="square" lIns="0" tIns="0" rIns="0" bIns="0" rtlCol="0" anchor="t">
            <a:spAutoFit/>
          </a:bodyPr>
          <a:lstStyle/>
          <a:p>
            <a:pPr algn="ctr">
              <a:lnSpc>
                <a:spcPct val="150000"/>
              </a:lnSpc>
            </a:pPr>
            <a:r>
              <a:rPr lang="en-US" sz="3600" dirty="0" smtClean="0">
                <a:solidFill>
                  <a:srgbClr val="BF0404"/>
                </a:solidFill>
                <a:latin typeface="Times  New Roman"/>
              </a:rPr>
              <a:t>CHÀOMỪNG QUÝ THẦY CÔ VÀ CÁC EM HỌC SINH ĐẾN VỚI TIẾT HỌC CHUYÊN ĐỀ </a:t>
            </a:r>
          </a:p>
          <a:p>
            <a:pPr algn="ctr">
              <a:lnSpc>
                <a:spcPct val="150000"/>
              </a:lnSpc>
            </a:pPr>
            <a:r>
              <a:rPr lang="en-US" sz="3600" dirty="0" smtClean="0">
                <a:solidFill>
                  <a:srgbClr val="BF0404"/>
                </a:solidFill>
                <a:latin typeface="Times  New Roman"/>
              </a:rPr>
              <a:t>MÔN LỊCH SỬ LỚP 9 </a:t>
            </a:r>
            <a:endParaRPr lang="en-US" sz="3600" dirty="0">
              <a:solidFill>
                <a:srgbClr val="BF0404"/>
              </a:solidFill>
              <a:latin typeface="Times  New Roman"/>
            </a:endParaRPr>
          </a:p>
        </p:txBody>
      </p:sp>
      <p:pic>
        <p:nvPicPr>
          <p:cNvPr id="47" name="Picture 46">
            <a:extLst>
              <a:ext uri="{FF2B5EF4-FFF2-40B4-BE49-F238E27FC236}">
                <a16:creationId xmlns:a16="http://schemas.microsoft.com/office/drawing/2014/main" id="{FB4916DD-6B6A-DB3A-5F1C-AB28F7FA00B6}"/>
              </a:ext>
            </a:extLst>
          </p:cNvPr>
          <p:cNvPicPr>
            <a:picLocks noChangeAspect="1"/>
          </p:cNvPicPr>
          <p:nvPr/>
        </p:nvPicPr>
        <p:blipFill rotWithShape="1">
          <a:blip r:embed="rId2"/>
          <a:srcRect l="17022" t="54229" r="39640" b="17885"/>
          <a:stretch/>
        </p:blipFill>
        <p:spPr>
          <a:xfrm>
            <a:off x="762001" y="335502"/>
            <a:ext cx="10744199" cy="30450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809312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238" y="5956720"/>
            <a:ext cx="11438793" cy="646331"/>
          </a:xfrm>
          <a:prstGeom prst="rect">
            <a:avLst/>
          </a:prstGeom>
        </p:spPr>
        <p:txBody>
          <a:bodyPr wrap="square">
            <a:spAutoFit/>
          </a:bodyPr>
          <a:lstStyle/>
          <a:p>
            <a:pPr algn="ctr"/>
            <a:r>
              <a:rPr lang="vi-VN" b="0" i="0" dirty="0" smtClean="0">
                <a:solidFill>
                  <a:srgbClr val="222222"/>
                </a:solidFill>
                <a:effectLst/>
                <a:latin typeface="Merriweather" panose="00000500000000000000" pitchFamily="2" charset="0"/>
              </a:rPr>
              <a:t>Tổng Bí thư Nguyễn Văn Linh với các đại biểu dự Đại hội Đảng VI Đại hội Đổi mới của Việt Nam. (Ảnh: Xuân Lâm/TTXVN)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259" y="347662"/>
            <a:ext cx="9991726" cy="5217869"/>
          </a:xfrm>
          <a:prstGeom prst="rect">
            <a:avLst/>
          </a:prstGeom>
        </p:spPr>
      </p:pic>
    </p:spTree>
    <p:extLst>
      <p:ext uri="{BB962C8B-B14F-4D97-AF65-F5344CB8AC3E}">
        <p14:creationId xmlns:p14="http://schemas.microsoft.com/office/powerpoint/2010/main" val="3651522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42" y="451338"/>
            <a:ext cx="10344150" cy="5421924"/>
          </a:xfrm>
          <a:prstGeom prst="rect">
            <a:avLst/>
          </a:prstGeom>
        </p:spPr>
      </p:pic>
      <p:sp>
        <p:nvSpPr>
          <p:cNvPr id="3" name="TextBox 2"/>
          <p:cNvSpPr txBox="1"/>
          <p:nvPr/>
        </p:nvSpPr>
        <p:spPr>
          <a:xfrm>
            <a:off x="1441938" y="6137031"/>
            <a:ext cx="9733085"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Nông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khoán</a:t>
            </a:r>
            <a:r>
              <a:rPr lang="en-US" sz="2800" dirty="0" smtClean="0">
                <a:latin typeface="Times New Roman" panose="02020603050405020304" pitchFamily="18" charset="0"/>
                <a:cs typeface="Times New Roman" panose="02020603050405020304" pitchFamily="18" charset="0"/>
              </a:rPr>
              <a:t> 10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569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23" y="229088"/>
            <a:ext cx="10216662" cy="5600212"/>
          </a:xfrm>
          <a:prstGeom prst="rect">
            <a:avLst/>
          </a:prstGeom>
        </p:spPr>
      </p:pic>
      <p:sp>
        <p:nvSpPr>
          <p:cNvPr id="3" name="TextBox 2"/>
          <p:cNvSpPr txBox="1"/>
          <p:nvPr/>
        </p:nvSpPr>
        <p:spPr>
          <a:xfrm>
            <a:off x="369277" y="5903893"/>
            <a:ext cx="11482753" cy="954107"/>
          </a:xfrm>
          <a:prstGeom prst="rect">
            <a:avLst/>
          </a:prstGeom>
          <a:noFill/>
        </p:spPr>
        <p:txBody>
          <a:bodyPr wrap="square" rtlCol="0">
            <a:spAutoFit/>
          </a:bodyPr>
          <a:lstStyle/>
          <a:p>
            <a:pPr algn="ctr"/>
            <a:r>
              <a:rPr lang="en-US" sz="2800" dirty="0" err="1" smtClean="0">
                <a:latin typeface="Times  New Roman"/>
              </a:rPr>
              <a:t>Nguyên</a:t>
            </a:r>
            <a:r>
              <a:rPr lang="en-US" sz="2800" dirty="0" smtClean="0">
                <a:latin typeface="Times  New Roman"/>
              </a:rPr>
              <a:t> </a:t>
            </a:r>
            <a:r>
              <a:rPr lang="en-US" sz="2800" dirty="0" err="1" smtClean="0">
                <a:latin typeface="Times  New Roman"/>
              </a:rPr>
              <a:t>bí</a:t>
            </a:r>
            <a:r>
              <a:rPr lang="en-US" sz="2800" dirty="0" smtClean="0">
                <a:latin typeface="Times  New Roman"/>
              </a:rPr>
              <a:t> </a:t>
            </a:r>
            <a:r>
              <a:rPr lang="en-US" sz="2800" dirty="0" err="1" smtClean="0">
                <a:latin typeface="Times  New Roman"/>
              </a:rPr>
              <a:t>thư</a:t>
            </a:r>
            <a:r>
              <a:rPr lang="en-US" sz="2800" dirty="0" smtClean="0">
                <a:latin typeface="Times  New Roman"/>
              </a:rPr>
              <a:t> </a:t>
            </a:r>
            <a:r>
              <a:rPr lang="en-US" sz="2800" dirty="0" err="1" smtClean="0">
                <a:latin typeface="Times  New Roman"/>
              </a:rPr>
              <a:t>tỉnh</a:t>
            </a:r>
            <a:r>
              <a:rPr lang="en-US" sz="2800" dirty="0" smtClean="0">
                <a:latin typeface="Times  New Roman"/>
              </a:rPr>
              <a:t> </a:t>
            </a:r>
            <a:r>
              <a:rPr lang="en-US" sz="2800" dirty="0" err="1" smtClean="0">
                <a:latin typeface="Times  New Roman"/>
              </a:rPr>
              <a:t>ủy</a:t>
            </a:r>
            <a:r>
              <a:rPr lang="en-US" sz="2800" dirty="0" smtClean="0">
                <a:latin typeface="Times  New Roman"/>
              </a:rPr>
              <a:t> </a:t>
            </a:r>
            <a:r>
              <a:rPr lang="en-US" sz="2800" dirty="0" err="1" smtClean="0">
                <a:latin typeface="Times  New Roman"/>
              </a:rPr>
              <a:t>Vĩnh</a:t>
            </a:r>
            <a:r>
              <a:rPr lang="en-US" sz="2800" dirty="0" smtClean="0">
                <a:latin typeface="Times  New Roman"/>
              </a:rPr>
              <a:t> </a:t>
            </a:r>
            <a:r>
              <a:rPr lang="en-US" sz="2800" dirty="0" err="1" smtClean="0">
                <a:latin typeface="Times  New Roman"/>
              </a:rPr>
              <a:t>Phúc</a:t>
            </a:r>
            <a:r>
              <a:rPr lang="en-US" sz="2800" dirty="0" smtClean="0">
                <a:latin typeface="Times  New Roman"/>
              </a:rPr>
              <a:t> Kim </a:t>
            </a:r>
            <a:r>
              <a:rPr lang="en-US" sz="2800" dirty="0" err="1" smtClean="0">
                <a:latin typeface="Times  New Roman"/>
              </a:rPr>
              <a:t>Ngọc</a:t>
            </a:r>
            <a:r>
              <a:rPr lang="en-US" sz="2800" dirty="0" smtClean="0">
                <a:latin typeface="Times  New Roman"/>
              </a:rPr>
              <a:t> </a:t>
            </a:r>
          </a:p>
          <a:p>
            <a:pPr algn="ctr"/>
            <a:r>
              <a:rPr lang="en-US" sz="2800" dirty="0" smtClean="0">
                <a:latin typeface="Times  New Roman"/>
              </a:rPr>
              <a:t>( cha </a:t>
            </a:r>
            <a:r>
              <a:rPr lang="en-US" sz="2800" dirty="0" err="1" smtClean="0">
                <a:latin typeface="Times  New Roman"/>
              </a:rPr>
              <a:t>đẻ</a:t>
            </a:r>
            <a:r>
              <a:rPr lang="en-US" sz="2800" dirty="0" smtClean="0">
                <a:latin typeface="Times  New Roman"/>
              </a:rPr>
              <a:t> </a:t>
            </a:r>
            <a:r>
              <a:rPr lang="en-US" sz="2800" dirty="0" err="1" smtClean="0">
                <a:latin typeface="Times  New Roman"/>
              </a:rPr>
              <a:t>của</a:t>
            </a:r>
            <a:r>
              <a:rPr lang="en-US" sz="2800" dirty="0" smtClean="0">
                <a:latin typeface="Times  New Roman"/>
              </a:rPr>
              <a:t> “</a:t>
            </a:r>
            <a:r>
              <a:rPr lang="en-US" sz="2800" dirty="0" err="1" smtClean="0">
                <a:latin typeface="Times  New Roman"/>
              </a:rPr>
              <a:t>khoán</a:t>
            </a:r>
            <a:r>
              <a:rPr lang="en-US" sz="2800" dirty="0" smtClean="0">
                <a:latin typeface="Times  New Roman"/>
              </a:rPr>
              <a:t> 10” </a:t>
            </a:r>
            <a:r>
              <a:rPr lang="en-US" sz="2800" dirty="0" err="1" smtClean="0">
                <a:latin typeface="Times  New Roman"/>
              </a:rPr>
              <a:t>trong</a:t>
            </a:r>
            <a:r>
              <a:rPr lang="en-US" sz="2800" dirty="0" smtClean="0">
                <a:latin typeface="Times  New Roman"/>
              </a:rPr>
              <a:t> </a:t>
            </a:r>
            <a:r>
              <a:rPr lang="en-US" sz="2800" dirty="0" err="1" smtClean="0">
                <a:latin typeface="Times  New Roman"/>
              </a:rPr>
              <a:t>nông</a:t>
            </a:r>
            <a:r>
              <a:rPr lang="en-US" sz="2800" dirty="0" smtClean="0">
                <a:latin typeface="Times  New Roman"/>
              </a:rPr>
              <a:t> </a:t>
            </a:r>
            <a:r>
              <a:rPr lang="en-US" sz="2800" dirty="0" err="1" smtClean="0">
                <a:latin typeface="Times  New Roman"/>
              </a:rPr>
              <a:t>nghiệp</a:t>
            </a:r>
            <a:r>
              <a:rPr lang="en-US" sz="2800" dirty="0" smtClean="0">
                <a:latin typeface="Times  New Roman"/>
              </a:rPr>
              <a:t>) </a:t>
            </a:r>
            <a:endParaRPr lang="en-US" sz="2800" dirty="0">
              <a:latin typeface="Times  New Roman"/>
            </a:endParaRPr>
          </a:p>
        </p:txBody>
      </p:sp>
    </p:spTree>
    <p:extLst>
      <p:ext uri="{BB962C8B-B14F-4D97-AF65-F5344CB8AC3E}">
        <p14:creationId xmlns:p14="http://schemas.microsoft.com/office/powerpoint/2010/main" val="2787998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91D506-DC2A-EAD2-7A3B-1EDE96B29E21}"/>
              </a:ext>
            </a:extLst>
          </p:cNvPr>
          <p:cNvSpPr txBox="1"/>
          <p:nvPr/>
        </p:nvSpPr>
        <p:spPr>
          <a:xfrm>
            <a:off x="117217" y="333621"/>
            <a:ext cx="12192000" cy="819569"/>
          </a:xfrm>
          <a:prstGeom prst="rect">
            <a:avLst/>
          </a:prstGeom>
          <a:solidFill>
            <a:schemeClr val="accent4">
              <a:lumMod val="60000"/>
              <a:lumOff val="40000"/>
            </a:schemeClr>
          </a:solidFill>
        </p:spPr>
        <p:txBody>
          <a:bodyPr wrap="square" lIns="0" tIns="0" rIns="0" bIns="0" rtlCol="0">
            <a:spAutoFit/>
          </a:bodyPr>
          <a:lstStyle/>
          <a:p>
            <a:pPr algn="ctr">
              <a:defRPr/>
            </a:pPr>
            <a:endParaRPr lang="en-US" sz="2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054BDD3-3EF2-3E90-B52B-BC54F4FC78C8}"/>
              </a:ext>
            </a:extLst>
          </p:cNvPr>
          <p:cNvPicPr>
            <a:picLocks noChangeAspect="1"/>
          </p:cNvPicPr>
          <p:nvPr/>
        </p:nvPicPr>
        <p:blipFill>
          <a:blip r:embed="rId3"/>
          <a:stretch>
            <a:fillRect/>
          </a:stretch>
        </p:blipFill>
        <p:spPr>
          <a:xfrm>
            <a:off x="-87862" y="0"/>
            <a:ext cx="1249788" cy="908383"/>
          </a:xfrm>
          <a:prstGeom prst="rect">
            <a:avLst/>
          </a:prstGeom>
        </p:spPr>
      </p:pic>
      <p:sp>
        <p:nvSpPr>
          <p:cNvPr id="4" name="TextBox 3">
            <a:extLst>
              <a:ext uri="{FF2B5EF4-FFF2-40B4-BE49-F238E27FC236}">
                <a16:creationId xmlns:a16="http://schemas.microsoft.com/office/drawing/2014/main" id="{93C5691E-F9CD-9FEE-EA51-9B6B3739E4CE}"/>
              </a:ext>
            </a:extLst>
          </p:cNvPr>
          <p:cNvSpPr txBox="1"/>
          <p:nvPr/>
        </p:nvSpPr>
        <p:spPr>
          <a:xfrm>
            <a:off x="117217" y="1354860"/>
            <a:ext cx="441741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mj-lt"/>
                <a:ea typeface="Times New Roman" panose="02020603050405020304" pitchFamily="18" charset="0"/>
                <a:cs typeface="Times New Roman" panose="02020603050405020304" pitchFamily="18" charset="0"/>
              </a:rPr>
              <a:t>c) Kết quả và ý nghĩa </a:t>
            </a:r>
          </a:p>
        </p:txBody>
      </p:sp>
      <p:sp>
        <p:nvSpPr>
          <p:cNvPr id="3" name="TextBox 2">
            <a:extLst>
              <a:ext uri="{FF2B5EF4-FFF2-40B4-BE49-F238E27FC236}">
                <a16:creationId xmlns:a16="http://schemas.microsoft.com/office/drawing/2014/main" id="{945B5CAF-9991-E88F-9FD9-027308788C92}"/>
              </a:ext>
            </a:extLst>
          </p:cNvPr>
          <p:cNvSpPr txBox="1"/>
          <p:nvPr/>
        </p:nvSpPr>
        <p:spPr>
          <a:xfrm>
            <a:off x="274142" y="5274548"/>
            <a:ext cx="5607674" cy="13849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Quan hệ đối ngoại mở rộng, tạo thuận lợi hơn cho công cuộc xây dựng và bảo vệ Tổ </a:t>
            </a:r>
            <a:r>
              <a:rPr kumimoji="0" lang="vi-VN" sz="2800" b="0" i="0" u="none" strike="noStrike" kern="1200" cap="none" spc="0" normalizeH="0" baseline="0" noProof="0" dirty="0" smtClean="0">
                <a:ln>
                  <a:noFill/>
                </a:ln>
                <a:solidFill>
                  <a:srgbClr val="000000"/>
                </a:solidFill>
                <a:effectLst/>
                <a:uLnTx/>
                <a:uFillTx/>
                <a:latin typeface="+mj-lt"/>
                <a:ea typeface="+mn-ea"/>
                <a:cs typeface="+mn-cs"/>
              </a:rPr>
              <a:t>quốc</a:t>
            </a:r>
            <a:r>
              <a:rPr kumimoji="0" lang="en-US" sz="2800" b="0" i="0" u="none" strike="noStrike" kern="1200" cap="none" spc="0" normalizeH="0" baseline="0" noProof="0" dirty="0" smtClean="0">
                <a:ln>
                  <a:noFill/>
                </a:ln>
                <a:solidFill>
                  <a:srgbClr val="000000"/>
                </a:solidFill>
                <a:effectLst/>
                <a:uLnTx/>
                <a:uFillTx/>
                <a:latin typeface="+mj-lt"/>
                <a:ea typeface="+mn-ea"/>
                <a:cs typeface="+mn-cs"/>
              </a:rPr>
              <a:t>.</a:t>
            </a:r>
            <a:endParaRPr kumimoji="0" lang="en-US" sz="2800" b="0" i="0" u="none" strike="noStrike" kern="1200" cap="none" spc="0" normalizeH="0" baseline="0" noProof="0" dirty="0">
              <a:ln>
                <a:noFill/>
              </a:ln>
              <a:solidFill>
                <a:srgbClr val="000000"/>
              </a:solidFill>
              <a:effectLst/>
              <a:uLnTx/>
              <a:uFillTx/>
              <a:latin typeface="+mj-lt"/>
              <a:ea typeface="+mn-ea"/>
              <a:cs typeface="+mn-cs"/>
            </a:endParaRPr>
          </a:p>
        </p:txBody>
      </p:sp>
      <p:sp>
        <p:nvSpPr>
          <p:cNvPr id="19" name="TextBox 18">
            <a:extLst>
              <a:ext uri="{FF2B5EF4-FFF2-40B4-BE49-F238E27FC236}">
                <a16:creationId xmlns:a16="http://schemas.microsoft.com/office/drawing/2014/main" id="{A6C80CF0-5334-3696-B4DD-263F60676C17}"/>
              </a:ext>
            </a:extLst>
          </p:cNvPr>
          <p:cNvSpPr txBox="1"/>
          <p:nvPr/>
        </p:nvSpPr>
        <p:spPr>
          <a:xfrm>
            <a:off x="274142" y="2852514"/>
            <a:ext cx="5607674"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Đất nước ổn định,phục hồi kiềm chế lạm phát,...</a:t>
            </a:r>
          </a:p>
        </p:txBody>
      </p:sp>
      <p:sp>
        <p:nvSpPr>
          <p:cNvPr id="21" name="TextBox 20">
            <a:extLst>
              <a:ext uri="{FF2B5EF4-FFF2-40B4-BE49-F238E27FC236}">
                <a16:creationId xmlns:a16="http://schemas.microsoft.com/office/drawing/2014/main" id="{AEADA3F6-17A9-E68D-8EAA-97DC1ADD6D06}"/>
              </a:ext>
            </a:extLst>
          </p:cNvPr>
          <p:cNvSpPr txBox="1"/>
          <p:nvPr/>
        </p:nvSpPr>
        <p:spPr>
          <a:xfrm>
            <a:off x="274142" y="4063531"/>
            <a:ext cx="5607674"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Hoạt động tổ chức chính trị đổi mới theo hướng phát huy dân chủ.</a:t>
            </a:r>
          </a:p>
        </p:txBody>
      </p:sp>
      <p:sp>
        <p:nvSpPr>
          <p:cNvPr id="22" name="TextBox 21">
            <a:extLst>
              <a:ext uri="{FF2B5EF4-FFF2-40B4-BE49-F238E27FC236}">
                <a16:creationId xmlns:a16="http://schemas.microsoft.com/office/drawing/2014/main" id="{1AA21FC8-BEC0-D40C-EA35-01F88AEA8EE6}"/>
              </a:ext>
            </a:extLst>
          </p:cNvPr>
          <p:cNvSpPr txBox="1"/>
          <p:nvPr/>
        </p:nvSpPr>
        <p:spPr>
          <a:xfrm>
            <a:off x="1787674" y="2053709"/>
            <a:ext cx="2072141" cy="553998"/>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3600" b="1" i="0" u="none" strike="noStrike" kern="1200" cap="none" spc="0" normalizeH="0" noProof="0" dirty="0" smtClean="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tựu</a:t>
            </a:r>
            <a:endParaRPr kumimoji="0" lang="vi-VN" sz="3600" b="1"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68EF2DFA-9407-F57D-2522-E6F576D548A2}"/>
              </a:ext>
            </a:extLst>
          </p:cNvPr>
          <p:cNvSpPr txBox="1"/>
          <p:nvPr/>
        </p:nvSpPr>
        <p:spPr>
          <a:xfrm>
            <a:off x="8828131" y="2141632"/>
            <a:ext cx="1779757" cy="553998"/>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Hạn</a:t>
            </a:r>
            <a:r>
              <a:rPr kumimoji="0" lang="en-US" sz="3600" b="1" i="0" u="none" strike="noStrike" kern="1200" cap="none" spc="0" normalizeH="0" noProof="0" dirty="0" smtClean="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chế</a:t>
            </a:r>
            <a:endParaRPr kumimoji="0" lang="vi-VN" sz="3600" b="1"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6C80CF0-5334-3696-B4DD-263F60676C17}"/>
              </a:ext>
            </a:extLst>
          </p:cNvPr>
          <p:cNvSpPr txBox="1"/>
          <p:nvPr/>
        </p:nvSpPr>
        <p:spPr>
          <a:xfrm>
            <a:off x="6487610" y="2916991"/>
            <a:ext cx="5607674"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Kinh</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cân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lạm</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cao</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6C80CF0-5334-3696-B4DD-263F60676C17}"/>
              </a:ext>
            </a:extLst>
          </p:cNvPr>
          <p:cNvSpPr txBox="1"/>
          <p:nvPr/>
        </p:nvSpPr>
        <p:spPr>
          <a:xfrm>
            <a:off x="6487610" y="4107274"/>
            <a:ext cx="5607674"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Nhiều</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vấn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đề</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xã</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hội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chưa</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được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giải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quyết</a:t>
            </a:r>
            <a:r>
              <a:rPr lang="en-US" sz="2800" dirty="0" smtClean="0">
                <a:solidFill>
                  <a:srgbClr val="000000"/>
                </a:solidFill>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51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91D506-DC2A-EAD2-7A3B-1EDE96B29E21}"/>
              </a:ext>
            </a:extLst>
          </p:cNvPr>
          <p:cNvSpPr txBox="1"/>
          <p:nvPr/>
        </p:nvSpPr>
        <p:spPr>
          <a:xfrm>
            <a:off x="108195" y="88814"/>
            <a:ext cx="12192000" cy="430887"/>
          </a:xfrm>
          <a:prstGeom prst="rect">
            <a:avLst/>
          </a:prstGeom>
          <a:solidFill>
            <a:schemeClr val="accent4">
              <a:lumMod val="60000"/>
              <a:lumOff val="40000"/>
            </a:schemeClr>
          </a:solidFill>
        </p:spPr>
        <p:txBody>
          <a:bodyPr wrap="square" lIns="0" tIns="0" rIns="0" bIns="0" rtlCol="0">
            <a:spAutoFit/>
          </a:bodyPr>
          <a:lstStyle/>
          <a:p>
            <a:pPr algn="ctr">
              <a:defRPr/>
            </a:pPr>
            <a:r>
              <a:rPr lang="en-US" sz="2800" b="1" dirty="0" smtClean="0">
                <a:solidFill>
                  <a:schemeClr val="tx1">
                    <a:lumMod val="95000"/>
                    <a:lumOff val="5000"/>
                  </a:schemeClr>
                </a:solidFill>
                <a:latin typeface="Sitka Banner" pitchFamily="2" charset="0"/>
                <a:ea typeface="Times New Roman" panose="02020603050405020304" pitchFamily="18" charset="0"/>
                <a:cs typeface="Times New Roman" panose="02020603050405020304" pitchFamily="18" charset="0"/>
              </a:rPr>
              <a:t>PHIẾU HỌC TẬP </a:t>
            </a:r>
            <a:endParaRPr lang="en-US" sz="2800" b="1" dirty="0">
              <a:solidFill>
                <a:schemeClr val="tx1">
                  <a:lumMod val="95000"/>
                  <a:lumOff val="5000"/>
                </a:schemeClr>
              </a:solidFill>
              <a:latin typeface="Sitka Banner" pitchFamily="2"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054BDD3-3EF2-3E90-B52B-BC54F4FC78C8}"/>
              </a:ext>
            </a:extLst>
          </p:cNvPr>
          <p:cNvPicPr>
            <a:picLocks noChangeAspect="1"/>
          </p:cNvPicPr>
          <p:nvPr/>
        </p:nvPicPr>
        <p:blipFill>
          <a:blip r:embed="rId3"/>
          <a:stretch>
            <a:fillRect/>
          </a:stretch>
        </p:blipFill>
        <p:spPr>
          <a:xfrm>
            <a:off x="-87862" y="0"/>
            <a:ext cx="1249788" cy="908383"/>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446842394"/>
              </p:ext>
            </p:extLst>
          </p:nvPr>
        </p:nvGraphicFramePr>
        <p:xfrm>
          <a:off x="108195" y="519701"/>
          <a:ext cx="12083807" cy="7180369"/>
        </p:xfrm>
        <a:graphic>
          <a:graphicData uri="http://schemas.openxmlformats.org/drawingml/2006/table">
            <a:tbl>
              <a:tblPr firstRow="1" firstCol="1" bandRow="1">
                <a:tableStyleId>{93296810-A885-4BE3-A3E7-6D5BEEA58F35}</a:tableStyleId>
              </a:tblPr>
              <a:tblGrid>
                <a:gridCol w="3157519">
                  <a:extLst>
                    <a:ext uri="{9D8B030D-6E8A-4147-A177-3AD203B41FA5}">
                      <a16:colId xmlns:a16="http://schemas.microsoft.com/office/drawing/2014/main" val="1463290907"/>
                    </a:ext>
                  </a:extLst>
                </a:gridCol>
                <a:gridCol w="3714750">
                  <a:extLst>
                    <a:ext uri="{9D8B030D-6E8A-4147-A177-3AD203B41FA5}">
                      <a16:colId xmlns:a16="http://schemas.microsoft.com/office/drawing/2014/main" val="1815308563"/>
                    </a:ext>
                  </a:extLst>
                </a:gridCol>
                <a:gridCol w="3388179">
                  <a:extLst>
                    <a:ext uri="{9D8B030D-6E8A-4147-A177-3AD203B41FA5}">
                      <a16:colId xmlns:a16="http://schemas.microsoft.com/office/drawing/2014/main" val="3438793552"/>
                    </a:ext>
                  </a:extLst>
                </a:gridCol>
                <a:gridCol w="1823359">
                  <a:extLst>
                    <a:ext uri="{9D8B030D-6E8A-4147-A177-3AD203B41FA5}">
                      <a16:colId xmlns:a16="http://schemas.microsoft.com/office/drawing/2014/main" val="989860033"/>
                    </a:ext>
                  </a:extLst>
                </a:gridCol>
              </a:tblGrid>
              <a:tr h="520489">
                <a:tc>
                  <a:txBody>
                    <a:bodyPr/>
                    <a:lstStyle/>
                    <a:p>
                      <a:pPr algn="ctr">
                        <a:lnSpc>
                          <a:spcPct val="115000"/>
                        </a:lnSpc>
                        <a:spcAft>
                          <a:spcPts val="0"/>
                        </a:spcAft>
                      </a:pPr>
                      <a:r>
                        <a:rPr lang="en-US" sz="2000" kern="0" dirty="0" err="1">
                          <a:effectLst/>
                        </a:rPr>
                        <a:t>Nguyên</a:t>
                      </a:r>
                      <a:r>
                        <a:rPr lang="en-US" sz="2000" kern="0" dirty="0">
                          <a:effectLst/>
                        </a:rPr>
                        <a:t> </a:t>
                      </a:r>
                      <a:r>
                        <a:rPr lang="en-US" sz="2000" kern="0" dirty="0" err="1">
                          <a:effectLst/>
                        </a:rPr>
                        <a:t>nhân</a:t>
                      </a:r>
                      <a:r>
                        <a:rPr lang="en-US" sz="2000" kern="0" dirty="0">
                          <a:effectLst/>
                        </a:rPr>
                        <a:t> </a:t>
                      </a:r>
                      <a:endParaRPr lang="en-US" sz="20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ctr">
                        <a:lnSpc>
                          <a:spcPct val="115000"/>
                        </a:lnSpc>
                        <a:spcAft>
                          <a:spcPts val="0"/>
                        </a:spcAft>
                      </a:pPr>
                      <a:r>
                        <a:rPr lang="en-US" sz="2000" kern="0" dirty="0" err="1">
                          <a:effectLst/>
                        </a:rPr>
                        <a:t>Nội</a:t>
                      </a:r>
                      <a:r>
                        <a:rPr lang="en-US" sz="2000" kern="0" dirty="0">
                          <a:effectLst/>
                        </a:rPr>
                        <a:t> dung</a:t>
                      </a:r>
                      <a:endParaRPr lang="en-US" sz="20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ctr">
                        <a:lnSpc>
                          <a:spcPct val="115000"/>
                        </a:lnSpc>
                        <a:spcAft>
                          <a:spcPts val="0"/>
                        </a:spcAft>
                      </a:pPr>
                      <a:r>
                        <a:rPr lang="en-US" sz="2000" kern="0">
                          <a:effectLst/>
                        </a:rPr>
                        <a:t>Kết quả</a:t>
                      </a:r>
                      <a:endParaRPr lang="en-US" sz="2000" kern="10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ctr">
                        <a:lnSpc>
                          <a:spcPct val="115000"/>
                        </a:lnSpc>
                        <a:spcAft>
                          <a:spcPts val="0"/>
                        </a:spcAft>
                      </a:pPr>
                      <a:r>
                        <a:rPr lang="en-US" sz="2000" kern="0" dirty="0">
                          <a:effectLst/>
                        </a:rPr>
                        <a:t>Ý </a:t>
                      </a:r>
                      <a:r>
                        <a:rPr lang="en-US" sz="2000" kern="0" dirty="0" err="1">
                          <a:effectLst/>
                        </a:rPr>
                        <a:t>nghĩa</a:t>
                      </a:r>
                      <a:endParaRPr lang="en-US" sz="20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extLst>
                  <a:ext uri="{0D108BD9-81ED-4DB2-BD59-A6C34878D82A}">
                    <a16:rowId xmlns:a16="http://schemas.microsoft.com/office/drawing/2014/main" val="1827364400"/>
                  </a:ext>
                </a:extLst>
              </a:tr>
              <a:tr h="4585841">
                <a:tc>
                  <a:txBody>
                    <a:bodyPr/>
                    <a:lstStyle/>
                    <a:p>
                      <a:pPr algn="just">
                        <a:lnSpc>
                          <a:spcPct val="115000"/>
                        </a:lnSpc>
                        <a:spcAft>
                          <a:spcPts val="0"/>
                        </a:spcAft>
                      </a:pPr>
                      <a:r>
                        <a:rPr lang="en-US" sz="2000" kern="100" dirty="0">
                          <a:effectLst/>
                        </a:rPr>
                        <a:t>* </a:t>
                      </a:r>
                      <a:r>
                        <a:rPr lang="en-US" sz="2000" kern="100" dirty="0" err="1">
                          <a:effectLst/>
                        </a:rPr>
                        <a:t>Quốc</a:t>
                      </a:r>
                      <a:r>
                        <a:rPr lang="en-US" sz="2000" kern="100" dirty="0">
                          <a:effectLst/>
                        </a:rPr>
                        <a:t> </a:t>
                      </a:r>
                      <a:r>
                        <a:rPr lang="en-US" sz="2000" kern="100" dirty="0" err="1">
                          <a:effectLst/>
                        </a:rPr>
                        <a:t>tế</a:t>
                      </a:r>
                      <a:r>
                        <a:rPr lang="en-US" sz="2000" kern="100" dirty="0">
                          <a:effectLst/>
                        </a:rPr>
                        <a:t>: </a:t>
                      </a:r>
                    </a:p>
                    <a:p>
                      <a:pPr algn="just">
                        <a:lnSpc>
                          <a:spcPct val="115000"/>
                        </a:lnSpc>
                        <a:spcAft>
                          <a:spcPts val="0"/>
                        </a:spcAft>
                      </a:pPr>
                      <a:r>
                        <a:rPr lang="vi-VN" sz="2000" kern="100" dirty="0">
                          <a:effectLst/>
                        </a:rPr>
                        <a:t>- Có nhiều thay đổi do tác động của cách mạng khoa học – kĩ thuật và xu thế toàn cầu hoá</a:t>
                      </a:r>
                      <a:r>
                        <a:rPr lang="en-US" sz="2000" kern="100" dirty="0">
                          <a:effectLst/>
                        </a:rPr>
                        <a:t>.</a:t>
                      </a:r>
                    </a:p>
                    <a:p>
                      <a:pPr algn="just">
                        <a:lnSpc>
                          <a:spcPct val="115000"/>
                        </a:lnSpc>
                        <a:spcAft>
                          <a:spcPts val="0"/>
                        </a:spcAft>
                      </a:pPr>
                      <a:r>
                        <a:rPr lang="en-US" sz="2000" kern="100" dirty="0">
                          <a:effectLst/>
                        </a:rPr>
                        <a:t>- </a:t>
                      </a:r>
                      <a:r>
                        <a:rPr lang="vi-VN" sz="2000" kern="100" dirty="0">
                          <a:effectLst/>
                        </a:rPr>
                        <a:t>Năm 1978, Trung Quốc cải cách, mở cửa  Năm 1985, Liên Xô cải tổ đất nước. </a:t>
                      </a:r>
                      <a:endParaRPr lang="en-US" sz="2000" kern="100" dirty="0">
                        <a:effectLst/>
                      </a:endParaRPr>
                    </a:p>
                    <a:p>
                      <a:pPr algn="just">
                        <a:lnSpc>
                          <a:spcPct val="115000"/>
                        </a:lnSpc>
                        <a:spcAft>
                          <a:spcPts val="0"/>
                        </a:spcAft>
                      </a:pPr>
                      <a:r>
                        <a:rPr lang="en-US" sz="2000" kern="100" dirty="0">
                          <a:effectLst/>
                        </a:rPr>
                        <a:t>* </a:t>
                      </a:r>
                      <a:r>
                        <a:rPr lang="en-US" sz="2000" kern="100" dirty="0" err="1">
                          <a:effectLst/>
                        </a:rPr>
                        <a:t>Trong</a:t>
                      </a:r>
                      <a:r>
                        <a:rPr lang="en-US" sz="2000" kern="100" dirty="0">
                          <a:effectLst/>
                        </a:rPr>
                        <a:t> </a:t>
                      </a:r>
                      <a:r>
                        <a:rPr lang="en-US" sz="2000" kern="100" dirty="0" err="1">
                          <a:effectLst/>
                        </a:rPr>
                        <a:t>nước</a:t>
                      </a:r>
                      <a:endParaRPr lang="en-US" sz="2000" kern="100" dirty="0">
                        <a:effectLst/>
                      </a:endParaRPr>
                    </a:p>
                    <a:p>
                      <a:pPr algn="just">
                        <a:lnSpc>
                          <a:spcPct val="115000"/>
                        </a:lnSpc>
                        <a:spcAft>
                          <a:spcPts val="0"/>
                        </a:spcAft>
                      </a:pPr>
                      <a:r>
                        <a:rPr lang="vi-VN" sz="2000" kern="100" dirty="0">
                          <a:effectLst/>
                        </a:rPr>
                        <a:t>- Đất nước cũng ở trong tình trạng khủng hoảng, trước hết là khủng hoảng về kinh tế – xã hội, hơn nữa còn bị bao vây về kinh tế và cô lập về chính trị.</a:t>
                      </a:r>
                      <a:endParaRPr lang="en-US" sz="2000" kern="100" dirty="0">
                        <a:effectLst/>
                      </a:endParaRPr>
                    </a:p>
                    <a:p>
                      <a:pPr algn="ctr">
                        <a:lnSpc>
                          <a:spcPct val="115000"/>
                        </a:lnSpc>
                        <a:spcAft>
                          <a:spcPts val="0"/>
                        </a:spcAft>
                      </a:pPr>
                      <a:r>
                        <a:rPr lang="en-US" sz="2000" kern="0" dirty="0">
                          <a:effectLst/>
                        </a:rPr>
                        <a:t> </a:t>
                      </a:r>
                      <a:endParaRPr lang="en-US" sz="20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just">
                        <a:lnSpc>
                          <a:spcPct val="115000"/>
                        </a:lnSpc>
                        <a:spcAft>
                          <a:spcPts val="0"/>
                        </a:spcAft>
                      </a:pPr>
                      <a:r>
                        <a:rPr lang="en-US" sz="2000" kern="0" dirty="0">
                          <a:effectLst/>
                        </a:rPr>
                        <a:t>* </a:t>
                      </a:r>
                      <a:r>
                        <a:rPr lang="en-US" sz="2000" kern="0" dirty="0" err="1">
                          <a:effectLst/>
                        </a:rPr>
                        <a:t>Về</a:t>
                      </a:r>
                      <a:r>
                        <a:rPr lang="en-US" sz="2000" kern="0" dirty="0">
                          <a:effectLst/>
                        </a:rPr>
                        <a:t> </a:t>
                      </a:r>
                      <a:r>
                        <a:rPr lang="en-US" sz="2000" kern="0" dirty="0" err="1">
                          <a:effectLst/>
                        </a:rPr>
                        <a:t>chính</a:t>
                      </a:r>
                      <a:r>
                        <a:rPr lang="en-US" sz="2000" kern="0" dirty="0">
                          <a:effectLst/>
                        </a:rPr>
                        <a:t> </a:t>
                      </a:r>
                      <a:r>
                        <a:rPr lang="en-US" sz="2000" kern="0" dirty="0" err="1">
                          <a:effectLst/>
                        </a:rPr>
                        <a:t>trị</a:t>
                      </a:r>
                      <a:r>
                        <a:rPr lang="en-US" sz="2000" kern="0" dirty="0">
                          <a:effectLst/>
                        </a:rPr>
                        <a:t>:</a:t>
                      </a:r>
                      <a:endParaRPr lang="en-US" sz="2000" kern="100" dirty="0">
                        <a:effectLst/>
                      </a:endParaRPr>
                    </a:p>
                    <a:p>
                      <a:pPr algn="just">
                        <a:lnSpc>
                          <a:spcPct val="115000"/>
                        </a:lnSpc>
                        <a:spcAft>
                          <a:spcPts val="0"/>
                        </a:spcAft>
                      </a:pPr>
                      <a:r>
                        <a:rPr lang="en-US" sz="2000" kern="0" dirty="0">
                          <a:effectLst/>
                        </a:rPr>
                        <a:t>- </a:t>
                      </a:r>
                      <a:r>
                        <a:rPr lang="vi-VN" sz="2000" kern="0" dirty="0">
                          <a:effectLst/>
                        </a:rPr>
                        <a:t>Xây dựng Nhà nước pháp quyền xã hội chủ nghĩa của dân, do dân và vì dân, do Đảng Cộng sản lãnh đạo</a:t>
                      </a:r>
                      <a:endParaRPr lang="en-US" sz="2000" kern="100" dirty="0">
                        <a:effectLst/>
                      </a:endParaRPr>
                    </a:p>
                    <a:p>
                      <a:pPr algn="just">
                        <a:lnSpc>
                          <a:spcPct val="115000"/>
                        </a:lnSpc>
                        <a:spcAft>
                          <a:spcPts val="0"/>
                        </a:spcAft>
                      </a:pPr>
                      <a:r>
                        <a:rPr lang="en-US" sz="2000" kern="0" dirty="0">
                          <a:effectLst/>
                        </a:rPr>
                        <a:t>- </a:t>
                      </a:r>
                      <a:r>
                        <a:rPr lang="vi-VN" sz="2000" kern="0" dirty="0">
                          <a:effectLst/>
                        </a:rPr>
                        <a:t>Mở rộng quan hệ đối ngoại, tranh thủ điều kiện quốc tế thuận lợi cho công cuộc xây dựng chủ nghĩa xã hội và bảo vệ Tổ quốc</a:t>
                      </a:r>
                      <a:endParaRPr lang="en-US" sz="2000" kern="100" dirty="0">
                        <a:effectLst/>
                      </a:endParaRPr>
                    </a:p>
                    <a:p>
                      <a:pPr algn="just">
                        <a:lnSpc>
                          <a:spcPct val="115000"/>
                        </a:lnSpc>
                        <a:spcAft>
                          <a:spcPts val="0"/>
                        </a:spcAft>
                      </a:pPr>
                      <a:r>
                        <a:rPr lang="en-US" sz="2000" kern="0" dirty="0">
                          <a:effectLst/>
                        </a:rPr>
                        <a:t>* </a:t>
                      </a:r>
                      <a:r>
                        <a:rPr lang="en-US" sz="2000" kern="0" dirty="0" err="1">
                          <a:effectLst/>
                        </a:rPr>
                        <a:t>Về</a:t>
                      </a:r>
                      <a:r>
                        <a:rPr lang="en-US" sz="2000" kern="0" dirty="0">
                          <a:effectLst/>
                        </a:rPr>
                        <a:t> </a:t>
                      </a:r>
                      <a:r>
                        <a:rPr lang="en-US" sz="2000" kern="0" dirty="0" err="1">
                          <a:effectLst/>
                        </a:rPr>
                        <a:t>kinh</a:t>
                      </a:r>
                      <a:r>
                        <a:rPr lang="en-US" sz="2000" kern="0" dirty="0">
                          <a:effectLst/>
                        </a:rPr>
                        <a:t> </a:t>
                      </a:r>
                      <a:r>
                        <a:rPr lang="en-US" sz="2000" kern="0" dirty="0" err="1">
                          <a:effectLst/>
                        </a:rPr>
                        <a:t>tế</a:t>
                      </a:r>
                      <a:r>
                        <a:rPr lang="en-US" sz="2000" kern="0" dirty="0">
                          <a:effectLst/>
                        </a:rPr>
                        <a:t>: </a:t>
                      </a:r>
                      <a:endParaRPr lang="en-US" sz="2000" kern="100" dirty="0">
                        <a:effectLst/>
                      </a:endParaRPr>
                    </a:p>
                    <a:p>
                      <a:pPr algn="just">
                        <a:lnSpc>
                          <a:spcPct val="115000"/>
                        </a:lnSpc>
                        <a:spcAft>
                          <a:spcPts val="0"/>
                        </a:spcAft>
                      </a:pPr>
                      <a:r>
                        <a:rPr lang="en-US" sz="2000" kern="0" dirty="0">
                          <a:effectLst/>
                        </a:rPr>
                        <a:t>- </a:t>
                      </a:r>
                      <a:r>
                        <a:rPr lang="vi-VN" sz="2000" kern="0" dirty="0">
                          <a:effectLst/>
                        </a:rPr>
                        <a:t>Xoá bỏ mô hình quản lí kinh tế tập trung quan liêu bao cấp</a:t>
                      </a:r>
                      <a:r>
                        <a:rPr lang="en-US" sz="2000" kern="0" dirty="0">
                          <a:effectLst/>
                        </a:rPr>
                        <a:t>.</a:t>
                      </a:r>
                      <a:endParaRPr lang="en-US" sz="2000" kern="100" dirty="0">
                        <a:effectLst/>
                      </a:endParaRPr>
                    </a:p>
                    <a:p>
                      <a:pPr algn="just">
                        <a:lnSpc>
                          <a:spcPct val="115000"/>
                        </a:lnSpc>
                        <a:spcAft>
                          <a:spcPts val="0"/>
                        </a:spcAft>
                      </a:pPr>
                      <a:r>
                        <a:rPr lang="en-US" sz="2000" kern="0" dirty="0">
                          <a:effectLst/>
                        </a:rPr>
                        <a:t>- </a:t>
                      </a:r>
                      <a:r>
                        <a:rPr lang="vi-VN" sz="2000" kern="100" dirty="0">
                          <a:effectLst/>
                        </a:rPr>
                        <a:t>Xây dựng nền kinh tế hàng hoá nhiều thành phần vận động theo cơ chế thị trường có sự quản lí của Nhà nước</a:t>
                      </a:r>
                      <a:r>
                        <a:rPr lang="en-US" sz="2000" kern="100" dirty="0">
                          <a:effectLst/>
                        </a:rPr>
                        <a:t>.</a:t>
                      </a:r>
                    </a:p>
                    <a:p>
                      <a:pPr algn="just">
                        <a:lnSpc>
                          <a:spcPct val="115000"/>
                        </a:lnSpc>
                        <a:spcAft>
                          <a:spcPts val="0"/>
                        </a:spcAft>
                      </a:pPr>
                      <a:r>
                        <a:rPr lang="en-US" sz="2000" kern="0" dirty="0">
                          <a:effectLst/>
                        </a:rPr>
                        <a:t>- </a:t>
                      </a:r>
                      <a:r>
                        <a:rPr lang="vi-VN" sz="2000" kern="100" dirty="0">
                          <a:effectLst/>
                        </a:rPr>
                        <a:t>Kêu gọi đầu tư nước ngoài và mở rộng kinh tế đối ngoại</a:t>
                      </a:r>
                      <a:endParaRPr lang="en-US" sz="20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just">
                        <a:lnSpc>
                          <a:spcPct val="115000"/>
                        </a:lnSpc>
                        <a:spcAft>
                          <a:spcPts val="0"/>
                        </a:spcAft>
                      </a:pPr>
                      <a:r>
                        <a:rPr lang="en-US" sz="2000" kern="100" dirty="0">
                          <a:effectLst/>
                        </a:rPr>
                        <a:t>* </a:t>
                      </a:r>
                      <a:r>
                        <a:rPr lang="en-US" sz="2000" kern="100" dirty="0" err="1">
                          <a:effectLst/>
                        </a:rPr>
                        <a:t>Thành</a:t>
                      </a:r>
                      <a:r>
                        <a:rPr lang="en-US" sz="2000" kern="100" dirty="0">
                          <a:effectLst/>
                        </a:rPr>
                        <a:t> </a:t>
                      </a:r>
                      <a:r>
                        <a:rPr lang="en-US" sz="2000" kern="100" dirty="0" err="1">
                          <a:effectLst/>
                        </a:rPr>
                        <a:t>tựu</a:t>
                      </a:r>
                      <a:endParaRPr lang="en-US" sz="2000" kern="100" dirty="0">
                        <a:effectLst/>
                      </a:endParaRPr>
                    </a:p>
                    <a:p>
                      <a:pPr algn="just">
                        <a:lnSpc>
                          <a:spcPct val="115000"/>
                        </a:lnSpc>
                        <a:spcAft>
                          <a:spcPts val="0"/>
                        </a:spcAft>
                      </a:pPr>
                      <a:r>
                        <a:rPr lang="vi-VN" sz="2000" kern="100" dirty="0">
                          <a:effectLst/>
                        </a:rPr>
                        <a:t>+ Đất nước ổn định,phục hồi kiềm chế lạm phát,...</a:t>
                      </a:r>
                      <a:endParaRPr lang="en-US" sz="2000" kern="100" dirty="0">
                        <a:effectLst/>
                      </a:endParaRPr>
                    </a:p>
                    <a:p>
                      <a:pPr algn="just">
                        <a:lnSpc>
                          <a:spcPct val="115000"/>
                        </a:lnSpc>
                        <a:spcAft>
                          <a:spcPts val="0"/>
                        </a:spcAft>
                      </a:pPr>
                      <a:r>
                        <a:rPr lang="vi-VN" sz="2000" kern="100" dirty="0">
                          <a:effectLst/>
                        </a:rPr>
                        <a:t>+ Hoạt động tổ chức chính trị đổi mới theo hướng phát huy dân chủ.</a:t>
                      </a:r>
                      <a:endParaRPr lang="en-US" sz="2000" kern="100" dirty="0">
                        <a:effectLst/>
                      </a:endParaRPr>
                    </a:p>
                    <a:p>
                      <a:pPr algn="just">
                        <a:lnSpc>
                          <a:spcPct val="115000"/>
                        </a:lnSpc>
                        <a:spcAft>
                          <a:spcPts val="0"/>
                        </a:spcAft>
                      </a:pPr>
                      <a:r>
                        <a:rPr lang="vi-VN" sz="2000" kern="100" dirty="0">
                          <a:effectLst/>
                        </a:rPr>
                        <a:t>+ Quan hệ đối ngoại mở rộng, tạo thuận lợi hơn cho công cuộc xây dựng và bảo vệ Tổ quốc</a:t>
                      </a:r>
                      <a:endParaRPr lang="en-US" sz="2000" kern="100" dirty="0">
                        <a:effectLst/>
                      </a:endParaRPr>
                    </a:p>
                    <a:p>
                      <a:pPr algn="just">
                        <a:lnSpc>
                          <a:spcPct val="115000"/>
                        </a:lnSpc>
                        <a:spcAft>
                          <a:spcPts val="0"/>
                        </a:spcAft>
                      </a:pPr>
                      <a:r>
                        <a:rPr lang="en-US" sz="2000" kern="100" dirty="0">
                          <a:effectLst/>
                        </a:rPr>
                        <a:t>* </a:t>
                      </a:r>
                      <a:r>
                        <a:rPr lang="en-US" sz="2000" kern="100" dirty="0" err="1">
                          <a:effectLst/>
                        </a:rPr>
                        <a:t>Hạn</a:t>
                      </a:r>
                      <a:r>
                        <a:rPr lang="en-US" sz="2000" kern="100" dirty="0">
                          <a:effectLst/>
                        </a:rPr>
                        <a:t> </a:t>
                      </a:r>
                      <a:r>
                        <a:rPr lang="en-US" sz="2000" kern="100" dirty="0" err="1">
                          <a:effectLst/>
                        </a:rPr>
                        <a:t>chế</a:t>
                      </a:r>
                      <a:endParaRPr lang="en-US" sz="2000" kern="100" dirty="0">
                        <a:effectLst/>
                      </a:endParaRPr>
                    </a:p>
                    <a:p>
                      <a:pPr algn="just">
                        <a:lnSpc>
                          <a:spcPct val="115000"/>
                        </a:lnSpc>
                        <a:spcAft>
                          <a:spcPts val="0"/>
                        </a:spcAft>
                      </a:pPr>
                      <a:r>
                        <a:rPr lang="en-US" sz="2000" kern="100" dirty="0">
                          <a:effectLst/>
                        </a:rPr>
                        <a:t>+ </a:t>
                      </a:r>
                      <a:r>
                        <a:rPr lang="en-US" sz="2000" kern="100" dirty="0" err="1">
                          <a:effectLst/>
                        </a:rPr>
                        <a:t>Kinh</a:t>
                      </a:r>
                      <a:r>
                        <a:rPr lang="en-US" sz="2000" kern="100" dirty="0">
                          <a:effectLst/>
                        </a:rPr>
                        <a:t> </a:t>
                      </a:r>
                      <a:r>
                        <a:rPr lang="en-US" sz="2000" kern="100" dirty="0" err="1">
                          <a:effectLst/>
                        </a:rPr>
                        <a:t>tế</a:t>
                      </a:r>
                      <a:r>
                        <a:rPr lang="en-US" sz="2000" kern="100" dirty="0">
                          <a:effectLst/>
                        </a:rPr>
                        <a:t> </a:t>
                      </a:r>
                      <a:r>
                        <a:rPr lang="en-US" sz="2000" kern="100" dirty="0" err="1">
                          <a:effectLst/>
                        </a:rPr>
                        <a:t>phát</a:t>
                      </a:r>
                      <a:r>
                        <a:rPr lang="en-US" sz="2000" kern="100" dirty="0">
                          <a:effectLst/>
                        </a:rPr>
                        <a:t> </a:t>
                      </a:r>
                      <a:r>
                        <a:rPr lang="en-US" sz="2000" kern="100" dirty="0" err="1">
                          <a:effectLst/>
                        </a:rPr>
                        <a:t>triển</a:t>
                      </a:r>
                      <a:r>
                        <a:rPr lang="en-US" sz="2000" kern="100" dirty="0">
                          <a:effectLst/>
                        </a:rPr>
                        <a:t> </a:t>
                      </a:r>
                      <a:r>
                        <a:rPr lang="en-US" sz="2000" kern="100" dirty="0" err="1">
                          <a:effectLst/>
                        </a:rPr>
                        <a:t>mất</a:t>
                      </a:r>
                      <a:r>
                        <a:rPr lang="en-US" sz="2000" kern="100" dirty="0">
                          <a:effectLst/>
                        </a:rPr>
                        <a:t> </a:t>
                      </a:r>
                      <a:r>
                        <a:rPr lang="en-US" sz="2000" kern="100" dirty="0" err="1">
                          <a:effectLst/>
                        </a:rPr>
                        <a:t>cân</a:t>
                      </a:r>
                      <a:r>
                        <a:rPr lang="en-US" sz="2000" kern="100" dirty="0">
                          <a:effectLst/>
                        </a:rPr>
                        <a:t> </a:t>
                      </a:r>
                      <a:r>
                        <a:rPr lang="en-US" sz="2000" kern="100" dirty="0" err="1">
                          <a:effectLst/>
                        </a:rPr>
                        <a:t>đối</a:t>
                      </a:r>
                      <a:r>
                        <a:rPr lang="en-US" sz="2000" kern="100" dirty="0">
                          <a:effectLst/>
                        </a:rPr>
                        <a:t>, </a:t>
                      </a:r>
                      <a:r>
                        <a:rPr lang="en-US" sz="2000" kern="100" dirty="0" err="1">
                          <a:effectLst/>
                        </a:rPr>
                        <a:t>chỉ</a:t>
                      </a:r>
                      <a:r>
                        <a:rPr lang="en-US" sz="2000" kern="100" dirty="0">
                          <a:effectLst/>
                        </a:rPr>
                        <a:t> </a:t>
                      </a:r>
                      <a:r>
                        <a:rPr lang="en-US" sz="2000" kern="100" dirty="0" err="1">
                          <a:effectLst/>
                        </a:rPr>
                        <a:t>số</a:t>
                      </a:r>
                      <a:r>
                        <a:rPr lang="en-US" sz="2000" kern="100" dirty="0">
                          <a:effectLst/>
                        </a:rPr>
                        <a:t> </a:t>
                      </a:r>
                      <a:r>
                        <a:rPr lang="en-US" sz="2000" kern="100" dirty="0" err="1">
                          <a:effectLst/>
                        </a:rPr>
                        <a:t>lạm</a:t>
                      </a:r>
                      <a:r>
                        <a:rPr lang="en-US" sz="2000" kern="100" dirty="0">
                          <a:effectLst/>
                        </a:rPr>
                        <a:t> </a:t>
                      </a:r>
                      <a:r>
                        <a:rPr lang="en-US" sz="2000" kern="100" dirty="0" err="1">
                          <a:effectLst/>
                        </a:rPr>
                        <a:t>phát</a:t>
                      </a:r>
                      <a:r>
                        <a:rPr lang="en-US" sz="2000" kern="100" dirty="0">
                          <a:effectLst/>
                        </a:rPr>
                        <a:t> </a:t>
                      </a:r>
                      <a:r>
                        <a:rPr lang="en-US" sz="2000" kern="100" dirty="0" err="1">
                          <a:effectLst/>
                        </a:rPr>
                        <a:t>cao</a:t>
                      </a:r>
                      <a:r>
                        <a:rPr lang="en-US" sz="2000" kern="100" dirty="0">
                          <a:effectLst/>
                        </a:rPr>
                        <a:t>. </a:t>
                      </a:r>
                    </a:p>
                    <a:p>
                      <a:pPr algn="just">
                        <a:lnSpc>
                          <a:spcPct val="115000"/>
                        </a:lnSpc>
                        <a:spcAft>
                          <a:spcPts val="0"/>
                        </a:spcAft>
                      </a:pPr>
                      <a:r>
                        <a:rPr lang="en-US" sz="2000" kern="100" dirty="0">
                          <a:effectLst/>
                        </a:rPr>
                        <a:t>+ </a:t>
                      </a:r>
                      <a:r>
                        <a:rPr lang="en-US" sz="2000" kern="100" dirty="0" err="1">
                          <a:effectLst/>
                        </a:rPr>
                        <a:t>Nhiều</a:t>
                      </a:r>
                      <a:r>
                        <a:rPr lang="en-US" sz="2000" kern="100" dirty="0">
                          <a:effectLst/>
                        </a:rPr>
                        <a:t> </a:t>
                      </a:r>
                      <a:r>
                        <a:rPr lang="en-US" sz="2000" kern="100" dirty="0" err="1">
                          <a:effectLst/>
                        </a:rPr>
                        <a:t>vấn</a:t>
                      </a:r>
                      <a:r>
                        <a:rPr lang="en-US" sz="2000" kern="100" dirty="0">
                          <a:effectLst/>
                        </a:rPr>
                        <a:t> </a:t>
                      </a:r>
                      <a:r>
                        <a:rPr lang="en-US" sz="2000" kern="100" dirty="0" err="1">
                          <a:effectLst/>
                        </a:rPr>
                        <a:t>đề</a:t>
                      </a:r>
                      <a:r>
                        <a:rPr lang="en-US" sz="2000" kern="100" dirty="0">
                          <a:effectLst/>
                        </a:rPr>
                        <a:t> </a:t>
                      </a:r>
                      <a:r>
                        <a:rPr lang="en-US" sz="2000" kern="100" dirty="0" err="1">
                          <a:effectLst/>
                        </a:rPr>
                        <a:t>xã</a:t>
                      </a:r>
                      <a:r>
                        <a:rPr lang="en-US" sz="2000" kern="100" dirty="0">
                          <a:effectLst/>
                        </a:rPr>
                        <a:t> </a:t>
                      </a:r>
                      <a:r>
                        <a:rPr lang="en-US" sz="2000" kern="100" dirty="0" err="1">
                          <a:effectLst/>
                        </a:rPr>
                        <a:t>hội</a:t>
                      </a:r>
                      <a:r>
                        <a:rPr lang="en-US" sz="2000" kern="100" dirty="0">
                          <a:effectLst/>
                        </a:rPr>
                        <a:t> </a:t>
                      </a:r>
                      <a:r>
                        <a:rPr lang="en-US" sz="2000" kern="100" dirty="0" err="1">
                          <a:effectLst/>
                        </a:rPr>
                        <a:t>chưa</a:t>
                      </a:r>
                      <a:r>
                        <a:rPr lang="en-US" sz="2000" kern="100" dirty="0">
                          <a:effectLst/>
                        </a:rPr>
                        <a:t> </a:t>
                      </a:r>
                      <a:r>
                        <a:rPr lang="en-US" sz="2000" kern="100" dirty="0" err="1">
                          <a:effectLst/>
                        </a:rPr>
                        <a:t>được</a:t>
                      </a:r>
                      <a:r>
                        <a:rPr lang="en-US" sz="2000" kern="100" dirty="0">
                          <a:effectLst/>
                        </a:rPr>
                        <a:t> </a:t>
                      </a:r>
                      <a:r>
                        <a:rPr lang="en-US" sz="2000" kern="100" dirty="0" err="1">
                          <a:effectLst/>
                        </a:rPr>
                        <a:t>giải</a:t>
                      </a:r>
                      <a:r>
                        <a:rPr lang="en-US" sz="2000" kern="100" dirty="0">
                          <a:effectLst/>
                        </a:rPr>
                        <a:t> </a:t>
                      </a:r>
                      <a:r>
                        <a:rPr lang="en-US" sz="2000" kern="100" dirty="0" err="1">
                          <a:effectLst/>
                        </a:rPr>
                        <a:t>quyết</a:t>
                      </a:r>
                      <a:r>
                        <a:rPr lang="en-US" sz="2000" kern="100" dirty="0">
                          <a:effectLst/>
                        </a:rPr>
                        <a:t>.  </a:t>
                      </a:r>
                    </a:p>
                    <a:p>
                      <a:pPr algn="ctr">
                        <a:lnSpc>
                          <a:spcPct val="115000"/>
                        </a:lnSpc>
                        <a:spcAft>
                          <a:spcPts val="0"/>
                        </a:spcAft>
                      </a:pPr>
                      <a:r>
                        <a:rPr lang="en-US" sz="2000" kern="0" dirty="0">
                          <a:effectLst/>
                        </a:rPr>
                        <a:t> </a:t>
                      </a:r>
                      <a:endParaRPr lang="en-US" sz="20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just">
                        <a:lnSpc>
                          <a:spcPct val="115000"/>
                        </a:lnSpc>
                        <a:spcAft>
                          <a:spcPts val="0"/>
                        </a:spcAft>
                      </a:pPr>
                      <a:r>
                        <a:rPr lang="vi-VN" sz="2000" kern="100" dirty="0" smtClean="0">
                          <a:effectLst/>
                        </a:rPr>
                        <a:t>Khẳng </a:t>
                      </a:r>
                      <a:r>
                        <a:rPr lang="vi-VN" sz="2000" kern="100" dirty="0">
                          <a:effectLst/>
                        </a:rPr>
                        <a:t>định sự lãnh đạo của Đảng trong việc đề ra và thực hiện đường lối đổi mới, đem lại niềm tin và tạo ra sức mạnh cho nhân dân trong giai đoạn tiếp theo</a:t>
                      </a:r>
                      <a:endParaRPr lang="en-US" sz="20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extLst>
                  <a:ext uri="{0D108BD9-81ED-4DB2-BD59-A6C34878D82A}">
                    <a16:rowId xmlns:a16="http://schemas.microsoft.com/office/drawing/2014/main" val="1078452161"/>
                  </a:ext>
                </a:extLst>
              </a:tr>
            </a:tbl>
          </a:graphicData>
        </a:graphic>
      </p:graphicFrame>
    </p:spTree>
    <p:extLst>
      <p:ext uri="{BB962C8B-B14F-4D97-AF65-F5344CB8AC3E}">
        <p14:creationId xmlns:p14="http://schemas.microsoft.com/office/powerpoint/2010/main" val="2997106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426"/>
            <a:ext cx="5635869" cy="60403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208" y="193427"/>
            <a:ext cx="6485792" cy="6040317"/>
          </a:xfrm>
          <a:prstGeom prst="rect">
            <a:avLst/>
          </a:prstGeom>
        </p:spPr>
      </p:pic>
      <p:sp>
        <p:nvSpPr>
          <p:cNvPr id="4" name="TextBox 3"/>
          <p:cNvSpPr txBox="1"/>
          <p:nvPr/>
        </p:nvSpPr>
        <p:spPr>
          <a:xfrm>
            <a:off x="395654" y="6312877"/>
            <a:ext cx="4906108"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59062" y="6312877"/>
            <a:ext cx="4791807"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1140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484" y="0"/>
            <a:ext cx="6018822" cy="5969976"/>
          </a:xfrm>
          <a:prstGeom prst="rect">
            <a:avLst/>
          </a:prstGeom>
        </p:spPr>
      </p:pic>
      <p:sp>
        <p:nvSpPr>
          <p:cNvPr id="4" name="TextBox 3"/>
          <p:cNvSpPr txBox="1"/>
          <p:nvPr/>
        </p:nvSpPr>
        <p:spPr>
          <a:xfrm>
            <a:off x="325316" y="6066692"/>
            <a:ext cx="4906108"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849208" y="6066692"/>
            <a:ext cx="4791807"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084277" cy="37799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851" y="3831247"/>
            <a:ext cx="3084634" cy="213872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79959"/>
            <a:ext cx="2990850" cy="2190018"/>
          </a:xfrm>
          <a:prstGeom prst="rect">
            <a:avLst/>
          </a:prstGeom>
        </p:spPr>
      </p:pic>
    </p:spTree>
    <p:extLst>
      <p:ext uri="{BB962C8B-B14F-4D97-AF65-F5344CB8AC3E}">
        <p14:creationId xmlns:p14="http://schemas.microsoft.com/office/powerpoint/2010/main" val="40584965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91D506-DC2A-EAD2-7A3B-1EDE96B29E21}"/>
              </a:ext>
            </a:extLst>
          </p:cNvPr>
          <p:cNvSpPr txBox="1"/>
          <p:nvPr/>
        </p:nvSpPr>
        <p:spPr>
          <a:xfrm>
            <a:off x="117217" y="333621"/>
            <a:ext cx="12192000" cy="819569"/>
          </a:xfrm>
          <a:prstGeom prst="rect">
            <a:avLst/>
          </a:prstGeom>
          <a:solidFill>
            <a:schemeClr val="accent4">
              <a:lumMod val="60000"/>
              <a:lumOff val="40000"/>
            </a:schemeClr>
          </a:solidFill>
        </p:spPr>
        <p:txBody>
          <a:bodyPr wrap="square" lIns="0" tIns="0" rIns="0" bIns="0" rtlCol="0">
            <a:spAutoFit/>
          </a:bodyPr>
          <a:lstStyle/>
          <a:p>
            <a:pPr algn="ctr">
              <a:defRPr/>
            </a:pPr>
            <a:endParaRPr lang="en-US" sz="2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054BDD3-3EF2-3E90-B52B-BC54F4FC78C8}"/>
              </a:ext>
            </a:extLst>
          </p:cNvPr>
          <p:cNvPicPr>
            <a:picLocks noChangeAspect="1"/>
          </p:cNvPicPr>
          <p:nvPr/>
        </p:nvPicPr>
        <p:blipFill>
          <a:blip r:embed="rId3"/>
          <a:stretch>
            <a:fillRect/>
          </a:stretch>
        </p:blipFill>
        <p:spPr>
          <a:xfrm>
            <a:off x="-87862" y="0"/>
            <a:ext cx="1249788" cy="908383"/>
          </a:xfrm>
          <a:prstGeom prst="rect">
            <a:avLst/>
          </a:prstGeom>
        </p:spPr>
      </p:pic>
      <p:sp>
        <p:nvSpPr>
          <p:cNvPr id="4" name="TextBox 3">
            <a:extLst>
              <a:ext uri="{FF2B5EF4-FFF2-40B4-BE49-F238E27FC236}">
                <a16:creationId xmlns:a16="http://schemas.microsoft.com/office/drawing/2014/main" id="{93C5691E-F9CD-9FEE-EA51-9B6B3739E4CE}"/>
              </a:ext>
            </a:extLst>
          </p:cNvPr>
          <p:cNvSpPr txBox="1"/>
          <p:nvPr/>
        </p:nvSpPr>
        <p:spPr>
          <a:xfrm>
            <a:off x="117217" y="1354860"/>
            <a:ext cx="441741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mj-lt"/>
                <a:ea typeface="Times New Roman" panose="02020603050405020304" pitchFamily="18" charset="0"/>
                <a:cs typeface="Times New Roman" panose="02020603050405020304" pitchFamily="18" charset="0"/>
              </a:rPr>
              <a:t>c) Kết quả và ý nghĩa </a:t>
            </a:r>
          </a:p>
        </p:txBody>
      </p:sp>
      <p:sp>
        <p:nvSpPr>
          <p:cNvPr id="33" name="TextBox 32">
            <a:extLst>
              <a:ext uri="{FF2B5EF4-FFF2-40B4-BE49-F238E27FC236}">
                <a16:creationId xmlns:a16="http://schemas.microsoft.com/office/drawing/2014/main" id="{A4DB34F1-6AD4-BCDC-0AFC-0FA0F3E92094}"/>
              </a:ext>
            </a:extLst>
          </p:cNvPr>
          <p:cNvSpPr txBox="1"/>
          <p:nvPr/>
        </p:nvSpPr>
        <p:spPr>
          <a:xfrm>
            <a:off x="371698" y="3441458"/>
            <a:ext cx="11383618" cy="861774"/>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smtClean="0">
                <a:latin typeface="+mj-lt"/>
                <a:ea typeface="Times New Roman" panose="02020603050405020304" pitchFamily="18" charset="0"/>
                <a:cs typeface="Times New Roman" panose="02020603050405020304" pitchFamily="18" charset="0"/>
              </a:rPr>
              <a:t>- </a:t>
            </a:r>
            <a:r>
              <a:rPr lang="vi-VN" sz="2800" dirty="0" smtClean="0">
                <a:latin typeface="+mj-lt"/>
                <a:ea typeface="Times New Roman" panose="02020603050405020304" pitchFamily="18" charset="0"/>
                <a:cs typeface="Times New Roman" panose="02020603050405020304" pitchFamily="18" charset="0"/>
              </a:rPr>
              <a:t>K</a:t>
            </a:r>
            <a:r>
              <a:rPr kumimoji="0" lang="vi-VN" sz="2800" b="0" i="0" u="none" strike="noStrike" kern="1200" cap="none" spc="0" normalizeH="0" baseline="0" noProof="0" dirty="0" smtClean="0">
                <a:ln>
                  <a:noFill/>
                </a:ln>
                <a:effectLst/>
                <a:uLnTx/>
                <a:uFillTx/>
                <a:latin typeface="+mj-lt"/>
                <a:ea typeface="Times New Roman" panose="02020603050405020304" pitchFamily="18" charset="0"/>
                <a:cs typeface="Times New Roman" panose="02020603050405020304" pitchFamily="18" charset="0"/>
              </a:rPr>
              <a:t>hẳng </a:t>
            </a:r>
            <a:r>
              <a:rPr kumimoji="0" lang="vi-VN" sz="2800" b="0" i="0" u="none" strike="noStrike" kern="1200" cap="none" spc="0" normalizeH="0" baseline="0" noProof="0" dirty="0">
                <a:ln>
                  <a:noFill/>
                </a:ln>
                <a:effectLst/>
                <a:uLnTx/>
                <a:uFillTx/>
                <a:latin typeface="+mj-lt"/>
                <a:ea typeface="Times New Roman" panose="02020603050405020304" pitchFamily="18" charset="0"/>
                <a:cs typeface="Times New Roman" panose="02020603050405020304" pitchFamily="18" charset="0"/>
              </a:rPr>
              <a:t>định sự lãnh đạo của Đảng trong việc đề ra và thực hiện đường lối đổi mới, đem lại niềm tin và tạo ra sức mạnh cho nhân dân trong giai đoạn tiếp theo</a:t>
            </a:r>
            <a:endParaRPr kumimoji="0" lang="en-US" sz="2400" b="0" i="0" u="none" strike="noStrike" kern="1200" cap="none" spc="0" normalizeH="0" baseline="0" noProof="0" dirty="0">
              <a:ln>
                <a:noFill/>
              </a:ln>
              <a:effectLst/>
              <a:uLnTx/>
              <a:uFillTx/>
              <a:latin typeface="+mj-lt"/>
              <a:ea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68EF2DFA-9407-F57D-2522-E6F576D548A2}"/>
              </a:ext>
            </a:extLst>
          </p:cNvPr>
          <p:cNvSpPr txBox="1"/>
          <p:nvPr/>
        </p:nvSpPr>
        <p:spPr>
          <a:xfrm>
            <a:off x="537032" y="2398159"/>
            <a:ext cx="1779757" cy="553998"/>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ý nghĩa </a:t>
            </a:r>
          </a:p>
        </p:txBody>
      </p:sp>
    </p:spTree>
    <p:extLst>
      <p:ext uri="{BB962C8B-B14F-4D97-AF65-F5344CB8AC3E}">
        <p14:creationId xmlns:p14="http://schemas.microsoft.com/office/powerpoint/2010/main" val="188872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7">
            <a:extLst>
              <a:ext uri="{FF2B5EF4-FFF2-40B4-BE49-F238E27FC236}">
                <a16:creationId xmlns:a16="http://schemas.microsoft.com/office/drawing/2014/main" id="{C40C5D69-3DFD-753C-DF9A-C302E94FE383}"/>
              </a:ext>
            </a:extLst>
          </p:cNvPr>
          <p:cNvSpPr/>
          <p:nvPr/>
        </p:nvSpPr>
        <p:spPr>
          <a:xfrm>
            <a:off x="6579397" y="181410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Để</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khắc</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phục</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những</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sai</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lầm</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đưa</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đất</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nước</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vượt</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qua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khủng</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noProof="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hoảng</a:t>
            </a:r>
            <a:r>
              <a:rPr lang="en-US" sz="2800" kern="0" noProof="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7" name="Google Shape;1238;p64">
            <a:extLst>
              <a:ext uri="{FF2B5EF4-FFF2-40B4-BE49-F238E27FC236}">
                <a16:creationId xmlns:a16="http://schemas.microsoft.com/office/drawing/2014/main" id="{0BC52986-2EA5-C138-F874-7CE2A0CC4096}"/>
              </a:ext>
            </a:extLst>
          </p:cNvPr>
          <p:cNvSpPr/>
          <p:nvPr/>
        </p:nvSpPr>
        <p:spPr>
          <a:xfrm>
            <a:off x="3915755" y="153972"/>
            <a:ext cx="4360491" cy="937424"/>
          </a:xfrm>
          <a:custGeom>
            <a:avLst/>
            <a:gdLst/>
            <a:ahLst/>
            <a:cxnLst/>
            <a:rect l="l" t="t" r="r" b="b"/>
            <a:pathLst>
              <a:path w="83891" h="18871" extrusionOk="0">
                <a:moveTo>
                  <a:pt x="41767" y="1"/>
                </a:moveTo>
                <a:cubicBezTo>
                  <a:pt x="36280" y="1"/>
                  <a:pt x="31472" y="2072"/>
                  <a:pt x="27693" y="2072"/>
                </a:cubicBezTo>
                <a:cubicBezTo>
                  <a:pt x="27207" y="2072"/>
                  <a:pt x="26739" y="2037"/>
                  <a:pt x="26288" y="1960"/>
                </a:cubicBezTo>
                <a:cubicBezTo>
                  <a:pt x="19909" y="869"/>
                  <a:pt x="14934" y="377"/>
                  <a:pt x="10979" y="368"/>
                </a:cubicBezTo>
                <a:cubicBezTo>
                  <a:pt x="7866" y="368"/>
                  <a:pt x="1" y="1307"/>
                  <a:pt x="1" y="1307"/>
                </a:cubicBezTo>
                <a:lnTo>
                  <a:pt x="1" y="18871"/>
                </a:lnTo>
                <a:lnTo>
                  <a:pt x="83891" y="18871"/>
                </a:lnTo>
                <a:lnTo>
                  <a:pt x="83882" y="1307"/>
                </a:lnTo>
                <a:cubicBezTo>
                  <a:pt x="83882" y="1307"/>
                  <a:pt x="79589" y="2380"/>
                  <a:pt x="73716" y="2380"/>
                </a:cubicBezTo>
                <a:cubicBezTo>
                  <a:pt x="72934" y="2380"/>
                  <a:pt x="72124" y="2361"/>
                  <a:pt x="71293" y="2318"/>
                </a:cubicBezTo>
                <a:cubicBezTo>
                  <a:pt x="62721" y="1871"/>
                  <a:pt x="51430" y="19"/>
                  <a:pt x="41830" y="1"/>
                </a:cubicBezTo>
                <a:cubicBezTo>
                  <a:pt x="41809" y="1"/>
                  <a:pt x="41788" y="1"/>
                  <a:pt x="41767" y="1"/>
                </a:cubicBezTo>
                <a:close/>
              </a:path>
            </a:pathLst>
          </a:custGeom>
          <a:solidFill>
            <a:srgbClr val="FFFFFF"/>
          </a:solidFill>
          <a:ln>
            <a:solidFill>
              <a:schemeClr val="accent6">
                <a:lumMod val="75000"/>
              </a:schemeClr>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sym typeface="Arial"/>
            </a:endParaRPr>
          </a:p>
        </p:txBody>
      </p:sp>
      <p:sp>
        <p:nvSpPr>
          <p:cNvPr id="8" name="Hình chữ nhật: Góc Tròn 7">
            <a:extLst>
              <a:ext uri="{FF2B5EF4-FFF2-40B4-BE49-F238E27FC236}">
                <a16:creationId xmlns:a16="http://schemas.microsoft.com/office/drawing/2014/main" id="{C5814712-A01F-831D-9F6E-06F6AE69C6B2}"/>
              </a:ext>
            </a:extLst>
          </p:cNvPr>
          <p:cNvSpPr/>
          <p:nvPr/>
        </p:nvSpPr>
        <p:spPr>
          <a:xfrm>
            <a:off x="339968" y="1762527"/>
            <a:ext cx="4780672" cy="425213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Câu</a:t>
            </a:r>
            <a:r>
              <a:rPr kumimoji="0" lang="en-US" sz="2800" b="1"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1: </a:t>
            </a:r>
            <a:r>
              <a:rPr kumimoji="0" lang="en-US" sz="280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Vì</a:t>
            </a:r>
            <a:r>
              <a:rPr kumimoji="0" lang="en-US" sz="280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sao</a:t>
            </a:r>
            <a:r>
              <a:rPr kumimoji="0" lang="en-US" sz="280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Việt</a:t>
            </a:r>
            <a:r>
              <a:rPr kumimoji="0" lang="en-US" sz="280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Nam </a:t>
            </a:r>
            <a:r>
              <a:rPr kumimoji="0" lang="en-US" sz="280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phải</a:t>
            </a:r>
            <a:r>
              <a:rPr kumimoji="0" lang="en-US" sz="280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tiến</a:t>
            </a:r>
            <a:r>
              <a:rPr kumimoji="0" lang="en-US" sz="280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hành</a:t>
            </a:r>
            <a:r>
              <a:rPr kumimoji="0" lang="en-US" sz="280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đổi</a:t>
            </a:r>
            <a:r>
              <a:rPr kumimoji="0" lang="en-US" sz="280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mới</a:t>
            </a:r>
            <a:r>
              <a:rPr kumimoji="0" lang="en-US" sz="280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endParaRPr kumimoji="0" lang="en-US" sz="280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9" name="Hình chữ nhật: Góc Tròn 7">
            <a:extLst>
              <a:ext uri="{FF2B5EF4-FFF2-40B4-BE49-F238E27FC236}">
                <a16:creationId xmlns:a16="http://schemas.microsoft.com/office/drawing/2014/main" id="{E0657F7E-15ED-B56E-F171-070A414A7CCC}"/>
              </a:ext>
            </a:extLst>
          </p:cNvPr>
          <p:cNvSpPr/>
          <p:nvPr/>
        </p:nvSpPr>
        <p:spPr>
          <a:xfrm>
            <a:off x="6507679" y="3033895"/>
            <a:ext cx="552039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lang="en-US" sz="2800" kern="0" dirty="0" err="1" smtClean="0">
                <a:latin typeface="Times New Roman" panose="02020603050405020304" pitchFamily="18" charset="0"/>
                <a:cs typeface="Times New Roman" panose="02020603050405020304" pitchFamily="18" charset="0"/>
                <a:sym typeface="Arial"/>
              </a:rPr>
              <a:t>Đổi</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mới</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là</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một</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yêu</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cầu</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cấp</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thiết</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trước</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năm</a:t>
            </a:r>
            <a:r>
              <a:rPr lang="en-US" sz="2800" kern="0" dirty="0" smtClean="0">
                <a:latin typeface="Times New Roman" panose="02020603050405020304" pitchFamily="18" charset="0"/>
                <a:cs typeface="Times New Roman" panose="02020603050405020304" pitchFamily="18" charset="0"/>
                <a:sym typeface="Arial"/>
              </a:rPr>
              <a:t> 1986. </a:t>
            </a:r>
            <a:endPar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0" name="Hình chữ nhật: Góc Tròn 7">
            <a:extLst>
              <a:ext uri="{FF2B5EF4-FFF2-40B4-BE49-F238E27FC236}">
                <a16:creationId xmlns:a16="http://schemas.microsoft.com/office/drawing/2014/main" id="{040CC8B7-48D1-A101-E73B-A2535E9B989C}"/>
              </a:ext>
            </a:extLst>
          </p:cNvPr>
          <p:cNvSpPr/>
          <p:nvPr/>
        </p:nvSpPr>
        <p:spPr>
          <a:xfrm>
            <a:off x="6507679" y="447259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defTabSz="1219170">
              <a:buClr>
                <a:srgbClr val="000000"/>
              </a:buClr>
              <a:defRPr/>
            </a:pP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Đổi</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mới</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để</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xây</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dựng</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đất</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nước</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với</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cơ</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cấu</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ngành</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kinh</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tế</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đa</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dạng</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lang="en-US" sz="2800" kern="0" dirty="0">
              <a:latin typeface="Times New Roman" panose="02020603050405020304" pitchFamily="18" charset="0"/>
              <a:cs typeface="Times New Roman" panose="02020603050405020304" pitchFamily="18" charset="0"/>
              <a:sym typeface="Arial"/>
            </a:endParaRPr>
          </a:p>
        </p:txBody>
      </p:sp>
      <p:sp>
        <p:nvSpPr>
          <p:cNvPr id="11" name="Hình chữ nhật: Góc Tròn 7">
            <a:extLst>
              <a:ext uri="{FF2B5EF4-FFF2-40B4-BE49-F238E27FC236}">
                <a16:creationId xmlns:a16="http://schemas.microsoft.com/office/drawing/2014/main" id="{8039EF6F-C00D-CBAA-D929-ECAA240BBC25}"/>
              </a:ext>
            </a:extLst>
          </p:cNvPr>
          <p:cNvSpPr/>
          <p:nvPr/>
        </p:nvSpPr>
        <p:spPr>
          <a:xfrm>
            <a:off x="6507679" y="5692385"/>
            <a:ext cx="523352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lang="en-US" sz="2800" kern="0" noProof="0" dirty="0" err="1" smtClean="0">
                <a:latin typeface="Times New Roman" panose="02020603050405020304" pitchFamily="18" charset="0"/>
                <a:cs typeface="Times New Roman" panose="02020603050405020304" pitchFamily="18" charset="0"/>
                <a:sym typeface="Arial"/>
              </a:rPr>
              <a:t>Đổi</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mới</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sẽ</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tạo</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điều</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kiện</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bắt</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đầu</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quá</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trình</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xây</a:t>
            </a:r>
            <a:r>
              <a:rPr lang="en-US" sz="2800" kern="0" noProof="0" dirty="0" smtClean="0">
                <a:latin typeface="Times New Roman" panose="02020603050405020304" pitchFamily="18" charset="0"/>
                <a:cs typeface="Times New Roman" panose="02020603050405020304" pitchFamily="18" charset="0"/>
                <a:sym typeface="Arial"/>
              </a:rPr>
              <a:t> </a:t>
            </a:r>
            <a:r>
              <a:rPr lang="en-US" sz="2800" kern="0" noProof="0" dirty="0" err="1" smtClean="0">
                <a:latin typeface="Times New Roman" panose="02020603050405020304" pitchFamily="18" charset="0"/>
                <a:cs typeface="Times New Roman" panose="02020603050405020304" pitchFamily="18" charset="0"/>
                <a:sym typeface="Arial"/>
              </a:rPr>
              <a:t>dựng</a:t>
            </a:r>
            <a:r>
              <a:rPr lang="en-US" sz="2800" kern="0" noProof="0" dirty="0" smtClean="0">
                <a:latin typeface="Times New Roman" panose="02020603050405020304" pitchFamily="18" charset="0"/>
                <a:cs typeface="Times New Roman" panose="02020603050405020304" pitchFamily="18" charset="0"/>
                <a:sym typeface="Arial"/>
              </a:rPr>
              <a:t> CNXH. </a:t>
            </a:r>
            <a:endPar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2" name="Speech Bubble: Oval 10">
            <a:extLst>
              <a:ext uri="{FF2B5EF4-FFF2-40B4-BE49-F238E27FC236}">
                <a16:creationId xmlns:a16="http://schemas.microsoft.com/office/drawing/2014/main" id="{2AD495AC-AB51-233A-7B6E-F4EEFA8F91BE}"/>
              </a:ext>
            </a:extLst>
          </p:cNvPr>
          <p:cNvSpPr/>
          <p:nvPr/>
        </p:nvSpPr>
        <p:spPr>
          <a:xfrm>
            <a:off x="5684324" y="181442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A</a:t>
            </a:r>
          </a:p>
        </p:txBody>
      </p:sp>
      <p:sp>
        <p:nvSpPr>
          <p:cNvPr id="13" name="Speech Bubble: Oval 12">
            <a:extLst>
              <a:ext uri="{FF2B5EF4-FFF2-40B4-BE49-F238E27FC236}">
                <a16:creationId xmlns:a16="http://schemas.microsoft.com/office/drawing/2014/main" id="{DCA48F04-9785-D5F7-B774-887F0820F412}"/>
              </a:ext>
            </a:extLst>
          </p:cNvPr>
          <p:cNvSpPr/>
          <p:nvPr/>
        </p:nvSpPr>
        <p:spPr>
          <a:xfrm>
            <a:off x="5671439" y="30015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B</a:t>
            </a:r>
          </a:p>
        </p:txBody>
      </p:sp>
      <p:sp>
        <p:nvSpPr>
          <p:cNvPr id="14" name="Speech Bubble: Oval 10">
            <a:extLst>
              <a:ext uri="{FF2B5EF4-FFF2-40B4-BE49-F238E27FC236}">
                <a16:creationId xmlns:a16="http://schemas.microsoft.com/office/drawing/2014/main" id="{B8FB6A3F-2F75-4E1B-DBA8-E085714804CD}"/>
              </a:ext>
            </a:extLst>
          </p:cNvPr>
          <p:cNvSpPr/>
          <p:nvPr/>
        </p:nvSpPr>
        <p:spPr>
          <a:xfrm>
            <a:off x="5597312" y="43998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C</a:t>
            </a:r>
          </a:p>
        </p:txBody>
      </p:sp>
      <p:sp>
        <p:nvSpPr>
          <p:cNvPr id="15" name="Speech Bubble: Oval 10">
            <a:extLst>
              <a:ext uri="{FF2B5EF4-FFF2-40B4-BE49-F238E27FC236}">
                <a16:creationId xmlns:a16="http://schemas.microsoft.com/office/drawing/2014/main" id="{5472B729-7410-2FD0-177C-CD558DE41803}"/>
              </a:ext>
            </a:extLst>
          </p:cNvPr>
          <p:cNvSpPr/>
          <p:nvPr/>
        </p:nvSpPr>
        <p:spPr>
          <a:xfrm>
            <a:off x="5561527" y="569238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D</a:t>
            </a:r>
          </a:p>
        </p:txBody>
      </p:sp>
      <p:sp>
        <p:nvSpPr>
          <p:cNvPr id="16" name="TextBox 8">
            <a:extLst>
              <a:ext uri="{FF2B5EF4-FFF2-40B4-BE49-F238E27FC236}">
                <a16:creationId xmlns:a16="http://schemas.microsoft.com/office/drawing/2014/main" id="{D7780D68-D53E-12BF-B11A-BA0684CC180F}"/>
              </a:ext>
            </a:extLst>
          </p:cNvPr>
          <p:cNvSpPr txBox="1"/>
          <p:nvPr/>
        </p:nvSpPr>
        <p:spPr>
          <a:xfrm>
            <a:off x="3250660" y="314908"/>
            <a:ext cx="569068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70">
              <a:buClr>
                <a:srgbClr val="000000"/>
              </a:buClr>
              <a:defRPr/>
            </a:pPr>
            <a:r>
              <a:rPr lang="vi-VN" sz="2800" dirty="0">
                <a:solidFill>
                  <a:srgbClr val="0070C0"/>
                </a:solidFill>
                <a:latin typeface="Times New Roman" panose="02020603050405020304" pitchFamily="18" charset="0"/>
                <a:cs typeface="Times New Roman" panose="02020603050405020304" pitchFamily="18" charset="0"/>
                <a:sym typeface="Arial"/>
              </a:rPr>
              <a:t>LUYỆN TẬP</a:t>
            </a:r>
            <a:endParaRPr lang="en-US" sz="280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3266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chemeClr val="accent2"/>
                                      </p:to>
                                    </p:animClr>
                                    <p:animClr clrSpc="rgb" dir="cw">
                                      <p:cBhvr>
                                        <p:cTn id="7" dur="500" fill="hold"/>
                                        <p:tgtEl>
                                          <p:spTgt spid="2">
                                            <p:txEl>
                                              <p:pRg st="0" end="0"/>
                                            </p:txEl>
                                          </p:spTgt>
                                        </p:tgtEl>
                                        <p:attrNameLst>
                                          <p:attrName>fillcolor</p:attrName>
                                        </p:attrNameLst>
                                      </p:cBhvr>
                                      <p:to>
                                        <a:schemeClr val="accent2"/>
                                      </p:to>
                                    </p:animClr>
                                    <p:set>
                                      <p:cBhvr>
                                        <p:cTn id="8" dur="500" fill="hold"/>
                                        <p:tgtEl>
                                          <p:spTgt spid="2">
                                            <p:txEl>
                                              <p:pRg st="0" end="0"/>
                                            </p:txEl>
                                          </p:spTgt>
                                        </p:tgtEl>
                                        <p:attrNameLst>
                                          <p:attrName>fill.type</p:attrName>
                                        </p:attrNameLst>
                                      </p:cBhvr>
                                      <p:to>
                                        <p:strVal val="solid"/>
                                      </p:to>
                                    </p:set>
                                    <p:set>
                                      <p:cBhvr>
                                        <p:cTn id="9" dur="500" fill="hold"/>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7">
            <a:extLst>
              <a:ext uri="{FF2B5EF4-FFF2-40B4-BE49-F238E27FC236}">
                <a16:creationId xmlns:a16="http://schemas.microsoft.com/office/drawing/2014/main" id="{C40C5D69-3DFD-753C-DF9A-C302E94FE383}"/>
              </a:ext>
            </a:extLst>
          </p:cNvPr>
          <p:cNvSpPr/>
          <p:nvPr/>
        </p:nvSpPr>
        <p:spPr>
          <a:xfrm>
            <a:off x="6507679" y="181442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Nền</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kinh</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tế</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tự</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cấp</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tự</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túc</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7" name="Google Shape;1238;p64">
            <a:extLst>
              <a:ext uri="{FF2B5EF4-FFF2-40B4-BE49-F238E27FC236}">
                <a16:creationId xmlns:a16="http://schemas.microsoft.com/office/drawing/2014/main" id="{0BC52986-2EA5-C138-F874-7CE2A0CC4096}"/>
              </a:ext>
            </a:extLst>
          </p:cNvPr>
          <p:cNvSpPr/>
          <p:nvPr/>
        </p:nvSpPr>
        <p:spPr>
          <a:xfrm>
            <a:off x="3915755" y="153972"/>
            <a:ext cx="4360491" cy="937424"/>
          </a:xfrm>
          <a:custGeom>
            <a:avLst/>
            <a:gdLst/>
            <a:ahLst/>
            <a:cxnLst/>
            <a:rect l="l" t="t" r="r" b="b"/>
            <a:pathLst>
              <a:path w="83891" h="18871" extrusionOk="0">
                <a:moveTo>
                  <a:pt x="41767" y="1"/>
                </a:moveTo>
                <a:cubicBezTo>
                  <a:pt x="36280" y="1"/>
                  <a:pt x="31472" y="2072"/>
                  <a:pt x="27693" y="2072"/>
                </a:cubicBezTo>
                <a:cubicBezTo>
                  <a:pt x="27207" y="2072"/>
                  <a:pt x="26739" y="2037"/>
                  <a:pt x="26288" y="1960"/>
                </a:cubicBezTo>
                <a:cubicBezTo>
                  <a:pt x="19909" y="869"/>
                  <a:pt x="14934" y="377"/>
                  <a:pt x="10979" y="368"/>
                </a:cubicBezTo>
                <a:cubicBezTo>
                  <a:pt x="7866" y="368"/>
                  <a:pt x="1" y="1307"/>
                  <a:pt x="1" y="1307"/>
                </a:cubicBezTo>
                <a:lnTo>
                  <a:pt x="1" y="18871"/>
                </a:lnTo>
                <a:lnTo>
                  <a:pt x="83891" y="18871"/>
                </a:lnTo>
                <a:lnTo>
                  <a:pt x="83882" y="1307"/>
                </a:lnTo>
                <a:cubicBezTo>
                  <a:pt x="83882" y="1307"/>
                  <a:pt x="79589" y="2380"/>
                  <a:pt x="73716" y="2380"/>
                </a:cubicBezTo>
                <a:cubicBezTo>
                  <a:pt x="72934" y="2380"/>
                  <a:pt x="72124" y="2361"/>
                  <a:pt x="71293" y="2318"/>
                </a:cubicBezTo>
                <a:cubicBezTo>
                  <a:pt x="62721" y="1871"/>
                  <a:pt x="51430" y="19"/>
                  <a:pt x="41830" y="1"/>
                </a:cubicBezTo>
                <a:cubicBezTo>
                  <a:pt x="41809" y="1"/>
                  <a:pt x="41788" y="1"/>
                  <a:pt x="41767" y="1"/>
                </a:cubicBezTo>
                <a:close/>
              </a:path>
            </a:pathLst>
          </a:custGeom>
          <a:solidFill>
            <a:srgbClr val="FFFFFF"/>
          </a:solidFill>
          <a:ln>
            <a:solidFill>
              <a:schemeClr val="accent6">
                <a:lumMod val="75000"/>
              </a:schemeClr>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sym typeface="Arial"/>
            </a:endParaRPr>
          </a:p>
        </p:txBody>
      </p:sp>
      <p:sp>
        <p:nvSpPr>
          <p:cNvPr id="8" name="Hình chữ nhật: Góc Tròn 7">
            <a:extLst>
              <a:ext uri="{FF2B5EF4-FFF2-40B4-BE49-F238E27FC236}">
                <a16:creationId xmlns:a16="http://schemas.microsoft.com/office/drawing/2014/main" id="{C5814712-A01F-831D-9F6E-06F6AE69C6B2}"/>
              </a:ext>
            </a:extLst>
          </p:cNvPr>
          <p:cNvSpPr/>
          <p:nvPr/>
        </p:nvSpPr>
        <p:spPr>
          <a:xfrm>
            <a:off x="339968" y="1762527"/>
            <a:ext cx="4780672" cy="425213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2800" b="1"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2: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Kinh</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tế</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Việt</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Nam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trong</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kì</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đổi</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mới</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mang</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tính</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chất</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a:t>
            </a:r>
            <a:endParaRPr kumimoji="0" lang="en-US" sz="280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9" name="Hình chữ nhật: Góc Tròn 7">
            <a:extLst>
              <a:ext uri="{FF2B5EF4-FFF2-40B4-BE49-F238E27FC236}">
                <a16:creationId xmlns:a16="http://schemas.microsoft.com/office/drawing/2014/main" id="{E0657F7E-15ED-B56E-F171-070A414A7CCC}"/>
              </a:ext>
            </a:extLst>
          </p:cNvPr>
          <p:cNvSpPr/>
          <p:nvPr/>
        </p:nvSpPr>
        <p:spPr>
          <a:xfrm>
            <a:off x="6507679" y="3143510"/>
            <a:ext cx="552039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kumimoji="0" 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Nền</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kinh</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tế</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hàng</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hóa</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có</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sự</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điều</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tiết</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của</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nhà</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nước</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endPar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0" name="Hình chữ nhật: Góc Tròn 7">
            <a:extLst>
              <a:ext uri="{FF2B5EF4-FFF2-40B4-BE49-F238E27FC236}">
                <a16:creationId xmlns:a16="http://schemas.microsoft.com/office/drawing/2014/main" id="{040CC8B7-48D1-A101-E73B-A2535E9B989C}"/>
              </a:ext>
            </a:extLst>
          </p:cNvPr>
          <p:cNvSpPr/>
          <p:nvPr/>
        </p:nvSpPr>
        <p:spPr>
          <a:xfrm>
            <a:off x="6507679" y="447259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Nền</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kinh</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tế</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hang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hóa</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tự</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do.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1" name="Hình chữ nhật: Góc Tròn 7">
            <a:extLst>
              <a:ext uri="{FF2B5EF4-FFF2-40B4-BE49-F238E27FC236}">
                <a16:creationId xmlns:a16="http://schemas.microsoft.com/office/drawing/2014/main" id="{8039EF6F-C00D-CBAA-D929-ECAA240BBC25}"/>
              </a:ext>
            </a:extLst>
          </p:cNvPr>
          <p:cNvSpPr/>
          <p:nvPr/>
        </p:nvSpPr>
        <p:spPr>
          <a:xfrm>
            <a:off x="6507679" y="5692385"/>
            <a:ext cx="523352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Nền</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kinh</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tế</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tập</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trung</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quan</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lieu,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bao</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cấp</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endPar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2" name="Speech Bubble: Oval 10">
            <a:extLst>
              <a:ext uri="{FF2B5EF4-FFF2-40B4-BE49-F238E27FC236}">
                <a16:creationId xmlns:a16="http://schemas.microsoft.com/office/drawing/2014/main" id="{2AD495AC-AB51-233A-7B6E-F4EEFA8F91BE}"/>
              </a:ext>
            </a:extLst>
          </p:cNvPr>
          <p:cNvSpPr/>
          <p:nvPr/>
        </p:nvSpPr>
        <p:spPr>
          <a:xfrm>
            <a:off x="5684324" y="181442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A</a:t>
            </a:r>
          </a:p>
        </p:txBody>
      </p:sp>
      <p:sp>
        <p:nvSpPr>
          <p:cNvPr id="13" name="Speech Bubble: Oval 12">
            <a:extLst>
              <a:ext uri="{FF2B5EF4-FFF2-40B4-BE49-F238E27FC236}">
                <a16:creationId xmlns:a16="http://schemas.microsoft.com/office/drawing/2014/main" id="{DCA48F04-9785-D5F7-B774-887F0820F412}"/>
              </a:ext>
            </a:extLst>
          </p:cNvPr>
          <p:cNvSpPr/>
          <p:nvPr/>
        </p:nvSpPr>
        <p:spPr>
          <a:xfrm>
            <a:off x="5671439" y="30015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B</a:t>
            </a:r>
          </a:p>
        </p:txBody>
      </p:sp>
      <p:sp>
        <p:nvSpPr>
          <p:cNvPr id="14" name="Speech Bubble: Oval 10">
            <a:extLst>
              <a:ext uri="{FF2B5EF4-FFF2-40B4-BE49-F238E27FC236}">
                <a16:creationId xmlns:a16="http://schemas.microsoft.com/office/drawing/2014/main" id="{B8FB6A3F-2F75-4E1B-DBA8-E085714804CD}"/>
              </a:ext>
            </a:extLst>
          </p:cNvPr>
          <p:cNvSpPr/>
          <p:nvPr/>
        </p:nvSpPr>
        <p:spPr>
          <a:xfrm>
            <a:off x="5597312" y="43998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C</a:t>
            </a:r>
          </a:p>
        </p:txBody>
      </p:sp>
      <p:sp>
        <p:nvSpPr>
          <p:cNvPr id="15" name="Speech Bubble: Oval 10">
            <a:extLst>
              <a:ext uri="{FF2B5EF4-FFF2-40B4-BE49-F238E27FC236}">
                <a16:creationId xmlns:a16="http://schemas.microsoft.com/office/drawing/2014/main" id="{5472B729-7410-2FD0-177C-CD558DE41803}"/>
              </a:ext>
            </a:extLst>
          </p:cNvPr>
          <p:cNvSpPr/>
          <p:nvPr/>
        </p:nvSpPr>
        <p:spPr>
          <a:xfrm>
            <a:off x="5561527" y="569238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D</a:t>
            </a:r>
          </a:p>
        </p:txBody>
      </p:sp>
      <p:sp>
        <p:nvSpPr>
          <p:cNvPr id="16" name="TextBox 8">
            <a:extLst>
              <a:ext uri="{FF2B5EF4-FFF2-40B4-BE49-F238E27FC236}">
                <a16:creationId xmlns:a16="http://schemas.microsoft.com/office/drawing/2014/main" id="{D7780D68-D53E-12BF-B11A-BA0684CC180F}"/>
              </a:ext>
            </a:extLst>
          </p:cNvPr>
          <p:cNvSpPr txBox="1"/>
          <p:nvPr/>
        </p:nvSpPr>
        <p:spPr>
          <a:xfrm>
            <a:off x="3250660" y="314908"/>
            <a:ext cx="569068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70">
              <a:buClr>
                <a:srgbClr val="000000"/>
              </a:buClr>
              <a:defRPr/>
            </a:pPr>
            <a:r>
              <a:rPr lang="vi-VN" sz="2800" dirty="0">
                <a:solidFill>
                  <a:srgbClr val="0070C0"/>
                </a:solidFill>
                <a:latin typeface="Times New Roman" panose="02020603050405020304" pitchFamily="18" charset="0"/>
                <a:cs typeface="Times New Roman" panose="02020603050405020304" pitchFamily="18" charset="0"/>
                <a:sym typeface="Arial"/>
              </a:rPr>
              <a:t>LUYỆN TẬP</a:t>
            </a:r>
            <a:endParaRPr lang="en-US" sz="280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8402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
                                            <p:txEl>
                                              <p:pRg st="0" end="0"/>
                                            </p:txEl>
                                          </p:spTgt>
                                        </p:tgtEl>
                                        <p:attrNameLst>
                                          <p:attrName>style.color</p:attrName>
                                        </p:attrNameLst>
                                      </p:cBhvr>
                                      <p:to>
                                        <p:clrVal>
                                          <a:schemeClr val="accent2"/>
                                        </p:clrVal>
                                      </p:to>
                                    </p:set>
                                    <p:set>
                                      <p:cBhvr>
                                        <p:cTn id="7" dur="500" fill="hold"/>
                                        <p:tgtEl>
                                          <p:spTgt spid="9">
                                            <p:txEl>
                                              <p:pRg st="0" end="0"/>
                                            </p:txEl>
                                          </p:spTgt>
                                        </p:tgtEl>
                                        <p:attrNameLst>
                                          <p:attrName>fillcolor</p:attrName>
                                        </p:attrNameLst>
                                      </p:cBhvr>
                                      <p:to>
                                        <p:clrVal>
                                          <a:schemeClr val="accent2"/>
                                        </p:clrVal>
                                      </p:to>
                                    </p:set>
                                    <p:set>
                                      <p:cBhvr>
                                        <p:cTn id="8"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830"/>
            <a:ext cx="5943600" cy="5539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277" y="271830"/>
            <a:ext cx="6018822" cy="5539886"/>
          </a:xfrm>
          <a:prstGeom prst="rect">
            <a:avLst/>
          </a:prstGeom>
        </p:spPr>
      </p:pic>
      <p:sp>
        <p:nvSpPr>
          <p:cNvPr id="6" name="TextBox 5"/>
          <p:cNvSpPr txBox="1"/>
          <p:nvPr/>
        </p:nvSpPr>
        <p:spPr>
          <a:xfrm>
            <a:off x="193430" y="5903893"/>
            <a:ext cx="5451231" cy="954107"/>
          </a:xfrm>
          <a:prstGeom prst="rect">
            <a:avLst/>
          </a:prstGeom>
          <a:noFill/>
        </p:spPr>
        <p:txBody>
          <a:bodyPr wrap="square" rtlCol="0">
            <a:spAutoFit/>
          </a:bodyPr>
          <a:lstStyle/>
          <a:p>
            <a:pPr algn="ctr"/>
            <a:r>
              <a:rPr lang="en-US" sz="2800" dirty="0" err="1" smtClean="0">
                <a:latin typeface="Times  New Roman"/>
              </a:rPr>
              <a:t>Xếp</a:t>
            </a:r>
            <a:r>
              <a:rPr lang="en-US" sz="2800" dirty="0" smtClean="0">
                <a:latin typeface="Times  New Roman"/>
              </a:rPr>
              <a:t> </a:t>
            </a:r>
            <a:r>
              <a:rPr lang="en-US" sz="2800" dirty="0" err="1" smtClean="0">
                <a:latin typeface="Times  New Roman"/>
              </a:rPr>
              <a:t>hàng</a:t>
            </a:r>
            <a:r>
              <a:rPr lang="en-US" sz="2800" dirty="0" smtClean="0">
                <a:latin typeface="Times  New Roman"/>
              </a:rPr>
              <a:t> </a:t>
            </a:r>
            <a:r>
              <a:rPr lang="en-US" sz="2800" dirty="0" err="1" smtClean="0">
                <a:latin typeface="Times  New Roman"/>
              </a:rPr>
              <a:t>mua</a:t>
            </a:r>
            <a:r>
              <a:rPr lang="en-US" sz="2800" dirty="0" smtClean="0">
                <a:latin typeface="Times  New Roman"/>
              </a:rPr>
              <a:t> </a:t>
            </a:r>
            <a:r>
              <a:rPr lang="en-US" sz="2800" dirty="0" err="1" smtClean="0">
                <a:latin typeface="Times  New Roman"/>
              </a:rPr>
              <a:t>nhu</a:t>
            </a:r>
            <a:r>
              <a:rPr lang="en-US" sz="2800" dirty="0" smtClean="0">
                <a:latin typeface="Times  New Roman"/>
              </a:rPr>
              <a:t> </a:t>
            </a:r>
            <a:r>
              <a:rPr lang="en-US" sz="2800" dirty="0" err="1" smtClean="0">
                <a:latin typeface="Times  New Roman"/>
              </a:rPr>
              <a:t>yếu</a:t>
            </a:r>
            <a:r>
              <a:rPr lang="en-US" sz="2800" dirty="0" smtClean="0">
                <a:latin typeface="Times  New Roman"/>
              </a:rPr>
              <a:t> </a:t>
            </a:r>
            <a:r>
              <a:rPr lang="en-US" sz="2800" dirty="0" err="1" smtClean="0">
                <a:latin typeface="Times  New Roman"/>
              </a:rPr>
              <a:t>phẩm</a:t>
            </a:r>
            <a:r>
              <a:rPr lang="en-US" sz="2800" dirty="0" smtClean="0">
                <a:latin typeface="Times  New Roman"/>
              </a:rPr>
              <a:t> </a:t>
            </a:r>
            <a:r>
              <a:rPr lang="en-US" sz="2800" dirty="0" err="1" smtClean="0">
                <a:latin typeface="Times  New Roman"/>
              </a:rPr>
              <a:t>thời</a:t>
            </a:r>
            <a:r>
              <a:rPr lang="en-US" sz="2800" dirty="0" smtClean="0">
                <a:latin typeface="Times  New Roman"/>
              </a:rPr>
              <a:t> </a:t>
            </a:r>
            <a:r>
              <a:rPr lang="en-US" sz="2800" dirty="0" err="1" smtClean="0">
                <a:latin typeface="Times  New Roman"/>
              </a:rPr>
              <a:t>bao</a:t>
            </a:r>
            <a:r>
              <a:rPr lang="en-US" sz="2800" dirty="0" smtClean="0">
                <a:latin typeface="Times  New Roman"/>
              </a:rPr>
              <a:t> </a:t>
            </a:r>
            <a:r>
              <a:rPr lang="en-US" sz="2800" dirty="0" err="1" smtClean="0">
                <a:latin typeface="Times  New Roman"/>
              </a:rPr>
              <a:t>cấp</a:t>
            </a:r>
            <a:r>
              <a:rPr lang="en-US" sz="2800" dirty="0" smtClean="0">
                <a:latin typeface="Times  New Roman"/>
              </a:rPr>
              <a:t> </a:t>
            </a:r>
            <a:endParaRPr lang="en-US" sz="2800" dirty="0">
              <a:latin typeface="Times  New Roman"/>
            </a:endParaRPr>
          </a:p>
        </p:txBody>
      </p:sp>
      <p:sp>
        <p:nvSpPr>
          <p:cNvPr id="7" name="TextBox 6"/>
          <p:cNvSpPr txBox="1"/>
          <p:nvPr/>
        </p:nvSpPr>
        <p:spPr>
          <a:xfrm>
            <a:off x="6224954" y="6040315"/>
            <a:ext cx="5802923" cy="523220"/>
          </a:xfrm>
          <a:prstGeom prst="rect">
            <a:avLst/>
          </a:prstGeom>
          <a:noFill/>
        </p:spPr>
        <p:txBody>
          <a:bodyPr wrap="square" rtlCol="0">
            <a:spAutoFit/>
          </a:bodyPr>
          <a:lstStyle/>
          <a:p>
            <a:pPr algn="ctr"/>
            <a:r>
              <a:rPr lang="en-US" sz="2800" dirty="0" err="1" smtClean="0">
                <a:latin typeface="Times  New Roman"/>
              </a:rPr>
              <a:t>Người</a:t>
            </a:r>
            <a:r>
              <a:rPr lang="en-US" sz="2800" dirty="0" smtClean="0">
                <a:latin typeface="Times  New Roman"/>
              </a:rPr>
              <a:t> </a:t>
            </a:r>
            <a:r>
              <a:rPr lang="en-US" sz="2800" dirty="0" err="1" smtClean="0">
                <a:latin typeface="Times  New Roman"/>
              </a:rPr>
              <a:t>dân</a:t>
            </a:r>
            <a:r>
              <a:rPr lang="en-US" sz="2800" dirty="0" smtClean="0">
                <a:latin typeface="Times  New Roman"/>
              </a:rPr>
              <a:t> </a:t>
            </a:r>
            <a:r>
              <a:rPr lang="en-US" sz="2800" dirty="0" err="1" smtClean="0">
                <a:latin typeface="Times  New Roman"/>
              </a:rPr>
              <a:t>tự</a:t>
            </a:r>
            <a:r>
              <a:rPr lang="en-US" sz="2800" dirty="0" smtClean="0">
                <a:latin typeface="Times  New Roman"/>
              </a:rPr>
              <a:t> do </a:t>
            </a:r>
            <a:r>
              <a:rPr lang="en-US" sz="2800" dirty="0" err="1" smtClean="0">
                <a:latin typeface="Times  New Roman"/>
              </a:rPr>
              <a:t>mua</a:t>
            </a:r>
            <a:r>
              <a:rPr lang="en-US" sz="2800" dirty="0" smtClean="0">
                <a:latin typeface="Times  New Roman"/>
              </a:rPr>
              <a:t> </a:t>
            </a:r>
            <a:r>
              <a:rPr lang="en-US" sz="2800" dirty="0" err="1" smtClean="0">
                <a:latin typeface="Times  New Roman"/>
              </a:rPr>
              <a:t>bán</a:t>
            </a:r>
            <a:r>
              <a:rPr lang="en-US" sz="2800" dirty="0" smtClean="0">
                <a:latin typeface="Times  New Roman"/>
              </a:rPr>
              <a:t> </a:t>
            </a:r>
            <a:r>
              <a:rPr lang="en-US" sz="2800" dirty="0" err="1" smtClean="0">
                <a:latin typeface="Times  New Roman"/>
              </a:rPr>
              <a:t>tại</a:t>
            </a:r>
            <a:r>
              <a:rPr lang="en-US" sz="2800" dirty="0" smtClean="0">
                <a:latin typeface="Times  New Roman"/>
              </a:rPr>
              <a:t> </a:t>
            </a:r>
            <a:r>
              <a:rPr lang="en-US" sz="2800" dirty="0" err="1" smtClean="0">
                <a:latin typeface="Times  New Roman"/>
              </a:rPr>
              <a:t>chợ</a:t>
            </a:r>
            <a:r>
              <a:rPr lang="en-US" sz="2800" dirty="0" smtClean="0">
                <a:latin typeface="Times  New Roman"/>
              </a:rPr>
              <a:t> </a:t>
            </a:r>
            <a:endParaRPr lang="en-US" sz="2800" dirty="0">
              <a:latin typeface="Times  New Roman"/>
            </a:endParaRPr>
          </a:p>
        </p:txBody>
      </p:sp>
    </p:spTree>
    <p:extLst>
      <p:ext uri="{BB962C8B-B14F-4D97-AF65-F5344CB8AC3E}">
        <p14:creationId xmlns:p14="http://schemas.microsoft.com/office/powerpoint/2010/main" val="1878155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7">
            <a:extLst>
              <a:ext uri="{FF2B5EF4-FFF2-40B4-BE49-F238E27FC236}">
                <a16:creationId xmlns:a16="http://schemas.microsoft.com/office/drawing/2014/main" id="{C40C5D69-3DFD-753C-DF9A-C302E94FE383}"/>
              </a:ext>
            </a:extLst>
          </p:cNvPr>
          <p:cNvSpPr/>
          <p:nvPr/>
        </p:nvSpPr>
        <p:spPr>
          <a:xfrm>
            <a:off x="6507679" y="181442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Kinh</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tế</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7" name="Google Shape;1238;p64">
            <a:extLst>
              <a:ext uri="{FF2B5EF4-FFF2-40B4-BE49-F238E27FC236}">
                <a16:creationId xmlns:a16="http://schemas.microsoft.com/office/drawing/2014/main" id="{0BC52986-2EA5-C138-F874-7CE2A0CC4096}"/>
              </a:ext>
            </a:extLst>
          </p:cNvPr>
          <p:cNvSpPr/>
          <p:nvPr/>
        </p:nvSpPr>
        <p:spPr>
          <a:xfrm>
            <a:off x="3915755" y="153972"/>
            <a:ext cx="4360491" cy="937424"/>
          </a:xfrm>
          <a:custGeom>
            <a:avLst/>
            <a:gdLst/>
            <a:ahLst/>
            <a:cxnLst/>
            <a:rect l="l" t="t" r="r" b="b"/>
            <a:pathLst>
              <a:path w="83891" h="18871" extrusionOk="0">
                <a:moveTo>
                  <a:pt x="41767" y="1"/>
                </a:moveTo>
                <a:cubicBezTo>
                  <a:pt x="36280" y="1"/>
                  <a:pt x="31472" y="2072"/>
                  <a:pt x="27693" y="2072"/>
                </a:cubicBezTo>
                <a:cubicBezTo>
                  <a:pt x="27207" y="2072"/>
                  <a:pt x="26739" y="2037"/>
                  <a:pt x="26288" y="1960"/>
                </a:cubicBezTo>
                <a:cubicBezTo>
                  <a:pt x="19909" y="869"/>
                  <a:pt x="14934" y="377"/>
                  <a:pt x="10979" y="368"/>
                </a:cubicBezTo>
                <a:cubicBezTo>
                  <a:pt x="7866" y="368"/>
                  <a:pt x="1" y="1307"/>
                  <a:pt x="1" y="1307"/>
                </a:cubicBezTo>
                <a:lnTo>
                  <a:pt x="1" y="18871"/>
                </a:lnTo>
                <a:lnTo>
                  <a:pt x="83891" y="18871"/>
                </a:lnTo>
                <a:lnTo>
                  <a:pt x="83882" y="1307"/>
                </a:lnTo>
                <a:cubicBezTo>
                  <a:pt x="83882" y="1307"/>
                  <a:pt x="79589" y="2380"/>
                  <a:pt x="73716" y="2380"/>
                </a:cubicBezTo>
                <a:cubicBezTo>
                  <a:pt x="72934" y="2380"/>
                  <a:pt x="72124" y="2361"/>
                  <a:pt x="71293" y="2318"/>
                </a:cubicBezTo>
                <a:cubicBezTo>
                  <a:pt x="62721" y="1871"/>
                  <a:pt x="51430" y="19"/>
                  <a:pt x="41830" y="1"/>
                </a:cubicBezTo>
                <a:cubicBezTo>
                  <a:pt x="41809" y="1"/>
                  <a:pt x="41788" y="1"/>
                  <a:pt x="41767" y="1"/>
                </a:cubicBezTo>
                <a:close/>
              </a:path>
            </a:pathLst>
          </a:custGeom>
          <a:solidFill>
            <a:srgbClr val="FFFFFF"/>
          </a:solidFill>
          <a:ln>
            <a:solidFill>
              <a:schemeClr val="accent6">
                <a:lumMod val="75000"/>
              </a:schemeClr>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sym typeface="Arial"/>
            </a:endParaRPr>
          </a:p>
        </p:txBody>
      </p:sp>
      <p:sp>
        <p:nvSpPr>
          <p:cNvPr id="8" name="Hình chữ nhật: Góc Tròn 7">
            <a:extLst>
              <a:ext uri="{FF2B5EF4-FFF2-40B4-BE49-F238E27FC236}">
                <a16:creationId xmlns:a16="http://schemas.microsoft.com/office/drawing/2014/main" id="{C5814712-A01F-831D-9F6E-06F6AE69C6B2}"/>
              </a:ext>
            </a:extLst>
          </p:cNvPr>
          <p:cNvSpPr/>
          <p:nvPr/>
        </p:nvSpPr>
        <p:spPr>
          <a:xfrm>
            <a:off x="339968" y="1762527"/>
            <a:ext cx="4780672" cy="425213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algn="just" defTabSz="1219170">
              <a:buClr>
                <a:srgbClr val="000000"/>
              </a:buClr>
              <a:defRPr/>
            </a:pP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Câu</a:t>
            </a:r>
            <a:r>
              <a:rPr kumimoji="0" lang="en-US" sz="2800" b="1"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3:</a:t>
            </a:r>
            <a:r>
              <a:rPr lang="vi-VN" sz="2800" dirty="0">
                <a:latin typeface="Times New Roman" panose="02020603050405020304" pitchFamily="18" charset="0"/>
                <a:cs typeface="Times New Roman" panose="02020603050405020304" pitchFamily="18" charset="0"/>
              </a:rPr>
              <a:t>Trọng tâm của công cuộc đổi mới ở Việt Nam được xác định tại Đại hội Đảng lần thứ VI (12-1986) thuộc lĩnh vực nào?</a:t>
            </a:r>
            <a:r>
              <a:rPr kumimoji="0" lang="en-US" sz="2800" b="1"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9" name="Hình chữ nhật: Góc Tròn 7">
            <a:extLst>
              <a:ext uri="{FF2B5EF4-FFF2-40B4-BE49-F238E27FC236}">
                <a16:creationId xmlns:a16="http://schemas.microsoft.com/office/drawing/2014/main" id="{E0657F7E-15ED-B56E-F171-070A414A7CCC}"/>
              </a:ext>
            </a:extLst>
          </p:cNvPr>
          <p:cNvSpPr/>
          <p:nvPr/>
        </p:nvSpPr>
        <p:spPr>
          <a:xfrm>
            <a:off x="6507679" y="3033895"/>
            <a:ext cx="552039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defTabSz="1219170">
              <a:buClr>
                <a:srgbClr val="000000"/>
              </a:buClr>
              <a:defRPr/>
            </a:pPr>
            <a:r>
              <a:rPr lang="en-US" sz="2800" kern="0" dirty="0" err="1" smtClean="0">
                <a:latin typeface="Times New Roman" panose="02020603050405020304" pitchFamily="18" charset="0"/>
                <a:cs typeface="Times New Roman" panose="02020603050405020304" pitchFamily="18" charset="0"/>
                <a:sym typeface="Arial"/>
              </a:rPr>
              <a:t>Chính</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trị</a:t>
            </a:r>
            <a:r>
              <a:rPr lang="en-US" sz="2800" kern="0" dirty="0" smtClean="0">
                <a:latin typeface="Times New Roman" panose="02020603050405020304" pitchFamily="18" charset="0"/>
                <a:cs typeface="Times New Roman" panose="02020603050405020304" pitchFamily="18" charset="0"/>
                <a:sym typeface="Arial"/>
              </a:rPr>
              <a:t> </a:t>
            </a:r>
            <a:endPar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0" name="Hình chữ nhật: Góc Tròn 7">
            <a:extLst>
              <a:ext uri="{FF2B5EF4-FFF2-40B4-BE49-F238E27FC236}">
                <a16:creationId xmlns:a16="http://schemas.microsoft.com/office/drawing/2014/main" id="{040CC8B7-48D1-A101-E73B-A2535E9B989C}"/>
              </a:ext>
            </a:extLst>
          </p:cNvPr>
          <p:cNvSpPr/>
          <p:nvPr/>
        </p:nvSpPr>
        <p:spPr>
          <a:xfrm>
            <a:off x="6507679" y="447259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Văn</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noProof="0" dirty="0" err="1"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hóa</a:t>
            </a:r>
            <a:r>
              <a:rPr kumimoji="0" lang="en-US" sz="2800" b="0" i="0" u="none" strike="noStrike" kern="0" cap="none" spc="0" normalizeH="0" noProof="0" dirty="0" smtClean="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1" name="Hình chữ nhật: Góc Tròn 7">
            <a:extLst>
              <a:ext uri="{FF2B5EF4-FFF2-40B4-BE49-F238E27FC236}">
                <a16:creationId xmlns:a16="http://schemas.microsoft.com/office/drawing/2014/main" id="{8039EF6F-C00D-CBAA-D929-ECAA240BBC25}"/>
              </a:ext>
            </a:extLst>
          </p:cNvPr>
          <p:cNvSpPr/>
          <p:nvPr/>
        </p:nvSpPr>
        <p:spPr>
          <a:xfrm>
            <a:off x="6507679" y="5692385"/>
            <a:ext cx="523352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kumimoji="0" 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Arial"/>
              </a:rPr>
              <a:t>Xã</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smtClean="0">
                <a:ln>
                  <a:noFill/>
                </a:ln>
                <a:effectLst/>
                <a:uLnTx/>
                <a:uFillTx/>
                <a:latin typeface="Times New Roman" panose="02020603050405020304" pitchFamily="18" charset="0"/>
                <a:cs typeface="Times New Roman" panose="02020603050405020304" pitchFamily="18" charset="0"/>
                <a:sym typeface="Arial"/>
              </a:rPr>
              <a:t>hội</a:t>
            </a:r>
            <a:r>
              <a:rPr kumimoji="0" lang="en-US" sz="2800" b="0" i="0" u="none" strike="noStrike" kern="0" cap="none" spc="0" normalizeH="0" noProof="0" dirty="0" smtClean="0">
                <a:ln>
                  <a:noFill/>
                </a:ln>
                <a:effectLst/>
                <a:uLnTx/>
                <a:uFillTx/>
                <a:latin typeface="Times New Roman" panose="02020603050405020304" pitchFamily="18" charset="0"/>
                <a:cs typeface="Times New Roman" panose="02020603050405020304" pitchFamily="18" charset="0"/>
                <a:sym typeface="Arial"/>
              </a:rPr>
              <a:t>. </a:t>
            </a:r>
            <a:endPar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2" name="Speech Bubble: Oval 10">
            <a:extLst>
              <a:ext uri="{FF2B5EF4-FFF2-40B4-BE49-F238E27FC236}">
                <a16:creationId xmlns:a16="http://schemas.microsoft.com/office/drawing/2014/main" id="{2AD495AC-AB51-233A-7B6E-F4EEFA8F91BE}"/>
              </a:ext>
            </a:extLst>
          </p:cNvPr>
          <p:cNvSpPr/>
          <p:nvPr/>
        </p:nvSpPr>
        <p:spPr>
          <a:xfrm>
            <a:off x="5684324" y="181442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A</a:t>
            </a:r>
          </a:p>
        </p:txBody>
      </p:sp>
      <p:sp>
        <p:nvSpPr>
          <p:cNvPr id="13" name="Speech Bubble: Oval 12">
            <a:extLst>
              <a:ext uri="{FF2B5EF4-FFF2-40B4-BE49-F238E27FC236}">
                <a16:creationId xmlns:a16="http://schemas.microsoft.com/office/drawing/2014/main" id="{DCA48F04-9785-D5F7-B774-887F0820F412}"/>
              </a:ext>
            </a:extLst>
          </p:cNvPr>
          <p:cNvSpPr/>
          <p:nvPr/>
        </p:nvSpPr>
        <p:spPr>
          <a:xfrm>
            <a:off x="5671439" y="30015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B</a:t>
            </a:r>
          </a:p>
        </p:txBody>
      </p:sp>
      <p:sp>
        <p:nvSpPr>
          <p:cNvPr id="14" name="Speech Bubble: Oval 10">
            <a:extLst>
              <a:ext uri="{FF2B5EF4-FFF2-40B4-BE49-F238E27FC236}">
                <a16:creationId xmlns:a16="http://schemas.microsoft.com/office/drawing/2014/main" id="{B8FB6A3F-2F75-4E1B-DBA8-E085714804CD}"/>
              </a:ext>
            </a:extLst>
          </p:cNvPr>
          <p:cNvSpPr/>
          <p:nvPr/>
        </p:nvSpPr>
        <p:spPr>
          <a:xfrm>
            <a:off x="5597312" y="43998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C</a:t>
            </a:r>
          </a:p>
        </p:txBody>
      </p:sp>
      <p:sp>
        <p:nvSpPr>
          <p:cNvPr id="15" name="Speech Bubble: Oval 10">
            <a:extLst>
              <a:ext uri="{FF2B5EF4-FFF2-40B4-BE49-F238E27FC236}">
                <a16:creationId xmlns:a16="http://schemas.microsoft.com/office/drawing/2014/main" id="{5472B729-7410-2FD0-177C-CD558DE41803}"/>
              </a:ext>
            </a:extLst>
          </p:cNvPr>
          <p:cNvSpPr/>
          <p:nvPr/>
        </p:nvSpPr>
        <p:spPr>
          <a:xfrm>
            <a:off x="5561527" y="569238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D</a:t>
            </a:r>
          </a:p>
        </p:txBody>
      </p:sp>
      <p:sp>
        <p:nvSpPr>
          <p:cNvPr id="16" name="TextBox 8">
            <a:extLst>
              <a:ext uri="{FF2B5EF4-FFF2-40B4-BE49-F238E27FC236}">
                <a16:creationId xmlns:a16="http://schemas.microsoft.com/office/drawing/2014/main" id="{D7780D68-D53E-12BF-B11A-BA0684CC180F}"/>
              </a:ext>
            </a:extLst>
          </p:cNvPr>
          <p:cNvSpPr txBox="1"/>
          <p:nvPr/>
        </p:nvSpPr>
        <p:spPr>
          <a:xfrm>
            <a:off x="3250660" y="314908"/>
            <a:ext cx="569068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70">
              <a:buClr>
                <a:srgbClr val="000000"/>
              </a:buClr>
              <a:defRPr/>
            </a:pPr>
            <a:r>
              <a:rPr lang="vi-VN" sz="2800" dirty="0">
                <a:solidFill>
                  <a:srgbClr val="0070C0"/>
                </a:solidFill>
                <a:latin typeface="Times New Roman" panose="02020603050405020304" pitchFamily="18" charset="0"/>
                <a:cs typeface="Times New Roman" panose="02020603050405020304" pitchFamily="18" charset="0"/>
                <a:sym typeface="Arial"/>
              </a:rPr>
              <a:t>LUYỆN TẬP</a:t>
            </a:r>
            <a:endParaRPr lang="en-US" sz="280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287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chemeClr val="accent2"/>
                                      </p:to>
                                    </p:animClr>
                                    <p:animClr clrSpc="rgb" dir="cw">
                                      <p:cBhvr>
                                        <p:cTn id="7" dur="500" fill="hold"/>
                                        <p:tgtEl>
                                          <p:spTgt spid="2">
                                            <p:txEl>
                                              <p:pRg st="0" end="0"/>
                                            </p:txEl>
                                          </p:spTgt>
                                        </p:tgtEl>
                                        <p:attrNameLst>
                                          <p:attrName>fillcolor</p:attrName>
                                        </p:attrNameLst>
                                      </p:cBhvr>
                                      <p:to>
                                        <a:schemeClr val="accent2"/>
                                      </p:to>
                                    </p:animClr>
                                    <p:set>
                                      <p:cBhvr>
                                        <p:cTn id="8" dur="500" fill="hold"/>
                                        <p:tgtEl>
                                          <p:spTgt spid="2">
                                            <p:txEl>
                                              <p:pRg st="0" end="0"/>
                                            </p:txEl>
                                          </p:spTgt>
                                        </p:tgtEl>
                                        <p:attrNameLst>
                                          <p:attrName>fill.type</p:attrName>
                                        </p:attrNameLst>
                                      </p:cBhvr>
                                      <p:to>
                                        <p:strVal val="solid"/>
                                      </p:to>
                                    </p:set>
                                    <p:set>
                                      <p:cBhvr>
                                        <p:cTn id="9" dur="500" fill="hold"/>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7">
            <a:extLst>
              <a:ext uri="{FF2B5EF4-FFF2-40B4-BE49-F238E27FC236}">
                <a16:creationId xmlns:a16="http://schemas.microsoft.com/office/drawing/2014/main" id="{C40C5D69-3DFD-753C-DF9A-C302E94FE383}"/>
              </a:ext>
            </a:extLst>
          </p:cNvPr>
          <p:cNvSpPr/>
          <p:nvPr/>
        </p:nvSpPr>
        <p:spPr>
          <a:xfrm>
            <a:off x="6507679" y="181442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VI (1987).</a:t>
            </a:r>
          </a:p>
        </p:txBody>
      </p:sp>
      <p:sp>
        <p:nvSpPr>
          <p:cNvPr id="7" name="Google Shape;1238;p64">
            <a:extLst>
              <a:ext uri="{FF2B5EF4-FFF2-40B4-BE49-F238E27FC236}">
                <a16:creationId xmlns:a16="http://schemas.microsoft.com/office/drawing/2014/main" id="{0BC52986-2EA5-C138-F874-7CE2A0CC4096}"/>
              </a:ext>
            </a:extLst>
          </p:cNvPr>
          <p:cNvSpPr/>
          <p:nvPr/>
        </p:nvSpPr>
        <p:spPr>
          <a:xfrm>
            <a:off x="3915755" y="153972"/>
            <a:ext cx="4360491" cy="937424"/>
          </a:xfrm>
          <a:custGeom>
            <a:avLst/>
            <a:gdLst/>
            <a:ahLst/>
            <a:cxnLst/>
            <a:rect l="l" t="t" r="r" b="b"/>
            <a:pathLst>
              <a:path w="83891" h="18871" extrusionOk="0">
                <a:moveTo>
                  <a:pt x="41767" y="1"/>
                </a:moveTo>
                <a:cubicBezTo>
                  <a:pt x="36280" y="1"/>
                  <a:pt x="31472" y="2072"/>
                  <a:pt x="27693" y="2072"/>
                </a:cubicBezTo>
                <a:cubicBezTo>
                  <a:pt x="27207" y="2072"/>
                  <a:pt x="26739" y="2037"/>
                  <a:pt x="26288" y="1960"/>
                </a:cubicBezTo>
                <a:cubicBezTo>
                  <a:pt x="19909" y="869"/>
                  <a:pt x="14934" y="377"/>
                  <a:pt x="10979" y="368"/>
                </a:cubicBezTo>
                <a:cubicBezTo>
                  <a:pt x="7866" y="368"/>
                  <a:pt x="1" y="1307"/>
                  <a:pt x="1" y="1307"/>
                </a:cubicBezTo>
                <a:lnTo>
                  <a:pt x="1" y="18871"/>
                </a:lnTo>
                <a:lnTo>
                  <a:pt x="83891" y="18871"/>
                </a:lnTo>
                <a:lnTo>
                  <a:pt x="83882" y="1307"/>
                </a:lnTo>
                <a:cubicBezTo>
                  <a:pt x="83882" y="1307"/>
                  <a:pt x="79589" y="2380"/>
                  <a:pt x="73716" y="2380"/>
                </a:cubicBezTo>
                <a:cubicBezTo>
                  <a:pt x="72934" y="2380"/>
                  <a:pt x="72124" y="2361"/>
                  <a:pt x="71293" y="2318"/>
                </a:cubicBezTo>
                <a:cubicBezTo>
                  <a:pt x="62721" y="1871"/>
                  <a:pt x="51430" y="19"/>
                  <a:pt x="41830" y="1"/>
                </a:cubicBezTo>
                <a:cubicBezTo>
                  <a:pt x="41809" y="1"/>
                  <a:pt x="41788" y="1"/>
                  <a:pt x="41767" y="1"/>
                </a:cubicBezTo>
                <a:close/>
              </a:path>
            </a:pathLst>
          </a:custGeom>
          <a:solidFill>
            <a:srgbClr val="FFFFFF"/>
          </a:solidFill>
          <a:ln>
            <a:solidFill>
              <a:schemeClr val="accent6">
                <a:lumMod val="75000"/>
              </a:schemeClr>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sym typeface="Arial"/>
            </a:endParaRPr>
          </a:p>
        </p:txBody>
      </p:sp>
      <p:sp>
        <p:nvSpPr>
          <p:cNvPr id="8" name="Hình chữ nhật: Góc Tròn 7">
            <a:extLst>
              <a:ext uri="{FF2B5EF4-FFF2-40B4-BE49-F238E27FC236}">
                <a16:creationId xmlns:a16="http://schemas.microsoft.com/office/drawing/2014/main" id="{C5814712-A01F-831D-9F6E-06F6AE69C6B2}"/>
              </a:ext>
            </a:extLst>
          </p:cNvPr>
          <p:cNvSpPr/>
          <p:nvPr/>
        </p:nvSpPr>
        <p:spPr>
          <a:xfrm>
            <a:off x="339968" y="1762527"/>
            <a:ext cx="4780672" cy="425213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Câu 4</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:Đường lối đổi mới đất nước được thông qua tại Đại hội đại biểu toàn quốc lần thứ mấy của Đảng?</a:t>
            </a:r>
            <a:endPar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9" name="Hình chữ nhật: Góc Tròn 7">
            <a:extLst>
              <a:ext uri="{FF2B5EF4-FFF2-40B4-BE49-F238E27FC236}">
                <a16:creationId xmlns:a16="http://schemas.microsoft.com/office/drawing/2014/main" id="{E0657F7E-15ED-B56E-F171-070A414A7CCC}"/>
              </a:ext>
            </a:extLst>
          </p:cNvPr>
          <p:cNvSpPr/>
          <p:nvPr/>
        </p:nvSpPr>
        <p:spPr>
          <a:xfrm>
            <a:off x="6507679" y="3033895"/>
            <a:ext cx="552039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kumimoji="0" 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Đại</a:t>
            </a:r>
            <a:r>
              <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hội</a:t>
            </a:r>
            <a:r>
              <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VII (1986).</a:t>
            </a:r>
          </a:p>
        </p:txBody>
      </p:sp>
      <p:sp>
        <p:nvSpPr>
          <p:cNvPr id="10" name="Hình chữ nhật: Góc Tròn 7">
            <a:extLst>
              <a:ext uri="{FF2B5EF4-FFF2-40B4-BE49-F238E27FC236}">
                <a16:creationId xmlns:a16="http://schemas.microsoft.com/office/drawing/2014/main" id="{040CC8B7-48D1-A101-E73B-A2535E9B989C}"/>
              </a:ext>
            </a:extLst>
          </p:cNvPr>
          <p:cNvSpPr/>
          <p:nvPr/>
        </p:nvSpPr>
        <p:spPr>
          <a:xfrm>
            <a:off x="6507679" y="447259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V (1986).</a:t>
            </a:r>
          </a:p>
        </p:txBody>
      </p:sp>
      <p:sp>
        <p:nvSpPr>
          <p:cNvPr id="11" name="Hình chữ nhật: Góc Tròn 7">
            <a:extLst>
              <a:ext uri="{FF2B5EF4-FFF2-40B4-BE49-F238E27FC236}">
                <a16:creationId xmlns:a16="http://schemas.microsoft.com/office/drawing/2014/main" id="{8039EF6F-C00D-CBAA-D929-ECAA240BBC25}"/>
              </a:ext>
            </a:extLst>
          </p:cNvPr>
          <p:cNvSpPr/>
          <p:nvPr/>
        </p:nvSpPr>
        <p:spPr>
          <a:xfrm>
            <a:off x="6507679" y="5692385"/>
            <a:ext cx="523352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lang="en-US" sz="2800" kern="0" dirty="0" err="1">
                <a:latin typeface="Times New Roman" panose="02020603050405020304" pitchFamily="18" charset="0"/>
                <a:cs typeface="Times New Roman" panose="02020603050405020304" pitchFamily="18" charset="0"/>
                <a:sym typeface="Arial"/>
              </a:rPr>
              <a:t>Đại</a:t>
            </a:r>
            <a:r>
              <a:rPr lang="en-US" sz="2800" kern="0" dirty="0">
                <a:latin typeface="Times New Roman" panose="02020603050405020304" pitchFamily="18" charset="0"/>
                <a:cs typeface="Times New Roman" panose="02020603050405020304" pitchFamily="18" charset="0"/>
                <a:sym typeface="Arial"/>
              </a:rPr>
              <a:t> </a:t>
            </a:r>
            <a:r>
              <a:rPr lang="en-US" sz="2800" kern="0" dirty="0" err="1">
                <a:latin typeface="Times New Roman" panose="02020603050405020304" pitchFamily="18" charset="0"/>
                <a:cs typeface="Times New Roman" panose="02020603050405020304" pitchFamily="18" charset="0"/>
                <a:sym typeface="Arial"/>
              </a:rPr>
              <a:t>hội</a:t>
            </a:r>
            <a:r>
              <a:rPr lang="en-US" sz="2800" kern="0" dirty="0">
                <a:latin typeface="Times New Roman" panose="02020603050405020304" pitchFamily="18" charset="0"/>
                <a:cs typeface="Times New Roman" panose="02020603050405020304" pitchFamily="18" charset="0"/>
                <a:sym typeface="Arial"/>
              </a:rPr>
              <a:t> VI (1986).</a:t>
            </a:r>
            <a:endPar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2" name="Speech Bubble: Oval 10">
            <a:extLst>
              <a:ext uri="{FF2B5EF4-FFF2-40B4-BE49-F238E27FC236}">
                <a16:creationId xmlns:a16="http://schemas.microsoft.com/office/drawing/2014/main" id="{2AD495AC-AB51-233A-7B6E-F4EEFA8F91BE}"/>
              </a:ext>
            </a:extLst>
          </p:cNvPr>
          <p:cNvSpPr/>
          <p:nvPr/>
        </p:nvSpPr>
        <p:spPr>
          <a:xfrm>
            <a:off x="5684324" y="181442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A</a:t>
            </a:r>
          </a:p>
        </p:txBody>
      </p:sp>
      <p:sp>
        <p:nvSpPr>
          <p:cNvPr id="13" name="Speech Bubble: Oval 12">
            <a:extLst>
              <a:ext uri="{FF2B5EF4-FFF2-40B4-BE49-F238E27FC236}">
                <a16:creationId xmlns:a16="http://schemas.microsoft.com/office/drawing/2014/main" id="{DCA48F04-9785-D5F7-B774-887F0820F412}"/>
              </a:ext>
            </a:extLst>
          </p:cNvPr>
          <p:cNvSpPr/>
          <p:nvPr/>
        </p:nvSpPr>
        <p:spPr>
          <a:xfrm>
            <a:off x="5671439" y="30015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B</a:t>
            </a:r>
          </a:p>
        </p:txBody>
      </p:sp>
      <p:sp>
        <p:nvSpPr>
          <p:cNvPr id="14" name="Speech Bubble: Oval 10">
            <a:extLst>
              <a:ext uri="{FF2B5EF4-FFF2-40B4-BE49-F238E27FC236}">
                <a16:creationId xmlns:a16="http://schemas.microsoft.com/office/drawing/2014/main" id="{B8FB6A3F-2F75-4E1B-DBA8-E085714804CD}"/>
              </a:ext>
            </a:extLst>
          </p:cNvPr>
          <p:cNvSpPr/>
          <p:nvPr/>
        </p:nvSpPr>
        <p:spPr>
          <a:xfrm>
            <a:off x="5597312" y="43998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C</a:t>
            </a:r>
          </a:p>
        </p:txBody>
      </p:sp>
      <p:sp>
        <p:nvSpPr>
          <p:cNvPr id="15" name="Speech Bubble: Oval 10">
            <a:extLst>
              <a:ext uri="{FF2B5EF4-FFF2-40B4-BE49-F238E27FC236}">
                <a16:creationId xmlns:a16="http://schemas.microsoft.com/office/drawing/2014/main" id="{5472B729-7410-2FD0-177C-CD558DE41803}"/>
              </a:ext>
            </a:extLst>
          </p:cNvPr>
          <p:cNvSpPr/>
          <p:nvPr/>
        </p:nvSpPr>
        <p:spPr>
          <a:xfrm>
            <a:off x="5561527" y="569238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D</a:t>
            </a:r>
          </a:p>
        </p:txBody>
      </p:sp>
      <p:sp>
        <p:nvSpPr>
          <p:cNvPr id="16" name="TextBox 8">
            <a:extLst>
              <a:ext uri="{FF2B5EF4-FFF2-40B4-BE49-F238E27FC236}">
                <a16:creationId xmlns:a16="http://schemas.microsoft.com/office/drawing/2014/main" id="{D7780D68-D53E-12BF-B11A-BA0684CC180F}"/>
              </a:ext>
            </a:extLst>
          </p:cNvPr>
          <p:cNvSpPr txBox="1"/>
          <p:nvPr/>
        </p:nvSpPr>
        <p:spPr>
          <a:xfrm>
            <a:off x="3250660" y="314908"/>
            <a:ext cx="569068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70">
              <a:buClr>
                <a:srgbClr val="000000"/>
              </a:buClr>
              <a:defRPr/>
            </a:pPr>
            <a:r>
              <a:rPr lang="vi-VN" sz="2800" dirty="0">
                <a:solidFill>
                  <a:srgbClr val="0070C0"/>
                </a:solidFill>
                <a:latin typeface="Times New Roman" panose="02020603050405020304" pitchFamily="18" charset="0"/>
                <a:cs typeface="Times New Roman" panose="02020603050405020304" pitchFamily="18" charset="0"/>
                <a:sym typeface="Arial"/>
              </a:rPr>
              <a:t>LUYỆN TẬP</a:t>
            </a:r>
            <a:endParaRPr lang="en-US" sz="280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697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chemeClr val="accent2"/>
                                        </p:clrVal>
                                      </p:to>
                                    </p:set>
                                    <p:set>
                                      <p:cBhvr>
                                        <p:cTn id="7" dur="500" fill="hold"/>
                                        <p:tgtEl>
                                          <p:spTgt spid="11">
                                            <p:txEl>
                                              <p:pRg st="0" end="0"/>
                                            </p:txEl>
                                          </p:spTgt>
                                        </p:tgtEl>
                                        <p:attrNameLst>
                                          <p:attrName>fillcolor</p:attrName>
                                        </p:attrNameLst>
                                      </p:cBhvr>
                                      <p:to>
                                        <p:clrVal>
                                          <a:schemeClr val="accent2"/>
                                        </p:clrVal>
                                      </p:to>
                                    </p:set>
                                    <p:set>
                                      <p:cBhvr>
                                        <p:cTn id="8" dur="5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7">
            <a:extLst>
              <a:ext uri="{FF2B5EF4-FFF2-40B4-BE49-F238E27FC236}">
                <a16:creationId xmlns:a16="http://schemas.microsoft.com/office/drawing/2014/main" id="{C40C5D69-3DFD-753C-DF9A-C302E94FE383}"/>
              </a:ext>
            </a:extLst>
          </p:cNvPr>
          <p:cNvSpPr/>
          <p:nvPr/>
        </p:nvSpPr>
        <p:spPr>
          <a:xfrm>
            <a:off x="6507679" y="181442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Đưa</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đất</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nước</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trở</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thành</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nước</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đang</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phát</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triển</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có</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thu</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nhập</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cao</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7" name="Google Shape;1238;p64">
            <a:extLst>
              <a:ext uri="{FF2B5EF4-FFF2-40B4-BE49-F238E27FC236}">
                <a16:creationId xmlns:a16="http://schemas.microsoft.com/office/drawing/2014/main" id="{0BC52986-2EA5-C138-F874-7CE2A0CC4096}"/>
              </a:ext>
            </a:extLst>
          </p:cNvPr>
          <p:cNvSpPr/>
          <p:nvPr/>
        </p:nvSpPr>
        <p:spPr>
          <a:xfrm>
            <a:off x="3915755" y="153972"/>
            <a:ext cx="4360491" cy="937424"/>
          </a:xfrm>
          <a:custGeom>
            <a:avLst/>
            <a:gdLst/>
            <a:ahLst/>
            <a:cxnLst/>
            <a:rect l="l" t="t" r="r" b="b"/>
            <a:pathLst>
              <a:path w="83891" h="18871" extrusionOk="0">
                <a:moveTo>
                  <a:pt x="41767" y="1"/>
                </a:moveTo>
                <a:cubicBezTo>
                  <a:pt x="36280" y="1"/>
                  <a:pt x="31472" y="2072"/>
                  <a:pt x="27693" y="2072"/>
                </a:cubicBezTo>
                <a:cubicBezTo>
                  <a:pt x="27207" y="2072"/>
                  <a:pt x="26739" y="2037"/>
                  <a:pt x="26288" y="1960"/>
                </a:cubicBezTo>
                <a:cubicBezTo>
                  <a:pt x="19909" y="869"/>
                  <a:pt x="14934" y="377"/>
                  <a:pt x="10979" y="368"/>
                </a:cubicBezTo>
                <a:cubicBezTo>
                  <a:pt x="7866" y="368"/>
                  <a:pt x="1" y="1307"/>
                  <a:pt x="1" y="1307"/>
                </a:cubicBezTo>
                <a:lnTo>
                  <a:pt x="1" y="18871"/>
                </a:lnTo>
                <a:lnTo>
                  <a:pt x="83891" y="18871"/>
                </a:lnTo>
                <a:lnTo>
                  <a:pt x="83882" y="1307"/>
                </a:lnTo>
                <a:cubicBezTo>
                  <a:pt x="83882" y="1307"/>
                  <a:pt x="79589" y="2380"/>
                  <a:pt x="73716" y="2380"/>
                </a:cubicBezTo>
                <a:cubicBezTo>
                  <a:pt x="72934" y="2380"/>
                  <a:pt x="72124" y="2361"/>
                  <a:pt x="71293" y="2318"/>
                </a:cubicBezTo>
                <a:cubicBezTo>
                  <a:pt x="62721" y="1871"/>
                  <a:pt x="51430" y="19"/>
                  <a:pt x="41830" y="1"/>
                </a:cubicBezTo>
                <a:cubicBezTo>
                  <a:pt x="41809" y="1"/>
                  <a:pt x="41788" y="1"/>
                  <a:pt x="41767" y="1"/>
                </a:cubicBezTo>
                <a:close/>
              </a:path>
            </a:pathLst>
          </a:custGeom>
          <a:solidFill>
            <a:srgbClr val="FFFFFF"/>
          </a:solidFill>
          <a:ln>
            <a:solidFill>
              <a:schemeClr val="accent6">
                <a:lumMod val="75000"/>
              </a:schemeClr>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sym typeface="Arial"/>
            </a:endParaRPr>
          </a:p>
        </p:txBody>
      </p:sp>
      <p:sp>
        <p:nvSpPr>
          <p:cNvPr id="8" name="Hình chữ nhật: Góc Tròn 7">
            <a:extLst>
              <a:ext uri="{FF2B5EF4-FFF2-40B4-BE49-F238E27FC236}">
                <a16:creationId xmlns:a16="http://schemas.microsoft.com/office/drawing/2014/main" id="{C5814712-A01F-831D-9F6E-06F6AE69C6B2}"/>
              </a:ext>
            </a:extLst>
          </p:cNvPr>
          <p:cNvSpPr/>
          <p:nvPr/>
        </p:nvSpPr>
        <p:spPr>
          <a:xfrm>
            <a:off x="304798" y="1744942"/>
            <a:ext cx="4780672" cy="425213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algn="just" defTabSz="1219170">
              <a:buClr>
                <a:srgbClr val="000000"/>
              </a:buClr>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Câu </a:t>
            </a:r>
            <a:r>
              <a:rPr lang="en-US" sz="2800" b="1"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5: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endPar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9" name="Hình chữ nhật: Góc Tròn 7">
            <a:extLst>
              <a:ext uri="{FF2B5EF4-FFF2-40B4-BE49-F238E27FC236}">
                <a16:creationId xmlns:a16="http://schemas.microsoft.com/office/drawing/2014/main" id="{E0657F7E-15ED-B56E-F171-070A414A7CCC}"/>
              </a:ext>
            </a:extLst>
          </p:cNvPr>
          <p:cNvSpPr/>
          <p:nvPr/>
        </p:nvSpPr>
        <p:spPr>
          <a:xfrm>
            <a:off x="6507679" y="3143510"/>
            <a:ext cx="552039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lvl="0" defTabSz="1219170">
              <a:buClr>
                <a:srgbClr val="000000"/>
              </a:buClr>
              <a:defRPr/>
            </a:pPr>
            <a:r>
              <a:rPr lang="en-US" sz="2800" kern="0" dirty="0" err="1" smtClean="0">
                <a:latin typeface="Times New Roman" panose="02020603050405020304" pitchFamily="18" charset="0"/>
                <a:cs typeface="Times New Roman" panose="02020603050405020304" pitchFamily="18" charset="0"/>
                <a:sym typeface="Arial"/>
              </a:rPr>
              <a:t>Đưa</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đất</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nước</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vượt</a:t>
            </a:r>
            <a:r>
              <a:rPr lang="en-US" sz="2800" kern="0" dirty="0" smtClean="0">
                <a:latin typeface="Times New Roman" panose="02020603050405020304" pitchFamily="18" charset="0"/>
                <a:cs typeface="Times New Roman" panose="02020603050405020304" pitchFamily="18" charset="0"/>
                <a:sym typeface="Arial"/>
              </a:rPr>
              <a:t> qua </a:t>
            </a:r>
            <a:r>
              <a:rPr lang="en-US" sz="2800" kern="0" dirty="0" err="1" smtClean="0">
                <a:latin typeface="Times New Roman" panose="02020603050405020304" pitchFamily="18" charset="0"/>
                <a:cs typeface="Times New Roman" panose="02020603050405020304" pitchFamily="18" charset="0"/>
                <a:sym typeface="Arial"/>
              </a:rPr>
              <a:t>khủng</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hoảng</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về</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kinh</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tế</a:t>
            </a:r>
            <a:r>
              <a:rPr lang="en-US" sz="2800" kern="0" dirty="0" smtClean="0">
                <a:latin typeface="Times New Roman" panose="02020603050405020304" pitchFamily="18" charset="0"/>
                <a:cs typeface="Times New Roman" panose="02020603050405020304" pitchFamily="18" charset="0"/>
                <a:sym typeface="Arial"/>
              </a:rPr>
              <a:t> - </a:t>
            </a:r>
            <a:r>
              <a:rPr lang="en-US" sz="2800" kern="0" dirty="0" err="1" smtClean="0">
                <a:latin typeface="Times New Roman" panose="02020603050405020304" pitchFamily="18" charset="0"/>
                <a:cs typeface="Times New Roman" panose="02020603050405020304" pitchFamily="18" charset="0"/>
                <a:sym typeface="Arial"/>
              </a:rPr>
              <a:t>xã</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hội</a:t>
            </a:r>
            <a:r>
              <a:rPr lang="en-US" sz="2800" kern="0" dirty="0" smtClean="0">
                <a:latin typeface="Times New Roman" panose="02020603050405020304" pitchFamily="18" charset="0"/>
                <a:cs typeface="Times New Roman" panose="02020603050405020304" pitchFamily="18" charset="0"/>
                <a:sym typeface="Arial"/>
              </a:rPr>
              <a:t>. </a:t>
            </a:r>
            <a:endPar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0" name="Hình chữ nhật: Góc Tròn 7">
            <a:extLst>
              <a:ext uri="{FF2B5EF4-FFF2-40B4-BE49-F238E27FC236}">
                <a16:creationId xmlns:a16="http://schemas.microsoft.com/office/drawing/2014/main" id="{040CC8B7-48D1-A101-E73B-A2535E9B989C}"/>
              </a:ext>
            </a:extLst>
          </p:cNvPr>
          <p:cNvSpPr/>
          <p:nvPr/>
        </p:nvSpPr>
        <p:spPr>
          <a:xfrm>
            <a:off x="6507679" y="4472595"/>
            <a:ext cx="5448677"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Đưa</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đất</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nước</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trở</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thành</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nước</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phát</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triển</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có</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thu</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nhập</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trung</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bình</a:t>
            </a:r>
            <a:r>
              <a:rPr lang="en-US" sz="28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1" name="Hình chữ nhật: Góc Tròn 7">
            <a:extLst>
              <a:ext uri="{FF2B5EF4-FFF2-40B4-BE49-F238E27FC236}">
                <a16:creationId xmlns:a16="http://schemas.microsoft.com/office/drawing/2014/main" id="{8039EF6F-C00D-CBAA-D929-ECAA240BBC25}"/>
              </a:ext>
            </a:extLst>
          </p:cNvPr>
          <p:cNvSpPr/>
          <p:nvPr/>
        </p:nvSpPr>
        <p:spPr>
          <a:xfrm>
            <a:off x="6507679" y="5692385"/>
            <a:ext cx="5233525" cy="806611"/>
          </a:xfrm>
          <a:prstGeom prst="roundRect">
            <a:avLst/>
          </a:prstGeom>
          <a:solidFill>
            <a:srgbClr val="FFFFFF"/>
          </a:solidFill>
          <a:ln w="19050" cap="flat" cmpd="sng" algn="ctr">
            <a:solidFill>
              <a:schemeClr val="accent6">
                <a:lumMod val="75000"/>
              </a:schemeClr>
            </a:solidFill>
            <a:prstDash val="sysDash"/>
          </a:ln>
          <a:effectLst/>
        </p:spPr>
        <p:txBody>
          <a:bodyPr rtlCol="0" anchor="ct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lang="en-US" sz="2800" kern="0" dirty="0" err="1" smtClean="0">
                <a:latin typeface="Times New Roman" panose="02020603050405020304" pitchFamily="18" charset="0"/>
                <a:cs typeface="Times New Roman" panose="02020603050405020304" pitchFamily="18" charset="0"/>
                <a:sym typeface="Arial"/>
              </a:rPr>
              <a:t>Đưa</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đất</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nước</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vượt</a:t>
            </a:r>
            <a:r>
              <a:rPr lang="en-US" sz="2800" kern="0" dirty="0" smtClean="0">
                <a:latin typeface="Times New Roman" panose="02020603050405020304" pitchFamily="18" charset="0"/>
                <a:cs typeface="Times New Roman" panose="02020603050405020304" pitchFamily="18" charset="0"/>
                <a:sym typeface="Arial"/>
              </a:rPr>
              <a:t> qua </a:t>
            </a:r>
            <a:r>
              <a:rPr lang="en-US" sz="2800" kern="0" dirty="0" err="1" smtClean="0">
                <a:latin typeface="Times New Roman" panose="02020603050405020304" pitchFamily="18" charset="0"/>
                <a:cs typeface="Times New Roman" panose="02020603050405020304" pitchFamily="18" charset="0"/>
                <a:sym typeface="Arial"/>
              </a:rPr>
              <a:t>khủng</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hoảng</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về</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văn</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hóa</a:t>
            </a:r>
            <a:r>
              <a:rPr lang="en-US" sz="2800" kern="0" dirty="0" smtClean="0">
                <a:latin typeface="Times New Roman" panose="02020603050405020304" pitchFamily="18" charset="0"/>
                <a:cs typeface="Times New Roman" panose="02020603050405020304" pitchFamily="18" charset="0"/>
                <a:sym typeface="Arial"/>
              </a:rPr>
              <a:t> – </a:t>
            </a:r>
            <a:r>
              <a:rPr lang="en-US" sz="2800" kern="0" dirty="0" err="1" smtClean="0">
                <a:latin typeface="Times New Roman" panose="02020603050405020304" pitchFamily="18" charset="0"/>
                <a:cs typeface="Times New Roman" panose="02020603050405020304" pitchFamily="18" charset="0"/>
                <a:sym typeface="Arial"/>
              </a:rPr>
              <a:t>xã</a:t>
            </a:r>
            <a:r>
              <a:rPr lang="en-US" sz="2800" kern="0" dirty="0" smtClean="0">
                <a:latin typeface="Times New Roman" panose="02020603050405020304" pitchFamily="18" charset="0"/>
                <a:cs typeface="Times New Roman" panose="02020603050405020304" pitchFamily="18" charset="0"/>
                <a:sym typeface="Arial"/>
              </a:rPr>
              <a:t> </a:t>
            </a:r>
            <a:r>
              <a:rPr lang="en-US" sz="2800" kern="0" dirty="0" err="1" smtClean="0">
                <a:latin typeface="Times New Roman" panose="02020603050405020304" pitchFamily="18" charset="0"/>
                <a:cs typeface="Times New Roman" panose="02020603050405020304" pitchFamily="18" charset="0"/>
                <a:sym typeface="Arial"/>
              </a:rPr>
              <a:t>hội</a:t>
            </a:r>
            <a:r>
              <a:rPr lang="en-US" sz="2800" kern="0" dirty="0" smtClean="0">
                <a:latin typeface="Times New Roman" panose="02020603050405020304" pitchFamily="18" charset="0"/>
                <a:cs typeface="Times New Roman" panose="02020603050405020304" pitchFamily="18" charset="0"/>
                <a:sym typeface="Arial"/>
              </a:rPr>
              <a:t>. </a:t>
            </a:r>
            <a:endParaRPr kumimoji="0" 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2" name="Speech Bubble: Oval 10">
            <a:extLst>
              <a:ext uri="{FF2B5EF4-FFF2-40B4-BE49-F238E27FC236}">
                <a16:creationId xmlns:a16="http://schemas.microsoft.com/office/drawing/2014/main" id="{2AD495AC-AB51-233A-7B6E-F4EEFA8F91BE}"/>
              </a:ext>
            </a:extLst>
          </p:cNvPr>
          <p:cNvSpPr/>
          <p:nvPr/>
        </p:nvSpPr>
        <p:spPr>
          <a:xfrm>
            <a:off x="5684324" y="181442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A</a:t>
            </a:r>
          </a:p>
        </p:txBody>
      </p:sp>
      <p:sp>
        <p:nvSpPr>
          <p:cNvPr id="13" name="Speech Bubble: Oval 12">
            <a:extLst>
              <a:ext uri="{FF2B5EF4-FFF2-40B4-BE49-F238E27FC236}">
                <a16:creationId xmlns:a16="http://schemas.microsoft.com/office/drawing/2014/main" id="{DCA48F04-9785-D5F7-B774-887F0820F412}"/>
              </a:ext>
            </a:extLst>
          </p:cNvPr>
          <p:cNvSpPr/>
          <p:nvPr/>
        </p:nvSpPr>
        <p:spPr>
          <a:xfrm>
            <a:off x="5671439" y="30015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B</a:t>
            </a:r>
          </a:p>
        </p:txBody>
      </p:sp>
      <p:sp>
        <p:nvSpPr>
          <p:cNvPr id="14" name="Speech Bubble: Oval 10">
            <a:extLst>
              <a:ext uri="{FF2B5EF4-FFF2-40B4-BE49-F238E27FC236}">
                <a16:creationId xmlns:a16="http://schemas.microsoft.com/office/drawing/2014/main" id="{B8FB6A3F-2F75-4E1B-DBA8-E085714804CD}"/>
              </a:ext>
            </a:extLst>
          </p:cNvPr>
          <p:cNvSpPr/>
          <p:nvPr/>
        </p:nvSpPr>
        <p:spPr>
          <a:xfrm>
            <a:off x="5597312" y="4399848"/>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C</a:t>
            </a:r>
          </a:p>
        </p:txBody>
      </p:sp>
      <p:sp>
        <p:nvSpPr>
          <p:cNvPr id="15" name="Speech Bubble: Oval 10">
            <a:extLst>
              <a:ext uri="{FF2B5EF4-FFF2-40B4-BE49-F238E27FC236}">
                <a16:creationId xmlns:a16="http://schemas.microsoft.com/office/drawing/2014/main" id="{5472B729-7410-2FD0-177C-CD558DE41803}"/>
              </a:ext>
            </a:extLst>
          </p:cNvPr>
          <p:cNvSpPr/>
          <p:nvPr/>
        </p:nvSpPr>
        <p:spPr>
          <a:xfrm>
            <a:off x="5561527" y="5692385"/>
            <a:ext cx="719037" cy="700848"/>
          </a:xfrm>
          <a:prstGeom prst="wedgeEllipseCallout">
            <a:avLst>
              <a:gd name="adj1" fmla="val -9192"/>
              <a:gd name="adj2" fmla="val 48195"/>
            </a:avLst>
          </a:prstGeom>
          <a:solidFill>
            <a:sysClr val="window" lastClr="FFFFFF"/>
          </a:solidFill>
          <a:ln w="3175" cap="flat" cmpd="sng" algn="ctr">
            <a:solidFill>
              <a:srgbClr val="00B0F0"/>
            </a:solidFill>
            <a:prstDash val="solid"/>
            <a:miter lim="800000"/>
          </a:ln>
          <a:effectLst/>
        </p:spPr>
        <p:txBody>
          <a:bodyPr rtlCol="0" anchor="ctr"/>
          <a:lstStyle/>
          <a:p>
            <a:pPr algn="ctr" defTabSz="1828754">
              <a:defRPr/>
            </a:pPr>
            <a:r>
              <a:rPr lang="vi-VN" sz="2800" b="1" dirty="0">
                <a:solidFill>
                  <a:prstClr val="black"/>
                </a:solidFill>
                <a:latin typeface="Times New Roman" panose="02020603050405020304" pitchFamily="18" charset="0"/>
                <a:cs typeface="Times New Roman" panose="02020603050405020304" pitchFamily="18" charset="0"/>
                <a:sym typeface="Arial"/>
              </a:rPr>
              <a:t>D</a:t>
            </a:r>
          </a:p>
        </p:txBody>
      </p:sp>
      <p:sp>
        <p:nvSpPr>
          <p:cNvPr id="16" name="TextBox 8">
            <a:extLst>
              <a:ext uri="{FF2B5EF4-FFF2-40B4-BE49-F238E27FC236}">
                <a16:creationId xmlns:a16="http://schemas.microsoft.com/office/drawing/2014/main" id="{D7780D68-D53E-12BF-B11A-BA0684CC180F}"/>
              </a:ext>
            </a:extLst>
          </p:cNvPr>
          <p:cNvSpPr txBox="1"/>
          <p:nvPr/>
        </p:nvSpPr>
        <p:spPr>
          <a:xfrm>
            <a:off x="3250660" y="314908"/>
            <a:ext cx="569068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70">
              <a:buClr>
                <a:srgbClr val="000000"/>
              </a:buClr>
              <a:defRPr/>
            </a:pPr>
            <a:r>
              <a:rPr lang="vi-VN" sz="2800" dirty="0">
                <a:solidFill>
                  <a:srgbClr val="0070C0"/>
                </a:solidFill>
                <a:latin typeface="Times New Roman" panose="02020603050405020304" pitchFamily="18" charset="0"/>
                <a:cs typeface="Times New Roman" panose="02020603050405020304" pitchFamily="18" charset="0"/>
                <a:sym typeface="Arial"/>
              </a:rPr>
              <a:t>LUYỆN TẬP</a:t>
            </a:r>
            <a:endParaRPr lang="en-US" sz="280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841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
                                            <p:txEl>
                                              <p:pRg st="0" end="0"/>
                                            </p:txEl>
                                          </p:spTgt>
                                        </p:tgtEl>
                                        <p:attrNameLst>
                                          <p:attrName>style.color</p:attrName>
                                        </p:attrNameLst>
                                      </p:cBhvr>
                                      <p:to>
                                        <p:clrVal>
                                          <a:schemeClr val="accent2"/>
                                        </p:clrVal>
                                      </p:to>
                                    </p:set>
                                    <p:set>
                                      <p:cBhvr>
                                        <p:cTn id="7" dur="500" fill="hold"/>
                                        <p:tgtEl>
                                          <p:spTgt spid="9">
                                            <p:txEl>
                                              <p:pRg st="0" end="0"/>
                                            </p:txEl>
                                          </p:spTgt>
                                        </p:tgtEl>
                                        <p:attrNameLst>
                                          <p:attrName>fillcolor</p:attrName>
                                        </p:attrNameLst>
                                      </p:cBhvr>
                                      <p:to>
                                        <p:clrVal>
                                          <a:schemeClr val="accent2"/>
                                        </p:clrVal>
                                      </p:to>
                                    </p:set>
                                    <p:set>
                                      <p:cBhvr>
                                        <p:cTn id="8"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7FEA348-AC06-4DA2-85B0-CA6F16CEEF96}"/>
              </a:ext>
            </a:extLst>
          </p:cNvPr>
          <p:cNvSpPr txBox="1"/>
          <p:nvPr/>
        </p:nvSpPr>
        <p:spPr>
          <a:xfrm>
            <a:off x="5702169" y="3579702"/>
            <a:ext cx="5918886" cy="2554545"/>
          </a:xfrm>
          <a:prstGeom prst="rect">
            <a:avLst/>
          </a:prstGeom>
          <a:noFill/>
          <a:ln>
            <a:solidFill>
              <a:schemeClr val="tx1"/>
            </a:solidFill>
            <a:prstDash val="sysDash"/>
          </a:ln>
        </p:spPr>
        <p:txBody>
          <a:bodyPr wrap="square" rtlCol="0">
            <a:spAutoFit/>
          </a:bodyPr>
          <a:lstStyle/>
          <a:p>
            <a:pPr algn="ctr" defTabSz="914377"/>
            <a:r>
              <a:rPr lang="vi-VN" sz="3200" dirty="0">
                <a:solidFill>
                  <a:srgbClr val="364556">
                    <a:lumMod val="50000"/>
                  </a:srgbClr>
                </a:solidFill>
                <a:latin typeface="Times  New Roman"/>
                <a:cs typeface="Arial"/>
                <a:sym typeface="Arial"/>
              </a:rPr>
              <a:t>.................................................................................................................................................................................................................................</a:t>
            </a:r>
            <a:endParaRPr lang="en-US" sz="3200" dirty="0">
              <a:solidFill>
                <a:srgbClr val="364556">
                  <a:lumMod val="50000"/>
                </a:srgbClr>
              </a:solidFill>
              <a:latin typeface="Times  New Roman"/>
              <a:cs typeface="Arial"/>
              <a:sym typeface="Arial"/>
            </a:endParaRPr>
          </a:p>
        </p:txBody>
      </p:sp>
      <p:sp>
        <p:nvSpPr>
          <p:cNvPr id="6" name="Google Shape;1238;p64">
            <a:extLst>
              <a:ext uri="{FF2B5EF4-FFF2-40B4-BE49-F238E27FC236}">
                <a16:creationId xmlns:a16="http://schemas.microsoft.com/office/drawing/2014/main" id="{084C9439-B9A7-C936-2213-094402F64B50}"/>
              </a:ext>
            </a:extLst>
          </p:cNvPr>
          <p:cNvSpPr/>
          <p:nvPr/>
        </p:nvSpPr>
        <p:spPr>
          <a:xfrm>
            <a:off x="5907878" y="-45590"/>
            <a:ext cx="4360491" cy="937424"/>
          </a:xfrm>
          <a:custGeom>
            <a:avLst/>
            <a:gdLst/>
            <a:ahLst/>
            <a:cxnLst/>
            <a:rect l="l" t="t" r="r" b="b"/>
            <a:pathLst>
              <a:path w="83891" h="18871" extrusionOk="0">
                <a:moveTo>
                  <a:pt x="41767" y="1"/>
                </a:moveTo>
                <a:cubicBezTo>
                  <a:pt x="36280" y="1"/>
                  <a:pt x="31472" y="2072"/>
                  <a:pt x="27693" y="2072"/>
                </a:cubicBezTo>
                <a:cubicBezTo>
                  <a:pt x="27207" y="2072"/>
                  <a:pt x="26739" y="2037"/>
                  <a:pt x="26288" y="1960"/>
                </a:cubicBezTo>
                <a:cubicBezTo>
                  <a:pt x="19909" y="869"/>
                  <a:pt x="14934" y="377"/>
                  <a:pt x="10979" y="368"/>
                </a:cubicBezTo>
                <a:cubicBezTo>
                  <a:pt x="7866" y="368"/>
                  <a:pt x="1" y="1307"/>
                  <a:pt x="1" y="1307"/>
                </a:cubicBezTo>
                <a:lnTo>
                  <a:pt x="1" y="18871"/>
                </a:lnTo>
                <a:lnTo>
                  <a:pt x="83891" y="18871"/>
                </a:lnTo>
                <a:lnTo>
                  <a:pt x="83882" y="1307"/>
                </a:lnTo>
                <a:cubicBezTo>
                  <a:pt x="83882" y="1307"/>
                  <a:pt x="79589" y="2380"/>
                  <a:pt x="73716" y="2380"/>
                </a:cubicBezTo>
                <a:cubicBezTo>
                  <a:pt x="72934" y="2380"/>
                  <a:pt x="72124" y="2361"/>
                  <a:pt x="71293" y="2318"/>
                </a:cubicBezTo>
                <a:cubicBezTo>
                  <a:pt x="62721" y="1871"/>
                  <a:pt x="51430" y="19"/>
                  <a:pt x="41830" y="1"/>
                </a:cubicBezTo>
                <a:cubicBezTo>
                  <a:pt x="41809" y="1"/>
                  <a:pt x="41788" y="1"/>
                  <a:pt x="41767" y="1"/>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TextBox 8">
            <a:extLst>
              <a:ext uri="{FF2B5EF4-FFF2-40B4-BE49-F238E27FC236}">
                <a16:creationId xmlns:a16="http://schemas.microsoft.com/office/drawing/2014/main" id="{F4C574D5-1E87-D969-0B0C-A4BDC1A2C0A6}"/>
              </a:ext>
            </a:extLst>
          </p:cNvPr>
          <p:cNvSpPr txBox="1"/>
          <p:nvPr/>
        </p:nvSpPr>
        <p:spPr>
          <a:xfrm>
            <a:off x="4984780" y="170263"/>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70">
              <a:buClr>
                <a:srgbClr val="000000"/>
              </a:buClr>
            </a:pPr>
            <a:r>
              <a:rPr lang="vi-VN" sz="4000" dirty="0">
                <a:solidFill>
                  <a:srgbClr val="FFFFFF"/>
                </a:solidFill>
                <a:latin typeface="Times New Roman" panose="02020603050405020304" pitchFamily="18" charset="0"/>
                <a:cs typeface="Times New Roman" panose="02020603050405020304" pitchFamily="18" charset="0"/>
                <a:sym typeface="Arial"/>
              </a:rPr>
              <a:t>VẬN DỤNG</a:t>
            </a:r>
            <a:endParaRPr lang="en-US" sz="4000" dirty="0">
              <a:solidFill>
                <a:srgbClr val="FFFFFF"/>
              </a:solidFill>
              <a:latin typeface="Times New Roman" panose="02020603050405020304" pitchFamily="18" charset="0"/>
              <a:cs typeface="Times New Roman" panose="02020603050405020304" pitchFamily="18" charset="0"/>
              <a:sym typeface="Arial"/>
            </a:endParaRPr>
          </a:p>
        </p:txBody>
      </p:sp>
      <p:sp>
        <p:nvSpPr>
          <p:cNvPr id="15" name="Speech Bubble: Rectangle 14">
            <a:extLst>
              <a:ext uri="{FF2B5EF4-FFF2-40B4-BE49-F238E27FC236}">
                <a16:creationId xmlns:a16="http://schemas.microsoft.com/office/drawing/2014/main" id="{3D31D166-B319-A02B-95D1-0C7D66FD7CB1}"/>
              </a:ext>
            </a:extLst>
          </p:cNvPr>
          <p:cNvSpPr/>
          <p:nvPr/>
        </p:nvSpPr>
        <p:spPr>
          <a:xfrm>
            <a:off x="642973" y="187143"/>
            <a:ext cx="4481445" cy="1038328"/>
          </a:xfrm>
          <a:prstGeom prst="wedgeRectCallout">
            <a:avLst>
              <a:gd name="adj1" fmla="val -20741"/>
              <a:gd name="adj2" fmla="val 65368"/>
            </a:avLst>
          </a:prstGeom>
          <a:noFill/>
          <a:ln w="12700" cap="flat" cmpd="sng" algn="ctr">
            <a:solidFill>
              <a:schemeClr val="accent2">
                <a:lumMod val="40000"/>
                <a:lumOff val="60000"/>
              </a:schemeClr>
            </a:solidFill>
            <a:prstDash val="solid"/>
            <a:miter lim="800000"/>
          </a:ln>
          <a:effectLst/>
        </p:spPr>
        <p:txBody>
          <a:bodyPr rtlCol="0" anchor="ctr"/>
          <a:lstStyle/>
          <a:p>
            <a:pPr algn="ctr" defTabSz="1219170">
              <a:defRPr/>
            </a:pPr>
            <a:endParaRPr lang="en-US" sz="2400">
              <a:solidFill>
                <a:prstClr val="white"/>
              </a:solidFill>
              <a:latin typeface="#9Slide02 Noi dung dai"/>
              <a:cs typeface="Arial"/>
              <a:sym typeface="Arial"/>
            </a:endParaRPr>
          </a:p>
        </p:txBody>
      </p:sp>
      <p:sp>
        <p:nvSpPr>
          <p:cNvPr id="16" name="TextBox 15">
            <a:extLst>
              <a:ext uri="{FF2B5EF4-FFF2-40B4-BE49-F238E27FC236}">
                <a16:creationId xmlns:a16="http://schemas.microsoft.com/office/drawing/2014/main" id="{0B7ABB5B-1B0F-60A4-06F7-5D22E1F4F3C0}"/>
              </a:ext>
            </a:extLst>
          </p:cNvPr>
          <p:cNvSpPr txBox="1"/>
          <p:nvPr/>
        </p:nvSpPr>
        <p:spPr>
          <a:xfrm>
            <a:off x="790638" y="258238"/>
            <a:ext cx="4599047" cy="666786"/>
          </a:xfrm>
          <a:prstGeom prst="rect">
            <a:avLst/>
          </a:prstGeom>
          <a:noFill/>
        </p:spPr>
        <p:txBody>
          <a:bodyPr wrap="square" rtlCol="0">
            <a:spAutoFit/>
          </a:bodyPr>
          <a:lstStyle/>
          <a:p>
            <a:pPr defTabSz="1219170">
              <a:defRPr/>
            </a:pPr>
            <a:r>
              <a:rPr lang="vi-VN" sz="3733" dirty="0">
                <a:solidFill>
                  <a:prstClr val="black"/>
                </a:solidFill>
                <a:latin typeface="Times  New Roman"/>
                <a:cs typeface="Arial"/>
                <a:sym typeface="Arial"/>
              </a:rPr>
              <a:t>Hoạt động cá nhân: </a:t>
            </a:r>
            <a:endParaRPr lang="vi-VN" sz="3733" kern="0" dirty="0">
              <a:solidFill>
                <a:prstClr val="black"/>
              </a:solidFill>
              <a:latin typeface="Arial"/>
              <a:cs typeface="Arial"/>
              <a:sym typeface="Arial"/>
            </a:endParaRPr>
          </a:p>
        </p:txBody>
      </p:sp>
      <p:sp>
        <p:nvSpPr>
          <p:cNvPr id="29" name="TextBox 28">
            <a:extLst>
              <a:ext uri="{FF2B5EF4-FFF2-40B4-BE49-F238E27FC236}">
                <a16:creationId xmlns:a16="http://schemas.microsoft.com/office/drawing/2014/main" id="{FD6A9D4C-F568-4677-D31A-6CF6F7B3451F}"/>
              </a:ext>
            </a:extLst>
          </p:cNvPr>
          <p:cNvSpPr txBox="1"/>
          <p:nvPr/>
        </p:nvSpPr>
        <p:spPr>
          <a:xfrm>
            <a:off x="200130" y="3575222"/>
            <a:ext cx="4924288" cy="2554545"/>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914377"/>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Sưu</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tầm</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tư</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liệu</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từ</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sách</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báo</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internet,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viết</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một</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đoạn</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văn</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ngắn</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chứng</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minh: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Đổi</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mới</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là</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lựa</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chọn</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sống</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còn</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đối</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với</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dân</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tộc</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a:t>
            </a:r>
            <a:r>
              <a:rPr lang="en-US" sz="3200" dirty="0" err="1" smtClean="0">
                <a:solidFill>
                  <a:srgbClr val="364556">
                    <a:lumMod val="50000"/>
                  </a:srgbClr>
                </a:solidFill>
                <a:latin typeface="Times New Roman" panose="02020603050405020304" pitchFamily="18" charset="0"/>
                <a:cs typeface="Times New Roman" panose="02020603050405020304" pitchFamily="18" charset="0"/>
                <a:sym typeface="Arial"/>
              </a:rPr>
              <a:t>Việt</a:t>
            </a:r>
            <a:r>
              <a:rPr lang="en-US" sz="3200" dirty="0" smtClean="0">
                <a:solidFill>
                  <a:srgbClr val="364556">
                    <a:lumMod val="50000"/>
                  </a:srgbClr>
                </a:solidFill>
                <a:latin typeface="Times New Roman" panose="02020603050405020304" pitchFamily="18" charset="0"/>
                <a:cs typeface="Times New Roman" panose="02020603050405020304" pitchFamily="18" charset="0"/>
                <a:sym typeface="Arial"/>
              </a:rPr>
              <a:t> Nam.</a:t>
            </a:r>
            <a:endParaRPr lang="en-US" sz="3200" dirty="0">
              <a:solidFill>
                <a:srgbClr val="364556">
                  <a:lumMod val="50000"/>
                </a:srgbClr>
              </a:solidFill>
              <a:latin typeface="Times New Roman" panose="02020603050405020304" pitchFamily="18" charset="0"/>
              <a:cs typeface="Times New Roman" panose="02020603050405020304" pitchFamily="18" charset="0"/>
              <a:sym typeface="Arial"/>
            </a:endParaRPr>
          </a:p>
        </p:txBody>
      </p:sp>
      <p:pic>
        <p:nvPicPr>
          <p:cNvPr id="1043" name="Picture 4" descr="Hình ảnh Học Sinh Ngồi ở Bàn PNG , Sticker Clipart Phim Hoạt Hình Minh Họa  Vector Của Cậu Bé Ngồi ở Bàn Và đọc Sách, Nhãn Dán, Clip Nghệ Thuật PNG">
            <a:extLst>
              <a:ext uri="{FF2B5EF4-FFF2-40B4-BE49-F238E27FC236}">
                <a16:creationId xmlns:a16="http://schemas.microsoft.com/office/drawing/2014/main" id="{7B83295B-0FB2-8A65-F814-57AE9F23BD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0287" y="1483863"/>
            <a:ext cx="1780112" cy="183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3026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722"/>
            <a:ext cx="12099471" cy="6417128"/>
          </a:xfrm>
          <a:prstGeom prst="rect">
            <a:avLst/>
          </a:prstGeom>
        </p:spPr>
      </p:pic>
    </p:spTree>
    <p:extLst>
      <p:ext uri="{BB962C8B-B14F-4D97-AF65-F5344CB8AC3E}">
        <p14:creationId xmlns:p14="http://schemas.microsoft.com/office/powerpoint/2010/main" val="238607065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F3A551-90CF-995A-BED7-F92D29D6F8D2}"/>
              </a:ext>
            </a:extLst>
          </p:cNvPr>
          <p:cNvSpPr/>
          <p:nvPr/>
        </p:nvSpPr>
        <p:spPr>
          <a:xfrm>
            <a:off x="-113270" y="0"/>
            <a:ext cx="12418540" cy="6858000"/>
          </a:xfrm>
          <a:prstGeom prst="rect">
            <a:avLst/>
          </a:prstGeom>
          <a:solidFill>
            <a:schemeClr val="bg2">
              <a:lumMod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5" name="Rectangle: Rounded Corners 4">
            <a:extLst>
              <a:ext uri="{FF2B5EF4-FFF2-40B4-BE49-F238E27FC236}">
                <a16:creationId xmlns:a16="http://schemas.microsoft.com/office/drawing/2014/main" id="{C83B5145-8C9F-3003-D366-8132F60F9A91}"/>
              </a:ext>
            </a:extLst>
          </p:cNvPr>
          <p:cNvSpPr/>
          <p:nvPr/>
        </p:nvSpPr>
        <p:spPr>
          <a:xfrm>
            <a:off x="215631" y="-2050569"/>
            <a:ext cx="1339178" cy="656493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3" name="Rectangle: Rounded Corners 12">
            <a:extLst>
              <a:ext uri="{FF2B5EF4-FFF2-40B4-BE49-F238E27FC236}">
                <a16:creationId xmlns:a16="http://schemas.microsoft.com/office/drawing/2014/main" id="{9915C769-8DDD-D5CB-07AF-361EEC4CB83A}"/>
              </a:ext>
            </a:extLst>
          </p:cNvPr>
          <p:cNvSpPr/>
          <p:nvPr/>
        </p:nvSpPr>
        <p:spPr>
          <a:xfrm>
            <a:off x="1936437" y="-1791486"/>
            <a:ext cx="1339178" cy="6001264"/>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4" name="Rectangle: Rounded Corners 13">
            <a:extLst>
              <a:ext uri="{FF2B5EF4-FFF2-40B4-BE49-F238E27FC236}">
                <a16:creationId xmlns:a16="http://schemas.microsoft.com/office/drawing/2014/main" id="{9B540FD5-2BBC-FF88-8255-506C42DEC72F}"/>
              </a:ext>
            </a:extLst>
          </p:cNvPr>
          <p:cNvSpPr/>
          <p:nvPr/>
        </p:nvSpPr>
        <p:spPr>
          <a:xfrm>
            <a:off x="3702336" y="-1775256"/>
            <a:ext cx="1337511" cy="656493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5" name="Rectangle: Rounded Corners 14">
            <a:extLst>
              <a:ext uri="{FF2B5EF4-FFF2-40B4-BE49-F238E27FC236}">
                <a16:creationId xmlns:a16="http://schemas.microsoft.com/office/drawing/2014/main" id="{1E78A647-E99F-140E-E2B0-E430149226E7}"/>
              </a:ext>
            </a:extLst>
          </p:cNvPr>
          <p:cNvSpPr/>
          <p:nvPr/>
        </p:nvSpPr>
        <p:spPr>
          <a:xfrm>
            <a:off x="5510542" y="-1775256"/>
            <a:ext cx="1339178" cy="5679989"/>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6" name="Rectangle: Rounded Corners 15">
            <a:extLst>
              <a:ext uri="{FF2B5EF4-FFF2-40B4-BE49-F238E27FC236}">
                <a16:creationId xmlns:a16="http://schemas.microsoft.com/office/drawing/2014/main" id="{AEF44F3F-C51B-DF38-47E7-35AD9767EB13}"/>
              </a:ext>
            </a:extLst>
          </p:cNvPr>
          <p:cNvSpPr/>
          <p:nvPr/>
        </p:nvSpPr>
        <p:spPr>
          <a:xfrm>
            <a:off x="7203743" y="-1831742"/>
            <a:ext cx="1339178" cy="656493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7" name="Rectangle: Rounded Corners 16">
            <a:extLst>
              <a:ext uri="{FF2B5EF4-FFF2-40B4-BE49-F238E27FC236}">
                <a16:creationId xmlns:a16="http://schemas.microsoft.com/office/drawing/2014/main" id="{EE66DDE1-CA82-C0F1-8A67-2C603C1EDA72}"/>
              </a:ext>
            </a:extLst>
          </p:cNvPr>
          <p:cNvSpPr/>
          <p:nvPr/>
        </p:nvSpPr>
        <p:spPr>
          <a:xfrm>
            <a:off x="8957174" y="-1775256"/>
            <a:ext cx="1339178" cy="656493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useBgFill="1">
        <p:nvSpPr>
          <p:cNvPr id="18" name="Rectangle: Rounded Corners 17">
            <a:extLst>
              <a:ext uri="{FF2B5EF4-FFF2-40B4-BE49-F238E27FC236}">
                <a16:creationId xmlns:a16="http://schemas.microsoft.com/office/drawing/2014/main" id="{B14977EE-E15B-68D2-8C77-FDDE4C7DE942}"/>
              </a:ext>
            </a:extLst>
          </p:cNvPr>
          <p:cNvSpPr/>
          <p:nvPr/>
        </p:nvSpPr>
        <p:spPr>
          <a:xfrm>
            <a:off x="10701808" y="-1819729"/>
            <a:ext cx="1339178" cy="573647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4">
            <a:extLst>
              <a:ext uri="{FF2B5EF4-FFF2-40B4-BE49-F238E27FC236}">
                <a16:creationId xmlns:a16="http://schemas.microsoft.com/office/drawing/2014/main" id="{BE8C725B-F267-F4C8-E694-A84A95BFFB70}"/>
              </a:ext>
            </a:extLst>
          </p:cNvPr>
          <p:cNvSpPr/>
          <p:nvPr/>
        </p:nvSpPr>
        <p:spPr>
          <a:xfrm>
            <a:off x="7296745" y="444500"/>
            <a:ext cx="716956" cy="678219"/>
          </a:xfrm>
          <a:custGeom>
            <a:avLst/>
            <a:gdLst/>
            <a:ahLst/>
            <a:cxnLst/>
            <a:rect l="l" t="t" r="r" b="b"/>
            <a:pathLst>
              <a:path w="1104755" h="1359318">
                <a:moveTo>
                  <a:pt x="0" y="0"/>
                </a:moveTo>
                <a:lnTo>
                  <a:pt x="1104755" y="0"/>
                </a:lnTo>
                <a:lnTo>
                  <a:pt x="1104755" y="1359317"/>
                </a:lnTo>
                <a:lnTo>
                  <a:pt x="0" y="135931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F158F371-BB84-A9D0-E7C0-E8152C2D6599}"/>
              </a:ext>
            </a:extLst>
          </p:cNvPr>
          <p:cNvSpPr/>
          <p:nvPr/>
        </p:nvSpPr>
        <p:spPr>
          <a:xfrm>
            <a:off x="7285983" y="3670300"/>
            <a:ext cx="849360" cy="837546"/>
          </a:xfrm>
          <a:custGeom>
            <a:avLst/>
            <a:gdLst/>
            <a:ahLst/>
            <a:cxnLst/>
            <a:rect l="l" t="t" r="r" b="b"/>
            <a:pathLst>
              <a:path w="8229600" h="4752594">
                <a:moveTo>
                  <a:pt x="0" y="0"/>
                </a:moveTo>
                <a:lnTo>
                  <a:pt x="8229600" y="0"/>
                </a:lnTo>
                <a:lnTo>
                  <a:pt x="8229600" y="4752594"/>
                </a:lnTo>
                <a:lnTo>
                  <a:pt x="0" y="475259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
            <a:extLst>
              <a:ext uri="{FF2B5EF4-FFF2-40B4-BE49-F238E27FC236}">
                <a16:creationId xmlns:a16="http://schemas.microsoft.com/office/drawing/2014/main" id="{46CF819B-559C-CE98-407C-E7BCEA213D80}"/>
              </a:ext>
            </a:extLst>
          </p:cNvPr>
          <p:cNvSpPr/>
          <p:nvPr/>
        </p:nvSpPr>
        <p:spPr>
          <a:xfrm>
            <a:off x="4083876" y="3542447"/>
            <a:ext cx="849360" cy="837546"/>
          </a:xfrm>
          <a:custGeom>
            <a:avLst/>
            <a:gdLst/>
            <a:ahLst/>
            <a:cxnLst/>
            <a:rect l="l" t="t" r="r" b="b"/>
            <a:pathLst>
              <a:path w="8229600" h="4752594">
                <a:moveTo>
                  <a:pt x="0" y="0"/>
                </a:moveTo>
                <a:lnTo>
                  <a:pt x="8229600" y="0"/>
                </a:lnTo>
                <a:lnTo>
                  <a:pt x="8229600" y="4752594"/>
                </a:lnTo>
                <a:lnTo>
                  <a:pt x="0" y="475259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4">
            <a:extLst>
              <a:ext uri="{FF2B5EF4-FFF2-40B4-BE49-F238E27FC236}">
                <a16:creationId xmlns:a16="http://schemas.microsoft.com/office/drawing/2014/main" id="{84DAF8A4-711B-7CEA-1738-95442B7E3D93}"/>
              </a:ext>
            </a:extLst>
          </p:cNvPr>
          <p:cNvSpPr/>
          <p:nvPr/>
        </p:nvSpPr>
        <p:spPr>
          <a:xfrm>
            <a:off x="5476738" y="1048509"/>
            <a:ext cx="936091" cy="917404"/>
          </a:xfrm>
          <a:custGeom>
            <a:avLst/>
            <a:gdLst/>
            <a:ahLst/>
            <a:cxnLst/>
            <a:rect l="l" t="t" r="r" b="b"/>
            <a:pathLst>
              <a:path w="1104755" h="1359318">
                <a:moveTo>
                  <a:pt x="0" y="0"/>
                </a:moveTo>
                <a:lnTo>
                  <a:pt x="1104755" y="0"/>
                </a:lnTo>
                <a:lnTo>
                  <a:pt x="1104755" y="1359317"/>
                </a:lnTo>
                <a:lnTo>
                  <a:pt x="0" y="135931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4">
            <a:extLst>
              <a:ext uri="{FF2B5EF4-FFF2-40B4-BE49-F238E27FC236}">
                <a16:creationId xmlns:a16="http://schemas.microsoft.com/office/drawing/2014/main" id="{3FCEE524-65A0-7871-CE94-2A57EBCE3FEE}"/>
              </a:ext>
            </a:extLst>
          </p:cNvPr>
          <p:cNvSpPr/>
          <p:nvPr/>
        </p:nvSpPr>
        <p:spPr>
          <a:xfrm>
            <a:off x="4118475" y="285173"/>
            <a:ext cx="849360" cy="837546"/>
          </a:xfrm>
          <a:custGeom>
            <a:avLst/>
            <a:gdLst/>
            <a:ahLst/>
            <a:cxnLst/>
            <a:rect l="l" t="t" r="r" b="b"/>
            <a:pathLst>
              <a:path w="1104755" h="1359318">
                <a:moveTo>
                  <a:pt x="0" y="0"/>
                </a:moveTo>
                <a:lnTo>
                  <a:pt x="1104755" y="0"/>
                </a:lnTo>
                <a:lnTo>
                  <a:pt x="1104755" y="1359317"/>
                </a:lnTo>
                <a:lnTo>
                  <a:pt x="0" y="135931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4">
            <a:extLst>
              <a:ext uri="{FF2B5EF4-FFF2-40B4-BE49-F238E27FC236}">
                <a16:creationId xmlns:a16="http://schemas.microsoft.com/office/drawing/2014/main" id="{EC7C3528-C313-BD88-446B-7CA5FC4F0410}"/>
              </a:ext>
            </a:extLst>
          </p:cNvPr>
          <p:cNvSpPr/>
          <p:nvPr/>
        </p:nvSpPr>
        <p:spPr>
          <a:xfrm>
            <a:off x="901373" y="444500"/>
            <a:ext cx="706870" cy="787400"/>
          </a:xfrm>
          <a:custGeom>
            <a:avLst/>
            <a:gdLst/>
            <a:ahLst/>
            <a:cxnLst/>
            <a:rect l="l" t="t" r="r" b="b"/>
            <a:pathLst>
              <a:path w="1104755" h="1359318">
                <a:moveTo>
                  <a:pt x="0" y="0"/>
                </a:moveTo>
                <a:lnTo>
                  <a:pt x="1104755" y="0"/>
                </a:lnTo>
                <a:lnTo>
                  <a:pt x="1104755" y="1359317"/>
                </a:lnTo>
                <a:lnTo>
                  <a:pt x="0" y="135931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a:extLst>
              <a:ext uri="{FF2B5EF4-FFF2-40B4-BE49-F238E27FC236}">
                <a16:creationId xmlns:a16="http://schemas.microsoft.com/office/drawing/2014/main" id="{1953F26D-109D-38F1-C780-416C3C46C6C0}"/>
              </a:ext>
            </a:extLst>
          </p:cNvPr>
          <p:cNvSpPr/>
          <p:nvPr/>
        </p:nvSpPr>
        <p:spPr>
          <a:xfrm>
            <a:off x="10845642" y="166158"/>
            <a:ext cx="626283" cy="710142"/>
          </a:xfrm>
          <a:custGeom>
            <a:avLst/>
            <a:gdLst/>
            <a:ahLst/>
            <a:cxnLst/>
            <a:rect l="l" t="t" r="r" b="b"/>
            <a:pathLst>
              <a:path w="1104755" h="1359318">
                <a:moveTo>
                  <a:pt x="0" y="0"/>
                </a:moveTo>
                <a:lnTo>
                  <a:pt x="1104755" y="0"/>
                </a:lnTo>
                <a:lnTo>
                  <a:pt x="1104755" y="1359317"/>
                </a:lnTo>
                <a:lnTo>
                  <a:pt x="0" y="135931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TextBox 33">
            <a:extLst>
              <a:ext uri="{FF2B5EF4-FFF2-40B4-BE49-F238E27FC236}">
                <a16:creationId xmlns:a16="http://schemas.microsoft.com/office/drawing/2014/main" id="{DF029057-ED36-630E-29C4-BDDA1C835AA1}"/>
              </a:ext>
            </a:extLst>
          </p:cNvPr>
          <p:cNvSpPr txBox="1"/>
          <p:nvPr/>
        </p:nvSpPr>
        <p:spPr>
          <a:xfrm>
            <a:off x="-296653" y="2152663"/>
            <a:ext cx="12145753" cy="1329595"/>
          </a:xfrm>
          <a:prstGeom prst="rect">
            <a:avLst/>
          </a:prstGeom>
        </p:spPr>
        <p:txBody>
          <a:bodyPr wrap="square" lIns="0" tIns="0" rIns="0" bIns="0" rtlCol="0" anchor="t">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a:rPr>
              <a:t>BÀI 18. VIỆT NAM TỪ NĂM 1976 ĐẾN NĂM 1991</a:t>
            </a:r>
          </a:p>
        </p:txBody>
      </p:sp>
      <p:sp>
        <p:nvSpPr>
          <p:cNvPr id="32" name="Google Shape;262;p33">
            <a:extLst>
              <a:ext uri="{FF2B5EF4-FFF2-40B4-BE49-F238E27FC236}">
                <a16:creationId xmlns:a16="http://schemas.microsoft.com/office/drawing/2014/main" id="{DEE33030-D46D-373D-2E72-845D7B60B4F5}"/>
              </a:ext>
            </a:extLst>
          </p:cNvPr>
          <p:cNvSpPr/>
          <p:nvPr/>
        </p:nvSpPr>
        <p:spPr>
          <a:xfrm>
            <a:off x="3482863" y="6204718"/>
            <a:ext cx="4158343" cy="239486"/>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FFFF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00"/>
              </a:solidFill>
              <a:effectLst/>
              <a:uLnTx/>
              <a:uFillTx/>
              <a:latin typeface="Aptos" panose="02110004020202020204"/>
              <a:ea typeface="+mn-ea"/>
              <a:cs typeface="+mn-cs"/>
            </a:endParaRPr>
          </a:p>
        </p:txBody>
      </p:sp>
      <p:sp>
        <p:nvSpPr>
          <p:cNvPr id="33" name="Freeform 4">
            <a:extLst>
              <a:ext uri="{FF2B5EF4-FFF2-40B4-BE49-F238E27FC236}">
                <a16:creationId xmlns:a16="http://schemas.microsoft.com/office/drawing/2014/main" id="{75512539-F7E8-1CA8-F555-6AA36BE4852A}"/>
              </a:ext>
            </a:extLst>
          </p:cNvPr>
          <p:cNvSpPr/>
          <p:nvPr/>
        </p:nvSpPr>
        <p:spPr>
          <a:xfrm>
            <a:off x="11061700" y="3916746"/>
            <a:ext cx="1183373" cy="1228004"/>
          </a:xfrm>
          <a:custGeom>
            <a:avLst/>
            <a:gdLst/>
            <a:ahLst/>
            <a:cxnLst/>
            <a:rect l="l" t="t" r="r" b="b"/>
            <a:pathLst>
              <a:path w="1104755" h="1359318">
                <a:moveTo>
                  <a:pt x="0" y="0"/>
                </a:moveTo>
                <a:lnTo>
                  <a:pt x="1104755" y="0"/>
                </a:lnTo>
                <a:lnTo>
                  <a:pt x="1104755" y="1359317"/>
                </a:lnTo>
                <a:lnTo>
                  <a:pt x="0" y="135931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4">
            <a:extLst>
              <a:ext uri="{FF2B5EF4-FFF2-40B4-BE49-F238E27FC236}">
                <a16:creationId xmlns:a16="http://schemas.microsoft.com/office/drawing/2014/main" id="{55F6C677-C2BA-8464-1343-40B8DCCFBD0A}"/>
              </a:ext>
            </a:extLst>
          </p:cNvPr>
          <p:cNvSpPr/>
          <p:nvPr/>
        </p:nvSpPr>
        <p:spPr>
          <a:xfrm flipH="1">
            <a:off x="-113271" y="4209778"/>
            <a:ext cx="1268969" cy="1363092"/>
          </a:xfrm>
          <a:custGeom>
            <a:avLst/>
            <a:gdLst/>
            <a:ahLst/>
            <a:cxnLst/>
            <a:rect l="l" t="t" r="r" b="b"/>
            <a:pathLst>
              <a:path w="1104755" h="1359318">
                <a:moveTo>
                  <a:pt x="0" y="0"/>
                </a:moveTo>
                <a:lnTo>
                  <a:pt x="1104755" y="0"/>
                </a:lnTo>
                <a:lnTo>
                  <a:pt x="1104755" y="1359317"/>
                </a:lnTo>
                <a:lnTo>
                  <a:pt x="0" y="135931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5" descr="dove">
            <a:extLst>
              <a:ext uri="{FF2B5EF4-FFF2-40B4-BE49-F238E27FC236}">
                <a16:creationId xmlns:a16="http://schemas.microsoft.com/office/drawing/2014/main" id="{FBA1B7A3-7153-DA3B-4BFE-3D7FBC9A87F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81201" y="5633059"/>
            <a:ext cx="2957646" cy="18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4093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9000"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99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decel="99000" fill="hold" grpId="0" nodeType="withEffect">
                                  <p:stCondLst>
                                    <p:cond delay="10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decel="9900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decel="9900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decel="99000" fill="hold" grpId="0" nodeType="withEffect">
                                  <p:stCondLst>
                                    <p:cond delay="125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500" fill="hold"/>
                                        <p:tgtEl>
                                          <p:spTgt spid="17"/>
                                        </p:tgtEl>
                                        <p:attrNameLst>
                                          <p:attrName>ppt_x</p:attrName>
                                        </p:attrNameLst>
                                      </p:cBhvr>
                                      <p:tavLst>
                                        <p:tav tm="0">
                                          <p:val>
                                            <p:strVal val="#ppt_x"/>
                                          </p:val>
                                        </p:tav>
                                        <p:tav tm="100000">
                                          <p:val>
                                            <p:strVal val="#ppt_x"/>
                                          </p:val>
                                        </p:tav>
                                      </p:tavLst>
                                    </p:anim>
                                    <p:anim calcmode="lin" valueType="num">
                                      <p:cBhvr additive="base">
                                        <p:cTn id="28" dur="1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decel="99000" fill="hold" grpId="0"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500" fill="hold"/>
                                        <p:tgtEl>
                                          <p:spTgt spid="18"/>
                                        </p:tgtEl>
                                        <p:attrNameLst>
                                          <p:attrName>ppt_x</p:attrName>
                                        </p:attrNameLst>
                                      </p:cBhvr>
                                      <p:tavLst>
                                        <p:tav tm="0">
                                          <p:val>
                                            <p:strVal val="#ppt_x"/>
                                          </p:val>
                                        </p:tav>
                                        <p:tav tm="100000">
                                          <p:val>
                                            <p:strVal val="#ppt_x"/>
                                          </p:val>
                                        </p:tav>
                                      </p:tavLst>
                                    </p:anim>
                                    <p:anim calcmode="lin" valueType="num">
                                      <p:cBhvr additive="base">
                                        <p:cTn id="32" dur="1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8" decel="100000" fill="hold" grpId="0" nodeType="withEffect">
                                  <p:stCondLst>
                                    <p:cond delay="50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1250" fill="hold"/>
                                        <p:tgtEl>
                                          <p:spTgt spid="31"/>
                                        </p:tgtEl>
                                        <p:attrNameLst>
                                          <p:attrName>ppt_x</p:attrName>
                                        </p:attrNameLst>
                                      </p:cBhvr>
                                      <p:tavLst>
                                        <p:tav tm="0">
                                          <p:val>
                                            <p:strVal val="0-#ppt_w/2"/>
                                          </p:val>
                                        </p:tav>
                                        <p:tav tm="100000">
                                          <p:val>
                                            <p:strVal val="#ppt_x"/>
                                          </p:val>
                                        </p:tav>
                                      </p:tavLst>
                                    </p:anim>
                                    <p:anim calcmode="lin" valueType="num">
                                      <p:cBhvr additive="base">
                                        <p:cTn id="36" dur="1250" fill="hold"/>
                                        <p:tgtEl>
                                          <p:spTgt spid="31"/>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50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17" grpId="0" animBg="1"/>
      <p:bldP spid="18" grpId="0" animBg="1"/>
      <p:bldP spid="31" grpId="0"/>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7" name="Rectangle 46"/>
          <p:cNvSpPr/>
          <p:nvPr/>
        </p:nvSpPr>
        <p:spPr>
          <a:xfrm>
            <a:off x="6629400" y="1837453"/>
            <a:ext cx="914400" cy="10058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itchFamily="18" charset="0"/>
                <a:cs typeface="Times New Roman" pitchFamily="18" charset="0"/>
              </a:rPr>
              <a:t>A</a:t>
            </a:r>
          </a:p>
        </p:txBody>
      </p:sp>
      <p:sp>
        <p:nvSpPr>
          <p:cNvPr id="50" name="Rectangle 49"/>
          <p:cNvSpPr/>
          <p:nvPr/>
        </p:nvSpPr>
        <p:spPr>
          <a:xfrm>
            <a:off x="1676400" y="2268241"/>
            <a:ext cx="914400" cy="10058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800" b="1" dirty="0">
                <a:latin typeface="Times New Roman" pitchFamily="18" charset="0"/>
                <a:cs typeface="Times New Roman" pitchFamily="18" charset="0"/>
              </a:rPr>
              <a:t>A</a:t>
            </a:r>
          </a:p>
        </p:txBody>
      </p:sp>
      <p:sp>
        <p:nvSpPr>
          <p:cNvPr id="51" name="Rectangle 50"/>
          <p:cNvSpPr/>
          <p:nvPr/>
        </p:nvSpPr>
        <p:spPr>
          <a:xfrm rot="20963322">
            <a:off x="2598759" y="2576169"/>
            <a:ext cx="914400" cy="1005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800" b="1">
                <a:latin typeface="Times New Roman" pitchFamily="18" charset="0"/>
                <a:cs typeface="Times New Roman" pitchFamily="18" charset="0"/>
              </a:rPr>
              <a:t>I</a:t>
            </a:r>
          </a:p>
        </p:txBody>
      </p:sp>
      <p:sp>
        <p:nvSpPr>
          <p:cNvPr id="52" name="Rectangle 51"/>
          <p:cNvSpPr/>
          <p:nvPr/>
        </p:nvSpPr>
        <p:spPr>
          <a:xfrm rot="317388">
            <a:off x="4464019" y="2078351"/>
            <a:ext cx="914400" cy="100584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800" b="1">
                <a:latin typeface="Times New Roman" pitchFamily="18" charset="0"/>
                <a:cs typeface="Times New Roman" pitchFamily="18" charset="0"/>
              </a:rPr>
              <a:t>N</a:t>
            </a:r>
          </a:p>
        </p:txBody>
      </p:sp>
      <p:sp>
        <p:nvSpPr>
          <p:cNvPr id="53" name="Rectangle 52"/>
          <p:cNvSpPr/>
          <p:nvPr/>
        </p:nvSpPr>
        <p:spPr>
          <a:xfrm>
            <a:off x="5432671" y="1772772"/>
            <a:ext cx="914400" cy="1005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itchFamily="18" charset="0"/>
                <a:cs typeface="Times New Roman" pitchFamily="18" charset="0"/>
              </a:rPr>
              <a:t>H</a:t>
            </a:r>
          </a:p>
        </p:txBody>
      </p:sp>
      <p:sp>
        <p:nvSpPr>
          <p:cNvPr id="54" name="Rectangle 53"/>
          <p:cNvSpPr/>
          <p:nvPr/>
        </p:nvSpPr>
        <p:spPr>
          <a:xfrm rot="21268726">
            <a:off x="7735811" y="1894874"/>
            <a:ext cx="914400" cy="10058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800" b="1">
                <a:latin typeface="Times New Roman" pitchFamily="18" charset="0"/>
                <a:cs typeface="Times New Roman" pitchFamily="18" charset="0"/>
              </a:rPr>
              <a:t>N</a:t>
            </a:r>
          </a:p>
        </p:txBody>
      </p:sp>
      <p:sp>
        <p:nvSpPr>
          <p:cNvPr id="55" name="Rectangle 54"/>
          <p:cNvSpPr/>
          <p:nvPr/>
        </p:nvSpPr>
        <p:spPr>
          <a:xfrm rot="3202443">
            <a:off x="9058378" y="1878119"/>
            <a:ext cx="914400" cy="1005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800" b="1">
                <a:latin typeface="Times New Roman" pitchFamily="18" charset="0"/>
                <a:cs typeface="Times New Roman" pitchFamily="18" charset="0"/>
              </a:rPr>
              <a:t>H</a:t>
            </a:r>
          </a:p>
        </p:txBody>
      </p:sp>
      <p:sp>
        <p:nvSpPr>
          <p:cNvPr id="56" name="Rectangle 55"/>
          <p:cNvSpPr/>
          <p:nvPr/>
        </p:nvSpPr>
        <p:spPr>
          <a:xfrm>
            <a:off x="6248400" y="3962400"/>
            <a:ext cx="914400" cy="1005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800" b="1">
                <a:latin typeface="Times New Roman" pitchFamily="18" charset="0"/>
                <a:cs typeface="Times New Roman" pitchFamily="18" charset="0"/>
              </a:rPr>
              <a:t>H</a:t>
            </a:r>
          </a:p>
        </p:txBody>
      </p:sp>
      <p:sp>
        <p:nvSpPr>
          <p:cNvPr id="57" name="Rectangle 56"/>
          <p:cNvSpPr/>
          <p:nvPr/>
        </p:nvSpPr>
        <p:spPr>
          <a:xfrm>
            <a:off x="7391400" y="4314092"/>
            <a:ext cx="914400" cy="10058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8800" b="1">
                <a:latin typeface="Times New Roman" pitchFamily="18" charset="0"/>
                <a:cs typeface="Times New Roman" pitchFamily="18" charset="0"/>
              </a:rPr>
              <a:t>Ơ</a:t>
            </a:r>
          </a:p>
        </p:txBody>
      </p:sp>
      <p:sp>
        <p:nvSpPr>
          <p:cNvPr id="58" name="Rectangle 57"/>
          <p:cNvSpPr/>
          <p:nvPr/>
        </p:nvSpPr>
        <p:spPr>
          <a:xfrm>
            <a:off x="8493940" y="3947160"/>
            <a:ext cx="914400" cy="1005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800" b="1">
                <a:latin typeface="Times New Roman" pitchFamily="18" charset="0"/>
                <a:cs typeface="Times New Roman" pitchFamily="18" charset="0"/>
              </a:rPr>
              <a:t>N</a:t>
            </a:r>
          </a:p>
        </p:txBody>
      </p:sp>
      <p:sp>
        <p:nvSpPr>
          <p:cNvPr id="59" name="Rectangle 58"/>
          <p:cNvSpPr/>
          <p:nvPr/>
        </p:nvSpPr>
        <p:spPr>
          <a:xfrm rot="20963322">
            <a:off x="2665736" y="2567516"/>
            <a:ext cx="914400" cy="1005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800" b="1">
                <a:latin typeface="Times New Roman" pitchFamily="18" charset="0"/>
                <a:cs typeface="Times New Roman" pitchFamily="18" charset="0"/>
              </a:rPr>
              <a:t>I</a:t>
            </a:r>
          </a:p>
        </p:txBody>
      </p:sp>
      <p:sp>
        <p:nvSpPr>
          <p:cNvPr id="60" name="Rectangle 59"/>
          <p:cNvSpPr/>
          <p:nvPr/>
        </p:nvSpPr>
        <p:spPr>
          <a:xfrm rot="317388">
            <a:off x="4530996" y="2069698"/>
            <a:ext cx="914400" cy="100584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800" b="1">
                <a:latin typeface="Times New Roman" pitchFamily="18" charset="0"/>
                <a:cs typeface="Times New Roman" pitchFamily="18" charset="0"/>
              </a:rPr>
              <a:t>N</a:t>
            </a:r>
          </a:p>
        </p:txBody>
      </p:sp>
      <p:sp>
        <p:nvSpPr>
          <p:cNvPr id="61" name="Rectangle 60"/>
          <p:cNvSpPr/>
          <p:nvPr/>
        </p:nvSpPr>
        <p:spPr>
          <a:xfrm>
            <a:off x="5499648" y="1764119"/>
            <a:ext cx="914400" cy="1005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itchFamily="18" charset="0"/>
                <a:cs typeface="Times New Roman" pitchFamily="18" charset="0"/>
              </a:rPr>
              <a:t>H</a:t>
            </a:r>
          </a:p>
        </p:txBody>
      </p:sp>
      <p:sp>
        <p:nvSpPr>
          <p:cNvPr id="62" name="Rectangle 61"/>
          <p:cNvSpPr/>
          <p:nvPr/>
        </p:nvSpPr>
        <p:spPr>
          <a:xfrm rot="21268726">
            <a:off x="7818668" y="1894872"/>
            <a:ext cx="914400" cy="10058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800" b="1">
                <a:latin typeface="Times New Roman" pitchFamily="18" charset="0"/>
                <a:cs typeface="Times New Roman" pitchFamily="18" charset="0"/>
              </a:rPr>
              <a:t>N</a:t>
            </a:r>
          </a:p>
        </p:txBody>
      </p:sp>
      <p:sp>
        <p:nvSpPr>
          <p:cNvPr id="63" name="Rectangle 62"/>
          <p:cNvSpPr/>
          <p:nvPr/>
        </p:nvSpPr>
        <p:spPr>
          <a:xfrm rot="3202443">
            <a:off x="9125355" y="1869466"/>
            <a:ext cx="914400" cy="1005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800" b="1">
                <a:latin typeface="Times New Roman" pitchFamily="18" charset="0"/>
                <a:cs typeface="Times New Roman" pitchFamily="18" charset="0"/>
              </a:rPr>
              <a:t>H</a:t>
            </a:r>
          </a:p>
        </p:txBody>
      </p:sp>
      <p:sp>
        <p:nvSpPr>
          <p:cNvPr id="49" name="Rectangle 48"/>
          <p:cNvSpPr/>
          <p:nvPr/>
        </p:nvSpPr>
        <p:spPr>
          <a:xfrm>
            <a:off x="6696377" y="1828800"/>
            <a:ext cx="914400" cy="10058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itchFamily="18" charset="0"/>
                <a:cs typeface="Times New Roman" pitchFamily="18" charset="0"/>
              </a:rPr>
              <a:t>A</a:t>
            </a:r>
          </a:p>
        </p:txBody>
      </p:sp>
      <p:pic>
        <p:nvPicPr>
          <p:cNvPr id="2" name="Luật chơi Các nhóm 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7782" y="702582"/>
            <a:ext cx="487363" cy="487363"/>
          </a:xfrm>
          <a:prstGeom prst="rect">
            <a:avLst/>
          </a:prstGeom>
        </p:spPr>
      </p:pic>
    </p:spTree>
    <p:extLst>
      <p:ext uri="{BB962C8B-B14F-4D97-AF65-F5344CB8AC3E}">
        <p14:creationId xmlns:p14="http://schemas.microsoft.com/office/powerpoint/2010/main" val="4117991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91D506-DC2A-EAD2-7A3B-1EDE96B29E21}"/>
              </a:ext>
            </a:extLst>
          </p:cNvPr>
          <p:cNvSpPr txBox="1"/>
          <p:nvPr/>
        </p:nvSpPr>
        <p:spPr>
          <a:xfrm>
            <a:off x="165676" y="0"/>
            <a:ext cx="11860647" cy="492443"/>
          </a:xfrm>
          <a:prstGeom prst="rect">
            <a:avLst/>
          </a:prstGeom>
          <a:solidFill>
            <a:schemeClr val="accent4">
              <a:lumMod val="60000"/>
              <a:lumOff val="40000"/>
            </a:schemeClr>
          </a:solidFill>
        </p:spPr>
        <p:txBody>
          <a:bodyPr wrap="square" lIns="0" tIns="0" rIns="0" bIns="0" rtlCol="0">
            <a:spAutoFit/>
          </a:bodyPr>
          <a:lstStyle/>
          <a:p>
            <a:pPr algn="ctr">
              <a:defRPr/>
            </a:pPr>
            <a:r>
              <a:rPr lang="en-US" sz="3200" b="1" dirty="0" smtClean="0">
                <a:solidFill>
                  <a:schemeClr val="tx1">
                    <a:lumMod val="95000"/>
                    <a:lumOff val="5000"/>
                  </a:schemeClr>
                </a:solidFill>
                <a:latin typeface="Times  New Roman"/>
                <a:ea typeface="Times New Roman" panose="02020603050405020304" pitchFamily="18" charset="0"/>
                <a:cs typeface="Times New Roman" panose="02020603050405020304" pitchFamily="18" charset="0"/>
              </a:rPr>
              <a:t>PHIẾU HỌC TẬP </a:t>
            </a:r>
            <a:endParaRPr lang="en-US" sz="3200" b="1" dirty="0">
              <a:solidFill>
                <a:schemeClr val="tx1">
                  <a:lumMod val="95000"/>
                  <a:lumOff val="5000"/>
                </a:schemeClr>
              </a:solidFill>
              <a:latin typeface="Times  New Roman"/>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054BDD3-3EF2-3E90-B52B-BC54F4FC78C8}"/>
              </a:ext>
            </a:extLst>
          </p:cNvPr>
          <p:cNvPicPr>
            <a:picLocks noChangeAspect="1"/>
          </p:cNvPicPr>
          <p:nvPr/>
        </p:nvPicPr>
        <p:blipFill>
          <a:blip r:embed="rId3"/>
          <a:stretch>
            <a:fillRect/>
          </a:stretch>
        </p:blipFill>
        <p:spPr>
          <a:xfrm>
            <a:off x="-87862" y="0"/>
            <a:ext cx="1249788" cy="908383"/>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1312485204"/>
              </p:ext>
            </p:extLst>
          </p:nvPr>
        </p:nvGraphicFramePr>
        <p:xfrm>
          <a:off x="0" y="840920"/>
          <a:ext cx="12192000" cy="5386087"/>
        </p:xfrm>
        <a:graphic>
          <a:graphicData uri="http://schemas.openxmlformats.org/drawingml/2006/table">
            <a:tbl>
              <a:tblPr firstRow="1" firstCol="1" bandRow="1">
                <a:tableStyleId>{93296810-A885-4BE3-A3E7-6D5BEEA58F35}</a:tableStyleId>
              </a:tblPr>
              <a:tblGrid>
                <a:gridCol w="2751521">
                  <a:extLst>
                    <a:ext uri="{9D8B030D-6E8A-4147-A177-3AD203B41FA5}">
                      <a16:colId xmlns:a16="http://schemas.microsoft.com/office/drawing/2014/main" val="1463290907"/>
                    </a:ext>
                  </a:extLst>
                </a:gridCol>
                <a:gridCol w="3461500">
                  <a:extLst>
                    <a:ext uri="{9D8B030D-6E8A-4147-A177-3AD203B41FA5}">
                      <a16:colId xmlns:a16="http://schemas.microsoft.com/office/drawing/2014/main" val="1815308563"/>
                    </a:ext>
                  </a:extLst>
                </a:gridCol>
                <a:gridCol w="3321870">
                  <a:extLst>
                    <a:ext uri="{9D8B030D-6E8A-4147-A177-3AD203B41FA5}">
                      <a16:colId xmlns:a16="http://schemas.microsoft.com/office/drawing/2014/main" val="3438793552"/>
                    </a:ext>
                  </a:extLst>
                </a:gridCol>
                <a:gridCol w="2657109">
                  <a:extLst>
                    <a:ext uri="{9D8B030D-6E8A-4147-A177-3AD203B41FA5}">
                      <a16:colId xmlns:a16="http://schemas.microsoft.com/office/drawing/2014/main" val="989860033"/>
                    </a:ext>
                  </a:extLst>
                </a:gridCol>
              </a:tblGrid>
              <a:tr h="1080859">
                <a:tc>
                  <a:txBody>
                    <a:bodyPr/>
                    <a:lstStyle/>
                    <a:p>
                      <a:pPr algn="ctr">
                        <a:lnSpc>
                          <a:spcPct val="115000"/>
                        </a:lnSpc>
                        <a:spcAft>
                          <a:spcPts val="0"/>
                        </a:spcAft>
                      </a:pPr>
                      <a:r>
                        <a:rPr lang="en-US" sz="3200" kern="0" dirty="0" err="1">
                          <a:effectLst/>
                          <a:latin typeface="Times  New Roman"/>
                        </a:rPr>
                        <a:t>Nguyên</a:t>
                      </a:r>
                      <a:r>
                        <a:rPr lang="en-US" sz="3200" kern="0" dirty="0">
                          <a:effectLst/>
                          <a:latin typeface="Times  New Roman"/>
                        </a:rPr>
                        <a:t> </a:t>
                      </a:r>
                      <a:r>
                        <a:rPr lang="en-US" sz="3200" kern="0" dirty="0" err="1">
                          <a:effectLst/>
                          <a:latin typeface="Times  New Roman"/>
                        </a:rPr>
                        <a:t>nhân</a:t>
                      </a:r>
                      <a:r>
                        <a:rPr lang="en-US" sz="3200" kern="0" dirty="0">
                          <a:effectLst/>
                          <a:latin typeface="Times  New Roman"/>
                        </a:rPr>
                        <a:t> </a:t>
                      </a:r>
                      <a:endParaRPr lang="en-US" sz="32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ctr">
                        <a:lnSpc>
                          <a:spcPct val="115000"/>
                        </a:lnSpc>
                        <a:spcAft>
                          <a:spcPts val="0"/>
                        </a:spcAft>
                      </a:pPr>
                      <a:r>
                        <a:rPr lang="en-US" sz="3200" kern="0" dirty="0" err="1">
                          <a:effectLst/>
                          <a:latin typeface="Times  New Roman"/>
                        </a:rPr>
                        <a:t>Nội</a:t>
                      </a:r>
                      <a:r>
                        <a:rPr lang="en-US" sz="3200" kern="0" dirty="0">
                          <a:effectLst/>
                          <a:latin typeface="Times  New Roman"/>
                        </a:rPr>
                        <a:t> dung</a:t>
                      </a:r>
                      <a:endParaRPr lang="en-US" sz="32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ctr">
                        <a:lnSpc>
                          <a:spcPct val="115000"/>
                        </a:lnSpc>
                        <a:spcAft>
                          <a:spcPts val="0"/>
                        </a:spcAft>
                      </a:pPr>
                      <a:r>
                        <a:rPr lang="en-US" sz="3200" kern="0">
                          <a:effectLst/>
                        </a:rPr>
                        <a:t>Kết quả</a:t>
                      </a:r>
                      <a:endParaRPr lang="en-US" sz="3200" kern="10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ctr">
                        <a:lnSpc>
                          <a:spcPct val="115000"/>
                        </a:lnSpc>
                        <a:spcAft>
                          <a:spcPts val="0"/>
                        </a:spcAft>
                      </a:pPr>
                      <a:r>
                        <a:rPr lang="en-US" sz="3200" kern="0" dirty="0">
                          <a:effectLst/>
                        </a:rPr>
                        <a:t>Ý </a:t>
                      </a:r>
                      <a:r>
                        <a:rPr lang="en-US" sz="3200" kern="0" dirty="0" err="1">
                          <a:effectLst/>
                        </a:rPr>
                        <a:t>nghĩa</a:t>
                      </a:r>
                      <a:endParaRPr lang="en-US" sz="32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extLst>
                  <a:ext uri="{0D108BD9-81ED-4DB2-BD59-A6C34878D82A}">
                    <a16:rowId xmlns:a16="http://schemas.microsoft.com/office/drawing/2014/main" val="1827364400"/>
                  </a:ext>
                </a:extLst>
              </a:tr>
              <a:tr h="4305228">
                <a:tc>
                  <a:txBody>
                    <a:bodyPr/>
                    <a:lstStyle/>
                    <a:p>
                      <a:pPr algn="just">
                        <a:lnSpc>
                          <a:spcPct val="115000"/>
                        </a:lnSpc>
                        <a:spcAft>
                          <a:spcPts val="0"/>
                        </a:spcAft>
                      </a:pPr>
                      <a:endParaRPr lang="en-US" sz="20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just">
                        <a:lnSpc>
                          <a:spcPct val="115000"/>
                        </a:lnSpc>
                        <a:spcAft>
                          <a:spcPts val="0"/>
                        </a:spcAft>
                      </a:pPr>
                      <a:endParaRPr lang="en-US" sz="32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just">
                        <a:lnSpc>
                          <a:spcPct val="115000"/>
                        </a:lnSpc>
                        <a:spcAft>
                          <a:spcPts val="0"/>
                        </a:spcAft>
                      </a:pPr>
                      <a:endParaRPr lang="en-US" sz="32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tc>
                  <a:txBody>
                    <a:bodyPr/>
                    <a:lstStyle/>
                    <a:p>
                      <a:pPr algn="just">
                        <a:lnSpc>
                          <a:spcPct val="115000"/>
                        </a:lnSpc>
                        <a:spcAft>
                          <a:spcPts val="0"/>
                        </a:spcAft>
                      </a:pPr>
                      <a:endParaRPr lang="en-US" sz="3200" kern="100" dirty="0">
                        <a:effectLst/>
                        <a:latin typeface="Times  New Roman"/>
                        <a:ea typeface="Malgun Gothic" panose="020B0503020000020004" pitchFamily="34" charset="-127"/>
                        <a:cs typeface="Times New Roman" panose="02020603050405020304" pitchFamily="18" charset="0"/>
                      </a:endParaRPr>
                    </a:p>
                  </a:txBody>
                  <a:tcPr marL="52391" marR="52391" marT="0" marB="0"/>
                </a:tc>
                <a:extLst>
                  <a:ext uri="{0D108BD9-81ED-4DB2-BD59-A6C34878D82A}">
                    <a16:rowId xmlns:a16="http://schemas.microsoft.com/office/drawing/2014/main" val="1078452161"/>
                  </a:ext>
                </a:extLst>
              </a:tr>
            </a:tbl>
          </a:graphicData>
        </a:graphic>
      </p:graphicFrame>
    </p:spTree>
    <p:extLst>
      <p:ext uri="{BB962C8B-B14F-4D97-AF65-F5344CB8AC3E}">
        <p14:creationId xmlns:p14="http://schemas.microsoft.com/office/powerpoint/2010/main" val="3081116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7" name="Rectangle 46"/>
          <p:cNvSpPr/>
          <p:nvPr/>
        </p:nvSpPr>
        <p:spPr>
          <a:xfrm>
            <a:off x="6629400" y="1837453"/>
            <a:ext cx="914400" cy="10058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itchFamily="18" charset="0"/>
                <a:cs typeface="Times New Roman" pitchFamily="18" charset="0"/>
              </a:rPr>
              <a:t>A</a:t>
            </a:r>
          </a:p>
        </p:txBody>
      </p:sp>
      <p:sp>
        <p:nvSpPr>
          <p:cNvPr id="50" name="Rectangle 49"/>
          <p:cNvSpPr/>
          <p:nvPr/>
        </p:nvSpPr>
        <p:spPr>
          <a:xfrm>
            <a:off x="1676400" y="2268241"/>
            <a:ext cx="914400" cy="10058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800" b="1" dirty="0">
                <a:latin typeface="Times New Roman" pitchFamily="18" charset="0"/>
                <a:cs typeface="Times New Roman" pitchFamily="18" charset="0"/>
              </a:rPr>
              <a:t>A</a:t>
            </a:r>
          </a:p>
        </p:txBody>
      </p:sp>
      <p:sp>
        <p:nvSpPr>
          <p:cNvPr id="51" name="Rectangle 50"/>
          <p:cNvSpPr/>
          <p:nvPr/>
        </p:nvSpPr>
        <p:spPr>
          <a:xfrm rot="20963322">
            <a:off x="2598759" y="2576169"/>
            <a:ext cx="914400" cy="1005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800" b="1">
                <a:latin typeface="Times New Roman" pitchFamily="18" charset="0"/>
                <a:cs typeface="Times New Roman" pitchFamily="18" charset="0"/>
              </a:rPr>
              <a:t>I</a:t>
            </a:r>
          </a:p>
        </p:txBody>
      </p:sp>
      <p:sp>
        <p:nvSpPr>
          <p:cNvPr id="52" name="Rectangle 51"/>
          <p:cNvSpPr/>
          <p:nvPr/>
        </p:nvSpPr>
        <p:spPr>
          <a:xfrm rot="317388">
            <a:off x="4464019" y="2078351"/>
            <a:ext cx="914400" cy="100584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800" b="1">
                <a:latin typeface="Times New Roman" pitchFamily="18" charset="0"/>
                <a:cs typeface="Times New Roman" pitchFamily="18" charset="0"/>
              </a:rPr>
              <a:t>N</a:t>
            </a:r>
          </a:p>
        </p:txBody>
      </p:sp>
      <p:sp>
        <p:nvSpPr>
          <p:cNvPr id="53" name="Rectangle 52"/>
          <p:cNvSpPr/>
          <p:nvPr/>
        </p:nvSpPr>
        <p:spPr>
          <a:xfrm>
            <a:off x="5432671" y="1772772"/>
            <a:ext cx="914400" cy="1005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itchFamily="18" charset="0"/>
                <a:cs typeface="Times New Roman" pitchFamily="18" charset="0"/>
              </a:rPr>
              <a:t>H</a:t>
            </a:r>
          </a:p>
        </p:txBody>
      </p:sp>
      <p:sp>
        <p:nvSpPr>
          <p:cNvPr id="54" name="Rectangle 53"/>
          <p:cNvSpPr/>
          <p:nvPr/>
        </p:nvSpPr>
        <p:spPr>
          <a:xfrm rot="21268726">
            <a:off x="7735811" y="1894874"/>
            <a:ext cx="914400" cy="10058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800" b="1">
                <a:latin typeface="Times New Roman" pitchFamily="18" charset="0"/>
                <a:cs typeface="Times New Roman" pitchFamily="18" charset="0"/>
              </a:rPr>
              <a:t>N</a:t>
            </a:r>
          </a:p>
        </p:txBody>
      </p:sp>
      <p:sp>
        <p:nvSpPr>
          <p:cNvPr id="55" name="Rectangle 54"/>
          <p:cNvSpPr/>
          <p:nvPr/>
        </p:nvSpPr>
        <p:spPr>
          <a:xfrm rot="3202443">
            <a:off x="9058378" y="1878119"/>
            <a:ext cx="914400" cy="1005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800" b="1">
                <a:latin typeface="Times New Roman" pitchFamily="18" charset="0"/>
                <a:cs typeface="Times New Roman" pitchFamily="18" charset="0"/>
              </a:rPr>
              <a:t>H</a:t>
            </a:r>
          </a:p>
        </p:txBody>
      </p:sp>
      <p:sp>
        <p:nvSpPr>
          <p:cNvPr id="56" name="Rectangle 55"/>
          <p:cNvSpPr/>
          <p:nvPr/>
        </p:nvSpPr>
        <p:spPr>
          <a:xfrm>
            <a:off x="6248400" y="3962400"/>
            <a:ext cx="914400" cy="1005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800" b="1" dirty="0">
                <a:latin typeface="Times New Roman" pitchFamily="18" charset="0"/>
                <a:cs typeface="Times New Roman" pitchFamily="18" charset="0"/>
              </a:rPr>
              <a:t>H</a:t>
            </a:r>
          </a:p>
        </p:txBody>
      </p:sp>
      <p:sp>
        <p:nvSpPr>
          <p:cNvPr id="57" name="Rectangle 56"/>
          <p:cNvSpPr/>
          <p:nvPr/>
        </p:nvSpPr>
        <p:spPr>
          <a:xfrm>
            <a:off x="7391400" y="4314092"/>
            <a:ext cx="914400" cy="10058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8800" b="1">
                <a:latin typeface="Times New Roman" pitchFamily="18" charset="0"/>
                <a:cs typeface="Times New Roman" pitchFamily="18" charset="0"/>
              </a:rPr>
              <a:t>Ơ</a:t>
            </a:r>
          </a:p>
        </p:txBody>
      </p:sp>
      <p:sp>
        <p:nvSpPr>
          <p:cNvPr id="58" name="Rectangle 57"/>
          <p:cNvSpPr/>
          <p:nvPr/>
        </p:nvSpPr>
        <p:spPr>
          <a:xfrm>
            <a:off x="8493940" y="3947160"/>
            <a:ext cx="914400" cy="1005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800" b="1">
                <a:latin typeface="Times New Roman" pitchFamily="18" charset="0"/>
                <a:cs typeface="Times New Roman" pitchFamily="18" charset="0"/>
              </a:rPr>
              <a:t>N</a:t>
            </a:r>
          </a:p>
        </p:txBody>
      </p:sp>
      <p:sp>
        <p:nvSpPr>
          <p:cNvPr id="59" name="Rectangle 58"/>
          <p:cNvSpPr/>
          <p:nvPr/>
        </p:nvSpPr>
        <p:spPr>
          <a:xfrm rot="20963322">
            <a:off x="2665736" y="2567516"/>
            <a:ext cx="914400" cy="1005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800" b="1">
                <a:latin typeface="Times New Roman" pitchFamily="18" charset="0"/>
                <a:cs typeface="Times New Roman" pitchFamily="18" charset="0"/>
              </a:rPr>
              <a:t>I</a:t>
            </a:r>
          </a:p>
        </p:txBody>
      </p:sp>
      <p:sp>
        <p:nvSpPr>
          <p:cNvPr id="60" name="Rectangle 59"/>
          <p:cNvSpPr/>
          <p:nvPr/>
        </p:nvSpPr>
        <p:spPr>
          <a:xfrm rot="317388">
            <a:off x="4530996" y="2069698"/>
            <a:ext cx="914400" cy="100584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800" b="1">
                <a:latin typeface="Times New Roman" pitchFamily="18" charset="0"/>
                <a:cs typeface="Times New Roman" pitchFamily="18" charset="0"/>
              </a:rPr>
              <a:t>N</a:t>
            </a:r>
          </a:p>
        </p:txBody>
      </p:sp>
      <p:sp>
        <p:nvSpPr>
          <p:cNvPr id="61" name="Rectangle 60"/>
          <p:cNvSpPr/>
          <p:nvPr/>
        </p:nvSpPr>
        <p:spPr>
          <a:xfrm>
            <a:off x="5499648" y="1764119"/>
            <a:ext cx="914400" cy="1005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itchFamily="18" charset="0"/>
                <a:cs typeface="Times New Roman" pitchFamily="18" charset="0"/>
              </a:rPr>
              <a:t>H</a:t>
            </a:r>
          </a:p>
        </p:txBody>
      </p:sp>
      <p:sp>
        <p:nvSpPr>
          <p:cNvPr id="62" name="Rectangle 61"/>
          <p:cNvSpPr/>
          <p:nvPr/>
        </p:nvSpPr>
        <p:spPr>
          <a:xfrm rot="21268726">
            <a:off x="7818668" y="1894872"/>
            <a:ext cx="914400" cy="10058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800" b="1">
                <a:latin typeface="Times New Roman" pitchFamily="18" charset="0"/>
                <a:cs typeface="Times New Roman" pitchFamily="18" charset="0"/>
              </a:rPr>
              <a:t>N</a:t>
            </a:r>
          </a:p>
        </p:txBody>
      </p:sp>
      <p:sp>
        <p:nvSpPr>
          <p:cNvPr id="63" name="Rectangle 62"/>
          <p:cNvSpPr/>
          <p:nvPr/>
        </p:nvSpPr>
        <p:spPr>
          <a:xfrm rot="3202443">
            <a:off x="9125355" y="1869466"/>
            <a:ext cx="914400" cy="1005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800" b="1">
                <a:latin typeface="Times New Roman" pitchFamily="18" charset="0"/>
                <a:cs typeface="Times New Roman" pitchFamily="18" charset="0"/>
              </a:rPr>
              <a:t>H</a:t>
            </a:r>
          </a:p>
        </p:txBody>
      </p:sp>
      <p:sp>
        <p:nvSpPr>
          <p:cNvPr id="49" name="Rectangle 48"/>
          <p:cNvSpPr/>
          <p:nvPr/>
        </p:nvSpPr>
        <p:spPr>
          <a:xfrm>
            <a:off x="6696377" y="1828800"/>
            <a:ext cx="914400" cy="10058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itchFamily="18" charset="0"/>
                <a:cs typeface="Times New Roman" pitchFamily="18" charset="0"/>
              </a:rPr>
              <a:t>A</a:t>
            </a:r>
          </a:p>
        </p:txBody>
      </p:sp>
      <p:pic>
        <p:nvPicPr>
          <p:cNvPr id="2" name="5 phút đếm ngược nhạc vui vẻ hào hứng cho hoạt động nhó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336148"/>
            <a:ext cx="4486577" cy="2521852"/>
          </a:xfrm>
          <a:prstGeom prst="rect">
            <a:avLst/>
          </a:prstGeom>
        </p:spPr>
      </p:pic>
    </p:spTree>
    <p:extLst>
      <p:ext uri="{BB962C8B-B14F-4D97-AF65-F5344CB8AC3E}">
        <p14:creationId xmlns:p14="http://schemas.microsoft.com/office/powerpoint/2010/main" val="1303206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68186C65-9203-DA9A-0B3C-19DD7810F8DF}"/>
              </a:ext>
            </a:extLst>
          </p:cNvPr>
          <p:cNvGrpSpPr>
            <a:grpSpLocks noChangeAspect="1"/>
          </p:cNvGrpSpPr>
          <p:nvPr/>
        </p:nvGrpSpPr>
        <p:grpSpPr>
          <a:xfrm>
            <a:off x="1001978" y="1738995"/>
            <a:ext cx="4703038" cy="5103117"/>
            <a:chOff x="0" y="0"/>
            <a:chExt cx="4828540" cy="4716780"/>
          </a:xfrm>
          <a:solidFill>
            <a:srgbClr val="33CCCC"/>
          </a:solidFill>
        </p:grpSpPr>
        <p:sp>
          <p:nvSpPr>
            <p:cNvPr id="3" name="Freeform 12">
              <a:extLst>
                <a:ext uri="{FF2B5EF4-FFF2-40B4-BE49-F238E27FC236}">
                  <a16:creationId xmlns:a16="http://schemas.microsoft.com/office/drawing/2014/main" id="{591FBE4F-7109-A002-4818-2B4FF1A5B77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pPr defTabSz="1371600"/>
              <a:endParaRPr lang="en-US" sz="2700">
                <a:solidFill>
                  <a:prstClr val="black"/>
                </a:solidFill>
                <a:latin typeface="Calibri"/>
              </a:endParaRPr>
            </a:p>
          </p:txBody>
        </p:sp>
      </p:grpSp>
      <p:sp>
        <p:nvSpPr>
          <p:cNvPr id="4" name="TextBox 3">
            <a:extLst>
              <a:ext uri="{FF2B5EF4-FFF2-40B4-BE49-F238E27FC236}">
                <a16:creationId xmlns:a16="http://schemas.microsoft.com/office/drawing/2014/main" id="{EFE70AA4-172A-7F8B-A13C-9F190B3B516D}"/>
              </a:ext>
            </a:extLst>
          </p:cNvPr>
          <p:cNvSpPr txBox="1"/>
          <p:nvPr/>
        </p:nvSpPr>
        <p:spPr>
          <a:xfrm>
            <a:off x="694593" y="845893"/>
            <a:ext cx="3120422" cy="584775"/>
          </a:xfrm>
          <a:prstGeom prst="rect">
            <a:avLst/>
          </a:prstGeom>
          <a:noFill/>
        </p:spPr>
        <p:txBody>
          <a:bodyPr wrap="square">
            <a:spAutoFit/>
          </a:bodyPr>
          <a:lstStyle/>
          <a:p>
            <a:pPr algn="ctr">
              <a:defRPr/>
            </a:pP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Trên</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thế</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giới</a:t>
            </a:r>
            <a:endParaRPr lang="en-US" sz="3200" b="1" kern="0" dirty="0">
              <a:solidFill>
                <a:srgbClr val="002060"/>
              </a:solidFill>
              <a:latin typeface="Times New Roman" panose="02020603050405020304" pitchFamily="18" charset="0"/>
              <a:cs typeface="Times New Roman" panose="02020603050405020304" pitchFamily="18" charset="0"/>
            </a:endParaRPr>
          </a:p>
        </p:txBody>
      </p:sp>
      <p:sp>
        <p:nvSpPr>
          <p:cNvPr id="5" name="Freeform 22">
            <a:extLst>
              <a:ext uri="{FF2B5EF4-FFF2-40B4-BE49-F238E27FC236}">
                <a16:creationId xmlns:a16="http://schemas.microsoft.com/office/drawing/2014/main" id="{0820110E-0EE4-5176-AAC3-E34AFAA8EC0C}"/>
              </a:ext>
            </a:extLst>
          </p:cNvPr>
          <p:cNvSpPr/>
          <p:nvPr/>
        </p:nvSpPr>
        <p:spPr>
          <a:xfrm>
            <a:off x="2454513" y="5165939"/>
            <a:ext cx="1802916" cy="1692061"/>
          </a:xfrm>
          <a:custGeom>
            <a:avLst/>
            <a:gdLst/>
            <a:ahLst/>
            <a:cxnLst/>
            <a:rect l="l" t="t" r="r" b="b"/>
            <a:pathLst>
              <a:path w="3023145" h="3034179">
                <a:moveTo>
                  <a:pt x="0" y="0"/>
                </a:moveTo>
                <a:lnTo>
                  <a:pt x="3023145" y="0"/>
                </a:lnTo>
                <a:lnTo>
                  <a:pt x="3023145" y="3034179"/>
                </a:lnTo>
                <a:lnTo>
                  <a:pt x="0" y="30341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6" name="Group 11">
            <a:extLst>
              <a:ext uri="{FF2B5EF4-FFF2-40B4-BE49-F238E27FC236}">
                <a16:creationId xmlns:a16="http://schemas.microsoft.com/office/drawing/2014/main" id="{D0CF5F3A-6039-1658-A676-D94B9E2A377A}"/>
              </a:ext>
            </a:extLst>
          </p:cNvPr>
          <p:cNvGrpSpPr>
            <a:grpSpLocks noChangeAspect="1"/>
          </p:cNvGrpSpPr>
          <p:nvPr/>
        </p:nvGrpSpPr>
        <p:grpSpPr>
          <a:xfrm>
            <a:off x="6760886" y="1546149"/>
            <a:ext cx="4352591" cy="5311851"/>
            <a:chOff x="0" y="0"/>
            <a:chExt cx="4828540" cy="4716780"/>
          </a:xfrm>
          <a:solidFill>
            <a:srgbClr val="FF6699"/>
          </a:solidFill>
        </p:grpSpPr>
        <p:sp>
          <p:nvSpPr>
            <p:cNvPr id="7" name="Freeform 12">
              <a:extLst>
                <a:ext uri="{FF2B5EF4-FFF2-40B4-BE49-F238E27FC236}">
                  <a16:creationId xmlns:a16="http://schemas.microsoft.com/office/drawing/2014/main" id="{DDF285CA-F795-3695-22BE-FE375B5D6B1D}"/>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txBody>
            <a:bodyPr/>
            <a:lstStyle/>
            <a:p>
              <a:pPr defTabSz="1371600"/>
              <a:r>
                <a:rPr lang="vi-VN" sz="2400" dirty="0">
                  <a:solidFill>
                    <a:schemeClr val="bg1"/>
                  </a:solidFill>
                  <a:latin typeface="+mj-lt"/>
                  <a:cs typeface="Times New Roman" panose="02020603050405020304" pitchFamily="18" charset="0"/>
                </a:rPr>
                <a:t> </a:t>
              </a:r>
              <a:endParaRPr lang="en-US" sz="2700" dirty="0">
                <a:solidFill>
                  <a:prstClr val="black"/>
                </a:solidFill>
                <a:latin typeface="Calibri"/>
              </a:endParaRPr>
            </a:p>
          </p:txBody>
        </p:sp>
      </p:grpSp>
      <p:grpSp>
        <p:nvGrpSpPr>
          <p:cNvPr id="8" name="Google Shape;284;p20">
            <a:extLst>
              <a:ext uri="{FF2B5EF4-FFF2-40B4-BE49-F238E27FC236}">
                <a16:creationId xmlns:a16="http://schemas.microsoft.com/office/drawing/2014/main" id="{46287751-0CB0-C0D1-9F77-9F96FEDC427B}"/>
              </a:ext>
            </a:extLst>
          </p:cNvPr>
          <p:cNvGrpSpPr/>
          <p:nvPr/>
        </p:nvGrpSpPr>
        <p:grpSpPr>
          <a:xfrm>
            <a:off x="8606422" y="5471198"/>
            <a:ext cx="1124464" cy="1357913"/>
            <a:chOff x="797676" y="133522"/>
            <a:chExt cx="4541794" cy="6590968"/>
          </a:xfrm>
          <a:solidFill>
            <a:srgbClr val="FF0000"/>
          </a:solidFill>
        </p:grpSpPr>
        <p:sp>
          <p:nvSpPr>
            <p:cNvPr id="9" name="Google Shape;285;p20">
              <a:extLst>
                <a:ext uri="{FF2B5EF4-FFF2-40B4-BE49-F238E27FC236}">
                  <a16:creationId xmlns:a16="http://schemas.microsoft.com/office/drawing/2014/main" id="{F601E953-7ABF-10BB-6762-677D2064256A}"/>
                </a:ext>
              </a:extLst>
            </p:cNvPr>
            <p:cNvSpPr/>
            <p:nvPr/>
          </p:nvSpPr>
          <p:spPr>
            <a:xfrm>
              <a:off x="797676" y="483306"/>
              <a:ext cx="604707" cy="741302"/>
            </a:xfrm>
            <a:custGeom>
              <a:avLst/>
              <a:gdLst/>
              <a:ahLst/>
              <a:cxnLst/>
              <a:rect l="l" t="t" r="r" b="b"/>
              <a:pathLst>
                <a:path w="1411" h="1792" extrusionOk="0">
                  <a:moveTo>
                    <a:pt x="174" y="0"/>
                  </a:moveTo>
                  <a:lnTo>
                    <a:pt x="144" y="27"/>
                  </a:lnTo>
                  <a:lnTo>
                    <a:pt x="132" y="57"/>
                  </a:lnTo>
                  <a:lnTo>
                    <a:pt x="120" y="87"/>
                  </a:lnTo>
                  <a:lnTo>
                    <a:pt x="90" y="111"/>
                  </a:lnTo>
                  <a:lnTo>
                    <a:pt x="54" y="132"/>
                  </a:lnTo>
                  <a:lnTo>
                    <a:pt x="21" y="120"/>
                  </a:lnTo>
                  <a:lnTo>
                    <a:pt x="3" y="138"/>
                  </a:lnTo>
                  <a:lnTo>
                    <a:pt x="3" y="162"/>
                  </a:lnTo>
                  <a:lnTo>
                    <a:pt x="0" y="180"/>
                  </a:lnTo>
                  <a:lnTo>
                    <a:pt x="3" y="204"/>
                  </a:lnTo>
                  <a:lnTo>
                    <a:pt x="30" y="228"/>
                  </a:lnTo>
                  <a:lnTo>
                    <a:pt x="39" y="252"/>
                  </a:lnTo>
                  <a:lnTo>
                    <a:pt x="51" y="285"/>
                  </a:lnTo>
                  <a:lnTo>
                    <a:pt x="78" y="303"/>
                  </a:lnTo>
                  <a:lnTo>
                    <a:pt x="99" y="303"/>
                  </a:lnTo>
                  <a:lnTo>
                    <a:pt x="126" y="324"/>
                  </a:lnTo>
                  <a:lnTo>
                    <a:pt x="174" y="363"/>
                  </a:lnTo>
                  <a:lnTo>
                    <a:pt x="207" y="372"/>
                  </a:lnTo>
                  <a:lnTo>
                    <a:pt x="240" y="405"/>
                  </a:lnTo>
                  <a:lnTo>
                    <a:pt x="267" y="441"/>
                  </a:lnTo>
                  <a:lnTo>
                    <a:pt x="282" y="474"/>
                  </a:lnTo>
                  <a:lnTo>
                    <a:pt x="312" y="507"/>
                  </a:lnTo>
                  <a:lnTo>
                    <a:pt x="315" y="540"/>
                  </a:lnTo>
                  <a:lnTo>
                    <a:pt x="339" y="576"/>
                  </a:lnTo>
                  <a:lnTo>
                    <a:pt x="363" y="606"/>
                  </a:lnTo>
                  <a:lnTo>
                    <a:pt x="393" y="612"/>
                  </a:lnTo>
                  <a:lnTo>
                    <a:pt x="426" y="642"/>
                  </a:lnTo>
                  <a:lnTo>
                    <a:pt x="456" y="678"/>
                  </a:lnTo>
                  <a:lnTo>
                    <a:pt x="465" y="711"/>
                  </a:lnTo>
                  <a:lnTo>
                    <a:pt x="477" y="738"/>
                  </a:lnTo>
                  <a:lnTo>
                    <a:pt x="501" y="774"/>
                  </a:lnTo>
                  <a:lnTo>
                    <a:pt x="483" y="813"/>
                  </a:lnTo>
                  <a:lnTo>
                    <a:pt x="486" y="852"/>
                  </a:lnTo>
                  <a:lnTo>
                    <a:pt x="501" y="885"/>
                  </a:lnTo>
                  <a:lnTo>
                    <a:pt x="522" y="912"/>
                  </a:lnTo>
                  <a:lnTo>
                    <a:pt x="531" y="957"/>
                  </a:lnTo>
                  <a:lnTo>
                    <a:pt x="555" y="996"/>
                  </a:lnTo>
                  <a:lnTo>
                    <a:pt x="591" y="951"/>
                  </a:lnTo>
                  <a:lnTo>
                    <a:pt x="627" y="912"/>
                  </a:lnTo>
                  <a:lnTo>
                    <a:pt x="651" y="864"/>
                  </a:lnTo>
                  <a:lnTo>
                    <a:pt x="624" y="813"/>
                  </a:lnTo>
                  <a:lnTo>
                    <a:pt x="672" y="750"/>
                  </a:lnTo>
                  <a:lnTo>
                    <a:pt x="690" y="768"/>
                  </a:lnTo>
                  <a:lnTo>
                    <a:pt x="702" y="798"/>
                  </a:lnTo>
                  <a:lnTo>
                    <a:pt x="720" y="828"/>
                  </a:lnTo>
                  <a:lnTo>
                    <a:pt x="717" y="864"/>
                  </a:lnTo>
                  <a:lnTo>
                    <a:pt x="738" y="903"/>
                  </a:lnTo>
                  <a:lnTo>
                    <a:pt x="780" y="870"/>
                  </a:lnTo>
                  <a:lnTo>
                    <a:pt x="819" y="888"/>
                  </a:lnTo>
                  <a:lnTo>
                    <a:pt x="834" y="930"/>
                  </a:lnTo>
                  <a:lnTo>
                    <a:pt x="825" y="960"/>
                  </a:lnTo>
                  <a:lnTo>
                    <a:pt x="831" y="1005"/>
                  </a:lnTo>
                  <a:lnTo>
                    <a:pt x="828" y="1064"/>
                  </a:lnTo>
                  <a:lnTo>
                    <a:pt x="717" y="1161"/>
                  </a:lnTo>
                  <a:lnTo>
                    <a:pt x="732" y="1203"/>
                  </a:lnTo>
                  <a:lnTo>
                    <a:pt x="777" y="1236"/>
                  </a:lnTo>
                  <a:lnTo>
                    <a:pt x="729" y="1269"/>
                  </a:lnTo>
                  <a:lnTo>
                    <a:pt x="717" y="1308"/>
                  </a:lnTo>
                  <a:lnTo>
                    <a:pt x="657" y="1368"/>
                  </a:lnTo>
                  <a:lnTo>
                    <a:pt x="675" y="1395"/>
                  </a:lnTo>
                  <a:lnTo>
                    <a:pt x="696" y="1401"/>
                  </a:lnTo>
                  <a:lnTo>
                    <a:pt x="723" y="1425"/>
                  </a:lnTo>
                  <a:lnTo>
                    <a:pt x="741" y="1464"/>
                  </a:lnTo>
                  <a:lnTo>
                    <a:pt x="765" y="1491"/>
                  </a:lnTo>
                  <a:lnTo>
                    <a:pt x="762" y="1527"/>
                  </a:lnTo>
                  <a:lnTo>
                    <a:pt x="791" y="1564"/>
                  </a:lnTo>
                  <a:lnTo>
                    <a:pt x="783" y="1600"/>
                  </a:lnTo>
                  <a:lnTo>
                    <a:pt x="803" y="1624"/>
                  </a:lnTo>
                  <a:lnTo>
                    <a:pt x="847" y="1636"/>
                  </a:lnTo>
                  <a:lnTo>
                    <a:pt x="859" y="1676"/>
                  </a:lnTo>
                  <a:lnTo>
                    <a:pt x="863" y="1716"/>
                  </a:lnTo>
                  <a:lnTo>
                    <a:pt x="895" y="1732"/>
                  </a:lnTo>
                  <a:lnTo>
                    <a:pt x="919" y="1760"/>
                  </a:lnTo>
                  <a:lnTo>
                    <a:pt x="951" y="1788"/>
                  </a:lnTo>
                  <a:lnTo>
                    <a:pt x="987" y="1792"/>
                  </a:lnTo>
                  <a:lnTo>
                    <a:pt x="1009" y="1790"/>
                  </a:lnTo>
                  <a:lnTo>
                    <a:pt x="1031" y="1756"/>
                  </a:lnTo>
                  <a:lnTo>
                    <a:pt x="1079" y="1736"/>
                  </a:lnTo>
                  <a:lnTo>
                    <a:pt x="1087" y="1692"/>
                  </a:lnTo>
                  <a:lnTo>
                    <a:pt x="1119" y="1648"/>
                  </a:lnTo>
                  <a:lnTo>
                    <a:pt x="1123" y="1616"/>
                  </a:lnTo>
                  <a:lnTo>
                    <a:pt x="1151" y="1600"/>
                  </a:lnTo>
                  <a:lnTo>
                    <a:pt x="1167" y="1616"/>
                  </a:lnTo>
                  <a:lnTo>
                    <a:pt x="1219" y="1624"/>
                  </a:lnTo>
                  <a:lnTo>
                    <a:pt x="1251" y="1600"/>
                  </a:lnTo>
                  <a:lnTo>
                    <a:pt x="1271" y="1568"/>
                  </a:lnTo>
                  <a:lnTo>
                    <a:pt x="1251" y="1528"/>
                  </a:lnTo>
                  <a:lnTo>
                    <a:pt x="1259" y="1492"/>
                  </a:lnTo>
                  <a:lnTo>
                    <a:pt x="1267" y="1452"/>
                  </a:lnTo>
                  <a:lnTo>
                    <a:pt x="1295" y="1420"/>
                  </a:lnTo>
                  <a:lnTo>
                    <a:pt x="1263" y="1384"/>
                  </a:lnTo>
                  <a:lnTo>
                    <a:pt x="1263" y="1340"/>
                  </a:lnTo>
                  <a:lnTo>
                    <a:pt x="1243" y="1328"/>
                  </a:lnTo>
                  <a:lnTo>
                    <a:pt x="1203" y="1292"/>
                  </a:lnTo>
                  <a:lnTo>
                    <a:pt x="1199" y="1244"/>
                  </a:lnTo>
                  <a:lnTo>
                    <a:pt x="1227" y="1208"/>
                  </a:lnTo>
                  <a:lnTo>
                    <a:pt x="1271" y="1164"/>
                  </a:lnTo>
                  <a:lnTo>
                    <a:pt x="1303" y="1168"/>
                  </a:lnTo>
                  <a:lnTo>
                    <a:pt x="1327" y="1132"/>
                  </a:lnTo>
                  <a:lnTo>
                    <a:pt x="1331" y="1080"/>
                  </a:lnTo>
                  <a:lnTo>
                    <a:pt x="1363" y="1040"/>
                  </a:lnTo>
                  <a:lnTo>
                    <a:pt x="1407" y="1000"/>
                  </a:lnTo>
                  <a:lnTo>
                    <a:pt x="1403" y="932"/>
                  </a:lnTo>
                  <a:lnTo>
                    <a:pt x="1411" y="876"/>
                  </a:lnTo>
                  <a:lnTo>
                    <a:pt x="1379" y="852"/>
                  </a:lnTo>
                  <a:lnTo>
                    <a:pt x="1375" y="812"/>
                  </a:lnTo>
                  <a:lnTo>
                    <a:pt x="1383" y="768"/>
                  </a:lnTo>
                  <a:lnTo>
                    <a:pt x="1403" y="740"/>
                  </a:lnTo>
                  <a:lnTo>
                    <a:pt x="1375" y="688"/>
                  </a:lnTo>
                  <a:lnTo>
                    <a:pt x="1367" y="648"/>
                  </a:lnTo>
                  <a:lnTo>
                    <a:pt x="1347" y="600"/>
                  </a:lnTo>
                  <a:lnTo>
                    <a:pt x="1311" y="532"/>
                  </a:lnTo>
                  <a:lnTo>
                    <a:pt x="1283" y="508"/>
                  </a:lnTo>
                  <a:lnTo>
                    <a:pt x="1231" y="508"/>
                  </a:lnTo>
                  <a:lnTo>
                    <a:pt x="1163" y="516"/>
                  </a:lnTo>
                  <a:lnTo>
                    <a:pt x="1115" y="500"/>
                  </a:lnTo>
                  <a:lnTo>
                    <a:pt x="1075" y="484"/>
                  </a:lnTo>
                  <a:lnTo>
                    <a:pt x="1044" y="468"/>
                  </a:lnTo>
                  <a:lnTo>
                    <a:pt x="1014" y="450"/>
                  </a:lnTo>
                  <a:lnTo>
                    <a:pt x="996" y="444"/>
                  </a:lnTo>
                  <a:lnTo>
                    <a:pt x="966" y="441"/>
                  </a:lnTo>
                  <a:lnTo>
                    <a:pt x="954" y="462"/>
                  </a:lnTo>
                  <a:lnTo>
                    <a:pt x="948" y="480"/>
                  </a:lnTo>
                  <a:lnTo>
                    <a:pt x="924" y="504"/>
                  </a:lnTo>
                  <a:lnTo>
                    <a:pt x="897" y="522"/>
                  </a:lnTo>
                  <a:lnTo>
                    <a:pt x="873" y="534"/>
                  </a:lnTo>
                  <a:lnTo>
                    <a:pt x="837" y="552"/>
                  </a:lnTo>
                  <a:lnTo>
                    <a:pt x="813" y="576"/>
                  </a:lnTo>
                  <a:lnTo>
                    <a:pt x="816" y="606"/>
                  </a:lnTo>
                  <a:lnTo>
                    <a:pt x="792" y="618"/>
                  </a:lnTo>
                  <a:lnTo>
                    <a:pt x="759" y="576"/>
                  </a:lnTo>
                  <a:lnTo>
                    <a:pt x="726" y="546"/>
                  </a:lnTo>
                  <a:lnTo>
                    <a:pt x="693" y="543"/>
                  </a:lnTo>
                  <a:lnTo>
                    <a:pt x="669" y="522"/>
                  </a:lnTo>
                  <a:lnTo>
                    <a:pt x="675" y="492"/>
                  </a:lnTo>
                  <a:lnTo>
                    <a:pt x="639" y="468"/>
                  </a:lnTo>
                  <a:lnTo>
                    <a:pt x="669" y="447"/>
                  </a:lnTo>
                  <a:lnTo>
                    <a:pt x="681" y="414"/>
                  </a:lnTo>
                  <a:lnTo>
                    <a:pt x="648" y="387"/>
                  </a:lnTo>
                  <a:lnTo>
                    <a:pt x="618" y="363"/>
                  </a:lnTo>
                  <a:lnTo>
                    <a:pt x="594" y="369"/>
                  </a:lnTo>
                  <a:lnTo>
                    <a:pt x="585" y="387"/>
                  </a:lnTo>
                  <a:lnTo>
                    <a:pt x="603" y="414"/>
                  </a:lnTo>
                  <a:lnTo>
                    <a:pt x="609" y="438"/>
                  </a:lnTo>
                  <a:lnTo>
                    <a:pt x="585" y="456"/>
                  </a:lnTo>
                  <a:lnTo>
                    <a:pt x="546" y="423"/>
                  </a:lnTo>
                  <a:lnTo>
                    <a:pt x="519" y="390"/>
                  </a:lnTo>
                  <a:lnTo>
                    <a:pt x="498" y="372"/>
                  </a:lnTo>
                  <a:lnTo>
                    <a:pt x="471" y="357"/>
                  </a:lnTo>
                  <a:lnTo>
                    <a:pt x="444" y="342"/>
                  </a:lnTo>
                  <a:lnTo>
                    <a:pt x="411" y="339"/>
                  </a:lnTo>
                  <a:lnTo>
                    <a:pt x="399" y="309"/>
                  </a:lnTo>
                  <a:lnTo>
                    <a:pt x="387" y="285"/>
                  </a:lnTo>
                  <a:lnTo>
                    <a:pt x="369" y="261"/>
                  </a:lnTo>
                  <a:lnTo>
                    <a:pt x="333" y="222"/>
                  </a:lnTo>
                  <a:lnTo>
                    <a:pt x="294" y="186"/>
                  </a:lnTo>
                  <a:lnTo>
                    <a:pt x="264" y="153"/>
                  </a:lnTo>
                  <a:lnTo>
                    <a:pt x="276" y="138"/>
                  </a:lnTo>
                  <a:lnTo>
                    <a:pt x="288" y="114"/>
                  </a:lnTo>
                  <a:lnTo>
                    <a:pt x="249" y="99"/>
                  </a:lnTo>
                  <a:lnTo>
                    <a:pt x="216" y="69"/>
                  </a:lnTo>
                  <a:lnTo>
                    <a:pt x="222" y="42"/>
                  </a:lnTo>
                  <a:lnTo>
                    <a:pt x="201" y="24"/>
                  </a:lnTo>
                  <a:lnTo>
                    <a:pt x="174" y="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0" name="Google Shape;286;p20">
              <a:extLst>
                <a:ext uri="{FF2B5EF4-FFF2-40B4-BE49-F238E27FC236}">
                  <a16:creationId xmlns:a16="http://schemas.microsoft.com/office/drawing/2014/main" id="{7FC11FAB-0D78-7EB7-0692-79F2BCB1C97B}"/>
                </a:ext>
              </a:extLst>
            </p:cNvPr>
            <p:cNvSpPr/>
            <p:nvPr/>
          </p:nvSpPr>
          <p:spPr>
            <a:xfrm>
              <a:off x="871974" y="377973"/>
              <a:ext cx="707900" cy="480952"/>
            </a:xfrm>
            <a:custGeom>
              <a:avLst/>
              <a:gdLst/>
              <a:ahLst/>
              <a:cxnLst/>
              <a:rect l="l" t="t" r="r" b="b"/>
              <a:pathLst>
                <a:path w="1651" h="1157" extrusionOk="0">
                  <a:moveTo>
                    <a:pt x="365" y="82"/>
                  </a:moveTo>
                  <a:lnTo>
                    <a:pt x="302" y="67"/>
                  </a:lnTo>
                  <a:lnTo>
                    <a:pt x="245" y="58"/>
                  </a:lnTo>
                  <a:lnTo>
                    <a:pt x="216" y="15"/>
                  </a:lnTo>
                  <a:lnTo>
                    <a:pt x="173" y="0"/>
                  </a:lnTo>
                  <a:lnTo>
                    <a:pt x="144" y="39"/>
                  </a:lnTo>
                  <a:lnTo>
                    <a:pt x="120" y="82"/>
                  </a:lnTo>
                  <a:lnTo>
                    <a:pt x="86" y="101"/>
                  </a:lnTo>
                  <a:lnTo>
                    <a:pt x="77" y="144"/>
                  </a:lnTo>
                  <a:lnTo>
                    <a:pt x="101" y="183"/>
                  </a:lnTo>
                  <a:lnTo>
                    <a:pt x="77" y="202"/>
                  </a:lnTo>
                  <a:lnTo>
                    <a:pt x="48" y="231"/>
                  </a:lnTo>
                  <a:lnTo>
                    <a:pt x="0" y="253"/>
                  </a:lnTo>
                  <a:lnTo>
                    <a:pt x="47" y="290"/>
                  </a:lnTo>
                  <a:lnTo>
                    <a:pt x="44" y="322"/>
                  </a:lnTo>
                  <a:lnTo>
                    <a:pt x="71" y="349"/>
                  </a:lnTo>
                  <a:lnTo>
                    <a:pt x="113" y="365"/>
                  </a:lnTo>
                  <a:lnTo>
                    <a:pt x="105" y="386"/>
                  </a:lnTo>
                  <a:lnTo>
                    <a:pt x="92" y="404"/>
                  </a:lnTo>
                  <a:lnTo>
                    <a:pt x="113" y="431"/>
                  </a:lnTo>
                  <a:lnTo>
                    <a:pt x="161" y="475"/>
                  </a:lnTo>
                  <a:lnTo>
                    <a:pt x="192" y="511"/>
                  </a:lnTo>
                  <a:lnTo>
                    <a:pt x="213" y="539"/>
                  </a:lnTo>
                  <a:lnTo>
                    <a:pt x="225" y="565"/>
                  </a:lnTo>
                  <a:lnTo>
                    <a:pt x="237" y="590"/>
                  </a:lnTo>
                  <a:lnTo>
                    <a:pt x="266" y="590"/>
                  </a:lnTo>
                  <a:lnTo>
                    <a:pt x="327" y="623"/>
                  </a:lnTo>
                  <a:lnTo>
                    <a:pt x="350" y="646"/>
                  </a:lnTo>
                  <a:lnTo>
                    <a:pt x="368" y="668"/>
                  </a:lnTo>
                  <a:lnTo>
                    <a:pt x="410" y="709"/>
                  </a:lnTo>
                  <a:lnTo>
                    <a:pt x="434" y="689"/>
                  </a:lnTo>
                  <a:lnTo>
                    <a:pt x="429" y="664"/>
                  </a:lnTo>
                  <a:lnTo>
                    <a:pt x="413" y="641"/>
                  </a:lnTo>
                  <a:lnTo>
                    <a:pt x="417" y="622"/>
                  </a:lnTo>
                  <a:lnTo>
                    <a:pt x="443" y="613"/>
                  </a:lnTo>
                  <a:lnTo>
                    <a:pt x="506" y="664"/>
                  </a:lnTo>
                  <a:lnTo>
                    <a:pt x="495" y="698"/>
                  </a:lnTo>
                  <a:lnTo>
                    <a:pt x="467" y="719"/>
                  </a:lnTo>
                  <a:lnTo>
                    <a:pt x="503" y="745"/>
                  </a:lnTo>
                  <a:lnTo>
                    <a:pt x="495" y="775"/>
                  </a:lnTo>
                  <a:lnTo>
                    <a:pt x="521" y="794"/>
                  </a:lnTo>
                  <a:lnTo>
                    <a:pt x="552" y="796"/>
                  </a:lnTo>
                  <a:lnTo>
                    <a:pt x="585" y="827"/>
                  </a:lnTo>
                  <a:lnTo>
                    <a:pt x="615" y="868"/>
                  </a:lnTo>
                  <a:lnTo>
                    <a:pt x="642" y="859"/>
                  </a:lnTo>
                  <a:lnTo>
                    <a:pt x="639" y="830"/>
                  </a:lnTo>
                  <a:lnTo>
                    <a:pt x="660" y="803"/>
                  </a:lnTo>
                  <a:lnTo>
                    <a:pt x="692" y="788"/>
                  </a:lnTo>
                  <a:lnTo>
                    <a:pt x="720" y="776"/>
                  </a:lnTo>
                  <a:lnTo>
                    <a:pt x="747" y="758"/>
                  </a:lnTo>
                  <a:lnTo>
                    <a:pt x="770" y="739"/>
                  </a:lnTo>
                  <a:lnTo>
                    <a:pt x="780" y="715"/>
                  </a:lnTo>
                  <a:lnTo>
                    <a:pt x="791" y="694"/>
                  </a:lnTo>
                  <a:lnTo>
                    <a:pt x="821" y="694"/>
                  </a:lnTo>
                  <a:lnTo>
                    <a:pt x="845" y="701"/>
                  </a:lnTo>
                  <a:lnTo>
                    <a:pt x="860" y="715"/>
                  </a:lnTo>
                  <a:lnTo>
                    <a:pt x="884" y="728"/>
                  </a:lnTo>
                  <a:lnTo>
                    <a:pt x="914" y="740"/>
                  </a:lnTo>
                  <a:lnTo>
                    <a:pt x="944" y="754"/>
                  </a:lnTo>
                  <a:lnTo>
                    <a:pt x="962" y="758"/>
                  </a:lnTo>
                  <a:lnTo>
                    <a:pt x="989" y="767"/>
                  </a:lnTo>
                  <a:lnTo>
                    <a:pt x="1029" y="764"/>
                  </a:lnTo>
                  <a:lnTo>
                    <a:pt x="1064" y="758"/>
                  </a:lnTo>
                  <a:lnTo>
                    <a:pt x="1109" y="760"/>
                  </a:lnTo>
                  <a:lnTo>
                    <a:pt x="1139" y="782"/>
                  </a:lnTo>
                  <a:lnTo>
                    <a:pt x="1167" y="838"/>
                  </a:lnTo>
                  <a:lnTo>
                    <a:pt x="1179" y="868"/>
                  </a:lnTo>
                  <a:lnTo>
                    <a:pt x="1197" y="845"/>
                  </a:lnTo>
                  <a:lnTo>
                    <a:pt x="1210" y="821"/>
                  </a:lnTo>
                  <a:lnTo>
                    <a:pt x="1253" y="802"/>
                  </a:lnTo>
                  <a:lnTo>
                    <a:pt x="1310" y="821"/>
                  </a:lnTo>
                  <a:lnTo>
                    <a:pt x="1320" y="874"/>
                  </a:lnTo>
                  <a:lnTo>
                    <a:pt x="1330" y="912"/>
                  </a:lnTo>
                  <a:lnTo>
                    <a:pt x="1344" y="951"/>
                  </a:lnTo>
                  <a:lnTo>
                    <a:pt x="1392" y="979"/>
                  </a:lnTo>
                  <a:lnTo>
                    <a:pt x="1421" y="1023"/>
                  </a:lnTo>
                  <a:lnTo>
                    <a:pt x="1440" y="1066"/>
                  </a:lnTo>
                  <a:lnTo>
                    <a:pt x="1454" y="1109"/>
                  </a:lnTo>
                  <a:lnTo>
                    <a:pt x="1502" y="1133"/>
                  </a:lnTo>
                  <a:lnTo>
                    <a:pt x="1536" y="1157"/>
                  </a:lnTo>
                  <a:lnTo>
                    <a:pt x="1584" y="1138"/>
                  </a:lnTo>
                  <a:lnTo>
                    <a:pt x="1637" y="1090"/>
                  </a:lnTo>
                  <a:lnTo>
                    <a:pt x="1603" y="1075"/>
                  </a:lnTo>
                  <a:lnTo>
                    <a:pt x="1594" y="1047"/>
                  </a:lnTo>
                  <a:lnTo>
                    <a:pt x="1579" y="1018"/>
                  </a:lnTo>
                  <a:lnTo>
                    <a:pt x="1598" y="979"/>
                  </a:lnTo>
                  <a:lnTo>
                    <a:pt x="1627" y="936"/>
                  </a:lnTo>
                  <a:lnTo>
                    <a:pt x="1651" y="888"/>
                  </a:lnTo>
                  <a:lnTo>
                    <a:pt x="1632" y="845"/>
                  </a:lnTo>
                  <a:lnTo>
                    <a:pt x="1608" y="807"/>
                  </a:lnTo>
                  <a:lnTo>
                    <a:pt x="1589" y="763"/>
                  </a:lnTo>
                  <a:lnTo>
                    <a:pt x="1589" y="735"/>
                  </a:lnTo>
                  <a:lnTo>
                    <a:pt x="1522" y="720"/>
                  </a:lnTo>
                  <a:lnTo>
                    <a:pt x="1493" y="682"/>
                  </a:lnTo>
                  <a:lnTo>
                    <a:pt x="1464" y="643"/>
                  </a:lnTo>
                  <a:lnTo>
                    <a:pt x="1459" y="610"/>
                  </a:lnTo>
                  <a:lnTo>
                    <a:pt x="1450" y="562"/>
                  </a:lnTo>
                  <a:lnTo>
                    <a:pt x="1459" y="523"/>
                  </a:lnTo>
                  <a:lnTo>
                    <a:pt x="1483" y="495"/>
                  </a:lnTo>
                  <a:lnTo>
                    <a:pt x="1440" y="437"/>
                  </a:lnTo>
                  <a:lnTo>
                    <a:pt x="1373" y="399"/>
                  </a:lnTo>
                  <a:lnTo>
                    <a:pt x="1325" y="413"/>
                  </a:lnTo>
                  <a:lnTo>
                    <a:pt x="1272" y="384"/>
                  </a:lnTo>
                  <a:lnTo>
                    <a:pt x="1234" y="355"/>
                  </a:lnTo>
                  <a:lnTo>
                    <a:pt x="1262" y="327"/>
                  </a:lnTo>
                  <a:lnTo>
                    <a:pt x="1296" y="288"/>
                  </a:lnTo>
                  <a:lnTo>
                    <a:pt x="1286" y="231"/>
                  </a:lnTo>
                  <a:lnTo>
                    <a:pt x="1243" y="202"/>
                  </a:lnTo>
                  <a:lnTo>
                    <a:pt x="1205" y="192"/>
                  </a:lnTo>
                  <a:lnTo>
                    <a:pt x="1181" y="192"/>
                  </a:lnTo>
                  <a:lnTo>
                    <a:pt x="1147" y="159"/>
                  </a:lnTo>
                  <a:lnTo>
                    <a:pt x="1128" y="115"/>
                  </a:lnTo>
                  <a:lnTo>
                    <a:pt x="1138" y="77"/>
                  </a:lnTo>
                  <a:lnTo>
                    <a:pt x="1123" y="39"/>
                  </a:lnTo>
                  <a:lnTo>
                    <a:pt x="1080" y="19"/>
                  </a:lnTo>
                  <a:lnTo>
                    <a:pt x="1037" y="0"/>
                  </a:lnTo>
                  <a:lnTo>
                    <a:pt x="989" y="39"/>
                  </a:lnTo>
                  <a:lnTo>
                    <a:pt x="965" y="87"/>
                  </a:lnTo>
                  <a:lnTo>
                    <a:pt x="950" y="135"/>
                  </a:lnTo>
                  <a:lnTo>
                    <a:pt x="902" y="130"/>
                  </a:lnTo>
                  <a:lnTo>
                    <a:pt x="864" y="173"/>
                  </a:lnTo>
                  <a:lnTo>
                    <a:pt x="826" y="216"/>
                  </a:lnTo>
                  <a:lnTo>
                    <a:pt x="787" y="259"/>
                  </a:lnTo>
                  <a:lnTo>
                    <a:pt x="758" y="303"/>
                  </a:lnTo>
                  <a:lnTo>
                    <a:pt x="725" y="360"/>
                  </a:lnTo>
                  <a:lnTo>
                    <a:pt x="658" y="331"/>
                  </a:lnTo>
                  <a:lnTo>
                    <a:pt x="614" y="331"/>
                  </a:lnTo>
                  <a:lnTo>
                    <a:pt x="595" y="279"/>
                  </a:lnTo>
                  <a:lnTo>
                    <a:pt x="581" y="231"/>
                  </a:lnTo>
                  <a:lnTo>
                    <a:pt x="547" y="192"/>
                  </a:lnTo>
                  <a:lnTo>
                    <a:pt x="475" y="144"/>
                  </a:lnTo>
                  <a:lnTo>
                    <a:pt x="427" y="115"/>
                  </a:lnTo>
                  <a:lnTo>
                    <a:pt x="365" y="8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1" name="Google Shape;287;p20">
              <a:extLst>
                <a:ext uri="{FF2B5EF4-FFF2-40B4-BE49-F238E27FC236}">
                  <a16:creationId xmlns:a16="http://schemas.microsoft.com/office/drawing/2014/main" id="{0C385990-F9B9-8473-954C-3D6D14D369F8}"/>
                </a:ext>
              </a:extLst>
            </p:cNvPr>
            <p:cNvSpPr/>
            <p:nvPr/>
          </p:nvSpPr>
          <p:spPr>
            <a:xfrm>
              <a:off x="2155687" y="244817"/>
              <a:ext cx="643921" cy="333885"/>
            </a:xfrm>
            <a:custGeom>
              <a:avLst/>
              <a:gdLst/>
              <a:ahLst/>
              <a:cxnLst/>
              <a:rect l="l" t="t" r="r" b="b"/>
              <a:pathLst>
                <a:path w="1494" h="810" extrusionOk="0">
                  <a:moveTo>
                    <a:pt x="258" y="0"/>
                  </a:moveTo>
                  <a:lnTo>
                    <a:pt x="236" y="16"/>
                  </a:lnTo>
                  <a:lnTo>
                    <a:pt x="230" y="36"/>
                  </a:lnTo>
                  <a:lnTo>
                    <a:pt x="214" y="72"/>
                  </a:lnTo>
                  <a:lnTo>
                    <a:pt x="186" y="96"/>
                  </a:lnTo>
                  <a:lnTo>
                    <a:pt x="154" y="114"/>
                  </a:lnTo>
                  <a:lnTo>
                    <a:pt x="128" y="116"/>
                  </a:lnTo>
                  <a:lnTo>
                    <a:pt x="106" y="132"/>
                  </a:lnTo>
                  <a:lnTo>
                    <a:pt x="92" y="156"/>
                  </a:lnTo>
                  <a:lnTo>
                    <a:pt x="92" y="176"/>
                  </a:lnTo>
                  <a:lnTo>
                    <a:pt x="60" y="200"/>
                  </a:lnTo>
                  <a:lnTo>
                    <a:pt x="30" y="222"/>
                  </a:lnTo>
                  <a:lnTo>
                    <a:pt x="0" y="254"/>
                  </a:lnTo>
                  <a:lnTo>
                    <a:pt x="2" y="282"/>
                  </a:lnTo>
                  <a:lnTo>
                    <a:pt x="46" y="298"/>
                  </a:lnTo>
                  <a:lnTo>
                    <a:pt x="86" y="328"/>
                  </a:lnTo>
                  <a:lnTo>
                    <a:pt x="126" y="356"/>
                  </a:lnTo>
                  <a:lnTo>
                    <a:pt x="160" y="392"/>
                  </a:lnTo>
                  <a:lnTo>
                    <a:pt x="190" y="434"/>
                  </a:lnTo>
                  <a:lnTo>
                    <a:pt x="206" y="462"/>
                  </a:lnTo>
                  <a:lnTo>
                    <a:pt x="238" y="514"/>
                  </a:lnTo>
                  <a:lnTo>
                    <a:pt x="258" y="542"/>
                  </a:lnTo>
                  <a:lnTo>
                    <a:pt x="294" y="528"/>
                  </a:lnTo>
                  <a:lnTo>
                    <a:pt x="330" y="492"/>
                  </a:lnTo>
                  <a:lnTo>
                    <a:pt x="352" y="454"/>
                  </a:lnTo>
                  <a:lnTo>
                    <a:pt x="390" y="434"/>
                  </a:lnTo>
                  <a:lnTo>
                    <a:pt x="414" y="420"/>
                  </a:lnTo>
                  <a:lnTo>
                    <a:pt x="444" y="432"/>
                  </a:lnTo>
                  <a:lnTo>
                    <a:pt x="480" y="454"/>
                  </a:lnTo>
                  <a:lnTo>
                    <a:pt x="466" y="492"/>
                  </a:lnTo>
                  <a:lnTo>
                    <a:pt x="450" y="528"/>
                  </a:lnTo>
                  <a:lnTo>
                    <a:pt x="452" y="574"/>
                  </a:lnTo>
                  <a:lnTo>
                    <a:pt x="470" y="612"/>
                  </a:lnTo>
                  <a:lnTo>
                    <a:pt x="490" y="644"/>
                  </a:lnTo>
                  <a:lnTo>
                    <a:pt x="540" y="684"/>
                  </a:lnTo>
                  <a:lnTo>
                    <a:pt x="570" y="680"/>
                  </a:lnTo>
                  <a:lnTo>
                    <a:pt x="596" y="672"/>
                  </a:lnTo>
                  <a:lnTo>
                    <a:pt x="642" y="650"/>
                  </a:lnTo>
                  <a:lnTo>
                    <a:pt x="682" y="626"/>
                  </a:lnTo>
                  <a:lnTo>
                    <a:pt x="720" y="600"/>
                  </a:lnTo>
                  <a:lnTo>
                    <a:pt x="752" y="590"/>
                  </a:lnTo>
                  <a:lnTo>
                    <a:pt x="782" y="588"/>
                  </a:lnTo>
                  <a:lnTo>
                    <a:pt x="808" y="616"/>
                  </a:lnTo>
                  <a:lnTo>
                    <a:pt x="808" y="658"/>
                  </a:lnTo>
                  <a:lnTo>
                    <a:pt x="812" y="696"/>
                  </a:lnTo>
                  <a:lnTo>
                    <a:pt x="834" y="738"/>
                  </a:lnTo>
                  <a:lnTo>
                    <a:pt x="876" y="754"/>
                  </a:lnTo>
                  <a:lnTo>
                    <a:pt x="916" y="738"/>
                  </a:lnTo>
                  <a:lnTo>
                    <a:pt x="948" y="708"/>
                  </a:lnTo>
                  <a:lnTo>
                    <a:pt x="984" y="718"/>
                  </a:lnTo>
                  <a:lnTo>
                    <a:pt x="1022" y="734"/>
                  </a:lnTo>
                  <a:lnTo>
                    <a:pt x="1058" y="782"/>
                  </a:lnTo>
                  <a:lnTo>
                    <a:pt x="1092" y="810"/>
                  </a:lnTo>
                  <a:lnTo>
                    <a:pt x="1132" y="794"/>
                  </a:lnTo>
                  <a:lnTo>
                    <a:pt x="1166" y="774"/>
                  </a:lnTo>
                  <a:lnTo>
                    <a:pt x="1208" y="740"/>
                  </a:lnTo>
                  <a:lnTo>
                    <a:pt x="1248" y="722"/>
                  </a:lnTo>
                  <a:lnTo>
                    <a:pt x="1234" y="674"/>
                  </a:lnTo>
                  <a:lnTo>
                    <a:pt x="1264" y="644"/>
                  </a:lnTo>
                  <a:lnTo>
                    <a:pt x="1258" y="606"/>
                  </a:lnTo>
                  <a:lnTo>
                    <a:pt x="1282" y="582"/>
                  </a:lnTo>
                  <a:lnTo>
                    <a:pt x="1282" y="552"/>
                  </a:lnTo>
                  <a:lnTo>
                    <a:pt x="1312" y="526"/>
                  </a:lnTo>
                  <a:lnTo>
                    <a:pt x="1336" y="554"/>
                  </a:lnTo>
                  <a:lnTo>
                    <a:pt x="1362" y="570"/>
                  </a:lnTo>
                  <a:lnTo>
                    <a:pt x="1392" y="554"/>
                  </a:lnTo>
                  <a:lnTo>
                    <a:pt x="1428" y="526"/>
                  </a:lnTo>
                  <a:lnTo>
                    <a:pt x="1444" y="490"/>
                  </a:lnTo>
                  <a:lnTo>
                    <a:pt x="1464" y="450"/>
                  </a:lnTo>
                  <a:lnTo>
                    <a:pt x="1484" y="416"/>
                  </a:lnTo>
                  <a:lnTo>
                    <a:pt x="1494" y="380"/>
                  </a:lnTo>
                  <a:lnTo>
                    <a:pt x="1494" y="352"/>
                  </a:lnTo>
                  <a:lnTo>
                    <a:pt x="1466" y="322"/>
                  </a:lnTo>
                  <a:lnTo>
                    <a:pt x="1434" y="314"/>
                  </a:lnTo>
                  <a:lnTo>
                    <a:pt x="1398" y="280"/>
                  </a:lnTo>
                  <a:lnTo>
                    <a:pt x="1366" y="254"/>
                  </a:lnTo>
                  <a:lnTo>
                    <a:pt x="1326" y="256"/>
                  </a:lnTo>
                  <a:lnTo>
                    <a:pt x="1296" y="222"/>
                  </a:lnTo>
                  <a:lnTo>
                    <a:pt x="1266" y="210"/>
                  </a:lnTo>
                  <a:lnTo>
                    <a:pt x="1234" y="190"/>
                  </a:lnTo>
                  <a:lnTo>
                    <a:pt x="1210" y="208"/>
                  </a:lnTo>
                  <a:lnTo>
                    <a:pt x="1184" y="218"/>
                  </a:lnTo>
                  <a:lnTo>
                    <a:pt x="1160" y="226"/>
                  </a:lnTo>
                  <a:lnTo>
                    <a:pt x="1128" y="238"/>
                  </a:lnTo>
                  <a:lnTo>
                    <a:pt x="1092" y="232"/>
                  </a:lnTo>
                  <a:lnTo>
                    <a:pt x="1064" y="252"/>
                  </a:lnTo>
                  <a:lnTo>
                    <a:pt x="1018" y="256"/>
                  </a:lnTo>
                  <a:lnTo>
                    <a:pt x="978" y="232"/>
                  </a:lnTo>
                  <a:lnTo>
                    <a:pt x="944" y="204"/>
                  </a:lnTo>
                  <a:lnTo>
                    <a:pt x="926" y="176"/>
                  </a:lnTo>
                  <a:lnTo>
                    <a:pt x="882" y="154"/>
                  </a:lnTo>
                  <a:lnTo>
                    <a:pt x="844" y="134"/>
                  </a:lnTo>
                  <a:lnTo>
                    <a:pt x="806" y="122"/>
                  </a:lnTo>
                  <a:lnTo>
                    <a:pt x="768" y="120"/>
                  </a:lnTo>
                  <a:lnTo>
                    <a:pt x="724" y="134"/>
                  </a:lnTo>
                  <a:lnTo>
                    <a:pt x="690" y="162"/>
                  </a:lnTo>
                  <a:lnTo>
                    <a:pt x="666" y="188"/>
                  </a:lnTo>
                  <a:lnTo>
                    <a:pt x="618" y="184"/>
                  </a:lnTo>
                  <a:lnTo>
                    <a:pt x="572" y="180"/>
                  </a:lnTo>
                  <a:lnTo>
                    <a:pt x="530" y="154"/>
                  </a:lnTo>
                  <a:lnTo>
                    <a:pt x="500" y="132"/>
                  </a:lnTo>
                  <a:lnTo>
                    <a:pt x="452" y="86"/>
                  </a:lnTo>
                  <a:lnTo>
                    <a:pt x="394" y="64"/>
                  </a:lnTo>
                  <a:lnTo>
                    <a:pt x="354" y="54"/>
                  </a:lnTo>
                  <a:lnTo>
                    <a:pt x="318" y="44"/>
                  </a:lnTo>
                  <a:lnTo>
                    <a:pt x="286" y="24"/>
                  </a:lnTo>
                  <a:lnTo>
                    <a:pt x="258" y="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2" name="Google Shape;288;p20">
              <a:extLst>
                <a:ext uri="{FF2B5EF4-FFF2-40B4-BE49-F238E27FC236}">
                  <a16:creationId xmlns:a16="http://schemas.microsoft.com/office/drawing/2014/main" id="{591819AF-E082-2A08-368D-F19EB572B7DF}"/>
                </a:ext>
              </a:extLst>
            </p:cNvPr>
            <p:cNvSpPr/>
            <p:nvPr/>
          </p:nvSpPr>
          <p:spPr>
            <a:xfrm>
              <a:off x="1400319" y="356112"/>
              <a:ext cx="474684" cy="437229"/>
            </a:xfrm>
            <a:custGeom>
              <a:avLst/>
              <a:gdLst/>
              <a:ahLst/>
              <a:cxnLst/>
              <a:rect l="l" t="t" r="r" b="b"/>
              <a:pathLst>
                <a:path w="1108" h="1056" extrusionOk="0">
                  <a:moveTo>
                    <a:pt x="14" y="207"/>
                  </a:moveTo>
                  <a:lnTo>
                    <a:pt x="7" y="258"/>
                  </a:lnTo>
                  <a:lnTo>
                    <a:pt x="56" y="288"/>
                  </a:lnTo>
                  <a:lnTo>
                    <a:pt x="64" y="351"/>
                  </a:lnTo>
                  <a:lnTo>
                    <a:pt x="4" y="414"/>
                  </a:lnTo>
                  <a:lnTo>
                    <a:pt x="40" y="444"/>
                  </a:lnTo>
                  <a:lnTo>
                    <a:pt x="91" y="472"/>
                  </a:lnTo>
                  <a:lnTo>
                    <a:pt x="139" y="459"/>
                  </a:lnTo>
                  <a:lnTo>
                    <a:pt x="206" y="495"/>
                  </a:lnTo>
                  <a:lnTo>
                    <a:pt x="253" y="552"/>
                  </a:lnTo>
                  <a:lnTo>
                    <a:pt x="227" y="585"/>
                  </a:lnTo>
                  <a:lnTo>
                    <a:pt x="218" y="622"/>
                  </a:lnTo>
                  <a:lnTo>
                    <a:pt x="227" y="663"/>
                  </a:lnTo>
                  <a:lnTo>
                    <a:pt x="233" y="703"/>
                  </a:lnTo>
                  <a:lnTo>
                    <a:pt x="289" y="778"/>
                  </a:lnTo>
                  <a:lnTo>
                    <a:pt x="359" y="793"/>
                  </a:lnTo>
                  <a:lnTo>
                    <a:pt x="356" y="820"/>
                  </a:lnTo>
                  <a:lnTo>
                    <a:pt x="374" y="861"/>
                  </a:lnTo>
                  <a:lnTo>
                    <a:pt x="401" y="906"/>
                  </a:lnTo>
                  <a:lnTo>
                    <a:pt x="421" y="945"/>
                  </a:lnTo>
                  <a:lnTo>
                    <a:pt x="407" y="973"/>
                  </a:lnTo>
                  <a:lnTo>
                    <a:pt x="451" y="984"/>
                  </a:lnTo>
                  <a:lnTo>
                    <a:pt x="494" y="1018"/>
                  </a:lnTo>
                  <a:lnTo>
                    <a:pt x="547" y="1037"/>
                  </a:lnTo>
                  <a:lnTo>
                    <a:pt x="585" y="1023"/>
                  </a:lnTo>
                  <a:lnTo>
                    <a:pt x="614" y="1056"/>
                  </a:lnTo>
                  <a:lnTo>
                    <a:pt x="657" y="1028"/>
                  </a:lnTo>
                  <a:lnTo>
                    <a:pt x="710" y="994"/>
                  </a:lnTo>
                  <a:lnTo>
                    <a:pt x="772" y="1023"/>
                  </a:lnTo>
                  <a:lnTo>
                    <a:pt x="825" y="1037"/>
                  </a:lnTo>
                  <a:lnTo>
                    <a:pt x="878" y="1028"/>
                  </a:lnTo>
                  <a:lnTo>
                    <a:pt x="902" y="999"/>
                  </a:lnTo>
                  <a:lnTo>
                    <a:pt x="926" y="956"/>
                  </a:lnTo>
                  <a:lnTo>
                    <a:pt x="907" y="908"/>
                  </a:lnTo>
                  <a:lnTo>
                    <a:pt x="859" y="869"/>
                  </a:lnTo>
                  <a:lnTo>
                    <a:pt x="835" y="826"/>
                  </a:lnTo>
                  <a:lnTo>
                    <a:pt x="840" y="783"/>
                  </a:lnTo>
                  <a:lnTo>
                    <a:pt x="883" y="768"/>
                  </a:lnTo>
                  <a:lnTo>
                    <a:pt x="950" y="792"/>
                  </a:lnTo>
                  <a:lnTo>
                    <a:pt x="988" y="816"/>
                  </a:lnTo>
                  <a:lnTo>
                    <a:pt x="1041" y="797"/>
                  </a:lnTo>
                  <a:lnTo>
                    <a:pt x="1089" y="744"/>
                  </a:lnTo>
                  <a:lnTo>
                    <a:pt x="1108" y="682"/>
                  </a:lnTo>
                  <a:lnTo>
                    <a:pt x="1084" y="644"/>
                  </a:lnTo>
                  <a:lnTo>
                    <a:pt x="1060" y="600"/>
                  </a:lnTo>
                  <a:lnTo>
                    <a:pt x="1036" y="548"/>
                  </a:lnTo>
                  <a:lnTo>
                    <a:pt x="993" y="495"/>
                  </a:lnTo>
                  <a:lnTo>
                    <a:pt x="916" y="456"/>
                  </a:lnTo>
                  <a:lnTo>
                    <a:pt x="921" y="413"/>
                  </a:lnTo>
                  <a:lnTo>
                    <a:pt x="940" y="375"/>
                  </a:lnTo>
                  <a:lnTo>
                    <a:pt x="912" y="332"/>
                  </a:lnTo>
                  <a:lnTo>
                    <a:pt x="912" y="293"/>
                  </a:lnTo>
                  <a:lnTo>
                    <a:pt x="936" y="269"/>
                  </a:lnTo>
                  <a:lnTo>
                    <a:pt x="907" y="231"/>
                  </a:lnTo>
                  <a:lnTo>
                    <a:pt x="864" y="202"/>
                  </a:lnTo>
                  <a:lnTo>
                    <a:pt x="820" y="159"/>
                  </a:lnTo>
                  <a:lnTo>
                    <a:pt x="796" y="154"/>
                  </a:lnTo>
                  <a:lnTo>
                    <a:pt x="753" y="120"/>
                  </a:lnTo>
                  <a:lnTo>
                    <a:pt x="715" y="96"/>
                  </a:lnTo>
                  <a:lnTo>
                    <a:pt x="715" y="68"/>
                  </a:lnTo>
                  <a:lnTo>
                    <a:pt x="720" y="24"/>
                  </a:lnTo>
                  <a:lnTo>
                    <a:pt x="681" y="0"/>
                  </a:lnTo>
                  <a:lnTo>
                    <a:pt x="628" y="24"/>
                  </a:lnTo>
                  <a:lnTo>
                    <a:pt x="566" y="48"/>
                  </a:lnTo>
                  <a:lnTo>
                    <a:pt x="556" y="77"/>
                  </a:lnTo>
                  <a:lnTo>
                    <a:pt x="513" y="111"/>
                  </a:lnTo>
                  <a:lnTo>
                    <a:pt x="489" y="159"/>
                  </a:lnTo>
                  <a:lnTo>
                    <a:pt x="494" y="216"/>
                  </a:lnTo>
                  <a:lnTo>
                    <a:pt x="465" y="269"/>
                  </a:lnTo>
                  <a:lnTo>
                    <a:pt x="446" y="317"/>
                  </a:lnTo>
                  <a:lnTo>
                    <a:pt x="398" y="341"/>
                  </a:lnTo>
                  <a:lnTo>
                    <a:pt x="350" y="312"/>
                  </a:lnTo>
                  <a:lnTo>
                    <a:pt x="307" y="288"/>
                  </a:lnTo>
                  <a:lnTo>
                    <a:pt x="288" y="245"/>
                  </a:lnTo>
                  <a:lnTo>
                    <a:pt x="264" y="212"/>
                  </a:lnTo>
                  <a:lnTo>
                    <a:pt x="216" y="183"/>
                  </a:lnTo>
                  <a:lnTo>
                    <a:pt x="172" y="149"/>
                  </a:lnTo>
                  <a:lnTo>
                    <a:pt x="158" y="96"/>
                  </a:lnTo>
                  <a:lnTo>
                    <a:pt x="120" y="58"/>
                  </a:lnTo>
                  <a:lnTo>
                    <a:pt x="81" y="72"/>
                  </a:lnTo>
                  <a:lnTo>
                    <a:pt x="48" y="87"/>
                  </a:lnTo>
                  <a:lnTo>
                    <a:pt x="19" y="96"/>
                  </a:lnTo>
                  <a:lnTo>
                    <a:pt x="0" y="135"/>
                  </a:lnTo>
                  <a:lnTo>
                    <a:pt x="9" y="173"/>
                  </a:lnTo>
                  <a:lnTo>
                    <a:pt x="14" y="207"/>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3" name="Google Shape;289;p20">
              <a:extLst>
                <a:ext uri="{FF2B5EF4-FFF2-40B4-BE49-F238E27FC236}">
                  <a16:creationId xmlns:a16="http://schemas.microsoft.com/office/drawing/2014/main" id="{B74C0627-594E-1FC6-B69A-50284120DD40}"/>
                </a:ext>
              </a:extLst>
            </p:cNvPr>
            <p:cNvSpPr/>
            <p:nvPr/>
          </p:nvSpPr>
          <p:spPr>
            <a:xfrm>
              <a:off x="1231083" y="711857"/>
              <a:ext cx="821411" cy="665783"/>
            </a:xfrm>
            <a:custGeom>
              <a:avLst/>
              <a:gdLst/>
              <a:ahLst/>
              <a:cxnLst/>
              <a:rect l="l" t="t" r="r" b="b"/>
              <a:pathLst>
                <a:path w="1916" h="1612" extrusionOk="0">
                  <a:moveTo>
                    <a:pt x="0" y="1242"/>
                  </a:moveTo>
                  <a:lnTo>
                    <a:pt x="16" y="1264"/>
                  </a:lnTo>
                  <a:lnTo>
                    <a:pt x="48" y="1288"/>
                  </a:lnTo>
                  <a:lnTo>
                    <a:pt x="92" y="1308"/>
                  </a:lnTo>
                  <a:lnTo>
                    <a:pt x="152" y="1326"/>
                  </a:lnTo>
                  <a:lnTo>
                    <a:pt x="194" y="1354"/>
                  </a:lnTo>
                  <a:lnTo>
                    <a:pt x="234" y="1344"/>
                  </a:lnTo>
                  <a:lnTo>
                    <a:pt x="250" y="1314"/>
                  </a:lnTo>
                  <a:lnTo>
                    <a:pt x="288" y="1352"/>
                  </a:lnTo>
                  <a:lnTo>
                    <a:pt x="324" y="1366"/>
                  </a:lnTo>
                  <a:lnTo>
                    <a:pt x="352" y="1396"/>
                  </a:lnTo>
                  <a:lnTo>
                    <a:pt x="402" y="1404"/>
                  </a:lnTo>
                  <a:lnTo>
                    <a:pt x="430" y="1436"/>
                  </a:lnTo>
                  <a:lnTo>
                    <a:pt x="468" y="1466"/>
                  </a:lnTo>
                  <a:lnTo>
                    <a:pt x="494" y="1496"/>
                  </a:lnTo>
                  <a:lnTo>
                    <a:pt x="545" y="1465"/>
                  </a:lnTo>
                  <a:lnTo>
                    <a:pt x="586" y="1428"/>
                  </a:lnTo>
                  <a:lnTo>
                    <a:pt x="614" y="1376"/>
                  </a:lnTo>
                  <a:lnTo>
                    <a:pt x="626" y="1330"/>
                  </a:lnTo>
                  <a:lnTo>
                    <a:pt x="664" y="1310"/>
                  </a:lnTo>
                  <a:lnTo>
                    <a:pt x="726" y="1288"/>
                  </a:lnTo>
                  <a:lnTo>
                    <a:pt x="764" y="1266"/>
                  </a:lnTo>
                  <a:lnTo>
                    <a:pt x="804" y="1258"/>
                  </a:lnTo>
                  <a:lnTo>
                    <a:pt x="842" y="1242"/>
                  </a:lnTo>
                  <a:lnTo>
                    <a:pt x="894" y="1206"/>
                  </a:lnTo>
                  <a:lnTo>
                    <a:pt x="926" y="1186"/>
                  </a:lnTo>
                  <a:lnTo>
                    <a:pt x="962" y="1180"/>
                  </a:lnTo>
                  <a:lnTo>
                    <a:pt x="1000" y="1200"/>
                  </a:lnTo>
                  <a:lnTo>
                    <a:pt x="1042" y="1212"/>
                  </a:lnTo>
                  <a:lnTo>
                    <a:pt x="1084" y="1212"/>
                  </a:lnTo>
                  <a:lnTo>
                    <a:pt x="1124" y="1236"/>
                  </a:lnTo>
                  <a:lnTo>
                    <a:pt x="1168" y="1266"/>
                  </a:lnTo>
                  <a:lnTo>
                    <a:pt x="1166" y="1302"/>
                  </a:lnTo>
                  <a:lnTo>
                    <a:pt x="1204" y="1336"/>
                  </a:lnTo>
                  <a:lnTo>
                    <a:pt x="1244" y="1372"/>
                  </a:lnTo>
                  <a:lnTo>
                    <a:pt x="1286" y="1382"/>
                  </a:lnTo>
                  <a:lnTo>
                    <a:pt x="1330" y="1416"/>
                  </a:lnTo>
                  <a:lnTo>
                    <a:pt x="1330" y="1444"/>
                  </a:lnTo>
                  <a:lnTo>
                    <a:pt x="1372" y="1476"/>
                  </a:lnTo>
                  <a:lnTo>
                    <a:pt x="1406" y="1494"/>
                  </a:lnTo>
                  <a:lnTo>
                    <a:pt x="1456" y="1522"/>
                  </a:lnTo>
                  <a:lnTo>
                    <a:pt x="1498" y="1546"/>
                  </a:lnTo>
                  <a:lnTo>
                    <a:pt x="1543" y="1555"/>
                  </a:lnTo>
                  <a:lnTo>
                    <a:pt x="1574" y="1584"/>
                  </a:lnTo>
                  <a:lnTo>
                    <a:pt x="1600" y="1612"/>
                  </a:lnTo>
                  <a:lnTo>
                    <a:pt x="1628" y="1578"/>
                  </a:lnTo>
                  <a:lnTo>
                    <a:pt x="1672" y="1540"/>
                  </a:lnTo>
                  <a:lnTo>
                    <a:pt x="1660" y="1516"/>
                  </a:lnTo>
                  <a:lnTo>
                    <a:pt x="1658" y="1482"/>
                  </a:lnTo>
                  <a:lnTo>
                    <a:pt x="1656" y="1452"/>
                  </a:lnTo>
                  <a:lnTo>
                    <a:pt x="1680" y="1414"/>
                  </a:lnTo>
                  <a:lnTo>
                    <a:pt x="1726" y="1432"/>
                  </a:lnTo>
                  <a:lnTo>
                    <a:pt x="1764" y="1436"/>
                  </a:lnTo>
                  <a:lnTo>
                    <a:pt x="1816" y="1426"/>
                  </a:lnTo>
                  <a:lnTo>
                    <a:pt x="1854" y="1412"/>
                  </a:lnTo>
                  <a:lnTo>
                    <a:pt x="1884" y="1378"/>
                  </a:lnTo>
                  <a:lnTo>
                    <a:pt x="1916" y="1344"/>
                  </a:lnTo>
                  <a:lnTo>
                    <a:pt x="1888" y="1306"/>
                  </a:lnTo>
                  <a:lnTo>
                    <a:pt x="1860" y="1280"/>
                  </a:lnTo>
                  <a:lnTo>
                    <a:pt x="1826" y="1254"/>
                  </a:lnTo>
                  <a:lnTo>
                    <a:pt x="1800" y="1224"/>
                  </a:lnTo>
                  <a:lnTo>
                    <a:pt x="1768" y="1196"/>
                  </a:lnTo>
                  <a:lnTo>
                    <a:pt x="1732" y="1178"/>
                  </a:lnTo>
                  <a:lnTo>
                    <a:pt x="1726" y="1130"/>
                  </a:lnTo>
                  <a:lnTo>
                    <a:pt x="1704" y="1092"/>
                  </a:lnTo>
                  <a:lnTo>
                    <a:pt x="1698" y="1054"/>
                  </a:lnTo>
                  <a:lnTo>
                    <a:pt x="1722" y="1018"/>
                  </a:lnTo>
                  <a:lnTo>
                    <a:pt x="1692" y="974"/>
                  </a:lnTo>
                  <a:lnTo>
                    <a:pt x="1702" y="930"/>
                  </a:lnTo>
                  <a:lnTo>
                    <a:pt x="1724" y="892"/>
                  </a:lnTo>
                  <a:lnTo>
                    <a:pt x="1708" y="858"/>
                  </a:lnTo>
                  <a:lnTo>
                    <a:pt x="1690" y="832"/>
                  </a:lnTo>
                  <a:lnTo>
                    <a:pt x="1658" y="796"/>
                  </a:lnTo>
                  <a:lnTo>
                    <a:pt x="1618" y="766"/>
                  </a:lnTo>
                  <a:lnTo>
                    <a:pt x="1568" y="730"/>
                  </a:lnTo>
                  <a:lnTo>
                    <a:pt x="1534" y="708"/>
                  </a:lnTo>
                  <a:lnTo>
                    <a:pt x="1510" y="722"/>
                  </a:lnTo>
                  <a:lnTo>
                    <a:pt x="1478" y="730"/>
                  </a:lnTo>
                  <a:lnTo>
                    <a:pt x="1438" y="698"/>
                  </a:lnTo>
                  <a:lnTo>
                    <a:pt x="1402" y="676"/>
                  </a:lnTo>
                  <a:lnTo>
                    <a:pt x="1374" y="698"/>
                  </a:lnTo>
                  <a:lnTo>
                    <a:pt x="1340" y="714"/>
                  </a:lnTo>
                  <a:lnTo>
                    <a:pt x="1308" y="728"/>
                  </a:lnTo>
                  <a:lnTo>
                    <a:pt x="1262" y="728"/>
                  </a:lnTo>
                  <a:lnTo>
                    <a:pt x="1230" y="742"/>
                  </a:lnTo>
                  <a:lnTo>
                    <a:pt x="1188" y="706"/>
                  </a:lnTo>
                  <a:lnTo>
                    <a:pt x="1150" y="656"/>
                  </a:lnTo>
                  <a:lnTo>
                    <a:pt x="1154" y="618"/>
                  </a:lnTo>
                  <a:lnTo>
                    <a:pt x="1132" y="586"/>
                  </a:lnTo>
                  <a:lnTo>
                    <a:pt x="1122" y="522"/>
                  </a:lnTo>
                  <a:lnTo>
                    <a:pt x="1150" y="476"/>
                  </a:lnTo>
                  <a:lnTo>
                    <a:pt x="1170" y="430"/>
                  </a:lnTo>
                  <a:lnTo>
                    <a:pt x="1150" y="388"/>
                  </a:lnTo>
                  <a:lnTo>
                    <a:pt x="1108" y="366"/>
                  </a:lnTo>
                  <a:lnTo>
                    <a:pt x="1072" y="384"/>
                  </a:lnTo>
                  <a:lnTo>
                    <a:pt x="1038" y="416"/>
                  </a:lnTo>
                  <a:lnTo>
                    <a:pt x="1000" y="436"/>
                  </a:lnTo>
                  <a:lnTo>
                    <a:pt x="970" y="410"/>
                  </a:lnTo>
                  <a:lnTo>
                    <a:pt x="900" y="416"/>
                  </a:lnTo>
                  <a:lnTo>
                    <a:pt x="878" y="384"/>
                  </a:lnTo>
                  <a:lnTo>
                    <a:pt x="830" y="400"/>
                  </a:lnTo>
                  <a:lnTo>
                    <a:pt x="805" y="359"/>
                  </a:lnTo>
                  <a:lnTo>
                    <a:pt x="772" y="318"/>
                  </a:lnTo>
                  <a:lnTo>
                    <a:pt x="745" y="336"/>
                  </a:lnTo>
                  <a:lnTo>
                    <a:pt x="701" y="351"/>
                  </a:lnTo>
                  <a:lnTo>
                    <a:pt x="656" y="324"/>
                  </a:lnTo>
                  <a:lnTo>
                    <a:pt x="619" y="308"/>
                  </a:lnTo>
                  <a:lnTo>
                    <a:pt x="604" y="258"/>
                  </a:lnTo>
                  <a:lnTo>
                    <a:pt x="581" y="210"/>
                  </a:lnTo>
                  <a:lnTo>
                    <a:pt x="559" y="176"/>
                  </a:lnTo>
                  <a:lnTo>
                    <a:pt x="506" y="144"/>
                  </a:lnTo>
                  <a:lnTo>
                    <a:pt x="490" y="87"/>
                  </a:lnTo>
                  <a:lnTo>
                    <a:pt x="472" y="18"/>
                  </a:lnTo>
                  <a:lnTo>
                    <a:pt x="418" y="0"/>
                  </a:lnTo>
                  <a:lnTo>
                    <a:pt x="374" y="20"/>
                  </a:lnTo>
                  <a:lnTo>
                    <a:pt x="359" y="45"/>
                  </a:lnTo>
                  <a:lnTo>
                    <a:pt x="346" y="66"/>
                  </a:lnTo>
                  <a:lnTo>
                    <a:pt x="359" y="98"/>
                  </a:lnTo>
                  <a:lnTo>
                    <a:pt x="365" y="138"/>
                  </a:lnTo>
                  <a:lnTo>
                    <a:pt x="394" y="191"/>
                  </a:lnTo>
                  <a:lnTo>
                    <a:pt x="373" y="218"/>
                  </a:lnTo>
                  <a:lnTo>
                    <a:pt x="368" y="260"/>
                  </a:lnTo>
                  <a:lnTo>
                    <a:pt x="367" y="296"/>
                  </a:lnTo>
                  <a:lnTo>
                    <a:pt x="401" y="326"/>
                  </a:lnTo>
                  <a:lnTo>
                    <a:pt x="395" y="386"/>
                  </a:lnTo>
                  <a:lnTo>
                    <a:pt x="397" y="450"/>
                  </a:lnTo>
                  <a:lnTo>
                    <a:pt x="352" y="491"/>
                  </a:lnTo>
                  <a:lnTo>
                    <a:pt x="320" y="531"/>
                  </a:lnTo>
                  <a:lnTo>
                    <a:pt x="316" y="581"/>
                  </a:lnTo>
                  <a:lnTo>
                    <a:pt x="296" y="615"/>
                  </a:lnTo>
                  <a:lnTo>
                    <a:pt x="259" y="614"/>
                  </a:lnTo>
                  <a:lnTo>
                    <a:pt x="221" y="653"/>
                  </a:lnTo>
                  <a:lnTo>
                    <a:pt x="190" y="690"/>
                  </a:lnTo>
                  <a:lnTo>
                    <a:pt x="193" y="741"/>
                  </a:lnTo>
                  <a:lnTo>
                    <a:pt x="227" y="770"/>
                  </a:lnTo>
                  <a:lnTo>
                    <a:pt x="253" y="786"/>
                  </a:lnTo>
                  <a:lnTo>
                    <a:pt x="254" y="830"/>
                  </a:lnTo>
                  <a:lnTo>
                    <a:pt x="284" y="869"/>
                  </a:lnTo>
                  <a:lnTo>
                    <a:pt x="257" y="900"/>
                  </a:lnTo>
                  <a:lnTo>
                    <a:pt x="244" y="977"/>
                  </a:lnTo>
                  <a:lnTo>
                    <a:pt x="263" y="1016"/>
                  </a:lnTo>
                  <a:lnTo>
                    <a:pt x="245" y="1047"/>
                  </a:lnTo>
                  <a:lnTo>
                    <a:pt x="212" y="1071"/>
                  </a:lnTo>
                  <a:lnTo>
                    <a:pt x="158" y="1065"/>
                  </a:lnTo>
                  <a:lnTo>
                    <a:pt x="142" y="1046"/>
                  </a:lnTo>
                  <a:lnTo>
                    <a:pt x="113" y="1064"/>
                  </a:lnTo>
                  <a:lnTo>
                    <a:pt x="110" y="1094"/>
                  </a:lnTo>
                  <a:lnTo>
                    <a:pt x="80" y="1140"/>
                  </a:lnTo>
                  <a:lnTo>
                    <a:pt x="68" y="1187"/>
                  </a:lnTo>
                  <a:lnTo>
                    <a:pt x="22" y="1203"/>
                  </a:lnTo>
                  <a:lnTo>
                    <a:pt x="0" y="124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4" name="Google Shape;290;p20">
              <a:extLst>
                <a:ext uri="{FF2B5EF4-FFF2-40B4-BE49-F238E27FC236}">
                  <a16:creationId xmlns:a16="http://schemas.microsoft.com/office/drawing/2014/main" id="{977F57F6-F162-7579-AA36-A81713375EB8}"/>
                </a:ext>
              </a:extLst>
            </p:cNvPr>
            <p:cNvSpPr/>
            <p:nvPr/>
          </p:nvSpPr>
          <p:spPr>
            <a:xfrm>
              <a:off x="1753238" y="133522"/>
              <a:ext cx="513897" cy="526662"/>
            </a:xfrm>
            <a:custGeom>
              <a:avLst/>
              <a:gdLst/>
              <a:ahLst/>
              <a:cxnLst/>
              <a:rect l="l" t="t" r="r" b="b"/>
              <a:pathLst>
                <a:path w="1200" h="1277" extrusionOk="0">
                  <a:moveTo>
                    <a:pt x="460" y="1277"/>
                  </a:moveTo>
                  <a:lnTo>
                    <a:pt x="415" y="1254"/>
                  </a:lnTo>
                  <a:lnTo>
                    <a:pt x="379" y="1254"/>
                  </a:lnTo>
                  <a:lnTo>
                    <a:pt x="357" y="1228"/>
                  </a:lnTo>
                  <a:lnTo>
                    <a:pt x="337" y="1204"/>
                  </a:lnTo>
                  <a:lnTo>
                    <a:pt x="343" y="1180"/>
                  </a:lnTo>
                  <a:lnTo>
                    <a:pt x="325" y="1160"/>
                  </a:lnTo>
                  <a:lnTo>
                    <a:pt x="287" y="1162"/>
                  </a:lnTo>
                  <a:lnTo>
                    <a:pt x="257" y="1172"/>
                  </a:lnTo>
                  <a:lnTo>
                    <a:pt x="235" y="1132"/>
                  </a:lnTo>
                  <a:lnTo>
                    <a:pt x="214" y="1088"/>
                  </a:lnTo>
                  <a:lnTo>
                    <a:pt x="169" y="1033"/>
                  </a:lnTo>
                  <a:lnTo>
                    <a:pt x="93" y="992"/>
                  </a:lnTo>
                  <a:lnTo>
                    <a:pt x="99" y="952"/>
                  </a:lnTo>
                  <a:lnTo>
                    <a:pt x="118" y="910"/>
                  </a:lnTo>
                  <a:lnTo>
                    <a:pt x="91" y="872"/>
                  </a:lnTo>
                  <a:lnTo>
                    <a:pt x="88" y="830"/>
                  </a:lnTo>
                  <a:lnTo>
                    <a:pt x="112" y="808"/>
                  </a:lnTo>
                  <a:lnTo>
                    <a:pt x="82" y="767"/>
                  </a:lnTo>
                  <a:lnTo>
                    <a:pt x="40" y="740"/>
                  </a:lnTo>
                  <a:lnTo>
                    <a:pt x="0" y="698"/>
                  </a:lnTo>
                  <a:lnTo>
                    <a:pt x="25" y="688"/>
                  </a:lnTo>
                  <a:lnTo>
                    <a:pt x="59" y="682"/>
                  </a:lnTo>
                  <a:lnTo>
                    <a:pt x="97" y="644"/>
                  </a:lnTo>
                  <a:lnTo>
                    <a:pt x="133" y="608"/>
                  </a:lnTo>
                  <a:lnTo>
                    <a:pt x="169" y="570"/>
                  </a:lnTo>
                  <a:lnTo>
                    <a:pt x="205" y="552"/>
                  </a:lnTo>
                  <a:lnTo>
                    <a:pt x="257" y="548"/>
                  </a:lnTo>
                  <a:lnTo>
                    <a:pt x="295" y="544"/>
                  </a:lnTo>
                  <a:lnTo>
                    <a:pt x="325" y="566"/>
                  </a:lnTo>
                  <a:lnTo>
                    <a:pt x="373" y="546"/>
                  </a:lnTo>
                  <a:lnTo>
                    <a:pt x="421" y="524"/>
                  </a:lnTo>
                  <a:lnTo>
                    <a:pt x="443" y="514"/>
                  </a:lnTo>
                  <a:lnTo>
                    <a:pt x="461" y="472"/>
                  </a:lnTo>
                  <a:lnTo>
                    <a:pt x="465" y="432"/>
                  </a:lnTo>
                  <a:lnTo>
                    <a:pt x="447" y="398"/>
                  </a:lnTo>
                  <a:lnTo>
                    <a:pt x="453" y="354"/>
                  </a:lnTo>
                  <a:lnTo>
                    <a:pt x="455" y="304"/>
                  </a:lnTo>
                  <a:lnTo>
                    <a:pt x="477" y="268"/>
                  </a:lnTo>
                  <a:lnTo>
                    <a:pt x="507" y="232"/>
                  </a:lnTo>
                  <a:lnTo>
                    <a:pt x="577" y="200"/>
                  </a:lnTo>
                  <a:lnTo>
                    <a:pt x="633" y="170"/>
                  </a:lnTo>
                  <a:lnTo>
                    <a:pt x="703" y="134"/>
                  </a:lnTo>
                  <a:lnTo>
                    <a:pt x="751" y="112"/>
                  </a:lnTo>
                  <a:lnTo>
                    <a:pt x="803" y="106"/>
                  </a:lnTo>
                  <a:lnTo>
                    <a:pt x="855" y="86"/>
                  </a:lnTo>
                  <a:lnTo>
                    <a:pt x="891" y="64"/>
                  </a:lnTo>
                  <a:lnTo>
                    <a:pt x="895" y="16"/>
                  </a:lnTo>
                  <a:lnTo>
                    <a:pt x="929" y="0"/>
                  </a:lnTo>
                  <a:lnTo>
                    <a:pt x="985" y="34"/>
                  </a:lnTo>
                  <a:lnTo>
                    <a:pt x="1061" y="92"/>
                  </a:lnTo>
                  <a:lnTo>
                    <a:pt x="1107" y="120"/>
                  </a:lnTo>
                  <a:lnTo>
                    <a:pt x="1149" y="166"/>
                  </a:lnTo>
                  <a:lnTo>
                    <a:pt x="1163" y="200"/>
                  </a:lnTo>
                  <a:lnTo>
                    <a:pt x="1187" y="234"/>
                  </a:lnTo>
                  <a:lnTo>
                    <a:pt x="1200" y="268"/>
                  </a:lnTo>
                  <a:lnTo>
                    <a:pt x="1177" y="286"/>
                  </a:lnTo>
                  <a:lnTo>
                    <a:pt x="1164" y="316"/>
                  </a:lnTo>
                  <a:lnTo>
                    <a:pt x="1153" y="344"/>
                  </a:lnTo>
                  <a:lnTo>
                    <a:pt x="1120" y="370"/>
                  </a:lnTo>
                  <a:lnTo>
                    <a:pt x="1092" y="386"/>
                  </a:lnTo>
                  <a:lnTo>
                    <a:pt x="1069" y="386"/>
                  </a:lnTo>
                  <a:lnTo>
                    <a:pt x="1044" y="406"/>
                  </a:lnTo>
                  <a:lnTo>
                    <a:pt x="1032" y="433"/>
                  </a:lnTo>
                  <a:lnTo>
                    <a:pt x="1033" y="449"/>
                  </a:lnTo>
                  <a:lnTo>
                    <a:pt x="969" y="491"/>
                  </a:lnTo>
                  <a:lnTo>
                    <a:pt x="940" y="526"/>
                  </a:lnTo>
                  <a:lnTo>
                    <a:pt x="942" y="553"/>
                  </a:lnTo>
                  <a:lnTo>
                    <a:pt x="988" y="572"/>
                  </a:lnTo>
                  <a:lnTo>
                    <a:pt x="1032" y="605"/>
                  </a:lnTo>
                  <a:lnTo>
                    <a:pt x="1072" y="634"/>
                  </a:lnTo>
                  <a:lnTo>
                    <a:pt x="1107" y="671"/>
                  </a:lnTo>
                  <a:lnTo>
                    <a:pt x="1132" y="713"/>
                  </a:lnTo>
                  <a:lnTo>
                    <a:pt x="1171" y="776"/>
                  </a:lnTo>
                  <a:lnTo>
                    <a:pt x="1195" y="812"/>
                  </a:lnTo>
                  <a:lnTo>
                    <a:pt x="1159" y="826"/>
                  </a:lnTo>
                  <a:lnTo>
                    <a:pt x="1115" y="850"/>
                  </a:lnTo>
                  <a:lnTo>
                    <a:pt x="1077" y="826"/>
                  </a:lnTo>
                  <a:lnTo>
                    <a:pt x="1029" y="812"/>
                  </a:lnTo>
                  <a:lnTo>
                    <a:pt x="987" y="802"/>
                  </a:lnTo>
                  <a:lnTo>
                    <a:pt x="955" y="834"/>
                  </a:lnTo>
                  <a:lnTo>
                    <a:pt x="933" y="814"/>
                  </a:lnTo>
                  <a:lnTo>
                    <a:pt x="901" y="800"/>
                  </a:lnTo>
                  <a:lnTo>
                    <a:pt x="857" y="780"/>
                  </a:lnTo>
                  <a:lnTo>
                    <a:pt x="823" y="760"/>
                  </a:lnTo>
                  <a:lnTo>
                    <a:pt x="807" y="788"/>
                  </a:lnTo>
                  <a:lnTo>
                    <a:pt x="785" y="828"/>
                  </a:lnTo>
                  <a:lnTo>
                    <a:pt x="755" y="870"/>
                  </a:lnTo>
                  <a:lnTo>
                    <a:pt x="729" y="920"/>
                  </a:lnTo>
                  <a:lnTo>
                    <a:pt x="693" y="968"/>
                  </a:lnTo>
                  <a:lnTo>
                    <a:pt x="687" y="1010"/>
                  </a:lnTo>
                  <a:lnTo>
                    <a:pt x="671" y="1060"/>
                  </a:lnTo>
                  <a:lnTo>
                    <a:pt x="643" y="1098"/>
                  </a:lnTo>
                  <a:lnTo>
                    <a:pt x="621" y="1076"/>
                  </a:lnTo>
                  <a:lnTo>
                    <a:pt x="571" y="1066"/>
                  </a:lnTo>
                  <a:lnTo>
                    <a:pt x="537" y="1100"/>
                  </a:lnTo>
                  <a:lnTo>
                    <a:pt x="547" y="1134"/>
                  </a:lnTo>
                  <a:lnTo>
                    <a:pt x="523" y="1168"/>
                  </a:lnTo>
                  <a:lnTo>
                    <a:pt x="525" y="1204"/>
                  </a:lnTo>
                  <a:lnTo>
                    <a:pt x="493" y="1252"/>
                  </a:lnTo>
                  <a:lnTo>
                    <a:pt x="460" y="1277"/>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5" name="Google Shape;291;p20">
              <a:extLst>
                <a:ext uri="{FF2B5EF4-FFF2-40B4-BE49-F238E27FC236}">
                  <a16:creationId xmlns:a16="http://schemas.microsoft.com/office/drawing/2014/main" id="{C6E62069-C454-DCAC-CED4-213F3565B4A4}"/>
                </a:ext>
              </a:extLst>
            </p:cNvPr>
            <p:cNvSpPr/>
            <p:nvPr/>
          </p:nvSpPr>
          <p:spPr>
            <a:xfrm>
              <a:off x="2496222" y="538953"/>
              <a:ext cx="542791" cy="484928"/>
            </a:xfrm>
            <a:custGeom>
              <a:avLst/>
              <a:gdLst/>
              <a:ahLst/>
              <a:cxnLst/>
              <a:rect l="l" t="t" r="r" b="b"/>
              <a:pathLst>
                <a:path w="1266" h="1173" extrusionOk="0">
                  <a:moveTo>
                    <a:pt x="459" y="15"/>
                  </a:moveTo>
                  <a:lnTo>
                    <a:pt x="416" y="35"/>
                  </a:lnTo>
                  <a:lnTo>
                    <a:pt x="378" y="63"/>
                  </a:lnTo>
                  <a:lnTo>
                    <a:pt x="338" y="89"/>
                  </a:lnTo>
                  <a:lnTo>
                    <a:pt x="302" y="101"/>
                  </a:lnTo>
                  <a:lnTo>
                    <a:pt x="272" y="80"/>
                  </a:lnTo>
                  <a:lnTo>
                    <a:pt x="255" y="57"/>
                  </a:lnTo>
                  <a:lnTo>
                    <a:pt x="233" y="24"/>
                  </a:lnTo>
                  <a:lnTo>
                    <a:pt x="189" y="9"/>
                  </a:lnTo>
                  <a:lnTo>
                    <a:pt x="158" y="0"/>
                  </a:lnTo>
                  <a:lnTo>
                    <a:pt x="141" y="17"/>
                  </a:lnTo>
                  <a:lnTo>
                    <a:pt x="122" y="33"/>
                  </a:lnTo>
                  <a:lnTo>
                    <a:pt x="87" y="44"/>
                  </a:lnTo>
                  <a:lnTo>
                    <a:pt x="108" y="69"/>
                  </a:lnTo>
                  <a:lnTo>
                    <a:pt x="123" y="108"/>
                  </a:lnTo>
                  <a:lnTo>
                    <a:pt x="135" y="150"/>
                  </a:lnTo>
                  <a:lnTo>
                    <a:pt x="153" y="192"/>
                  </a:lnTo>
                  <a:lnTo>
                    <a:pt x="162" y="222"/>
                  </a:lnTo>
                  <a:lnTo>
                    <a:pt x="132" y="240"/>
                  </a:lnTo>
                  <a:lnTo>
                    <a:pt x="126" y="282"/>
                  </a:lnTo>
                  <a:lnTo>
                    <a:pt x="117" y="306"/>
                  </a:lnTo>
                  <a:lnTo>
                    <a:pt x="90" y="339"/>
                  </a:lnTo>
                  <a:lnTo>
                    <a:pt x="66" y="360"/>
                  </a:lnTo>
                  <a:lnTo>
                    <a:pt x="51" y="405"/>
                  </a:lnTo>
                  <a:lnTo>
                    <a:pt x="12" y="447"/>
                  </a:lnTo>
                  <a:lnTo>
                    <a:pt x="9" y="504"/>
                  </a:lnTo>
                  <a:lnTo>
                    <a:pt x="0" y="540"/>
                  </a:lnTo>
                  <a:lnTo>
                    <a:pt x="0" y="579"/>
                  </a:lnTo>
                  <a:lnTo>
                    <a:pt x="27" y="597"/>
                  </a:lnTo>
                  <a:lnTo>
                    <a:pt x="39" y="645"/>
                  </a:lnTo>
                  <a:lnTo>
                    <a:pt x="54" y="687"/>
                  </a:lnTo>
                  <a:lnTo>
                    <a:pt x="93" y="711"/>
                  </a:lnTo>
                  <a:lnTo>
                    <a:pt x="117" y="753"/>
                  </a:lnTo>
                  <a:lnTo>
                    <a:pt x="141" y="789"/>
                  </a:lnTo>
                  <a:lnTo>
                    <a:pt x="135" y="828"/>
                  </a:lnTo>
                  <a:lnTo>
                    <a:pt x="105" y="867"/>
                  </a:lnTo>
                  <a:lnTo>
                    <a:pt x="99" y="903"/>
                  </a:lnTo>
                  <a:lnTo>
                    <a:pt x="78" y="933"/>
                  </a:lnTo>
                  <a:lnTo>
                    <a:pt x="63" y="981"/>
                  </a:lnTo>
                  <a:lnTo>
                    <a:pt x="91" y="1023"/>
                  </a:lnTo>
                  <a:lnTo>
                    <a:pt x="138" y="1020"/>
                  </a:lnTo>
                  <a:lnTo>
                    <a:pt x="174" y="1038"/>
                  </a:lnTo>
                  <a:lnTo>
                    <a:pt x="195" y="1074"/>
                  </a:lnTo>
                  <a:lnTo>
                    <a:pt x="237" y="1104"/>
                  </a:lnTo>
                  <a:lnTo>
                    <a:pt x="267" y="1125"/>
                  </a:lnTo>
                  <a:lnTo>
                    <a:pt x="312" y="1113"/>
                  </a:lnTo>
                  <a:lnTo>
                    <a:pt x="357" y="1092"/>
                  </a:lnTo>
                  <a:lnTo>
                    <a:pt x="375" y="1050"/>
                  </a:lnTo>
                  <a:lnTo>
                    <a:pt x="387" y="1017"/>
                  </a:lnTo>
                  <a:lnTo>
                    <a:pt x="396" y="963"/>
                  </a:lnTo>
                  <a:lnTo>
                    <a:pt x="447" y="936"/>
                  </a:lnTo>
                  <a:lnTo>
                    <a:pt x="492" y="918"/>
                  </a:lnTo>
                  <a:lnTo>
                    <a:pt x="528" y="900"/>
                  </a:lnTo>
                  <a:lnTo>
                    <a:pt x="579" y="909"/>
                  </a:lnTo>
                  <a:lnTo>
                    <a:pt x="618" y="921"/>
                  </a:lnTo>
                  <a:lnTo>
                    <a:pt x="648" y="948"/>
                  </a:lnTo>
                  <a:lnTo>
                    <a:pt x="690" y="936"/>
                  </a:lnTo>
                  <a:lnTo>
                    <a:pt x="723" y="918"/>
                  </a:lnTo>
                  <a:lnTo>
                    <a:pt x="759" y="927"/>
                  </a:lnTo>
                  <a:lnTo>
                    <a:pt x="774" y="975"/>
                  </a:lnTo>
                  <a:lnTo>
                    <a:pt x="792" y="1020"/>
                  </a:lnTo>
                  <a:lnTo>
                    <a:pt x="816" y="1032"/>
                  </a:lnTo>
                  <a:lnTo>
                    <a:pt x="816" y="1083"/>
                  </a:lnTo>
                  <a:lnTo>
                    <a:pt x="846" y="1098"/>
                  </a:lnTo>
                  <a:lnTo>
                    <a:pt x="870" y="1071"/>
                  </a:lnTo>
                  <a:lnTo>
                    <a:pt x="906" y="1098"/>
                  </a:lnTo>
                  <a:lnTo>
                    <a:pt x="921" y="1140"/>
                  </a:lnTo>
                  <a:lnTo>
                    <a:pt x="942" y="1158"/>
                  </a:lnTo>
                  <a:lnTo>
                    <a:pt x="966" y="1173"/>
                  </a:lnTo>
                  <a:lnTo>
                    <a:pt x="1029" y="1167"/>
                  </a:lnTo>
                  <a:lnTo>
                    <a:pt x="1077" y="1149"/>
                  </a:lnTo>
                  <a:lnTo>
                    <a:pt x="1113" y="1116"/>
                  </a:lnTo>
                  <a:lnTo>
                    <a:pt x="1155" y="1101"/>
                  </a:lnTo>
                  <a:lnTo>
                    <a:pt x="1173" y="1059"/>
                  </a:lnTo>
                  <a:lnTo>
                    <a:pt x="1152" y="1038"/>
                  </a:lnTo>
                  <a:lnTo>
                    <a:pt x="1131" y="1002"/>
                  </a:lnTo>
                  <a:lnTo>
                    <a:pt x="1152" y="960"/>
                  </a:lnTo>
                  <a:lnTo>
                    <a:pt x="1188" y="918"/>
                  </a:lnTo>
                  <a:lnTo>
                    <a:pt x="1218" y="912"/>
                  </a:lnTo>
                  <a:lnTo>
                    <a:pt x="1257" y="885"/>
                  </a:lnTo>
                  <a:lnTo>
                    <a:pt x="1266" y="849"/>
                  </a:lnTo>
                  <a:lnTo>
                    <a:pt x="1242" y="846"/>
                  </a:lnTo>
                  <a:lnTo>
                    <a:pt x="1233" y="810"/>
                  </a:lnTo>
                  <a:lnTo>
                    <a:pt x="1203" y="783"/>
                  </a:lnTo>
                  <a:lnTo>
                    <a:pt x="1164" y="768"/>
                  </a:lnTo>
                  <a:lnTo>
                    <a:pt x="1113" y="813"/>
                  </a:lnTo>
                  <a:lnTo>
                    <a:pt x="1074" y="786"/>
                  </a:lnTo>
                  <a:lnTo>
                    <a:pt x="1038" y="765"/>
                  </a:lnTo>
                  <a:lnTo>
                    <a:pt x="1008" y="738"/>
                  </a:lnTo>
                  <a:lnTo>
                    <a:pt x="978" y="711"/>
                  </a:lnTo>
                  <a:lnTo>
                    <a:pt x="957" y="687"/>
                  </a:lnTo>
                  <a:lnTo>
                    <a:pt x="942" y="654"/>
                  </a:lnTo>
                  <a:lnTo>
                    <a:pt x="924" y="624"/>
                  </a:lnTo>
                  <a:lnTo>
                    <a:pt x="960" y="609"/>
                  </a:lnTo>
                  <a:lnTo>
                    <a:pt x="984" y="567"/>
                  </a:lnTo>
                  <a:lnTo>
                    <a:pt x="957" y="549"/>
                  </a:lnTo>
                  <a:lnTo>
                    <a:pt x="927" y="534"/>
                  </a:lnTo>
                  <a:lnTo>
                    <a:pt x="894" y="522"/>
                  </a:lnTo>
                  <a:lnTo>
                    <a:pt x="870" y="537"/>
                  </a:lnTo>
                  <a:lnTo>
                    <a:pt x="837" y="531"/>
                  </a:lnTo>
                  <a:lnTo>
                    <a:pt x="795" y="504"/>
                  </a:lnTo>
                  <a:lnTo>
                    <a:pt x="768" y="492"/>
                  </a:lnTo>
                  <a:lnTo>
                    <a:pt x="735" y="480"/>
                  </a:lnTo>
                  <a:lnTo>
                    <a:pt x="690" y="474"/>
                  </a:lnTo>
                  <a:lnTo>
                    <a:pt x="654" y="462"/>
                  </a:lnTo>
                  <a:lnTo>
                    <a:pt x="624" y="483"/>
                  </a:lnTo>
                  <a:lnTo>
                    <a:pt x="597" y="501"/>
                  </a:lnTo>
                  <a:lnTo>
                    <a:pt x="567" y="483"/>
                  </a:lnTo>
                  <a:lnTo>
                    <a:pt x="573" y="447"/>
                  </a:lnTo>
                  <a:lnTo>
                    <a:pt x="591" y="417"/>
                  </a:lnTo>
                  <a:lnTo>
                    <a:pt x="591" y="381"/>
                  </a:lnTo>
                  <a:lnTo>
                    <a:pt x="597" y="348"/>
                  </a:lnTo>
                  <a:lnTo>
                    <a:pt x="570" y="321"/>
                  </a:lnTo>
                  <a:lnTo>
                    <a:pt x="561" y="282"/>
                  </a:lnTo>
                  <a:lnTo>
                    <a:pt x="570" y="243"/>
                  </a:lnTo>
                  <a:lnTo>
                    <a:pt x="588" y="210"/>
                  </a:lnTo>
                  <a:lnTo>
                    <a:pt x="561" y="189"/>
                  </a:lnTo>
                  <a:lnTo>
                    <a:pt x="543" y="159"/>
                  </a:lnTo>
                  <a:lnTo>
                    <a:pt x="519" y="120"/>
                  </a:lnTo>
                  <a:lnTo>
                    <a:pt x="501" y="87"/>
                  </a:lnTo>
                  <a:lnTo>
                    <a:pt x="459" y="63"/>
                  </a:lnTo>
                  <a:lnTo>
                    <a:pt x="459" y="15"/>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6" name="Google Shape;292;p20">
              <a:extLst>
                <a:ext uri="{FF2B5EF4-FFF2-40B4-BE49-F238E27FC236}">
                  <a16:creationId xmlns:a16="http://schemas.microsoft.com/office/drawing/2014/main" id="{00914F30-EC4D-9D4E-A59F-555F0E6AA1DC}"/>
                </a:ext>
              </a:extLst>
            </p:cNvPr>
            <p:cNvSpPr/>
            <p:nvPr/>
          </p:nvSpPr>
          <p:spPr>
            <a:xfrm>
              <a:off x="1550980" y="612486"/>
              <a:ext cx="518025" cy="429280"/>
            </a:xfrm>
            <a:custGeom>
              <a:avLst/>
              <a:gdLst/>
              <a:ahLst/>
              <a:cxnLst/>
              <a:rect l="l" t="t" r="r" b="b"/>
              <a:pathLst>
                <a:path w="1207" h="1035" extrusionOk="0">
                  <a:moveTo>
                    <a:pt x="1207" y="636"/>
                  </a:moveTo>
                  <a:lnTo>
                    <a:pt x="1171" y="582"/>
                  </a:lnTo>
                  <a:lnTo>
                    <a:pt x="1177" y="528"/>
                  </a:lnTo>
                  <a:lnTo>
                    <a:pt x="1189" y="468"/>
                  </a:lnTo>
                  <a:lnTo>
                    <a:pt x="1147" y="438"/>
                  </a:lnTo>
                  <a:lnTo>
                    <a:pt x="1129" y="378"/>
                  </a:lnTo>
                  <a:lnTo>
                    <a:pt x="1093" y="378"/>
                  </a:lnTo>
                  <a:lnTo>
                    <a:pt x="1045" y="330"/>
                  </a:lnTo>
                  <a:lnTo>
                    <a:pt x="1021" y="258"/>
                  </a:lnTo>
                  <a:lnTo>
                    <a:pt x="979" y="210"/>
                  </a:lnTo>
                  <a:lnTo>
                    <a:pt x="949" y="174"/>
                  </a:lnTo>
                  <a:lnTo>
                    <a:pt x="934" y="116"/>
                  </a:lnTo>
                  <a:lnTo>
                    <a:pt x="886" y="93"/>
                  </a:lnTo>
                  <a:lnTo>
                    <a:pt x="852" y="92"/>
                  </a:lnTo>
                  <a:lnTo>
                    <a:pt x="813" y="45"/>
                  </a:lnTo>
                  <a:lnTo>
                    <a:pt x="816" y="17"/>
                  </a:lnTo>
                  <a:lnTo>
                    <a:pt x="799" y="0"/>
                  </a:lnTo>
                  <a:lnTo>
                    <a:pt x="757" y="3"/>
                  </a:lnTo>
                  <a:lnTo>
                    <a:pt x="732" y="14"/>
                  </a:lnTo>
                  <a:lnTo>
                    <a:pt x="759" y="57"/>
                  </a:lnTo>
                  <a:lnTo>
                    <a:pt x="739" y="122"/>
                  </a:lnTo>
                  <a:lnTo>
                    <a:pt x="693" y="177"/>
                  </a:lnTo>
                  <a:lnTo>
                    <a:pt x="637" y="195"/>
                  </a:lnTo>
                  <a:lnTo>
                    <a:pt x="604" y="171"/>
                  </a:lnTo>
                  <a:lnTo>
                    <a:pt x="529" y="146"/>
                  </a:lnTo>
                  <a:lnTo>
                    <a:pt x="492" y="164"/>
                  </a:lnTo>
                  <a:lnTo>
                    <a:pt x="486" y="204"/>
                  </a:lnTo>
                  <a:lnTo>
                    <a:pt x="510" y="246"/>
                  </a:lnTo>
                  <a:lnTo>
                    <a:pt x="559" y="287"/>
                  </a:lnTo>
                  <a:lnTo>
                    <a:pt x="577" y="335"/>
                  </a:lnTo>
                  <a:lnTo>
                    <a:pt x="550" y="377"/>
                  </a:lnTo>
                  <a:lnTo>
                    <a:pt x="528" y="408"/>
                  </a:lnTo>
                  <a:lnTo>
                    <a:pt x="471" y="416"/>
                  </a:lnTo>
                  <a:lnTo>
                    <a:pt x="418" y="398"/>
                  </a:lnTo>
                  <a:lnTo>
                    <a:pt x="360" y="371"/>
                  </a:lnTo>
                  <a:lnTo>
                    <a:pt x="264" y="434"/>
                  </a:lnTo>
                  <a:lnTo>
                    <a:pt x="237" y="401"/>
                  </a:lnTo>
                  <a:lnTo>
                    <a:pt x="198" y="416"/>
                  </a:lnTo>
                  <a:lnTo>
                    <a:pt x="147" y="398"/>
                  </a:lnTo>
                  <a:lnTo>
                    <a:pt x="100" y="359"/>
                  </a:lnTo>
                  <a:lnTo>
                    <a:pt x="55" y="354"/>
                  </a:lnTo>
                  <a:lnTo>
                    <a:pt x="43" y="380"/>
                  </a:lnTo>
                  <a:lnTo>
                    <a:pt x="18" y="414"/>
                  </a:lnTo>
                  <a:lnTo>
                    <a:pt x="0" y="455"/>
                  </a:lnTo>
                  <a:lnTo>
                    <a:pt x="12" y="485"/>
                  </a:lnTo>
                  <a:lnTo>
                    <a:pt x="25" y="512"/>
                  </a:lnTo>
                  <a:lnTo>
                    <a:pt x="55" y="527"/>
                  </a:lnTo>
                  <a:lnTo>
                    <a:pt x="27" y="557"/>
                  </a:lnTo>
                  <a:lnTo>
                    <a:pt x="61" y="603"/>
                  </a:lnTo>
                  <a:lnTo>
                    <a:pt x="85" y="639"/>
                  </a:lnTo>
                  <a:lnTo>
                    <a:pt x="132" y="624"/>
                  </a:lnTo>
                  <a:lnTo>
                    <a:pt x="156" y="656"/>
                  </a:lnTo>
                  <a:lnTo>
                    <a:pt x="226" y="650"/>
                  </a:lnTo>
                  <a:lnTo>
                    <a:pt x="253" y="674"/>
                  </a:lnTo>
                  <a:lnTo>
                    <a:pt x="294" y="659"/>
                  </a:lnTo>
                  <a:lnTo>
                    <a:pt x="324" y="626"/>
                  </a:lnTo>
                  <a:lnTo>
                    <a:pt x="363" y="606"/>
                  </a:lnTo>
                  <a:lnTo>
                    <a:pt x="403" y="624"/>
                  </a:lnTo>
                  <a:lnTo>
                    <a:pt x="426" y="671"/>
                  </a:lnTo>
                  <a:lnTo>
                    <a:pt x="406" y="714"/>
                  </a:lnTo>
                  <a:lnTo>
                    <a:pt x="379" y="762"/>
                  </a:lnTo>
                  <a:lnTo>
                    <a:pt x="384" y="800"/>
                  </a:lnTo>
                  <a:lnTo>
                    <a:pt x="387" y="824"/>
                  </a:lnTo>
                  <a:lnTo>
                    <a:pt x="408" y="855"/>
                  </a:lnTo>
                  <a:lnTo>
                    <a:pt x="405" y="896"/>
                  </a:lnTo>
                  <a:lnTo>
                    <a:pt x="442" y="944"/>
                  </a:lnTo>
                  <a:lnTo>
                    <a:pt x="484" y="984"/>
                  </a:lnTo>
                  <a:lnTo>
                    <a:pt x="516" y="969"/>
                  </a:lnTo>
                  <a:lnTo>
                    <a:pt x="567" y="968"/>
                  </a:lnTo>
                  <a:lnTo>
                    <a:pt x="625" y="942"/>
                  </a:lnTo>
                  <a:lnTo>
                    <a:pt x="655" y="917"/>
                  </a:lnTo>
                  <a:lnTo>
                    <a:pt x="693" y="938"/>
                  </a:lnTo>
                  <a:lnTo>
                    <a:pt x="732" y="969"/>
                  </a:lnTo>
                  <a:lnTo>
                    <a:pt x="768" y="963"/>
                  </a:lnTo>
                  <a:lnTo>
                    <a:pt x="787" y="947"/>
                  </a:lnTo>
                  <a:lnTo>
                    <a:pt x="915" y="1035"/>
                  </a:lnTo>
                  <a:lnTo>
                    <a:pt x="955" y="996"/>
                  </a:lnTo>
                  <a:lnTo>
                    <a:pt x="1009" y="966"/>
                  </a:lnTo>
                  <a:lnTo>
                    <a:pt x="991" y="900"/>
                  </a:lnTo>
                  <a:lnTo>
                    <a:pt x="967" y="864"/>
                  </a:lnTo>
                  <a:lnTo>
                    <a:pt x="961" y="822"/>
                  </a:lnTo>
                  <a:lnTo>
                    <a:pt x="973" y="774"/>
                  </a:lnTo>
                  <a:lnTo>
                    <a:pt x="991" y="726"/>
                  </a:lnTo>
                  <a:lnTo>
                    <a:pt x="1027" y="684"/>
                  </a:lnTo>
                  <a:lnTo>
                    <a:pt x="1081" y="654"/>
                  </a:lnTo>
                  <a:lnTo>
                    <a:pt x="1153" y="654"/>
                  </a:lnTo>
                  <a:lnTo>
                    <a:pt x="1207" y="636"/>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7" name="Google Shape;293;p20">
              <a:extLst>
                <a:ext uri="{FF2B5EF4-FFF2-40B4-BE49-F238E27FC236}">
                  <a16:creationId xmlns:a16="http://schemas.microsoft.com/office/drawing/2014/main" id="{341A0AD0-1959-7556-356E-24B3FCFEF4FD}"/>
                </a:ext>
              </a:extLst>
            </p:cNvPr>
            <p:cNvSpPr/>
            <p:nvPr/>
          </p:nvSpPr>
          <p:spPr>
            <a:xfrm>
              <a:off x="1949303" y="447532"/>
              <a:ext cx="338471" cy="504801"/>
            </a:xfrm>
            <a:custGeom>
              <a:avLst/>
              <a:gdLst/>
              <a:ahLst/>
              <a:cxnLst/>
              <a:rect l="l" t="t" r="r" b="b"/>
              <a:pathLst>
                <a:path w="784" h="1222" extrusionOk="0">
                  <a:moveTo>
                    <a:pt x="738" y="52"/>
                  </a:moveTo>
                  <a:lnTo>
                    <a:pt x="742" y="100"/>
                  </a:lnTo>
                  <a:lnTo>
                    <a:pt x="778" y="136"/>
                  </a:lnTo>
                  <a:lnTo>
                    <a:pt x="784" y="202"/>
                  </a:lnTo>
                  <a:lnTo>
                    <a:pt x="760" y="262"/>
                  </a:lnTo>
                  <a:lnTo>
                    <a:pt x="718" y="322"/>
                  </a:lnTo>
                  <a:lnTo>
                    <a:pt x="676" y="352"/>
                  </a:lnTo>
                  <a:lnTo>
                    <a:pt x="646" y="412"/>
                  </a:lnTo>
                  <a:lnTo>
                    <a:pt x="658" y="484"/>
                  </a:lnTo>
                  <a:lnTo>
                    <a:pt x="652" y="538"/>
                  </a:lnTo>
                  <a:lnTo>
                    <a:pt x="658" y="598"/>
                  </a:lnTo>
                  <a:lnTo>
                    <a:pt x="694" y="634"/>
                  </a:lnTo>
                  <a:lnTo>
                    <a:pt x="730" y="700"/>
                  </a:lnTo>
                  <a:lnTo>
                    <a:pt x="712" y="766"/>
                  </a:lnTo>
                  <a:lnTo>
                    <a:pt x="682" y="808"/>
                  </a:lnTo>
                  <a:lnTo>
                    <a:pt x="688" y="874"/>
                  </a:lnTo>
                  <a:lnTo>
                    <a:pt x="712" y="934"/>
                  </a:lnTo>
                  <a:lnTo>
                    <a:pt x="700" y="1000"/>
                  </a:lnTo>
                  <a:lnTo>
                    <a:pt x="676" y="1072"/>
                  </a:lnTo>
                  <a:lnTo>
                    <a:pt x="694" y="1144"/>
                  </a:lnTo>
                  <a:lnTo>
                    <a:pt x="706" y="1186"/>
                  </a:lnTo>
                  <a:lnTo>
                    <a:pt x="634" y="1216"/>
                  </a:lnTo>
                  <a:lnTo>
                    <a:pt x="574" y="1222"/>
                  </a:lnTo>
                  <a:lnTo>
                    <a:pt x="532" y="1210"/>
                  </a:lnTo>
                  <a:lnTo>
                    <a:pt x="487" y="1185"/>
                  </a:lnTo>
                  <a:lnTo>
                    <a:pt x="456" y="1188"/>
                  </a:lnTo>
                  <a:lnTo>
                    <a:pt x="423" y="1158"/>
                  </a:lnTo>
                  <a:lnTo>
                    <a:pt x="379" y="1141"/>
                  </a:lnTo>
                  <a:lnTo>
                    <a:pt x="351" y="1096"/>
                  </a:lnTo>
                  <a:lnTo>
                    <a:pt x="346" y="1047"/>
                  </a:lnTo>
                  <a:lnTo>
                    <a:pt x="310" y="1045"/>
                  </a:lnTo>
                  <a:lnTo>
                    <a:pt x="273" y="1035"/>
                  </a:lnTo>
                  <a:lnTo>
                    <a:pt x="238" y="982"/>
                  </a:lnTo>
                  <a:lnTo>
                    <a:pt x="244" y="924"/>
                  </a:lnTo>
                  <a:lnTo>
                    <a:pt x="256" y="870"/>
                  </a:lnTo>
                  <a:lnTo>
                    <a:pt x="211" y="834"/>
                  </a:lnTo>
                  <a:lnTo>
                    <a:pt x="198" y="777"/>
                  </a:lnTo>
                  <a:lnTo>
                    <a:pt x="156" y="778"/>
                  </a:lnTo>
                  <a:lnTo>
                    <a:pt x="109" y="726"/>
                  </a:lnTo>
                  <a:lnTo>
                    <a:pt x="88" y="658"/>
                  </a:lnTo>
                  <a:lnTo>
                    <a:pt x="15" y="573"/>
                  </a:lnTo>
                  <a:lnTo>
                    <a:pt x="0" y="517"/>
                  </a:lnTo>
                  <a:lnTo>
                    <a:pt x="31" y="492"/>
                  </a:lnTo>
                  <a:lnTo>
                    <a:pt x="67" y="447"/>
                  </a:lnTo>
                  <a:lnTo>
                    <a:pt x="63" y="411"/>
                  </a:lnTo>
                  <a:lnTo>
                    <a:pt x="90" y="375"/>
                  </a:lnTo>
                  <a:lnTo>
                    <a:pt x="78" y="340"/>
                  </a:lnTo>
                  <a:lnTo>
                    <a:pt x="108" y="306"/>
                  </a:lnTo>
                  <a:lnTo>
                    <a:pt x="159" y="315"/>
                  </a:lnTo>
                  <a:lnTo>
                    <a:pt x="184" y="337"/>
                  </a:lnTo>
                  <a:lnTo>
                    <a:pt x="211" y="301"/>
                  </a:lnTo>
                  <a:lnTo>
                    <a:pt x="229" y="253"/>
                  </a:lnTo>
                  <a:lnTo>
                    <a:pt x="232" y="207"/>
                  </a:lnTo>
                  <a:lnTo>
                    <a:pt x="271" y="162"/>
                  </a:lnTo>
                  <a:lnTo>
                    <a:pt x="292" y="115"/>
                  </a:lnTo>
                  <a:lnTo>
                    <a:pt x="325" y="73"/>
                  </a:lnTo>
                  <a:lnTo>
                    <a:pt x="361" y="0"/>
                  </a:lnTo>
                  <a:lnTo>
                    <a:pt x="406" y="24"/>
                  </a:lnTo>
                  <a:lnTo>
                    <a:pt x="474" y="52"/>
                  </a:lnTo>
                  <a:lnTo>
                    <a:pt x="498" y="73"/>
                  </a:lnTo>
                  <a:lnTo>
                    <a:pt x="528" y="43"/>
                  </a:lnTo>
                  <a:lnTo>
                    <a:pt x="622" y="67"/>
                  </a:lnTo>
                  <a:lnTo>
                    <a:pt x="654" y="91"/>
                  </a:lnTo>
                  <a:lnTo>
                    <a:pt x="694" y="69"/>
                  </a:lnTo>
                  <a:lnTo>
                    <a:pt x="738" y="5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dirty="0">
                <a:solidFill>
                  <a:srgbClr val="000000"/>
                </a:solidFill>
                <a:latin typeface="Aptos" panose="02110004020202020204"/>
                <a:ea typeface="Calibri"/>
                <a:cs typeface="Calibri"/>
                <a:sym typeface="Calibri"/>
              </a:endParaRPr>
            </a:p>
          </p:txBody>
        </p:sp>
        <p:sp>
          <p:nvSpPr>
            <p:cNvPr id="18" name="Google Shape;294;p20">
              <a:extLst>
                <a:ext uri="{FF2B5EF4-FFF2-40B4-BE49-F238E27FC236}">
                  <a16:creationId xmlns:a16="http://schemas.microsoft.com/office/drawing/2014/main" id="{355764B3-7881-1B20-E8F1-4CA376F67F80}"/>
                </a:ext>
              </a:extLst>
            </p:cNvPr>
            <p:cNvSpPr/>
            <p:nvPr/>
          </p:nvSpPr>
          <p:spPr>
            <a:xfrm>
              <a:off x="1751173" y="1349815"/>
              <a:ext cx="720283" cy="592247"/>
            </a:xfrm>
            <a:custGeom>
              <a:avLst/>
              <a:gdLst/>
              <a:ahLst/>
              <a:cxnLst/>
              <a:rect l="l" t="t" r="r" b="b"/>
              <a:pathLst>
                <a:path w="1677" h="1437" extrusionOk="0">
                  <a:moveTo>
                    <a:pt x="45" y="228"/>
                  </a:moveTo>
                  <a:lnTo>
                    <a:pt x="78" y="207"/>
                  </a:lnTo>
                  <a:lnTo>
                    <a:pt x="111" y="198"/>
                  </a:lnTo>
                  <a:lnTo>
                    <a:pt x="141" y="201"/>
                  </a:lnTo>
                  <a:lnTo>
                    <a:pt x="162" y="231"/>
                  </a:lnTo>
                  <a:lnTo>
                    <a:pt x="189" y="222"/>
                  </a:lnTo>
                  <a:lnTo>
                    <a:pt x="225" y="228"/>
                  </a:lnTo>
                  <a:lnTo>
                    <a:pt x="258" y="240"/>
                  </a:lnTo>
                  <a:lnTo>
                    <a:pt x="288" y="270"/>
                  </a:lnTo>
                  <a:lnTo>
                    <a:pt x="309" y="306"/>
                  </a:lnTo>
                  <a:lnTo>
                    <a:pt x="294" y="351"/>
                  </a:lnTo>
                  <a:lnTo>
                    <a:pt x="294" y="384"/>
                  </a:lnTo>
                  <a:lnTo>
                    <a:pt x="303" y="426"/>
                  </a:lnTo>
                  <a:lnTo>
                    <a:pt x="324" y="456"/>
                  </a:lnTo>
                  <a:lnTo>
                    <a:pt x="351" y="477"/>
                  </a:lnTo>
                  <a:lnTo>
                    <a:pt x="381" y="456"/>
                  </a:lnTo>
                  <a:lnTo>
                    <a:pt x="408" y="435"/>
                  </a:lnTo>
                  <a:lnTo>
                    <a:pt x="444" y="420"/>
                  </a:lnTo>
                  <a:lnTo>
                    <a:pt x="489" y="423"/>
                  </a:lnTo>
                  <a:lnTo>
                    <a:pt x="516" y="462"/>
                  </a:lnTo>
                  <a:lnTo>
                    <a:pt x="549" y="504"/>
                  </a:lnTo>
                  <a:lnTo>
                    <a:pt x="567" y="555"/>
                  </a:lnTo>
                  <a:lnTo>
                    <a:pt x="600" y="594"/>
                  </a:lnTo>
                  <a:lnTo>
                    <a:pt x="601" y="651"/>
                  </a:lnTo>
                  <a:lnTo>
                    <a:pt x="606" y="684"/>
                  </a:lnTo>
                  <a:lnTo>
                    <a:pt x="642" y="717"/>
                  </a:lnTo>
                  <a:lnTo>
                    <a:pt x="678" y="747"/>
                  </a:lnTo>
                  <a:lnTo>
                    <a:pt x="732" y="756"/>
                  </a:lnTo>
                  <a:lnTo>
                    <a:pt x="777" y="795"/>
                  </a:lnTo>
                  <a:lnTo>
                    <a:pt x="756" y="831"/>
                  </a:lnTo>
                  <a:lnTo>
                    <a:pt x="735" y="864"/>
                  </a:lnTo>
                  <a:lnTo>
                    <a:pt x="744" y="900"/>
                  </a:lnTo>
                  <a:lnTo>
                    <a:pt x="774" y="936"/>
                  </a:lnTo>
                  <a:lnTo>
                    <a:pt x="771" y="966"/>
                  </a:lnTo>
                  <a:lnTo>
                    <a:pt x="786" y="999"/>
                  </a:lnTo>
                  <a:lnTo>
                    <a:pt x="813" y="1029"/>
                  </a:lnTo>
                  <a:lnTo>
                    <a:pt x="840" y="1032"/>
                  </a:lnTo>
                  <a:lnTo>
                    <a:pt x="867" y="1053"/>
                  </a:lnTo>
                  <a:lnTo>
                    <a:pt x="888" y="1077"/>
                  </a:lnTo>
                  <a:lnTo>
                    <a:pt x="870" y="1107"/>
                  </a:lnTo>
                  <a:lnTo>
                    <a:pt x="861" y="1131"/>
                  </a:lnTo>
                  <a:lnTo>
                    <a:pt x="873" y="1167"/>
                  </a:lnTo>
                  <a:lnTo>
                    <a:pt x="897" y="1185"/>
                  </a:lnTo>
                  <a:lnTo>
                    <a:pt x="927" y="1161"/>
                  </a:lnTo>
                  <a:lnTo>
                    <a:pt x="966" y="1179"/>
                  </a:lnTo>
                  <a:lnTo>
                    <a:pt x="999" y="1215"/>
                  </a:lnTo>
                  <a:lnTo>
                    <a:pt x="1020" y="1239"/>
                  </a:lnTo>
                  <a:lnTo>
                    <a:pt x="1059" y="1248"/>
                  </a:lnTo>
                  <a:lnTo>
                    <a:pt x="1074" y="1230"/>
                  </a:lnTo>
                  <a:lnTo>
                    <a:pt x="1104" y="1224"/>
                  </a:lnTo>
                  <a:lnTo>
                    <a:pt x="1137" y="1254"/>
                  </a:lnTo>
                  <a:lnTo>
                    <a:pt x="1164" y="1281"/>
                  </a:lnTo>
                  <a:lnTo>
                    <a:pt x="1185" y="1314"/>
                  </a:lnTo>
                  <a:lnTo>
                    <a:pt x="1212" y="1350"/>
                  </a:lnTo>
                  <a:lnTo>
                    <a:pt x="1245" y="1380"/>
                  </a:lnTo>
                  <a:lnTo>
                    <a:pt x="1278" y="1398"/>
                  </a:lnTo>
                  <a:lnTo>
                    <a:pt x="1314" y="1431"/>
                  </a:lnTo>
                  <a:lnTo>
                    <a:pt x="1362" y="1437"/>
                  </a:lnTo>
                  <a:lnTo>
                    <a:pt x="1398" y="1428"/>
                  </a:lnTo>
                  <a:lnTo>
                    <a:pt x="1443" y="1425"/>
                  </a:lnTo>
                  <a:lnTo>
                    <a:pt x="1443" y="1389"/>
                  </a:lnTo>
                  <a:lnTo>
                    <a:pt x="1431" y="1371"/>
                  </a:lnTo>
                  <a:lnTo>
                    <a:pt x="1419" y="1338"/>
                  </a:lnTo>
                  <a:lnTo>
                    <a:pt x="1419" y="1308"/>
                  </a:lnTo>
                  <a:lnTo>
                    <a:pt x="1449" y="1269"/>
                  </a:lnTo>
                  <a:lnTo>
                    <a:pt x="1470" y="1221"/>
                  </a:lnTo>
                  <a:lnTo>
                    <a:pt x="1461" y="1200"/>
                  </a:lnTo>
                  <a:lnTo>
                    <a:pt x="1446" y="1185"/>
                  </a:lnTo>
                  <a:lnTo>
                    <a:pt x="1443" y="1155"/>
                  </a:lnTo>
                  <a:lnTo>
                    <a:pt x="1434" y="1122"/>
                  </a:lnTo>
                  <a:lnTo>
                    <a:pt x="1449" y="1089"/>
                  </a:lnTo>
                  <a:lnTo>
                    <a:pt x="1479" y="1062"/>
                  </a:lnTo>
                  <a:lnTo>
                    <a:pt x="1512" y="1032"/>
                  </a:lnTo>
                  <a:lnTo>
                    <a:pt x="1539" y="990"/>
                  </a:lnTo>
                  <a:lnTo>
                    <a:pt x="1554" y="939"/>
                  </a:lnTo>
                  <a:lnTo>
                    <a:pt x="1557" y="894"/>
                  </a:lnTo>
                  <a:lnTo>
                    <a:pt x="1566" y="846"/>
                  </a:lnTo>
                  <a:lnTo>
                    <a:pt x="1599" y="828"/>
                  </a:lnTo>
                  <a:lnTo>
                    <a:pt x="1608" y="798"/>
                  </a:lnTo>
                  <a:lnTo>
                    <a:pt x="1602" y="768"/>
                  </a:lnTo>
                  <a:lnTo>
                    <a:pt x="1632" y="753"/>
                  </a:lnTo>
                  <a:lnTo>
                    <a:pt x="1677" y="699"/>
                  </a:lnTo>
                  <a:lnTo>
                    <a:pt x="1662" y="675"/>
                  </a:lnTo>
                  <a:lnTo>
                    <a:pt x="1668" y="642"/>
                  </a:lnTo>
                  <a:lnTo>
                    <a:pt x="1629" y="591"/>
                  </a:lnTo>
                  <a:lnTo>
                    <a:pt x="1578" y="549"/>
                  </a:lnTo>
                  <a:lnTo>
                    <a:pt x="1524" y="522"/>
                  </a:lnTo>
                  <a:lnTo>
                    <a:pt x="1470" y="486"/>
                  </a:lnTo>
                  <a:lnTo>
                    <a:pt x="1428" y="474"/>
                  </a:lnTo>
                  <a:lnTo>
                    <a:pt x="1383" y="471"/>
                  </a:lnTo>
                  <a:lnTo>
                    <a:pt x="1347" y="459"/>
                  </a:lnTo>
                  <a:lnTo>
                    <a:pt x="1299" y="435"/>
                  </a:lnTo>
                  <a:lnTo>
                    <a:pt x="1272" y="402"/>
                  </a:lnTo>
                  <a:lnTo>
                    <a:pt x="1236" y="360"/>
                  </a:lnTo>
                  <a:lnTo>
                    <a:pt x="1194" y="336"/>
                  </a:lnTo>
                  <a:lnTo>
                    <a:pt x="1146" y="315"/>
                  </a:lnTo>
                  <a:lnTo>
                    <a:pt x="1116" y="282"/>
                  </a:lnTo>
                  <a:lnTo>
                    <a:pt x="1056" y="255"/>
                  </a:lnTo>
                  <a:lnTo>
                    <a:pt x="1014" y="234"/>
                  </a:lnTo>
                  <a:lnTo>
                    <a:pt x="963" y="210"/>
                  </a:lnTo>
                  <a:lnTo>
                    <a:pt x="924" y="168"/>
                  </a:lnTo>
                  <a:lnTo>
                    <a:pt x="888" y="150"/>
                  </a:lnTo>
                  <a:lnTo>
                    <a:pt x="843" y="129"/>
                  </a:lnTo>
                  <a:lnTo>
                    <a:pt x="810" y="111"/>
                  </a:lnTo>
                  <a:lnTo>
                    <a:pt x="807" y="81"/>
                  </a:lnTo>
                  <a:lnTo>
                    <a:pt x="768" y="57"/>
                  </a:lnTo>
                  <a:lnTo>
                    <a:pt x="723" y="36"/>
                  </a:lnTo>
                  <a:lnTo>
                    <a:pt x="684" y="54"/>
                  </a:lnTo>
                  <a:lnTo>
                    <a:pt x="639" y="66"/>
                  </a:lnTo>
                  <a:lnTo>
                    <a:pt x="603" y="36"/>
                  </a:lnTo>
                  <a:lnTo>
                    <a:pt x="564" y="36"/>
                  </a:lnTo>
                  <a:lnTo>
                    <a:pt x="531" y="18"/>
                  </a:lnTo>
                  <a:lnTo>
                    <a:pt x="498" y="12"/>
                  </a:lnTo>
                  <a:lnTo>
                    <a:pt x="458" y="0"/>
                  </a:lnTo>
                  <a:lnTo>
                    <a:pt x="413" y="38"/>
                  </a:lnTo>
                  <a:lnTo>
                    <a:pt x="386" y="72"/>
                  </a:lnTo>
                  <a:lnTo>
                    <a:pt x="356" y="42"/>
                  </a:lnTo>
                  <a:lnTo>
                    <a:pt x="332" y="18"/>
                  </a:lnTo>
                  <a:lnTo>
                    <a:pt x="285" y="8"/>
                  </a:lnTo>
                  <a:lnTo>
                    <a:pt x="213" y="21"/>
                  </a:lnTo>
                  <a:lnTo>
                    <a:pt x="180" y="36"/>
                  </a:lnTo>
                  <a:lnTo>
                    <a:pt x="165" y="51"/>
                  </a:lnTo>
                  <a:lnTo>
                    <a:pt x="165" y="78"/>
                  </a:lnTo>
                  <a:lnTo>
                    <a:pt x="138" y="96"/>
                  </a:lnTo>
                  <a:lnTo>
                    <a:pt x="102" y="93"/>
                  </a:lnTo>
                  <a:lnTo>
                    <a:pt x="69" y="99"/>
                  </a:lnTo>
                  <a:lnTo>
                    <a:pt x="48" y="129"/>
                  </a:lnTo>
                  <a:lnTo>
                    <a:pt x="27" y="165"/>
                  </a:lnTo>
                  <a:lnTo>
                    <a:pt x="0" y="198"/>
                  </a:lnTo>
                  <a:lnTo>
                    <a:pt x="45" y="228"/>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19" name="Google Shape;295;p20">
              <a:extLst>
                <a:ext uri="{FF2B5EF4-FFF2-40B4-BE49-F238E27FC236}">
                  <a16:creationId xmlns:a16="http://schemas.microsoft.com/office/drawing/2014/main" id="{54E047F1-503C-9E3B-C454-C37E1FC4D87F}"/>
                </a:ext>
              </a:extLst>
            </p:cNvPr>
            <p:cNvSpPr/>
            <p:nvPr/>
          </p:nvSpPr>
          <p:spPr>
            <a:xfrm>
              <a:off x="1522086" y="1626065"/>
              <a:ext cx="848240" cy="630009"/>
            </a:xfrm>
            <a:custGeom>
              <a:avLst/>
              <a:gdLst/>
              <a:ahLst/>
              <a:cxnLst/>
              <a:rect l="l" t="t" r="r" b="b"/>
              <a:pathLst>
                <a:path w="1977" h="1524" extrusionOk="0">
                  <a:moveTo>
                    <a:pt x="46" y="663"/>
                  </a:moveTo>
                  <a:lnTo>
                    <a:pt x="81" y="639"/>
                  </a:lnTo>
                  <a:lnTo>
                    <a:pt x="120" y="645"/>
                  </a:lnTo>
                  <a:lnTo>
                    <a:pt x="177" y="609"/>
                  </a:lnTo>
                  <a:lnTo>
                    <a:pt x="222" y="567"/>
                  </a:lnTo>
                  <a:lnTo>
                    <a:pt x="219" y="528"/>
                  </a:lnTo>
                  <a:lnTo>
                    <a:pt x="276" y="486"/>
                  </a:lnTo>
                  <a:lnTo>
                    <a:pt x="246" y="471"/>
                  </a:lnTo>
                  <a:lnTo>
                    <a:pt x="222" y="438"/>
                  </a:lnTo>
                  <a:lnTo>
                    <a:pt x="183" y="402"/>
                  </a:lnTo>
                  <a:lnTo>
                    <a:pt x="165" y="375"/>
                  </a:lnTo>
                  <a:lnTo>
                    <a:pt x="147" y="336"/>
                  </a:lnTo>
                  <a:lnTo>
                    <a:pt x="174" y="303"/>
                  </a:lnTo>
                  <a:lnTo>
                    <a:pt x="222" y="312"/>
                  </a:lnTo>
                  <a:lnTo>
                    <a:pt x="252" y="327"/>
                  </a:lnTo>
                  <a:lnTo>
                    <a:pt x="270" y="357"/>
                  </a:lnTo>
                  <a:lnTo>
                    <a:pt x="309" y="327"/>
                  </a:lnTo>
                  <a:lnTo>
                    <a:pt x="339" y="297"/>
                  </a:lnTo>
                  <a:lnTo>
                    <a:pt x="375" y="297"/>
                  </a:lnTo>
                  <a:lnTo>
                    <a:pt x="405" y="321"/>
                  </a:lnTo>
                  <a:lnTo>
                    <a:pt x="426" y="336"/>
                  </a:lnTo>
                  <a:lnTo>
                    <a:pt x="453" y="351"/>
                  </a:lnTo>
                  <a:lnTo>
                    <a:pt x="504" y="330"/>
                  </a:lnTo>
                  <a:lnTo>
                    <a:pt x="543" y="330"/>
                  </a:lnTo>
                  <a:lnTo>
                    <a:pt x="597" y="345"/>
                  </a:lnTo>
                  <a:lnTo>
                    <a:pt x="633" y="369"/>
                  </a:lnTo>
                  <a:lnTo>
                    <a:pt x="666" y="399"/>
                  </a:lnTo>
                  <a:lnTo>
                    <a:pt x="708" y="429"/>
                  </a:lnTo>
                  <a:lnTo>
                    <a:pt x="747" y="414"/>
                  </a:lnTo>
                  <a:lnTo>
                    <a:pt x="792" y="375"/>
                  </a:lnTo>
                  <a:lnTo>
                    <a:pt x="828" y="348"/>
                  </a:lnTo>
                  <a:lnTo>
                    <a:pt x="834" y="306"/>
                  </a:lnTo>
                  <a:lnTo>
                    <a:pt x="873" y="276"/>
                  </a:lnTo>
                  <a:lnTo>
                    <a:pt x="918" y="270"/>
                  </a:lnTo>
                  <a:lnTo>
                    <a:pt x="957" y="231"/>
                  </a:lnTo>
                  <a:lnTo>
                    <a:pt x="981" y="189"/>
                  </a:lnTo>
                  <a:lnTo>
                    <a:pt x="963" y="159"/>
                  </a:lnTo>
                  <a:lnTo>
                    <a:pt x="927" y="117"/>
                  </a:lnTo>
                  <a:lnTo>
                    <a:pt x="954" y="69"/>
                  </a:lnTo>
                  <a:lnTo>
                    <a:pt x="1008" y="42"/>
                  </a:lnTo>
                  <a:lnTo>
                    <a:pt x="1068" y="12"/>
                  </a:lnTo>
                  <a:lnTo>
                    <a:pt x="1110" y="0"/>
                  </a:lnTo>
                  <a:lnTo>
                    <a:pt x="1142" y="15"/>
                  </a:lnTo>
                  <a:lnTo>
                    <a:pt x="1175" y="47"/>
                  </a:lnTo>
                  <a:lnTo>
                    <a:pt x="1211" y="75"/>
                  </a:lnTo>
                  <a:lnTo>
                    <a:pt x="1262" y="86"/>
                  </a:lnTo>
                  <a:lnTo>
                    <a:pt x="1311" y="128"/>
                  </a:lnTo>
                  <a:lnTo>
                    <a:pt x="1269" y="194"/>
                  </a:lnTo>
                  <a:lnTo>
                    <a:pt x="1275" y="230"/>
                  </a:lnTo>
                  <a:lnTo>
                    <a:pt x="1307" y="266"/>
                  </a:lnTo>
                  <a:lnTo>
                    <a:pt x="1305" y="299"/>
                  </a:lnTo>
                  <a:lnTo>
                    <a:pt x="1322" y="333"/>
                  </a:lnTo>
                  <a:lnTo>
                    <a:pt x="1346" y="362"/>
                  </a:lnTo>
                  <a:lnTo>
                    <a:pt x="1376" y="363"/>
                  </a:lnTo>
                  <a:lnTo>
                    <a:pt x="1403" y="384"/>
                  </a:lnTo>
                  <a:lnTo>
                    <a:pt x="1421" y="408"/>
                  </a:lnTo>
                  <a:lnTo>
                    <a:pt x="1407" y="437"/>
                  </a:lnTo>
                  <a:lnTo>
                    <a:pt x="1395" y="464"/>
                  </a:lnTo>
                  <a:lnTo>
                    <a:pt x="1406" y="498"/>
                  </a:lnTo>
                  <a:lnTo>
                    <a:pt x="1433" y="515"/>
                  </a:lnTo>
                  <a:lnTo>
                    <a:pt x="1460" y="494"/>
                  </a:lnTo>
                  <a:lnTo>
                    <a:pt x="1503" y="513"/>
                  </a:lnTo>
                  <a:lnTo>
                    <a:pt x="1538" y="551"/>
                  </a:lnTo>
                  <a:lnTo>
                    <a:pt x="1551" y="570"/>
                  </a:lnTo>
                  <a:lnTo>
                    <a:pt x="1593" y="579"/>
                  </a:lnTo>
                  <a:lnTo>
                    <a:pt x="1610" y="558"/>
                  </a:lnTo>
                  <a:lnTo>
                    <a:pt x="1638" y="557"/>
                  </a:lnTo>
                  <a:lnTo>
                    <a:pt x="1697" y="611"/>
                  </a:lnTo>
                  <a:lnTo>
                    <a:pt x="1722" y="653"/>
                  </a:lnTo>
                  <a:lnTo>
                    <a:pt x="1748" y="684"/>
                  </a:lnTo>
                  <a:lnTo>
                    <a:pt x="1778" y="710"/>
                  </a:lnTo>
                  <a:lnTo>
                    <a:pt x="1817" y="731"/>
                  </a:lnTo>
                  <a:lnTo>
                    <a:pt x="1845" y="761"/>
                  </a:lnTo>
                  <a:lnTo>
                    <a:pt x="1890" y="768"/>
                  </a:lnTo>
                  <a:lnTo>
                    <a:pt x="1929" y="758"/>
                  </a:lnTo>
                  <a:lnTo>
                    <a:pt x="1977" y="756"/>
                  </a:lnTo>
                  <a:lnTo>
                    <a:pt x="1965" y="825"/>
                  </a:lnTo>
                  <a:lnTo>
                    <a:pt x="1935" y="846"/>
                  </a:lnTo>
                  <a:lnTo>
                    <a:pt x="1896" y="885"/>
                  </a:lnTo>
                  <a:lnTo>
                    <a:pt x="1899" y="918"/>
                  </a:lnTo>
                  <a:lnTo>
                    <a:pt x="1875" y="960"/>
                  </a:lnTo>
                  <a:lnTo>
                    <a:pt x="1842" y="996"/>
                  </a:lnTo>
                  <a:lnTo>
                    <a:pt x="1794" y="1017"/>
                  </a:lnTo>
                  <a:lnTo>
                    <a:pt x="1776" y="1059"/>
                  </a:lnTo>
                  <a:lnTo>
                    <a:pt x="1761" y="1113"/>
                  </a:lnTo>
                  <a:lnTo>
                    <a:pt x="1800" y="1164"/>
                  </a:lnTo>
                  <a:lnTo>
                    <a:pt x="1818" y="1212"/>
                  </a:lnTo>
                  <a:lnTo>
                    <a:pt x="1839" y="1239"/>
                  </a:lnTo>
                  <a:lnTo>
                    <a:pt x="1875" y="1263"/>
                  </a:lnTo>
                  <a:lnTo>
                    <a:pt x="1905" y="1290"/>
                  </a:lnTo>
                  <a:lnTo>
                    <a:pt x="1926" y="1338"/>
                  </a:lnTo>
                  <a:lnTo>
                    <a:pt x="1938" y="1380"/>
                  </a:lnTo>
                  <a:lnTo>
                    <a:pt x="1968" y="1416"/>
                  </a:lnTo>
                  <a:lnTo>
                    <a:pt x="1923" y="1443"/>
                  </a:lnTo>
                  <a:lnTo>
                    <a:pt x="1890" y="1449"/>
                  </a:lnTo>
                  <a:lnTo>
                    <a:pt x="1836" y="1485"/>
                  </a:lnTo>
                  <a:lnTo>
                    <a:pt x="1785" y="1515"/>
                  </a:lnTo>
                  <a:lnTo>
                    <a:pt x="1731" y="1524"/>
                  </a:lnTo>
                  <a:lnTo>
                    <a:pt x="1680" y="1503"/>
                  </a:lnTo>
                  <a:lnTo>
                    <a:pt x="1635" y="1491"/>
                  </a:lnTo>
                  <a:lnTo>
                    <a:pt x="1581" y="1518"/>
                  </a:lnTo>
                  <a:lnTo>
                    <a:pt x="1527" y="1518"/>
                  </a:lnTo>
                  <a:lnTo>
                    <a:pt x="1461" y="1503"/>
                  </a:lnTo>
                  <a:lnTo>
                    <a:pt x="1395" y="1476"/>
                  </a:lnTo>
                  <a:lnTo>
                    <a:pt x="1344" y="1470"/>
                  </a:lnTo>
                  <a:lnTo>
                    <a:pt x="1290" y="1422"/>
                  </a:lnTo>
                  <a:lnTo>
                    <a:pt x="1230" y="1389"/>
                  </a:lnTo>
                  <a:lnTo>
                    <a:pt x="1173" y="1368"/>
                  </a:lnTo>
                  <a:lnTo>
                    <a:pt x="1107" y="1341"/>
                  </a:lnTo>
                  <a:lnTo>
                    <a:pt x="1041" y="1317"/>
                  </a:lnTo>
                  <a:lnTo>
                    <a:pt x="960" y="1314"/>
                  </a:lnTo>
                  <a:lnTo>
                    <a:pt x="882" y="1311"/>
                  </a:lnTo>
                  <a:lnTo>
                    <a:pt x="831" y="1287"/>
                  </a:lnTo>
                  <a:lnTo>
                    <a:pt x="789" y="1263"/>
                  </a:lnTo>
                  <a:lnTo>
                    <a:pt x="744" y="1248"/>
                  </a:lnTo>
                  <a:lnTo>
                    <a:pt x="705" y="1200"/>
                  </a:lnTo>
                  <a:lnTo>
                    <a:pt x="687" y="1158"/>
                  </a:lnTo>
                  <a:lnTo>
                    <a:pt x="660" y="1110"/>
                  </a:lnTo>
                  <a:lnTo>
                    <a:pt x="615" y="1083"/>
                  </a:lnTo>
                  <a:lnTo>
                    <a:pt x="567" y="1089"/>
                  </a:lnTo>
                  <a:lnTo>
                    <a:pt x="540" y="1068"/>
                  </a:lnTo>
                  <a:lnTo>
                    <a:pt x="531" y="1029"/>
                  </a:lnTo>
                  <a:lnTo>
                    <a:pt x="498" y="1005"/>
                  </a:lnTo>
                  <a:lnTo>
                    <a:pt x="462" y="981"/>
                  </a:lnTo>
                  <a:lnTo>
                    <a:pt x="411" y="948"/>
                  </a:lnTo>
                  <a:lnTo>
                    <a:pt x="363" y="942"/>
                  </a:lnTo>
                  <a:lnTo>
                    <a:pt x="321" y="930"/>
                  </a:lnTo>
                  <a:lnTo>
                    <a:pt x="312" y="894"/>
                  </a:lnTo>
                  <a:lnTo>
                    <a:pt x="300" y="861"/>
                  </a:lnTo>
                  <a:lnTo>
                    <a:pt x="255" y="849"/>
                  </a:lnTo>
                  <a:lnTo>
                    <a:pt x="240" y="822"/>
                  </a:lnTo>
                  <a:lnTo>
                    <a:pt x="198" y="837"/>
                  </a:lnTo>
                  <a:lnTo>
                    <a:pt x="165" y="804"/>
                  </a:lnTo>
                  <a:lnTo>
                    <a:pt x="132" y="816"/>
                  </a:lnTo>
                  <a:lnTo>
                    <a:pt x="102" y="816"/>
                  </a:lnTo>
                  <a:lnTo>
                    <a:pt x="75" y="786"/>
                  </a:lnTo>
                  <a:lnTo>
                    <a:pt x="36" y="747"/>
                  </a:lnTo>
                  <a:lnTo>
                    <a:pt x="0" y="714"/>
                  </a:lnTo>
                  <a:lnTo>
                    <a:pt x="21" y="687"/>
                  </a:lnTo>
                  <a:lnTo>
                    <a:pt x="46" y="663"/>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b="1" kern="0">
                <a:solidFill>
                  <a:srgbClr val="000000"/>
                </a:solidFill>
                <a:latin typeface="Arial"/>
                <a:ea typeface="Arial"/>
                <a:cs typeface="Arial"/>
                <a:sym typeface="Arial"/>
              </a:endParaRPr>
            </a:p>
          </p:txBody>
        </p:sp>
        <p:sp>
          <p:nvSpPr>
            <p:cNvPr id="20" name="Google Shape;296;p20">
              <a:extLst>
                <a:ext uri="{FF2B5EF4-FFF2-40B4-BE49-F238E27FC236}">
                  <a16:creationId xmlns:a16="http://schemas.microsoft.com/office/drawing/2014/main" id="{ED244069-9002-C81A-A43F-F0DCF520778F}"/>
                </a:ext>
              </a:extLst>
            </p:cNvPr>
            <p:cNvSpPr/>
            <p:nvPr/>
          </p:nvSpPr>
          <p:spPr>
            <a:xfrm>
              <a:off x="2054559" y="2212350"/>
              <a:ext cx="610898" cy="345808"/>
            </a:xfrm>
            <a:custGeom>
              <a:avLst/>
              <a:gdLst/>
              <a:ahLst/>
              <a:cxnLst/>
              <a:rect l="l" t="t" r="r" b="b"/>
              <a:pathLst>
                <a:path w="1419" h="838" extrusionOk="0">
                  <a:moveTo>
                    <a:pt x="1374" y="631"/>
                  </a:moveTo>
                  <a:lnTo>
                    <a:pt x="1338" y="619"/>
                  </a:lnTo>
                  <a:lnTo>
                    <a:pt x="1287" y="628"/>
                  </a:lnTo>
                  <a:lnTo>
                    <a:pt x="1224" y="547"/>
                  </a:lnTo>
                  <a:lnTo>
                    <a:pt x="1173" y="508"/>
                  </a:lnTo>
                  <a:lnTo>
                    <a:pt x="1149" y="472"/>
                  </a:lnTo>
                  <a:lnTo>
                    <a:pt x="1107" y="457"/>
                  </a:lnTo>
                  <a:lnTo>
                    <a:pt x="1053" y="421"/>
                  </a:lnTo>
                  <a:lnTo>
                    <a:pt x="1005" y="406"/>
                  </a:lnTo>
                  <a:lnTo>
                    <a:pt x="984" y="373"/>
                  </a:lnTo>
                  <a:lnTo>
                    <a:pt x="945" y="325"/>
                  </a:lnTo>
                  <a:lnTo>
                    <a:pt x="918" y="289"/>
                  </a:lnTo>
                  <a:lnTo>
                    <a:pt x="879" y="256"/>
                  </a:lnTo>
                  <a:lnTo>
                    <a:pt x="852" y="220"/>
                  </a:lnTo>
                  <a:lnTo>
                    <a:pt x="813" y="208"/>
                  </a:lnTo>
                  <a:lnTo>
                    <a:pt x="801" y="175"/>
                  </a:lnTo>
                  <a:lnTo>
                    <a:pt x="780" y="151"/>
                  </a:lnTo>
                  <a:lnTo>
                    <a:pt x="786" y="115"/>
                  </a:lnTo>
                  <a:lnTo>
                    <a:pt x="759" y="82"/>
                  </a:lnTo>
                  <a:lnTo>
                    <a:pt x="747" y="40"/>
                  </a:lnTo>
                  <a:lnTo>
                    <a:pt x="725" y="0"/>
                  </a:lnTo>
                  <a:lnTo>
                    <a:pt x="683" y="27"/>
                  </a:lnTo>
                  <a:lnTo>
                    <a:pt x="645" y="36"/>
                  </a:lnTo>
                  <a:lnTo>
                    <a:pt x="590" y="73"/>
                  </a:lnTo>
                  <a:lnTo>
                    <a:pt x="537" y="100"/>
                  </a:lnTo>
                  <a:lnTo>
                    <a:pt x="483" y="108"/>
                  </a:lnTo>
                  <a:lnTo>
                    <a:pt x="441" y="87"/>
                  </a:lnTo>
                  <a:lnTo>
                    <a:pt x="392" y="78"/>
                  </a:lnTo>
                  <a:lnTo>
                    <a:pt x="335" y="103"/>
                  </a:lnTo>
                  <a:lnTo>
                    <a:pt x="276" y="103"/>
                  </a:lnTo>
                  <a:lnTo>
                    <a:pt x="224" y="91"/>
                  </a:lnTo>
                  <a:lnTo>
                    <a:pt x="200" y="78"/>
                  </a:lnTo>
                  <a:lnTo>
                    <a:pt x="152" y="61"/>
                  </a:lnTo>
                  <a:lnTo>
                    <a:pt x="99" y="54"/>
                  </a:lnTo>
                  <a:lnTo>
                    <a:pt x="63" y="94"/>
                  </a:lnTo>
                  <a:lnTo>
                    <a:pt x="21" y="121"/>
                  </a:lnTo>
                  <a:lnTo>
                    <a:pt x="33" y="163"/>
                  </a:lnTo>
                  <a:lnTo>
                    <a:pt x="0" y="202"/>
                  </a:lnTo>
                  <a:lnTo>
                    <a:pt x="12" y="238"/>
                  </a:lnTo>
                  <a:lnTo>
                    <a:pt x="24" y="271"/>
                  </a:lnTo>
                  <a:lnTo>
                    <a:pt x="36" y="304"/>
                  </a:lnTo>
                  <a:lnTo>
                    <a:pt x="57" y="322"/>
                  </a:lnTo>
                  <a:lnTo>
                    <a:pt x="78" y="340"/>
                  </a:lnTo>
                  <a:lnTo>
                    <a:pt x="81" y="379"/>
                  </a:lnTo>
                  <a:lnTo>
                    <a:pt x="111" y="406"/>
                  </a:lnTo>
                  <a:lnTo>
                    <a:pt x="138" y="448"/>
                  </a:lnTo>
                  <a:lnTo>
                    <a:pt x="168" y="448"/>
                  </a:lnTo>
                  <a:lnTo>
                    <a:pt x="207" y="487"/>
                  </a:lnTo>
                  <a:lnTo>
                    <a:pt x="228" y="511"/>
                  </a:lnTo>
                  <a:lnTo>
                    <a:pt x="234" y="544"/>
                  </a:lnTo>
                  <a:lnTo>
                    <a:pt x="267" y="565"/>
                  </a:lnTo>
                  <a:lnTo>
                    <a:pt x="297" y="535"/>
                  </a:lnTo>
                  <a:lnTo>
                    <a:pt x="342" y="508"/>
                  </a:lnTo>
                  <a:lnTo>
                    <a:pt x="375" y="541"/>
                  </a:lnTo>
                  <a:lnTo>
                    <a:pt x="414" y="550"/>
                  </a:lnTo>
                  <a:lnTo>
                    <a:pt x="435" y="589"/>
                  </a:lnTo>
                  <a:lnTo>
                    <a:pt x="462" y="631"/>
                  </a:lnTo>
                  <a:lnTo>
                    <a:pt x="483" y="664"/>
                  </a:lnTo>
                  <a:lnTo>
                    <a:pt x="516" y="703"/>
                  </a:lnTo>
                  <a:lnTo>
                    <a:pt x="513" y="742"/>
                  </a:lnTo>
                  <a:lnTo>
                    <a:pt x="528" y="790"/>
                  </a:lnTo>
                  <a:lnTo>
                    <a:pt x="561" y="760"/>
                  </a:lnTo>
                  <a:lnTo>
                    <a:pt x="591" y="745"/>
                  </a:lnTo>
                  <a:lnTo>
                    <a:pt x="624" y="721"/>
                  </a:lnTo>
                  <a:lnTo>
                    <a:pt x="660" y="703"/>
                  </a:lnTo>
                  <a:lnTo>
                    <a:pt x="687" y="682"/>
                  </a:lnTo>
                  <a:lnTo>
                    <a:pt x="729" y="664"/>
                  </a:lnTo>
                  <a:lnTo>
                    <a:pt x="771" y="655"/>
                  </a:lnTo>
                  <a:lnTo>
                    <a:pt x="816" y="652"/>
                  </a:lnTo>
                  <a:lnTo>
                    <a:pt x="861" y="658"/>
                  </a:lnTo>
                  <a:lnTo>
                    <a:pt x="927" y="673"/>
                  </a:lnTo>
                  <a:lnTo>
                    <a:pt x="954" y="700"/>
                  </a:lnTo>
                  <a:lnTo>
                    <a:pt x="969" y="733"/>
                  </a:lnTo>
                  <a:lnTo>
                    <a:pt x="990" y="763"/>
                  </a:lnTo>
                  <a:lnTo>
                    <a:pt x="1008" y="796"/>
                  </a:lnTo>
                  <a:lnTo>
                    <a:pt x="1026" y="814"/>
                  </a:lnTo>
                  <a:lnTo>
                    <a:pt x="1068" y="823"/>
                  </a:lnTo>
                  <a:lnTo>
                    <a:pt x="1107" y="838"/>
                  </a:lnTo>
                  <a:lnTo>
                    <a:pt x="1155" y="838"/>
                  </a:lnTo>
                  <a:lnTo>
                    <a:pt x="1197" y="838"/>
                  </a:lnTo>
                  <a:lnTo>
                    <a:pt x="1239" y="817"/>
                  </a:lnTo>
                  <a:lnTo>
                    <a:pt x="1284" y="784"/>
                  </a:lnTo>
                  <a:lnTo>
                    <a:pt x="1326" y="763"/>
                  </a:lnTo>
                  <a:lnTo>
                    <a:pt x="1371" y="763"/>
                  </a:lnTo>
                  <a:lnTo>
                    <a:pt x="1407" y="760"/>
                  </a:lnTo>
                  <a:lnTo>
                    <a:pt x="1419" y="733"/>
                  </a:lnTo>
                  <a:lnTo>
                    <a:pt x="1398" y="670"/>
                  </a:lnTo>
                  <a:lnTo>
                    <a:pt x="1374" y="631"/>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21" name="Google Shape;297;p20">
              <a:extLst>
                <a:ext uri="{FF2B5EF4-FFF2-40B4-BE49-F238E27FC236}">
                  <a16:creationId xmlns:a16="http://schemas.microsoft.com/office/drawing/2014/main" id="{C234B83C-B18F-8363-11DD-D5EE5DF2D7C4}"/>
                </a:ext>
              </a:extLst>
            </p:cNvPr>
            <p:cNvSpPr/>
            <p:nvPr/>
          </p:nvSpPr>
          <p:spPr>
            <a:xfrm>
              <a:off x="2283645" y="2480649"/>
              <a:ext cx="584069" cy="492877"/>
            </a:xfrm>
            <a:custGeom>
              <a:avLst/>
              <a:gdLst/>
              <a:ahLst/>
              <a:cxnLst/>
              <a:rect l="l" t="t" r="r" b="b"/>
              <a:pathLst>
                <a:path w="1359" h="1191" extrusionOk="0">
                  <a:moveTo>
                    <a:pt x="1358" y="1000"/>
                  </a:moveTo>
                  <a:lnTo>
                    <a:pt x="1299" y="1059"/>
                  </a:lnTo>
                  <a:lnTo>
                    <a:pt x="1257" y="1113"/>
                  </a:lnTo>
                  <a:lnTo>
                    <a:pt x="1221" y="1161"/>
                  </a:lnTo>
                  <a:lnTo>
                    <a:pt x="1161" y="1155"/>
                  </a:lnTo>
                  <a:lnTo>
                    <a:pt x="1101" y="1191"/>
                  </a:lnTo>
                  <a:lnTo>
                    <a:pt x="1023" y="1179"/>
                  </a:lnTo>
                  <a:lnTo>
                    <a:pt x="957" y="1185"/>
                  </a:lnTo>
                  <a:lnTo>
                    <a:pt x="873" y="1191"/>
                  </a:lnTo>
                  <a:lnTo>
                    <a:pt x="855" y="1149"/>
                  </a:lnTo>
                  <a:lnTo>
                    <a:pt x="831" y="1119"/>
                  </a:lnTo>
                  <a:lnTo>
                    <a:pt x="807" y="1053"/>
                  </a:lnTo>
                  <a:lnTo>
                    <a:pt x="765" y="1011"/>
                  </a:lnTo>
                  <a:lnTo>
                    <a:pt x="735" y="957"/>
                  </a:lnTo>
                  <a:lnTo>
                    <a:pt x="723" y="909"/>
                  </a:lnTo>
                  <a:lnTo>
                    <a:pt x="681" y="861"/>
                  </a:lnTo>
                  <a:lnTo>
                    <a:pt x="633" y="873"/>
                  </a:lnTo>
                  <a:lnTo>
                    <a:pt x="591" y="867"/>
                  </a:lnTo>
                  <a:lnTo>
                    <a:pt x="537" y="837"/>
                  </a:lnTo>
                  <a:lnTo>
                    <a:pt x="477" y="807"/>
                  </a:lnTo>
                  <a:lnTo>
                    <a:pt x="453" y="747"/>
                  </a:lnTo>
                  <a:lnTo>
                    <a:pt x="399" y="723"/>
                  </a:lnTo>
                  <a:lnTo>
                    <a:pt x="369" y="675"/>
                  </a:lnTo>
                  <a:lnTo>
                    <a:pt x="327" y="615"/>
                  </a:lnTo>
                  <a:lnTo>
                    <a:pt x="297" y="549"/>
                  </a:lnTo>
                  <a:lnTo>
                    <a:pt x="267" y="483"/>
                  </a:lnTo>
                  <a:lnTo>
                    <a:pt x="213" y="471"/>
                  </a:lnTo>
                  <a:lnTo>
                    <a:pt x="150" y="447"/>
                  </a:lnTo>
                  <a:lnTo>
                    <a:pt x="120" y="420"/>
                  </a:lnTo>
                  <a:lnTo>
                    <a:pt x="87" y="369"/>
                  </a:lnTo>
                  <a:lnTo>
                    <a:pt x="57" y="309"/>
                  </a:lnTo>
                  <a:lnTo>
                    <a:pt x="33" y="276"/>
                  </a:lnTo>
                  <a:lnTo>
                    <a:pt x="12" y="237"/>
                  </a:lnTo>
                  <a:lnTo>
                    <a:pt x="0" y="192"/>
                  </a:lnTo>
                  <a:lnTo>
                    <a:pt x="0" y="135"/>
                  </a:lnTo>
                  <a:lnTo>
                    <a:pt x="32" y="107"/>
                  </a:lnTo>
                  <a:lnTo>
                    <a:pt x="60" y="93"/>
                  </a:lnTo>
                  <a:lnTo>
                    <a:pt x="90" y="69"/>
                  </a:lnTo>
                  <a:lnTo>
                    <a:pt x="128" y="53"/>
                  </a:lnTo>
                  <a:lnTo>
                    <a:pt x="156" y="29"/>
                  </a:lnTo>
                  <a:lnTo>
                    <a:pt x="191" y="17"/>
                  </a:lnTo>
                  <a:lnTo>
                    <a:pt x="230" y="3"/>
                  </a:lnTo>
                  <a:lnTo>
                    <a:pt x="278" y="0"/>
                  </a:lnTo>
                  <a:lnTo>
                    <a:pt x="335" y="6"/>
                  </a:lnTo>
                  <a:lnTo>
                    <a:pt x="396" y="20"/>
                  </a:lnTo>
                  <a:lnTo>
                    <a:pt x="423" y="48"/>
                  </a:lnTo>
                  <a:lnTo>
                    <a:pt x="438" y="78"/>
                  </a:lnTo>
                  <a:lnTo>
                    <a:pt x="456" y="104"/>
                  </a:lnTo>
                  <a:lnTo>
                    <a:pt x="479" y="150"/>
                  </a:lnTo>
                  <a:lnTo>
                    <a:pt x="495" y="162"/>
                  </a:lnTo>
                  <a:lnTo>
                    <a:pt x="539" y="170"/>
                  </a:lnTo>
                  <a:lnTo>
                    <a:pt x="575" y="186"/>
                  </a:lnTo>
                  <a:lnTo>
                    <a:pt x="620" y="185"/>
                  </a:lnTo>
                  <a:lnTo>
                    <a:pt x="666" y="186"/>
                  </a:lnTo>
                  <a:lnTo>
                    <a:pt x="708" y="162"/>
                  </a:lnTo>
                  <a:lnTo>
                    <a:pt x="749" y="135"/>
                  </a:lnTo>
                  <a:lnTo>
                    <a:pt x="792" y="111"/>
                  </a:lnTo>
                  <a:lnTo>
                    <a:pt x="876" y="107"/>
                  </a:lnTo>
                  <a:lnTo>
                    <a:pt x="888" y="83"/>
                  </a:lnTo>
                  <a:lnTo>
                    <a:pt x="921" y="135"/>
                  </a:lnTo>
                  <a:lnTo>
                    <a:pt x="921" y="195"/>
                  </a:lnTo>
                  <a:lnTo>
                    <a:pt x="885" y="225"/>
                  </a:lnTo>
                  <a:lnTo>
                    <a:pt x="873" y="273"/>
                  </a:lnTo>
                  <a:lnTo>
                    <a:pt x="861" y="321"/>
                  </a:lnTo>
                  <a:lnTo>
                    <a:pt x="885" y="381"/>
                  </a:lnTo>
                  <a:lnTo>
                    <a:pt x="915" y="447"/>
                  </a:lnTo>
                  <a:lnTo>
                    <a:pt x="951" y="501"/>
                  </a:lnTo>
                  <a:lnTo>
                    <a:pt x="999" y="543"/>
                  </a:lnTo>
                  <a:lnTo>
                    <a:pt x="1023" y="621"/>
                  </a:lnTo>
                  <a:lnTo>
                    <a:pt x="1071" y="693"/>
                  </a:lnTo>
                  <a:lnTo>
                    <a:pt x="1137" y="747"/>
                  </a:lnTo>
                  <a:lnTo>
                    <a:pt x="1197" y="789"/>
                  </a:lnTo>
                  <a:lnTo>
                    <a:pt x="1251" y="837"/>
                  </a:lnTo>
                  <a:lnTo>
                    <a:pt x="1311" y="873"/>
                  </a:lnTo>
                  <a:lnTo>
                    <a:pt x="1359" y="933"/>
                  </a:lnTo>
                  <a:lnTo>
                    <a:pt x="1358" y="100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22" name="Google Shape;298;p20">
              <a:extLst>
                <a:ext uri="{FF2B5EF4-FFF2-40B4-BE49-F238E27FC236}">
                  <a16:creationId xmlns:a16="http://schemas.microsoft.com/office/drawing/2014/main" id="{33B13C83-CA8D-178F-1C59-CCE41B9D1600}"/>
                </a:ext>
              </a:extLst>
            </p:cNvPr>
            <p:cNvSpPr/>
            <p:nvPr/>
          </p:nvSpPr>
          <p:spPr>
            <a:xfrm>
              <a:off x="2681968" y="2868194"/>
              <a:ext cx="400386" cy="395494"/>
            </a:xfrm>
            <a:custGeom>
              <a:avLst/>
              <a:gdLst/>
              <a:ahLst/>
              <a:cxnLst/>
              <a:rect l="l" t="t" r="r" b="b"/>
              <a:pathLst>
                <a:path w="930" h="958" extrusionOk="0">
                  <a:moveTo>
                    <a:pt x="23" y="252"/>
                  </a:moveTo>
                  <a:lnTo>
                    <a:pt x="18" y="328"/>
                  </a:lnTo>
                  <a:lnTo>
                    <a:pt x="12" y="382"/>
                  </a:lnTo>
                  <a:lnTo>
                    <a:pt x="0" y="448"/>
                  </a:lnTo>
                  <a:lnTo>
                    <a:pt x="30" y="508"/>
                  </a:lnTo>
                  <a:lnTo>
                    <a:pt x="48" y="556"/>
                  </a:lnTo>
                  <a:lnTo>
                    <a:pt x="84" y="598"/>
                  </a:lnTo>
                  <a:lnTo>
                    <a:pt x="132" y="682"/>
                  </a:lnTo>
                  <a:lnTo>
                    <a:pt x="126" y="748"/>
                  </a:lnTo>
                  <a:lnTo>
                    <a:pt x="162" y="808"/>
                  </a:lnTo>
                  <a:lnTo>
                    <a:pt x="216" y="862"/>
                  </a:lnTo>
                  <a:lnTo>
                    <a:pt x="252" y="820"/>
                  </a:lnTo>
                  <a:lnTo>
                    <a:pt x="282" y="802"/>
                  </a:lnTo>
                  <a:lnTo>
                    <a:pt x="294" y="766"/>
                  </a:lnTo>
                  <a:lnTo>
                    <a:pt x="342" y="742"/>
                  </a:lnTo>
                  <a:lnTo>
                    <a:pt x="372" y="790"/>
                  </a:lnTo>
                  <a:lnTo>
                    <a:pt x="378" y="862"/>
                  </a:lnTo>
                  <a:lnTo>
                    <a:pt x="426" y="892"/>
                  </a:lnTo>
                  <a:lnTo>
                    <a:pt x="474" y="922"/>
                  </a:lnTo>
                  <a:lnTo>
                    <a:pt x="528" y="958"/>
                  </a:lnTo>
                  <a:lnTo>
                    <a:pt x="552" y="916"/>
                  </a:lnTo>
                  <a:lnTo>
                    <a:pt x="606" y="874"/>
                  </a:lnTo>
                  <a:lnTo>
                    <a:pt x="654" y="826"/>
                  </a:lnTo>
                  <a:lnTo>
                    <a:pt x="672" y="772"/>
                  </a:lnTo>
                  <a:lnTo>
                    <a:pt x="642" y="736"/>
                  </a:lnTo>
                  <a:lnTo>
                    <a:pt x="618" y="706"/>
                  </a:lnTo>
                  <a:lnTo>
                    <a:pt x="648" y="658"/>
                  </a:lnTo>
                  <a:lnTo>
                    <a:pt x="708" y="658"/>
                  </a:lnTo>
                  <a:lnTo>
                    <a:pt x="762" y="670"/>
                  </a:lnTo>
                  <a:lnTo>
                    <a:pt x="810" y="640"/>
                  </a:lnTo>
                  <a:lnTo>
                    <a:pt x="846" y="610"/>
                  </a:lnTo>
                  <a:lnTo>
                    <a:pt x="846" y="562"/>
                  </a:lnTo>
                  <a:lnTo>
                    <a:pt x="894" y="520"/>
                  </a:lnTo>
                  <a:lnTo>
                    <a:pt x="930" y="478"/>
                  </a:lnTo>
                  <a:lnTo>
                    <a:pt x="858" y="400"/>
                  </a:lnTo>
                  <a:lnTo>
                    <a:pt x="816" y="352"/>
                  </a:lnTo>
                  <a:lnTo>
                    <a:pt x="768" y="334"/>
                  </a:lnTo>
                  <a:lnTo>
                    <a:pt x="708" y="304"/>
                  </a:lnTo>
                  <a:lnTo>
                    <a:pt x="666" y="268"/>
                  </a:lnTo>
                  <a:lnTo>
                    <a:pt x="648" y="220"/>
                  </a:lnTo>
                  <a:lnTo>
                    <a:pt x="624" y="160"/>
                  </a:lnTo>
                  <a:lnTo>
                    <a:pt x="612" y="94"/>
                  </a:lnTo>
                  <a:lnTo>
                    <a:pt x="558" y="64"/>
                  </a:lnTo>
                  <a:lnTo>
                    <a:pt x="498" y="52"/>
                  </a:lnTo>
                  <a:lnTo>
                    <a:pt x="432" y="0"/>
                  </a:lnTo>
                  <a:lnTo>
                    <a:pt x="432" y="64"/>
                  </a:lnTo>
                  <a:lnTo>
                    <a:pt x="371" y="124"/>
                  </a:lnTo>
                  <a:lnTo>
                    <a:pt x="294" y="225"/>
                  </a:lnTo>
                  <a:lnTo>
                    <a:pt x="236" y="219"/>
                  </a:lnTo>
                  <a:lnTo>
                    <a:pt x="171" y="255"/>
                  </a:lnTo>
                  <a:lnTo>
                    <a:pt x="95" y="244"/>
                  </a:lnTo>
                  <a:lnTo>
                    <a:pt x="23" y="25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23" name="Google Shape;299;p20">
              <a:extLst>
                <a:ext uri="{FF2B5EF4-FFF2-40B4-BE49-F238E27FC236}">
                  <a16:creationId xmlns:a16="http://schemas.microsoft.com/office/drawing/2014/main" id="{65B80208-D2CD-DBD1-A451-B47F5DBC33B5}"/>
                </a:ext>
              </a:extLst>
            </p:cNvPr>
            <p:cNvSpPr/>
            <p:nvPr/>
          </p:nvSpPr>
          <p:spPr>
            <a:xfrm>
              <a:off x="2908992" y="3064947"/>
              <a:ext cx="462302" cy="315998"/>
            </a:xfrm>
            <a:custGeom>
              <a:avLst/>
              <a:gdLst/>
              <a:ahLst/>
              <a:cxnLst/>
              <a:rect l="l" t="t" r="r" b="b"/>
              <a:pathLst>
                <a:path w="1081" h="763" extrusionOk="0">
                  <a:moveTo>
                    <a:pt x="0" y="481"/>
                  </a:moveTo>
                  <a:lnTo>
                    <a:pt x="49" y="511"/>
                  </a:lnTo>
                  <a:lnTo>
                    <a:pt x="97" y="529"/>
                  </a:lnTo>
                  <a:lnTo>
                    <a:pt x="103" y="577"/>
                  </a:lnTo>
                  <a:lnTo>
                    <a:pt x="121" y="631"/>
                  </a:lnTo>
                  <a:lnTo>
                    <a:pt x="151" y="655"/>
                  </a:lnTo>
                  <a:lnTo>
                    <a:pt x="193" y="667"/>
                  </a:lnTo>
                  <a:lnTo>
                    <a:pt x="247" y="685"/>
                  </a:lnTo>
                  <a:lnTo>
                    <a:pt x="289" y="727"/>
                  </a:lnTo>
                  <a:lnTo>
                    <a:pt x="349" y="745"/>
                  </a:lnTo>
                  <a:lnTo>
                    <a:pt x="397" y="733"/>
                  </a:lnTo>
                  <a:lnTo>
                    <a:pt x="445" y="727"/>
                  </a:lnTo>
                  <a:lnTo>
                    <a:pt x="481" y="739"/>
                  </a:lnTo>
                  <a:lnTo>
                    <a:pt x="517" y="763"/>
                  </a:lnTo>
                  <a:lnTo>
                    <a:pt x="571" y="745"/>
                  </a:lnTo>
                  <a:lnTo>
                    <a:pt x="613" y="715"/>
                  </a:lnTo>
                  <a:lnTo>
                    <a:pt x="649" y="697"/>
                  </a:lnTo>
                  <a:lnTo>
                    <a:pt x="685" y="727"/>
                  </a:lnTo>
                  <a:lnTo>
                    <a:pt x="709" y="757"/>
                  </a:lnTo>
                  <a:lnTo>
                    <a:pt x="751" y="733"/>
                  </a:lnTo>
                  <a:lnTo>
                    <a:pt x="805" y="703"/>
                  </a:lnTo>
                  <a:lnTo>
                    <a:pt x="853" y="685"/>
                  </a:lnTo>
                  <a:lnTo>
                    <a:pt x="877" y="637"/>
                  </a:lnTo>
                  <a:lnTo>
                    <a:pt x="919" y="595"/>
                  </a:lnTo>
                  <a:lnTo>
                    <a:pt x="967" y="583"/>
                  </a:lnTo>
                  <a:lnTo>
                    <a:pt x="1015" y="565"/>
                  </a:lnTo>
                  <a:lnTo>
                    <a:pt x="1063" y="541"/>
                  </a:lnTo>
                  <a:lnTo>
                    <a:pt x="1081" y="511"/>
                  </a:lnTo>
                  <a:lnTo>
                    <a:pt x="1045" y="481"/>
                  </a:lnTo>
                  <a:lnTo>
                    <a:pt x="1011" y="438"/>
                  </a:lnTo>
                  <a:lnTo>
                    <a:pt x="973" y="439"/>
                  </a:lnTo>
                  <a:lnTo>
                    <a:pt x="919" y="451"/>
                  </a:lnTo>
                  <a:lnTo>
                    <a:pt x="877" y="457"/>
                  </a:lnTo>
                  <a:lnTo>
                    <a:pt x="841" y="439"/>
                  </a:lnTo>
                  <a:lnTo>
                    <a:pt x="799" y="409"/>
                  </a:lnTo>
                  <a:lnTo>
                    <a:pt x="769" y="355"/>
                  </a:lnTo>
                  <a:lnTo>
                    <a:pt x="739" y="295"/>
                  </a:lnTo>
                  <a:lnTo>
                    <a:pt x="667" y="253"/>
                  </a:lnTo>
                  <a:lnTo>
                    <a:pt x="601" y="205"/>
                  </a:lnTo>
                  <a:lnTo>
                    <a:pt x="541" y="175"/>
                  </a:lnTo>
                  <a:lnTo>
                    <a:pt x="493" y="145"/>
                  </a:lnTo>
                  <a:lnTo>
                    <a:pt x="469" y="97"/>
                  </a:lnTo>
                  <a:lnTo>
                    <a:pt x="445" y="49"/>
                  </a:lnTo>
                  <a:lnTo>
                    <a:pt x="403" y="0"/>
                  </a:lnTo>
                  <a:lnTo>
                    <a:pt x="367" y="43"/>
                  </a:lnTo>
                  <a:lnTo>
                    <a:pt x="319" y="85"/>
                  </a:lnTo>
                  <a:lnTo>
                    <a:pt x="319" y="136"/>
                  </a:lnTo>
                  <a:lnTo>
                    <a:pt x="277" y="166"/>
                  </a:lnTo>
                  <a:lnTo>
                    <a:pt x="237" y="193"/>
                  </a:lnTo>
                  <a:lnTo>
                    <a:pt x="184" y="180"/>
                  </a:lnTo>
                  <a:lnTo>
                    <a:pt x="120" y="183"/>
                  </a:lnTo>
                  <a:lnTo>
                    <a:pt x="91" y="228"/>
                  </a:lnTo>
                  <a:lnTo>
                    <a:pt x="147" y="295"/>
                  </a:lnTo>
                  <a:lnTo>
                    <a:pt x="126" y="349"/>
                  </a:lnTo>
                  <a:lnTo>
                    <a:pt x="78" y="399"/>
                  </a:lnTo>
                  <a:lnTo>
                    <a:pt x="24" y="439"/>
                  </a:lnTo>
                  <a:lnTo>
                    <a:pt x="0" y="481"/>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24" name="Google Shape;300;p20">
              <a:extLst>
                <a:ext uri="{FF2B5EF4-FFF2-40B4-BE49-F238E27FC236}">
                  <a16:creationId xmlns:a16="http://schemas.microsoft.com/office/drawing/2014/main" id="{54145871-C3EC-C52B-428F-CFE79C7FBC5C}"/>
                </a:ext>
              </a:extLst>
            </p:cNvPr>
            <p:cNvSpPr/>
            <p:nvPr/>
          </p:nvSpPr>
          <p:spPr>
            <a:xfrm>
              <a:off x="2972970" y="3347159"/>
              <a:ext cx="697581" cy="494865"/>
            </a:xfrm>
            <a:custGeom>
              <a:avLst/>
              <a:gdLst/>
              <a:ahLst/>
              <a:cxnLst/>
              <a:rect l="l" t="t" r="r" b="b"/>
              <a:pathLst>
                <a:path w="1626" h="1194" extrusionOk="0">
                  <a:moveTo>
                    <a:pt x="0" y="318"/>
                  </a:moveTo>
                  <a:lnTo>
                    <a:pt x="18" y="378"/>
                  </a:lnTo>
                  <a:lnTo>
                    <a:pt x="48" y="420"/>
                  </a:lnTo>
                  <a:lnTo>
                    <a:pt x="84" y="474"/>
                  </a:lnTo>
                  <a:lnTo>
                    <a:pt x="126" y="540"/>
                  </a:lnTo>
                  <a:lnTo>
                    <a:pt x="162" y="582"/>
                  </a:lnTo>
                  <a:lnTo>
                    <a:pt x="210" y="612"/>
                  </a:lnTo>
                  <a:lnTo>
                    <a:pt x="258" y="654"/>
                  </a:lnTo>
                  <a:lnTo>
                    <a:pt x="306" y="654"/>
                  </a:lnTo>
                  <a:lnTo>
                    <a:pt x="342" y="708"/>
                  </a:lnTo>
                  <a:lnTo>
                    <a:pt x="378" y="750"/>
                  </a:lnTo>
                  <a:lnTo>
                    <a:pt x="432" y="786"/>
                  </a:lnTo>
                  <a:lnTo>
                    <a:pt x="474" y="834"/>
                  </a:lnTo>
                  <a:lnTo>
                    <a:pt x="504" y="882"/>
                  </a:lnTo>
                  <a:lnTo>
                    <a:pt x="534" y="864"/>
                  </a:lnTo>
                  <a:lnTo>
                    <a:pt x="570" y="870"/>
                  </a:lnTo>
                  <a:lnTo>
                    <a:pt x="618" y="876"/>
                  </a:lnTo>
                  <a:lnTo>
                    <a:pt x="666" y="918"/>
                  </a:lnTo>
                  <a:lnTo>
                    <a:pt x="726" y="948"/>
                  </a:lnTo>
                  <a:lnTo>
                    <a:pt x="761" y="952"/>
                  </a:lnTo>
                  <a:lnTo>
                    <a:pt x="816" y="954"/>
                  </a:lnTo>
                  <a:lnTo>
                    <a:pt x="864" y="954"/>
                  </a:lnTo>
                  <a:lnTo>
                    <a:pt x="900" y="996"/>
                  </a:lnTo>
                  <a:lnTo>
                    <a:pt x="930" y="1044"/>
                  </a:lnTo>
                  <a:lnTo>
                    <a:pt x="912" y="1092"/>
                  </a:lnTo>
                  <a:lnTo>
                    <a:pt x="924" y="1116"/>
                  </a:lnTo>
                  <a:lnTo>
                    <a:pt x="942" y="1164"/>
                  </a:lnTo>
                  <a:lnTo>
                    <a:pt x="984" y="1194"/>
                  </a:lnTo>
                  <a:lnTo>
                    <a:pt x="1026" y="1164"/>
                  </a:lnTo>
                  <a:lnTo>
                    <a:pt x="1056" y="1140"/>
                  </a:lnTo>
                  <a:lnTo>
                    <a:pt x="1086" y="1122"/>
                  </a:lnTo>
                  <a:lnTo>
                    <a:pt x="1116" y="1116"/>
                  </a:lnTo>
                  <a:lnTo>
                    <a:pt x="1158" y="1122"/>
                  </a:lnTo>
                  <a:lnTo>
                    <a:pt x="1152" y="1062"/>
                  </a:lnTo>
                  <a:lnTo>
                    <a:pt x="1146" y="1008"/>
                  </a:lnTo>
                  <a:lnTo>
                    <a:pt x="1182" y="942"/>
                  </a:lnTo>
                  <a:lnTo>
                    <a:pt x="1206" y="894"/>
                  </a:lnTo>
                  <a:lnTo>
                    <a:pt x="1242" y="846"/>
                  </a:lnTo>
                  <a:lnTo>
                    <a:pt x="1290" y="828"/>
                  </a:lnTo>
                  <a:lnTo>
                    <a:pt x="1320" y="798"/>
                  </a:lnTo>
                  <a:lnTo>
                    <a:pt x="1368" y="804"/>
                  </a:lnTo>
                  <a:lnTo>
                    <a:pt x="1404" y="822"/>
                  </a:lnTo>
                  <a:lnTo>
                    <a:pt x="1446" y="804"/>
                  </a:lnTo>
                  <a:lnTo>
                    <a:pt x="1476" y="786"/>
                  </a:lnTo>
                  <a:lnTo>
                    <a:pt x="1524" y="762"/>
                  </a:lnTo>
                  <a:lnTo>
                    <a:pt x="1572" y="738"/>
                  </a:lnTo>
                  <a:lnTo>
                    <a:pt x="1626" y="732"/>
                  </a:lnTo>
                  <a:lnTo>
                    <a:pt x="1584" y="696"/>
                  </a:lnTo>
                  <a:lnTo>
                    <a:pt x="1524" y="642"/>
                  </a:lnTo>
                  <a:lnTo>
                    <a:pt x="1464" y="606"/>
                  </a:lnTo>
                  <a:lnTo>
                    <a:pt x="1428" y="564"/>
                  </a:lnTo>
                  <a:lnTo>
                    <a:pt x="1380" y="504"/>
                  </a:lnTo>
                  <a:lnTo>
                    <a:pt x="1362" y="462"/>
                  </a:lnTo>
                  <a:lnTo>
                    <a:pt x="1326" y="414"/>
                  </a:lnTo>
                  <a:lnTo>
                    <a:pt x="1302" y="348"/>
                  </a:lnTo>
                  <a:lnTo>
                    <a:pt x="1284" y="300"/>
                  </a:lnTo>
                  <a:lnTo>
                    <a:pt x="1242" y="252"/>
                  </a:lnTo>
                  <a:lnTo>
                    <a:pt x="1212" y="204"/>
                  </a:lnTo>
                  <a:lnTo>
                    <a:pt x="1182" y="162"/>
                  </a:lnTo>
                  <a:lnTo>
                    <a:pt x="1166" y="126"/>
                  </a:lnTo>
                  <a:lnTo>
                    <a:pt x="1146" y="108"/>
                  </a:lnTo>
                  <a:lnTo>
                    <a:pt x="1134" y="126"/>
                  </a:lnTo>
                  <a:lnTo>
                    <a:pt x="1062" y="138"/>
                  </a:lnTo>
                  <a:lnTo>
                    <a:pt x="1020" y="132"/>
                  </a:lnTo>
                  <a:lnTo>
                    <a:pt x="972" y="138"/>
                  </a:lnTo>
                  <a:lnTo>
                    <a:pt x="924" y="150"/>
                  </a:lnTo>
                  <a:lnTo>
                    <a:pt x="876" y="138"/>
                  </a:lnTo>
                  <a:lnTo>
                    <a:pt x="858" y="96"/>
                  </a:lnTo>
                  <a:lnTo>
                    <a:pt x="834" y="54"/>
                  </a:lnTo>
                  <a:lnTo>
                    <a:pt x="792" y="18"/>
                  </a:lnTo>
                  <a:lnTo>
                    <a:pt x="756" y="36"/>
                  </a:lnTo>
                  <a:lnTo>
                    <a:pt x="735" y="15"/>
                  </a:lnTo>
                  <a:lnTo>
                    <a:pt x="704" y="0"/>
                  </a:lnTo>
                  <a:lnTo>
                    <a:pt x="651" y="20"/>
                  </a:lnTo>
                  <a:lnTo>
                    <a:pt x="560" y="71"/>
                  </a:lnTo>
                  <a:lnTo>
                    <a:pt x="531" y="41"/>
                  </a:lnTo>
                  <a:lnTo>
                    <a:pt x="498" y="11"/>
                  </a:lnTo>
                  <a:lnTo>
                    <a:pt x="462" y="32"/>
                  </a:lnTo>
                  <a:lnTo>
                    <a:pt x="414" y="62"/>
                  </a:lnTo>
                  <a:lnTo>
                    <a:pt x="366" y="75"/>
                  </a:lnTo>
                  <a:lnTo>
                    <a:pt x="333" y="57"/>
                  </a:lnTo>
                  <a:lnTo>
                    <a:pt x="294" y="102"/>
                  </a:lnTo>
                  <a:lnTo>
                    <a:pt x="276" y="144"/>
                  </a:lnTo>
                  <a:lnTo>
                    <a:pt x="234" y="186"/>
                  </a:lnTo>
                  <a:lnTo>
                    <a:pt x="198" y="228"/>
                  </a:lnTo>
                  <a:lnTo>
                    <a:pt x="138" y="246"/>
                  </a:lnTo>
                  <a:lnTo>
                    <a:pt x="72" y="270"/>
                  </a:lnTo>
                  <a:lnTo>
                    <a:pt x="18" y="294"/>
                  </a:lnTo>
                  <a:lnTo>
                    <a:pt x="0" y="318"/>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dirty="0">
                <a:solidFill>
                  <a:srgbClr val="000000"/>
                </a:solidFill>
                <a:latin typeface="Aptos" panose="02110004020202020204"/>
                <a:ea typeface="Calibri"/>
                <a:cs typeface="Calibri"/>
                <a:sym typeface="Calibri"/>
              </a:endParaRPr>
            </a:p>
          </p:txBody>
        </p:sp>
        <p:sp>
          <p:nvSpPr>
            <p:cNvPr id="25" name="Google Shape;301;p20">
              <a:extLst>
                <a:ext uri="{FF2B5EF4-FFF2-40B4-BE49-F238E27FC236}">
                  <a16:creationId xmlns:a16="http://schemas.microsoft.com/office/drawing/2014/main" id="{7001CD4E-79D5-E94F-EE45-81646CA61F27}"/>
                </a:ext>
              </a:extLst>
            </p:cNvPr>
            <p:cNvSpPr/>
            <p:nvPr/>
          </p:nvSpPr>
          <p:spPr>
            <a:xfrm>
              <a:off x="3049333" y="3704893"/>
              <a:ext cx="557238" cy="592247"/>
            </a:xfrm>
            <a:custGeom>
              <a:avLst/>
              <a:gdLst/>
              <a:ahLst/>
              <a:cxnLst/>
              <a:rect l="l" t="t" r="r" b="b"/>
              <a:pathLst>
                <a:path w="1296" h="1426" extrusionOk="0">
                  <a:moveTo>
                    <a:pt x="192" y="610"/>
                  </a:moveTo>
                  <a:lnTo>
                    <a:pt x="198" y="646"/>
                  </a:lnTo>
                  <a:lnTo>
                    <a:pt x="216" y="724"/>
                  </a:lnTo>
                  <a:lnTo>
                    <a:pt x="204" y="766"/>
                  </a:lnTo>
                  <a:lnTo>
                    <a:pt x="198" y="814"/>
                  </a:lnTo>
                  <a:lnTo>
                    <a:pt x="174" y="862"/>
                  </a:lnTo>
                  <a:lnTo>
                    <a:pt x="150" y="898"/>
                  </a:lnTo>
                  <a:lnTo>
                    <a:pt x="114" y="940"/>
                  </a:lnTo>
                  <a:lnTo>
                    <a:pt x="72" y="976"/>
                  </a:lnTo>
                  <a:lnTo>
                    <a:pt x="48" y="1012"/>
                  </a:lnTo>
                  <a:lnTo>
                    <a:pt x="36" y="1054"/>
                  </a:lnTo>
                  <a:lnTo>
                    <a:pt x="24" y="1102"/>
                  </a:lnTo>
                  <a:lnTo>
                    <a:pt x="24" y="1144"/>
                  </a:lnTo>
                  <a:lnTo>
                    <a:pt x="12" y="1180"/>
                  </a:lnTo>
                  <a:lnTo>
                    <a:pt x="0" y="1228"/>
                  </a:lnTo>
                  <a:lnTo>
                    <a:pt x="18" y="1270"/>
                  </a:lnTo>
                  <a:lnTo>
                    <a:pt x="36" y="1312"/>
                  </a:lnTo>
                  <a:lnTo>
                    <a:pt x="66" y="1360"/>
                  </a:lnTo>
                  <a:lnTo>
                    <a:pt x="84" y="1408"/>
                  </a:lnTo>
                  <a:lnTo>
                    <a:pt x="126" y="1426"/>
                  </a:lnTo>
                  <a:lnTo>
                    <a:pt x="186" y="1402"/>
                  </a:lnTo>
                  <a:lnTo>
                    <a:pt x="246" y="1366"/>
                  </a:lnTo>
                  <a:lnTo>
                    <a:pt x="288" y="1306"/>
                  </a:lnTo>
                  <a:lnTo>
                    <a:pt x="324" y="1246"/>
                  </a:lnTo>
                  <a:lnTo>
                    <a:pt x="372" y="1210"/>
                  </a:lnTo>
                  <a:lnTo>
                    <a:pt x="402" y="1180"/>
                  </a:lnTo>
                  <a:lnTo>
                    <a:pt x="456" y="1150"/>
                  </a:lnTo>
                  <a:lnTo>
                    <a:pt x="528" y="1135"/>
                  </a:lnTo>
                  <a:lnTo>
                    <a:pt x="594" y="1126"/>
                  </a:lnTo>
                  <a:lnTo>
                    <a:pt x="654" y="1096"/>
                  </a:lnTo>
                  <a:lnTo>
                    <a:pt x="720" y="1084"/>
                  </a:lnTo>
                  <a:lnTo>
                    <a:pt x="786" y="1072"/>
                  </a:lnTo>
                  <a:lnTo>
                    <a:pt x="852" y="1048"/>
                  </a:lnTo>
                  <a:lnTo>
                    <a:pt x="912" y="1006"/>
                  </a:lnTo>
                  <a:lnTo>
                    <a:pt x="978" y="982"/>
                  </a:lnTo>
                  <a:lnTo>
                    <a:pt x="1032" y="940"/>
                  </a:lnTo>
                  <a:lnTo>
                    <a:pt x="1074" y="904"/>
                  </a:lnTo>
                  <a:lnTo>
                    <a:pt x="1104" y="844"/>
                  </a:lnTo>
                  <a:lnTo>
                    <a:pt x="1104" y="778"/>
                  </a:lnTo>
                  <a:lnTo>
                    <a:pt x="1080" y="724"/>
                  </a:lnTo>
                  <a:lnTo>
                    <a:pt x="1134" y="706"/>
                  </a:lnTo>
                  <a:lnTo>
                    <a:pt x="1176" y="718"/>
                  </a:lnTo>
                  <a:lnTo>
                    <a:pt x="1224" y="718"/>
                  </a:lnTo>
                  <a:lnTo>
                    <a:pt x="1254" y="700"/>
                  </a:lnTo>
                  <a:lnTo>
                    <a:pt x="1278" y="688"/>
                  </a:lnTo>
                  <a:lnTo>
                    <a:pt x="1296" y="652"/>
                  </a:lnTo>
                  <a:lnTo>
                    <a:pt x="1272" y="586"/>
                  </a:lnTo>
                  <a:lnTo>
                    <a:pt x="1241" y="534"/>
                  </a:lnTo>
                  <a:lnTo>
                    <a:pt x="1203" y="496"/>
                  </a:lnTo>
                  <a:lnTo>
                    <a:pt x="1164" y="480"/>
                  </a:lnTo>
                  <a:lnTo>
                    <a:pt x="1140" y="442"/>
                  </a:lnTo>
                  <a:lnTo>
                    <a:pt x="1122" y="406"/>
                  </a:lnTo>
                  <a:lnTo>
                    <a:pt x="1074" y="364"/>
                  </a:lnTo>
                  <a:lnTo>
                    <a:pt x="1026" y="316"/>
                  </a:lnTo>
                  <a:lnTo>
                    <a:pt x="978" y="258"/>
                  </a:lnTo>
                  <a:lnTo>
                    <a:pt x="939" y="249"/>
                  </a:lnTo>
                  <a:lnTo>
                    <a:pt x="906" y="256"/>
                  </a:lnTo>
                  <a:lnTo>
                    <a:pt x="879" y="273"/>
                  </a:lnTo>
                  <a:lnTo>
                    <a:pt x="848" y="298"/>
                  </a:lnTo>
                  <a:lnTo>
                    <a:pt x="803" y="328"/>
                  </a:lnTo>
                  <a:lnTo>
                    <a:pt x="764" y="301"/>
                  </a:lnTo>
                  <a:lnTo>
                    <a:pt x="747" y="256"/>
                  </a:lnTo>
                  <a:lnTo>
                    <a:pt x="732" y="228"/>
                  </a:lnTo>
                  <a:lnTo>
                    <a:pt x="749" y="175"/>
                  </a:lnTo>
                  <a:lnTo>
                    <a:pt x="722" y="136"/>
                  </a:lnTo>
                  <a:lnTo>
                    <a:pt x="683" y="87"/>
                  </a:lnTo>
                  <a:lnTo>
                    <a:pt x="594" y="88"/>
                  </a:lnTo>
                  <a:lnTo>
                    <a:pt x="542" y="81"/>
                  </a:lnTo>
                  <a:lnTo>
                    <a:pt x="480" y="48"/>
                  </a:lnTo>
                  <a:lnTo>
                    <a:pt x="438" y="10"/>
                  </a:lnTo>
                  <a:lnTo>
                    <a:pt x="395" y="4"/>
                  </a:lnTo>
                  <a:lnTo>
                    <a:pt x="350" y="0"/>
                  </a:lnTo>
                  <a:lnTo>
                    <a:pt x="327" y="18"/>
                  </a:lnTo>
                  <a:lnTo>
                    <a:pt x="336" y="46"/>
                  </a:lnTo>
                  <a:lnTo>
                    <a:pt x="342" y="82"/>
                  </a:lnTo>
                  <a:lnTo>
                    <a:pt x="330" y="118"/>
                  </a:lnTo>
                  <a:lnTo>
                    <a:pt x="312" y="142"/>
                  </a:lnTo>
                  <a:lnTo>
                    <a:pt x="288" y="178"/>
                  </a:lnTo>
                  <a:lnTo>
                    <a:pt x="276" y="214"/>
                  </a:lnTo>
                  <a:lnTo>
                    <a:pt x="252" y="238"/>
                  </a:lnTo>
                  <a:lnTo>
                    <a:pt x="210" y="256"/>
                  </a:lnTo>
                  <a:lnTo>
                    <a:pt x="168" y="280"/>
                  </a:lnTo>
                  <a:lnTo>
                    <a:pt x="138" y="322"/>
                  </a:lnTo>
                  <a:lnTo>
                    <a:pt x="156" y="358"/>
                  </a:lnTo>
                  <a:lnTo>
                    <a:pt x="174" y="394"/>
                  </a:lnTo>
                  <a:lnTo>
                    <a:pt x="210" y="418"/>
                  </a:lnTo>
                  <a:lnTo>
                    <a:pt x="240" y="454"/>
                  </a:lnTo>
                  <a:lnTo>
                    <a:pt x="210" y="484"/>
                  </a:lnTo>
                  <a:lnTo>
                    <a:pt x="168" y="520"/>
                  </a:lnTo>
                  <a:lnTo>
                    <a:pt x="168" y="568"/>
                  </a:lnTo>
                  <a:lnTo>
                    <a:pt x="192" y="61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26" name="Google Shape;302;p20">
              <a:extLst>
                <a:ext uri="{FF2B5EF4-FFF2-40B4-BE49-F238E27FC236}">
                  <a16:creationId xmlns:a16="http://schemas.microsoft.com/office/drawing/2014/main" id="{0DE73CB1-E9C1-5021-FCA0-D58707B5D18D}"/>
                </a:ext>
              </a:extLst>
            </p:cNvPr>
            <p:cNvSpPr/>
            <p:nvPr/>
          </p:nvSpPr>
          <p:spPr>
            <a:xfrm>
              <a:off x="3466230" y="3651233"/>
              <a:ext cx="352917" cy="355746"/>
            </a:xfrm>
            <a:custGeom>
              <a:avLst/>
              <a:gdLst/>
              <a:ahLst/>
              <a:cxnLst/>
              <a:rect l="l" t="t" r="r" b="b"/>
              <a:pathLst>
                <a:path w="820" h="864" extrusionOk="0">
                  <a:moveTo>
                    <a:pt x="12" y="393"/>
                  </a:moveTo>
                  <a:lnTo>
                    <a:pt x="57" y="449"/>
                  </a:lnTo>
                  <a:lnTo>
                    <a:pt x="154" y="542"/>
                  </a:lnTo>
                  <a:lnTo>
                    <a:pt x="175" y="579"/>
                  </a:lnTo>
                  <a:lnTo>
                    <a:pt x="198" y="617"/>
                  </a:lnTo>
                  <a:lnTo>
                    <a:pt x="235" y="630"/>
                  </a:lnTo>
                  <a:lnTo>
                    <a:pt x="279" y="677"/>
                  </a:lnTo>
                  <a:lnTo>
                    <a:pt x="310" y="732"/>
                  </a:lnTo>
                  <a:lnTo>
                    <a:pt x="328" y="792"/>
                  </a:lnTo>
                  <a:lnTo>
                    <a:pt x="352" y="840"/>
                  </a:lnTo>
                  <a:lnTo>
                    <a:pt x="382" y="864"/>
                  </a:lnTo>
                  <a:lnTo>
                    <a:pt x="436" y="846"/>
                  </a:lnTo>
                  <a:lnTo>
                    <a:pt x="490" y="822"/>
                  </a:lnTo>
                  <a:lnTo>
                    <a:pt x="556" y="804"/>
                  </a:lnTo>
                  <a:lnTo>
                    <a:pt x="616" y="792"/>
                  </a:lnTo>
                  <a:lnTo>
                    <a:pt x="670" y="804"/>
                  </a:lnTo>
                  <a:lnTo>
                    <a:pt x="724" y="816"/>
                  </a:lnTo>
                  <a:lnTo>
                    <a:pt x="784" y="804"/>
                  </a:lnTo>
                  <a:lnTo>
                    <a:pt x="820" y="780"/>
                  </a:lnTo>
                  <a:lnTo>
                    <a:pt x="820" y="714"/>
                  </a:lnTo>
                  <a:lnTo>
                    <a:pt x="814" y="654"/>
                  </a:lnTo>
                  <a:lnTo>
                    <a:pt x="784" y="606"/>
                  </a:lnTo>
                  <a:lnTo>
                    <a:pt x="754" y="576"/>
                  </a:lnTo>
                  <a:lnTo>
                    <a:pt x="730" y="540"/>
                  </a:lnTo>
                  <a:lnTo>
                    <a:pt x="712" y="486"/>
                  </a:lnTo>
                  <a:lnTo>
                    <a:pt x="688" y="450"/>
                  </a:lnTo>
                  <a:lnTo>
                    <a:pt x="676" y="378"/>
                  </a:lnTo>
                  <a:lnTo>
                    <a:pt x="670" y="330"/>
                  </a:lnTo>
                  <a:lnTo>
                    <a:pt x="664" y="282"/>
                  </a:lnTo>
                  <a:lnTo>
                    <a:pt x="664" y="222"/>
                  </a:lnTo>
                  <a:lnTo>
                    <a:pt x="646" y="168"/>
                  </a:lnTo>
                  <a:lnTo>
                    <a:pt x="628" y="114"/>
                  </a:lnTo>
                  <a:lnTo>
                    <a:pt x="616" y="54"/>
                  </a:lnTo>
                  <a:lnTo>
                    <a:pt x="574" y="24"/>
                  </a:lnTo>
                  <a:lnTo>
                    <a:pt x="544" y="6"/>
                  </a:lnTo>
                  <a:lnTo>
                    <a:pt x="514" y="24"/>
                  </a:lnTo>
                  <a:lnTo>
                    <a:pt x="480" y="0"/>
                  </a:lnTo>
                  <a:lnTo>
                    <a:pt x="427" y="5"/>
                  </a:lnTo>
                  <a:lnTo>
                    <a:pt x="334" y="48"/>
                  </a:lnTo>
                  <a:lnTo>
                    <a:pt x="298" y="72"/>
                  </a:lnTo>
                  <a:lnTo>
                    <a:pt x="255" y="90"/>
                  </a:lnTo>
                  <a:lnTo>
                    <a:pt x="220" y="72"/>
                  </a:lnTo>
                  <a:lnTo>
                    <a:pt x="171" y="65"/>
                  </a:lnTo>
                  <a:lnTo>
                    <a:pt x="139" y="96"/>
                  </a:lnTo>
                  <a:lnTo>
                    <a:pt x="93" y="114"/>
                  </a:lnTo>
                  <a:lnTo>
                    <a:pt x="60" y="159"/>
                  </a:lnTo>
                  <a:lnTo>
                    <a:pt x="37" y="203"/>
                  </a:lnTo>
                  <a:lnTo>
                    <a:pt x="0" y="276"/>
                  </a:lnTo>
                  <a:lnTo>
                    <a:pt x="4" y="332"/>
                  </a:lnTo>
                  <a:lnTo>
                    <a:pt x="12" y="393"/>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27" name="Google Shape;303;p20">
              <a:extLst>
                <a:ext uri="{FF2B5EF4-FFF2-40B4-BE49-F238E27FC236}">
                  <a16:creationId xmlns:a16="http://schemas.microsoft.com/office/drawing/2014/main" id="{D97BDE24-4377-8632-BF0C-6D606F0DB0D9}"/>
                </a:ext>
              </a:extLst>
            </p:cNvPr>
            <p:cNvSpPr/>
            <p:nvPr/>
          </p:nvSpPr>
          <p:spPr>
            <a:xfrm>
              <a:off x="3090610" y="3977168"/>
              <a:ext cx="641856" cy="739316"/>
            </a:xfrm>
            <a:custGeom>
              <a:avLst/>
              <a:gdLst/>
              <a:ahLst/>
              <a:cxnLst/>
              <a:rect l="l" t="t" r="r" b="b"/>
              <a:pathLst>
                <a:path w="1494" h="1791" extrusionOk="0">
                  <a:moveTo>
                    <a:pt x="30" y="772"/>
                  </a:moveTo>
                  <a:lnTo>
                    <a:pt x="42" y="832"/>
                  </a:lnTo>
                  <a:lnTo>
                    <a:pt x="0" y="874"/>
                  </a:lnTo>
                  <a:lnTo>
                    <a:pt x="12" y="928"/>
                  </a:lnTo>
                  <a:lnTo>
                    <a:pt x="36" y="1000"/>
                  </a:lnTo>
                  <a:lnTo>
                    <a:pt x="72" y="1054"/>
                  </a:lnTo>
                  <a:lnTo>
                    <a:pt x="108" y="1114"/>
                  </a:lnTo>
                  <a:lnTo>
                    <a:pt x="138" y="1162"/>
                  </a:lnTo>
                  <a:lnTo>
                    <a:pt x="180" y="1198"/>
                  </a:lnTo>
                  <a:lnTo>
                    <a:pt x="198" y="1246"/>
                  </a:lnTo>
                  <a:lnTo>
                    <a:pt x="222" y="1288"/>
                  </a:lnTo>
                  <a:lnTo>
                    <a:pt x="222" y="1342"/>
                  </a:lnTo>
                  <a:lnTo>
                    <a:pt x="198" y="1402"/>
                  </a:lnTo>
                  <a:lnTo>
                    <a:pt x="222" y="1438"/>
                  </a:lnTo>
                  <a:lnTo>
                    <a:pt x="276" y="1438"/>
                  </a:lnTo>
                  <a:lnTo>
                    <a:pt x="330" y="1432"/>
                  </a:lnTo>
                  <a:lnTo>
                    <a:pt x="372" y="1414"/>
                  </a:lnTo>
                  <a:lnTo>
                    <a:pt x="438" y="1426"/>
                  </a:lnTo>
                  <a:lnTo>
                    <a:pt x="516" y="1420"/>
                  </a:lnTo>
                  <a:lnTo>
                    <a:pt x="600" y="1420"/>
                  </a:lnTo>
                  <a:lnTo>
                    <a:pt x="654" y="1402"/>
                  </a:lnTo>
                  <a:lnTo>
                    <a:pt x="720" y="1402"/>
                  </a:lnTo>
                  <a:lnTo>
                    <a:pt x="782" y="1410"/>
                  </a:lnTo>
                  <a:lnTo>
                    <a:pt x="852" y="1432"/>
                  </a:lnTo>
                  <a:lnTo>
                    <a:pt x="912" y="1444"/>
                  </a:lnTo>
                  <a:lnTo>
                    <a:pt x="966" y="1480"/>
                  </a:lnTo>
                  <a:lnTo>
                    <a:pt x="1020" y="1498"/>
                  </a:lnTo>
                  <a:lnTo>
                    <a:pt x="1056" y="1558"/>
                  </a:lnTo>
                  <a:lnTo>
                    <a:pt x="1056" y="1612"/>
                  </a:lnTo>
                  <a:lnTo>
                    <a:pt x="1074" y="1672"/>
                  </a:lnTo>
                  <a:lnTo>
                    <a:pt x="1098" y="1720"/>
                  </a:lnTo>
                  <a:lnTo>
                    <a:pt x="1134" y="1756"/>
                  </a:lnTo>
                  <a:lnTo>
                    <a:pt x="1188" y="1774"/>
                  </a:lnTo>
                  <a:lnTo>
                    <a:pt x="1280" y="1791"/>
                  </a:lnTo>
                  <a:lnTo>
                    <a:pt x="1292" y="1725"/>
                  </a:lnTo>
                  <a:lnTo>
                    <a:pt x="1356" y="1684"/>
                  </a:lnTo>
                  <a:lnTo>
                    <a:pt x="1416" y="1660"/>
                  </a:lnTo>
                  <a:lnTo>
                    <a:pt x="1476" y="1606"/>
                  </a:lnTo>
                  <a:lnTo>
                    <a:pt x="1494" y="1558"/>
                  </a:lnTo>
                  <a:lnTo>
                    <a:pt x="1476" y="1504"/>
                  </a:lnTo>
                  <a:lnTo>
                    <a:pt x="1476" y="1420"/>
                  </a:lnTo>
                  <a:lnTo>
                    <a:pt x="1452" y="1342"/>
                  </a:lnTo>
                  <a:lnTo>
                    <a:pt x="1416" y="1276"/>
                  </a:lnTo>
                  <a:lnTo>
                    <a:pt x="1428" y="1222"/>
                  </a:lnTo>
                  <a:lnTo>
                    <a:pt x="1416" y="1144"/>
                  </a:lnTo>
                  <a:lnTo>
                    <a:pt x="1428" y="1084"/>
                  </a:lnTo>
                  <a:lnTo>
                    <a:pt x="1446" y="1036"/>
                  </a:lnTo>
                  <a:lnTo>
                    <a:pt x="1446" y="976"/>
                  </a:lnTo>
                  <a:lnTo>
                    <a:pt x="1422" y="934"/>
                  </a:lnTo>
                  <a:lnTo>
                    <a:pt x="1386" y="892"/>
                  </a:lnTo>
                  <a:lnTo>
                    <a:pt x="1350" y="844"/>
                  </a:lnTo>
                  <a:lnTo>
                    <a:pt x="1320" y="796"/>
                  </a:lnTo>
                  <a:lnTo>
                    <a:pt x="1338" y="736"/>
                  </a:lnTo>
                  <a:lnTo>
                    <a:pt x="1302" y="688"/>
                  </a:lnTo>
                  <a:lnTo>
                    <a:pt x="1272" y="622"/>
                  </a:lnTo>
                  <a:lnTo>
                    <a:pt x="1248" y="556"/>
                  </a:lnTo>
                  <a:lnTo>
                    <a:pt x="1242" y="484"/>
                  </a:lnTo>
                  <a:lnTo>
                    <a:pt x="1260" y="412"/>
                  </a:lnTo>
                  <a:lnTo>
                    <a:pt x="1290" y="334"/>
                  </a:lnTo>
                  <a:lnTo>
                    <a:pt x="1302" y="262"/>
                  </a:lnTo>
                  <a:lnTo>
                    <a:pt x="1308" y="202"/>
                  </a:lnTo>
                  <a:lnTo>
                    <a:pt x="1284" y="130"/>
                  </a:lnTo>
                  <a:lnTo>
                    <a:pt x="1254" y="76"/>
                  </a:lnTo>
                  <a:lnTo>
                    <a:pt x="1226" y="52"/>
                  </a:lnTo>
                  <a:lnTo>
                    <a:pt x="1197" y="0"/>
                  </a:lnTo>
                  <a:lnTo>
                    <a:pt x="1184" y="31"/>
                  </a:lnTo>
                  <a:lnTo>
                    <a:pt x="1130" y="64"/>
                  </a:lnTo>
                  <a:lnTo>
                    <a:pt x="1082" y="64"/>
                  </a:lnTo>
                  <a:lnTo>
                    <a:pt x="1037" y="52"/>
                  </a:lnTo>
                  <a:lnTo>
                    <a:pt x="987" y="72"/>
                  </a:lnTo>
                  <a:lnTo>
                    <a:pt x="1010" y="124"/>
                  </a:lnTo>
                  <a:lnTo>
                    <a:pt x="1007" y="189"/>
                  </a:lnTo>
                  <a:lnTo>
                    <a:pt x="980" y="250"/>
                  </a:lnTo>
                  <a:lnTo>
                    <a:pt x="881" y="330"/>
                  </a:lnTo>
                  <a:lnTo>
                    <a:pt x="812" y="352"/>
                  </a:lnTo>
                  <a:lnTo>
                    <a:pt x="759" y="394"/>
                  </a:lnTo>
                  <a:lnTo>
                    <a:pt x="693" y="417"/>
                  </a:lnTo>
                  <a:lnTo>
                    <a:pt x="627" y="430"/>
                  </a:lnTo>
                  <a:lnTo>
                    <a:pt x="555" y="444"/>
                  </a:lnTo>
                  <a:lnTo>
                    <a:pt x="498" y="472"/>
                  </a:lnTo>
                  <a:lnTo>
                    <a:pt x="428" y="484"/>
                  </a:lnTo>
                  <a:lnTo>
                    <a:pt x="359" y="495"/>
                  </a:lnTo>
                  <a:lnTo>
                    <a:pt x="303" y="529"/>
                  </a:lnTo>
                  <a:lnTo>
                    <a:pt x="275" y="556"/>
                  </a:lnTo>
                  <a:lnTo>
                    <a:pt x="227" y="591"/>
                  </a:lnTo>
                  <a:lnTo>
                    <a:pt x="192" y="652"/>
                  </a:lnTo>
                  <a:lnTo>
                    <a:pt x="153" y="709"/>
                  </a:lnTo>
                  <a:lnTo>
                    <a:pt x="83" y="750"/>
                  </a:lnTo>
                  <a:lnTo>
                    <a:pt x="30" y="77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28" name="Google Shape;304;p20">
              <a:extLst>
                <a:ext uri="{FF2B5EF4-FFF2-40B4-BE49-F238E27FC236}">
                  <a16:creationId xmlns:a16="http://schemas.microsoft.com/office/drawing/2014/main" id="{D1A7B70F-AC51-35BF-F398-18CBA70A8C24}"/>
                </a:ext>
              </a:extLst>
            </p:cNvPr>
            <p:cNvSpPr/>
            <p:nvPr/>
          </p:nvSpPr>
          <p:spPr>
            <a:xfrm>
              <a:off x="3625145" y="3973192"/>
              <a:ext cx="299258" cy="514738"/>
            </a:xfrm>
            <a:custGeom>
              <a:avLst/>
              <a:gdLst/>
              <a:ahLst/>
              <a:cxnLst/>
              <a:rect l="l" t="t" r="r" b="b"/>
              <a:pathLst>
                <a:path w="696" h="1243" extrusionOk="0">
                  <a:moveTo>
                    <a:pt x="0" y="495"/>
                  </a:moveTo>
                  <a:lnTo>
                    <a:pt x="5" y="567"/>
                  </a:lnTo>
                  <a:lnTo>
                    <a:pt x="32" y="634"/>
                  </a:lnTo>
                  <a:lnTo>
                    <a:pt x="62" y="702"/>
                  </a:lnTo>
                  <a:lnTo>
                    <a:pt x="96" y="745"/>
                  </a:lnTo>
                  <a:lnTo>
                    <a:pt x="78" y="807"/>
                  </a:lnTo>
                  <a:lnTo>
                    <a:pt x="110" y="859"/>
                  </a:lnTo>
                  <a:lnTo>
                    <a:pt x="138" y="895"/>
                  </a:lnTo>
                  <a:lnTo>
                    <a:pt x="177" y="937"/>
                  </a:lnTo>
                  <a:lnTo>
                    <a:pt x="204" y="985"/>
                  </a:lnTo>
                  <a:lnTo>
                    <a:pt x="203" y="1045"/>
                  </a:lnTo>
                  <a:lnTo>
                    <a:pt x="186" y="1090"/>
                  </a:lnTo>
                  <a:lnTo>
                    <a:pt x="173" y="1146"/>
                  </a:lnTo>
                  <a:lnTo>
                    <a:pt x="185" y="1228"/>
                  </a:lnTo>
                  <a:lnTo>
                    <a:pt x="258" y="1225"/>
                  </a:lnTo>
                  <a:lnTo>
                    <a:pt x="312" y="1243"/>
                  </a:lnTo>
                  <a:lnTo>
                    <a:pt x="372" y="1231"/>
                  </a:lnTo>
                  <a:lnTo>
                    <a:pt x="414" y="1219"/>
                  </a:lnTo>
                  <a:lnTo>
                    <a:pt x="450" y="1177"/>
                  </a:lnTo>
                  <a:lnTo>
                    <a:pt x="492" y="1135"/>
                  </a:lnTo>
                  <a:lnTo>
                    <a:pt x="522" y="1099"/>
                  </a:lnTo>
                  <a:lnTo>
                    <a:pt x="564" y="1075"/>
                  </a:lnTo>
                  <a:lnTo>
                    <a:pt x="648" y="1057"/>
                  </a:lnTo>
                  <a:lnTo>
                    <a:pt x="678" y="997"/>
                  </a:lnTo>
                  <a:lnTo>
                    <a:pt x="690" y="949"/>
                  </a:lnTo>
                  <a:lnTo>
                    <a:pt x="696" y="877"/>
                  </a:lnTo>
                  <a:lnTo>
                    <a:pt x="672" y="787"/>
                  </a:lnTo>
                  <a:lnTo>
                    <a:pt x="672" y="709"/>
                  </a:lnTo>
                  <a:lnTo>
                    <a:pt x="636" y="679"/>
                  </a:lnTo>
                  <a:lnTo>
                    <a:pt x="624" y="637"/>
                  </a:lnTo>
                  <a:lnTo>
                    <a:pt x="600" y="565"/>
                  </a:lnTo>
                  <a:lnTo>
                    <a:pt x="600" y="493"/>
                  </a:lnTo>
                  <a:lnTo>
                    <a:pt x="564" y="427"/>
                  </a:lnTo>
                  <a:lnTo>
                    <a:pt x="540" y="373"/>
                  </a:lnTo>
                  <a:lnTo>
                    <a:pt x="516" y="307"/>
                  </a:lnTo>
                  <a:lnTo>
                    <a:pt x="486" y="253"/>
                  </a:lnTo>
                  <a:lnTo>
                    <a:pt x="474" y="199"/>
                  </a:lnTo>
                  <a:lnTo>
                    <a:pt x="456" y="139"/>
                  </a:lnTo>
                  <a:lnTo>
                    <a:pt x="462" y="79"/>
                  </a:lnTo>
                  <a:lnTo>
                    <a:pt x="453" y="0"/>
                  </a:lnTo>
                  <a:lnTo>
                    <a:pt x="413" y="24"/>
                  </a:lnTo>
                  <a:lnTo>
                    <a:pt x="348" y="36"/>
                  </a:lnTo>
                  <a:lnTo>
                    <a:pt x="291" y="22"/>
                  </a:lnTo>
                  <a:lnTo>
                    <a:pt x="243" y="13"/>
                  </a:lnTo>
                  <a:lnTo>
                    <a:pt x="195" y="24"/>
                  </a:lnTo>
                  <a:lnTo>
                    <a:pt x="125" y="39"/>
                  </a:lnTo>
                  <a:lnTo>
                    <a:pt x="66" y="66"/>
                  </a:lnTo>
                  <a:lnTo>
                    <a:pt x="14" y="85"/>
                  </a:lnTo>
                  <a:lnTo>
                    <a:pt x="44" y="144"/>
                  </a:lnTo>
                  <a:lnTo>
                    <a:pt x="68" y="210"/>
                  </a:lnTo>
                  <a:lnTo>
                    <a:pt x="59" y="288"/>
                  </a:lnTo>
                  <a:lnTo>
                    <a:pt x="48" y="345"/>
                  </a:lnTo>
                  <a:lnTo>
                    <a:pt x="18" y="420"/>
                  </a:lnTo>
                  <a:lnTo>
                    <a:pt x="0" y="495"/>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29" name="Google Shape;305;p20">
              <a:extLst>
                <a:ext uri="{FF2B5EF4-FFF2-40B4-BE49-F238E27FC236}">
                  <a16:creationId xmlns:a16="http://schemas.microsoft.com/office/drawing/2014/main" id="{BBFC13DE-87D4-68D8-9362-C757981C9674}"/>
                </a:ext>
              </a:extLst>
            </p:cNvPr>
            <p:cNvSpPr/>
            <p:nvPr/>
          </p:nvSpPr>
          <p:spPr>
            <a:xfrm>
              <a:off x="3117439" y="4555502"/>
              <a:ext cx="695517" cy="548524"/>
            </a:xfrm>
            <a:custGeom>
              <a:avLst/>
              <a:gdLst/>
              <a:ahLst/>
              <a:cxnLst/>
              <a:rect l="l" t="t" r="r" b="b"/>
              <a:pathLst>
                <a:path w="1620" h="1321" extrusionOk="0">
                  <a:moveTo>
                    <a:pt x="102" y="829"/>
                  </a:moveTo>
                  <a:lnTo>
                    <a:pt x="98" y="885"/>
                  </a:lnTo>
                  <a:lnTo>
                    <a:pt x="150" y="901"/>
                  </a:lnTo>
                  <a:lnTo>
                    <a:pt x="204" y="925"/>
                  </a:lnTo>
                  <a:lnTo>
                    <a:pt x="252" y="967"/>
                  </a:lnTo>
                  <a:lnTo>
                    <a:pt x="300" y="1015"/>
                  </a:lnTo>
                  <a:lnTo>
                    <a:pt x="348" y="1051"/>
                  </a:lnTo>
                  <a:lnTo>
                    <a:pt x="408" y="1075"/>
                  </a:lnTo>
                  <a:lnTo>
                    <a:pt x="462" y="1093"/>
                  </a:lnTo>
                  <a:lnTo>
                    <a:pt x="486" y="1129"/>
                  </a:lnTo>
                  <a:lnTo>
                    <a:pt x="522" y="1171"/>
                  </a:lnTo>
                  <a:lnTo>
                    <a:pt x="558" y="1225"/>
                  </a:lnTo>
                  <a:lnTo>
                    <a:pt x="582" y="1261"/>
                  </a:lnTo>
                  <a:lnTo>
                    <a:pt x="612" y="1303"/>
                  </a:lnTo>
                  <a:lnTo>
                    <a:pt x="654" y="1321"/>
                  </a:lnTo>
                  <a:lnTo>
                    <a:pt x="702" y="1309"/>
                  </a:lnTo>
                  <a:lnTo>
                    <a:pt x="762" y="1285"/>
                  </a:lnTo>
                  <a:lnTo>
                    <a:pt x="816" y="1273"/>
                  </a:lnTo>
                  <a:lnTo>
                    <a:pt x="870" y="1243"/>
                  </a:lnTo>
                  <a:lnTo>
                    <a:pt x="924" y="1225"/>
                  </a:lnTo>
                  <a:lnTo>
                    <a:pt x="978" y="1207"/>
                  </a:lnTo>
                  <a:lnTo>
                    <a:pt x="1026" y="1159"/>
                  </a:lnTo>
                  <a:lnTo>
                    <a:pt x="1068" y="1147"/>
                  </a:lnTo>
                  <a:lnTo>
                    <a:pt x="1122" y="1171"/>
                  </a:lnTo>
                  <a:lnTo>
                    <a:pt x="1164" y="1165"/>
                  </a:lnTo>
                  <a:lnTo>
                    <a:pt x="1206" y="1123"/>
                  </a:lnTo>
                  <a:lnTo>
                    <a:pt x="1242" y="1083"/>
                  </a:lnTo>
                  <a:lnTo>
                    <a:pt x="1254" y="1021"/>
                  </a:lnTo>
                  <a:lnTo>
                    <a:pt x="1260" y="985"/>
                  </a:lnTo>
                  <a:lnTo>
                    <a:pt x="1290" y="949"/>
                  </a:lnTo>
                  <a:lnTo>
                    <a:pt x="1350" y="973"/>
                  </a:lnTo>
                  <a:lnTo>
                    <a:pt x="1410" y="961"/>
                  </a:lnTo>
                  <a:lnTo>
                    <a:pt x="1446" y="937"/>
                  </a:lnTo>
                  <a:lnTo>
                    <a:pt x="1452" y="889"/>
                  </a:lnTo>
                  <a:lnTo>
                    <a:pt x="1452" y="853"/>
                  </a:lnTo>
                  <a:lnTo>
                    <a:pt x="1452" y="811"/>
                  </a:lnTo>
                  <a:lnTo>
                    <a:pt x="1482" y="769"/>
                  </a:lnTo>
                  <a:lnTo>
                    <a:pt x="1548" y="739"/>
                  </a:lnTo>
                  <a:lnTo>
                    <a:pt x="1590" y="709"/>
                  </a:lnTo>
                  <a:lnTo>
                    <a:pt x="1620" y="673"/>
                  </a:lnTo>
                  <a:lnTo>
                    <a:pt x="1596" y="649"/>
                  </a:lnTo>
                  <a:lnTo>
                    <a:pt x="1542" y="625"/>
                  </a:lnTo>
                  <a:lnTo>
                    <a:pt x="1482" y="625"/>
                  </a:lnTo>
                  <a:lnTo>
                    <a:pt x="1428" y="619"/>
                  </a:lnTo>
                  <a:lnTo>
                    <a:pt x="1362" y="601"/>
                  </a:lnTo>
                  <a:lnTo>
                    <a:pt x="1314" y="565"/>
                  </a:lnTo>
                  <a:lnTo>
                    <a:pt x="1272" y="511"/>
                  </a:lnTo>
                  <a:lnTo>
                    <a:pt x="1254" y="451"/>
                  </a:lnTo>
                  <a:lnTo>
                    <a:pt x="1218" y="391"/>
                  </a:lnTo>
                  <a:lnTo>
                    <a:pt x="1130" y="372"/>
                  </a:lnTo>
                  <a:lnTo>
                    <a:pt x="1073" y="357"/>
                  </a:lnTo>
                  <a:lnTo>
                    <a:pt x="1038" y="321"/>
                  </a:lnTo>
                  <a:lnTo>
                    <a:pt x="1017" y="277"/>
                  </a:lnTo>
                  <a:lnTo>
                    <a:pt x="995" y="210"/>
                  </a:lnTo>
                  <a:lnTo>
                    <a:pt x="996" y="157"/>
                  </a:lnTo>
                  <a:lnTo>
                    <a:pt x="963" y="99"/>
                  </a:lnTo>
                  <a:lnTo>
                    <a:pt x="909" y="82"/>
                  </a:lnTo>
                  <a:lnTo>
                    <a:pt x="854" y="43"/>
                  </a:lnTo>
                  <a:lnTo>
                    <a:pt x="785" y="27"/>
                  </a:lnTo>
                  <a:lnTo>
                    <a:pt x="720" y="10"/>
                  </a:lnTo>
                  <a:lnTo>
                    <a:pt x="660" y="1"/>
                  </a:lnTo>
                  <a:lnTo>
                    <a:pt x="596" y="0"/>
                  </a:lnTo>
                  <a:lnTo>
                    <a:pt x="540" y="19"/>
                  </a:lnTo>
                  <a:lnTo>
                    <a:pt x="456" y="21"/>
                  </a:lnTo>
                  <a:lnTo>
                    <a:pt x="378" y="25"/>
                  </a:lnTo>
                  <a:lnTo>
                    <a:pt x="312" y="13"/>
                  </a:lnTo>
                  <a:lnTo>
                    <a:pt x="264" y="33"/>
                  </a:lnTo>
                  <a:lnTo>
                    <a:pt x="215" y="40"/>
                  </a:lnTo>
                  <a:lnTo>
                    <a:pt x="162" y="37"/>
                  </a:lnTo>
                  <a:lnTo>
                    <a:pt x="138" y="61"/>
                  </a:lnTo>
                  <a:lnTo>
                    <a:pt x="120" y="103"/>
                  </a:lnTo>
                  <a:lnTo>
                    <a:pt x="90" y="139"/>
                  </a:lnTo>
                  <a:lnTo>
                    <a:pt x="78" y="169"/>
                  </a:lnTo>
                  <a:lnTo>
                    <a:pt x="60" y="211"/>
                  </a:lnTo>
                  <a:lnTo>
                    <a:pt x="36" y="253"/>
                  </a:lnTo>
                  <a:lnTo>
                    <a:pt x="42" y="295"/>
                  </a:lnTo>
                  <a:lnTo>
                    <a:pt x="18" y="337"/>
                  </a:lnTo>
                  <a:lnTo>
                    <a:pt x="6" y="385"/>
                  </a:lnTo>
                  <a:lnTo>
                    <a:pt x="12" y="421"/>
                  </a:lnTo>
                  <a:lnTo>
                    <a:pt x="12" y="457"/>
                  </a:lnTo>
                  <a:lnTo>
                    <a:pt x="0" y="505"/>
                  </a:lnTo>
                  <a:lnTo>
                    <a:pt x="18" y="547"/>
                  </a:lnTo>
                  <a:lnTo>
                    <a:pt x="30" y="583"/>
                  </a:lnTo>
                  <a:lnTo>
                    <a:pt x="48" y="631"/>
                  </a:lnTo>
                  <a:lnTo>
                    <a:pt x="72" y="667"/>
                  </a:lnTo>
                  <a:lnTo>
                    <a:pt x="78" y="721"/>
                  </a:lnTo>
                  <a:lnTo>
                    <a:pt x="78" y="757"/>
                  </a:lnTo>
                  <a:lnTo>
                    <a:pt x="102" y="793"/>
                  </a:lnTo>
                  <a:lnTo>
                    <a:pt x="102" y="829"/>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0" name="Google Shape;306;p20">
              <a:extLst>
                <a:ext uri="{FF2B5EF4-FFF2-40B4-BE49-F238E27FC236}">
                  <a16:creationId xmlns:a16="http://schemas.microsoft.com/office/drawing/2014/main" id="{1BD41089-39A1-CAB5-2FCD-A59AEA472AC0}"/>
                </a:ext>
              </a:extLst>
            </p:cNvPr>
            <p:cNvSpPr/>
            <p:nvPr/>
          </p:nvSpPr>
          <p:spPr>
            <a:xfrm>
              <a:off x="3641656" y="4410423"/>
              <a:ext cx="361174" cy="425305"/>
            </a:xfrm>
            <a:custGeom>
              <a:avLst/>
              <a:gdLst/>
              <a:ahLst/>
              <a:cxnLst/>
              <a:rect l="l" t="t" r="r" b="b"/>
              <a:pathLst>
                <a:path w="844" h="1024" extrusionOk="0">
                  <a:moveTo>
                    <a:pt x="198" y="453"/>
                  </a:moveTo>
                  <a:lnTo>
                    <a:pt x="214" y="508"/>
                  </a:lnTo>
                  <a:lnTo>
                    <a:pt x="193" y="558"/>
                  </a:lnTo>
                  <a:lnTo>
                    <a:pt x="136" y="610"/>
                  </a:lnTo>
                  <a:lnTo>
                    <a:pt x="75" y="633"/>
                  </a:lnTo>
                  <a:lnTo>
                    <a:pt x="12" y="673"/>
                  </a:lnTo>
                  <a:lnTo>
                    <a:pt x="0" y="742"/>
                  </a:lnTo>
                  <a:lnTo>
                    <a:pt x="33" y="799"/>
                  </a:lnTo>
                  <a:lnTo>
                    <a:pt x="54" y="862"/>
                  </a:lnTo>
                  <a:lnTo>
                    <a:pt x="94" y="918"/>
                  </a:lnTo>
                  <a:lnTo>
                    <a:pt x="142" y="952"/>
                  </a:lnTo>
                  <a:lnTo>
                    <a:pt x="207" y="970"/>
                  </a:lnTo>
                  <a:lnTo>
                    <a:pt x="261" y="976"/>
                  </a:lnTo>
                  <a:lnTo>
                    <a:pt x="325" y="976"/>
                  </a:lnTo>
                  <a:lnTo>
                    <a:pt x="379" y="1000"/>
                  </a:lnTo>
                  <a:lnTo>
                    <a:pt x="400" y="1024"/>
                  </a:lnTo>
                  <a:lnTo>
                    <a:pt x="460" y="1000"/>
                  </a:lnTo>
                  <a:lnTo>
                    <a:pt x="502" y="964"/>
                  </a:lnTo>
                  <a:lnTo>
                    <a:pt x="538" y="934"/>
                  </a:lnTo>
                  <a:lnTo>
                    <a:pt x="574" y="898"/>
                  </a:lnTo>
                  <a:lnTo>
                    <a:pt x="634" y="886"/>
                  </a:lnTo>
                  <a:lnTo>
                    <a:pt x="688" y="874"/>
                  </a:lnTo>
                  <a:lnTo>
                    <a:pt x="736" y="898"/>
                  </a:lnTo>
                  <a:lnTo>
                    <a:pt x="772" y="922"/>
                  </a:lnTo>
                  <a:lnTo>
                    <a:pt x="838" y="904"/>
                  </a:lnTo>
                  <a:lnTo>
                    <a:pt x="844" y="844"/>
                  </a:lnTo>
                  <a:lnTo>
                    <a:pt x="808" y="790"/>
                  </a:lnTo>
                  <a:lnTo>
                    <a:pt x="796" y="730"/>
                  </a:lnTo>
                  <a:lnTo>
                    <a:pt x="766" y="694"/>
                  </a:lnTo>
                  <a:lnTo>
                    <a:pt x="742" y="646"/>
                  </a:lnTo>
                  <a:lnTo>
                    <a:pt x="706" y="616"/>
                  </a:lnTo>
                  <a:lnTo>
                    <a:pt x="682" y="562"/>
                  </a:lnTo>
                  <a:lnTo>
                    <a:pt x="688" y="508"/>
                  </a:lnTo>
                  <a:lnTo>
                    <a:pt x="676" y="448"/>
                  </a:lnTo>
                  <a:lnTo>
                    <a:pt x="664" y="394"/>
                  </a:lnTo>
                  <a:lnTo>
                    <a:pt x="646" y="334"/>
                  </a:lnTo>
                  <a:lnTo>
                    <a:pt x="622" y="274"/>
                  </a:lnTo>
                  <a:lnTo>
                    <a:pt x="628" y="220"/>
                  </a:lnTo>
                  <a:lnTo>
                    <a:pt x="622" y="166"/>
                  </a:lnTo>
                  <a:lnTo>
                    <a:pt x="592" y="130"/>
                  </a:lnTo>
                  <a:lnTo>
                    <a:pt x="592" y="70"/>
                  </a:lnTo>
                  <a:lnTo>
                    <a:pt x="612" y="0"/>
                  </a:lnTo>
                  <a:lnTo>
                    <a:pt x="535" y="13"/>
                  </a:lnTo>
                  <a:lnTo>
                    <a:pt x="480" y="42"/>
                  </a:lnTo>
                  <a:lnTo>
                    <a:pt x="414" y="118"/>
                  </a:lnTo>
                  <a:lnTo>
                    <a:pt x="376" y="162"/>
                  </a:lnTo>
                  <a:lnTo>
                    <a:pt x="328" y="174"/>
                  </a:lnTo>
                  <a:lnTo>
                    <a:pt x="276" y="186"/>
                  </a:lnTo>
                  <a:lnTo>
                    <a:pt x="222" y="165"/>
                  </a:lnTo>
                  <a:lnTo>
                    <a:pt x="148" y="169"/>
                  </a:lnTo>
                  <a:lnTo>
                    <a:pt x="136" y="226"/>
                  </a:lnTo>
                  <a:lnTo>
                    <a:pt x="171" y="291"/>
                  </a:lnTo>
                  <a:lnTo>
                    <a:pt x="195" y="373"/>
                  </a:lnTo>
                  <a:lnTo>
                    <a:pt x="198" y="453"/>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1" name="Google Shape;307;p20">
              <a:extLst>
                <a:ext uri="{FF2B5EF4-FFF2-40B4-BE49-F238E27FC236}">
                  <a16:creationId xmlns:a16="http://schemas.microsoft.com/office/drawing/2014/main" id="{7D762F3C-CB89-4AEC-AD75-4B299D77077F}"/>
                </a:ext>
              </a:extLst>
            </p:cNvPr>
            <p:cNvSpPr/>
            <p:nvPr/>
          </p:nvSpPr>
          <p:spPr>
            <a:xfrm>
              <a:off x="3026630" y="5004656"/>
              <a:ext cx="648048" cy="510765"/>
            </a:xfrm>
            <a:custGeom>
              <a:avLst/>
              <a:gdLst/>
              <a:ahLst/>
              <a:cxnLst/>
              <a:rect l="l" t="t" r="r" b="b"/>
              <a:pathLst>
                <a:path w="1506" h="1233" extrusionOk="0">
                  <a:moveTo>
                    <a:pt x="108" y="669"/>
                  </a:moveTo>
                  <a:lnTo>
                    <a:pt x="54" y="705"/>
                  </a:lnTo>
                  <a:lnTo>
                    <a:pt x="24" y="747"/>
                  </a:lnTo>
                  <a:lnTo>
                    <a:pt x="0" y="801"/>
                  </a:lnTo>
                  <a:lnTo>
                    <a:pt x="24" y="867"/>
                  </a:lnTo>
                  <a:lnTo>
                    <a:pt x="84" y="897"/>
                  </a:lnTo>
                  <a:lnTo>
                    <a:pt x="156" y="927"/>
                  </a:lnTo>
                  <a:lnTo>
                    <a:pt x="168" y="987"/>
                  </a:lnTo>
                  <a:lnTo>
                    <a:pt x="210" y="1023"/>
                  </a:lnTo>
                  <a:lnTo>
                    <a:pt x="264" y="1053"/>
                  </a:lnTo>
                  <a:lnTo>
                    <a:pt x="324" y="1089"/>
                  </a:lnTo>
                  <a:lnTo>
                    <a:pt x="396" y="1119"/>
                  </a:lnTo>
                  <a:lnTo>
                    <a:pt x="450" y="1149"/>
                  </a:lnTo>
                  <a:lnTo>
                    <a:pt x="498" y="1125"/>
                  </a:lnTo>
                  <a:lnTo>
                    <a:pt x="546" y="1095"/>
                  </a:lnTo>
                  <a:lnTo>
                    <a:pt x="630" y="1125"/>
                  </a:lnTo>
                  <a:lnTo>
                    <a:pt x="702" y="1131"/>
                  </a:lnTo>
                  <a:lnTo>
                    <a:pt x="780" y="1155"/>
                  </a:lnTo>
                  <a:lnTo>
                    <a:pt x="798" y="1203"/>
                  </a:lnTo>
                  <a:lnTo>
                    <a:pt x="840" y="1233"/>
                  </a:lnTo>
                  <a:lnTo>
                    <a:pt x="906" y="1197"/>
                  </a:lnTo>
                  <a:lnTo>
                    <a:pt x="960" y="1167"/>
                  </a:lnTo>
                  <a:lnTo>
                    <a:pt x="1020" y="1137"/>
                  </a:lnTo>
                  <a:lnTo>
                    <a:pt x="1086" y="1101"/>
                  </a:lnTo>
                  <a:lnTo>
                    <a:pt x="1098" y="1053"/>
                  </a:lnTo>
                  <a:lnTo>
                    <a:pt x="1074" y="1011"/>
                  </a:lnTo>
                  <a:lnTo>
                    <a:pt x="1086" y="969"/>
                  </a:lnTo>
                  <a:lnTo>
                    <a:pt x="1134" y="897"/>
                  </a:lnTo>
                  <a:lnTo>
                    <a:pt x="1188" y="891"/>
                  </a:lnTo>
                  <a:lnTo>
                    <a:pt x="1254" y="897"/>
                  </a:lnTo>
                  <a:lnTo>
                    <a:pt x="1308" y="909"/>
                  </a:lnTo>
                  <a:lnTo>
                    <a:pt x="1356" y="927"/>
                  </a:lnTo>
                  <a:lnTo>
                    <a:pt x="1368" y="891"/>
                  </a:lnTo>
                  <a:lnTo>
                    <a:pt x="1428" y="861"/>
                  </a:lnTo>
                  <a:lnTo>
                    <a:pt x="1398" y="825"/>
                  </a:lnTo>
                  <a:lnTo>
                    <a:pt x="1422" y="783"/>
                  </a:lnTo>
                  <a:lnTo>
                    <a:pt x="1470" y="753"/>
                  </a:lnTo>
                  <a:lnTo>
                    <a:pt x="1488" y="681"/>
                  </a:lnTo>
                  <a:lnTo>
                    <a:pt x="1446" y="633"/>
                  </a:lnTo>
                  <a:lnTo>
                    <a:pt x="1416" y="585"/>
                  </a:lnTo>
                  <a:lnTo>
                    <a:pt x="1434" y="537"/>
                  </a:lnTo>
                  <a:lnTo>
                    <a:pt x="1446" y="495"/>
                  </a:lnTo>
                  <a:lnTo>
                    <a:pt x="1470" y="441"/>
                  </a:lnTo>
                  <a:lnTo>
                    <a:pt x="1488" y="417"/>
                  </a:lnTo>
                  <a:lnTo>
                    <a:pt x="1476" y="357"/>
                  </a:lnTo>
                  <a:lnTo>
                    <a:pt x="1464" y="333"/>
                  </a:lnTo>
                  <a:lnTo>
                    <a:pt x="1452" y="291"/>
                  </a:lnTo>
                  <a:lnTo>
                    <a:pt x="1476" y="255"/>
                  </a:lnTo>
                  <a:lnTo>
                    <a:pt x="1506" y="201"/>
                  </a:lnTo>
                  <a:lnTo>
                    <a:pt x="1490" y="161"/>
                  </a:lnTo>
                  <a:lnTo>
                    <a:pt x="1499" y="116"/>
                  </a:lnTo>
                  <a:lnTo>
                    <a:pt x="1472" y="72"/>
                  </a:lnTo>
                  <a:lnTo>
                    <a:pt x="1452" y="0"/>
                  </a:lnTo>
                  <a:lnTo>
                    <a:pt x="1418" y="39"/>
                  </a:lnTo>
                  <a:lnTo>
                    <a:pt x="1373" y="81"/>
                  </a:lnTo>
                  <a:lnTo>
                    <a:pt x="1331" y="87"/>
                  </a:lnTo>
                  <a:lnTo>
                    <a:pt x="1278" y="63"/>
                  </a:lnTo>
                  <a:lnTo>
                    <a:pt x="1235" y="77"/>
                  </a:lnTo>
                  <a:lnTo>
                    <a:pt x="1188" y="123"/>
                  </a:lnTo>
                  <a:lnTo>
                    <a:pt x="1133" y="141"/>
                  </a:lnTo>
                  <a:lnTo>
                    <a:pt x="1079" y="159"/>
                  </a:lnTo>
                  <a:lnTo>
                    <a:pt x="1022" y="191"/>
                  </a:lnTo>
                  <a:lnTo>
                    <a:pt x="972" y="201"/>
                  </a:lnTo>
                  <a:lnTo>
                    <a:pt x="909" y="225"/>
                  </a:lnTo>
                  <a:lnTo>
                    <a:pt x="866" y="237"/>
                  </a:lnTo>
                  <a:lnTo>
                    <a:pt x="834" y="249"/>
                  </a:lnTo>
                  <a:lnTo>
                    <a:pt x="786" y="279"/>
                  </a:lnTo>
                  <a:lnTo>
                    <a:pt x="738" y="315"/>
                  </a:lnTo>
                  <a:lnTo>
                    <a:pt x="738" y="351"/>
                  </a:lnTo>
                  <a:lnTo>
                    <a:pt x="732" y="393"/>
                  </a:lnTo>
                  <a:lnTo>
                    <a:pt x="774" y="417"/>
                  </a:lnTo>
                  <a:lnTo>
                    <a:pt x="786" y="453"/>
                  </a:lnTo>
                  <a:lnTo>
                    <a:pt x="810" y="507"/>
                  </a:lnTo>
                  <a:lnTo>
                    <a:pt x="846" y="549"/>
                  </a:lnTo>
                  <a:lnTo>
                    <a:pt x="828" y="597"/>
                  </a:lnTo>
                  <a:lnTo>
                    <a:pt x="774" y="627"/>
                  </a:lnTo>
                  <a:lnTo>
                    <a:pt x="738" y="621"/>
                  </a:lnTo>
                  <a:lnTo>
                    <a:pt x="690" y="597"/>
                  </a:lnTo>
                  <a:lnTo>
                    <a:pt x="642" y="579"/>
                  </a:lnTo>
                  <a:lnTo>
                    <a:pt x="600" y="543"/>
                  </a:lnTo>
                  <a:lnTo>
                    <a:pt x="516" y="555"/>
                  </a:lnTo>
                  <a:lnTo>
                    <a:pt x="468" y="531"/>
                  </a:lnTo>
                  <a:lnTo>
                    <a:pt x="426" y="513"/>
                  </a:lnTo>
                  <a:lnTo>
                    <a:pt x="372" y="561"/>
                  </a:lnTo>
                  <a:lnTo>
                    <a:pt x="330" y="615"/>
                  </a:lnTo>
                  <a:lnTo>
                    <a:pt x="246" y="633"/>
                  </a:lnTo>
                  <a:lnTo>
                    <a:pt x="192" y="669"/>
                  </a:lnTo>
                  <a:lnTo>
                    <a:pt x="108" y="669"/>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2" name="Google Shape;308;p20">
              <a:extLst>
                <a:ext uri="{FF2B5EF4-FFF2-40B4-BE49-F238E27FC236}">
                  <a16:creationId xmlns:a16="http://schemas.microsoft.com/office/drawing/2014/main" id="{7FA5AFD9-EFDB-C167-F078-AA7DD4C72A52}"/>
                </a:ext>
              </a:extLst>
            </p:cNvPr>
            <p:cNvSpPr/>
            <p:nvPr/>
          </p:nvSpPr>
          <p:spPr>
            <a:xfrm>
              <a:off x="3651977" y="4772131"/>
              <a:ext cx="321960" cy="482939"/>
            </a:xfrm>
            <a:custGeom>
              <a:avLst/>
              <a:gdLst/>
              <a:ahLst/>
              <a:cxnLst/>
              <a:rect l="l" t="t" r="r" b="b"/>
              <a:pathLst>
                <a:path w="752" h="1165" extrusionOk="0">
                  <a:moveTo>
                    <a:pt x="0" y="559"/>
                  </a:moveTo>
                  <a:lnTo>
                    <a:pt x="18" y="631"/>
                  </a:lnTo>
                  <a:lnTo>
                    <a:pt x="48" y="679"/>
                  </a:lnTo>
                  <a:lnTo>
                    <a:pt x="36" y="721"/>
                  </a:lnTo>
                  <a:lnTo>
                    <a:pt x="54" y="763"/>
                  </a:lnTo>
                  <a:lnTo>
                    <a:pt x="96" y="787"/>
                  </a:lnTo>
                  <a:lnTo>
                    <a:pt x="132" y="805"/>
                  </a:lnTo>
                  <a:lnTo>
                    <a:pt x="150" y="865"/>
                  </a:lnTo>
                  <a:lnTo>
                    <a:pt x="174" y="925"/>
                  </a:lnTo>
                  <a:lnTo>
                    <a:pt x="198" y="979"/>
                  </a:lnTo>
                  <a:lnTo>
                    <a:pt x="234" y="1009"/>
                  </a:lnTo>
                  <a:lnTo>
                    <a:pt x="276" y="1009"/>
                  </a:lnTo>
                  <a:lnTo>
                    <a:pt x="342" y="1021"/>
                  </a:lnTo>
                  <a:lnTo>
                    <a:pt x="396" y="1057"/>
                  </a:lnTo>
                  <a:lnTo>
                    <a:pt x="408" y="1105"/>
                  </a:lnTo>
                  <a:lnTo>
                    <a:pt x="444" y="1141"/>
                  </a:lnTo>
                  <a:lnTo>
                    <a:pt x="492" y="1159"/>
                  </a:lnTo>
                  <a:lnTo>
                    <a:pt x="540" y="1165"/>
                  </a:lnTo>
                  <a:lnTo>
                    <a:pt x="558" y="1141"/>
                  </a:lnTo>
                  <a:lnTo>
                    <a:pt x="546" y="1111"/>
                  </a:lnTo>
                  <a:lnTo>
                    <a:pt x="528" y="1063"/>
                  </a:lnTo>
                  <a:lnTo>
                    <a:pt x="576" y="1057"/>
                  </a:lnTo>
                  <a:lnTo>
                    <a:pt x="612" y="1063"/>
                  </a:lnTo>
                  <a:lnTo>
                    <a:pt x="636" y="1039"/>
                  </a:lnTo>
                  <a:lnTo>
                    <a:pt x="660" y="997"/>
                  </a:lnTo>
                  <a:lnTo>
                    <a:pt x="630" y="955"/>
                  </a:lnTo>
                  <a:lnTo>
                    <a:pt x="582" y="925"/>
                  </a:lnTo>
                  <a:lnTo>
                    <a:pt x="600" y="883"/>
                  </a:lnTo>
                  <a:lnTo>
                    <a:pt x="612" y="829"/>
                  </a:lnTo>
                  <a:lnTo>
                    <a:pt x="612" y="799"/>
                  </a:lnTo>
                  <a:lnTo>
                    <a:pt x="582" y="739"/>
                  </a:lnTo>
                  <a:lnTo>
                    <a:pt x="576" y="679"/>
                  </a:lnTo>
                  <a:lnTo>
                    <a:pt x="552" y="619"/>
                  </a:lnTo>
                  <a:lnTo>
                    <a:pt x="552" y="571"/>
                  </a:lnTo>
                  <a:lnTo>
                    <a:pt x="558" y="523"/>
                  </a:lnTo>
                  <a:lnTo>
                    <a:pt x="642" y="541"/>
                  </a:lnTo>
                  <a:lnTo>
                    <a:pt x="696" y="517"/>
                  </a:lnTo>
                  <a:lnTo>
                    <a:pt x="678" y="457"/>
                  </a:lnTo>
                  <a:lnTo>
                    <a:pt x="654" y="409"/>
                  </a:lnTo>
                  <a:lnTo>
                    <a:pt x="624" y="373"/>
                  </a:lnTo>
                  <a:lnTo>
                    <a:pt x="612" y="325"/>
                  </a:lnTo>
                  <a:lnTo>
                    <a:pt x="606" y="277"/>
                  </a:lnTo>
                  <a:lnTo>
                    <a:pt x="630" y="223"/>
                  </a:lnTo>
                  <a:lnTo>
                    <a:pt x="672" y="181"/>
                  </a:lnTo>
                  <a:lnTo>
                    <a:pt x="714" y="127"/>
                  </a:lnTo>
                  <a:lnTo>
                    <a:pt x="752" y="52"/>
                  </a:lnTo>
                  <a:lnTo>
                    <a:pt x="716" y="27"/>
                  </a:lnTo>
                  <a:lnTo>
                    <a:pt x="668" y="0"/>
                  </a:lnTo>
                  <a:lnTo>
                    <a:pt x="549" y="28"/>
                  </a:lnTo>
                  <a:lnTo>
                    <a:pt x="498" y="78"/>
                  </a:lnTo>
                  <a:lnTo>
                    <a:pt x="437" y="126"/>
                  </a:lnTo>
                  <a:lnTo>
                    <a:pt x="380" y="151"/>
                  </a:lnTo>
                  <a:lnTo>
                    <a:pt x="347" y="189"/>
                  </a:lnTo>
                  <a:lnTo>
                    <a:pt x="300" y="220"/>
                  </a:lnTo>
                  <a:lnTo>
                    <a:pt x="240" y="247"/>
                  </a:lnTo>
                  <a:lnTo>
                    <a:pt x="207" y="298"/>
                  </a:lnTo>
                  <a:lnTo>
                    <a:pt x="212" y="367"/>
                  </a:lnTo>
                  <a:lnTo>
                    <a:pt x="201" y="415"/>
                  </a:lnTo>
                  <a:lnTo>
                    <a:pt x="162" y="442"/>
                  </a:lnTo>
                  <a:lnTo>
                    <a:pt x="110" y="450"/>
                  </a:lnTo>
                  <a:lnTo>
                    <a:pt x="50" y="427"/>
                  </a:lnTo>
                  <a:lnTo>
                    <a:pt x="18" y="466"/>
                  </a:lnTo>
                  <a:lnTo>
                    <a:pt x="9" y="510"/>
                  </a:lnTo>
                  <a:lnTo>
                    <a:pt x="0" y="559"/>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3" name="Google Shape;309;p20">
              <a:extLst>
                <a:ext uri="{FF2B5EF4-FFF2-40B4-BE49-F238E27FC236}">
                  <a16:creationId xmlns:a16="http://schemas.microsoft.com/office/drawing/2014/main" id="{E6F6991F-E844-A6DB-4B79-86D37B7DB6D0}"/>
                </a:ext>
              </a:extLst>
            </p:cNvPr>
            <p:cNvSpPr/>
            <p:nvPr/>
          </p:nvSpPr>
          <p:spPr>
            <a:xfrm>
              <a:off x="2677841" y="886748"/>
              <a:ext cx="652175" cy="379596"/>
            </a:xfrm>
            <a:custGeom>
              <a:avLst/>
              <a:gdLst/>
              <a:ahLst/>
              <a:cxnLst/>
              <a:rect l="l" t="t" r="r" b="b"/>
              <a:pathLst>
                <a:path w="1512" h="912" extrusionOk="0">
                  <a:moveTo>
                    <a:pt x="1104" y="342"/>
                  </a:moveTo>
                  <a:lnTo>
                    <a:pt x="1158" y="312"/>
                  </a:lnTo>
                  <a:lnTo>
                    <a:pt x="1212" y="300"/>
                  </a:lnTo>
                  <a:lnTo>
                    <a:pt x="1236" y="264"/>
                  </a:lnTo>
                  <a:lnTo>
                    <a:pt x="1266" y="258"/>
                  </a:lnTo>
                  <a:lnTo>
                    <a:pt x="1266" y="216"/>
                  </a:lnTo>
                  <a:lnTo>
                    <a:pt x="1314" y="198"/>
                  </a:lnTo>
                  <a:lnTo>
                    <a:pt x="1356" y="168"/>
                  </a:lnTo>
                  <a:lnTo>
                    <a:pt x="1392" y="198"/>
                  </a:lnTo>
                  <a:lnTo>
                    <a:pt x="1428" y="240"/>
                  </a:lnTo>
                  <a:lnTo>
                    <a:pt x="1482" y="246"/>
                  </a:lnTo>
                  <a:lnTo>
                    <a:pt x="1512" y="162"/>
                  </a:lnTo>
                  <a:lnTo>
                    <a:pt x="1464" y="132"/>
                  </a:lnTo>
                  <a:lnTo>
                    <a:pt x="1416" y="84"/>
                  </a:lnTo>
                  <a:lnTo>
                    <a:pt x="1380" y="54"/>
                  </a:lnTo>
                  <a:lnTo>
                    <a:pt x="1343" y="16"/>
                  </a:lnTo>
                  <a:lnTo>
                    <a:pt x="1308" y="6"/>
                  </a:lnTo>
                  <a:lnTo>
                    <a:pt x="1266" y="0"/>
                  </a:lnTo>
                  <a:lnTo>
                    <a:pt x="1212" y="24"/>
                  </a:lnTo>
                  <a:lnTo>
                    <a:pt x="1152" y="54"/>
                  </a:lnTo>
                  <a:lnTo>
                    <a:pt x="1092" y="36"/>
                  </a:lnTo>
                  <a:lnTo>
                    <a:pt x="1056" y="78"/>
                  </a:lnTo>
                  <a:lnTo>
                    <a:pt x="996" y="72"/>
                  </a:lnTo>
                  <a:lnTo>
                    <a:pt x="972" y="42"/>
                  </a:lnTo>
                  <a:lnTo>
                    <a:pt x="936" y="12"/>
                  </a:lnTo>
                  <a:lnTo>
                    <a:pt x="900" y="24"/>
                  </a:lnTo>
                  <a:lnTo>
                    <a:pt x="876" y="54"/>
                  </a:lnTo>
                  <a:lnTo>
                    <a:pt x="834" y="39"/>
                  </a:lnTo>
                  <a:lnTo>
                    <a:pt x="794" y="66"/>
                  </a:lnTo>
                  <a:lnTo>
                    <a:pt x="758" y="72"/>
                  </a:lnTo>
                  <a:lnTo>
                    <a:pt x="725" y="116"/>
                  </a:lnTo>
                  <a:lnTo>
                    <a:pt x="705" y="156"/>
                  </a:lnTo>
                  <a:lnTo>
                    <a:pt x="729" y="195"/>
                  </a:lnTo>
                  <a:lnTo>
                    <a:pt x="746" y="213"/>
                  </a:lnTo>
                  <a:lnTo>
                    <a:pt x="732" y="254"/>
                  </a:lnTo>
                  <a:lnTo>
                    <a:pt x="686" y="272"/>
                  </a:lnTo>
                  <a:lnTo>
                    <a:pt x="648" y="305"/>
                  </a:lnTo>
                  <a:lnTo>
                    <a:pt x="599" y="321"/>
                  </a:lnTo>
                  <a:lnTo>
                    <a:pt x="543" y="329"/>
                  </a:lnTo>
                  <a:lnTo>
                    <a:pt x="522" y="372"/>
                  </a:lnTo>
                  <a:lnTo>
                    <a:pt x="498" y="414"/>
                  </a:lnTo>
                  <a:lnTo>
                    <a:pt x="462" y="468"/>
                  </a:lnTo>
                  <a:lnTo>
                    <a:pt x="420" y="510"/>
                  </a:lnTo>
                  <a:lnTo>
                    <a:pt x="384" y="522"/>
                  </a:lnTo>
                  <a:lnTo>
                    <a:pt x="312" y="516"/>
                  </a:lnTo>
                  <a:lnTo>
                    <a:pt x="264" y="534"/>
                  </a:lnTo>
                  <a:lnTo>
                    <a:pt x="198" y="540"/>
                  </a:lnTo>
                  <a:lnTo>
                    <a:pt x="138" y="540"/>
                  </a:lnTo>
                  <a:lnTo>
                    <a:pt x="54" y="516"/>
                  </a:lnTo>
                  <a:lnTo>
                    <a:pt x="18" y="528"/>
                  </a:lnTo>
                  <a:lnTo>
                    <a:pt x="0" y="576"/>
                  </a:lnTo>
                  <a:lnTo>
                    <a:pt x="12" y="600"/>
                  </a:lnTo>
                  <a:lnTo>
                    <a:pt x="42" y="636"/>
                  </a:lnTo>
                  <a:lnTo>
                    <a:pt x="84" y="666"/>
                  </a:lnTo>
                  <a:lnTo>
                    <a:pt x="108" y="702"/>
                  </a:lnTo>
                  <a:lnTo>
                    <a:pt x="144" y="702"/>
                  </a:lnTo>
                  <a:lnTo>
                    <a:pt x="186" y="726"/>
                  </a:lnTo>
                  <a:lnTo>
                    <a:pt x="222" y="738"/>
                  </a:lnTo>
                  <a:lnTo>
                    <a:pt x="240" y="744"/>
                  </a:lnTo>
                  <a:lnTo>
                    <a:pt x="234" y="768"/>
                  </a:lnTo>
                  <a:lnTo>
                    <a:pt x="258" y="792"/>
                  </a:lnTo>
                  <a:lnTo>
                    <a:pt x="264" y="828"/>
                  </a:lnTo>
                  <a:lnTo>
                    <a:pt x="300" y="852"/>
                  </a:lnTo>
                  <a:lnTo>
                    <a:pt x="330" y="888"/>
                  </a:lnTo>
                  <a:lnTo>
                    <a:pt x="348" y="912"/>
                  </a:lnTo>
                  <a:lnTo>
                    <a:pt x="390" y="888"/>
                  </a:lnTo>
                  <a:lnTo>
                    <a:pt x="438" y="846"/>
                  </a:lnTo>
                  <a:lnTo>
                    <a:pt x="414" y="816"/>
                  </a:lnTo>
                  <a:lnTo>
                    <a:pt x="366" y="816"/>
                  </a:lnTo>
                  <a:lnTo>
                    <a:pt x="366" y="792"/>
                  </a:lnTo>
                  <a:lnTo>
                    <a:pt x="414" y="780"/>
                  </a:lnTo>
                  <a:lnTo>
                    <a:pt x="462" y="792"/>
                  </a:lnTo>
                  <a:lnTo>
                    <a:pt x="516" y="756"/>
                  </a:lnTo>
                  <a:lnTo>
                    <a:pt x="516" y="726"/>
                  </a:lnTo>
                  <a:lnTo>
                    <a:pt x="546" y="666"/>
                  </a:lnTo>
                  <a:lnTo>
                    <a:pt x="582" y="696"/>
                  </a:lnTo>
                  <a:lnTo>
                    <a:pt x="582" y="750"/>
                  </a:lnTo>
                  <a:lnTo>
                    <a:pt x="594" y="780"/>
                  </a:lnTo>
                  <a:lnTo>
                    <a:pt x="624" y="798"/>
                  </a:lnTo>
                  <a:lnTo>
                    <a:pt x="672" y="792"/>
                  </a:lnTo>
                  <a:lnTo>
                    <a:pt x="714" y="768"/>
                  </a:lnTo>
                  <a:lnTo>
                    <a:pt x="750" y="732"/>
                  </a:lnTo>
                  <a:lnTo>
                    <a:pt x="798" y="702"/>
                  </a:lnTo>
                  <a:lnTo>
                    <a:pt x="852" y="684"/>
                  </a:lnTo>
                  <a:lnTo>
                    <a:pt x="852" y="636"/>
                  </a:lnTo>
                  <a:lnTo>
                    <a:pt x="864" y="594"/>
                  </a:lnTo>
                  <a:lnTo>
                    <a:pt x="876" y="564"/>
                  </a:lnTo>
                  <a:lnTo>
                    <a:pt x="828" y="546"/>
                  </a:lnTo>
                  <a:lnTo>
                    <a:pt x="828" y="492"/>
                  </a:lnTo>
                  <a:lnTo>
                    <a:pt x="840" y="456"/>
                  </a:lnTo>
                  <a:lnTo>
                    <a:pt x="888" y="420"/>
                  </a:lnTo>
                  <a:lnTo>
                    <a:pt x="912" y="408"/>
                  </a:lnTo>
                  <a:lnTo>
                    <a:pt x="948" y="396"/>
                  </a:lnTo>
                  <a:lnTo>
                    <a:pt x="1014" y="414"/>
                  </a:lnTo>
                  <a:lnTo>
                    <a:pt x="1080" y="390"/>
                  </a:lnTo>
                  <a:lnTo>
                    <a:pt x="1104" y="34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4" name="Google Shape;310;p20">
              <a:extLst>
                <a:ext uri="{FF2B5EF4-FFF2-40B4-BE49-F238E27FC236}">
                  <a16:creationId xmlns:a16="http://schemas.microsoft.com/office/drawing/2014/main" id="{48A28AD0-52FD-CCC0-BA48-398DDB5724B2}"/>
                </a:ext>
              </a:extLst>
            </p:cNvPr>
            <p:cNvSpPr/>
            <p:nvPr/>
          </p:nvSpPr>
          <p:spPr>
            <a:xfrm>
              <a:off x="2492094" y="1310067"/>
              <a:ext cx="245597" cy="186816"/>
            </a:xfrm>
            <a:custGeom>
              <a:avLst/>
              <a:gdLst/>
              <a:ahLst/>
              <a:cxnLst/>
              <a:rect l="l" t="t" r="r" b="b"/>
              <a:pathLst>
                <a:path w="578" h="450" extrusionOk="0">
                  <a:moveTo>
                    <a:pt x="58" y="64"/>
                  </a:moveTo>
                  <a:lnTo>
                    <a:pt x="0" y="114"/>
                  </a:lnTo>
                  <a:lnTo>
                    <a:pt x="42" y="144"/>
                  </a:lnTo>
                  <a:lnTo>
                    <a:pt x="66" y="186"/>
                  </a:lnTo>
                  <a:lnTo>
                    <a:pt x="78" y="222"/>
                  </a:lnTo>
                  <a:lnTo>
                    <a:pt x="120" y="276"/>
                  </a:lnTo>
                  <a:lnTo>
                    <a:pt x="162" y="318"/>
                  </a:lnTo>
                  <a:lnTo>
                    <a:pt x="228" y="348"/>
                  </a:lnTo>
                  <a:lnTo>
                    <a:pt x="270" y="372"/>
                  </a:lnTo>
                  <a:lnTo>
                    <a:pt x="312" y="420"/>
                  </a:lnTo>
                  <a:lnTo>
                    <a:pt x="348" y="450"/>
                  </a:lnTo>
                  <a:lnTo>
                    <a:pt x="408" y="408"/>
                  </a:lnTo>
                  <a:lnTo>
                    <a:pt x="456" y="426"/>
                  </a:lnTo>
                  <a:lnTo>
                    <a:pt x="510" y="414"/>
                  </a:lnTo>
                  <a:lnTo>
                    <a:pt x="516" y="342"/>
                  </a:lnTo>
                  <a:lnTo>
                    <a:pt x="504" y="276"/>
                  </a:lnTo>
                  <a:lnTo>
                    <a:pt x="522" y="204"/>
                  </a:lnTo>
                  <a:lnTo>
                    <a:pt x="558" y="168"/>
                  </a:lnTo>
                  <a:lnTo>
                    <a:pt x="540" y="108"/>
                  </a:lnTo>
                  <a:lnTo>
                    <a:pt x="578" y="72"/>
                  </a:lnTo>
                  <a:lnTo>
                    <a:pt x="522" y="48"/>
                  </a:lnTo>
                  <a:lnTo>
                    <a:pt x="462" y="66"/>
                  </a:lnTo>
                  <a:lnTo>
                    <a:pt x="432" y="90"/>
                  </a:lnTo>
                  <a:lnTo>
                    <a:pt x="404" y="101"/>
                  </a:lnTo>
                  <a:lnTo>
                    <a:pt x="378" y="83"/>
                  </a:lnTo>
                  <a:lnTo>
                    <a:pt x="341" y="75"/>
                  </a:lnTo>
                  <a:lnTo>
                    <a:pt x="330" y="42"/>
                  </a:lnTo>
                  <a:lnTo>
                    <a:pt x="344" y="15"/>
                  </a:lnTo>
                  <a:lnTo>
                    <a:pt x="282" y="0"/>
                  </a:lnTo>
                  <a:lnTo>
                    <a:pt x="210" y="35"/>
                  </a:lnTo>
                  <a:lnTo>
                    <a:pt x="182" y="18"/>
                  </a:lnTo>
                  <a:lnTo>
                    <a:pt x="120" y="47"/>
                  </a:lnTo>
                  <a:lnTo>
                    <a:pt x="58" y="6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5" name="Google Shape;311;p20">
              <a:extLst>
                <a:ext uri="{FF2B5EF4-FFF2-40B4-BE49-F238E27FC236}">
                  <a16:creationId xmlns:a16="http://schemas.microsoft.com/office/drawing/2014/main" id="{1FA8AC6D-61D6-6383-470F-D27D16D0E0BB}"/>
                </a:ext>
              </a:extLst>
            </p:cNvPr>
            <p:cNvSpPr/>
            <p:nvPr/>
          </p:nvSpPr>
          <p:spPr>
            <a:xfrm>
              <a:off x="2147431" y="936435"/>
              <a:ext cx="224960" cy="188803"/>
            </a:xfrm>
            <a:custGeom>
              <a:avLst/>
              <a:gdLst/>
              <a:ahLst/>
              <a:cxnLst/>
              <a:rect l="l" t="t" r="r" b="b"/>
              <a:pathLst>
                <a:path w="523" h="456" extrusionOk="0">
                  <a:moveTo>
                    <a:pt x="0" y="81"/>
                  </a:moveTo>
                  <a:lnTo>
                    <a:pt x="55" y="122"/>
                  </a:lnTo>
                  <a:lnTo>
                    <a:pt x="70" y="158"/>
                  </a:lnTo>
                  <a:lnTo>
                    <a:pt x="84" y="201"/>
                  </a:lnTo>
                  <a:lnTo>
                    <a:pt x="93" y="248"/>
                  </a:lnTo>
                  <a:lnTo>
                    <a:pt x="90" y="284"/>
                  </a:lnTo>
                  <a:lnTo>
                    <a:pt x="108" y="309"/>
                  </a:lnTo>
                  <a:lnTo>
                    <a:pt x="127" y="336"/>
                  </a:lnTo>
                  <a:lnTo>
                    <a:pt x="151" y="372"/>
                  </a:lnTo>
                  <a:lnTo>
                    <a:pt x="181" y="408"/>
                  </a:lnTo>
                  <a:lnTo>
                    <a:pt x="223" y="432"/>
                  </a:lnTo>
                  <a:lnTo>
                    <a:pt x="271" y="426"/>
                  </a:lnTo>
                  <a:lnTo>
                    <a:pt x="325" y="414"/>
                  </a:lnTo>
                  <a:lnTo>
                    <a:pt x="373" y="420"/>
                  </a:lnTo>
                  <a:lnTo>
                    <a:pt x="415" y="438"/>
                  </a:lnTo>
                  <a:lnTo>
                    <a:pt x="475" y="456"/>
                  </a:lnTo>
                  <a:lnTo>
                    <a:pt x="523" y="444"/>
                  </a:lnTo>
                  <a:lnTo>
                    <a:pt x="505" y="390"/>
                  </a:lnTo>
                  <a:lnTo>
                    <a:pt x="487" y="348"/>
                  </a:lnTo>
                  <a:lnTo>
                    <a:pt x="475" y="306"/>
                  </a:lnTo>
                  <a:lnTo>
                    <a:pt x="469" y="240"/>
                  </a:lnTo>
                  <a:lnTo>
                    <a:pt x="457" y="198"/>
                  </a:lnTo>
                  <a:lnTo>
                    <a:pt x="409" y="144"/>
                  </a:lnTo>
                  <a:lnTo>
                    <a:pt x="373" y="114"/>
                  </a:lnTo>
                  <a:lnTo>
                    <a:pt x="343" y="84"/>
                  </a:lnTo>
                  <a:lnTo>
                    <a:pt x="319" y="42"/>
                  </a:lnTo>
                  <a:lnTo>
                    <a:pt x="283" y="0"/>
                  </a:lnTo>
                  <a:lnTo>
                    <a:pt x="241" y="0"/>
                  </a:lnTo>
                  <a:lnTo>
                    <a:pt x="172" y="33"/>
                  </a:lnTo>
                  <a:lnTo>
                    <a:pt x="157" y="32"/>
                  </a:lnTo>
                  <a:lnTo>
                    <a:pt x="114" y="36"/>
                  </a:lnTo>
                  <a:lnTo>
                    <a:pt x="78" y="26"/>
                  </a:lnTo>
                  <a:lnTo>
                    <a:pt x="57" y="15"/>
                  </a:lnTo>
                  <a:lnTo>
                    <a:pt x="33" y="0"/>
                  </a:lnTo>
                  <a:lnTo>
                    <a:pt x="21" y="53"/>
                  </a:lnTo>
                  <a:lnTo>
                    <a:pt x="0" y="81"/>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6" name="Google Shape;312;p20">
              <a:extLst>
                <a:ext uri="{FF2B5EF4-FFF2-40B4-BE49-F238E27FC236}">
                  <a16:creationId xmlns:a16="http://schemas.microsoft.com/office/drawing/2014/main" id="{C812E64C-0850-F05A-DBD6-9A52916B3DB4}"/>
                </a:ext>
              </a:extLst>
            </p:cNvPr>
            <p:cNvSpPr/>
            <p:nvPr/>
          </p:nvSpPr>
          <p:spPr>
            <a:xfrm>
              <a:off x="1941047" y="1133187"/>
              <a:ext cx="421025" cy="347796"/>
            </a:xfrm>
            <a:custGeom>
              <a:avLst/>
              <a:gdLst/>
              <a:ahLst/>
              <a:cxnLst/>
              <a:rect l="l" t="t" r="r" b="b"/>
              <a:pathLst>
                <a:path w="979" h="841" extrusionOk="0">
                  <a:moveTo>
                    <a:pt x="258" y="324"/>
                  </a:moveTo>
                  <a:lnTo>
                    <a:pt x="193" y="396"/>
                  </a:lnTo>
                  <a:lnTo>
                    <a:pt x="151" y="409"/>
                  </a:lnTo>
                  <a:lnTo>
                    <a:pt x="102" y="418"/>
                  </a:lnTo>
                  <a:lnTo>
                    <a:pt x="70" y="412"/>
                  </a:lnTo>
                  <a:lnTo>
                    <a:pt x="19" y="396"/>
                  </a:lnTo>
                  <a:lnTo>
                    <a:pt x="0" y="438"/>
                  </a:lnTo>
                  <a:lnTo>
                    <a:pt x="3" y="501"/>
                  </a:lnTo>
                  <a:lnTo>
                    <a:pt x="18" y="522"/>
                  </a:lnTo>
                  <a:lnTo>
                    <a:pt x="52" y="532"/>
                  </a:lnTo>
                  <a:lnTo>
                    <a:pt x="90" y="537"/>
                  </a:lnTo>
                  <a:lnTo>
                    <a:pt x="121" y="556"/>
                  </a:lnTo>
                  <a:lnTo>
                    <a:pt x="160" y="555"/>
                  </a:lnTo>
                  <a:lnTo>
                    <a:pt x="195" y="588"/>
                  </a:lnTo>
                  <a:lnTo>
                    <a:pt x="232" y="576"/>
                  </a:lnTo>
                  <a:lnTo>
                    <a:pt x="279" y="558"/>
                  </a:lnTo>
                  <a:lnTo>
                    <a:pt x="327" y="577"/>
                  </a:lnTo>
                  <a:lnTo>
                    <a:pt x="364" y="603"/>
                  </a:lnTo>
                  <a:lnTo>
                    <a:pt x="367" y="633"/>
                  </a:lnTo>
                  <a:lnTo>
                    <a:pt x="487" y="693"/>
                  </a:lnTo>
                  <a:lnTo>
                    <a:pt x="522" y="730"/>
                  </a:lnTo>
                  <a:lnTo>
                    <a:pt x="604" y="771"/>
                  </a:lnTo>
                  <a:lnTo>
                    <a:pt x="676" y="802"/>
                  </a:lnTo>
                  <a:lnTo>
                    <a:pt x="709" y="769"/>
                  </a:lnTo>
                  <a:lnTo>
                    <a:pt x="751" y="751"/>
                  </a:lnTo>
                  <a:lnTo>
                    <a:pt x="781" y="781"/>
                  </a:lnTo>
                  <a:lnTo>
                    <a:pt x="823" y="805"/>
                  </a:lnTo>
                  <a:lnTo>
                    <a:pt x="871" y="841"/>
                  </a:lnTo>
                  <a:lnTo>
                    <a:pt x="901" y="823"/>
                  </a:lnTo>
                  <a:lnTo>
                    <a:pt x="883" y="769"/>
                  </a:lnTo>
                  <a:lnTo>
                    <a:pt x="919" y="745"/>
                  </a:lnTo>
                  <a:lnTo>
                    <a:pt x="955" y="727"/>
                  </a:lnTo>
                  <a:lnTo>
                    <a:pt x="979" y="691"/>
                  </a:lnTo>
                  <a:lnTo>
                    <a:pt x="973" y="643"/>
                  </a:lnTo>
                  <a:lnTo>
                    <a:pt x="955" y="577"/>
                  </a:lnTo>
                  <a:lnTo>
                    <a:pt x="913" y="559"/>
                  </a:lnTo>
                  <a:lnTo>
                    <a:pt x="871" y="523"/>
                  </a:lnTo>
                  <a:lnTo>
                    <a:pt x="835" y="493"/>
                  </a:lnTo>
                  <a:lnTo>
                    <a:pt x="817" y="427"/>
                  </a:lnTo>
                  <a:lnTo>
                    <a:pt x="763" y="373"/>
                  </a:lnTo>
                  <a:lnTo>
                    <a:pt x="709" y="349"/>
                  </a:lnTo>
                  <a:lnTo>
                    <a:pt x="685" y="313"/>
                  </a:lnTo>
                  <a:lnTo>
                    <a:pt x="667" y="259"/>
                  </a:lnTo>
                  <a:lnTo>
                    <a:pt x="661" y="199"/>
                  </a:lnTo>
                  <a:lnTo>
                    <a:pt x="691" y="139"/>
                  </a:lnTo>
                  <a:lnTo>
                    <a:pt x="625" y="91"/>
                  </a:lnTo>
                  <a:lnTo>
                    <a:pt x="583" y="85"/>
                  </a:lnTo>
                  <a:lnTo>
                    <a:pt x="547" y="91"/>
                  </a:lnTo>
                  <a:lnTo>
                    <a:pt x="499" y="103"/>
                  </a:lnTo>
                  <a:lnTo>
                    <a:pt x="517" y="139"/>
                  </a:lnTo>
                  <a:lnTo>
                    <a:pt x="517" y="181"/>
                  </a:lnTo>
                  <a:lnTo>
                    <a:pt x="493" y="217"/>
                  </a:lnTo>
                  <a:lnTo>
                    <a:pt x="433" y="187"/>
                  </a:lnTo>
                  <a:lnTo>
                    <a:pt x="361" y="187"/>
                  </a:lnTo>
                  <a:lnTo>
                    <a:pt x="295" y="163"/>
                  </a:lnTo>
                  <a:lnTo>
                    <a:pt x="253" y="127"/>
                  </a:lnTo>
                  <a:lnTo>
                    <a:pt x="241" y="91"/>
                  </a:lnTo>
                  <a:lnTo>
                    <a:pt x="181" y="67"/>
                  </a:lnTo>
                  <a:lnTo>
                    <a:pt x="139" y="43"/>
                  </a:lnTo>
                  <a:lnTo>
                    <a:pt x="66" y="0"/>
                  </a:lnTo>
                  <a:lnTo>
                    <a:pt x="40" y="37"/>
                  </a:lnTo>
                  <a:lnTo>
                    <a:pt x="46" y="75"/>
                  </a:lnTo>
                  <a:lnTo>
                    <a:pt x="70" y="114"/>
                  </a:lnTo>
                  <a:lnTo>
                    <a:pt x="75" y="159"/>
                  </a:lnTo>
                  <a:lnTo>
                    <a:pt x="111" y="177"/>
                  </a:lnTo>
                  <a:lnTo>
                    <a:pt x="142" y="202"/>
                  </a:lnTo>
                  <a:lnTo>
                    <a:pt x="166" y="234"/>
                  </a:lnTo>
                  <a:lnTo>
                    <a:pt x="196" y="258"/>
                  </a:lnTo>
                  <a:lnTo>
                    <a:pt x="231" y="286"/>
                  </a:lnTo>
                  <a:lnTo>
                    <a:pt x="258" y="32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7" name="Google Shape;313;p20">
              <a:extLst>
                <a:ext uri="{FF2B5EF4-FFF2-40B4-BE49-F238E27FC236}">
                  <a16:creationId xmlns:a16="http://schemas.microsoft.com/office/drawing/2014/main" id="{48B908C9-2AFB-FD9D-9EA2-1E0C4EEEAD1E}"/>
                </a:ext>
              </a:extLst>
            </p:cNvPr>
            <p:cNvSpPr/>
            <p:nvPr/>
          </p:nvSpPr>
          <p:spPr>
            <a:xfrm>
              <a:off x="2632436" y="1178898"/>
              <a:ext cx="194001" cy="172904"/>
            </a:xfrm>
            <a:custGeom>
              <a:avLst/>
              <a:gdLst/>
              <a:ahLst/>
              <a:cxnLst/>
              <a:rect l="l" t="t" r="r" b="b"/>
              <a:pathLst>
                <a:path w="450" h="419" extrusionOk="0">
                  <a:moveTo>
                    <a:pt x="15" y="330"/>
                  </a:moveTo>
                  <a:lnTo>
                    <a:pt x="0" y="359"/>
                  </a:lnTo>
                  <a:lnTo>
                    <a:pt x="11" y="395"/>
                  </a:lnTo>
                  <a:lnTo>
                    <a:pt x="48" y="401"/>
                  </a:lnTo>
                  <a:lnTo>
                    <a:pt x="74" y="419"/>
                  </a:lnTo>
                  <a:lnTo>
                    <a:pt x="104" y="407"/>
                  </a:lnTo>
                  <a:lnTo>
                    <a:pt x="129" y="386"/>
                  </a:lnTo>
                  <a:lnTo>
                    <a:pt x="192" y="366"/>
                  </a:lnTo>
                  <a:lnTo>
                    <a:pt x="246" y="390"/>
                  </a:lnTo>
                  <a:lnTo>
                    <a:pt x="312" y="372"/>
                  </a:lnTo>
                  <a:lnTo>
                    <a:pt x="348" y="336"/>
                  </a:lnTo>
                  <a:lnTo>
                    <a:pt x="414" y="318"/>
                  </a:lnTo>
                  <a:lnTo>
                    <a:pt x="450" y="270"/>
                  </a:lnTo>
                  <a:lnTo>
                    <a:pt x="450" y="204"/>
                  </a:lnTo>
                  <a:lnTo>
                    <a:pt x="405" y="147"/>
                  </a:lnTo>
                  <a:lnTo>
                    <a:pt x="371" y="125"/>
                  </a:lnTo>
                  <a:lnTo>
                    <a:pt x="365" y="90"/>
                  </a:lnTo>
                  <a:lnTo>
                    <a:pt x="344" y="66"/>
                  </a:lnTo>
                  <a:lnTo>
                    <a:pt x="348" y="42"/>
                  </a:lnTo>
                  <a:lnTo>
                    <a:pt x="291" y="23"/>
                  </a:lnTo>
                  <a:lnTo>
                    <a:pt x="254" y="2"/>
                  </a:lnTo>
                  <a:lnTo>
                    <a:pt x="216" y="0"/>
                  </a:lnTo>
                  <a:lnTo>
                    <a:pt x="176" y="12"/>
                  </a:lnTo>
                  <a:lnTo>
                    <a:pt x="125" y="60"/>
                  </a:lnTo>
                  <a:lnTo>
                    <a:pt x="117" y="125"/>
                  </a:lnTo>
                  <a:lnTo>
                    <a:pt x="110" y="171"/>
                  </a:lnTo>
                  <a:lnTo>
                    <a:pt x="78" y="221"/>
                  </a:lnTo>
                  <a:lnTo>
                    <a:pt x="60" y="288"/>
                  </a:lnTo>
                  <a:lnTo>
                    <a:pt x="15" y="33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8" name="Google Shape;314;p20">
              <a:extLst>
                <a:ext uri="{FF2B5EF4-FFF2-40B4-BE49-F238E27FC236}">
                  <a16:creationId xmlns:a16="http://schemas.microsoft.com/office/drawing/2014/main" id="{A891DA76-DD1C-86B5-BDDF-5248DB3BB4BB}"/>
                </a:ext>
              </a:extLst>
            </p:cNvPr>
            <p:cNvSpPr/>
            <p:nvPr/>
          </p:nvSpPr>
          <p:spPr>
            <a:xfrm>
              <a:off x="2510668" y="1075553"/>
              <a:ext cx="214641" cy="248425"/>
            </a:xfrm>
            <a:custGeom>
              <a:avLst/>
              <a:gdLst/>
              <a:ahLst/>
              <a:cxnLst/>
              <a:rect l="l" t="t" r="r" b="b"/>
              <a:pathLst>
                <a:path w="500" h="600" extrusionOk="0">
                  <a:moveTo>
                    <a:pt x="42" y="312"/>
                  </a:moveTo>
                  <a:lnTo>
                    <a:pt x="24" y="360"/>
                  </a:lnTo>
                  <a:lnTo>
                    <a:pt x="6" y="402"/>
                  </a:lnTo>
                  <a:lnTo>
                    <a:pt x="0" y="456"/>
                  </a:lnTo>
                  <a:lnTo>
                    <a:pt x="60" y="498"/>
                  </a:lnTo>
                  <a:lnTo>
                    <a:pt x="96" y="558"/>
                  </a:lnTo>
                  <a:lnTo>
                    <a:pt x="162" y="600"/>
                  </a:lnTo>
                  <a:lnTo>
                    <a:pt x="234" y="564"/>
                  </a:lnTo>
                  <a:lnTo>
                    <a:pt x="294" y="576"/>
                  </a:lnTo>
                  <a:lnTo>
                    <a:pt x="342" y="534"/>
                  </a:lnTo>
                  <a:lnTo>
                    <a:pt x="360" y="468"/>
                  </a:lnTo>
                  <a:lnTo>
                    <a:pt x="390" y="420"/>
                  </a:lnTo>
                  <a:lnTo>
                    <a:pt x="402" y="360"/>
                  </a:lnTo>
                  <a:lnTo>
                    <a:pt x="408" y="306"/>
                  </a:lnTo>
                  <a:lnTo>
                    <a:pt x="456" y="258"/>
                  </a:lnTo>
                  <a:lnTo>
                    <a:pt x="500" y="246"/>
                  </a:lnTo>
                  <a:lnTo>
                    <a:pt x="476" y="212"/>
                  </a:lnTo>
                  <a:lnTo>
                    <a:pt x="431" y="180"/>
                  </a:lnTo>
                  <a:lnTo>
                    <a:pt x="402" y="146"/>
                  </a:lnTo>
                  <a:lnTo>
                    <a:pt x="390" y="122"/>
                  </a:lnTo>
                  <a:lnTo>
                    <a:pt x="410" y="71"/>
                  </a:lnTo>
                  <a:lnTo>
                    <a:pt x="354" y="29"/>
                  </a:lnTo>
                  <a:lnTo>
                    <a:pt x="311" y="0"/>
                  </a:lnTo>
                  <a:lnTo>
                    <a:pt x="254" y="8"/>
                  </a:lnTo>
                  <a:lnTo>
                    <a:pt x="198" y="45"/>
                  </a:lnTo>
                  <a:lnTo>
                    <a:pt x="155" y="66"/>
                  </a:lnTo>
                  <a:lnTo>
                    <a:pt x="134" y="95"/>
                  </a:lnTo>
                  <a:lnTo>
                    <a:pt x="150" y="144"/>
                  </a:lnTo>
                  <a:lnTo>
                    <a:pt x="174" y="186"/>
                  </a:lnTo>
                  <a:lnTo>
                    <a:pt x="186" y="216"/>
                  </a:lnTo>
                  <a:lnTo>
                    <a:pt x="126" y="234"/>
                  </a:lnTo>
                  <a:lnTo>
                    <a:pt x="72" y="252"/>
                  </a:lnTo>
                  <a:lnTo>
                    <a:pt x="42" y="31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39" name="Google Shape;315;p20">
              <a:extLst>
                <a:ext uri="{FF2B5EF4-FFF2-40B4-BE49-F238E27FC236}">
                  <a16:creationId xmlns:a16="http://schemas.microsoft.com/office/drawing/2014/main" id="{09ECC821-B570-8173-6CD3-262EE016602B}"/>
                </a:ext>
              </a:extLst>
            </p:cNvPr>
            <p:cNvSpPr/>
            <p:nvPr/>
          </p:nvSpPr>
          <p:spPr>
            <a:xfrm>
              <a:off x="2415731" y="910598"/>
              <a:ext cx="497388" cy="206690"/>
            </a:xfrm>
            <a:custGeom>
              <a:avLst/>
              <a:gdLst/>
              <a:ahLst/>
              <a:cxnLst/>
              <a:rect l="l" t="t" r="r" b="b"/>
              <a:pathLst>
                <a:path w="1154" h="499" extrusionOk="0">
                  <a:moveTo>
                    <a:pt x="0" y="301"/>
                  </a:moveTo>
                  <a:lnTo>
                    <a:pt x="12" y="355"/>
                  </a:lnTo>
                  <a:lnTo>
                    <a:pt x="30" y="415"/>
                  </a:lnTo>
                  <a:lnTo>
                    <a:pt x="90" y="415"/>
                  </a:lnTo>
                  <a:lnTo>
                    <a:pt x="126" y="445"/>
                  </a:lnTo>
                  <a:lnTo>
                    <a:pt x="204" y="445"/>
                  </a:lnTo>
                  <a:lnTo>
                    <a:pt x="282" y="469"/>
                  </a:lnTo>
                  <a:lnTo>
                    <a:pt x="354" y="499"/>
                  </a:lnTo>
                  <a:lnTo>
                    <a:pt x="378" y="469"/>
                  </a:lnTo>
                  <a:lnTo>
                    <a:pt x="432" y="439"/>
                  </a:lnTo>
                  <a:lnTo>
                    <a:pt x="480" y="409"/>
                  </a:lnTo>
                  <a:lnTo>
                    <a:pt x="534" y="403"/>
                  </a:lnTo>
                  <a:lnTo>
                    <a:pt x="570" y="427"/>
                  </a:lnTo>
                  <a:lnTo>
                    <a:pt x="632" y="474"/>
                  </a:lnTo>
                  <a:lnTo>
                    <a:pt x="666" y="463"/>
                  </a:lnTo>
                  <a:lnTo>
                    <a:pt x="747" y="487"/>
                  </a:lnTo>
                  <a:lnTo>
                    <a:pt x="798" y="489"/>
                  </a:lnTo>
                  <a:lnTo>
                    <a:pt x="866" y="484"/>
                  </a:lnTo>
                  <a:lnTo>
                    <a:pt x="924" y="462"/>
                  </a:lnTo>
                  <a:lnTo>
                    <a:pt x="990" y="468"/>
                  </a:lnTo>
                  <a:lnTo>
                    <a:pt x="1034" y="456"/>
                  </a:lnTo>
                  <a:lnTo>
                    <a:pt x="1077" y="411"/>
                  </a:lnTo>
                  <a:lnTo>
                    <a:pt x="1133" y="325"/>
                  </a:lnTo>
                  <a:lnTo>
                    <a:pt x="1154" y="277"/>
                  </a:lnTo>
                  <a:lnTo>
                    <a:pt x="1104" y="240"/>
                  </a:lnTo>
                  <a:lnTo>
                    <a:pt x="1092" y="198"/>
                  </a:lnTo>
                  <a:lnTo>
                    <a:pt x="1053" y="174"/>
                  </a:lnTo>
                  <a:lnTo>
                    <a:pt x="1034" y="198"/>
                  </a:lnTo>
                  <a:lnTo>
                    <a:pt x="1001" y="186"/>
                  </a:lnTo>
                  <a:lnTo>
                    <a:pt x="1004" y="135"/>
                  </a:lnTo>
                  <a:lnTo>
                    <a:pt x="975" y="118"/>
                  </a:lnTo>
                  <a:lnTo>
                    <a:pt x="959" y="70"/>
                  </a:lnTo>
                  <a:lnTo>
                    <a:pt x="947" y="30"/>
                  </a:lnTo>
                  <a:lnTo>
                    <a:pt x="906" y="21"/>
                  </a:lnTo>
                  <a:lnTo>
                    <a:pt x="884" y="36"/>
                  </a:lnTo>
                  <a:lnTo>
                    <a:pt x="837" y="49"/>
                  </a:lnTo>
                  <a:lnTo>
                    <a:pt x="801" y="21"/>
                  </a:lnTo>
                  <a:lnTo>
                    <a:pt x="764" y="10"/>
                  </a:lnTo>
                  <a:lnTo>
                    <a:pt x="714" y="0"/>
                  </a:lnTo>
                  <a:lnTo>
                    <a:pt x="680" y="21"/>
                  </a:lnTo>
                  <a:lnTo>
                    <a:pt x="633" y="37"/>
                  </a:lnTo>
                  <a:lnTo>
                    <a:pt x="581" y="64"/>
                  </a:lnTo>
                  <a:lnTo>
                    <a:pt x="573" y="121"/>
                  </a:lnTo>
                  <a:lnTo>
                    <a:pt x="543" y="190"/>
                  </a:lnTo>
                  <a:lnTo>
                    <a:pt x="492" y="217"/>
                  </a:lnTo>
                  <a:lnTo>
                    <a:pt x="450" y="225"/>
                  </a:lnTo>
                  <a:lnTo>
                    <a:pt x="383" y="177"/>
                  </a:lnTo>
                  <a:lnTo>
                    <a:pt x="360" y="141"/>
                  </a:lnTo>
                  <a:lnTo>
                    <a:pt x="323" y="120"/>
                  </a:lnTo>
                  <a:lnTo>
                    <a:pt x="275" y="124"/>
                  </a:lnTo>
                  <a:lnTo>
                    <a:pt x="249" y="82"/>
                  </a:lnTo>
                  <a:lnTo>
                    <a:pt x="264" y="30"/>
                  </a:lnTo>
                  <a:lnTo>
                    <a:pt x="285" y="6"/>
                  </a:lnTo>
                  <a:lnTo>
                    <a:pt x="198" y="1"/>
                  </a:lnTo>
                  <a:lnTo>
                    <a:pt x="150" y="43"/>
                  </a:lnTo>
                  <a:lnTo>
                    <a:pt x="138" y="73"/>
                  </a:lnTo>
                  <a:lnTo>
                    <a:pt x="150" y="97"/>
                  </a:lnTo>
                  <a:lnTo>
                    <a:pt x="144" y="145"/>
                  </a:lnTo>
                  <a:lnTo>
                    <a:pt x="156" y="175"/>
                  </a:lnTo>
                  <a:lnTo>
                    <a:pt x="108" y="205"/>
                  </a:lnTo>
                  <a:lnTo>
                    <a:pt x="54" y="223"/>
                  </a:lnTo>
                  <a:lnTo>
                    <a:pt x="42" y="259"/>
                  </a:lnTo>
                  <a:lnTo>
                    <a:pt x="0" y="301"/>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0" name="Google Shape;316;p20">
              <a:extLst>
                <a:ext uri="{FF2B5EF4-FFF2-40B4-BE49-F238E27FC236}">
                  <a16:creationId xmlns:a16="http://schemas.microsoft.com/office/drawing/2014/main" id="{FAA3A178-FBD3-C706-4CF5-A2A524DF8F09}"/>
                </a:ext>
              </a:extLst>
            </p:cNvPr>
            <p:cNvSpPr/>
            <p:nvPr/>
          </p:nvSpPr>
          <p:spPr>
            <a:xfrm>
              <a:off x="1941047" y="874824"/>
              <a:ext cx="245598" cy="347796"/>
            </a:xfrm>
            <a:custGeom>
              <a:avLst/>
              <a:gdLst/>
              <a:ahLst/>
              <a:cxnLst/>
              <a:rect l="l" t="t" r="r" b="b"/>
              <a:pathLst>
                <a:path w="570" h="840" extrusionOk="0">
                  <a:moveTo>
                    <a:pt x="0" y="401"/>
                  </a:moveTo>
                  <a:lnTo>
                    <a:pt x="27" y="431"/>
                  </a:lnTo>
                  <a:lnTo>
                    <a:pt x="48" y="461"/>
                  </a:lnTo>
                  <a:lnTo>
                    <a:pt x="66" y="498"/>
                  </a:lnTo>
                  <a:lnTo>
                    <a:pt x="44" y="534"/>
                  </a:lnTo>
                  <a:lnTo>
                    <a:pt x="36" y="581"/>
                  </a:lnTo>
                  <a:lnTo>
                    <a:pt x="63" y="624"/>
                  </a:lnTo>
                  <a:lnTo>
                    <a:pt x="98" y="641"/>
                  </a:lnTo>
                  <a:lnTo>
                    <a:pt x="132" y="662"/>
                  </a:lnTo>
                  <a:lnTo>
                    <a:pt x="171" y="686"/>
                  </a:lnTo>
                  <a:lnTo>
                    <a:pt x="240" y="714"/>
                  </a:lnTo>
                  <a:lnTo>
                    <a:pt x="251" y="752"/>
                  </a:lnTo>
                  <a:lnTo>
                    <a:pt x="296" y="786"/>
                  </a:lnTo>
                  <a:lnTo>
                    <a:pt x="359" y="807"/>
                  </a:lnTo>
                  <a:lnTo>
                    <a:pt x="434" y="812"/>
                  </a:lnTo>
                  <a:lnTo>
                    <a:pt x="491" y="840"/>
                  </a:lnTo>
                  <a:lnTo>
                    <a:pt x="515" y="804"/>
                  </a:lnTo>
                  <a:lnTo>
                    <a:pt x="515" y="759"/>
                  </a:lnTo>
                  <a:lnTo>
                    <a:pt x="498" y="725"/>
                  </a:lnTo>
                  <a:lnTo>
                    <a:pt x="480" y="690"/>
                  </a:lnTo>
                  <a:lnTo>
                    <a:pt x="468" y="648"/>
                  </a:lnTo>
                  <a:lnTo>
                    <a:pt x="480" y="588"/>
                  </a:lnTo>
                  <a:lnTo>
                    <a:pt x="480" y="540"/>
                  </a:lnTo>
                  <a:lnTo>
                    <a:pt x="498" y="498"/>
                  </a:lnTo>
                  <a:lnTo>
                    <a:pt x="540" y="480"/>
                  </a:lnTo>
                  <a:lnTo>
                    <a:pt x="570" y="438"/>
                  </a:lnTo>
                  <a:lnTo>
                    <a:pt x="570" y="396"/>
                  </a:lnTo>
                  <a:lnTo>
                    <a:pt x="558" y="330"/>
                  </a:lnTo>
                  <a:lnTo>
                    <a:pt x="534" y="270"/>
                  </a:lnTo>
                  <a:lnTo>
                    <a:pt x="480" y="234"/>
                  </a:lnTo>
                  <a:lnTo>
                    <a:pt x="498" y="204"/>
                  </a:lnTo>
                  <a:lnTo>
                    <a:pt x="510" y="150"/>
                  </a:lnTo>
                  <a:lnTo>
                    <a:pt x="474" y="150"/>
                  </a:lnTo>
                  <a:lnTo>
                    <a:pt x="444" y="120"/>
                  </a:lnTo>
                  <a:lnTo>
                    <a:pt x="402" y="108"/>
                  </a:lnTo>
                  <a:lnTo>
                    <a:pt x="372" y="60"/>
                  </a:lnTo>
                  <a:lnTo>
                    <a:pt x="366" y="12"/>
                  </a:lnTo>
                  <a:lnTo>
                    <a:pt x="324" y="6"/>
                  </a:lnTo>
                  <a:lnTo>
                    <a:pt x="294" y="0"/>
                  </a:lnTo>
                  <a:lnTo>
                    <a:pt x="240" y="17"/>
                  </a:lnTo>
                  <a:lnTo>
                    <a:pt x="168" y="18"/>
                  </a:lnTo>
                  <a:lnTo>
                    <a:pt x="111" y="50"/>
                  </a:lnTo>
                  <a:lnTo>
                    <a:pt x="77" y="90"/>
                  </a:lnTo>
                  <a:lnTo>
                    <a:pt x="60" y="141"/>
                  </a:lnTo>
                  <a:lnTo>
                    <a:pt x="50" y="183"/>
                  </a:lnTo>
                  <a:lnTo>
                    <a:pt x="53" y="230"/>
                  </a:lnTo>
                  <a:lnTo>
                    <a:pt x="80" y="264"/>
                  </a:lnTo>
                  <a:lnTo>
                    <a:pt x="95" y="332"/>
                  </a:lnTo>
                  <a:lnTo>
                    <a:pt x="41" y="360"/>
                  </a:lnTo>
                  <a:lnTo>
                    <a:pt x="0" y="401"/>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1" name="Google Shape;317;p20">
              <a:extLst>
                <a:ext uri="{FF2B5EF4-FFF2-40B4-BE49-F238E27FC236}">
                  <a16:creationId xmlns:a16="http://schemas.microsoft.com/office/drawing/2014/main" id="{F275AD68-5FC2-3ED5-7E5B-70D9568EB2BC}"/>
                </a:ext>
              </a:extLst>
            </p:cNvPr>
            <p:cNvSpPr/>
            <p:nvPr/>
          </p:nvSpPr>
          <p:spPr>
            <a:xfrm>
              <a:off x="3109184" y="5360403"/>
              <a:ext cx="652175" cy="451141"/>
            </a:xfrm>
            <a:custGeom>
              <a:avLst/>
              <a:gdLst/>
              <a:ahLst/>
              <a:cxnLst/>
              <a:rect l="l" t="t" r="r" b="b"/>
              <a:pathLst>
                <a:path w="1516" h="1086" extrusionOk="0">
                  <a:moveTo>
                    <a:pt x="148" y="234"/>
                  </a:moveTo>
                  <a:lnTo>
                    <a:pt x="102" y="294"/>
                  </a:lnTo>
                  <a:lnTo>
                    <a:pt x="72" y="318"/>
                  </a:lnTo>
                  <a:lnTo>
                    <a:pt x="60" y="348"/>
                  </a:lnTo>
                  <a:lnTo>
                    <a:pt x="54" y="390"/>
                  </a:lnTo>
                  <a:lnTo>
                    <a:pt x="30" y="432"/>
                  </a:lnTo>
                  <a:lnTo>
                    <a:pt x="12" y="468"/>
                  </a:lnTo>
                  <a:lnTo>
                    <a:pt x="0" y="504"/>
                  </a:lnTo>
                  <a:lnTo>
                    <a:pt x="0" y="540"/>
                  </a:lnTo>
                  <a:lnTo>
                    <a:pt x="12" y="582"/>
                  </a:lnTo>
                  <a:lnTo>
                    <a:pt x="54" y="618"/>
                  </a:lnTo>
                  <a:lnTo>
                    <a:pt x="84" y="642"/>
                  </a:lnTo>
                  <a:lnTo>
                    <a:pt x="114" y="672"/>
                  </a:lnTo>
                  <a:lnTo>
                    <a:pt x="132" y="726"/>
                  </a:lnTo>
                  <a:lnTo>
                    <a:pt x="120" y="792"/>
                  </a:lnTo>
                  <a:lnTo>
                    <a:pt x="78" y="846"/>
                  </a:lnTo>
                  <a:lnTo>
                    <a:pt x="70" y="886"/>
                  </a:lnTo>
                  <a:lnTo>
                    <a:pt x="72" y="942"/>
                  </a:lnTo>
                  <a:lnTo>
                    <a:pt x="102" y="984"/>
                  </a:lnTo>
                  <a:lnTo>
                    <a:pt x="120" y="1026"/>
                  </a:lnTo>
                  <a:lnTo>
                    <a:pt x="138" y="1086"/>
                  </a:lnTo>
                  <a:lnTo>
                    <a:pt x="174" y="1068"/>
                  </a:lnTo>
                  <a:lnTo>
                    <a:pt x="216" y="1044"/>
                  </a:lnTo>
                  <a:lnTo>
                    <a:pt x="270" y="1014"/>
                  </a:lnTo>
                  <a:lnTo>
                    <a:pt x="318" y="984"/>
                  </a:lnTo>
                  <a:lnTo>
                    <a:pt x="366" y="960"/>
                  </a:lnTo>
                  <a:lnTo>
                    <a:pt x="408" y="936"/>
                  </a:lnTo>
                  <a:lnTo>
                    <a:pt x="478" y="931"/>
                  </a:lnTo>
                  <a:lnTo>
                    <a:pt x="540" y="918"/>
                  </a:lnTo>
                  <a:lnTo>
                    <a:pt x="582" y="876"/>
                  </a:lnTo>
                  <a:lnTo>
                    <a:pt x="600" y="834"/>
                  </a:lnTo>
                  <a:lnTo>
                    <a:pt x="648" y="798"/>
                  </a:lnTo>
                  <a:lnTo>
                    <a:pt x="642" y="762"/>
                  </a:lnTo>
                  <a:lnTo>
                    <a:pt x="678" y="732"/>
                  </a:lnTo>
                  <a:lnTo>
                    <a:pt x="720" y="708"/>
                  </a:lnTo>
                  <a:lnTo>
                    <a:pt x="768" y="690"/>
                  </a:lnTo>
                  <a:lnTo>
                    <a:pt x="840" y="690"/>
                  </a:lnTo>
                  <a:lnTo>
                    <a:pt x="886" y="659"/>
                  </a:lnTo>
                  <a:lnTo>
                    <a:pt x="942" y="642"/>
                  </a:lnTo>
                  <a:lnTo>
                    <a:pt x="1002" y="624"/>
                  </a:lnTo>
                  <a:lnTo>
                    <a:pt x="1032" y="576"/>
                  </a:lnTo>
                  <a:lnTo>
                    <a:pt x="1092" y="522"/>
                  </a:lnTo>
                  <a:lnTo>
                    <a:pt x="1110" y="480"/>
                  </a:lnTo>
                  <a:lnTo>
                    <a:pt x="1158" y="444"/>
                  </a:lnTo>
                  <a:lnTo>
                    <a:pt x="1212" y="426"/>
                  </a:lnTo>
                  <a:lnTo>
                    <a:pt x="1266" y="420"/>
                  </a:lnTo>
                  <a:lnTo>
                    <a:pt x="1320" y="402"/>
                  </a:lnTo>
                  <a:lnTo>
                    <a:pt x="1368" y="366"/>
                  </a:lnTo>
                  <a:lnTo>
                    <a:pt x="1386" y="312"/>
                  </a:lnTo>
                  <a:lnTo>
                    <a:pt x="1410" y="282"/>
                  </a:lnTo>
                  <a:lnTo>
                    <a:pt x="1470" y="276"/>
                  </a:lnTo>
                  <a:lnTo>
                    <a:pt x="1512" y="276"/>
                  </a:lnTo>
                  <a:lnTo>
                    <a:pt x="1516" y="206"/>
                  </a:lnTo>
                  <a:lnTo>
                    <a:pt x="1452" y="174"/>
                  </a:lnTo>
                  <a:lnTo>
                    <a:pt x="1386" y="138"/>
                  </a:lnTo>
                  <a:lnTo>
                    <a:pt x="1320" y="120"/>
                  </a:lnTo>
                  <a:lnTo>
                    <a:pt x="1296" y="66"/>
                  </a:lnTo>
                  <a:lnTo>
                    <a:pt x="1234" y="0"/>
                  </a:lnTo>
                  <a:lnTo>
                    <a:pt x="1174" y="30"/>
                  </a:lnTo>
                  <a:lnTo>
                    <a:pt x="1166" y="62"/>
                  </a:lnTo>
                  <a:lnTo>
                    <a:pt x="1114" y="46"/>
                  </a:lnTo>
                  <a:lnTo>
                    <a:pt x="1068" y="38"/>
                  </a:lnTo>
                  <a:lnTo>
                    <a:pt x="998" y="30"/>
                  </a:lnTo>
                  <a:lnTo>
                    <a:pt x="940" y="36"/>
                  </a:lnTo>
                  <a:lnTo>
                    <a:pt x="892" y="110"/>
                  </a:lnTo>
                  <a:lnTo>
                    <a:pt x="884" y="148"/>
                  </a:lnTo>
                  <a:lnTo>
                    <a:pt x="904" y="192"/>
                  </a:lnTo>
                  <a:lnTo>
                    <a:pt x="894" y="242"/>
                  </a:lnTo>
                  <a:lnTo>
                    <a:pt x="646" y="370"/>
                  </a:lnTo>
                  <a:lnTo>
                    <a:pt x="606" y="342"/>
                  </a:lnTo>
                  <a:lnTo>
                    <a:pt x="584" y="292"/>
                  </a:lnTo>
                  <a:lnTo>
                    <a:pt x="498" y="270"/>
                  </a:lnTo>
                  <a:lnTo>
                    <a:pt x="428" y="262"/>
                  </a:lnTo>
                  <a:lnTo>
                    <a:pt x="350" y="236"/>
                  </a:lnTo>
                  <a:lnTo>
                    <a:pt x="296" y="268"/>
                  </a:lnTo>
                  <a:lnTo>
                    <a:pt x="258" y="286"/>
                  </a:lnTo>
                  <a:lnTo>
                    <a:pt x="194" y="256"/>
                  </a:lnTo>
                  <a:lnTo>
                    <a:pt x="148" y="23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2" name="Google Shape;318;p20">
              <a:extLst>
                <a:ext uri="{FF2B5EF4-FFF2-40B4-BE49-F238E27FC236}">
                  <a16:creationId xmlns:a16="http://schemas.microsoft.com/office/drawing/2014/main" id="{9FC85AB7-9D65-1568-E9C0-303E48936732}"/>
                </a:ext>
              </a:extLst>
            </p:cNvPr>
            <p:cNvSpPr/>
            <p:nvPr/>
          </p:nvSpPr>
          <p:spPr>
            <a:xfrm>
              <a:off x="3627210" y="5088128"/>
              <a:ext cx="280683" cy="397482"/>
            </a:xfrm>
            <a:custGeom>
              <a:avLst/>
              <a:gdLst/>
              <a:ahLst/>
              <a:cxnLst/>
              <a:rect l="l" t="t" r="r" b="b"/>
              <a:pathLst>
                <a:path w="648" h="956" extrusionOk="0">
                  <a:moveTo>
                    <a:pt x="644" y="406"/>
                  </a:moveTo>
                  <a:lnTo>
                    <a:pt x="648" y="474"/>
                  </a:lnTo>
                  <a:lnTo>
                    <a:pt x="624" y="522"/>
                  </a:lnTo>
                  <a:lnTo>
                    <a:pt x="594" y="582"/>
                  </a:lnTo>
                  <a:lnTo>
                    <a:pt x="552" y="624"/>
                  </a:lnTo>
                  <a:lnTo>
                    <a:pt x="498" y="642"/>
                  </a:lnTo>
                  <a:lnTo>
                    <a:pt x="444" y="684"/>
                  </a:lnTo>
                  <a:lnTo>
                    <a:pt x="444" y="738"/>
                  </a:lnTo>
                  <a:lnTo>
                    <a:pt x="450" y="786"/>
                  </a:lnTo>
                  <a:lnTo>
                    <a:pt x="474" y="816"/>
                  </a:lnTo>
                  <a:lnTo>
                    <a:pt x="444" y="858"/>
                  </a:lnTo>
                  <a:lnTo>
                    <a:pt x="408" y="912"/>
                  </a:lnTo>
                  <a:lnTo>
                    <a:pt x="360" y="956"/>
                  </a:lnTo>
                  <a:lnTo>
                    <a:pt x="308" y="934"/>
                  </a:lnTo>
                  <a:lnTo>
                    <a:pt x="312" y="868"/>
                  </a:lnTo>
                  <a:lnTo>
                    <a:pt x="180" y="798"/>
                  </a:lnTo>
                  <a:lnTo>
                    <a:pt x="116" y="780"/>
                  </a:lnTo>
                  <a:lnTo>
                    <a:pt x="88" y="726"/>
                  </a:lnTo>
                  <a:lnTo>
                    <a:pt x="30" y="658"/>
                  </a:lnTo>
                  <a:lnTo>
                    <a:pt x="0" y="628"/>
                  </a:lnTo>
                  <a:lnTo>
                    <a:pt x="22" y="584"/>
                  </a:lnTo>
                  <a:lnTo>
                    <a:pt x="74" y="548"/>
                  </a:lnTo>
                  <a:lnTo>
                    <a:pt x="88" y="480"/>
                  </a:lnTo>
                  <a:lnTo>
                    <a:pt x="56" y="444"/>
                  </a:lnTo>
                  <a:lnTo>
                    <a:pt x="20" y="382"/>
                  </a:lnTo>
                  <a:lnTo>
                    <a:pt x="36" y="334"/>
                  </a:lnTo>
                  <a:lnTo>
                    <a:pt x="48" y="288"/>
                  </a:lnTo>
                  <a:lnTo>
                    <a:pt x="70" y="242"/>
                  </a:lnTo>
                  <a:lnTo>
                    <a:pt x="88" y="214"/>
                  </a:lnTo>
                  <a:lnTo>
                    <a:pt x="78" y="160"/>
                  </a:lnTo>
                  <a:lnTo>
                    <a:pt x="64" y="130"/>
                  </a:lnTo>
                  <a:lnTo>
                    <a:pt x="56" y="92"/>
                  </a:lnTo>
                  <a:lnTo>
                    <a:pt x="108" y="0"/>
                  </a:lnTo>
                  <a:lnTo>
                    <a:pt x="150" y="26"/>
                  </a:lnTo>
                  <a:lnTo>
                    <a:pt x="186" y="40"/>
                  </a:lnTo>
                  <a:lnTo>
                    <a:pt x="196" y="82"/>
                  </a:lnTo>
                  <a:lnTo>
                    <a:pt x="212" y="124"/>
                  </a:lnTo>
                  <a:lnTo>
                    <a:pt x="230" y="170"/>
                  </a:lnTo>
                  <a:lnTo>
                    <a:pt x="252" y="214"/>
                  </a:lnTo>
                  <a:lnTo>
                    <a:pt x="286" y="248"/>
                  </a:lnTo>
                  <a:lnTo>
                    <a:pt x="322" y="244"/>
                  </a:lnTo>
                  <a:lnTo>
                    <a:pt x="390" y="258"/>
                  </a:lnTo>
                  <a:lnTo>
                    <a:pt x="448" y="292"/>
                  </a:lnTo>
                  <a:lnTo>
                    <a:pt x="464" y="346"/>
                  </a:lnTo>
                  <a:lnTo>
                    <a:pt x="496" y="378"/>
                  </a:lnTo>
                  <a:lnTo>
                    <a:pt x="548" y="398"/>
                  </a:lnTo>
                  <a:lnTo>
                    <a:pt x="590" y="402"/>
                  </a:lnTo>
                  <a:lnTo>
                    <a:pt x="612" y="378"/>
                  </a:lnTo>
                  <a:lnTo>
                    <a:pt x="644" y="406"/>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3" name="Google Shape;319;p20">
              <a:extLst>
                <a:ext uri="{FF2B5EF4-FFF2-40B4-BE49-F238E27FC236}">
                  <a16:creationId xmlns:a16="http://schemas.microsoft.com/office/drawing/2014/main" id="{1172568F-F88C-E534-0154-1826795F51E7}"/>
                </a:ext>
              </a:extLst>
            </p:cNvPr>
            <p:cNvSpPr/>
            <p:nvPr/>
          </p:nvSpPr>
          <p:spPr>
            <a:xfrm>
              <a:off x="2983290" y="4921186"/>
              <a:ext cx="414833" cy="361708"/>
            </a:xfrm>
            <a:custGeom>
              <a:avLst/>
              <a:gdLst/>
              <a:ahLst/>
              <a:cxnLst/>
              <a:rect l="l" t="t" r="r" b="b"/>
              <a:pathLst>
                <a:path w="965" h="872" extrusionOk="0">
                  <a:moveTo>
                    <a:pt x="0" y="317"/>
                  </a:moveTo>
                  <a:lnTo>
                    <a:pt x="29" y="356"/>
                  </a:lnTo>
                  <a:lnTo>
                    <a:pt x="47" y="404"/>
                  </a:lnTo>
                  <a:lnTo>
                    <a:pt x="23" y="446"/>
                  </a:lnTo>
                  <a:lnTo>
                    <a:pt x="17" y="506"/>
                  </a:lnTo>
                  <a:lnTo>
                    <a:pt x="41" y="554"/>
                  </a:lnTo>
                  <a:lnTo>
                    <a:pt x="47" y="602"/>
                  </a:lnTo>
                  <a:lnTo>
                    <a:pt x="101" y="626"/>
                  </a:lnTo>
                  <a:lnTo>
                    <a:pt x="149" y="680"/>
                  </a:lnTo>
                  <a:lnTo>
                    <a:pt x="173" y="728"/>
                  </a:lnTo>
                  <a:lnTo>
                    <a:pt x="179" y="794"/>
                  </a:lnTo>
                  <a:lnTo>
                    <a:pt x="215" y="836"/>
                  </a:lnTo>
                  <a:lnTo>
                    <a:pt x="215" y="872"/>
                  </a:lnTo>
                  <a:lnTo>
                    <a:pt x="295" y="870"/>
                  </a:lnTo>
                  <a:lnTo>
                    <a:pt x="341" y="836"/>
                  </a:lnTo>
                  <a:lnTo>
                    <a:pt x="429" y="818"/>
                  </a:lnTo>
                  <a:lnTo>
                    <a:pt x="471" y="766"/>
                  </a:lnTo>
                  <a:lnTo>
                    <a:pt x="527" y="718"/>
                  </a:lnTo>
                  <a:lnTo>
                    <a:pt x="617" y="756"/>
                  </a:lnTo>
                  <a:lnTo>
                    <a:pt x="699" y="748"/>
                  </a:lnTo>
                  <a:lnTo>
                    <a:pt x="743" y="778"/>
                  </a:lnTo>
                  <a:lnTo>
                    <a:pt x="793" y="800"/>
                  </a:lnTo>
                  <a:lnTo>
                    <a:pt x="835" y="822"/>
                  </a:lnTo>
                  <a:lnTo>
                    <a:pt x="873" y="830"/>
                  </a:lnTo>
                  <a:lnTo>
                    <a:pt x="927" y="802"/>
                  </a:lnTo>
                  <a:lnTo>
                    <a:pt x="947" y="754"/>
                  </a:lnTo>
                  <a:lnTo>
                    <a:pt x="913" y="714"/>
                  </a:lnTo>
                  <a:lnTo>
                    <a:pt x="891" y="672"/>
                  </a:lnTo>
                  <a:lnTo>
                    <a:pt x="877" y="622"/>
                  </a:lnTo>
                  <a:lnTo>
                    <a:pt x="833" y="590"/>
                  </a:lnTo>
                  <a:lnTo>
                    <a:pt x="839" y="558"/>
                  </a:lnTo>
                  <a:lnTo>
                    <a:pt x="839" y="516"/>
                  </a:lnTo>
                  <a:lnTo>
                    <a:pt x="895" y="474"/>
                  </a:lnTo>
                  <a:lnTo>
                    <a:pt x="965" y="440"/>
                  </a:lnTo>
                  <a:lnTo>
                    <a:pt x="921" y="420"/>
                  </a:lnTo>
                  <a:lnTo>
                    <a:pt x="875" y="354"/>
                  </a:lnTo>
                  <a:lnTo>
                    <a:pt x="837" y="298"/>
                  </a:lnTo>
                  <a:lnTo>
                    <a:pt x="801" y="252"/>
                  </a:lnTo>
                  <a:lnTo>
                    <a:pt x="775" y="210"/>
                  </a:lnTo>
                  <a:lnTo>
                    <a:pt x="705" y="188"/>
                  </a:lnTo>
                  <a:lnTo>
                    <a:pt x="663" y="170"/>
                  </a:lnTo>
                  <a:lnTo>
                    <a:pt x="611" y="138"/>
                  </a:lnTo>
                  <a:lnTo>
                    <a:pt x="561" y="86"/>
                  </a:lnTo>
                  <a:lnTo>
                    <a:pt x="513" y="42"/>
                  </a:lnTo>
                  <a:lnTo>
                    <a:pt x="479" y="28"/>
                  </a:lnTo>
                  <a:lnTo>
                    <a:pt x="443" y="16"/>
                  </a:lnTo>
                  <a:lnTo>
                    <a:pt x="408" y="0"/>
                  </a:lnTo>
                  <a:lnTo>
                    <a:pt x="389" y="50"/>
                  </a:lnTo>
                  <a:lnTo>
                    <a:pt x="377" y="92"/>
                  </a:lnTo>
                  <a:lnTo>
                    <a:pt x="389" y="128"/>
                  </a:lnTo>
                  <a:lnTo>
                    <a:pt x="359" y="188"/>
                  </a:lnTo>
                  <a:lnTo>
                    <a:pt x="317" y="236"/>
                  </a:lnTo>
                  <a:lnTo>
                    <a:pt x="281" y="272"/>
                  </a:lnTo>
                  <a:lnTo>
                    <a:pt x="245" y="302"/>
                  </a:lnTo>
                  <a:lnTo>
                    <a:pt x="209" y="272"/>
                  </a:lnTo>
                  <a:lnTo>
                    <a:pt x="173" y="254"/>
                  </a:lnTo>
                  <a:lnTo>
                    <a:pt x="137" y="236"/>
                  </a:lnTo>
                  <a:lnTo>
                    <a:pt x="83" y="254"/>
                  </a:lnTo>
                  <a:lnTo>
                    <a:pt x="35" y="284"/>
                  </a:lnTo>
                  <a:lnTo>
                    <a:pt x="0" y="317"/>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4" name="Google Shape;320;p20">
              <a:extLst>
                <a:ext uri="{FF2B5EF4-FFF2-40B4-BE49-F238E27FC236}">
                  <a16:creationId xmlns:a16="http://schemas.microsoft.com/office/drawing/2014/main" id="{86640A7E-2A7F-DB8B-0701-13DFBEE8F325}"/>
                </a:ext>
              </a:extLst>
            </p:cNvPr>
            <p:cNvSpPr/>
            <p:nvPr/>
          </p:nvSpPr>
          <p:spPr>
            <a:xfrm>
              <a:off x="2626244" y="5054342"/>
              <a:ext cx="451983" cy="431267"/>
            </a:xfrm>
            <a:custGeom>
              <a:avLst/>
              <a:gdLst/>
              <a:ahLst/>
              <a:cxnLst/>
              <a:rect l="l" t="t" r="r" b="b"/>
              <a:pathLst>
                <a:path w="1046" h="1044" extrusionOk="0">
                  <a:moveTo>
                    <a:pt x="54" y="636"/>
                  </a:moveTo>
                  <a:lnTo>
                    <a:pt x="66" y="678"/>
                  </a:lnTo>
                  <a:lnTo>
                    <a:pt x="66" y="720"/>
                  </a:lnTo>
                  <a:lnTo>
                    <a:pt x="78" y="768"/>
                  </a:lnTo>
                  <a:lnTo>
                    <a:pt x="114" y="810"/>
                  </a:lnTo>
                  <a:lnTo>
                    <a:pt x="174" y="864"/>
                  </a:lnTo>
                  <a:lnTo>
                    <a:pt x="204" y="906"/>
                  </a:lnTo>
                  <a:lnTo>
                    <a:pt x="222" y="938"/>
                  </a:lnTo>
                  <a:lnTo>
                    <a:pt x="254" y="976"/>
                  </a:lnTo>
                  <a:lnTo>
                    <a:pt x="302" y="988"/>
                  </a:lnTo>
                  <a:lnTo>
                    <a:pt x="358" y="982"/>
                  </a:lnTo>
                  <a:lnTo>
                    <a:pt x="406" y="996"/>
                  </a:lnTo>
                  <a:lnTo>
                    <a:pt x="448" y="992"/>
                  </a:lnTo>
                  <a:lnTo>
                    <a:pt x="486" y="1002"/>
                  </a:lnTo>
                  <a:lnTo>
                    <a:pt x="530" y="1044"/>
                  </a:lnTo>
                  <a:lnTo>
                    <a:pt x="576" y="1014"/>
                  </a:lnTo>
                  <a:lnTo>
                    <a:pt x="618" y="984"/>
                  </a:lnTo>
                  <a:lnTo>
                    <a:pt x="678" y="978"/>
                  </a:lnTo>
                  <a:lnTo>
                    <a:pt x="684" y="930"/>
                  </a:lnTo>
                  <a:lnTo>
                    <a:pt x="720" y="870"/>
                  </a:lnTo>
                  <a:lnTo>
                    <a:pt x="744" y="834"/>
                  </a:lnTo>
                  <a:lnTo>
                    <a:pt x="804" y="792"/>
                  </a:lnTo>
                  <a:lnTo>
                    <a:pt x="870" y="774"/>
                  </a:lnTo>
                  <a:lnTo>
                    <a:pt x="952" y="754"/>
                  </a:lnTo>
                  <a:lnTo>
                    <a:pt x="930" y="690"/>
                  </a:lnTo>
                  <a:lnTo>
                    <a:pt x="954" y="632"/>
                  </a:lnTo>
                  <a:lnTo>
                    <a:pt x="982" y="586"/>
                  </a:lnTo>
                  <a:lnTo>
                    <a:pt x="1044" y="550"/>
                  </a:lnTo>
                  <a:lnTo>
                    <a:pt x="1046" y="514"/>
                  </a:lnTo>
                  <a:lnTo>
                    <a:pt x="1006" y="470"/>
                  </a:lnTo>
                  <a:lnTo>
                    <a:pt x="1000" y="406"/>
                  </a:lnTo>
                  <a:lnTo>
                    <a:pt x="976" y="362"/>
                  </a:lnTo>
                  <a:lnTo>
                    <a:pt x="930" y="306"/>
                  </a:lnTo>
                  <a:lnTo>
                    <a:pt x="876" y="282"/>
                  </a:lnTo>
                  <a:lnTo>
                    <a:pt x="870" y="234"/>
                  </a:lnTo>
                  <a:lnTo>
                    <a:pt x="846" y="186"/>
                  </a:lnTo>
                  <a:lnTo>
                    <a:pt x="850" y="128"/>
                  </a:lnTo>
                  <a:lnTo>
                    <a:pt x="874" y="82"/>
                  </a:lnTo>
                  <a:lnTo>
                    <a:pt x="862" y="42"/>
                  </a:lnTo>
                  <a:lnTo>
                    <a:pt x="834" y="0"/>
                  </a:lnTo>
                  <a:lnTo>
                    <a:pt x="786" y="12"/>
                  </a:lnTo>
                  <a:lnTo>
                    <a:pt x="756" y="48"/>
                  </a:lnTo>
                  <a:lnTo>
                    <a:pt x="726" y="90"/>
                  </a:lnTo>
                  <a:lnTo>
                    <a:pt x="708" y="126"/>
                  </a:lnTo>
                  <a:lnTo>
                    <a:pt x="660" y="156"/>
                  </a:lnTo>
                  <a:lnTo>
                    <a:pt x="624" y="180"/>
                  </a:lnTo>
                  <a:lnTo>
                    <a:pt x="576" y="198"/>
                  </a:lnTo>
                  <a:lnTo>
                    <a:pt x="522" y="204"/>
                  </a:lnTo>
                  <a:lnTo>
                    <a:pt x="474" y="210"/>
                  </a:lnTo>
                  <a:lnTo>
                    <a:pt x="414" y="222"/>
                  </a:lnTo>
                  <a:lnTo>
                    <a:pt x="360" y="258"/>
                  </a:lnTo>
                  <a:lnTo>
                    <a:pt x="306" y="294"/>
                  </a:lnTo>
                  <a:lnTo>
                    <a:pt x="258" y="306"/>
                  </a:lnTo>
                  <a:lnTo>
                    <a:pt x="216" y="288"/>
                  </a:lnTo>
                  <a:lnTo>
                    <a:pt x="150" y="282"/>
                  </a:lnTo>
                  <a:lnTo>
                    <a:pt x="90" y="306"/>
                  </a:lnTo>
                  <a:lnTo>
                    <a:pt x="30" y="294"/>
                  </a:lnTo>
                  <a:lnTo>
                    <a:pt x="0" y="318"/>
                  </a:lnTo>
                  <a:lnTo>
                    <a:pt x="24" y="360"/>
                  </a:lnTo>
                  <a:lnTo>
                    <a:pt x="42" y="396"/>
                  </a:lnTo>
                  <a:lnTo>
                    <a:pt x="60" y="438"/>
                  </a:lnTo>
                  <a:lnTo>
                    <a:pt x="36" y="474"/>
                  </a:lnTo>
                  <a:lnTo>
                    <a:pt x="24" y="510"/>
                  </a:lnTo>
                  <a:lnTo>
                    <a:pt x="24" y="558"/>
                  </a:lnTo>
                  <a:lnTo>
                    <a:pt x="48" y="594"/>
                  </a:lnTo>
                  <a:lnTo>
                    <a:pt x="54" y="636"/>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5" name="Google Shape;321;p20">
              <a:extLst>
                <a:ext uri="{FF2B5EF4-FFF2-40B4-BE49-F238E27FC236}">
                  <a16:creationId xmlns:a16="http://schemas.microsoft.com/office/drawing/2014/main" id="{268E6EC4-5D6F-3023-10D2-046EECCB1DAF}"/>
                </a:ext>
              </a:extLst>
            </p:cNvPr>
            <p:cNvSpPr/>
            <p:nvPr/>
          </p:nvSpPr>
          <p:spPr>
            <a:xfrm>
              <a:off x="2349689" y="5270969"/>
              <a:ext cx="319897" cy="353759"/>
            </a:xfrm>
            <a:custGeom>
              <a:avLst/>
              <a:gdLst/>
              <a:ahLst/>
              <a:cxnLst/>
              <a:rect l="l" t="t" r="r" b="b"/>
              <a:pathLst>
                <a:path w="744" h="856" extrusionOk="0">
                  <a:moveTo>
                    <a:pt x="0" y="192"/>
                  </a:moveTo>
                  <a:lnTo>
                    <a:pt x="18" y="246"/>
                  </a:lnTo>
                  <a:lnTo>
                    <a:pt x="72" y="282"/>
                  </a:lnTo>
                  <a:lnTo>
                    <a:pt x="72" y="318"/>
                  </a:lnTo>
                  <a:lnTo>
                    <a:pt x="84" y="366"/>
                  </a:lnTo>
                  <a:lnTo>
                    <a:pt x="66" y="402"/>
                  </a:lnTo>
                  <a:lnTo>
                    <a:pt x="72" y="462"/>
                  </a:lnTo>
                  <a:lnTo>
                    <a:pt x="60" y="522"/>
                  </a:lnTo>
                  <a:lnTo>
                    <a:pt x="102" y="576"/>
                  </a:lnTo>
                  <a:lnTo>
                    <a:pt x="138" y="618"/>
                  </a:lnTo>
                  <a:lnTo>
                    <a:pt x="198" y="648"/>
                  </a:lnTo>
                  <a:lnTo>
                    <a:pt x="252" y="696"/>
                  </a:lnTo>
                  <a:lnTo>
                    <a:pt x="282" y="732"/>
                  </a:lnTo>
                  <a:lnTo>
                    <a:pt x="312" y="756"/>
                  </a:lnTo>
                  <a:lnTo>
                    <a:pt x="366" y="750"/>
                  </a:lnTo>
                  <a:lnTo>
                    <a:pt x="390" y="786"/>
                  </a:lnTo>
                  <a:lnTo>
                    <a:pt x="408" y="822"/>
                  </a:lnTo>
                  <a:lnTo>
                    <a:pt x="396" y="856"/>
                  </a:lnTo>
                  <a:lnTo>
                    <a:pt x="446" y="842"/>
                  </a:lnTo>
                  <a:lnTo>
                    <a:pt x="494" y="828"/>
                  </a:lnTo>
                  <a:lnTo>
                    <a:pt x="548" y="824"/>
                  </a:lnTo>
                  <a:lnTo>
                    <a:pt x="600" y="816"/>
                  </a:lnTo>
                  <a:lnTo>
                    <a:pt x="636" y="756"/>
                  </a:lnTo>
                  <a:lnTo>
                    <a:pt x="672" y="720"/>
                  </a:lnTo>
                  <a:lnTo>
                    <a:pt x="714" y="684"/>
                  </a:lnTo>
                  <a:lnTo>
                    <a:pt x="666" y="666"/>
                  </a:lnTo>
                  <a:lnTo>
                    <a:pt x="642" y="612"/>
                  </a:lnTo>
                  <a:lnTo>
                    <a:pt x="612" y="564"/>
                  </a:lnTo>
                  <a:lnTo>
                    <a:pt x="588" y="516"/>
                  </a:lnTo>
                  <a:lnTo>
                    <a:pt x="582" y="474"/>
                  </a:lnTo>
                  <a:lnTo>
                    <a:pt x="600" y="426"/>
                  </a:lnTo>
                  <a:lnTo>
                    <a:pt x="612" y="378"/>
                  </a:lnTo>
                  <a:lnTo>
                    <a:pt x="654" y="336"/>
                  </a:lnTo>
                  <a:lnTo>
                    <a:pt x="696" y="300"/>
                  </a:lnTo>
                  <a:lnTo>
                    <a:pt x="744" y="258"/>
                  </a:lnTo>
                  <a:lnTo>
                    <a:pt x="726" y="242"/>
                  </a:lnTo>
                  <a:lnTo>
                    <a:pt x="714" y="196"/>
                  </a:lnTo>
                  <a:lnTo>
                    <a:pt x="714" y="150"/>
                  </a:lnTo>
                  <a:lnTo>
                    <a:pt x="702" y="108"/>
                  </a:lnTo>
                  <a:lnTo>
                    <a:pt x="636" y="84"/>
                  </a:lnTo>
                  <a:lnTo>
                    <a:pt x="594" y="78"/>
                  </a:lnTo>
                  <a:lnTo>
                    <a:pt x="546" y="78"/>
                  </a:lnTo>
                  <a:lnTo>
                    <a:pt x="498" y="54"/>
                  </a:lnTo>
                  <a:lnTo>
                    <a:pt x="444" y="30"/>
                  </a:lnTo>
                  <a:lnTo>
                    <a:pt x="384" y="6"/>
                  </a:lnTo>
                  <a:lnTo>
                    <a:pt x="324" y="0"/>
                  </a:lnTo>
                  <a:lnTo>
                    <a:pt x="258" y="18"/>
                  </a:lnTo>
                  <a:lnTo>
                    <a:pt x="222" y="54"/>
                  </a:lnTo>
                  <a:lnTo>
                    <a:pt x="180" y="90"/>
                  </a:lnTo>
                  <a:lnTo>
                    <a:pt x="144" y="120"/>
                  </a:lnTo>
                  <a:lnTo>
                    <a:pt x="96" y="108"/>
                  </a:lnTo>
                  <a:lnTo>
                    <a:pt x="48" y="126"/>
                  </a:lnTo>
                  <a:lnTo>
                    <a:pt x="12" y="144"/>
                  </a:lnTo>
                  <a:lnTo>
                    <a:pt x="0" y="19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6" name="Google Shape;322;p20">
              <a:extLst>
                <a:ext uri="{FF2B5EF4-FFF2-40B4-BE49-F238E27FC236}">
                  <a16:creationId xmlns:a16="http://schemas.microsoft.com/office/drawing/2014/main" id="{83708DAF-6362-D5DE-8244-A9AA4F5012D8}"/>
                </a:ext>
              </a:extLst>
            </p:cNvPr>
            <p:cNvSpPr/>
            <p:nvPr/>
          </p:nvSpPr>
          <p:spPr>
            <a:xfrm>
              <a:off x="1850237" y="6272623"/>
              <a:ext cx="317832" cy="437229"/>
            </a:xfrm>
            <a:custGeom>
              <a:avLst/>
              <a:gdLst/>
              <a:ahLst/>
              <a:cxnLst/>
              <a:rect l="l" t="t" r="r" b="b"/>
              <a:pathLst>
                <a:path w="738" h="1054" extrusionOk="0">
                  <a:moveTo>
                    <a:pt x="54" y="730"/>
                  </a:moveTo>
                  <a:lnTo>
                    <a:pt x="54" y="796"/>
                  </a:lnTo>
                  <a:lnTo>
                    <a:pt x="102" y="790"/>
                  </a:lnTo>
                  <a:lnTo>
                    <a:pt x="150" y="772"/>
                  </a:lnTo>
                  <a:lnTo>
                    <a:pt x="174" y="802"/>
                  </a:lnTo>
                  <a:lnTo>
                    <a:pt x="132" y="844"/>
                  </a:lnTo>
                  <a:lnTo>
                    <a:pt x="114" y="886"/>
                  </a:lnTo>
                  <a:lnTo>
                    <a:pt x="66" y="934"/>
                  </a:lnTo>
                  <a:lnTo>
                    <a:pt x="0" y="982"/>
                  </a:lnTo>
                  <a:lnTo>
                    <a:pt x="48" y="1012"/>
                  </a:lnTo>
                  <a:lnTo>
                    <a:pt x="90" y="1018"/>
                  </a:lnTo>
                  <a:lnTo>
                    <a:pt x="138" y="1054"/>
                  </a:lnTo>
                  <a:lnTo>
                    <a:pt x="186" y="1024"/>
                  </a:lnTo>
                  <a:lnTo>
                    <a:pt x="258" y="1012"/>
                  </a:lnTo>
                  <a:lnTo>
                    <a:pt x="324" y="994"/>
                  </a:lnTo>
                  <a:lnTo>
                    <a:pt x="390" y="982"/>
                  </a:lnTo>
                  <a:lnTo>
                    <a:pt x="444" y="928"/>
                  </a:lnTo>
                  <a:lnTo>
                    <a:pt x="498" y="892"/>
                  </a:lnTo>
                  <a:lnTo>
                    <a:pt x="558" y="844"/>
                  </a:lnTo>
                  <a:lnTo>
                    <a:pt x="624" y="790"/>
                  </a:lnTo>
                  <a:lnTo>
                    <a:pt x="660" y="724"/>
                  </a:lnTo>
                  <a:lnTo>
                    <a:pt x="696" y="670"/>
                  </a:lnTo>
                  <a:lnTo>
                    <a:pt x="714" y="622"/>
                  </a:lnTo>
                  <a:lnTo>
                    <a:pt x="720" y="574"/>
                  </a:lnTo>
                  <a:lnTo>
                    <a:pt x="738" y="538"/>
                  </a:lnTo>
                  <a:lnTo>
                    <a:pt x="696" y="508"/>
                  </a:lnTo>
                  <a:lnTo>
                    <a:pt x="654" y="472"/>
                  </a:lnTo>
                  <a:lnTo>
                    <a:pt x="630" y="406"/>
                  </a:lnTo>
                  <a:lnTo>
                    <a:pt x="606" y="364"/>
                  </a:lnTo>
                  <a:lnTo>
                    <a:pt x="576" y="328"/>
                  </a:lnTo>
                  <a:lnTo>
                    <a:pt x="582" y="286"/>
                  </a:lnTo>
                  <a:lnTo>
                    <a:pt x="600" y="244"/>
                  </a:lnTo>
                  <a:lnTo>
                    <a:pt x="600" y="184"/>
                  </a:lnTo>
                  <a:lnTo>
                    <a:pt x="582" y="124"/>
                  </a:lnTo>
                  <a:lnTo>
                    <a:pt x="464" y="58"/>
                  </a:lnTo>
                  <a:lnTo>
                    <a:pt x="414" y="42"/>
                  </a:lnTo>
                  <a:lnTo>
                    <a:pt x="364" y="4"/>
                  </a:lnTo>
                  <a:lnTo>
                    <a:pt x="304" y="0"/>
                  </a:lnTo>
                  <a:lnTo>
                    <a:pt x="250" y="2"/>
                  </a:lnTo>
                  <a:lnTo>
                    <a:pt x="182" y="4"/>
                  </a:lnTo>
                  <a:lnTo>
                    <a:pt x="120" y="18"/>
                  </a:lnTo>
                  <a:lnTo>
                    <a:pt x="120" y="58"/>
                  </a:lnTo>
                  <a:lnTo>
                    <a:pt x="108" y="112"/>
                  </a:lnTo>
                  <a:lnTo>
                    <a:pt x="102" y="184"/>
                  </a:lnTo>
                  <a:lnTo>
                    <a:pt x="96" y="250"/>
                  </a:lnTo>
                  <a:lnTo>
                    <a:pt x="102" y="310"/>
                  </a:lnTo>
                  <a:lnTo>
                    <a:pt x="78" y="394"/>
                  </a:lnTo>
                  <a:lnTo>
                    <a:pt x="84" y="436"/>
                  </a:lnTo>
                  <a:lnTo>
                    <a:pt x="102" y="508"/>
                  </a:lnTo>
                  <a:lnTo>
                    <a:pt x="84" y="550"/>
                  </a:lnTo>
                  <a:lnTo>
                    <a:pt x="54" y="610"/>
                  </a:lnTo>
                  <a:lnTo>
                    <a:pt x="54" y="682"/>
                  </a:lnTo>
                  <a:lnTo>
                    <a:pt x="54" y="73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7" name="Google Shape;323;p20">
              <a:extLst>
                <a:ext uri="{FF2B5EF4-FFF2-40B4-BE49-F238E27FC236}">
                  <a16:creationId xmlns:a16="http://schemas.microsoft.com/office/drawing/2014/main" id="{E5E7DD65-B72C-8B43-5684-366BED3AF9D5}"/>
                </a:ext>
              </a:extLst>
            </p:cNvPr>
            <p:cNvSpPr/>
            <p:nvPr/>
          </p:nvSpPr>
          <p:spPr>
            <a:xfrm>
              <a:off x="1747045" y="5813532"/>
              <a:ext cx="466430" cy="512751"/>
            </a:xfrm>
            <a:custGeom>
              <a:avLst/>
              <a:gdLst/>
              <a:ahLst/>
              <a:cxnLst/>
              <a:rect l="l" t="t" r="r" b="b"/>
              <a:pathLst>
                <a:path w="1092" h="1242" extrusionOk="0">
                  <a:moveTo>
                    <a:pt x="138" y="450"/>
                  </a:moveTo>
                  <a:lnTo>
                    <a:pt x="186" y="432"/>
                  </a:lnTo>
                  <a:lnTo>
                    <a:pt x="216" y="378"/>
                  </a:lnTo>
                  <a:lnTo>
                    <a:pt x="264" y="366"/>
                  </a:lnTo>
                  <a:lnTo>
                    <a:pt x="306" y="366"/>
                  </a:lnTo>
                  <a:lnTo>
                    <a:pt x="348" y="396"/>
                  </a:lnTo>
                  <a:lnTo>
                    <a:pt x="384" y="432"/>
                  </a:lnTo>
                  <a:lnTo>
                    <a:pt x="402" y="474"/>
                  </a:lnTo>
                  <a:lnTo>
                    <a:pt x="462" y="510"/>
                  </a:lnTo>
                  <a:lnTo>
                    <a:pt x="510" y="534"/>
                  </a:lnTo>
                  <a:lnTo>
                    <a:pt x="552" y="558"/>
                  </a:lnTo>
                  <a:lnTo>
                    <a:pt x="606" y="594"/>
                  </a:lnTo>
                  <a:lnTo>
                    <a:pt x="612" y="654"/>
                  </a:lnTo>
                  <a:lnTo>
                    <a:pt x="582" y="696"/>
                  </a:lnTo>
                  <a:lnTo>
                    <a:pt x="516" y="738"/>
                  </a:lnTo>
                  <a:lnTo>
                    <a:pt x="468" y="774"/>
                  </a:lnTo>
                  <a:lnTo>
                    <a:pt x="432" y="816"/>
                  </a:lnTo>
                  <a:lnTo>
                    <a:pt x="396" y="864"/>
                  </a:lnTo>
                  <a:lnTo>
                    <a:pt x="390" y="912"/>
                  </a:lnTo>
                  <a:lnTo>
                    <a:pt x="378" y="966"/>
                  </a:lnTo>
                  <a:lnTo>
                    <a:pt x="360" y="1020"/>
                  </a:lnTo>
                  <a:lnTo>
                    <a:pt x="360" y="1068"/>
                  </a:lnTo>
                  <a:lnTo>
                    <a:pt x="360" y="1128"/>
                  </a:lnTo>
                  <a:lnTo>
                    <a:pt x="426" y="1116"/>
                  </a:lnTo>
                  <a:lnTo>
                    <a:pt x="492" y="1116"/>
                  </a:lnTo>
                  <a:lnTo>
                    <a:pt x="546" y="1110"/>
                  </a:lnTo>
                  <a:lnTo>
                    <a:pt x="606" y="1116"/>
                  </a:lnTo>
                  <a:lnTo>
                    <a:pt x="654" y="1152"/>
                  </a:lnTo>
                  <a:lnTo>
                    <a:pt x="708" y="1170"/>
                  </a:lnTo>
                  <a:lnTo>
                    <a:pt x="768" y="1206"/>
                  </a:lnTo>
                  <a:lnTo>
                    <a:pt x="828" y="1242"/>
                  </a:lnTo>
                  <a:lnTo>
                    <a:pt x="846" y="1194"/>
                  </a:lnTo>
                  <a:lnTo>
                    <a:pt x="864" y="1140"/>
                  </a:lnTo>
                  <a:lnTo>
                    <a:pt x="840" y="1092"/>
                  </a:lnTo>
                  <a:lnTo>
                    <a:pt x="852" y="1050"/>
                  </a:lnTo>
                  <a:lnTo>
                    <a:pt x="912" y="1014"/>
                  </a:lnTo>
                  <a:lnTo>
                    <a:pt x="924" y="984"/>
                  </a:lnTo>
                  <a:lnTo>
                    <a:pt x="912" y="942"/>
                  </a:lnTo>
                  <a:lnTo>
                    <a:pt x="954" y="894"/>
                  </a:lnTo>
                  <a:lnTo>
                    <a:pt x="978" y="846"/>
                  </a:lnTo>
                  <a:lnTo>
                    <a:pt x="1026" y="804"/>
                  </a:lnTo>
                  <a:lnTo>
                    <a:pt x="1062" y="774"/>
                  </a:lnTo>
                  <a:lnTo>
                    <a:pt x="1074" y="732"/>
                  </a:lnTo>
                  <a:lnTo>
                    <a:pt x="1080" y="678"/>
                  </a:lnTo>
                  <a:lnTo>
                    <a:pt x="1092" y="642"/>
                  </a:lnTo>
                  <a:lnTo>
                    <a:pt x="1050" y="594"/>
                  </a:lnTo>
                  <a:lnTo>
                    <a:pt x="990" y="582"/>
                  </a:lnTo>
                  <a:lnTo>
                    <a:pt x="960" y="540"/>
                  </a:lnTo>
                  <a:lnTo>
                    <a:pt x="936" y="504"/>
                  </a:lnTo>
                  <a:lnTo>
                    <a:pt x="900" y="444"/>
                  </a:lnTo>
                  <a:lnTo>
                    <a:pt x="852" y="402"/>
                  </a:lnTo>
                  <a:lnTo>
                    <a:pt x="780" y="366"/>
                  </a:lnTo>
                  <a:lnTo>
                    <a:pt x="706" y="344"/>
                  </a:lnTo>
                  <a:lnTo>
                    <a:pt x="662" y="324"/>
                  </a:lnTo>
                  <a:lnTo>
                    <a:pt x="622" y="286"/>
                  </a:lnTo>
                  <a:lnTo>
                    <a:pt x="572" y="248"/>
                  </a:lnTo>
                  <a:lnTo>
                    <a:pt x="506" y="214"/>
                  </a:lnTo>
                  <a:lnTo>
                    <a:pt x="442" y="214"/>
                  </a:lnTo>
                  <a:lnTo>
                    <a:pt x="390" y="162"/>
                  </a:lnTo>
                  <a:lnTo>
                    <a:pt x="342" y="144"/>
                  </a:lnTo>
                  <a:lnTo>
                    <a:pt x="332" y="112"/>
                  </a:lnTo>
                  <a:lnTo>
                    <a:pt x="320" y="78"/>
                  </a:lnTo>
                  <a:lnTo>
                    <a:pt x="318" y="54"/>
                  </a:lnTo>
                  <a:lnTo>
                    <a:pt x="264" y="36"/>
                  </a:lnTo>
                  <a:lnTo>
                    <a:pt x="228" y="0"/>
                  </a:lnTo>
                  <a:lnTo>
                    <a:pt x="180" y="18"/>
                  </a:lnTo>
                  <a:lnTo>
                    <a:pt x="138" y="36"/>
                  </a:lnTo>
                  <a:lnTo>
                    <a:pt x="102" y="60"/>
                  </a:lnTo>
                  <a:lnTo>
                    <a:pt x="48" y="84"/>
                  </a:lnTo>
                  <a:lnTo>
                    <a:pt x="18" y="138"/>
                  </a:lnTo>
                  <a:lnTo>
                    <a:pt x="0" y="186"/>
                  </a:lnTo>
                  <a:lnTo>
                    <a:pt x="12" y="234"/>
                  </a:lnTo>
                  <a:lnTo>
                    <a:pt x="48" y="270"/>
                  </a:lnTo>
                  <a:lnTo>
                    <a:pt x="84" y="276"/>
                  </a:lnTo>
                  <a:lnTo>
                    <a:pt x="96" y="324"/>
                  </a:lnTo>
                  <a:lnTo>
                    <a:pt x="96" y="372"/>
                  </a:lnTo>
                  <a:lnTo>
                    <a:pt x="120" y="408"/>
                  </a:lnTo>
                  <a:lnTo>
                    <a:pt x="138" y="45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B0F0"/>
                </a:solidFill>
                <a:latin typeface="Aptos" panose="02110004020202020204"/>
                <a:ea typeface="Calibri"/>
                <a:cs typeface="Calibri"/>
                <a:sym typeface="Calibri"/>
              </a:endParaRPr>
            </a:p>
          </p:txBody>
        </p:sp>
        <p:sp>
          <p:nvSpPr>
            <p:cNvPr id="48" name="Google Shape;324;p20">
              <a:extLst>
                <a:ext uri="{FF2B5EF4-FFF2-40B4-BE49-F238E27FC236}">
                  <a16:creationId xmlns:a16="http://schemas.microsoft.com/office/drawing/2014/main" id="{BE2B5022-4341-15E5-CC90-3337E42A230F}"/>
                </a:ext>
              </a:extLst>
            </p:cNvPr>
            <p:cNvSpPr/>
            <p:nvPr/>
          </p:nvSpPr>
          <p:spPr>
            <a:xfrm>
              <a:off x="2807862" y="5364378"/>
              <a:ext cx="365301" cy="528650"/>
            </a:xfrm>
            <a:custGeom>
              <a:avLst/>
              <a:gdLst/>
              <a:ahLst/>
              <a:cxnLst/>
              <a:rect l="l" t="t" r="r" b="b"/>
              <a:pathLst>
                <a:path w="846" h="1278" extrusionOk="0">
                  <a:moveTo>
                    <a:pt x="112" y="292"/>
                  </a:moveTo>
                  <a:lnTo>
                    <a:pt x="120" y="354"/>
                  </a:lnTo>
                  <a:lnTo>
                    <a:pt x="144" y="408"/>
                  </a:lnTo>
                  <a:lnTo>
                    <a:pt x="168" y="444"/>
                  </a:lnTo>
                  <a:lnTo>
                    <a:pt x="174" y="510"/>
                  </a:lnTo>
                  <a:lnTo>
                    <a:pt x="114" y="558"/>
                  </a:lnTo>
                  <a:lnTo>
                    <a:pt x="66" y="576"/>
                  </a:lnTo>
                  <a:lnTo>
                    <a:pt x="24" y="624"/>
                  </a:lnTo>
                  <a:lnTo>
                    <a:pt x="6" y="672"/>
                  </a:lnTo>
                  <a:lnTo>
                    <a:pt x="24" y="720"/>
                  </a:lnTo>
                  <a:lnTo>
                    <a:pt x="60" y="780"/>
                  </a:lnTo>
                  <a:lnTo>
                    <a:pt x="60" y="834"/>
                  </a:lnTo>
                  <a:lnTo>
                    <a:pt x="24" y="852"/>
                  </a:lnTo>
                  <a:lnTo>
                    <a:pt x="0" y="888"/>
                  </a:lnTo>
                  <a:lnTo>
                    <a:pt x="60" y="924"/>
                  </a:lnTo>
                  <a:lnTo>
                    <a:pt x="96" y="972"/>
                  </a:lnTo>
                  <a:lnTo>
                    <a:pt x="90" y="1038"/>
                  </a:lnTo>
                  <a:lnTo>
                    <a:pt x="72" y="1092"/>
                  </a:lnTo>
                  <a:lnTo>
                    <a:pt x="60" y="1146"/>
                  </a:lnTo>
                  <a:lnTo>
                    <a:pt x="36" y="1188"/>
                  </a:lnTo>
                  <a:lnTo>
                    <a:pt x="36" y="1248"/>
                  </a:lnTo>
                  <a:lnTo>
                    <a:pt x="66" y="1260"/>
                  </a:lnTo>
                  <a:lnTo>
                    <a:pt x="102" y="1278"/>
                  </a:lnTo>
                  <a:lnTo>
                    <a:pt x="126" y="1248"/>
                  </a:lnTo>
                  <a:lnTo>
                    <a:pt x="168" y="1206"/>
                  </a:lnTo>
                  <a:lnTo>
                    <a:pt x="198" y="1158"/>
                  </a:lnTo>
                  <a:lnTo>
                    <a:pt x="216" y="1098"/>
                  </a:lnTo>
                  <a:lnTo>
                    <a:pt x="192" y="1044"/>
                  </a:lnTo>
                  <a:lnTo>
                    <a:pt x="210" y="984"/>
                  </a:lnTo>
                  <a:lnTo>
                    <a:pt x="240" y="948"/>
                  </a:lnTo>
                  <a:lnTo>
                    <a:pt x="282" y="936"/>
                  </a:lnTo>
                  <a:lnTo>
                    <a:pt x="342" y="942"/>
                  </a:lnTo>
                  <a:lnTo>
                    <a:pt x="372" y="894"/>
                  </a:lnTo>
                  <a:lnTo>
                    <a:pt x="420" y="864"/>
                  </a:lnTo>
                  <a:lnTo>
                    <a:pt x="480" y="846"/>
                  </a:lnTo>
                  <a:lnTo>
                    <a:pt x="534" y="858"/>
                  </a:lnTo>
                  <a:lnTo>
                    <a:pt x="522" y="900"/>
                  </a:lnTo>
                  <a:lnTo>
                    <a:pt x="558" y="930"/>
                  </a:lnTo>
                  <a:lnTo>
                    <a:pt x="606" y="894"/>
                  </a:lnTo>
                  <a:lnTo>
                    <a:pt x="648" y="864"/>
                  </a:lnTo>
                  <a:lnTo>
                    <a:pt x="678" y="840"/>
                  </a:lnTo>
                  <a:lnTo>
                    <a:pt x="726" y="846"/>
                  </a:lnTo>
                  <a:lnTo>
                    <a:pt x="768" y="896"/>
                  </a:lnTo>
                  <a:lnTo>
                    <a:pt x="778" y="844"/>
                  </a:lnTo>
                  <a:lnTo>
                    <a:pt x="820" y="788"/>
                  </a:lnTo>
                  <a:lnTo>
                    <a:pt x="832" y="722"/>
                  </a:lnTo>
                  <a:lnTo>
                    <a:pt x="816" y="666"/>
                  </a:lnTo>
                  <a:lnTo>
                    <a:pt x="776" y="630"/>
                  </a:lnTo>
                  <a:lnTo>
                    <a:pt x="716" y="580"/>
                  </a:lnTo>
                  <a:lnTo>
                    <a:pt x="702" y="536"/>
                  </a:lnTo>
                  <a:lnTo>
                    <a:pt x="702" y="496"/>
                  </a:lnTo>
                  <a:lnTo>
                    <a:pt x="716" y="454"/>
                  </a:lnTo>
                  <a:lnTo>
                    <a:pt x="756" y="386"/>
                  </a:lnTo>
                  <a:lnTo>
                    <a:pt x="762" y="346"/>
                  </a:lnTo>
                  <a:lnTo>
                    <a:pt x="772" y="312"/>
                  </a:lnTo>
                  <a:lnTo>
                    <a:pt x="808" y="282"/>
                  </a:lnTo>
                  <a:lnTo>
                    <a:pt x="846" y="230"/>
                  </a:lnTo>
                  <a:lnTo>
                    <a:pt x="720" y="154"/>
                  </a:lnTo>
                  <a:lnTo>
                    <a:pt x="676" y="124"/>
                  </a:lnTo>
                  <a:lnTo>
                    <a:pt x="668" y="62"/>
                  </a:lnTo>
                  <a:lnTo>
                    <a:pt x="622" y="44"/>
                  </a:lnTo>
                  <a:lnTo>
                    <a:pt x="580" y="20"/>
                  </a:lnTo>
                  <a:lnTo>
                    <a:pt x="532" y="0"/>
                  </a:lnTo>
                  <a:lnTo>
                    <a:pt x="380" y="44"/>
                  </a:lnTo>
                  <a:lnTo>
                    <a:pt x="320" y="88"/>
                  </a:lnTo>
                  <a:lnTo>
                    <a:pt x="298" y="128"/>
                  </a:lnTo>
                  <a:lnTo>
                    <a:pt x="260" y="182"/>
                  </a:lnTo>
                  <a:lnTo>
                    <a:pt x="262" y="228"/>
                  </a:lnTo>
                  <a:lnTo>
                    <a:pt x="194" y="238"/>
                  </a:lnTo>
                  <a:lnTo>
                    <a:pt x="112" y="29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49" name="Google Shape;325;p20">
              <a:extLst>
                <a:ext uri="{FF2B5EF4-FFF2-40B4-BE49-F238E27FC236}">
                  <a16:creationId xmlns:a16="http://schemas.microsoft.com/office/drawing/2014/main" id="{7F3F1F13-8002-5E99-37E1-16C2F84FD23B}"/>
                </a:ext>
              </a:extLst>
            </p:cNvPr>
            <p:cNvSpPr/>
            <p:nvPr/>
          </p:nvSpPr>
          <p:spPr>
            <a:xfrm>
              <a:off x="1883259" y="5642616"/>
              <a:ext cx="330216" cy="319972"/>
            </a:xfrm>
            <a:custGeom>
              <a:avLst/>
              <a:gdLst/>
              <a:ahLst/>
              <a:cxnLst/>
              <a:rect l="l" t="t" r="r" b="b"/>
              <a:pathLst>
                <a:path w="774" h="774" extrusionOk="0">
                  <a:moveTo>
                    <a:pt x="6" y="444"/>
                  </a:moveTo>
                  <a:lnTo>
                    <a:pt x="0" y="492"/>
                  </a:lnTo>
                  <a:lnTo>
                    <a:pt x="24" y="558"/>
                  </a:lnTo>
                  <a:lnTo>
                    <a:pt x="72" y="576"/>
                  </a:lnTo>
                  <a:lnTo>
                    <a:pt x="126" y="630"/>
                  </a:lnTo>
                  <a:lnTo>
                    <a:pt x="192" y="630"/>
                  </a:lnTo>
                  <a:lnTo>
                    <a:pt x="252" y="660"/>
                  </a:lnTo>
                  <a:lnTo>
                    <a:pt x="300" y="696"/>
                  </a:lnTo>
                  <a:lnTo>
                    <a:pt x="342" y="738"/>
                  </a:lnTo>
                  <a:lnTo>
                    <a:pt x="396" y="762"/>
                  </a:lnTo>
                  <a:lnTo>
                    <a:pt x="450" y="774"/>
                  </a:lnTo>
                  <a:lnTo>
                    <a:pt x="492" y="768"/>
                  </a:lnTo>
                  <a:lnTo>
                    <a:pt x="546" y="738"/>
                  </a:lnTo>
                  <a:lnTo>
                    <a:pt x="612" y="714"/>
                  </a:lnTo>
                  <a:lnTo>
                    <a:pt x="684" y="684"/>
                  </a:lnTo>
                  <a:lnTo>
                    <a:pt x="762" y="678"/>
                  </a:lnTo>
                  <a:lnTo>
                    <a:pt x="774" y="618"/>
                  </a:lnTo>
                  <a:lnTo>
                    <a:pt x="774" y="558"/>
                  </a:lnTo>
                  <a:lnTo>
                    <a:pt x="768" y="504"/>
                  </a:lnTo>
                  <a:lnTo>
                    <a:pt x="738" y="450"/>
                  </a:lnTo>
                  <a:lnTo>
                    <a:pt x="684" y="432"/>
                  </a:lnTo>
                  <a:lnTo>
                    <a:pt x="630" y="390"/>
                  </a:lnTo>
                  <a:lnTo>
                    <a:pt x="600" y="354"/>
                  </a:lnTo>
                  <a:lnTo>
                    <a:pt x="570" y="312"/>
                  </a:lnTo>
                  <a:lnTo>
                    <a:pt x="546" y="270"/>
                  </a:lnTo>
                  <a:lnTo>
                    <a:pt x="510" y="240"/>
                  </a:lnTo>
                  <a:lnTo>
                    <a:pt x="492" y="180"/>
                  </a:lnTo>
                  <a:lnTo>
                    <a:pt x="480" y="138"/>
                  </a:lnTo>
                  <a:lnTo>
                    <a:pt x="462" y="96"/>
                  </a:lnTo>
                  <a:lnTo>
                    <a:pt x="462" y="48"/>
                  </a:lnTo>
                  <a:lnTo>
                    <a:pt x="414" y="18"/>
                  </a:lnTo>
                  <a:lnTo>
                    <a:pt x="372" y="0"/>
                  </a:lnTo>
                  <a:lnTo>
                    <a:pt x="324" y="6"/>
                  </a:lnTo>
                  <a:lnTo>
                    <a:pt x="288" y="24"/>
                  </a:lnTo>
                  <a:lnTo>
                    <a:pt x="294" y="54"/>
                  </a:lnTo>
                  <a:lnTo>
                    <a:pt x="294" y="90"/>
                  </a:lnTo>
                  <a:lnTo>
                    <a:pt x="288" y="138"/>
                  </a:lnTo>
                  <a:lnTo>
                    <a:pt x="306" y="186"/>
                  </a:lnTo>
                  <a:lnTo>
                    <a:pt x="288" y="240"/>
                  </a:lnTo>
                  <a:lnTo>
                    <a:pt x="234" y="288"/>
                  </a:lnTo>
                  <a:lnTo>
                    <a:pt x="186" y="342"/>
                  </a:lnTo>
                  <a:lnTo>
                    <a:pt x="144" y="366"/>
                  </a:lnTo>
                  <a:lnTo>
                    <a:pt x="90" y="408"/>
                  </a:lnTo>
                  <a:lnTo>
                    <a:pt x="42" y="414"/>
                  </a:lnTo>
                  <a:lnTo>
                    <a:pt x="6" y="44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0" name="Google Shape;326;p20">
              <a:extLst>
                <a:ext uri="{FF2B5EF4-FFF2-40B4-BE49-F238E27FC236}">
                  <a16:creationId xmlns:a16="http://schemas.microsoft.com/office/drawing/2014/main" id="{3C8747E9-7774-D131-D786-316DCE26C38B}"/>
                </a:ext>
              </a:extLst>
            </p:cNvPr>
            <p:cNvSpPr/>
            <p:nvPr/>
          </p:nvSpPr>
          <p:spPr>
            <a:xfrm>
              <a:off x="2234113" y="6099719"/>
              <a:ext cx="299258" cy="306061"/>
            </a:xfrm>
            <a:custGeom>
              <a:avLst/>
              <a:gdLst/>
              <a:ahLst/>
              <a:cxnLst/>
              <a:rect l="l" t="t" r="r" b="b"/>
              <a:pathLst>
                <a:path w="696" h="744" extrusionOk="0">
                  <a:moveTo>
                    <a:pt x="0" y="342"/>
                  </a:moveTo>
                  <a:lnTo>
                    <a:pt x="18" y="402"/>
                  </a:lnTo>
                  <a:lnTo>
                    <a:pt x="36" y="462"/>
                  </a:lnTo>
                  <a:lnTo>
                    <a:pt x="66" y="516"/>
                  </a:lnTo>
                  <a:lnTo>
                    <a:pt x="102" y="558"/>
                  </a:lnTo>
                  <a:lnTo>
                    <a:pt x="156" y="588"/>
                  </a:lnTo>
                  <a:lnTo>
                    <a:pt x="216" y="564"/>
                  </a:lnTo>
                  <a:lnTo>
                    <a:pt x="264" y="564"/>
                  </a:lnTo>
                  <a:lnTo>
                    <a:pt x="312" y="588"/>
                  </a:lnTo>
                  <a:lnTo>
                    <a:pt x="294" y="630"/>
                  </a:lnTo>
                  <a:lnTo>
                    <a:pt x="300" y="690"/>
                  </a:lnTo>
                  <a:lnTo>
                    <a:pt x="324" y="744"/>
                  </a:lnTo>
                  <a:lnTo>
                    <a:pt x="378" y="720"/>
                  </a:lnTo>
                  <a:lnTo>
                    <a:pt x="438" y="684"/>
                  </a:lnTo>
                  <a:lnTo>
                    <a:pt x="504" y="666"/>
                  </a:lnTo>
                  <a:lnTo>
                    <a:pt x="564" y="642"/>
                  </a:lnTo>
                  <a:lnTo>
                    <a:pt x="612" y="630"/>
                  </a:lnTo>
                  <a:lnTo>
                    <a:pt x="648" y="612"/>
                  </a:lnTo>
                  <a:lnTo>
                    <a:pt x="696" y="540"/>
                  </a:lnTo>
                  <a:lnTo>
                    <a:pt x="684" y="492"/>
                  </a:lnTo>
                  <a:lnTo>
                    <a:pt x="678" y="444"/>
                  </a:lnTo>
                  <a:lnTo>
                    <a:pt x="660" y="390"/>
                  </a:lnTo>
                  <a:lnTo>
                    <a:pt x="636" y="336"/>
                  </a:lnTo>
                  <a:lnTo>
                    <a:pt x="618" y="276"/>
                  </a:lnTo>
                  <a:lnTo>
                    <a:pt x="606" y="228"/>
                  </a:lnTo>
                  <a:lnTo>
                    <a:pt x="528" y="186"/>
                  </a:lnTo>
                  <a:lnTo>
                    <a:pt x="480" y="150"/>
                  </a:lnTo>
                  <a:lnTo>
                    <a:pt x="462" y="102"/>
                  </a:lnTo>
                  <a:lnTo>
                    <a:pt x="423" y="42"/>
                  </a:lnTo>
                  <a:lnTo>
                    <a:pt x="384" y="0"/>
                  </a:lnTo>
                  <a:lnTo>
                    <a:pt x="342" y="30"/>
                  </a:lnTo>
                  <a:lnTo>
                    <a:pt x="300" y="102"/>
                  </a:lnTo>
                  <a:lnTo>
                    <a:pt x="288" y="174"/>
                  </a:lnTo>
                  <a:lnTo>
                    <a:pt x="234" y="252"/>
                  </a:lnTo>
                  <a:lnTo>
                    <a:pt x="156" y="276"/>
                  </a:lnTo>
                  <a:lnTo>
                    <a:pt x="96" y="264"/>
                  </a:lnTo>
                  <a:lnTo>
                    <a:pt x="48" y="312"/>
                  </a:lnTo>
                  <a:lnTo>
                    <a:pt x="0" y="34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1" name="Google Shape;327;p20">
              <a:extLst>
                <a:ext uri="{FF2B5EF4-FFF2-40B4-BE49-F238E27FC236}">
                  <a16:creationId xmlns:a16="http://schemas.microsoft.com/office/drawing/2014/main" id="{57F8CE99-A5C3-842C-CCDE-6078B53A2A0D}"/>
                </a:ext>
              </a:extLst>
            </p:cNvPr>
            <p:cNvSpPr/>
            <p:nvPr/>
          </p:nvSpPr>
          <p:spPr>
            <a:xfrm>
              <a:off x="2238240" y="5602867"/>
              <a:ext cx="538665" cy="260350"/>
            </a:xfrm>
            <a:custGeom>
              <a:avLst/>
              <a:gdLst/>
              <a:ahLst/>
              <a:cxnLst/>
              <a:rect l="l" t="t" r="r" b="b"/>
              <a:pathLst>
                <a:path w="1254" h="630" extrusionOk="0">
                  <a:moveTo>
                    <a:pt x="0" y="84"/>
                  </a:moveTo>
                  <a:lnTo>
                    <a:pt x="18" y="132"/>
                  </a:lnTo>
                  <a:lnTo>
                    <a:pt x="30" y="192"/>
                  </a:lnTo>
                  <a:lnTo>
                    <a:pt x="78" y="222"/>
                  </a:lnTo>
                  <a:lnTo>
                    <a:pt x="132" y="258"/>
                  </a:lnTo>
                  <a:lnTo>
                    <a:pt x="174" y="306"/>
                  </a:lnTo>
                  <a:lnTo>
                    <a:pt x="204" y="354"/>
                  </a:lnTo>
                  <a:lnTo>
                    <a:pt x="252" y="396"/>
                  </a:lnTo>
                  <a:lnTo>
                    <a:pt x="300" y="396"/>
                  </a:lnTo>
                  <a:lnTo>
                    <a:pt x="336" y="426"/>
                  </a:lnTo>
                  <a:lnTo>
                    <a:pt x="348" y="474"/>
                  </a:lnTo>
                  <a:lnTo>
                    <a:pt x="390" y="516"/>
                  </a:lnTo>
                  <a:lnTo>
                    <a:pt x="438" y="522"/>
                  </a:lnTo>
                  <a:lnTo>
                    <a:pt x="492" y="528"/>
                  </a:lnTo>
                  <a:lnTo>
                    <a:pt x="540" y="510"/>
                  </a:lnTo>
                  <a:lnTo>
                    <a:pt x="600" y="504"/>
                  </a:lnTo>
                  <a:lnTo>
                    <a:pt x="672" y="486"/>
                  </a:lnTo>
                  <a:lnTo>
                    <a:pt x="744" y="486"/>
                  </a:lnTo>
                  <a:lnTo>
                    <a:pt x="810" y="504"/>
                  </a:lnTo>
                  <a:lnTo>
                    <a:pt x="852" y="540"/>
                  </a:lnTo>
                  <a:lnTo>
                    <a:pt x="894" y="564"/>
                  </a:lnTo>
                  <a:lnTo>
                    <a:pt x="930" y="594"/>
                  </a:lnTo>
                  <a:lnTo>
                    <a:pt x="972" y="630"/>
                  </a:lnTo>
                  <a:lnTo>
                    <a:pt x="1026" y="624"/>
                  </a:lnTo>
                  <a:lnTo>
                    <a:pt x="1074" y="618"/>
                  </a:lnTo>
                  <a:lnTo>
                    <a:pt x="1116" y="624"/>
                  </a:lnTo>
                  <a:lnTo>
                    <a:pt x="1152" y="606"/>
                  </a:lnTo>
                  <a:lnTo>
                    <a:pt x="1188" y="582"/>
                  </a:lnTo>
                  <a:lnTo>
                    <a:pt x="1206" y="564"/>
                  </a:lnTo>
                  <a:lnTo>
                    <a:pt x="1230" y="540"/>
                  </a:lnTo>
                  <a:lnTo>
                    <a:pt x="1254" y="498"/>
                  </a:lnTo>
                  <a:lnTo>
                    <a:pt x="1246" y="417"/>
                  </a:lnTo>
                  <a:lnTo>
                    <a:pt x="1218" y="456"/>
                  </a:lnTo>
                  <a:lnTo>
                    <a:pt x="1158" y="420"/>
                  </a:lnTo>
                  <a:lnTo>
                    <a:pt x="1086" y="390"/>
                  </a:lnTo>
                  <a:lnTo>
                    <a:pt x="1044" y="378"/>
                  </a:lnTo>
                  <a:lnTo>
                    <a:pt x="1008" y="318"/>
                  </a:lnTo>
                  <a:lnTo>
                    <a:pt x="1008" y="276"/>
                  </a:lnTo>
                  <a:lnTo>
                    <a:pt x="1014" y="198"/>
                  </a:lnTo>
                  <a:lnTo>
                    <a:pt x="1002" y="132"/>
                  </a:lnTo>
                  <a:lnTo>
                    <a:pt x="936" y="84"/>
                  </a:lnTo>
                  <a:lnTo>
                    <a:pt x="876" y="60"/>
                  </a:lnTo>
                  <a:lnTo>
                    <a:pt x="860" y="22"/>
                  </a:lnTo>
                  <a:lnTo>
                    <a:pt x="828" y="24"/>
                  </a:lnTo>
                  <a:lnTo>
                    <a:pt x="756" y="30"/>
                  </a:lnTo>
                  <a:lnTo>
                    <a:pt x="690" y="48"/>
                  </a:lnTo>
                  <a:lnTo>
                    <a:pt x="648" y="60"/>
                  </a:lnTo>
                  <a:lnTo>
                    <a:pt x="618" y="96"/>
                  </a:lnTo>
                  <a:lnTo>
                    <a:pt x="630" y="132"/>
                  </a:lnTo>
                  <a:lnTo>
                    <a:pt x="654" y="174"/>
                  </a:lnTo>
                  <a:lnTo>
                    <a:pt x="666" y="204"/>
                  </a:lnTo>
                  <a:lnTo>
                    <a:pt x="636" y="234"/>
                  </a:lnTo>
                  <a:lnTo>
                    <a:pt x="606" y="258"/>
                  </a:lnTo>
                  <a:lnTo>
                    <a:pt x="552" y="270"/>
                  </a:lnTo>
                  <a:lnTo>
                    <a:pt x="522" y="264"/>
                  </a:lnTo>
                  <a:lnTo>
                    <a:pt x="498" y="222"/>
                  </a:lnTo>
                  <a:lnTo>
                    <a:pt x="474" y="180"/>
                  </a:lnTo>
                  <a:lnTo>
                    <a:pt x="426" y="144"/>
                  </a:lnTo>
                  <a:lnTo>
                    <a:pt x="360" y="174"/>
                  </a:lnTo>
                  <a:lnTo>
                    <a:pt x="324" y="162"/>
                  </a:lnTo>
                  <a:lnTo>
                    <a:pt x="300" y="120"/>
                  </a:lnTo>
                  <a:lnTo>
                    <a:pt x="270" y="90"/>
                  </a:lnTo>
                  <a:lnTo>
                    <a:pt x="246" y="42"/>
                  </a:lnTo>
                  <a:lnTo>
                    <a:pt x="210" y="0"/>
                  </a:lnTo>
                  <a:lnTo>
                    <a:pt x="162" y="12"/>
                  </a:lnTo>
                  <a:lnTo>
                    <a:pt x="126" y="30"/>
                  </a:lnTo>
                  <a:lnTo>
                    <a:pt x="72" y="42"/>
                  </a:lnTo>
                  <a:lnTo>
                    <a:pt x="54" y="60"/>
                  </a:lnTo>
                  <a:lnTo>
                    <a:pt x="12" y="60"/>
                  </a:lnTo>
                  <a:lnTo>
                    <a:pt x="0" y="8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2" name="Google Shape;328;p20">
              <a:extLst>
                <a:ext uri="{FF2B5EF4-FFF2-40B4-BE49-F238E27FC236}">
                  <a16:creationId xmlns:a16="http://schemas.microsoft.com/office/drawing/2014/main" id="{B06594A8-1027-48C3-F4CC-F573E02A7A4D}"/>
                </a:ext>
              </a:extLst>
            </p:cNvPr>
            <p:cNvSpPr/>
            <p:nvPr/>
          </p:nvSpPr>
          <p:spPr>
            <a:xfrm>
              <a:off x="2475583" y="5910915"/>
              <a:ext cx="328151" cy="228552"/>
            </a:xfrm>
            <a:custGeom>
              <a:avLst/>
              <a:gdLst/>
              <a:ahLst/>
              <a:cxnLst/>
              <a:rect l="l" t="t" r="r" b="b"/>
              <a:pathLst>
                <a:path w="762" h="552" extrusionOk="0">
                  <a:moveTo>
                    <a:pt x="99" y="198"/>
                  </a:moveTo>
                  <a:lnTo>
                    <a:pt x="162" y="228"/>
                  </a:lnTo>
                  <a:lnTo>
                    <a:pt x="204" y="312"/>
                  </a:lnTo>
                  <a:lnTo>
                    <a:pt x="258" y="372"/>
                  </a:lnTo>
                  <a:lnTo>
                    <a:pt x="330" y="408"/>
                  </a:lnTo>
                  <a:lnTo>
                    <a:pt x="384" y="456"/>
                  </a:lnTo>
                  <a:lnTo>
                    <a:pt x="432" y="486"/>
                  </a:lnTo>
                  <a:lnTo>
                    <a:pt x="462" y="516"/>
                  </a:lnTo>
                  <a:lnTo>
                    <a:pt x="510" y="552"/>
                  </a:lnTo>
                  <a:lnTo>
                    <a:pt x="558" y="552"/>
                  </a:lnTo>
                  <a:lnTo>
                    <a:pt x="594" y="528"/>
                  </a:lnTo>
                  <a:lnTo>
                    <a:pt x="624" y="480"/>
                  </a:lnTo>
                  <a:lnTo>
                    <a:pt x="612" y="450"/>
                  </a:lnTo>
                  <a:lnTo>
                    <a:pt x="576" y="420"/>
                  </a:lnTo>
                  <a:lnTo>
                    <a:pt x="564" y="372"/>
                  </a:lnTo>
                  <a:lnTo>
                    <a:pt x="624" y="366"/>
                  </a:lnTo>
                  <a:lnTo>
                    <a:pt x="678" y="348"/>
                  </a:lnTo>
                  <a:lnTo>
                    <a:pt x="714" y="294"/>
                  </a:lnTo>
                  <a:lnTo>
                    <a:pt x="762" y="240"/>
                  </a:lnTo>
                  <a:lnTo>
                    <a:pt x="750" y="174"/>
                  </a:lnTo>
                  <a:lnTo>
                    <a:pt x="714" y="138"/>
                  </a:lnTo>
                  <a:lnTo>
                    <a:pt x="666" y="96"/>
                  </a:lnTo>
                  <a:lnTo>
                    <a:pt x="600" y="72"/>
                  </a:lnTo>
                  <a:lnTo>
                    <a:pt x="540" y="78"/>
                  </a:lnTo>
                  <a:lnTo>
                    <a:pt x="480" y="66"/>
                  </a:lnTo>
                  <a:lnTo>
                    <a:pt x="420" y="36"/>
                  </a:lnTo>
                  <a:lnTo>
                    <a:pt x="360" y="24"/>
                  </a:lnTo>
                  <a:lnTo>
                    <a:pt x="300" y="12"/>
                  </a:lnTo>
                  <a:lnTo>
                    <a:pt x="240" y="0"/>
                  </a:lnTo>
                  <a:lnTo>
                    <a:pt x="186" y="6"/>
                  </a:lnTo>
                  <a:lnTo>
                    <a:pt x="132" y="30"/>
                  </a:lnTo>
                  <a:lnTo>
                    <a:pt x="78" y="36"/>
                  </a:lnTo>
                  <a:lnTo>
                    <a:pt x="24" y="30"/>
                  </a:lnTo>
                  <a:lnTo>
                    <a:pt x="0" y="60"/>
                  </a:lnTo>
                  <a:lnTo>
                    <a:pt x="0" y="78"/>
                  </a:lnTo>
                  <a:lnTo>
                    <a:pt x="24" y="108"/>
                  </a:lnTo>
                  <a:lnTo>
                    <a:pt x="60" y="126"/>
                  </a:lnTo>
                  <a:lnTo>
                    <a:pt x="90" y="156"/>
                  </a:lnTo>
                  <a:lnTo>
                    <a:pt x="99" y="198"/>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3" name="Google Shape;329;p20">
              <a:extLst>
                <a:ext uri="{FF2B5EF4-FFF2-40B4-BE49-F238E27FC236}">
                  <a16:creationId xmlns:a16="http://schemas.microsoft.com/office/drawing/2014/main" id="{A287A153-74A8-E2A8-638E-D8409A94CA86}"/>
                </a:ext>
              </a:extLst>
            </p:cNvPr>
            <p:cNvSpPr/>
            <p:nvPr/>
          </p:nvSpPr>
          <p:spPr>
            <a:xfrm>
              <a:off x="2413669" y="1405462"/>
              <a:ext cx="297194" cy="232526"/>
            </a:xfrm>
            <a:custGeom>
              <a:avLst/>
              <a:gdLst/>
              <a:ahLst/>
              <a:cxnLst/>
              <a:rect l="l" t="t" r="r" b="b"/>
              <a:pathLst>
                <a:path w="692" h="566" extrusionOk="0">
                  <a:moveTo>
                    <a:pt x="692" y="186"/>
                  </a:moveTo>
                  <a:lnTo>
                    <a:pt x="638" y="198"/>
                  </a:lnTo>
                  <a:lnTo>
                    <a:pt x="586" y="180"/>
                  </a:lnTo>
                  <a:lnTo>
                    <a:pt x="560" y="202"/>
                  </a:lnTo>
                  <a:lnTo>
                    <a:pt x="528" y="220"/>
                  </a:lnTo>
                  <a:lnTo>
                    <a:pt x="488" y="186"/>
                  </a:lnTo>
                  <a:lnTo>
                    <a:pt x="450" y="146"/>
                  </a:lnTo>
                  <a:lnTo>
                    <a:pt x="388" y="108"/>
                  </a:lnTo>
                  <a:lnTo>
                    <a:pt x="340" y="88"/>
                  </a:lnTo>
                  <a:lnTo>
                    <a:pt x="300" y="50"/>
                  </a:lnTo>
                  <a:lnTo>
                    <a:pt x="282" y="24"/>
                  </a:lnTo>
                  <a:lnTo>
                    <a:pt x="258" y="0"/>
                  </a:lnTo>
                  <a:lnTo>
                    <a:pt x="178" y="0"/>
                  </a:lnTo>
                  <a:lnTo>
                    <a:pt x="136" y="28"/>
                  </a:lnTo>
                  <a:lnTo>
                    <a:pt x="110" y="48"/>
                  </a:lnTo>
                  <a:lnTo>
                    <a:pt x="74" y="80"/>
                  </a:lnTo>
                  <a:lnTo>
                    <a:pt x="34" y="110"/>
                  </a:lnTo>
                  <a:lnTo>
                    <a:pt x="0" y="146"/>
                  </a:lnTo>
                  <a:lnTo>
                    <a:pt x="8" y="178"/>
                  </a:lnTo>
                  <a:lnTo>
                    <a:pt x="28" y="204"/>
                  </a:lnTo>
                  <a:lnTo>
                    <a:pt x="56" y="236"/>
                  </a:lnTo>
                  <a:lnTo>
                    <a:pt x="92" y="222"/>
                  </a:lnTo>
                  <a:lnTo>
                    <a:pt x="126" y="236"/>
                  </a:lnTo>
                  <a:lnTo>
                    <a:pt x="158" y="260"/>
                  </a:lnTo>
                  <a:lnTo>
                    <a:pt x="190" y="286"/>
                  </a:lnTo>
                  <a:lnTo>
                    <a:pt x="240" y="300"/>
                  </a:lnTo>
                  <a:lnTo>
                    <a:pt x="242" y="346"/>
                  </a:lnTo>
                  <a:lnTo>
                    <a:pt x="238" y="400"/>
                  </a:lnTo>
                  <a:lnTo>
                    <a:pt x="222" y="430"/>
                  </a:lnTo>
                  <a:lnTo>
                    <a:pt x="214" y="466"/>
                  </a:lnTo>
                  <a:lnTo>
                    <a:pt x="202" y="496"/>
                  </a:lnTo>
                  <a:lnTo>
                    <a:pt x="198" y="530"/>
                  </a:lnTo>
                  <a:lnTo>
                    <a:pt x="206" y="566"/>
                  </a:lnTo>
                  <a:lnTo>
                    <a:pt x="248" y="566"/>
                  </a:lnTo>
                  <a:lnTo>
                    <a:pt x="298" y="548"/>
                  </a:lnTo>
                  <a:lnTo>
                    <a:pt x="332" y="520"/>
                  </a:lnTo>
                  <a:lnTo>
                    <a:pt x="356" y="480"/>
                  </a:lnTo>
                  <a:lnTo>
                    <a:pt x="400" y="448"/>
                  </a:lnTo>
                  <a:lnTo>
                    <a:pt x="446" y="396"/>
                  </a:lnTo>
                  <a:lnTo>
                    <a:pt x="480" y="350"/>
                  </a:lnTo>
                  <a:lnTo>
                    <a:pt x="518" y="314"/>
                  </a:lnTo>
                  <a:lnTo>
                    <a:pt x="560" y="304"/>
                  </a:lnTo>
                  <a:lnTo>
                    <a:pt x="610" y="276"/>
                  </a:lnTo>
                  <a:lnTo>
                    <a:pt x="648" y="246"/>
                  </a:lnTo>
                  <a:lnTo>
                    <a:pt x="692" y="186"/>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4" name="Google Shape;330;p20">
              <a:extLst>
                <a:ext uri="{FF2B5EF4-FFF2-40B4-BE49-F238E27FC236}">
                  <a16:creationId xmlns:a16="http://schemas.microsoft.com/office/drawing/2014/main" id="{A370C3A7-7C8E-4F17-F5CB-7DE2580721C6}"/>
                </a:ext>
              </a:extLst>
            </p:cNvPr>
            <p:cNvSpPr/>
            <p:nvPr/>
          </p:nvSpPr>
          <p:spPr>
            <a:xfrm>
              <a:off x="2143304" y="1057666"/>
              <a:ext cx="297194" cy="312024"/>
            </a:xfrm>
            <a:custGeom>
              <a:avLst/>
              <a:gdLst/>
              <a:ahLst/>
              <a:cxnLst/>
              <a:rect l="l" t="t" r="r" b="b"/>
              <a:pathLst>
                <a:path w="691" h="758" extrusionOk="0">
                  <a:moveTo>
                    <a:pt x="691" y="612"/>
                  </a:moveTo>
                  <a:lnTo>
                    <a:pt x="661" y="576"/>
                  </a:lnTo>
                  <a:lnTo>
                    <a:pt x="637" y="540"/>
                  </a:lnTo>
                  <a:lnTo>
                    <a:pt x="625" y="492"/>
                  </a:lnTo>
                  <a:lnTo>
                    <a:pt x="613" y="450"/>
                  </a:lnTo>
                  <a:lnTo>
                    <a:pt x="613" y="408"/>
                  </a:lnTo>
                  <a:lnTo>
                    <a:pt x="625" y="384"/>
                  </a:lnTo>
                  <a:lnTo>
                    <a:pt x="637" y="342"/>
                  </a:lnTo>
                  <a:lnTo>
                    <a:pt x="589" y="318"/>
                  </a:lnTo>
                  <a:lnTo>
                    <a:pt x="559" y="312"/>
                  </a:lnTo>
                  <a:lnTo>
                    <a:pt x="523" y="336"/>
                  </a:lnTo>
                  <a:lnTo>
                    <a:pt x="487" y="306"/>
                  </a:lnTo>
                  <a:lnTo>
                    <a:pt x="457" y="264"/>
                  </a:lnTo>
                  <a:lnTo>
                    <a:pt x="505" y="228"/>
                  </a:lnTo>
                  <a:lnTo>
                    <a:pt x="493" y="170"/>
                  </a:lnTo>
                  <a:lnTo>
                    <a:pt x="432" y="152"/>
                  </a:lnTo>
                  <a:lnTo>
                    <a:pt x="387" y="132"/>
                  </a:lnTo>
                  <a:lnTo>
                    <a:pt x="331" y="126"/>
                  </a:lnTo>
                  <a:lnTo>
                    <a:pt x="286" y="138"/>
                  </a:lnTo>
                  <a:lnTo>
                    <a:pt x="238" y="144"/>
                  </a:lnTo>
                  <a:lnTo>
                    <a:pt x="196" y="123"/>
                  </a:lnTo>
                  <a:lnTo>
                    <a:pt x="162" y="84"/>
                  </a:lnTo>
                  <a:lnTo>
                    <a:pt x="136" y="42"/>
                  </a:lnTo>
                  <a:lnTo>
                    <a:pt x="103" y="0"/>
                  </a:lnTo>
                  <a:lnTo>
                    <a:pt x="72" y="44"/>
                  </a:lnTo>
                  <a:lnTo>
                    <a:pt x="30" y="59"/>
                  </a:lnTo>
                  <a:lnTo>
                    <a:pt x="13" y="105"/>
                  </a:lnTo>
                  <a:lnTo>
                    <a:pt x="12" y="159"/>
                  </a:lnTo>
                  <a:lnTo>
                    <a:pt x="0" y="212"/>
                  </a:lnTo>
                  <a:lnTo>
                    <a:pt x="15" y="258"/>
                  </a:lnTo>
                  <a:lnTo>
                    <a:pt x="31" y="287"/>
                  </a:lnTo>
                  <a:lnTo>
                    <a:pt x="73" y="279"/>
                  </a:lnTo>
                  <a:lnTo>
                    <a:pt x="112" y="269"/>
                  </a:lnTo>
                  <a:lnTo>
                    <a:pt x="159" y="278"/>
                  </a:lnTo>
                  <a:lnTo>
                    <a:pt x="223" y="326"/>
                  </a:lnTo>
                  <a:lnTo>
                    <a:pt x="193" y="386"/>
                  </a:lnTo>
                  <a:lnTo>
                    <a:pt x="198" y="443"/>
                  </a:lnTo>
                  <a:lnTo>
                    <a:pt x="217" y="497"/>
                  </a:lnTo>
                  <a:lnTo>
                    <a:pt x="244" y="536"/>
                  </a:lnTo>
                  <a:lnTo>
                    <a:pt x="297" y="558"/>
                  </a:lnTo>
                  <a:lnTo>
                    <a:pt x="349" y="612"/>
                  </a:lnTo>
                  <a:lnTo>
                    <a:pt x="369" y="681"/>
                  </a:lnTo>
                  <a:lnTo>
                    <a:pt x="415" y="717"/>
                  </a:lnTo>
                  <a:lnTo>
                    <a:pt x="444" y="743"/>
                  </a:lnTo>
                  <a:lnTo>
                    <a:pt x="487" y="758"/>
                  </a:lnTo>
                  <a:lnTo>
                    <a:pt x="495" y="729"/>
                  </a:lnTo>
                  <a:lnTo>
                    <a:pt x="520" y="666"/>
                  </a:lnTo>
                  <a:lnTo>
                    <a:pt x="574" y="654"/>
                  </a:lnTo>
                  <a:lnTo>
                    <a:pt x="630" y="630"/>
                  </a:lnTo>
                  <a:lnTo>
                    <a:pt x="691" y="61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5" name="Google Shape;331;p20">
              <a:extLst>
                <a:ext uri="{FF2B5EF4-FFF2-40B4-BE49-F238E27FC236}">
                  <a16:creationId xmlns:a16="http://schemas.microsoft.com/office/drawing/2014/main" id="{BBC91EA1-BE7D-CBFD-7242-A55E84644F30}"/>
                </a:ext>
              </a:extLst>
            </p:cNvPr>
            <p:cNvSpPr/>
            <p:nvPr/>
          </p:nvSpPr>
          <p:spPr>
            <a:xfrm>
              <a:off x="2351752" y="1310067"/>
              <a:ext cx="171299" cy="155018"/>
            </a:xfrm>
            <a:custGeom>
              <a:avLst/>
              <a:gdLst/>
              <a:ahLst/>
              <a:cxnLst/>
              <a:rect l="l" t="t" r="r" b="b"/>
              <a:pathLst>
                <a:path w="402" h="371" extrusionOk="0">
                  <a:moveTo>
                    <a:pt x="402" y="227"/>
                  </a:moveTo>
                  <a:lnTo>
                    <a:pt x="392" y="191"/>
                  </a:lnTo>
                  <a:lnTo>
                    <a:pt x="368" y="145"/>
                  </a:lnTo>
                  <a:lnTo>
                    <a:pt x="326" y="115"/>
                  </a:lnTo>
                  <a:lnTo>
                    <a:pt x="288" y="101"/>
                  </a:lnTo>
                  <a:lnTo>
                    <a:pt x="266" y="77"/>
                  </a:lnTo>
                  <a:lnTo>
                    <a:pt x="248" y="49"/>
                  </a:lnTo>
                  <a:lnTo>
                    <a:pt x="238" y="15"/>
                  </a:lnTo>
                  <a:lnTo>
                    <a:pt x="201" y="0"/>
                  </a:lnTo>
                  <a:lnTo>
                    <a:pt x="146" y="19"/>
                  </a:lnTo>
                  <a:lnTo>
                    <a:pt x="84" y="43"/>
                  </a:lnTo>
                  <a:lnTo>
                    <a:pt x="32" y="53"/>
                  </a:lnTo>
                  <a:lnTo>
                    <a:pt x="20" y="83"/>
                  </a:lnTo>
                  <a:lnTo>
                    <a:pt x="8" y="119"/>
                  </a:lnTo>
                  <a:lnTo>
                    <a:pt x="0" y="149"/>
                  </a:lnTo>
                  <a:lnTo>
                    <a:pt x="10" y="183"/>
                  </a:lnTo>
                  <a:lnTo>
                    <a:pt x="20" y="223"/>
                  </a:lnTo>
                  <a:lnTo>
                    <a:pt x="24" y="261"/>
                  </a:lnTo>
                  <a:lnTo>
                    <a:pt x="6" y="293"/>
                  </a:lnTo>
                  <a:lnTo>
                    <a:pt x="60" y="323"/>
                  </a:lnTo>
                  <a:lnTo>
                    <a:pt x="96" y="347"/>
                  </a:lnTo>
                  <a:lnTo>
                    <a:pt x="144" y="371"/>
                  </a:lnTo>
                  <a:lnTo>
                    <a:pt x="180" y="335"/>
                  </a:lnTo>
                  <a:lnTo>
                    <a:pt x="234" y="293"/>
                  </a:lnTo>
                  <a:lnTo>
                    <a:pt x="276" y="257"/>
                  </a:lnTo>
                  <a:lnTo>
                    <a:pt x="324" y="227"/>
                  </a:lnTo>
                  <a:lnTo>
                    <a:pt x="402" y="227"/>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6" name="Google Shape;332;p20">
              <a:extLst>
                <a:ext uri="{FF2B5EF4-FFF2-40B4-BE49-F238E27FC236}">
                  <a16:creationId xmlns:a16="http://schemas.microsoft.com/office/drawing/2014/main" id="{11BB427A-100F-5687-B78E-60C90D78D59F}"/>
                </a:ext>
              </a:extLst>
            </p:cNvPr>
            <p:cNvSpPr/>
            <p:nvPr/>
          </p:nvSpPr>
          <p:spPr>
            <a:xfrm>
              <a:off x="2419859" y="1081515"/>
              <a:ext cx="171300" cy="115269"/>
            </a:xfrm>
            <a:custGeom>
              <a:avLst/>
              <a:gdLst/>
              <a:ahLst/>
              <a:cxnLst/>
              <a:rect l="l" t="t" r="r" b="b"/>
              <a:pathLst>
                <a:path w="399" h="277" extrusionOk="0">
                  <a:moveTo>
                    <a:pt x="399" y="205"/>
                  </a:moveTo>
                  <a:lnTo>
                    <a:pt x="391" y="181"/>
                  </a:lnTo>
                  <a:lnTo>
                    <a:pt x="366" y="139"/>
                  </a:lnTo>
                  <a:lnTo>
                    <a:pt x="351" y="87"/>
                  </a:lnTo>
                  <a:lnTo>
                    <a:pt x="274" y="55"/>
                  </a:lnTo>
                  <a:lnTo>
                    <a:pt x="198" y="30"/>
                  </a:lnTo>
                  <a:lnTo>
                    <a:pt x="120" y="31"/>
                  </a:lnTo>
                  <a:lnTo>
                    <a:pt x="82" y="3"/>
                  </a:lnTo>
                  <a:lnTo>
                    <a:pt x="21" y="0"/>
                  </a:lnTo>
                  <a:lnTo>
                    <a:pt x="2" y="11"/>
                  </a:lnTo>
                  <a:lnTo>
                    <a:pt x="0" y="47"/>
                  </a:lnTo>
                  <a:lnTo>
                    <a:pt x="2" y="69"/>
                  </a:lnTo>
                  <a:lnTo>
                    <a:pt x="8" y="99"/>
                  </a:lnTo>
                  <a:lnTo>
                    <a:pt x="22" y="123"/>
                  </a:lnTo>
                  <a:lnTo>
                    <a:pt x="64" y="169"/>
                  </a:lnTo>
                  <a:lnTo>
                    <a:pt x="88" y="217"/>
                  </a:lnTo>
                  <a:lnTo>
                    <a:pt x="130" y="241"/>
                  </a:lnTo>
                  <a:lnTo>
                    <a:pt x="190" y="253"/>
                  </a:lnTo>
                  <a:lnTo>
                    <a:pt x="244" y="277"/>
                  </a:lnTo>
                  <a:lnTo>
                    <a:pt x="279" y="256"/>
                  </a:lnTo>
                  <a:lnTo>
                    <a:pt x="288" y="240"/>
                  </a:lnTo>
                  <a:lnTo>
                    <a:pt x="333" y="225"/>
                  </a:lnTo>
                  <a:lnTo>
                    <a:pt x="399" y="205"/>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7" name="Google Shape;333;p20">
              <a:extLst>
                <a:ext uri="{FF2B5EF4-FFF2-40B4-BE49-F238E27FC236}">
                  <a16:creationId xmlns:a16="http://schemas.microsoft.com/office/drawing/2014/main" id="{11F649EF-9684-F289-C4AA-0A119EC5283E}"/>
                </a:ext>
              </a:extLst>
            </p:cNvPr>
            <p:cNvSpPr/>
            <p:nvPr/>
          </p:nvSpPr>
          <p:spPr>
            <a:xfrm>
              <a:off x="2240305" y="723781"/>
              <a:ext cx="317832" cy="308049"/>
            </a:xfrm>
            <a:custGeom>
              <a:avLst/>
              <a:gdLst/>
              <a:ahLst/>
              <a:cxnLst/>
              <a:rect l="l" t="t" r="r" b="b"/>
              <a:pathLst>
                <a:path w="736" h="748" extrusionOk="0">
                  <a:moveTo>
                    <a:pt x="692" y="460"/>
                  </a:moveTo>
                  <a:lnTo>
                    <a:pt x="698" y="416"/>
                  </a:lnTo>
                  <a:lnTo>
                    <a:pt x="730" y="378"/>
                  </a:lnTo>
                  <a:lnTo>
                    <a:pt x="736" y="340"/>
                  </a:lnTo>
                  <a:lnTo>
                    <a:pt x="708" y="302"/>
                  </a:lnTo>
                  <a:lnTo>
                    <a:pt x="686" y="260"/>
                  </a:lnTo>
                  <a:lnTo>
                    <a:pt x="646" y="240"/>
                  </a:lnTo>
                  <a:lnTo>
                    <a:pt x="632" y="198"/>
                  </a:lnTo>
                  <a:lnTo>
                    <a:pt x="622" y="152"/>
                  </a:lnTo>
                  <a:lnTo>
                    <a:pt x="594" y="132"/>
                  </a:lnTo>
                  <a:lnTo>
                    <a:pt x="596" y="98"/>
                  </a:lnTo>
                  <a:lnTo>
                    <a:pt x="554" y="102"/>
                  </a:lnTo>
                  <a:lnTo>
                    <a:pt x="512" y="114"/>
                  </a:lnTo>
                  <a:lnTo>
                    <a:pt x="466" y="130"/>
                  </a:lnTo>
                  <a:lnTo>
                    <a:pt x="448" y="156"/>
                  </a:lnTo>
                  <a:lnTo>
                    <a:pt x="406" y="192"/>
                  </a:lnTo>
                  <a:lnTo>
                    <a:pt x="370" y="232"/>
                  </a:lnTo>
                  <a:lnTo>
                    <a:pt x="330" y="248"/>
                  </a:lnTo>
                  <a:lnTo>
                    <a:pt x="298" y="210"/>
                  </a:lnTo>
                  <a:lnTo>
                    <a:pt x="268" y="198"/>
                  </a:lnTo>
                  <a:lnTo>
                    <a:pt x="258" y="154"/>
                  </a:lnTo>
                  <a:lnTo>
                    <a:pt x="260" y="124"/>
                  </a:lnTo>
                  <a:lnTo>
                    <a:pt x="276" y="88"/>
                  </a:lnTo>
                  <a:lnTo>
                    <a:pt x="256" y="34"/>
                  </a:lnTo>
                  <a:lnTo>
                    <a:pt x="202" y="0"/>
                  </a:lnTo>
                  <a:lnTo>
                    <a:pt x="152" y="8"/>
                  </a:lnTo>
                  <a:lnTo>
                    <a:pt x="104" y="28"/>
                  </a:lnTo>
                  <a:lnTo>
                    <a:pt x="54" y="32"/>
                  </a:lnTo>
                  <a:lnTo>
                    <a:pt x="36" y="98"/>
                  </a:lnTo>
                  <a:lnTo>
                    <a:pt x="6" y="140"/>
                  </a:lnTo>
                  <a:lnTo>
                    <a:pt x="12" y="206"/>
                  </a:lnTo>
                  <a:lnTo>
                    <a:pt x="38" y="268"/>
                  </a:lnTo>
                  <a:lnTo>
                    <a:pt x="22" y="338"/>
                  </a:lnTo>
                  <a:lnTo>
                    <a:pt x="0" y="400"/>
                  </a:lnTo>
                  <a:lnTo>
                    <a:pt x="12" y="466"/>
                  </a:lnTo>
                  <a:lnTo>
                    <a:pt x="32" y="516"/>
                  </a:lnTo>
                  <a:lnTo>
                    <a:pt x="70" y="522"/>
                  </a:lnTo>
                  <a:lnTo>
                    <a:pt x="108" y="568"/>
                  </a:lnTo>
                  <a:lnTo>
                    <a:pt x="128" y="600"/>
                  </a:lnTo>
                  <a:lnTo>
                    <a:pt x="154" y="632"/>
                  </a:lnTo>
                  <a:lnTo>
                    <a:pt x="194" y="666"/>
                  </a:lnTo>
                  <a:lnTo>
                    <a:pt x="238" y="716"/>
                  </a:lnTo>
                  <a:lnTo>
                    <a:pt x="300" y="734"/>
                  </a:lnTo>
                  <a:lnTo>
                    <a:pt x="338" y="748"/>
                  </a:lnTo>
                  <a:lnTo>
                    <a:pt x="372" y="748"/>
                  </a:lnTo>
                  <a:lnTo>
                    <a:pt x="410" y="748"/>
                  </a:lnTo>
                  <a:lnTo>
                    <a:pt x="452" y="710"/>
                  </a:lnTo>
                  <a:lnTo>
                    <a:pt x="460" y="676"/>
                  </a:lnTo>
                  <a:lnTo>
                    <a:pt x="514" y="654"/>
                  </a:lnTo>
                  <a:lnTo>
                    <a:pt x="564" y="628"/>
                  </a:lnTo>
                  <a:lnTo>
                    <a:pt x="552" y="592"/>
                  </a:lnTo>
                  <a:lnTo>
                    <a:pt x="558" y="550"/>
                  </a:lnTo>
                  <a:lnTo>
                    <a:pt x="548" y="522"/>
                  </a:lnTo>
                  <a:lnTo>
                    <a:pt x="558" y="496"/>
                  </a:lnTo>
                  <a:lnTo>
                    <a:pt x="600" y="454"/>
                  </a:lnTo>
                  <a:lnTo>
                    <a:pt x="644" y="454"/>
                  </a:lnTo>
                  <a:lnTo>
                    <a:pt x="692" y="46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8" name="Google Shape;334;p20">
              <a:extLst>
                <a:ext uri="{FF2B5EF4-FFF2-40B4-BE49-F238E27FC236}">
                  <a16:creationId xmlns:a16="http://schemas.microsoft.com/office/drawing/2014/main" id="{E18CDCF7-8249-2FFE-FC96-57FEFBC76BA2}"/>
                </a:ext>
              </a:extLst>
            </p:cNvPr>
            <p:cNvSpPr/>
            <p:nvPr/>
          </p:nvSpPr>
          <p:spPr>
            <a:xfrm>
              <a:off x="2227922" y="419709"/>
              <a:ext cx="338471" cy="405431"/>
            </a:xfrm>
            <a:custGeom>
              <a:avLst/>
              <a:gdLst/>
              <a:ahLst/>
              <a:cxnLst/>
              <a:rect l="l" t="t" r="r" b="b"/>
              <a:pathLst>
                <a:path w="788" h="982" extrusionOk="0">
                  <a:moveTo>
                    <a:pt x="638" y="734"/>
                  </a:moveTo>
                  <a:lnTo>
                    <a:pt x="674" y="692"/>
                  </a:lnTo>
                  <a:lnTo>
                    <a:pt x="692" y="646"/>
                  </a:lnTo>
                  <a:lnTo>
                    <a:pt x="720" y="616"/>
                  </a:lnTo>
                  <a:lnTo>
                    <a:pt x="742" y="592"/>
                  </a:lnTo>
                  <a:lnTo>
                    <a:pt x="754" y="564"/>
                  </a:lnTo>
                  <a:lnTo>
                    <a:pt x="760" y="526"/>
                  </a:lnTo>
                  <a:lnTo>
                    <a:pt x="788" y="508"/>
                  </a:lnTo>
                  <a:lnTo>
                    <a:pt x="762" y="438"/>
                  </a:lnTo>
                  <a:lnTo>
                    <a:pt x="736" y="358"/>
                  </a:lnTo>
                  <a:lnTo>
                    <a:pt x="718" y="332"/>
                  </a:lnTo>
                  <a:lnTo>
                    <a:pt x="666" y="314"/>
                  </a:lnTo>
                  <a:lnTo>
                    <a:pt x="648" y="272"/>
                  </a:lnTo>
                  <a:lnTo>
                    <a:pt x="644" y="232"/>
                  </a:lnTo>
                  <a:lnTo>
                    <a:pt x="642" y="190"/>
                  </a:lnTo>
                  <a:lnTo>
                    <a:pt x="620" y="166"/>
                  </a:lnTo>
                  <a:lnTo>
                    <a:pt x="588" y="166"/>
                  </a:lnTo>
                  <a:lnTo>
                    <a:pt x="556" y="180"/>
                  </a:lnTo>
                  <a:lnTo>
                    <a:pt x="494" y="220"/>
                  </a:lnTo>
                  <a:lnTo>
                    <a:pt x="448" y="246"/>
                  </a:lnTo>
                  <a:lnTo>
                    <a:pt x="408" y="260"/>
                  </a:lnTo>
                  <a:lnTo>
                    <a:pt x="368" y="258"/>
                  </a:lnTo>
                  <a:lnTo>
                    <a:pt x="326" y="222"/>
                  </a:lnTo>
                  <a:lnTo>
                    <a:pt x="302" y="186"/>
                  </a:lnTo>
                  <a:lnTo>
                    <a:pt x="290" y="148"/>
                  </a:lnTo>
                  <a:lnTo>
                    <a:pt x="286" y="108"/>
                  </a:lnTo>
                  <a:lnTo>
                    <a:pt x="300" y="72"/>
                  </a:lnTo>
                  <a:lnTo>
                    <a:pt x="316" y="32"/>
                  </a:lnTo>
                  <a:lnTo>
                    <a:pt x="280" y="6"/>
                  </a:lnTo>
                  <a:lnTo>
                    <a:pt x="250" y="0"/>
                  </a:lnTo>
                  <a:lnTo>
                    <a:pt x="186" y="32"/>
                  </a:lnTo>
                  <a:lnTo>
                    <a:pt x="168" y="68"/>
                  </a:lnTo>
                  <a:lnTo>
                    <a:pt x="128" y="106"/>
                  </a:lnTo>
                  <a:lnTo>
                    <a:pt x="94" y="122"/>
                  </a:lnTo>
                  <a:lnTo>
                    <a:pt x="100" y="166"/>
                  </a:lnTo>
                  <a:lnTo>
                    <a:pt x="134" y="204"/>
                  </a:lnTo>
                  <a:lnTo>
                    <a:pt x="140" y="272"/>
                  </a:lnTo>
                  <a:lnTo>
                    <a:pt x="116" y="328"/>
                  </a:lnTo>
                  <a:lnTo>
                    <a:pt x="76" y="384"/>
                  </a:lnTo>
                  <a:lnTo>
                    <a:pt x="30" y="420"/>
                  </a:lnTo>
                  <a:lnTo>
                    <a:pt x="0" y="482"/>
                  </a:lnTo>
                  <a:lnTo>
                    <a:pt x="16" y="550"/>
                  </a:lnTo>
                  <a:lnTo>
                    <a:pt x="10" y="594"/>
                  </a:lnTo>
                  <a:lnTo>
                    <a:pt x="10" y="624"/>
                  </a:lnTo>
                  <a:lnTo>
                    <a:pt x="14" y="662"/>
                  </a:lnTo>
                  <a:lnTo>
                    <a:pt x="50" y="704"/>
                  </a:lnTo>
                  <a:lnTo>
                    <a:pt x="88" y="766"/>
                  </a:lnTo>
                  <a:lnTo>
                    <a:pt x="140" y="760"/>
                  </a:lnTo>
                  <a:lnTo>
                    <a:pt x="188" y="742"/>
                  </a:lnTo>
                  <a:lnTo>
                    <a:pt x="236" y="736"/>
                  </a:lnTo>
                  <a:lnTo>
                    <a:pt x="284" y="766"/>
                  </a:lnTo>
                  <a:lnTo>
                    <a:pt x="308" y="820"/>
                  </a:lnTo>
                  <a:lnTo>
                    <a:pt x="290" y="862"/>
                  </a:lnTo>
                  <a:lnTo>
                    <a:pt x="290" y="886"/>
                  </a:lnTo>
                  <a:lnTo>
                    <a:pt x="302" y="934"/>
                  </a:lnTo>
                  <a:lnTo>
                    <a:pt x="332" y="946"/>
                  </a:lnTo>
                  <a:lnTo>
                    <a:pt x="362" y="982"/>
                  </a:lnTo>
                  <a:lnTo>
                    <a:pt x="404" y="964"/>
                  </a:lnTo>
                  <a:lnTo>
                    <a:pt x="434" y="928"/>
                  </a:lnTo>
                  <a:lnTo>
                    <a:pt x="476" y="892"/>
                  </a:lnTo>
                  <a:lnTo>
                    <a:pt x="500" y="862"/>
                  </a:lnTo>
                  <a:lnTo>
                    <a:pt x="536" y="850"/>
                  </a:lnTo>
                  <a:lnTo>
                    <a:pt x="584" y="838"/>
                  </a:lnTo>
                  <a:lnTo>
                    <a:pt x="626" y="832"/>
                  </a:lnTo>
                  <a:lnTo>
                    <a:pt x="634" y="786"/>
                  </a:lnTo>
                  <a:lnTo>
                    <a:pt x="638" y="73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59" name="Google Shape;335;p20">
              <a:extLst>
                <a:ext uri="{FF2B5EF4-FFF2-40B4-BE49-F238E27FC236}">
                  <a16:creationId xmlns:a16="http://schemas.microsoft.com/office/drawing/2014/main" id="{C7C8C340-245C-0053-0B85-EC4CC628F73D}"/>
                </a:ext>
              </a:extLst>
            </p:cNvPr>
            <p:cNvSpPr/>
            <p:nvPr/>
          </p:nvSpPr>
          <p:spPr>
            <a:xfrm>
              <a:off x="2234113" y="1431299"/>
              <a:ext cx="282748" cy="208678"/>
            </a:xfrm>
            <a:custGeom>
              <a:avLst/>
              <a:gdLst/>
              <a:ahLst/>
              <a:cxnLst/>
              <a:rect l="l" t="t" r="r" b="b"/>
              <a:pathLst>
                <a:path w="662" h="502" extrusionOk="0">
                  <a:moveTo>
                    <a:pt x="628" y="496"/>
                  </a:moveTo>
                  <a:lnTo>
                    <a:pt x="616" y="458"/>
                  </a:lnTo>
                  <a:lnTo>
                    <a:pt x="624" y="426"/>
                  </a:lnTo>
                  <a:lnTo>
                    <a:pt x="636" y="394"/>
                  </a:lnTo>
                  <a:lnTo>
                    <a:pt x="638" y="368"/>
                  </a:lnTo>
                  <a:lnTo>
                    <a:pt x="656" y="334"/>
                  </a:lnTo>
                  <a:lnTo>
                    <a:pt x="660" y="282"/>
                  </a:lnTo>
                  <a:lnTo>
                    <a:pt x="662" y="232"/>
                  </a:lnTo>
                  <a:lnTo>
                    <a:pt x="610" y="216"/>
                  </a:lnTo>
                  <a:lnTo>
                    <a:pt x="554" y="174"/>
                  </a:lnTo>
                  <a:lnTo>
                    <a:pt x="520" y="152"/>
                  </a:lnTo>
                  <a:lnTo>
                    <a:pt x="476" y="168"/>
                  </a:lnTo>
                  <a:lnTo>
                    <a:pt x="424" y="110"/>
                  </a:lnTo>
                  <a:lnTo>
                    <a:pt x="422" y="76"/>
                  </a:lnTo>
                  <a:lnTo>
                    <a:pt x="366" y="46"/>
                  </a:lnTo>
                  <a:lnTo>
                    <a:pt x="284" y="0"/>
                  </a:lnTo>
                  <a:lnTo>
                    <a:pt x="244" y="20"/>
                  </a:lnTo>
                  <a:lnTo>
                    <a:pt x="206" y="46"/>
                  </a:lnTo>
                  <a:lnTo>
                    <a:pt x="224" y="100"/>
                  </a:lnTo>
                  <a:lnTo>
                    <a:pt x="194" y="116"/>
                  </a:lnTo>
                  <a:lnTo>
                    <a:pt x="102" y="56"/>
                  </a:lnTo>
                  <a:lnTo>
                    <a:pt x="72" y="30"/>
                  </a:lnTo>
                  <a:lnTo>
                    <a:pt x="26" y="50"/>
                  </a:lnTo>
                  <a:lnTo>
                    <a:pt x="0" y="82"/>
                  </a:lnTo>
                  <a:lnTo>
                    <a:pt x="18" y="110"/>
                  </a:lnTo>
                  <a:lnTo>
                    <a:pt x="112" y="152"/>
                  </a:lnTo>
                  <a:lnTo>
                    <a:pt x="170" y="228"/>
                  </a:lnTo>
                  <a:lnTo>
                    <a:pt x="222" y="254"/>
                  </a:lnTo>
                  <a:lnTo>
                    <a:pt x="266" y="270"/>
                  </a:lnTo>
                  <a:lnTo>
                    <a:pt x="306" y="272"/>
                  </a:lnTo>
                  <a:lnTo>
                    <a:pt x="350" y="286"/>
                  </a:lnTo>
                  <a:lnTo>
                    <a:pt x="404" y="320"/>
                  </a:lnTo>
                  <a:lnTo>
                    <a:pt x="460" y="350"/>
                  </a:lnTo>
                  <a:lnTo>
                    <a:pt x="508" y="390"/>
                  </a:lnTo>
                  <a:lnTo>
                    <a:pt x="546" y="438"/>
                  </a:lnTo>
                  <a:lnTo>
                    <a:pt x="542" y="472"/>
                  </a:lnTo>
                  <a:lnTo>
                    <a:pt x="556" y="496"/>
                  </a:lnTo>
                  <a:lnTo>
                    <a:pt x="574" y="502"/>
                  </a:lnTo>
                  <a:lnTo>
                    <a:pt x="598" y="486"/>
                  </a:lnTo>
                  <a:lnTo>
                    <a:pt x="628" y="496"/>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60" name="Google Shape;336;p20">
              <a:extLst>
                <a:ext uri="{FF2B5EF4-FFF2-40B4-BE49-F238E27FC236}">
                  <a16:creationId xmlns:a16="http://schemas.microsoft.com/office/drawing/2014/main" id="{02B2D523-9C49-84B8-8720-FB58EE87BA61}"/>
                </a:ext>
              </a:extLst>
            </p:cNvPr>
            <p:cNvSpPr/>
            <p:nvPr/>
          </p:nvSpPr>
          <p:spPr>
            <a:xfrm>
              <a:off x="2329061" y="1019905"/>
              <a:ext cx="130010" cy="183893"/>
            </a:xfrm>
            <a:custGeom>
              <a:avLst/>
              <a:gdLst/>
              <a:ahLst/>
              <a:cxnLst/>
              <a:rect l="l" t="t" r="r" b="b"/>
              <a:pathLst>
                <a:path w="10861" h="10281" extrusionOk="0">
                  <a:moveTo>
                    <a:pt x="10861" y="8512"/>
                  </a:moveTo>
                  <a:lnTo>
                    <a:pt x="9932" y="9256"/>
                  </a:lnTo>
                  <a:lnTo>
                    <a:pt x="8218" y="9488"/>
                  </a:lnTo>
                  <a:lnTo>
                    <a:pt x="7218" y="10000"/>
                  </a:lnTo>
                  <a:cubicBezTo>
                    <a:pt x="6659" y="9902"/>
                    <a:pt x="6101" y="10271"/>
                    <a:pt x="5542" y="10173"/>
                  </a:cubicBezTo>
                  <a:lnTo>
                    <a:pt x="5183" y="9783"/>
                  </a:lnTo>
                  <a:lnTo>
                    <a:pt x="3897" y="10281"/>
                  </a:lnTo>
                  <a:lnTo>
                    <a:pt x="2361" y="10202"/>
                  </a:lnTo>
                  <a:lnTo>
                    <a:pt x="647" y="9256"/>
                  </a:lnTo>
                  <a:cubicBezTo>
                    <a:pt x="718" y="8884"/>
                    <a:pt x="-67" y="8201"/>
                    <a:pt x="4" y="7829"/>
                  </a:cubicBezTo>
                  <a:lnTo>
                    <a:pt x="969" y="6991"/>
                  </a:lnTo>
                  <a:lnTo>
                    <a:pt x="2218" y="6000"/>
                  </a:lnTo>
                  <a:lnTo>
                    <a:pt x="3575" y="5628"/>
                  </a:lnTo>
                  <a:lnTo>
                    <a:pt x="3004" y="4465"/>
                  </a:lnTo>
                  <a:lnTo>
                    <a:pt x="1932" y="2698"/>
                  </a:lnTo>
                  <a:cubicBezTo>
                    <a:pt x="1885" y="2248"/>
                    <a:pt x="1837" y="1799"/>
                    <a:pt x="1790" y="1349"/>
                  </a:cubicBezTo>
                  <a:lnTo>
                    <a:pt x="1361" y="0"/>
                  </a:lnTo>
                  <a:lnTo>
                    <a:pt x="3290" y="372"/>
                  </a:lnTo>
                  <a:lnTo>
                    <a:pt x="4718" y="651"/>
                  </a:lnTo>
                  <a:lnTo>
                    <a:pt x="7361" y="744"/>
                  </a:lnTo>
                  <a:lnTo>
                    <a:pt x="7718" y="1953"/>
                  </a:lnTo>
                  <a:lnTo>
                    <a:pt x="8361" y="3395"/>
                  </a:lnTo>
                  <a:lnTo>
                    <a:pt x="7575" y="3814"/>
                  </a:lnTo>
                  <a:lnTo>
                    <a:pt x="7647" y="4930"/>
                  </a:lnTo>
                  <a:lnTo>
                    <a:pt x="7932" y="6000"/>
                  </a:lnTo>
                  <a:lnTo>
                    <a:pt x="8932" y="6651"/>
                  </a:lnTo>
                  <a:lnTo>
                    <a:pt x="10075" y="7628"/>
                  </a:lnTo>
                  <a:lnTo>
                    <a:pt x="10861" y="8512"/>
                  </a:lnTo>
                  <a:close/>
                </a:path>
              </a:pathLst>
            </a:custGeom>
            <a:grpFill/>
            <a:ln>
              <a:noFill/>
            </a:ln>
          </p:spPr>
          <p:txBody>
            <a:bodyPr spcFirstLastPara="1" wrap="square" lIns="91425" tIns="45700" rIns="91425" bIns="45700" anchor="t" anchorCtr="0">
              <a:noAutofit/>
            </a:bodyPr>
            <a:lstStyle/>
            <a:p>
              <a:pPr defTabSz="457200">
                <a:buClr>
                  <a:srgbClr val="000000"/>
                </a:buClr>
                <a:buSzPts val="1200"/>
                <a:buFont typeface="Arial"/>
                <a:buNone/>
                <a:defRPr/>
              </a:pPr>
              <a:endParaRPr sz="1200" b="1" kern="0">
                <a:solidFill>
                  <a:srgbClr val="000000"/>
                </a:solidFill>
                <a:latin typeface="Arial"/>
                <a:ea typeface="Arial"/>
                <a:cs typeface="Arial"/>
                <a:sym typeface="Arial"/>
              </a:endParaRPr>
            </a:p>
          </p:txBody>
        </p:sp>
        <p:sp>
          <p:nvSpPr>
            <p:cNvPr id="61" name="Google Shape;337;p20">
              <a:extLst>
                <a:ext uri="{FF2B5EF4-FFF2-40B4-BE49-F238E27FC236}">
                  <a16:creationId xmlns:a16="http://schemas.microsoft.com/office/drawing/2014/main" id="{1ACC459D-343E-D077-5B7A-FBF185028355}"/>
                </a:ext>
              </a:extLst>
            </p:cNvPr>
            <p:cNvSpPr/>
            <p:nvPr/>
          </p:nvSpPr>
          <p:spPr>
            <a:xfrm>
              <a:off x="2405413" y="1170949"/>
              <a:ext cx="160980" cy="186816"/>
            </a:xfrm>
            <a:custGeom>
              <a:avLst/>
              <a:gdLst/>
              <a:ahLst/>
              <a:cxnLst/>
              <a:rect l="l" t="t" r="r" b="b"/>
              <a:pathLst>
                <a:path w="374" h="450" extrusionOk="0">
                  <a:moveTo>
                    <a:pt x="374" y="350"/>
                  </a:moveTo>
                  <a:lnTo>
                    <a:pt x="324" y="384"/>
                  </a:lnTo>
                  <a:lnTo>
                    <a:pt x="292" y="388"/>
                  </a:lnTo>
                  <a:lnTo>
                    <a:pt x="252" y="402"/>
                  </a:lnTo>
                  <a:lnTo>
                    <a:pt x="224" y="424"/>
                  </a:lnTo>
                  <a:lnTo>
                    <a:pt x="198" y="450"/>
                  </a:lnTo>
                  <a:lnTo>
                    <a:pt x="158" y="434"/>
                  </a:lnTo>
                  <a:lnTo>
                    <a:pt x="120" y="386"/>
                  </a:lnTo>
                  <a:lnTo>
                    <a:pt x="112" y="352"/>
                  </a:lnTo>
                  <a:lnTo>
                    <a:pt x="80" y="334"/>
                  </a:lnTo>
                  <a:lnTo>
                    <a:pt x="50" y="304"/>
                  </a:lnTo>
                  <a:lnTo>
                    <a:pt x="26" y="266"/>
                  </a:lnTo>
                  <a:lnTo>
                    <a:pt x="12" y="218"/>
                  </a:lnTo>
                  <a:lnTo>
                    <a:pt x="2" y="180"/>
                  </a:lnTo>
                  <a:lnTo>
                    <a:pt x="0" y="134"/>
                  </a:lnTo>
                  <a:lnTo>
                    <a:pt x="26" y="64"/>
                  </a:lnTo>
                  <a:lnTo>
                    <a:pt x="48" y="46"/>
                  </a:lnTo>
                  <a:lnTo>
                    <a:pt x="98" y="30"/>
                  </a:lnTo>
                  <a:lnTo>
                    <a:pt x="122" y="0"/>
                  </a:lnTo>
                  <a:lnTo>
                    <a:pt x="148" y="14"/>
                  </a:lnTo>
                  <a:lnTo>
                    <a:pt x="168" y="22"/>
                  </a:lnTo>
                  <a:lnTo>
                    <a:pt x="198" y="30"/>
                  </a:lnTo>
                  <a:lnTo>
                    <a:pt x="224" y="34"/>
                  </a:lnTo>
                  <a:lnTo>
                    <a:pt x="252" y="48"/>
                  </a:lnTo>
                  <a:lnTo>
                    <a:pt x="280" y="58"/>
                  </a:lnTo>
                  <a:lnTo>
                    <a:pt x="306" y="44"/>
                  </a:lnTo>
                  <a:lnTo>
                    <a:pt x="282" y="92"/>
                  </a:lnTo>
                  <a:lnTo>
                    <a:pt x="252" y="176"/>
                  </a:lnTo>
                  <a:lnTo>
                    <a:pt x="248" y="226"/>
                  </a:lnTo>
                  <a:lnTo>
                    <a:pt x="306" y="264"/>
                  </a:lnTo>
                  <a:lnTo>
                    <a:pt x="326" y="304"/>
                  </a:lnTo>
                  <a:lnTo>
                    <a:pt x="344" y="330"/>
                  </a:lnTo>
                  <a:lnTo>
                    <a:pt x="374" y="35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62" name="Google Shape;338;p20">
              <a:extLst>
                <a:ext uri="{FF2B5EF4-FFF2-40B4-BE49-F238E27FC236}">
                  <a16:creationId xmlns:a16="http://schemas.microsoft.com/office/drawing/2014/main" id="{B0912E18-C9D2-E0E5-5832-FD8BC74A352F}"/>
                </a:ext>
              </a:extLst>
            </p:cNvPr>
            <p:cNvSpPr/>
            <p:nvPr/>
          </p:nvSpPr>
          <p:spPr>
            <a:xfrm>
              <a:off x="1460172" y="5859242"/>
              <a:ext cx="103192" cy="180855"/>
            </a:xfrm>
            <a:custGeom>
              <a:avLst/>
              <a:gdLst/>
              <a:ahLst/>
              <a:cxnLst/>
              <a:rect l="l" t="t" r="r" b="b"/>
              <a:pathLst>
                <a:path w="240" h="434" extrusionOk="0">
                  <a:moveTo>
                    <a:pt x="54" y="188"/>
                  </a:moveTo>
                  <a:lnTo>
                    <a:pt x="9" y="136"/>
                  </a:lnTo>
                  <a:lnTo>
                    <a:pt x="0" y="98"/>
                  </a:lnTo>
                  <a:lnTo>
                    <a:pt x="48" y="74"/>
                  </a:lnTo>
                  <a:lnTo>
                    <a:pt x="90" y="44"/>
                  </a:lnTo>
                  <a:lnTo>
                    <a:pt x="150" y="14"/>
                  </a:lnTo>
                  <a:lnTo>
                    <a:pt x="190" y="0"/>
                  </a:lnTo>
                  <a:lnTo>
                    <a:pt x="222" y="62"/>
                  </a:lnTo>
                  <a:lnTo>
                    <a:pt x="240" y="128"/>
                  </a:lnTo>
                  <a:lnTo>
                    <a:pt x="240" y="182"/>
                  </a:lnTo>
                  <a:lnTo>
                    <a:pt x="216" y="236"/>
                  </a:lnTo>
                  <a:lnTo>
                    <a:pt x="192" y="290"/>
                  </a:lnTo>
                  <a:lnTo>
                    <a:pt x="192" y="344"/>
                  </a:lnTo>
                  <a:lnTo>
                    <a:pt x="168" y="434"/>
                  </a:lnTo>
                  <a:lnTo>
                    <a:pt x="120" y="434"/>
                  </a:lnTo>
                  <a:lnTo>
                    <a:pt x="108" y="368"/>
                  </a:lnTo>
                  <a:lnTo>
                    <a:pt x="90" y="308"/>
                  </a:lnTo>
                  <a:lnTo>
                    <a:pt x="78" y="242"/>
                  </a:lnTo>
                  <a:lnTo>
                    <a:pt x="54" y="188"/>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63" name="Google Shape;339;p20">
              <a:extLst>
                <a:ext uri="{FF2B5EF4-FFF2-40B4-BE49-F238E27FC236}">
                  <a16:creationId xmlns:a16="http://schemas.microsoft.com/office/drawing/2014/main" id="{64A6BF2D-03C4-828D-D7D8-EDCE1D38FC96}"/>
                </a:ext>
              </a:extLst>
            </p:cNvPr>
            <p:cNvSpPr/>
            <p:nvPr/>
          </p:nvSpPr>
          <p:spPr>
            <a:xfrm>
              <a:off x="2069005" y="5632677"/>
              <a:ext cx="338471" cy="349784"/>
            </a:xfrm>
            <a:custGeom>
              <a:avLst/>
              <a:gdLst/>
              <a:ahLst/>
              <a:cxnLst/>
              <a:rect l="l" t="t" r="r" b="b"/>
              <a:pathLst>
                <a:path w="789" h="852" extrusionOk="0">
                  <a:moveTo>
                    <a:pt x="397" y="10"/>
                  </a:moveTo>
                  <a:lnTo>
                    <a:pt x="355" y="12"/>
                  </a:lnTo>
                  <a:lnTo>
                    <a:pt x="313" y="0"/>
                  </a:lnTo>
                  <a:lnTo>
                    <a:pt x="277" y="0"/>
                  </a:lnTo>
                  <a:lnTo>
                    <a:pt x="229" y="0"/>
                  </a:lnTo>
                  <a:lnTo>
                    <a:pt x="199" y="30"/>
                  </a:lnTo>
                  <a:lnTo>
                    <a:pt x="187" y="60"/>
                  </a:lnTo>
                  <a:lnTo>
                    <a:pt x="169" y="90"/>
                  </a:lnTo>
                  <a:lnTo>
                    <a:pt x="145" y="114"/>
                  </a:lnTo>
                  <a:lnTo>
                    <a:pt x="97" y="84"/>
                  </a:lnTo>
                  <a:lnTo>
                    <a:pt x="67" y="60"/>
                  </a:lnTo>
                  <a:lnTo>
                    <a:pt x="0" y="51"/>
                  </a:lnTo>
                  <a:lnTo>
                    <a:pt x="31" y="76"/>
                  </a:lnTo>
                  <a:lnTo>
                    <a:pt x="31" y="122"/>
                  </a:lnTo>
                  <a:lnTo>
                    <a:pt x="49" y="166"/>
                  </a:lnTo>
                  <a:lnTo>
                    <a:pt x="63" y="220"/>
                  </a:lnTo>
                  <a:lnTo>
                    <a:pt x="81" y="268"/>
                  </a:lnTo>
                  <a:lnTo>
                    <a:pt x="117" y="292"/>
                  </a:lnTo>
                  <a:lnTo>
                    <a:pt x="141" y="340"/>
                  </a:lnTo>
                  <a:lnTo>
                    <a:pt x="197" y="414"/>
                  </a:lnTo>
                  <a:lnTo>
                    <a:pt x="253" y="458"/>
                  </a:lnTo>
                  <a:lnTo>
                    <a:pt x="305" y="474"/>
                  </a:lnTo>
                  <a:lnTo>
                    <a:pt x="337" y="526"/>
                  </a:lnTo>
                  <a:lnTo>
                    <a:pt x="343" y="592"/>
                  </a:lnTo>
                  <a:lnTo>
                    <a:pt x="341" y="648"/>
                  </a:lnTo>
                  <a:lnTo>
                    <a:pt x="333" y="698"/>
                  </a:lnTo>
                  <a:lnTo>
                    <a:pt x="373" y="750"/>
                  </a:lnTo>
                  <a:lnTo>
                    <a:pt x="433" y="750"/>
                  </a:lnTo>
                  <a:lnTo>
                    <a:pt x="451" y="810"/>
                  </a:lnTo>
                  <a:lnTo>
                    <a:pt x="475" y="852"/>
                  </a:lnTo>
                  <a:lnTo>
                    <a:pt x="529" y="846"/>
                  </a:lnTo>
                  <a:lnTo>
                    <a:pt x="595" y="840"/>
                  </a:lnTo>
                  <a:lnTo>
                    <a:pt x="643" y="840"/>
                  </a:lnTo>
                  <a:lnTo>
                    <a:pt x="697" y="846"/>
                  </a:lnTo>
                  <a:lnTo>
                    <a:pt x="739" y="822"/>
                  </a:lnTo>
                  <a:lnTo>
                    <a:pt x="787" y="786"/>
                  </a:lnTo>
                  <a:lnTo>
                    <a:pt x="757" y="732"/>
                  </a:lnTo>
                  <a:lnTo>
                    <a:pt x="721" y="696"/>
                  </a:lnTo>
                  <a:lnTo>
                    <a:pt x="697" y="672"/>
                  </a:lnTo>
                  <a:lnTo>
                    <a:pt x="715" y="612"/>
                  </a:lnTo>
                  <a:lnTo>
                    <a:pt x="757" y="576"/>
                  </a:lnTo>
                  <a:lnTo>
                    <a:pt x="775" y="528"/>
                  </a:lnTo>
                  <a:lnTo>
                    <a:pt x="789" y="446"/>
                  </a:lnTo>
                  <a:lnTo>
                    <a:pt x="747" y="404"/>
                  </a:lnTo>
                  <a:lnTo>
                    <a:pt x="737" y="362"/>
                  </a:lnTo>
                  <a:lnTo>
                    <a:pt x="699" y="324"/>
                  </a:lnTo>
                  <a:lnTo>
                    <a:pt x="647" y="320"/>
                  </a:lnTo>
                  <a:lnTo>
                    <a:pt x="603" y="286"/>
                  </a:lnTo>
                  <a:lnTo>
                    <a:pt x="567" y="230"/>
                  </a:lnTo>
                  <a:lnTo>
                    <a:pt x="525" y="182"/>
                  </a:lnTo>
                  <a:lnTo>
                    <a:pt x="427" y="122"/>
                  </a:lnTo>
                  <a:lnTo>
                    <a:pt x="413" y="56"/>
                  </a:lnTo>
                  <a:lnTo>
                    <a:pt x="397" y="1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64" name="Google Shape;340;p20">
              <a:extLst>
                <a:ext uri="{FF2B5EF4-FFF2-40B4-BE49-F238E27FC236}">
                  <a16:creationId xmlns:a16="http://schemas.microsoft.com/office/drawing/2014/main" id="{C4957926-058F-70EA-4CEE-7E730430156D}"/>
                </a:ext>
              </a:extLst>
            </p:cNvPr>
            <p:cNvSpPr/>
            <p:nvPr/>
          </p:nvSpPr>
          <p:spPr>
            <a:xfrm>
              <a:off x="2417796" y="6020222"/>
              <a:ext cx="295130" cy="256374"/>
            </a:xfrm>
            <a:custGeom>
              <a:avLst/>
              <a:gdLst/>
              <a:ahLst/>
              <a:cxnLst/>
              <a:rect l="l" t="t" r="r" b="b"/>
              <a:pathLst>
                <a:path w="684" h="622" extrusionOk="0">
                  <a:moveTo>
                    <a:pt x="544" y="609"/>
                  </a:moveTo>
                  <a:lnTo>
                    <a:pt x="486" y="622"/>
                  </a:lnTo>
                  <a:lnTo>
                    <a:pt x="414" y="598"/>
                  </a:lnTo>
                  <a:lnTo>
                    <a:pt x="360" y="580"/>
                  </a:lnTo>
                  <a:lnTo>
                    <a:pt x="306" y="544"/>
                  </a:lnTo>
                  <a:lnTo>
                    <a:pt x="264" y="496"/>
                  </a:lnTo>
                  <a:lnTo>
                    <a:pt x="216" y="428"/>
                  </a:lnTo>
                  <a:lnTo>
                    <a:pt x="198" y="374"/>
                  </a:lnTo>
                  <a:lnTo>
                    <a:pt x="172" y="366"/>
                  </a:lnTo>
                  <a:lnTo>
                    <a:pt x="134" y="352"/>
                  </a:lnTo>
                  <a:lnTo>
                    <a:pt x="84" y="312"/>
                  </a:lnTo>
                  <a:lnTo>
                    <a:pt x="50" y="282"/>
                  </a:lnTo>
                  <a:lnTo>
                    <a:pt x="0" y="238"/>
                  </a:lnTo>
                  <a:lnTo>
                    <a:pt x="48" y="214"/>
                  </a:lnTo>
                  <a:lnTo>
                    <a:pt x="102" y="178"/>
                  </a:lnTo>
                  <a:lnTo>
                    <a:pt x="174" y="142"/>
                  </a:lnTo>
                  <a:lnTo>
                    <a:pt x="234" y="106"/>
                  </a:lnTo>
                  <a:lnTo>
                    <a:pt x="264" y="58"/>
                  </a:lnTo>
                  <a:lnTo>
                    <a:pt x="314" y="0"/>
                  </a:lnTo>
                  <a:lnTo>
                    <a:pt x="338" y="50"/>
                  </a:lnTo>
                  <a:lnTo>
                    <a:pt x="390" y="104"/>
                  </a:lnTo>
                  <a:lnTo>
                    <a:pt x="464" y="144"/>
                  </a:lnTo>
                  <a:lnTo>
                    <a:pt x="486" y="232"/>
                  </a:lnTo>
                  <a:lnTo>
                    <a:pt x="510" y="286"/>
                  </a:lnTo>
                  <a:lnTo>
                    <a:pt x="588" y="310"/>
                  </a:lnTo>
                  <a:lnTo>
                    <a:pt x="636" y="340"/>
                  </a:lnTo>
                  <a:lnTo>
                    <a:pt x="680" y="383"/>
                  </a:lnTo>
                  <a:lnTo>
                    <a:pt x="684" y="430"/>
                  </a:lnTo>
                  <a:lnTo>
                    <a:pt x="654" y="478"/>
                  </a:lnTo>
                  <a:lnTo>
                    <a:pt x="630" y="526"/>
                  </a:lnTo>
                  <a:lnTo>
                    <a:pt x="582" y="550"/>
                  </a:lnTo>
                  <a:lnTo>
                    <a:pt x="544" y="609"/>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65" name="Google Shape;341;p20">
              <a:extLst>
                <a:ext uri="{FF2B5EF4-FFF2-40B4-BE49-F238E27FC236}">
                  <a16:creationId xmlns:a16="http://schemas.microsoft.com/office/drawing/2014/main" id="{84725976-D4E7-6E22-8D0F-E90C844A4D97}"/>
                </a:ext>
              </a:extLst>
            </p:cNvPr>
            <p:cNvSpPr/>
            <p:nvPr/>
          </p:nvSpPr>
          <p:spPr>
            <a:xfrm>
              <a:off x="2890416" y="5712174"/>
              <a:ext cx="280683" cy="202716"/>
            </a:xfrm>
            <a:custGeom>
              <a:avLst/>
              <a:gdLst/>
              <a:ahLst/>
              <a:cxnLst/>
              <a:rect l="l" t="t" r="r" b="b"/>
              <a:pathLst>
                <a:path w="650" h="494" extrusionOk="0">
                  <a:moveTo>
                    <a:pt x="81" y="494"/>
                  </a:moveTo>
                  <a:lnTo>
                    <a:pt x="56" y="464"/>
                  </a:lnTo>
                  <a:lnTo>
                    <a:pt x="60" y="434"/>
                  </a:lnTo>
                  <a:lnTo>
                    <a:pt x="78" y="414"/>
                  </a:lnTo>
                  <a:lnTo>
                    <a:pt x="108" y="390"/>
                  </a:lnTo>
                  <a:lnTo>
                    <a:pt x="92" y="360"/>
                  </a:lnTo>
                  <a:lnTo>
                    <a:pt x="68" y="362"/>
                  </a:lnTo>
                  <a:lnTo>
                    <a:pt x="44" y="340"/>
                  </a:lnTo>
                  <a:lnTo>
                    <a:pt x="6" y="318"/>
                  </a:lnTo>
                  <a:lnTo>
                    <a:pt x="26" y="260"/>
                  </a:lnTo>
                  <a:lnTo>
                    <a:pt x="0" y="208"/>
                  </a:lnTo>
                  <a:lnTo>
                    <a:pt x="18" y="148"/>
                  </a:lnTo>
                  <a:lnTo>
                    <a:pt x="46" y="106"/>
                  </a:lnTo>
                  <a:lnTo>
                    <a:pt x="88" y="96"/>
                  </a:lnTo>
                  <a:lnTo>
                    <a:pt x="148" y="102"/>
                  </a:lnTo>
                  <a:lnTo>
                    <a:pt x="180" y="56"/>
                  </a:lnTo>
                  <a:lnTo>
                    <a:pt x="226" y="22"/>
                  </a:lnTo>
                  <a:lnTo>
                    <a:pt x="284" y="8"/>
                  </a:lnTo>
                  <a:lnTo>
                    <a:pt x="340" y="14"/>
                  </a:lnTo>
                  <a:lnTo>
                    <a:pt x="330" y="62"/>
                  </a:lnTo>
                  <a:lnTo>
                    <a:pt x="366" y="90"/>
                  </a:lnTo>
                  <a:lnTo>
                    <a:pt x="412" y="52"/>
                  </a:lnTo>
                  <a:lnTo>
                    <a:pt x="456" y="26"/>
                  </a:lnTo>
                  <a:lnTo>
                    <a:pt x="490" y="0"/>
                  </a:lnTo>
                  <a:lnTo>
                    <a:pt x="532" y="4"/>
                  </a:lnTo>
                  <a:lnTo>
                    <a:pt x="578" y="52"/>
                  </a:lnTo>
                  <a:lnTo>
                    <a:pt x="586" y="96"/>
                  </a:lnTo>
                  <a:lnTo>
                    <a:pt x="614" y="142"/>
                  </a:lnTo>
                  <a:lnTo>
                    <a:pt x="650" y="236"/>
                  </a:lnTo>
                  <a:lnTo>
                    <a:pt x="626" y="274"/>
                  </a:lnTo>
                  <a:lnTo>
                    <a:pt x="588" y="270"/>
                  </a:lnTo>
                  <a:lnTo>
                    <a:pt x="554" y="298"/>
                  </a:lnTo>
                  <a:lnTo>
                    <a:pt x="480" y="334"/>
                  </a:lnTo>
                  <a:lnTo>
                    <a:pt x="426" y="366"/>
                  </a:lnTo>
                  <a:lnTo>
                    <a:pt x="372" y="360"/>
                  </a:lnTo>
                  <a:lnTo>
                    <a:pt x="324" y="402"/>
                  </a:lnTo>
                  <a:lnTo>
                    <a:pt x="264" y="438"/>
                  </a:lnTo>
                  <a:lnTo>
                    <a:pt x="186" y="438"/>
                  </a:lnTo>
                  <a:lnTo>
                    <a:pt x="126" y="474"/>
                  </a:lnTo>
                  <a:lnTo>
                    <a:pt x="81" y="49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66" name="Google Shape;342;p20">
              <a:extLst>
                <a:ext uri="{FF2B5EF4-FFF2-40B4-BE49-F238E27FC236}">
                  <a16:creationId xmlns:a16="http://schemas.microsoft.com/office/drawing/2014/main" id="{DB966287-911B-2A43-374D-0378168A4B40}"/>
                </a:ext>
              </a:extLst>
            </p:cNvPr>
            <p:cNvSpPr/>
            <p:nvPr/>
          </p:nvSpPr>
          <p:spPr>
            <a:xfrm>
              <a:off x="2368263" y="5801608"/>
              <a:ext cx="456110" cy="149055"/>
            </a:xfrm>
            <a:custGeom>
              <a:avLst/>
              <a:gdLst/>
              <a:ahLst/>
              <a:cxnLst/>
              <a:rect l="l" t="t" r="r" b="b"/>
              <a:pathLst>
                <a:path w="1060" h="360" extrusionOk="0">
                  <a:moveTo>
                    <a:pt x="1024" y="244"/>
                  </a:moveTo>
                  <a:lnTo>
                    <a:pt x="998" y="300"/>
                  </a:lnTo>
                  <a:lnTo>
                    <a:pt x="964" y="324"/>
                  </a:lnTo>
                  <a:lnTo>
                    <a:pt x="926" y="360"/>
                  </a:lnTo>
                  <a:lnTo>
                    <a:pt x="850" y="334"/>
                  </a:lnTo>
                  <a:lnTo>
                    <a:pt x="778" y="342"/>
                  </a:lnTo>
                  <a:lnTo>
                    <a:pt x="720" y="324"/>
                  </a:lnTo>
                  <a:lnTo>
                    <a:pt x="678" y="302"/>
                  </a:lnTo>
                  <a:lnTo>
                    <a:pt x="482" y="262"/>
                  </a:lnTo>
                  <a:lnTo>
                    <a:pt x="428" y="268"/>
                  </a:lnTo>
                  <a:lnTo>
                    <a:pt x="378" y="294"/>
                  </a:lnTo>
                  <a:lnTo>
                    <a:pt x="328" y="298"/>
                  </a:lnTo>
                  <a:lnTo>
                    <a:pt x="274" y="296"/>
                  </a:lnTo>
                  <a:lnTo>
                    <a:pt x="250" y="320"/>
                  </a:lnTo>
                  <a:lnTo>
                    <a:pt x="192" y="286"/>
                  </a:lnTo>
                  <a:lnTo>
                    <a:pt x="128" y="270"/>
                  </a:lnTo>
                  <a:lnTo>
                    <a:pt x="76" y="288"/>
                  </a:lnTo>
                  <a:lnTo>
                    <a:pt x="54" y="318"/>
                  </a:lnTo>
                  <a:lnTo>
                    <a:pt x="0" y="262"/>
                  </a:lnTo>
                  <a:lnTo>
                    <a:pt x="18" y="200"/>
                  </a:lnTo>
                  <a:lnTo>
                    <a:pt x="54" y="170"/>
                  </a:lnTo>
                  <a:lnTo>
                    <a:pt x="76" y="116"/>
                  </a:lnTo>
                  <a:lnTo>
                    <a:pt x="90" y="38"/>
                  </a:lnTo>
                  <a:lnTo>
                    <a:pt x="190" y="44"/>
                  </a:lnTo>
                  <a:lnTo>
                    <a:pt x="236" y="26"/>
                  </a:lnTo>
                  <a:lnTo>
                    <a:pt x="290" y="24"/>
                  </a:lnTo>
                  <a:lnTo>
                    <a:pt x="374" y="6"/>
                  </a:lnTo>
                  <a:lnTo>
                    <a:pt x="440" y="0"/>
                  </a:lnTo>
                  <a:lnTo>
                    <a:pt x="510" y="22"/>
                  </a:lnTo>
                  <a:lnTo>
                    <a:pt x="552" y="58"/>
                  </a:lnTo>
                  <a:lnTo>
                    <a:pt x="596" y="84"/>
                  </a:lnTo>
                  <a:lnTo>
                    <a:pt x="648" y="126"/>
                  </a:lnTo>
                  <a:lnTo>
                    <a:pt x="668" y="146"/>
                  </a:lnTo>
                  <a:lnTo>
                    <a:pt x="760" y="134"/>
                  </a:lnTo>
                  <a:lnTo>
                    <a:pt x="814" y="140"/>
                  </a:lnTo>
                  <a:lnTo>
                    <a:pt x="854" y="120"/>
                  </a:lnTo>
                  <a:lnTo>
                    <a:pt x="888" y="96"/>
                  </a:lnTo>
                  <a:lnTo>
                    <a:pt x="928" y="60"/>
                  </a:lnTo>
                  <a:lnTo>
                    <a:pt x="954" y="18"/>
                  </a:lnTo>
                  <a:lnTo>
                    <a:pt x="956" y="58"/>
                  </a:lnTo>
                  <a:lnTo>
                    <a:pt x="974" y="116"/>
                  </a:lnTo>
                  <a:lnTo>
                    <a:pt x="994" y="148"/>
                  </a:lnTo>
                  <a:lnTo>
                    <a:pt x="1042" y="172"/>
                  </a:lnTo>
                  <a:lnTo>
                    <a:pt x="1060" y="189"/>
                  </a:lnTo>
                  <a:lnTo>
                    <a:pt x="1014" y="218"/>
                  </a:lnTo>
                  <a:lnTo>
                    <a:pt x="1024" y="24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67" name="Google Shape;343;p20">
              <a:extLst>
                <a:ext uri="{FF2B5EF4-FFF2-40B4-BE49-F238E27FC236}">
                  <a16:creationId xmlns:a16="http://schemas.microsoft.com/office/drawing/2014/main" id="{2FAD1C9A-3797-F15E-9545-000D7FF89EF4}"/>
                </a:ext>
              </a:extLst>
            </p:cNvPr>
            <p:cNvSpPr/>
            <p:nvPr/>
          </p:nvSpPr>
          <p:spPr>
            <a:xfrm>
              <a:off x="2607670" y="5555170"/>
              <a:ext cx="243534" cy="323946"/>
            </a:xfrm>
            <a:custGeom>
              <a:avLst/>
              <a:gdLst/>
              <a:ahLst/>
              <a:cxnLst/>
              <a:rect l="l" t="t" r="r" b="b"/>
              <a:pathLst>
                <a:path w="564" h="784" extrusionOk="0">
                  <a:moveTo>
                    <a:pt x="502" y="784"/>
                  </a:moveTo>
                  <a:lnTo>
                    <a:pt x="486" y="768"/>
                  </a:lnTo>
                  <a:lnTo>
                    <a:pt x="460" y="756"/>
                  </a:lnTo>
                  <a:lnTo>
                    <a:pt x="436" y="744"/>
                  </a:lnTo>
                  <a:lnTo>
                    <a:pt x="416" y="714"/>
                  </a:lnTo>
                  <a:lnTo>
                    <a:pt x="406" y="676"/>
                  </a:lnTo>
                  <a:lnTo>
                    <a:pt x="400" y="646"/>
                  </a:lnTo>
                  <a:lnTo>
                    <a:pt x="398" y="616"/>
                  </a:lnTo>
                  <a:lnTo>
                    <a:pt x="392" y="576"/>
                  </a:lnTo>
                  <a:lnTo>
                    <a:pt x="386" y="536"/>
                  </a:lnTo>
                  <a:lnTo>
                    <a:pt x="360" y="568"/>
                  </a:lnTo>
                  <a:lnTo>
                    <a:pt x="302" y="536"/>
                  </a:lnTo>
                  <a:lnTo>
                    <a:pt x="244" y="510"/>
                  </a:lnTo>
                  <a:lnTo>
                    <a:pt x="188" y="492"/>
                  </a:lnTo>
                  <a:lnTo>
                    <a:pt x="172" y="470"/>
                  </a:lnTo>
                  <a:lnTo>
                    <a:pt x="148" y="432"/>
                  </a:lnTo>
                  <a:lnTo>
                    <a:pt x="148" y="392"/>
                  </a:lnTo>
                  <a:lnTo>
                    <a:pt x="154" y="350"/>
                  </a:lnTo>
                  <a:lnTo>
                    <a:pt x="158" y="302"/>
                  </a:lnTo>
                  <a:lnTo>
                    <a:pt x="140" y="244"/>
                  </a:lnTo>
                  <a:lnTo>
                    <a:pt x="84" y="202"/>
                  </a:lnTo>
                  <a:lnTo>
                    <a:pt x="54" y="188"/>
                  </a:lnTo>
                  <a:lnTo>
                    <a:pt x="18" y="174"/>
                  </a:lnTo>
                  <a:lnTo>
                    <a:pt x="0" y="134"/>
                  </a:lnTo>
                  <a:lnTo>
                    <a:pt x="30" y="78"/>
                  </a:lnTo>
                  <a:lnTo>
                    <a:pt x="110" y="0"/>
                  </a:lnTo>
                  <a:lnTo>
                    <a:pt x="162" y="0"/>
                  </a:lnTo>
                  <a:lnTo>
                    <a:pt x="190" y="36"/>
                  </a:lnTo>
                  <a:lnTo>
                    <a:pt x="226" y="72"/>
                  </a:lnTo>
                  <a:lnTo>
                    <a:pt x="254" y="118"/>
                  </a:lnTo>
                  <a:lnTo>
                    <a:pt x="302" y="132"/>
                  </a:lnTo>
                  <a:lnTo>
                    <a:pt x="346" y="166"/>
                  </a:lnTo>
                  <a:lnTo>
                    <a:pt x="344" y="210"/>
                  </a:lnTo>
                  <a:lnTo>
                    <a:pt x="360" y="248"/>
                  </a:lnTo>
                  <a:lnTo>
                    <a:pt x="396" y="228"/>
                  </a:lnTo>
                  <a:lnTo>
                    <a:pt x="438" y="222"/>
                  </a:lnTo>
                  <a:lnTo>
                    <a:pt x="472" y="210"/>
                  </a:lnTo>
                  <a:lnTo>
                    <a:pt x="494" y="260"/>
                  </a:lnTo>
                  <a:lnTo>
                    <a:pt x="528" y="320"/>
                  </a:lnTo>
                  <a:lnTo>
                    <a:pt x="528" y="372"/>
                  </a:lnTo>
                  <a:lnTo>
                    <a:pt x="490" y="390"/>
                  </a:lnTo>
                  <a:lnTo>
                    <a:pt x="470" y="426"/>
                  </a:lnTo>
                  <a:lnTo>
                    <a:pt x="528" y="462"/>
                  </a:lnTo>
                  <a:lnTo>
                    <a:pt x="564" y="506"/>
                  </a:lnTo>
                  <a:lnTo>
                    <a:pt x="558" y="584"/>
                  </a:lnTo>
                  <a:lnTo>
                    <a:pt x="538" y="632"/>
                  </a:lnTo>
                  <a:lnTo>
                    <a:pt x="526" y="682"/>
                  </a:lnTo>
                  <a:lnTo>
                    <a:pt x="506" y="730"/>
                  </a:lnTo>
                  <a:lnTo>
                    <a:pt x="502" y="78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b="1" kern="0">
                <a:solidFill>
                  <a:srgbClr val="000000"/>
                </a:solidFill>
                <a:latin typeface="Arial"/>
                <a:ea typeface="Arial"/>
                <a:cs typeface="Arial"/>
                <a:sym typeface="Arial"/>
              </a:endParaRPr>
            </a:p>
          </p:txBody>
        </p:sp>
        <p:sp>
          <p:nvSpPr>
            <p:cNvPr id="68" name="Google Shape;344;p20">
              <a:extLst>
                <a:ext uri="{FF2B5EF4-FFF2-40B4-BE49-F238E27FC236}">
                  <a16:creationId xmlns:a16="http://schemas.microsoft.com/office/drawing/2014/main" id="{3FF02F7F-B634-73A1-7F9A-77990EDBF7CB}"/>
                </a:ext>
              </a:extLst>
            </p:cNvPr>
            <p:cNvSpPr/>
            <p:nvPr/>
          </p:nvSpPr>
          <p:spPr>
            <a:xfrm>
              <a:off x="2599414" y="5382264"/>
              <a:ext cx="282746" cy="276250"/>
            </a:xfrm>
            <a:custGeom>
              <a:avLst/>
              <a:gdLst/>
              <a:ahLst/>
              <a:cxnLst/>
              <a:rect l="l" t="t" r="r" b="b"/>
              <a:pathLst>
                <a:path w="662" h="670" extrusionOk="0">
                  <a:moveTo>
                    <a:pt x="662" y="466"/>
                  </a:moveTo>
                  <a:lnTo>
                    <a:pt x="656" y="404"/>
                  </a:lnTo>
                  <a:lnTo>
                    <a:pt x="632" y="364"/>
                  </a:lnTo>
                  <a:lnTo>
                    <a:pt x="608" y="324"/>
                  </a:lnTo>
                  <a:lnTo>
                    <a:pt x="600" y="254"/>
                  </a:lnTo>
                  <a:lnTo>
                    <a:pt x="550" y="208"/>
                  </a:lnTo>
                  <a:lnTo>
                    <a:pt x="490" y="204"/>
                  </a:lnTo>
                  <a:lnTo>
                    <a:pt x="430" y="194"/>
                  </a:lnTo>
                  <a:lnTo>
                    <a:pt x="370" y="196"/>
                  </a:lnTo>
                  <a:lnTo>
                    <a:pt x="322" y="186"/>
                  </a:lnTo>
                  <a:lnTo>
                    <a:pt x="288" y="148"/>
                  </a:lnTo>
                  <a:lnTo>
                    <a:pt x="268" y="114"/>
                  </a:lnTo>
                  <a:lnTo>
                    <a:pt x="248" y="78"/>
                  </a:lnTo>
                  <a:lnTo>
                    <a:pt x="196" y="36"/>
                  </a:lnTo>
                  <a:lnTo>
                    <a:pt x="162" y="0"/>
                  </a:lnTo>
                  <a:lnTo>
                    <a:pt x="106" y="48"/>
                  </a:lnTo>
                  <a:lnTo>
                    <a:pt x="64" y="84"/>
                  </a:lnTo>
                  <a:lnTo>
                    <a:pt x="28" y="118"/>
                  </a:lnTo>
                  <a:lnTo>
                    <a:pt x="24" y="152"/>
                  </a:lnTo>
                  <a:lnTo>
                    <a:pt x="16" y="182"/>
                  </a:lnTo>
                  <a:lnTo>
                    <a:pt x="0" y="212"/>
                  </a:lnTo>
                  <a:lnTo>
                    <a:pt x="12" y="258"/>
                  </a:lnTo>
                  <a:lnTo>
                    <a:pt x="26" y="296"/>
                  </a:lnTo>
                  <a:lnTo>
                    <a:pt x="48" y="324"/>
                  </a:lnTo>
                  <a:lnTo>
                    <a:pt x="68" y="360"/>
                  </a:lnTo>
                  <a:lnTo>
                    <a:pt x="88" y="404"/>
                  </a:lnTo>
                  <a:lnTo>
                    <a:pt x="130" y="422"/>
                  </a:lnTo>
                  <a:lnTo>
                    <a:pt x="184" y="422"/>
                  </a:lnTo>
                  <a:lnTo>
                    <a:pt x="208" y="458"/>
                  </a:lnTo>
                  <a:lnTo>
                    <a:pt x="250" y="498"/>
                  </a:lnTo>
                  <a:lnTo>
                    <a:pt x="272" y="544"/>
                  </a:lnTo>
                  <a:lnTo>
                    <a:pt x="322" y="554"/>
                  </a:lnTo>
                  <a:lnTo>
                    <a:pt x="366" y="592"/>
                  </a:lnTo>
                  <a:lnTo>
                    <a:pt x="364" y="632"/>
                  </a:lnTo>
                  <a:lnTo>
                    <a:pt x="384" y="670"/>
                  </a:lnTo>
                  <a:lnTo>
                    <a:pt x="416" y="650"/>
                  </a:lnTo>
                  <a:lnTo>
                    <a:pt x="462" y="644"/>
                  </a:lnTo>
                  <a:lnTo>
                    <a:pt x="492" y="630"/>
                  </a:lnTo>
                  <a:lnTo>
                    <a:pt x="508" y="592"/>
                  </a:lnTo>
                  <a:lnTo>
                    <a:pt x="552" y="534"/>
                  </a:lnTo>
                  <a:lnTo>
                    <a:pt x="596" y="520"/>
                  </a:lnTo>
                  <a:lnTo>
                    <a:pt x="632" y="496"/>
                  </a:lnTo>
                  <a:lnTo>
                    <a:pt x="662" y="466"/>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69" name="Google Shape;345;p20">
              <a:extLst>
                <a:ext uri="{FF2B5EF4-FFF2-40B4-BE49-F238E27FC236}">
                  <a16:creationId xmlns:a16="http://schemas.microsoft.com/office/drawing/2014/main" id="{949BA30F-15B1-0F3D-DE5E-4F700EFE7409}"/>
                </a:ext>
              </a:extLst>
            </p:cNvPr>
            <p:cNvSpPr/>
            <p:nvPr/>
          </p:nvSpPr>
          <p:spPr>
            <a:xfrm>
              <a:off x="2077261" y="5920852"/>
              <a:ext cx="280683" cy="157005"/>
            </a:xfrm>
            <a:custGeom>
              <a:avLst/>
              <a:gdLst/>
              <a:ahLst/>
              <a:cxnLst/>
              <a:rect l="l" t="t" r="r" b="b"/>
              <a:pathLst>
                <a:path w="652" h="380" extrusionOk="0">
                  <a:moveTo>
                    <a:pt x="652" y="300"/>
                  </a:moveTo>
                  <a:lnTo>
                    <a:pt x="594" y="258"/>
                  </a:lnTo>
                  <a:lnTo>
                    <a:pt x="548" y="234"/>
                  </a:lnTo>
                  <a:lnTo>
                    <a:pt x="526" y="190"/>
                  </a:lnTo>
                  <a:lnTo>
                    <a:pt x="510" y="148"/>
                  </a:lnTo>
                  <a:lnTo>
                    <a:pt x="452" y="152"/>
                  </a:lnTo>
                  <a:lnTo>
                    <a:pt x="424" y="112"/>
                  </a:lnTo>
                  <a:lnTo>
                    <a:pt x="412" y="52"/>
                  </a:lnTo>
                  <a:lnTo>
                    <a:pt x="346" y="52"/>
                  </a:lnTo>
                  <a:lnTo>
                    <a:pt x="312" y="0"/>
                  </a:lnTo>
                  <a:lnTo>
                    <a:pt x="270" y="8"/>
                  </a:lnTo>
                  <a:lnTo>
                    <a:pt x="226" y="8"/>
                  </a:lnTo>
                  <a:lnTo>
                    <a:pt x="192" y="30"/>
                  </a:lnTo>
                  <a:lnTo>
                    <a:pt x="146" y="46"/>
                  </a:lnTo>
                  <a:lnTo>
                    <a:pt x="84" y="68"/>
                  </a:lnTo>
                  <a:lnTo>
                    <a:pt x="34" y="96"/>
                  </a:lnTo>
                  <a:lnTo>
                    <a:pt x="0" y="100"/>
                  </a:lnTo>
                  <a:lnTo>
                    <a:pt x="78" y="142"/>
                  </a:lnTo>
                  <a:lnTo>
                    <a:pt x="126" y="182"/>
                  </a:lnTo>
                  <a:lnTo>
                    <a:pt x="150" y="226"/>
                  </a:lnTo>
                  <a:lnTo>
                    <a:pt x="182" y="272"/>
                  </a:lnTo>
                  <a:lnTo>
                    <a:pt x="214" y="322"/>
                  </a:lnTo>
                  <a:lnTo>
                    <a:pt x="274" y="332"/>
                  </a:lnTo>
                  <a:lnTo>
                    <a:pt x="322" y="378"/>
                  </a:lnTo>
                  <a:lnTo>
                    <a:pt x="354" y="380"/>
                  </a:lnTo>
                  <a:lnTo>
                    <a:pt x="378" y="356"/>
                  </a:lnTo>
                  <a:lnTo>
                    <a:pt x="416" y="322"/>
                  </a:lnTo>
                  <a:lnTo>
                    <a:pt x="454" y="342"/>
                  </a:lnTo>
                  <a:lnTo>
                    <a:pt x="508" y="346"/>
                  </a:lnTo>
                  <a:lnTo>
                    <a:pt x="576" y="344"/>
                  </a:lnTo>
                  <a:lnTo>
                    <a:pt x="652" y="30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70" name="Google Shape;346;p20">
              <a:extLst>
                <a:ext uri="{FF2B5EF4-FFF2-40B4-BE49-F238E27FC236}">
                  <a16:creationId xmlns:a16="http://schemas.microsoft.com/office/drawing/2014/main" id="{6DDFEB6E-D062-E6EA-59E6-12BEF97BAEEF}"/>
                </a:ext>
              </a:extLst>
            </p:cNvPr>
            <p:cNvSpPr/>
            <p:nvPr/>
          </p:nvSpPr>
          <p:spPr>
            <a:xfrm>
              <a:off x="2137113" y="6044071"/>
              <a:ext cx="260045" cy="200728"/>
            </a:xfrm>
            <a:custGeom>
              <a:avLst/>
              <a:gdLst/>
              <a:ahLst/>
              <a:cxnLst/>
              <a:rect l="l" t="t" r="r" b="b"/>
              <a:pathLst>
                <a:path w="604" h="486" extrusionOk="0">
                  <a:moveTo>
                    <a:pt x="604" y="132"/>
                  </a:moveTo>
                  <a:lnTo>
                    <a:pt x="512" y="0"/>
                  </a:lnTo>
                  <a:lnTo>
                    <a:pt x="438" y="46"/>
                  </a:lnTo>
                  <a:lnTo>
                    <a:pt x="366" y="48"/>
                  </a:lnTo>
                  <a:lnTo>
                    <a:pt x="314" y="42"/>
                  </a:lnTo>
                  <a:lnTo>
                    <a:pt x="274" y="26"/>
                  </a:lnTo>
                  <a:lnTo>
                    <a:pt x="218" y="78"/>
                  </a:lnTo>
                  <a:lnTo>
                    <a:pt x="180" y="82"/>
                  </a:lnTo>
                  <a:lnTo>
                    <a:pt x="168" y="122"/>
                  </a:lnTo>
                  <a:lnTo>
                    <a:pt x="164" y="168"/>
                  </a:lnTo>
                  <a:lnTo>
                    <a:pt x="148" y="218"/>
                  </a:lnTo>
                  <a:lnTo>
                    <a:pt x="102" y="252"/>
                  </a:lnTo>
                  <a:lnTo>
                    <a:pt x="64" y="294"/>
                  </a:lnTo>
                  <a:lnTo>
                    <a:pt x="40" y="340"/>
                  </a:lnTo>
                  <a:lnTo>
                    <a:pt x="0" y="380"/>
                  </a:lnTo>
                  <a:lnTo>
                    <a:pt x="12" y="426"/>
                  </a:lnTo>
                  <a:lnTo>
                    <a:pt x="0" y="458"/>
                  </a:lnTo>
                  <a:lnTo>
                    <a:pt x="32" y="486"/>
                  </a:lnTo>
                  <a:lnTo>
                    <a:pt x="86" y="476"/>
                  </a:lnTo>
                  <a:lnTo>
                    <a:pt x="140" y="472"/>
                  </a:lnTo>
                  <a:lnTo>
                    <a:pt x="190" y="470"/>
                  </a:lnTo>
                  <a:lnTo>
                    <a:pt x="224" y="476"/>
                  </a:lnTo>
                  <a:lnTo>
                    <a:pt x="270" y="446"/>
                  </a:lnTo>
                  <a:lnTo>
                    <a:pt x="312" y="398"/>
                  </a:lnTo>
                  <a:lnTo>
                    <a:pt x="374" y="406"/>
                  </a:lnTo>
                  <a:lnTo>
                    <a:pt x="460" y="382"/>
                  </a:lnTo>
                  <a:lnTo>
                    <a:pt x="512" y="296"/>
                  </a:lnTo>
                  <a:lnTo>
                    <a:pt x="522" y="240"/>
                  </a:lnTo>
                  <a:lnTo>
                    <a:pt x="562" y="162"/>
                  </a:lnTo>
                  <a:lnTo>
                    <a:pt x="604" y="13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71" name="Google Shape;347;p20">
              <a:extLst>
                <a:ext uri="{FF2B5EF4-FFF2-40B4-BE49-F238E27FC236}">
                  <a16:creationId xmlns:a16="http://schemas.microsoft.com/office/drawing/2014/main" id="{3B00E509-9DD8-8730-6B8C-36BDD40D6363}"/>
                </a:ext>
              </a:extLst>
            </p:cNvPr>
            <p:cNvSpPr/>
            <p:nvPr/>
          </p:nvSpPr>
          <p:spPr>
            <a:xfrm>
              <a:off x="2095836" y="6232875"/>
              <a:ext cx="276555" cy="262338"/>
            </a:xfrm>
            <a:custGeom>
              <a:avLst/>
              <a:gdLst/>
              <a:ahLst/>
              <a:cxnLst/>
              <a:rect l="l" t="t" r="r" b="b"/>
              <a:pathLst>
                <a:path w="642" h="630" extrusionOk="0">
                  <a:moveTo>
                    <a:pt x="642" y="416"/>
                  </a:moveTo>
                  <a:lnTo>
                    <a:pt x="594" y="454"/>
                  </a:lnTo>
                  <a:lnTo>
                    <a:pt x="546" y="484"/>
                  </a:lnTo>
                  <a:lnTo>
                    <a:pt x="474" y="508"/>
                  </a:lnTo>
                  <a:lnTo>
                    <a:pt x="408" y="526"/>
                  </a:lnTo>
                  <a:lnTo>
                    <a:pt x="372" y="532"/>
                  </a:lnTo>
                  <a:lnTo>
                    <a:pt x="306" y="544"/>
                  </a:lnTo>
                  <a:lnTo>
                    <a:pt x="246" y="556"/>
                  </a:lnTo>
                  <a:lnTo>
                    <a:pt x="192" y="598"/>
                  </a:lnTo>
                  <a:lnTo>
                    <a:pt x="162" y="630"/>
                  </a:lnTo>
                  <a:lnTo>
                    <a:pt x="118" y="602"/>
                  </a:lnTo>
                  <a:lnTo>
                    <a:pt x="78" y="564"/>
                  </a:lnTo>
                  <a:lnTo>
                    <a:pt x="60" y="512"/>
                  </a:lnTo>
                  <a:lnTo>
                    <a:pt x="30" y="460"/>
                  </a:lnTo>
                  <a:lnTo>
                    <a:pt x="0" y="422"/>
                  </a:lnTo>
                  <a:lnTo>
                    <a:pt x="6" y="382"/>
                  </a:lnTo>
                  <a:lnTo>
                    <a:pt x="24" y="346"/>
                  </a:lnTo>
                  <a:lnTo>
                    <a:pt x="22" y="282"/>
                  </a:lnTo>
                  <a:lnTo>
                    <a:pt x="12" y="226"/>
                  </a:lnTo>
                  <a:lnTo>
                    <a:pt x="48" y="122"/>
                  </a:lnTo>
                  <a:lnTo>
                    <a:pt x="26" y="82"/>
                  </a:lnTo>
                  <a:lnTo>
                    <a:pt x="32" y="34"/>
                  </a:lnTo>
                  <a:lnTo>
                    <a:pt x="92" y="0"/>
                  </a:lnTo>
                  <a:lnTo>
                    <a:pt x="132" y="28"/>
                  </a:lnTo>
                  <a:lnTo>
                    <a:pt x="188" y="18"/>
                  </a:lnTo>
                  <a:lnTo>
                    <a:pt x="244" y="16"/>
                  </a:lnTo>
                  <a:lnTo>
                    <a:pt x="288" y="14"/>
                  </a:lnTo>
                  <a:lnTo>
                    <a:pt x="318" y="20"/>
                  </a:lnTo>
                  <a:lnTo>
                    <a:pt x="332" y="62"/>
                  </a:lnTo>
                  <a:lnTo>
                    <a:pt x="352" y="128"/>
                  </a:lnTo>
                  <a:lnTo>
                    <a:pt x="374" y="176"/>
                  </a:lnTo>
                  <a:lnTo>
                    <a:pt x="398" y="210"/>
                  </a:lnTo>
                  <a:lnTo>
                    <a:pt x="420" y="234"/>
                  </a:lnTo>
                  <a:lnTo>
                    <a:pt x="472" y="260"/>
                  </a:lnTo>
                  <a:lnTo>
                    <a:pt x="536" y="238"/>
                  </a:lnTo>
                  <a:lnTo>
                    <a:pt x="582" y="238"/>
                  </a:lnTo>
                  <a:lnTo>
                    <a:pt x="630" y="260"/>
                  </a:lnTo>
                  <a:lnTo>
                    <a:pt x="614" y="304"/>
                  </a:lnTo>
                  <a:lnTo>
                    <a:pt x="616" y="362"/>
                  </a:lnTo>
                  <a:lnTo>
                    <a:pt x="642" y="416"/>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sp>
          <p:nvSpPr>
            <p:cNvPr id="72" name="Google Shape;348;p20">
              <a:extLst>
                <a:ext uri="{FF2B5EF4-FFF2-40B4-BE49-F238E27FC236}">
                  <a16:creationId xmlns:a16="http://schemas.microsoft.com/office/drawing/2014/main" id="{0840F297-AE45-6C60-6D52-9CDB19C1C7C1}"/>
                </a:ext>
              </a:extLst>
            </p:cNvPr>
            <p:cNvSpPr/>
            <p:nvPr/>
          </p:nvSpPr>
          <p:spPr>
            <a:xfrm>
              <a:off x="2298092" y="5912903"/>
              <a:ext cx="255918" cy="206690"/>
            </a:xfrm>
            <a:custGeom>
              <a:avLst/>
              <a:gdLst/>
              <a:ahLst/>
              <a:cxnLst/>
              <a:rect l="l" t="t" r="r" b="b"/>
              <a:pathLst>
                <a:path w="592" h="498" extrusionOk="0">
                  <a:moveTo>
                    <a:pt x="0" y="166"/>
                  </a:moveTo>
                  <a:lnTo>
                    <a:pt x="12" y="206"/>
                  </a:lnTo>
                  <a:lnTo>
                    <a:pt x="32" y="254"/>
                  </a:lnTo>
                  <a:lnTo>
                    <a:pt x="84" y="278"/>
                  </a:lnTo>
                  <a:lnTo>
                    <a:pt x="142" y="318"/>
                  </a:lnTo>
                  <a:lnTo>
                    <a:pt x="226" y="446"/>
                  </a:lnTo>
                  <a:lnTo>
                    <a:pt x="278" y="498"/>
                  </a:lnTo>
                  <a:lnTo>
                    <a:pt x="326" y="472"/>
                  </a:lnTo>
                  <a:lnTo>
                    <a:pt x="380" y="436"/>
                  </a:lnTo>
                  <a:lnTo>
                    <a:pt x="452" y="400"/>
                  </a:lnTo>
                  <a:lnTo>
                    <a:pt x="514" y="364"/>
                  </a:lnTo>
                  <a:lnTo>
                    <a:pt x="544" y="316"/>
                  </a:lnTo>
                  <a:lnTo>
                    <a:pt x="592" y="258"/>
                  </a:lnTo>
                  <a:lnTo>
                    <a:pt x="576" y="218"/>
                  </a:lnTo>
                  <a:lnTo>
                    <a:pt x="514" y="194"/>
                  </a:lnTo>
                  <a:lnTo>
                    <a:pt x="506" y="150"/>
                  </a:lnTo>
                  <a:lnTo>
                    <a:pt x="476" y="122"/>
                  </a:lnTo>
                  <a:lnTo>
                    <a:pt x="436" y="102"/>
                  </a:lnTo>
                  <a:lnTo>
                    <a:pt x="414" y="70"/>
                  </a:lnTo>
                  <a:lnTo>
                    <a:pt x="415" y="51"/>
                  </a:lnTo>
                  <a:lnTo>
                    <a:pt x="352" y="14"/>
                  </a:lnTo>
                  <a:lnTo>
                    <a:pt x="284" y="0"/>
                  </a:lnTo>
                  <a:lnTo>
                    <a:pt x="236" y="18"/>
                  </a:lnTo>
                  <a:lnTo>
                    <a:pt x="218" y="48"/>
                  </a:lnTo>
                  <a:lnTo>
                    <a:pt x="252" y="108"/>
                  </a:lnTo>
                  <a:lnTo>
                    <a:pt x="208" y="136"/>
                  </a:lnTo>
                  <a:lnTo>
                    <a:pt x="162" y="166"/>
                  </a:lnTo>
                  <a:lnTo>
                    <a:pt x="114" y="158"/>
                  </a:lnTo>
                  <a:lnTo>
                    <a:pt x="60" y="160"/>
                  </a:lnTo>
                  <a:lnTo>
                    <a:pt x="0" y="166"/>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411"/>
                </a:srgbClr>
              </a:outerShdw>
            </a:effectLst>
          </p:spPr>
          <p:txBody>
            <a:bodyPr spcFirstLastPara="1" wrap="square" lIns="91425" tIns="45700" rIns="91425" bIns="45700" anchor="t" anchorCtr="0">
              <a:noAutofit/>
            </a:bodyPr>
            <a:lstStyle/>
            <a:p>
              <a:pPr defTabSz="457200">
                <a:buClr>
                  <a:srgbClr val="000000"/>
                </a:buClr>
                <a:buSzPts val="1200"/>
                <a:buFont typeface="Arial"/>
                <a:buNone/>
                <a:defRPr/>
              </a:pPr>
              <a:endParaRPr sz="1200" kern="0">
                <a:solidFill>
                  <a:srgbClr val="000000"/>
                </a:solidFill>
                <a:latin typeface="Aptos" panose="02110004020202020204"/>
                <a:ea typeface="Calibri"/>
                <a:cs typeface="Calibri"/>
                <a:sym typeface="Calibri"/>
              </a:endParaRPr>
            </a:p>
          </p:txBody>
        </p:sp>
        <p:grpSp>
          <p:nvGrpSpPr>
            <p:cNvPr id="73" name="Google Shape;349;p20">
              <a:extLst>
                <a:ext uri="{FF2B5EF4-FFF2-40B4-BE49-F238E27FC236}">
                  <a16:creationId xmlns:a16="http://schemas.microsoft.com/office/drawing/2014/main" id="{04929E7E-8CAF-50BF-B279-70F9AE795C99}"/>
                </a:ext>
              </a:extLst>
            </p:cNvPr>
            <p:cNvGrpSpPr/>
            <p:nvPr/>
          </p:nvGrpSpPr>
          <p:grpSpPr>
            <a:xfrm>
              <a:off x="4596424" y="3197083"/>
              <a:ext cx="417440" cy="303428"/>
              <a:chOff x="5661248" y="4519966"/>
              <a:chExt cx="553900" cy="402617"/>
            </a:xfrm>
            <a:grpFill/>
          </p:grpSpPr>
          <p:sp>
            <p:nvSpPr>
              <p:cNvPr id="89" name="Google Shape;350;p20">
                <a:extLst>
                  <a:ext uri="{FF2B5EF4-FFF2-40B4-BE49-F238E27FC236}">
                    <a16:creationId xmlns:a16="http://schemas.microsoft.com/office/drawing/2014/main" id="{EEF75C3D-C862-5DE0-B81F-4B8B8EEDA5F8}"/>
                  </a:ext>
                </a:extLst>
              </p:cNvPr>
              <p:cNvSpPr/>
              <p:nvPr/>
            </p:nvSpPr>
            <p:spPr>
              <a:xfrm>
                <a:off x="5661248" y="4620919"/>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0" name="Google Shape;351;p20">
                <a:extLst>
                  <a:ext uri="{FF2B5EF4-FFF2-40B4-BE49-F238E27FC236}">
                    <a16:creationId xmlns:a16="http://schemas.microsoft.com/office/drawing/2014/main" id="{460C73E0-8A4E-DDFD-2E1B-46E10FF2DF29}"/>
                  </a:ext>
                </a:extLst>
              </p:cNvPr>
              <p:cNvSpPr/>
              <p:nvPr/>
            </p:nvSpPr>
            <p:spPr>
              <a:xfrm>
                <a:off x="5855506" y="4519966"/>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1" name="Google Shape;352;p20">
                <a:extLst>
                  <a:ext uri="{FF2B5EF4-FFF2-40B4-BE49-F238E27FC236}">
                    <a16:creationId xmlns:a16="http://schemas.microsoft.com/office/drawing/2014/main" id="{BBC2BF2D-2BCC-0DFA-7516-D2BCF150FF9F}"/>
                  </a:ext>
                </a:extLst>
              </p:cNvPr>
              <p:cNvSpPr/>
              <p:nvPr/>
            </p:nvSpPr>
            <p:spPr>
              <a:xfrm>
                <a:off x="5745162" y="4691849"/>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2" name="Google Shape;353;p20">
                <a:extLst>
                  <a:ext uri="{FF2B5EF4-FFF2-40B4-BE49-F238E27FC236}">
                    <a16:creationId xmlns:a16="http://schemas.microsoft.com/office/drawing/2014/main" id="{BCB11B5D-0C50-57A2-38C0-40158F6F2A12}"/>
                  </a:ext>
                </a:extLst>
              </p:cNvPr>
              <p:cNvSpPr/>
              <p:nvPr/>
            </p:nvSpPr>
            <p:spPr>
              <a:xfrm>
                <a:off x="5855506" y="4612092"/>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3" name="Google Shape;354;p20">
                <a:extLst>
                  <a:ext uri="{FF2B5EF4-FFF2-40B4-BE49-F238E27FC236}">
                    <a16:creationId xmlns:a16="http://schemas.microsoft.com/office/drawing/2014/main" id="{C46A547E-E997-83BE-093A-21965BDE7F7E}"/>
                  </a:ext>
                </a:extLst>
              </p:cNvPr>
              <p:cNvSpPr/>
              <p:nvPr/>
            </p:nvSpPr>
            <p:spPr>
              <a:xfrm>
                <a:off x="5962699" y="4570815"/>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4" name="Google Shape;355;p20">
                <a:extLst>
                  <a:ext uri="{FF2B5EF4-FFF2-40B4-BE49-F238E27FC236}">
                    <a16:creationId xmlns:a16="http://schemas.microsoft.com/office/drawing/2014/main" id="{90E6ED71-D2D7-2EEF-83CC-AEC017D63073}"/>
                  </a:ext>
                </a:extLst>
              </p:cNvPr>
              <p:cNvSpPr/>
              <p:nvPr/>
            </p:nvSpPr>
            <p:spPr>
              <a:xfrm>
                <a:off x="6055927" y="4659420"/>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5" name="Google Shape;356;p20">
                <a:extLst>
                  <a:ext uri="{FF2B5EF4-FFF2-40B4-BE49-F238E27FC236}">
                    <a16:creationId xmlns:a16="http://schemas.microsoft.com/office/drawing/2014/main" id="{8BB5021E-C033-F0C2-6B06-7C9E6DD71F62}"/>
                  </a:ext>
                </a:extLst>
              </p:cNvPr>
              <p:cNvSpPr/>
              <p:nvPr/>
            </p:nvSpPr>
            <p:spPr>
              <a:xfrm>
                <a:off x="6143140" y="4595046"/>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6" name="Google Shape;357;p20">
                <a:extLst>
                  <a:ext uri="{FF2B5EF4-FFF2-40B4-BE49-F238E27FC236}">
                    <a16:creationId xmlns:a16="http://schemas.microsoft.com/office/drawing/2014/main" id="{1358E360-5884-A7D2-E60B-F0910C120A2A}"/>
                  </a:ext>
                </a:extLst>
              </p:cNvPr>
              <p:cNvSpPr/>
              <p:nvPr/>
            </p:nvSpPr>
            <p:spPr>
              <a:xfrm>
                <a:off x="5913226" y="4717588"/>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7" name="Google Shape;358;p20">
                <a:extLst>
                  <a:ext uri="{FF2B5EF4-FFF2-40B4-BE49-F238E27FC236}">
                    <a16:creationId xmlns:a16="http://schemas.microsoft.com/office/drawing/2014/main" id="{A2EEF2B7-0A23-E1C5-DEB6-39F5ABA681BE}"/>
                  </a:ext>
                </a:extLst>
              </p:cNvPr>
              <p:cNvSpPr/>
              <p:nvPr/>
            </p:nvSpPr>
            <p:spPr>
              <a:xfrm>
                <a:off x="5733256" y="4548911"/>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8" name="Google Shape;359;p20">
                <a:extLst>
                  <a:ext uri="{FF2B5EF4-FFF2-40B4-BE49-F238E27FC236}">
                    <a16:creationId xmlns:a16="http://schemas.microsoft.com/office/drawing/2014/main" id="{147AE9BE-8906-4FBB-1265-7C914259340F}"/>
                  </a:ext>
                </a:extLst>
              </p:cNvPr>
              <p:cNvSpPr/>
              <p:nvPr/>
            </p:nvSpPr>
            <p:spPr>
              <a:xfrm>
                <a:off x="5972485" y="4850575"/>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99" name="Google Shape;360;p20">
                <a:extLst>
                  <a:ext uri="{FF2B5EF4-FFF2-40B4-BE49-F238E27FC236}">
                    <a16:creationId xmlns:a16="http://schemas.microsoft.com/office/drawing/2014/main" id="{2245D32E-E1A1-B153-79DB-9BA56FADC14A}"/>
                  </a:ext>
                </a:extLst>
              </p:cNvPr>
              <p:cNvSpPr/>
              <p:nvPr/>
            </p:nvSpPr>
            <p:spPr>
              <a:xfrm>
                <a:off x="5850235" y="4787394"/>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grpSp>
        <p:grpSp>
          <p:nvGrpSpPr>
            <p:cNvPr id="74" name="Google Shape;361;p20">
              <a:extLst>
                <a:ext uri="{FF2B5EF4-FFF2-40B4-BE49-F238E27FC236}">
                  <a16:creationId xmlns:a16="http://schemas.microsoft.com/office/drawing/2014/main" id="{BF890777-2098-1E6F-E563-A7E54A0841FD}"/>
                </a:ext>
              </a:extLst>
            </p:cNvPr>
            <p:cNvGrpSpPr/>
            <p:nvPr/>
          </p:nvGrpSpPr>
          <p:grpSpPr>
            <a:xfrm>
              <a:off x="4922030" y="6421062"/>
              <a:ext cx="417440" cy="303428"/>
              <a:chOff x="5661248" y="4519966"/>
              <a:chExt cx="553900" cy="402617"/>
            </a:xfrm>
            <a:grpFill/>
          </p:grpSpPr>
          <p:sp>
            <p:nvSpPr>
              <p:cNvPr id="78" name="Google Shape;362;p20">
                <a:extLst>
                  <a:ext uri="{FF2B5EF4-FFF2-40B4-BE49-F238E27FC236}">
                    <a16:creationId xmlns:a16="http://schemas.microsoft.com/office/drawing/2014/main" id="{C31E0BE8-240C-764E-90ED-97CF884D45DB}"/>
                  </a:ext>
                </a:extLst>
              </p:cNvPr>
              <p:cNvSpPr/>
              <p:nvPr/>
            </p:nvSpPr>
            <p:spPr>
              <a:xfrm>
                <a:off x="5661248" y="4620919"/>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79" name="Google Shape;363;p20">
                <a:extLst>
                  <a:ext uri="{FF2B5EF4-FFF2-40B4-BE49-F238E27FC236}">
                    <a16:creationId xmlns:a16="http://schemas.microsoft.com/office/drawing/2014/main" id="{FBACB5D7-234A-445B-54F0-9B177031DA7D}"/>
                  </a:ext>
                </a:extLst>
              </p:cNvPr>
              <p:cNvSpPr/>
              <p:nvPr/>
            </p:nvSpPr>
            <p:spPr>
              <a:xfrm>
                <a:off x="5855506" y="4519966"/>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0" name="Google Shape;364;p20">
                <a:extLst>
                  <a:ext uri="{FF2B5EF4-FFF2-40B4-BE49-F238E27FC236}">
                    <a16:creationId xmlns:a16="http://schemas.microsoft.com/office/drawing/2014/main" id="{D586205E-65C6-B7CD-3CF5-22F5581E3C60}"/>
                  </a:ext>
                </a:extLst>
              </p:cNvPr>
              <p:cNvSpPr/>
              <p:nvPr/>
            </p:nvSpPr>
            <p:spPr>
              <a:xfrm>
                <a:off x="5745162" y="4691849"/>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1" name="Google Shape;365;p20">
                <a:extLst>
                  <a:ext uri="{FF2B5EF4-FFF2-40B4-BE49-F238E27FC236}">
                    <a16:creationId xmlns:a16="http://schemas.microsoft.com/office/drawing/2014/main" id="{489F2B5E-FE7E-A798-9F87-45684B4DD28F}"/>
                  </a:ext>
                </a:extLst>
              </p:cNvPr>
              <p:cNvSpPr/>
              <p:nvPr/>
            </p:nvSpPr>
            <p:spPr>
              <a:xfrm>
                <a:off x="5855506" y="4612092"/>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2" name="Google Shape;366;p20">
                <a:extLst>
                  <a:ext uri="{FF2B5EF4-FFF2-40B4-BE49-F238E27FC236}">
                    <a16:creationId xmlns:a16="http://schemas.microsoft.com/office/drawing/2014/main" id="{A00E37F9-EB20-1055-6415-73A3236CA2C9}"/>
                  </a:ext>
                </a:extLst>
              </p:cNvPr>
              <p:cNvSpPr/>
              <p:nvPr/>
            </p:nvSpPr>
            <p:spPr>
              <a:xfrm>
                <a:off x="5962699" y="4570815"/>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3" name="Google Shape;367;p20">
                <a:extLst>
                  <a:ext uri="{FF2B5EF4-FFF2-40B4-BE49-F238E27FC236}">
                    <a16:creationId xmlns:a16="http://schemas.microsoft.com/office/drawing/2014/main" id="{7BDA16FA-77D1-DB75-4D15-933488BD1D87}"/>
                  </a:ext>
                </a:extLst>
              </p:cNvPr>
              <p:cNvSpPr/>
              <p:nvPr/>
            </p:nvSpPr>
            <p:spPr>
              <a:xfrm>
                <a:off x="6055927" y="4659420"/>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4" name="Google Shape;368;p20">
                <a:extLst>
                  <a:ext uri="{FF2B5EF4-FFF2-40B4-BE49-F238E27FC236}">
                    <a16:creationId xmlns:a16="http://schemas.microsoft.com/office/drawing/2014/main" id="{5127F8B5-1178-A157-A462-8210FED896FD}"/>
                  </a:ext>
                </a:extLst>
              </p:cNvPr>
              <p:cNvSpPr/>
              <p:nvPr/>
            </p:nvSpPr>
            <p:spPr>
              <a:xfrm>
                <a:off x="6143140" y="4595046"/>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5" name="Google Shape;369;p20">
                <a:extLst>
                  <a:ext uri="{FF2B5EF4-FFF2-40B4-BE49-F238E27FC236}">
                    <a16:creationId xmlns:a16="http://schemas.microsoft.com/office/drawing/2014/main" id="{56848EE1-EE5A-CE03-8EED-25BB34120B78}"/>
                  </a:ext>
                </a:extLst>
              </p:cNvPr>
              <p:cNvSpPr/>
              <p:nvPr/>
            </p:nvSpPr>
            <p:spPr>
              <a:xfrm>
                <a:off x="5913226" y="4717588"/>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6" name="Google Shape;370;p20">
                <a:extLst>
                  <a:ext uri="{FF2B5EF4-FFF2-40B4-BE49-F238E27FC236}">
                    <a16:creationId xmlns:a16="http://schemas.microsoft.com/office/drawing/2014/main" id="{6F27DC2E-82D0-7028-A511-D897A3E4F63F}"/>
                  </a:ext>
                </a:extLst>
              </p:cNvPr>
              <p:cNvSpPr/>
              <p:nvPr/>
            </p:nvSpPr>
            <p:spPr>
              <a:xfrm>
                <a:off x="5733256" y="4548911"/>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7" name="Google Shape;371;p20">
                <a:extLst>
                  <a:ext uri="{FF2B5EF4-FFF2-40B4-BE49-F238E27FC236}">
                    <a16:creationId xmlns:a16="http://schemas.microsoft.com/office/drawing/2014/main" id="{BC466C48-414E-148F-B292-6A9A9DFCF8B7}"/>
                  </a:ext>
                </a:extLst>
              </p:cNvPr>
              <p:cNvSpPr/>
              <p:nvPr/>
            </p:nvSpPr>
            <p:spPr>
              <a:xfrm>
                <a:off x="5972485" y="4850575"/>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sp>
            <p:nvSpPr>
              <p:cNvPr id="88" name="Google Shape;372;p20">
                <a:extLst>
                  <a:ext uri="{FF2B5EF4-FFF2-40B4-BE49-F238E27FC236}">
                    <a16:creationId xmlns:a16="http://schemas.microsoft.com/office/drawing/2014/main" id="{DBB4B2ED-FEB8-E27E-0700-2A1A8584CF83}"/>
                  </a:ext>
                </a:extLst>
              </p:cNvPr>
              <p:cNvSpPr/>
              <p:nvPr/>
            </p:nvSpPr>
            <p:spPr>
              <a:xfrm>
                <a:off x="5850235" y="4787394"/>
                <a:ext cx="72008" cy="72008"/>
              </a:xfrm>
              <a:prstGeom prst="ellipse">
                <a:avLst/>
              </a:prstGeom>
              <a:grpFill/>
              <a:ln>
                <a:noFill/>
              </a:ln>
            </p:spPr>
            <p:txBody>
              <a:bodyPr spcFirstLastPara="1" wrap="square" lIns="91425" tIns="45700" rIns="91425" bIns="45700" anchor="ctr" anchorCtr="0">
                <a:noAutofit/>
              </a:bodyPr>
              <a:lstStyle/>
              <a:p>
                <a:pPr algn="ctr" defTabSz="457200">
                  <a:buClr>
                    <a:srgbClr val="000000"/>
                  </a:buClr>
                  <a:buSzPts val="1800"/>
                  <a:buFont typeface="Arial"/>
                  <a:buNone/>
                  <a:defRPr/>
                </a:pPr>
                <a:endParaRPr kern="0">
                  <a:solidFill>
                    <a:srgbClr val="FFFFFF"/>
                  </a:solidFill>
                  <a:latin typeface="Aptos" panose="02110004020202020204"/>
                  <a:ea typeface="Calibri"/>
                  <a:cs typeface="Calibri"/>
                  <a:sym typeface="Calibri"/>
                </a:endParaRPr>
              </a:p>
            </p:txBody>
          </p:sp>
        </p:grpSp>
        <p:sp>
          <p:nvSpPr>
            <p:cNvPr id="75" name="Google Shape;373;p20">
              <a:extLst>
                <a:ext uri="{FF2B5EF4-FFF2-40B4-BE49-F238E27FC236}">
                  <a16:creationId xmlns:a16="http://schemas.microsoft.com/office/drawing/2014/main" id="{A49DEAD4-8448-8276-6284-404F2F839FEC}"/>
                </a:ext>
              </a:extLst>
            </p:cNvPr>
            <p:cNvSpPr/>
            <p:nvPr/>
          </p:nvSpPr>
          <p:spPr>
            <a:xfrm>
              <a:off x="3273694" y="3269650"/>
              <a:ext cx="184727" cy="145144"/>
            </a:xfrm>
            <a:custGeom>
              <a:avLst/>
              <a:gdLst/>
              <a:ahLst/>
              <a:cxnLst/>
              <a:rect l="l" t="t" r="r" b="b"/>
              <a:pathLst>
                <a:path w="442" h="320" extrusionOk="0">
                  <a:moveTo>
                    <a:pt x="442" y="280"/>
                  </a:moveTo>
                  <a:lnTo>
                    <a:pt x="418" y="244"/>
                  </a:lnTo>
                  <a:lnTo>
                    <a:pt x="388" y="230"/>
                  </a:lnTo>
                  <a:lnTo>
                    <a:pt x="358" y="212"/>
                  </a:lnTo>
                  <a:lnTo>
                    <a:pt x="324" y="200"/>
                  </a:lnTo>
                  <a:lnTo>
                    <a:pt x="312" y="168"/>
                  </a:lnTo>
                  <a:lnTo>
                    <a:pt x="302" y="136"/>
                  </a:lnTo>
                  <a:lnTo>
                    <a:pt x="284" y="108"/>
                  </a:lnTo>
                  <a:lnTo>
                    <a:pt x="260" y="68"/>
                  </a:lnTo>
                  <a:lnTo>
                    <a:pt x="240" y="32"/>
                  </a:lnTo>
                  <a:lnTo>
                    <a:pt x="228" y="0"/>
                  </a:lnTo>
                  <a:lnTo>
                    <a:pt x="210" y="24"/>
                  </a:lnTo>
                  <a:lnTo>
                    <a:pt x="160" y="54"/>
                  </a:lnTo>
                  <a:lnTo>
                    <a:pt x="110" y="74"/>
                  </a:lnTo>
                  <a:lnTo>
                    <a:pt x="60" y="84"/>
                  </a:lnTo>
                  <a:lnTo>
                    <a:pt x="20" y="130"/>
                  </a:lnTo>
                  <a:lnTo>
                    <a:pt x="0" y="172"/>
                  </a:lnTo>
                  <a:lnTo>
                    <a:pt x="26" y="188"/>
                  </a:lnTo>
                  <a:lnTo>
                    <a:pt x="54" y="206"/>
                  </a:lnTo>
                  <a:lnTo>
                    <a:pt x="86" y="190"/>
                  </a:lnTo>
                  <a:lnTo>
                    <a:pt x="130" y="228"/>
                  </a:lnTo>
                  <a:lnTo>
                    <a:pt x="156" y="266"/>
                  </a:lnTo>
                  <a:lnTo>
                    <a:pt x="172" y="312"/>
                  </a:lnTo>
                  <a:lnTo>
                    <a:pt x="216" y="320"/>
                  </a:lnTo>
                  <a:lnTo>
                    <a:pt x="280" y="308"/>
                  </a:lnTo>
                  <a:lnTo>
                    <a:pt x="316" y="304"/>
                  </a:lnTo>
                  <a:lnTo>
                    <a:pt x="362" y="312"/>
                  </a:lnTo>
                  <a:lnTo>
                    <a:pt x="430" y="296"/>
                  </a:lnTo>
                  <a:lnTo>
                    <a:pt x="442" y="280"/>
                  </a:lnTo>
                  <a:close/>
                </a:path>
              </a:pathLst>
            </a:custGeom>
            <a:grpFill/>
            <a:ln w="19050" cap="flat" cmpd="sng">
              <a:solidFill>
                <a:srgbClr val="FFFFFF"/>
              </a:solidFill>
              <a:prstDash val="solid"/>
              <a:round/>
              <a:headEnd type="none" w="sm" len="sm"/>
              <a:tailEnd type="none" w="sm" len="sm"/>
            </a:ln>
          </p:spPr>
          <p:txBody>
            <a:bodyPr spcFirstLastPara="1" wrap="square" lIns="68375" tIns="34175" rIns="68375" bIns="34175" anchor="t" anchorCtr="0">
              <a:noAutofit/>
            </a:bodyPr>
            <a:lstStyle/>
            <a:p>
              <a:pPr defTabSz="457200">
                <a:buClr>
                  <a:srgbClr val="000000"/>
                </a:buClr>
                <a:buSzPts val="900"/>
                <a:buFont typeface="Arial"/>
                <a:buNone/>
                <a:defRPr/>
              </a:pPr>
              <a:endParaRPr sz="900" kern="0">
                <a:solidFill>
                  <a:srgbClr val="000000"/>
                </a:solidFill>
                <a:latin typeface="Aptos" panose="02110004020202020204"/>
                <a:ea typeface="Calibri"/>
                <a:cs typeface="Calibri"/>
                <a:sym typeface="Calibri"/>
              </a:endParaRPr>
            </a:p>
          </p:txBody>
        </p:sp>
      </p:grpSp>
      <p:sp>
        <p:nvSpPr>
          <p:cNvPr id="100" name="TextBox 99">
            <a:extLst>
              <a:ext uri="{FF2B5EF4-FFF2-40B4-BE49-F238E27FC236}">
                <a16:creationId xmlns:a16="http://schemas.microsoft.com/office/drawing/2014/main" id="{323AE8C2-F22F-196E-2951-62B7BF34ADA3}"/>
              </a:ext>
            </a:extLst>
          </p:cNvPr>
          <p:cNvSpPr txBox="1"/>
          <p:nvPr/>
        </p:nvSpPr>
        <p:spPr>
          <a:xfrm>
            <a:off x="5666526" y="684133"/>
            <a:ext cx="5093840" cy="584775"/>
          </a:xfrm>
          <a:prstGeom prst="rect">
            <a:avLst/>
          </a:prstGeom>
          <a:noFill/>
        </p:spPr>
        <p:txBody>
          <a:bodyPr wrap="square">
            <a:spAutoFit/>
          </a:bodyPr>
          <a:lstStyle/>
          <a:p>
            <a:pPr algn="ctr">
              <a:defRPr/>
            </a:pPr>
            <a:r>
              <a:rPr lang="en-US" sz="3200" b="1" kern="0" dirty="0">
                <a:solidFill>
                  <a:srgbClr val="002060"/>
                </a:solidFill>
                <a:latin typeface="Times New Roman" panose="02020603050405020304" pitchFamily="18" charset="0"/>
                <a:cs typeface="Times New Roman" panose="02020603050405020304" pitchFamily="18" charset="0"/>
              </a:rPr>
              <a:t>* Ở </a:t>
            </a:r>
            <a:r>
              <a:rPr lang="en-US" sz="3200" b="1" kern="0" dirty="0" err="1">
                <a:solidFill>
                  <a:srgbClr val="002060"/>
                </a:solidFill>
                <a:latin typeface="Times New Roman" panose="02020603050405020304" pitchFamily="18" charset="0"/>
                <a:cs typeface="Times New Roman" panose="02020603050405020304" pitchFamily="18" charset="0"/>
              </a:rPr>
              <a:t>Việt</a:t>
            </a:r>
            <a:r>
              <a:rPr lang="en-US" sz="3200" b="1" kern="0" dirty="0">
                <a:solidFill>
                  <a:srgbClr val="002060"/>
                </a:solidFill>
                <a:latin typeface="Times New Roman" panose="02020603050405020304" pitchFamily="18" charset="0"/>
                <a:cs typeface="Times New Roman" panose="02020603050405020304" pitchFamily="18" charset="0"/>
              </a:rPr>
              <a:t> Nam</a:t>
            </a:r>
          </a:p>
        </p:txBody>
      </p:sp>
      <p:sp>
        <p:nvSpPr>
          <p:cNvPr id="106" name="TextBox 105">
            <a:extLst>
              <a:ext uri="{FF2B5EF4-FFF2-40B4-BE49-F238E27FC236}">
                <a16:creationId xmlns:a16="http://schemas.microsoft.com/office/drawing/2014/main" id="{9E6BF533-A5E8-B6EB-77B2-CEC965D8D0D5}"/>
              </a:ext>
            </a:extLst>
          </p:cNvPr>
          <p:cNvSpPr txBox="1"/>
          <p:nvPr/>
        </p:nvSpPr>
        <p:spPr>
          <a:xfrm>
            <a:off x="-811524" y="203522"/>
            <a:ext cx="8584457" cy="523220"/>
          </a:xfrm>
          <a:prstGeom prst="rect">
            <a:avLst/>
          </a:prstGeom>
          <a:noFill/>
        </p:spPr>
        <p:txBody>
          <a:bodyPr wrap="square">
            <a:spAutoFit/>
          </a:bodyPr>
          <a:lstStyle/>
          <a:p>
            <a:pPr algn="ctr">
              <a:defRPr/>
            </a:pPr>
            <a:r>
              <a:rPr lang="vi-VN" sz="2800" b="1" kern="0" dirty="0">
                <a:solidFill>
                  <a:srgbClr val="C00000"/>
                </a:solidFill>
                <a:latin typeface="Sitka Banner" pitchFamily="2" charset="0"/>
                <a:cs typeface="Times New Roman" panose="02020603050405020304" pitchFamily="18" charset="0"/>
              </a:rPr>
              <a:t>a) Nguyên nhân tiến hành đổi mới đất nước</a:t>
            </a:r>
            <a:endParaRPr lang="en-US" sz="2800" b="1" kern="0" dirty="0">
              <a:solidFill>
                <a:srgbClr val="C00000"/>
              </a:solidFill>
              <a:latin typeface="Sitka Banner" pitchFamily="2" charset="0"/>
              <a:cs typeface="Times New Roman" panose="02020603050405020304" pitchFamily="18" charset="0"/>
            </a:endParaRPr>
          </a:p>
        </p:txBody>
      </p:sp>
      <p:sp>
        <p:nvSpPr>
          <p:cNvPr id="76" name="Rectangle: Rounded Corners 75">
            <a:extLst>
              <a:ext uri="{FF2B5EF4-FFF2-40B4-BE49-F238E27FC236}">
                <a16:creationId xmlns:a16="http://schemas.microsoft.com/office/drawing/2014/main" id="{26C5EAB8-0272-0316-BF3B-32C959D6DCAB}"/>
              </a:ext>
            </a:extLst>
          </p:cNvPr>
          <p:cNvSpPr/>
          <p:nvPr/>
        </p:nvSpPr>
        <p:spPr>
          <a:xfrm>
            <a:off x="1126654" y="1492548"/>
            <a:ext cx="2502264" cy="114543"/>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Rectangle: Rounded Corners 106">
            <a:extLst>
              <a:ext uri="{FF2B5EF4-FFF2-40B4-BE49-F238E27FC236}">
                <a16:creationId xmlns:a16="http://schemas.microsoft.com/office/drawing/2014/main" id="{D7EDD72E-AE85-D6A5-8171-30B859D0B79F}"/>
              </a:ext>
            </a:extLst>
          </p:cNvPr>
          <p:cNvSpPr/>
          <p:nvPr/>
        </p:nvSpPr>
        <p:spPr>
          <a:xfrm>
            <a:off x="7360203" y="1318774"/>
            <a:ext cx="2168367" cy="116375"/>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TextBox 107">
            <a:extLst>
              <a:ext uri="{FF2B5EF4-FFF2-40B4-BE49-F238E27FC236}">
                <a16:creationId xmlns:a16="http://schemas.microsoft.com/office/drawing/2014/main" id="{A016B372-DC87-1085-9B61-DCE8BCA6CD3F}"/>
              </a:ext>
            </a:extLst>
          </p:cNvPr>
          <p:cNvSpPr txBox="1"/>
          <p:nvPr/>
        </p:nvSpPr>
        <p:spPr>
          <a:xfrm>
            <a:off x="1162180" y="1941963"/>
            <a:ext cx="4517404" cy="3539430"/>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2800" dirty="0" smtClean="0">
                <a:solidFill>
                  <a:schemeClr val="bg1"/>
                </a:solidFill>
                <a:latin typeface="Times New Roman" panose="02020603050405020304" pitchFamily="18" charset="0"/>
                <a:cs typeface="Times New Roman" panose="02020603050405020304" pitchFamily="18" charset="0"/>
              </a:rPr>
              <a:t>C</a:t>
            </a:r>
            <a:r>
              <a:rPr kumimoji="0" lang="en-US" sz="2800"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ó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nhiều</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thay</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đổi</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do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tác</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động</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của</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cách</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mạng</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khoa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học</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kĩ</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thuật</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và</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xu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thế</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toàn</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cầu</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hoá</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2800"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Năm </a:t>
            </a:r>
            <a:r>
              <a:rPr kumimoji="0" lang="vi-VN"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1978, Trung Quốc cải cách, mở cửa  Năm 1985, Liên Xô cải tổ đất nước</a:t>
            </a:r>
            <a:r>
              <a:rPr kumimoji="0" lang="vi-VN" sz="2800" i="0" u="none" strike="noStrike" kern="1200" cap="none" spc="0" normalizeH="0" baseline="0" noProof="0" dirty="0">
                <a:ln>
                  <a:noFill/>
                </a:ln>
                <a:solidFill>
                  <a:schemeClr val="bg1"/>
                </a:solidFill>
                <a:effectLst/>
                <a:uLnTx/>
                <a:uFillTx/>
                <a:latin typeface="Sitka Banner" pitchFamily="2" charset="0"/>
                <a:ea typeface="+mn-ea"/>
                <a:cs typeface="Times New Roman" panose="02020603050405020304" pitchFamily="18" charset="0"/>
              </a:rPr>
              <a:t>. </a:t>
            </a:r>
            <a:endParaRPr lang="vi-VN" sz="2800" dirty="0">
              <a:solidFill>
                <a:schemeClr val="bg1"/>
              </a:solidFill>
            </a:endParaRPr>
          </a:p>
        </p:txBody>
      </p:sp>
      <p:sp>
        <p:nvSpPr>
          <p:cNvPr id="109" name="TextBox 108">
            <a:extLst>
              <a:ext uri="{FF2B5EF4-FFF2-40B4-BE49-F238E27FC236}">
                <a16:creationId xmlns:a16="http://schemas.microsoft.com/office/drawing/2014/main" id="{6CA89539-2B50-1A78-2497-3D21691B1CA4}"/>
              </a:ext>
            </a:extLst>
          </p:cNvPr>
          <p:cNvSpPr txBox="1"/>
          <p:nvPr/>
        </p:nvSpPr>
        <p:spPr>
          <a:xfrm>
            <a:off x="7029013" y="2047158"/>
            <a:ext cx="3855864"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smtClean="0">
                <a:ln>
                  <a:noFill/>
                </a:ln>
                <a:solidFill>
                  <a:schemeClr val="bg1"/>
                </a:solidFill>
                <a:effectLst/>
                <a:uLnTx/>
                <a:uFillTx/>
                <a:latin typeface="+mj-lt"/>
                <a:cs typeface="Times New Roman" panose="02020603050405020304" pitchFamily="18" charset="0"/>
              </a:rPr>
              <a:t>- </a:t>
            </a:r>
            <a:r>
              <a:rPr kumimoji="0" lang="vi-VN" sz="2800" i="0" u="none" strike="noStrike" kern="1200" cap="none" spc="0" normalizeH="0" baseline="0" noProof="0" dirty="0" smtClean="0">
                <a:ln>
                  <a:noFill/>
                </a:ln>
                <a:solidFill>
                  <a:schemeClr val="bg1"/>
                </a:solidFill>
                <a:effectLst/>
                <a:uLnTx/>
                <a:uFillTx/>
                <a:latin typeface="+mj-lt"/>
                <a:cs typeface="Times New Roman" panose="02020603050405020304" pitchFamily="18" charset="0"/>
              </a:rPr>
              <a:t>Đất </a:t>
            </a:r>
            <a:r>
              <a:rPr kumimoji="0" lang="vi-VN" sz="2800" i="0" u="none" strike="noStrike" kern="1200" cap="none" spc="0" normalizeH="0" baseline="0" noProof="0" dirty="0">
                <a:ln>
                  <a:noFill/>
                </a:ln>
                <a:solidFill>
                  <a:schemeClr val="bg1"/>
                </a:solidFill>
                <a:effectLst/>
                <a:uLnTx/>
                <a:uFillTx/>
                <a:latin typeface="+mj-lt"/>
                <a:cs typeface="Times New Roman" panose="02020603050405020304" pitchFamily="18" charset="0"/>
              </a:rPr>
              <a:t>nước cũng ở trong tình trạng khủng hoảng, trước hết là khủng hoảng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chemeClr val="bg1"/>
                </a:solidFill>
                <a:effectLst/>
                <a:uLnTx/>
                <a:uFillTx/>
                <a:latin typeface="+mj-lt"/>
                <a:cs typeface="Times New Roman" panose="02020603050405020304" pitchFamily="18" charset="0"/>
              </a:rPr>
              <a:t>về kinh tế – xã </a:t>
            </a:r>
            <a:r>
              <a:rPr kumimoji="0" lang="vi-VN" sz="2800" i="0" u="none" strike="noStrike" kern="1200" cap="none" spc="0" normalizeH="0" baseline="0" noProof="0" dirty="0" smtClean="0">
                <a:ln>
                  <a:noFill/>
                </a:ln>
                <a:solidFill>
                  <a:schemeClr val="bg1"/>
                </a:solidFill>
                <a:effectLst/>
                <a:uLnTx/>
                <a:uFillTx/>
                <a:latin typeface="+mj-lt"/>
                <a:cs typeface="Times New Roman" panose="02020603050405020304" pitchFamily="18" charset="0"/>
              </a:rPr>
              <a:t>hội</a:t>
            </a:r>
            <a:r>
              <a:rPr lang="en-US" sz="2800" dirty="0" smtClean="0">
                <a:solidFill>
                  <a:schemeClr val="bg1"/>
                </a:solidFill>
                <a:latin typeface="+mj-lt"/>
                <a:cs typeface="Times New Roman" panose="02020603050405020304" pitchFamily="18" charset="0"/>
              </a:rPr>
              <a:t>. </a:t>
            </a:r>
            <a:endParaRPr kumimoji="0" lang="en-US" sz="2800" i="0" u="none" strike="noStrike" kern="1200" cap="none" spc="0" normalizeH="0" baseline="0" noProof="0" dirty="0" smtClean="0">
              <a:ln>
                <a:noFill/>
              </a:ln>
              <a:solidFill>
                <a:schemeClr val="bg1"/>
              </a:solidFill>
              <a:effectLst/>
              <a:uLnTx/>
              <a:uFillTx/>
              <a:latin typeface="+mj-lt"/>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noProof="0" dirty="0" smtClean="0">
                <a:solidFill>
                  <a:schemeClr val="bg1"/>
                </a:solidFill>
                <a:latin typeface="+mj-lt"/>
                <a:cs typeface="Times New Roman" panose="02020603050405020304" pitchFamily="18" charset="0"/>
              </a:rPr>
              <a:t>- </a:t>
            </a:r>
            <a:r>
              <a:rPr kumimoji="0" lang="vi-VN" sz="2800" i="0" u="none" strike="noStrike" kern="1200" cap="none" spc="0" normalizeH="0" baseline="0" noProof="0" dirty="0" smtClean="0">
                <a:ln>
                  <a:noFill/>
                </a:ln>
                <a:solidFill>
                  <a:schemeClr val="bg1"/>
                </a:solidFill>
                <a:effectLst/>
                <a:uLnTx/>
                <a:uFillTx/>
                <a:latin typeface="+mj-lt"/>
                <a:cs typeface="Times New Roman" panose="02020603050405020304" pitchFamily="18" charset="0"/>
              </a:rPr>
              <a:t>bao </a:t>
            </a:r>
            <a:r>
              <a:rPr kumimoji="0" lang="vi-VN" sz="2800" i="0" u="none" strike="noStrike" kern="1200" cap="none" spc="0" normalizeH="0" baseline="0" noProof="0" dirty="0">
                <a:ln>
                  <a:noFill/>
                </a:ln>
                <a:solidFill>
                  <a:schemeClr val="bg1"/>
                </a:solidFill>
                <a:effectLst/>
                <a:uLnTx/>
                <a:uFillTx/>
                <a:latin typeface="+mj-lt"/>
                <a:cs typeface="Times New Roman" panose="02020603050405020304" pitchFamily="18" charset="0"/>
              </a:rPr>
              <a:t>vây về kinh tế và cô lập về chính trị.</a:t>
            </a:r>
            <a:endParaRPr lang="vi-VN" sz="2800" dirty="0">
              <a:solidFill>
                <a:schemeClr val="bg1"/>
              </a:solidFill>
              <a:latin typeface="+mj-lt"/>
            </a:endParaRPr>
          </a:p>
        </p:txBody>
      </p:sp>
    </p:spTree>
    <p:extLst>
      <p:ext uri="{BB962C8B-B14F-4D97-AF65-F5344CB8AC3E}">
        <p14:creationId xmlns:p14="http://schemas.microsoft.com/office/powerpoint/2010/main" val="2243081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F4314C-33E3-AF65-604B-49F31FE45A1F}"/>
              </a:ext>
            </a:extLst>
          </p:cNvPr>
          <p:cNvSpPr/>
          <p:nvPr/>
        </p:nvSpPr>
        <p:spPr>
          <a:xfrm>
            <a:off x="193200" y="-926757"/>
            <a:ext cx="12545696" cy="7784757"/>
          </a:xfrm>
          <a:prstGeom prst="rect">
            <a:avLst/>
          </a:prstGeom>
          <a:solidFill>
            <a:schemeClr val="accent6">
              <a:lumMod val="20000"/>
              <a:lumOff val="80000"/>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Times  New Roman"/>
            </a:endParaRPr>
          </a:p>
        </p:txBody>
      </p:sp>
      <p:sp>
        <p:nvSpPr>
          <p:cNvPr id="3" name="Rectangle 2">
            <a:extLst>
              <a:ext uri="{FF2B5EF4-FFF2-40B4-BE49-F238E27FC236}">
                <a16:creationId xmlns:a16="http://schemas.microsoft.com/office/drawing/2014/main" id="{DDC22D7A-9188-F2D4-EF69-6C05E381F0FC}"/>
              </a:ext>
            </a:extLst>
          </p:cNvPr>
          <p:cNvSpPr/>
          <p:nvPr/>
        </p:nvSpPr>
        <p:spPr>
          <a:xfrm>
            <a:off x="0" y="-2569868"/>
            <a:ext cx="5228829" cy="7942323"/>
          </a:xfrm>
          <a:prstGeom prst="rect">
            <a:avLst/>
          </a:prstGeom>
          <a:solidFill>
            <a:srgbClr val="FFCCCC">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Times  New Roman"/>
            </a:endParaRPr>
          </a:p>
        </p:txBody>
      </p:sp>
      <p:sp>
        <p:nvSpPr>
          <p:cNvPr id="7" name="TextBox 6">
            <a:extLst>
              <a:ext uri="{FF2B5EF4-FFF2-40B4-BE49-F238E27FC236}">
                <a16:creationId xmlns:a16="http://schemas.microsoft.com/office/drawing/2014/main" id="{25B54DBB-4546-5148-D48E-5EF75176F4B6}"/>
              </a:ext>
            </a:extLst>
          </p:cNvPr>
          <p:cNvSpPr txBox="1"/>
          <p:nvPr/>
        </p:nvSpPr>
        <p:spPr>
          <a:xfrm>
            <a:off x="-857369" y="-386959"/>
            <a:ext cx="8748584" cy="523220"/>
          </a:xfrm>
          <a:prstGeom prst="rect">
            <a:avLst/>
          </a:prstGeom>
          <a:noFill/>
        </p:spPr>
        <p:txBody>
          <a:bodyPr wrap="square" rtlCol="0">
            <a:spAutoFit/>
          </a:bodyPr>
          <a:lstStyle/>
          <a:p>
            <a:pPr algn="ctr"/>
            <a:r>
              <a:rPr lang="en-US" sz="2800" b="1" dirty="0" smtClean="0">
                <a:solidFill>
                  <a:srgbClr val="C00000"/>
                </a:solidFill>
                <a:latin typeface="Times  New Roman"/>
              </a:rPr>
              <a:t>b. </a:t>
            </a:r>
            <a:r>
              <a:rPr lang="vi-VN" sz="2800" b="1" dirty="0" smtClean="0">
                <a:solidFill>
                  <a:srgbClr val="C00000"/>
                </a:solidFill>
                <a:latin typeface="Times  New Roman"/>
              </a:rPr>
              <a:t>NỘI </a:t>
            </a:r>
            <a:r>
              <a:rPr lang="vi-VN" sz="2800" b="1" dirty="0">
                <a:solidFill>
                  <a:srgbClr val="C00000"/>
                </a:solidFill>
                <a:latin typeface="Times  New Roman"/>
              </a:rPr>
              <a:t>DUNG ĐƯỜNG LỐI ĐỔI MỚI</a:t>
            </a:r>
            <a:endParaRPr lang="vi-VN" sz="2800" dirty="0">
              <a:latin typeface="Times  New Roman"/>
            </a:endParaRPr>
          </a:p>
        </p:txBody>
      </p:sp>
      <p:sp>
        <p:nvSpPr>
          <p:cNvPr id="6" name="TextBox 5">
            <a:extLst>
              <a:ext uri="{FF2B5EF4-FFF2-40B4-BE49-F238E27FC236}">
                <a16:creationId xmlns:a16="http://schemas.microsoft.com/office/drawing/2014/main" id="{87906C98-D9E6-C9DD-4FFD-AFA967CE59F6}"/>
              </a:ext>
            </a:extLst>
          </p:cNvPr>
          <p:cNvSpPr txBox="1"/>
          <p:nvPr/>
        </p:nvSpPr>
        <p:spPr>
          <a:xfrm>
            <a:off x="7334745" y="552666"/>
            <a:ext cx="196777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2800" dirty="0">
                <a:latin typeface="Times  New Roman"/>
              </a:rPr>
              <a:t> Về kinh tế:</a:t>
            </a:r>
          </a:p>
        </p:txBody>
      </p:sp>
      <p:sp>
        <p:nvSpPr>
          <p:cNvPr id="8" name="TextBox 7">
            <a:extLst>
              <a:ext uri="{FF2B5EF4-FFF2-40B4-BE49-F238E27FC236}">
                <a16:creationId xmlns:a16="http://schemas.microsoft.com/office/drawing/2014/main" id="{92CAA9B1-C846-D01C-B1F9-E835F6660DD2}"/>
              </a:ext>
            </a:extLst>
          </p:cNvPr>
          <p:cNvSpPr txBox="1"/>
          <p:nvPr/>
        </p:nvSpPr>
        <p:spPr>
          <a:xfrm>
            <a:off x="5299542" y="2696835"/>
            <a:ext cx="6932141"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sz="2800" dirty="0">
                <a:latin typeface="Times  New Roman"/>
              </a:rPr>
              <a:t>+ Xây dựng nền kinh tế hàng hoá nhiều thành phần vận động theo cơ chế thị trường có sự quản lí của Nhà nước</a:t>
            </a:r>
          </a:p>
        </p:txBody>
      </p:sp>
      <p:sp>
        <p:nvSpPr>
          <p:cNvPr id="9" name="TextBox 8">
            <a:extLst>
              <a:ext uri="{FF2B5EF4-FFF2-40B4-BE49-F238E27FC236}">
                <a16:creationId xmlns:a16="http://schemas.microsoft.com/office/drawing/2014/main" id="{661E2927-527E-B119-F497-4F680CA05F2A}"/>
              </a:ext>
            </a:extLst>
          </p:cNvPr>
          <p:cNvSpPr txBox="1"/>
          <p:nvPr/>
        </p:nvSpPr>
        <p:spPr>
          <a:xfrm>
            <a:off x="5228829" y="4462234"/>
            <a:ext cx="6932141"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800" dirty="0" smtClean="0">
                <a:latin typeface="Times  New Roman"/>
              </a:rPr>
              <a:t>+ Kêu gọi đầu tư nước ngoài và mở rộng kinh tế đối ngoại</a:t>
            </a:r>
            <a:endParaRPr lang="vi-VN" sz="2800" dirty="0">
              <a:latin typeface="Times  New Roman"/>
            </a:endParaRPr>
          </a:p>
        </p:txBody>
      </p:sp>
      <p:sp>
        <p:nvSpPr>
          <p:cNvPr id="10" name="TextBox 9">
            <a:extLst>
              <a:ext uri="{FF2B5EF4-FFF2-40B4-BE49-F238E27FC236}">
                <a16:creationId xmlns:a16="http://schemas.microsoft.com/office/drawing/2014/main" id="{77CE7D2A-DF5B-EF08-A9A6-993DAF240E15}"/>
              </a:ext>
            </a:extLst>
          </p:cNvPr>
          <p:cNvSpPr txBox="1"/>
          <p:nvPr/>
        </p:nvSpPr>
        <p:spPr>
          <a:xfrm>
            <a:off x="5299543" y="1401293"/>
            <a:ext cx="6932141"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2800" dirty="0">
                <a:latin typeface="Times  New Roman"/>
              </a:rPr>
              <a:t>+ Xoá bỏ mô hình quản lí kinh tế tập trung quan liêu bao cấp</a:t>
            </a:r>
          </a:p>
        </p:txBody>
      </p:sp>
      <p:sp>
        <p:nvSpPr>
          <p:cNvPr id="11" name="TextBox 10">
            <a:extLst>
              <a:ext uri="{FF2B5EF4-FFF2-40B4-BE49-F238E27FC236}">
                <a16:creationId xmlns:a16="http://schemas.microsoft.com/office/drawing/2014/main" id="{88A2FD7C-4C53-D829-588C-A3D45F4CF3F2}"/>
              </a:ext>
            </a:extLst>
          </p:cNvPr>
          <p:cNvSpPr txBox="1"/>
          <p:nvPr/>
        </p:nvSpPr>
        <p:spPr>
          <a:xfrm>
            <a:off x="63064" y="1234523"/>
            <a:ext cx="4729265"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sz="2800" dirty="0">
                <a:latin typeface="Times  New Roman"/>
              </a:rPr>
              <a:t>+ Xây dựng Nhà nước pháp quyền xã hội chủ nghĩa của dân, do dân và vì dân, do Đảng Cộng sản lãnh đạo</a:t>
            </a:r>
          </a:p>
        </p:txBody>
      </p:sp>
      <p:sp>
        <p:nvSpPr>
          <p:cNvPr id="12" name="TextBox 11">
            <a:extLst>
              <a:ext uri="{FF2B5EF4-FFF2-40B4-BE49-F238E27FC236}">
                <a16:creationId xmlns:a16="http://schemas.microsoft.com/office/drawing/2014/main" id="{6AC00708-73C4-2ECD-E542-310953849A36}"/>
              </a:ext>
            </a:extLst>
          </p:cNvPr>
          <p:cNvSpPr txBox="1"/>
          <p:nvPr/>
        </p:nvSpPr>
        <p:spPr>
          <a:xfrm>
            <a:off x="166259" y="3333888"/>
            <a:ext cx="4733321" cy="224676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800" dirty="0">
                <a:latin typeface="Times  New Roman"/>
              </a:rPr>
              <a:t>+ Mở rộng quan hệ đối ngoại, tranh thủ điều kiện quốc tế thuận lợi cho công cuộc xây dựng chủ nghĩa xã hội và bảo vệ Tổ quốc</a:t>
            </a:r>
          </a:p>
        </p:txBody>
      </p:sp>
      <p:sp>
        <p:nvSpPr>
          <p:cNvPr id="13" name="TextBox 12">
            <a:extLst>
              <a:ext uri="{FF2B5EF4-FFF2-40B4-BE49-F238E27FC236}">
                <a16:creationId xmlns:a16="http://schemas.microsoft.com/office/drawing/2014/main" id="{6A26FFB7-D9D3-F18F-0DF2-DB057C2575BD}"/>
              </a:ext>
            </a:extLst>
          </p:cNvPr>
          <p:cNvSpPr txBox="1"/>
          <p:nvPr/>
        </p:nvSpPr>
        <p:spPr>
          <a:xfrm>
            <a:off x="1160821" y="427821"/>
            <a:ext cx="2224217"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vi-VN" sz="2800" dirty="0">
                <a:latin typeface="Times  New Roman"/>
              </a:rPr>
              <a:t> Về chính trị</a:t>
            </a:r>
          </a:p>
        </p:txBody>
      </p:sp>
    </p:spTree>
    <p:extLst>
      <p:ext uri="{BB962C8B-B14F-4D97-AF65-F5344CB8AC3E}">
        <p14:creationId xmlns:p14="http://schemas.microsoft.com/office/powerpoint/2010/main" val="2265181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F4314C-33E3-AF65-604B-49F31FE45A1F}"/>
              </a:ext>
            </a:extLst>
          </p:cNvPr>
          <p:cNvSpPr/>
          <p:nvPr/>
        </p:nvSpPr>
        <p:spPr>
          <a:xfrm>
            <a:off x="37540" y="0"/>
            <a:ext cx="12545696" cy="7784757"/>
          </a:xfrm>
          <a:prstGeom prst="rect">
            <a:avLst/>
          </a:prstGeom>
          <a:solidFill>
            <a:schemeClr val="accent6">
              <a:lumMod val="20000"/>
              <a:lumOff val="80000"/>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Z</a:t>
            </a:r>
          </a:p>
        </p:txBody>
      </p:sp>
      <p:sp>
        <p:nvSpPr>
          <p:cNvPr id="3" name="Rectangle 2">
            <a:extLst>
              <a:ext uri="{FF2B5EF4-FFF2-40B4-BE49-F238E27FC236}">
                <a16:creationId xmlns:a16="http://schemas.microsoft.com/office/drawing/2014/main" id="{DDC22D7A-9188-F2D4-EF69-6C05E381F0FC}"/>
              </a:ext>
            </a:extLst>
          </p:cNvPr>
          <p:cNvSpPr/>
          <p:nvPr/>
        </p:nvSpPr>
        <p:spPr>
          <a:xfrm>
            <a:off x="-98854" y="0"/>
            <a:ext cx="5228829" cy="7942323"/>
          </a:xfrm>
          <a:prstGeom prst="rect">
            <a:avLst/>
          </a:prstGeom>
          <a:solidFill>
            <a:srgbClr val="FFCCCC">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t>b) Nội dung đường lối đổi mới</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9B91C6F-3459-8BFD-E747-BC9A9C539F08}"/>
              </a:ext>
            </a:extLst>
          </p:cNvPr>
          <p:cNvPicPr>
            <a:picLocks noChangeAspect="1"/>
          </p:cNvPicPr>
          <p:nvPr/>
        </p:nvPicPr>
        <p:blipFill rotWithShape="1">
          <a:blip r:embed="rId2"/>
          <a:srcRect l="41756" t="23357" r="21048" b="29009"/>
          <a:stretch/>
        </p:blipFill>
        <p:spPr>
          <a:xfrm>
            <a:off x="74692" y="715767"/>
            <a:ext cx="4881735" cy="473263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DBE12D7-758F-BC05-7EE3-576BC57E7A79}"/>
              </a:ext>
            </a:extLst>
          </p:cNvPr>
          <p:cNvPicPr>
            <a:picLocks noChangeAspect="1"/>
          </p:cNvPicPr>
          <p:nvPr/>
        </p:nvPicPr>
        <p:blipFill rotWithShape="1">
          <a:blip r:embed="rId3"/>
          <a:srcRect l="19541" t="20334" r="21251" b="43785"/>
          <a:stretch/>
        </p:blipFill>
        <p:spPr>
          <a:xfrm>
            <a:off x="5218479" y="715768"/>
            <a:ext cx="6973521" cy="473263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5B54DBB-4546-5148-D48E-5EF75176F4B6}"/>
              </a:ext>
            </a:extLst>
          </p:cNvPr>
          <p:cNvSpPr txBox="1"/>
          <p:nvPr/>
        </p:nvSpPr>
        <p:spPr>
          <a:xfrm>
            <a:off x="1495167" y="5959508"/>
            <a:ext cx="8748584" cy="707886"/>
          </a:xfrm>
          <a:prstGeom prst="rect">
            <a:avLst/>
          </a:prstGeom>
          <a:noFill/>
        </p:spPr>
        <p:txBody>
          <a:bodyPr wrap="square" rtlCol="0">
            <a:spAutoFit/>
          </a:bodyPr>
          <a:lstStyle/>
          <a:p>
            <a:pPr algn="ctr"/>
            <a:r>
              <a:rPr lang="vi-VN" sz="4000" b="1" dirty="0">
                <a:solidFill>
                  <a:srgbClr val="C00000"/>
                </a:solidFill>
                <a:latin typeface="Sitka Banner" pitchFamily="2" charset="0"/>
              </a:rPr>
              <a:t>NỘI DUNG ĐƯỜNG LỐI ĐỔI MỚI</a:t>
            </a:r>
            <a:endParaRPr lang="vi-VN" sz="4000" dirty="0"/>
          </a:p>
        </p:txBody>
      </p:sp>
    </p:spTree>
    <p:extLst>
      <p:ext uri="{BB962C8B-B14F-4D97-AF65-F5344CB8AC3E}">
        <p14:creationId xmlns:p14="http://schemas.microsoft.com/office/powerpoint/2010/main" val="4205921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1289</Words>
  <Application>Microsoft Office PowerPoint</Application>
  <PresentationFormat>Widescreen</PresentationFormat>
  <Paragraphs>170</Paragraphs>
  <Slides>24</Slides>
  <Notes>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Malgun Gothic</vt:lpstr>
      <vt:lpstr>#9Slide02 Noi dung dai</vt:lpstr>
      <vt:lpstr>Aptos</vt:lpstr>
      <vt:lpstr>Arial</vt:lpstr>
      <vt:lpstr>Calibri</vt:lpstr>
      <vt:lpstr>Calibri Light</vt:lpstr>
      <vt:lpstr>Merriweather</vt:lpstr>
      <vt:lpstr>Sitka Banner</vt:lpstr>
      <vt:lpstr>Tahoma</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25</cp:revision>
  <dcterms:created xsi:type="dcterms:W3CDTF">2025-03-02T07:21:32Z</dcterms:created>
  <dcterms:modified xsi:type="dcterms:W3CDTF">2025-04-12T02:24:54Z</dcterms:modified>
</cp:coreProperties>
</file>