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3" r:id="rId3"/>
    <p:sldMasterId id="2147483685" r:id="rId4"/>
    <p:sldMasterId id="2147483708" r:id="rId5"/>
  </p:sldMasterIdLst>
  <p:notesMasterIdLst>
    <p:notesMasterId r:id="rId22"/>
  </p:notesMasterIdLst>
  <p:sldIdLst>
    <p:sldId id="625" r:id="rId6"/>
    <p:sldId id="276" r:id="rId7"/>
    <p:sldId id="614" r:id="rId8"/>
    <p:sldId id="272" r:id="rId9"/>
    <p:sldId id="636" r:id="rId10"/>
    <p:sldId id="316" r:id="rId11"/>
    <p:sldId id="785" r:id="rId12"/>
    <p:sldId id="786" r:id="rId13"/>
    <p:sldId id="788" r:id="rId14"/>
    <p:sldId id="787" r:id="rId15"/>
    <p:sldId id="634" r:id="rId16"/>
    <p:sldId id="282" r:id="rId17"/>
    <p:sldId id="664" r:id="rId18"/>
    <p:sldId id="758" r:id="rId19"/>
    <p:sldId id="666" r:id="rId20"/>
    <p:sldId id="667" r:id="rId2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41"/>
  </p:normalViewPr>
  <p:slideViewPr>
    <p:cSldViewPr snapToGrid="0" snapToObjects="1" showGuides="1">
      <p:cViewPr varScale="1">
        <p:scale>
          <a:sx n="87" d="100"/>
          <a:sy n="87" d="100"/>
        </p:scale>
        <p:origin x="49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14426-294D-7E4B-945C-92CAA9402F41}" type="datetimeFigureOut">
              <a:rPr lang="en-VN" smtClean="0"/>
              <a:t>01/25/2025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1BFC-B910-9743-88E4-34370571F40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1872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43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86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78828701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78828701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23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9179a95d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9179a95d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763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ga9179a95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0" name="Google Shape;5640;ga9179a95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75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3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914400" y="3337600"/>
            <a:ext cx="57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914400" y="1780000"/>
            <a:ext cx="57652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914400" y="4460000"/>
            <a:ext cx="57652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60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1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1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885340" y="715134"/>
            <a:ext cx="9938083" cy="5530305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067" y="2430200"/>
            <a:ext cx="83780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3251851" y="3987800"/>
            <a:ext cx="5688000" cy="5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16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3224800" cy="686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30867" y="1505507"/>
            <a:ext cx="2267600" cy="1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109567" y="1455633"/>
            <a:ext cx="3497600" cy="5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⊙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7817764" y="1455633"/>
            <a:ext cx="3497600" cy="5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⊙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863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E0D0-26D9-8E45-BF17-4B9EA762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70760-F191-8243-8B6D-C7C643920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1DC96-BE12-AD49-BF61-51D2999E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0AD88-2207-DE49-898B-74E6C860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400CD-87C6-5245-A2D4-8A39A253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476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D929-C8D4-044D-A08E-67371170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4CEF-EB0F-1C4D-A719-50373065E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3177-04E2-6948-9DF4-8C3095CB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4FC81-E312-BF40-88DB-BBC74968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962F-85A1-BD4D-8361-6FF37553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114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EC43-84ED-8E41-8C15-3FF35DAE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9299-FAEF-6D4C-9962-BA9E0CB74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E811-71E4-F34B-BF56-C30688E1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855F5-D36D-A647-96C1-2C449C3A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52E0-5705-1946-B3B6-5DE126E0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465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2D0-5B56-2342-A6E0-5396BC97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D983B-13CE-E548-9071-2FB4A420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83E10-F94B-0746-8813-EAD33D75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06D4C-9163-7548-AA32-13AE1A95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EA044-7183-7C40-97E6-6D950244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3B73F-2B1B-5C4E-A918-A2D41DDF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065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F363-2AA0-154D-8B1D-49EFB17B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23BF6-CC2B-A54F-84B9-D092CF594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E19AB-F0B7-AB4F-A78C-FC3F7BEC1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80B2B-A87A-7D4C-B1E7-EBCC5F3FC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55E50-86B5-734C-8FCF-798A0109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E845C-CB9B-8243-AEEF-24E10806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5AEF7-9C81-E540-9739-952B0565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D3CB6-FA32-C143-9F20-01BC75A4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469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2DB4-D39B-6247-B5E1-3A8EDBF1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DA4A8-E011-804F-9277-6D25BF2B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A6669-928C-EF41-923C-BABEC018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E018B-57B2-204B-B811-D14BAE38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22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6DBF8-3149-F447-ACBD-D30C9B85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E0031-F414-284E-A661-D5203F21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159AB-C7D4-184D-A80B-34571CFB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7389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F36A-6945-FB4A-81B7-D10CC4D2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06D3-170A-EB4C-9C57-D049E3D8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4AD4D-802C-FB48-9281-3CDBD89E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23C6E-B3C3-5E4B-818B-8237B223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BC7C5-1DD0-104E-AEC0-1C057F2F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BD54A-BC2E-CD4E-ACA2-E8B74A48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082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860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3EA9-BEE7-B34A-9FBB-69DE7531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6AE0-7033-F44C-9E8F-3107F7BD3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23E68-AB5B-8E40-BF7E-ED8AA8383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24E9F-898D-8742-ACB2-0A10B7D7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D3F31-216C-D046-9421-1190B883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8F1C3-90F0-B840-8AFC-7D017732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6105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C8D1-FFD0-DF43-8D7E-C2A7DD23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63B08-A960-2448-B0AD-ED68EBBC9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FE0F-30A7-AE4B-B1FE-6F2D9581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4A9DF-D684-F94D-BBF3-E96EF016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65C4-9712-AF49-A588-39F4458E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9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7A308-55F0-9842-9E1D-52364DE80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E2750-312E-A648-9304-205CEDBE0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B67E-01EC-E54C-A338-DCD739F3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0C20-A9F6-664F-820B-08DCEEC4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61F2F-0807-6B4A-B6CC-708E4BB5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2967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54300" y="1916933"/>
            <a:ext cx="6888400" cy="22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48900" y="4258300"/>
            <a:ext cx="68884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12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488200" y="2832100"/>
            <a:ext cx="4206400" cy="1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243800" y="1478967"/>
            <a:ext cx="1450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493400" y="4277833"/>
            <a:ext cx="4201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75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499901"/>
            <a:ext cx="10301200" cy="46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AutoNum type="arabicPeriod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60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5"/>
          <p:cNvGrpSpPr/>
          <p:nvPr/>
        </p:nvGrpSpPr>
        <p:grpSpPr>
          <a:xfrm>
            <a:off x="13" y="3738689"/>
            <a:ext cx="12192391" cy="3099609"/>
            <a:chOff x="9" y="2804016"/>
            <a:chExt cx="9144293" cy="2324707"/>
          </a:xfrm>
        </p:grpSpPr>
        <p:sp>
          <p:nvSpPr>
            <p:cNvPr id="20" name="Google Shape;20;p5"/>
            <p:cNvSpPr/>
            <p:nvPr/>
          </p:nvSpPr>
          <p:spPr>
            <a:xfrm>
              <a:off x="3850641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5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5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5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5"/>
            <p:cNvSpPr/>
            <p:nvPr/>
          </p:nvSpPr>
          <p:spPr>
            <a:xfrm>
              <a:off x="288978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850641" y="3733822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3371932" y="2804016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3850641" y="3268728"/>
              <a:ext cx="478740" cy="465508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372282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7228227" y="2804398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6262825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262825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62825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74531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262825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26244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45319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228227" y="3733822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7227845" y="3269110"/>
              <a:ext cx="473460" cy="465126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228227" y="4663629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228227" y="4198535"/>
              <a:ext cx="473460" cy="465126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745319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745319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578029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745319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815661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815661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815661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815661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815661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333167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333167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78029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333167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333167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78029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78029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78029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298187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297805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297805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297424" y="3269110"/>
              <a:ext cx="479122" cy="465126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297805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8665530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8183036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700510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7700510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700510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7700510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665530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665530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665530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65530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183036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83036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183036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83036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700510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1902984" y="2873867"/>
            <a:ext cx="29628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7326184" y="2873867"/>
            <a:ext cx="29628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667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3"/>
          </p:nvPr>
        </p:nvSpPr>
        <p:spPr>
          <a:xfrm>
            <a:off x="1902984" y="3383067"/>
            <a:ext cx="2962800" cy="1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4"/>
          </p:nvPr>
        </p:nvSpPr>
        <p:spPr>
          <a:xfrm>
            <a:off x="7326184" y="3383067"/>
            <a:ext cx="2962800" cy="1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788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39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subTitle" idx="1"/>
          </p:nvPr>
        </p:nvSpPr>
        <p:spPr>
          <a:xfrm>
            <a:off x="1484533" y="3150000"/>
            <a:ext cx="36684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1490533" y="2291600"/>
            <a:ext cx="3662400" cy="8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36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8"/>
          <p:cNvGrpSpPr/>
          <p:nvPr/>
        </p:nvGrpSpPr>
        <p:grpSpPr>
          <a:xfrm>
            <a:off x="13" y="20015"/>
            <a:ext cx="12192391" cy="6818283"/>
            <a:chOff x="216975" y="846375"/>
            <a:chExt cx="7186650" cy="4018950"/>
          </a:xfrm>
        </p:grpSpPr>
        <p:sp>
          <p:nvSpPr>
            <p:cNvPr id="127" name="Google Shape;127;p8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6" name="Google Shape;336;p8"/>
          <p:cNvSpPr txBox="1">
            <a:spLocks noGrp="1"/>
          </p:cNvSpPr>
          <p:nvPr>
            <p:ph type="title"/>
          </p:nvPr>
        </p:nvSpPr>
        <p:spPr>
          <a:xfrm>
            <a:off x="2731300" y="1623867"/>
            <a:ext cx="6730000" cy="24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37" name="Google Shape;337;p8"/>
          <p:cNvSpPr txBox="1">
            <a:spLocks noGrp="1"/>
          </p:cNvSpPr>
          <p:nvPr>
            <p:ph type="subTitle" idx="1"/>
          </p:nvPr>
        </p:nvSpPr>
        <p:spPr>
          <a:xfrm>
            <a:off x="2755833" y="4806733"/>
            <a:ext cx="670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5712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9"/>
          <p:cNvGrpSpPr/>
          <p:nvPr/>
        </p:nvGrpSpPr>
        <p:grpSpPr>
          <a:xfrm>
            <a:off x="13" y="639631"/>
            <a:ext cx="6415865" cy="6198667"/>
            <a:chOff x="9" y="479723"/>
            <a:chExt cx="4811899" cy="4649000"/>
          </a:xfrm>
        </p:grpSpPr>
        <p:sp>
          <p:nvSpPr>
            <p:cNvPr id="340" name="Google Shape;340;p9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924768" y="2339304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442242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442624" y="2339304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964647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965411" y="1874591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964647" y="1409497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9" y="944785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9" y="479723"/>
              <a:ext cx="478772" cy="465476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482916" y="1874591"/>
              <a:ext cx="478741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82535" y="944785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482916" y="1409497"/>
              <a:ext cx="478741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82535" y="2339304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9" y="1409497"/>
              <a:ext cx="478772" cy="465508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9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9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074200" y="2846200"/>
              <a:ext cx="86100" cy="86100"/>
            </a:xfrm>
            <a:prstGeom prst="star4">
              <a:avLst>
                <a:gd name="adj" fmla="val 22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9"/>
          <p:cNvSpPr txBox="1">
            <a:spLocks noGrp="1"/>
          </p:cNvSpPr>
          <p:nvPr>
            <p:ph type="title"/>
          </p:nvPr>
        </p:nvSpPr>
        <p:spPr>
          <a:xfrm>
            <a:off x="6646967" y="2176100"/>
            <a:ext cx="3584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7" name="Google Shape;397;p9"/>
          <p:cNvSpPr txBox="1">
            <a:spLocks noGrp="1"/>
          </p:cNvSpPr>
          <p:nvPr>
            <p:ph type="subTitle" idx="1"/>
          </p:nvPr>
        </p:nvSpPr>
        <p:spPr>
          <a:xfrm>
            <a:off x="6646967" y="3010667"/>
            <a:ext cx="35844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600"/>
              <a:buNone/>
              <a:defRPr sz="2133">
                <a:solidFill>
                  <a:srgbClr val="2A2E2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02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0"/>
          <p:cNvSpPr txBox="1">
            <a:spLocks noGrp="1"/>
          </p:cNvSpPr>
          <p:nvPr>
            <p:ph type="title"/>
          </p:nvPr>
        </p:nvSpPr>
        <p:spPr>
          <a:xfrm>
            <a:off x="3889200" y="4050733"/>
            <a:ext cx="4413600" cy="2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31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1"/>
          <p:cNvGrpSpPr/>
          <p:nvPr/>
        </p:nvGrpSpPr>
        <p:grpSpPr>
          <a:xfrm>
            <a:off x="13" y="20015"/>
            <a:ext cx="12192391" cy="6818283"/>
            <a:chOff x="216975" y="846375"/>
            <a:chExt cx="7186650" cy="4018950"/>
          </a:xfrm>
        </p:grpSpPr>
        <p:sp>
          <p:nvSpPr>
            <p:cNvPr id="402" name="Google Shape;402;p11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12" name="Google Shape;612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0620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326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12" scaled="0"/>
        </a:gra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3"/>
          <p:cNvGrpSpPr/>
          <p:nvPr/>
        </p:nvGrpSpPr>
        <p:grpSpPr>
          <a:xfrm>
            <a:off x="13" y="20015"/>
            <a:ext cx="12192391" cy="6818283"/>
            <a:chOff x="216975" y="846375"/>
            <a:chExt cx="7186650" cy="4018950"/>
          </a:xfrm>
        </p:grpSpPr>
        <p:sp>
          <p:nvSpPr>
            <p:cNvPr id="616" name="Google Shape;616;p13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5" name="Google Shape;825;p13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26" name="Google Shape;826;p13"/>
          <p:cNvSpPr txBox="1">
            <a:spLocks noGrp="1"/>
          </p:cNvSpPr>
          <p:nvPr>
            <p:ph type="ctrTitle" idx="2"/>
          </p:nvPr>
        </p:nvSpPr>
        <p:spPr>
          <a:xfrm>
            <a:off x="2831515" y="2666967"/>
            <a:ext cx="3230800" cy="4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27" name="Google Shape;827;p13"/>
          <p:cNvSpPr txBox="1">
            <a:spLocks noGrp="1"/>
          </p:cNvSpPr>
          <p:nvPr>
            <p:ph type="subTitle" idx="1"/>
          </p:nvPr>
        </p:nvSpPr>
        <p:spPr>
          <a:xfrm>
            <a:off x="2834315" y="3024197"/>
            <a:ext cx="322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8" name="Google Shape;828;p13"/>
          <p:cNvSpPr txBox="1">
            <a:spLocks noGrp="1"/>
          </p:cNvSpPr>
          <p:nvPr>
            <p:ph type="title" idx="3" hasCustomPrompt="1"/>
          </p:nvPr>
        </p:nvSpPr>
        <p:spPr>
          <a:xfrm>
            <a:off x="1960633" y="2856200"/>
            <a:ext cx="9508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29" name="Google Shape;829;p13"/>
          <p:cNvSpPr txBox="1">
            <a:spLocks noGrp="1"/>
          </p:cNvSpPr>
          <p:nvPr>
            <p:ph type="ctrTitle" idx="4"/>
          </p:nvPr>
        </p:nvSpPr>
        <p:spPr>
          <a:xfrm>
            <a:off x="7026515" y="2666967"/>
            <a:ext cx="3230800" cy="4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30" name="Google Shape;830;p13"/>
          <p:cNvSpPr txBox="1">
            <a:spLocks noGrp="1"/>
          </p:cNvSpPr>
          <p:nvPr>
            <p:ph type="subTitle" idx="5"/>
          </p:nvPr>
        </p:nvSpPr>
        <p:spPr>
          <a:xfrm>
            <a:off x="7026515" y="3024197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13"/>
          <p:cNvSpPr txBox="1">
            <a:spLocks noGrp="1"/>
          </p:cNvSpPr>
          <p:nvPr>
            <p:ph type="title" idx="6" hasCustomPrompt="1"/>
          </p:nvPr>
        </p:nvSpPr>
        <p:spPr>
          <a:xfrm>
            <a:off x="6156000" y="2856200"/>
            <a:ext cx="9508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2" name="Google Shape;832;p13"/>
          <p:cNvSpPr txBox="1">
            <a:spLocks noGrp="1"/>
          </p:cNvSpPr>
          <p:nvPr>
            <p:ph type="ctrTitle" idx="7"/>
          </p:nvPr>
        </p:nvSpPr>
        <p:spPr>
          <a:xfrm>
            <a:off x="2834303" y="4272767"/>
            <a:ext cx="32308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8"/>
          </p:nvPr>
        </p:nvSpPr>
        <p:spPr>
          <a:xfrm>
            <a:off x="2834303" y="4633803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title" idx="9" hasCustomPrompt="1"/>
          </p:nvPr>
        </p:nvSpPr>
        <p:spPr>
          <a:xfrm>
            <a:off x="1960633" y="4465801"/>
            <a:ext cx="9508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5" name="Google Shape;835;p13"/>
          <p:cNvSpPr txBox="1">
            <a:spLocks noGrp="1"/>
          </p:cNvSpPr>
          <p:nvPr>
            <p:ph type="ctrTitle" idx="13"/>
          </p:nvPr>
        </p:nvSpPr>
        <p:spPr>
          <a:xfrm>
            <a:off x="7026515" y="4272767"/>
            <a:ext cx="32308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667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subTitle" idx="14"/>
          </p:nvPr>
        </p:nvSpPr>
        <p:spPr>
          <a:xfrm>
            <a:off x="7026515" y="4633803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15" hasCustomPrompt="1"/>
          </p:nvPr>
        </p:nvSpPr>
        <p:spPr>
          <a:xfrm>
            <a:off x="6156000" y="4465801"/>
            <a:ext cx="9508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57944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4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40" name="Google Shape;840;p14"/>
          <p:cNvSpPr txBox="1">
            <a:spLocks noGrp="1"/>
          </p:cNvSpPr>
          <p:nvPr>
            <p:ph type="title" idx="2" hasCustomPrompt="1"/>
          </p:nvPr>
        </p:nvSpPr>
        <p:spPr>
          <a:xfrm>
            <a:off x="6900400" y="4331951"/>
            <a:ext cx="30968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841" name="Google Shape;841;p14"/>
          <p:cNvSpPr txBox="1">
            <a:spLocks noGrp="1"/>
          </p:cNvSpPr>
          <p:nvPr>
            <p:ph type="subTitle" idx="1"/>
          </p:nvPr>
        </p:nvSpPr>
        <p:spPr>
          <a:xfrm>
            <a:off x="6900400" y="5149384"/>
            <a:ext cx="30920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42" name="Google Shape;842;p14"/>
          <p:cNvSpPr txBox="1">
            <a:spLocks noGrp="1"/>
          </p:cNvSpPr>
          <p:nvPr>
            <p:ph type="title" idx="3" hasCustomPrompt="1"/>
          </p:nvPr>
        </p:nvSpPr>
        <p:spPr>
          <a:xfrm>
            <a:off x="4547600" y="2057367"/>
            <a:ext cx="30968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843" name="Google Shape;843;p14"/>
          <p:cNvSpPr txBox="1">
            <a:spLocks noGrp="1"/>
          </p:cNvSpPr>
          <p:nvPr>
            <p:ph type="subTitle" idx="4"/>
          </p:nvPr>
        </p:nvSpPr>
        <p:spPr>
          <a:xfrm>
            <a:off x="4547600" y="2874800"/>
            <a:ext cx="30920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44" name="Google Shape;844;p14"/>
          <p:cNvSpPr txBox="1">
            <a:spLocks noGrp="1"/>
          </p:cNvSpPr>
          <p:nvPr>
            <p:ph type="title" idx="5" hasCustomPrompt="1"/>
          </p:nvPr>
        </p:nvSpPr>
        <p:spPr>
          <a:xfrm>
            <a:off x="2197200" y="4331951"/>
            <a:ext cx="30968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845" name="Google Shape;845;p14"/>
          <p:cNvSpPr txBox="1">
            <a:spLocks noGrp="1"/>
          </p:cNvSpPr>
          <p:nvPr>
            <p:ph type="subTitle" idx="6"/>
          </p:nvPr>
        </p:nvSpPr>
        <p:spPr>
          <a:xfrm>
            <a:off x="2197200" y="5149384"/>
            <a:ext cx="30920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276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5"/>
          <p:cNvSpPr txBox="1">
            <a:spLocks noGrp="1"/>
          </p:cNvSpPr>
          <p:nvPr>
            <p:ph type="title"/>
          </p:nvPr>
        </p:nvSpPr>
        <p:spPr>
          <a:xfrm>
            <a:off x="3053400" y="54881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48" name="Google Shape;848;p15"/>
          <p:cNvSpPr txBox="1">
            <a:spLocks noGrp="1"/>
          </p:cNvSpPr>
          <p:nvPr>
            <p:ph type="subTitle" idx="1"/>
          </p:nvPr>
        </p:nvSpPr>
        <p:spPr>
          <a:xfrm>
            <a:off x="2848800" y="1287900"/>
            <a:ext cx="6498400" cy="3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424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16"/>
          <p:cNvGrpSpPr/>
          <p:nvPr/>
        </p:nvGrpSpPr>
        <p:grpSpPr>
          <a:xfrm>
            <a:off x="10471095" y="5656142"/>
            <a:ext cx="3420012" cy="2400764"/>
            <a:chOff x="1074165" y="1907849"/>
            <a:chExt cx="1594361" cy="931299"/>
          </a:xfrm>
        </p:grpSpPr>
        <p:sp>
          <p:nvSpPr>
            <p:cNvPr id="851" name="Google Shape;851;p16"/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6"/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3" name="Google Shape;853;p16"/>
          <p:cNvSpPr txBox="1">
            <a:spLocks noGrp="1"/>
          </p:cNvSpPr>
          <p:nvPr>
            <p:ph type="title"/>
          </p:nvPr>
        </p:nvSpPr>
        <p:spPr>
          <a:xfrm>
            <a:off x="6748567" y="480533"/>
            <a:ext cx="451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54" name="Google Shape;854;p16"/>
          <p:cNvSpPr txBox="1">
            <a:spLocks noGrp="1"/>
          </p:cNvSpPr>
          <p:nvPr>
            <p:ph type="body" idx="1"/>
          </p:nvPr>
        </p:nvSpPr>
        <p:spPr>
          <a:xfrm>
            <a:off x="6748500" y="2276733"/>
            <a:ext cx="4103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602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7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2"/>
          </p:nvPr>
        </p:nvSpPr>
        <p:spPr>
          <a:xfrm>
            <a:off x="1034933" y="4017700"/>
            <a:ext cx="2920400" cy="6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58" name="Google Shape;858;p17"/>
          <p:cNvSpPr txBox="1">
            <a:spLocks noGrp="1"/>
          </p:cNvSpPr>
          <p:nvPr>
            <p:ph type="subTitle" idx="1"/>
          </p:nvPr>
        </p:nvSpPr>
        <p:spPr>
          <a:xfrm>
            <a:off x="1034933" y="4523937"/>
            <a:ext cx="29204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7"/>
          <p:cNvSpPr txBox="1">
            <a:spLocks noGrp="1"/>
          </p:cNvSpPr>
          <p:nvPr>
            <p:ph type="title" idx="3"/>
          </p:nvPr>
        </p:nvSpPr>
        <p:spPr>
          <a:xfrm>
            <a:off x="8240333" y="4017700"/>
            <a:ext cx="2920400" cy="6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subTitle" idx="4"/>
          </p:nvPr>
        </p:nvSpPr>
        <p:spPr>
          <a:xfrm>
            <a:off x="8240319" y="4523937"/>
            <a:ext cx="29204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7"/>
          <p:cNvSpPr txBox="1">
            <a:spLocks noGrp="1"/>
          </p:cNvSpPr>
          <p:nvPr>
            <p:ph type="title" idx="5"/>
          </p:nvPr>
        </p:nvSpPr>
        <p:spPr>
          <a:xfrm>
            <a:off x="4637633" y="4017733"/>
            <a:ext cx="2920400" cy="6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667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subTitle" idx="6"/>
          </p:nvPr>
        </p:nvSpPr>
        <p:spPr>
          <a:xfrm>
            <a:off x="4637625" y="4523937"/>
            <a:ext cx="29204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title" idx="7" hasCustomPrompt="1"/>
          </p:nvPr>
        </p:nvSpPr>
        <p:spPr>
          <a:xfrm>
            <a:off x="2019500" y="2780767"/>
            <a:ext cx="9508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64" name="Google Shape;864;p17"/>
          <p:cNvSpPr txBox="1">
            <a:spLocks noGrp="1"/>
          </p:cNvSpPr>
          <p:nvPr>
            <p:ph type="title" idx="8" hasCustomPrompt="1"/>
          </p:nvPr>
        </p:nvSpPr>
        <p:spPr>
          <a:xfrm>
            <a:off x="5630533" y="2780767"/>
            <a:ext cx="9508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65" name="Google Shape;865;p17"/>
          <p:cNvSpPr txBox="1">
            <a:spLocks noGrp="1"/>
          </p:cNvSpPr>
          <p:nvPr>
            <p:ph type="title" idx="9" hasCustomPrompt="1"/>
          </p:nvPr>
        </p:nvSpPr>
        <p:spPr>
          <a:xfrm>
            <a:off x="9224900" y="2780767"/>
            <a:ext cx="950800" cy="7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5715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8"/>
          <p:cNvSpPr txBox="1">
            <a:spLocks noGrp="1"/>
          </p:cNvSpPr>
          <p:nvPr>
            <p:ph type="title"/>
          </p:nvPr>
        </p:nvSpPr>
        <p:spPr>
          <a:xfrm>
            <a:off x="2652901" y="4825063"/>
            <a:ext cx="2792000" cy="5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868" name="Google Shape;868;p18"/>
          <p:cNvSpPr txBox="1">
            <a:spLocks noGrp="1"/>
          </p:cNvSpPr>
          <p:nvPr>
            <p:ph type="subTitle" idx="1"/>
          </p:nvPr>
        </p:nvSpPr>
        <p:spPr>
          <a:xfrm>
            <a:off x="2652908" y="5273200"/>
            <a:ext cx="2792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8"/>
          <p:cNvSpPr txBox="1">
            <a:spLocks noGrp="1"/>
          </p:cNvSpPr>
          <p:nvPr>
            <p:ph type="title" idx="2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70" name="Google Shape;870;p18"/>
          <p:cNvSpPr txBox="1">
            <a:spLocks noGrp="1"/>
          </p:cNvSpPr>
          <p:nvPr>
            <p:ph type="title" idx="3"/>
          </p:nvPr>
        </p:nvSpPr>
        <p:spPr>
          <a:xfrm>
            <a:off x="6767433" y="4825063"/>
            <a:ext cx="2792000" cy="5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871" name="Google Shape;871;p18"/>
          <p:cNvSpPr txBox="1">
            <a:spLocks noGrp="1"/>
          </p:cNvSpPr>
          <p:nvPr>
            <p:ph type="subTitle" idx="4"/>
          </p:nvPr>
        </p:nvSpPr>
        <p:spPr>
          <a:xfrm>
            <a:off x="6767433" y="5273200"/>
            <a:ext cx="2792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04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9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9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914400" y="1104000"/>
            <a:ext cx="42888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914400" y="2111600"/>
            <a:ext cx="4288800" cy="3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928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9"/>
          <p:cNvSpPr txBox="1">
            <a:spLocks noGrp="1"/>
          </p:cNvSpPr>
          <p:nvPr>
            <p:ph type="title"/>
          </p:nvPr>
        </p:nvSpPr>
        <p:spPr>
          <a:xfrm>
            <a:off x="1470400" y="2222699"/>
            <a:ext cx="2911600" cy="5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874" name="Google Shape;874;p19"/>
          <p:cNvSpPr txBox="1">
            <a:spLocks noGrp="1"/>
          </p:cNvSpPr>
          <p:nvPr>
            <p:ph type="subTitle" idx="1"/>
          </p:nvPr>
        </p:nvSpPr>
        <p:spPr>
          <a:xfrm>
            <a:off x="1470400" y="2667733"/>
            <a:ext cx="2911600" cy="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5" name="Google Shape;875;p19"/>
          <p:cNvSpPr txBox="1">
            <a:spLocks noGrp="1"/>
          </p:cNvSpPr>
          <p:nvPr>
            <p:ph type="title" idx="2"/>
          </p:nvPr>
        </p:nvSpPr>
        <p:spPr>
          <a:xfrm>
            <a:off x="1470400" y="4341633"/>
            <a:ext cx="2911600" cy="5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876" name="Google Shape;876;p19"/>
          <p:cNvSpPr txBox="1">
            <a:spLocks noGrp="1"/>
          </p:cNvSpPr>
          <p:nvPr>
            <p:ph type="subTitle" idx="3"/>
          </p:nvPr>
        </p:nvSpPr>
        <p:spPr>
          <a:xfrm>
            <a:off x="1470400" y="4786632"/>
            <a:ext cx="29116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7" name="Google Shape;877;p19"/>
          <p:cNvSpPr txBox="1">
            <a:spLocks noGrp="1"/>
          </p:cNvSpPr>
          <p:nvPr>
            <p:ph type="title" idx="4"/>
          </p:nvPr>
        </p:nvSpPr>
        <p:spPr>
          <a:xfrm>
            <a:off x="7830333" y="2222699"/>
            <a:ext cx="2911600" cy="5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878" name="Google Shape;878;p19"/>
          <p:cNvSpPr txBox="1">
            <a:spLocks noGrp="1"/>
          </p:cNvSpPr>
          <p:nvPr>
            <p:ph type="subTitle" idx="5"/>
          </p:nvPr>
        </p:nvSpPr>
        <p:spPr>
          <a:xfrm>
            <a:off x="7830333" y="2667733"/>
            <a:ext cx="2911600" cy="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9" name="Google Shape;879;p19"/>
          <p:cNvSpPr txBox="1">
            <a:spLocks noGrp="1"/>
          </p:cNvSpPr>
          <p:nvPr>
            <p:ph type="title" idx="6"/>
          </p:nvPr>
        </p:nvSpPr>
        <p:spPr>
          <a:xfrm>
            <a:off x="7830333" y="4341633"/>
            <a:ext cx="2911600" cy="5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endParaRPr/>
          </a:p>
        </p:txBody>
      </p:sp>
      <p:sp>
        <p:nvSpPr>
          <p:cNvPr id="880" name="Google Shape;880;p19"/>
          <p:cNvSpPr txBox="1">
            <a:spLocks noGrp="1"/>
          </p:cNvSpPr>
          <p:nvPr>
            <p:ph type="subTitle" idx="7"/>
          </p:nvPr>
        </p:nvSpPr>
        <p:spPr>
          <a:xfrm>
            <a:off x="7830333" y="4786632"/>
            <a:ext cx="2911600" cy="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19"/>
          <p:cNvSpPr txBox="1">
            <a:spLocks noGrp="1"/>
          </p:cNvSpPr>
          <p:nvPr>
            <p:ph type="title" idx="8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92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0"/>
          <p:cNvSpPr txBox="1">
            <a:spLocks noGrp="1"/>
          </p:cNvSpPr>
          <p:nvPr>
            <p:ph type="title"/>
          </p:nvPr>
        </p:nvSpPr>
        <p:spPr>
          <a:xfrm>
            <a:off x="1329069" y="2237933"/>
            <a:ext cx="25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84" name="Google Shape;884;p20"/>
          <p:cNvSpPr txBox="1">
            <a:spLocks noGrp="1"/>
          </p:cNvSpPr>
          <p:nvPr>
            <p:ph type="subTitle" idx="1"/>
          </p:nvPr>
        </p:nvSpPr>
        <p:spPr>
          <a:xfrm>
            <a:off x="1329069" y="2742235"/>
            <a:ext cx="25384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5" name="Google Shape;885;p20"/>
          <p:cNvSpPr txBox="1">
            <a:spLocks noGrp="1"/>
          </p:cNvSpPr>
          <p:nvPr>
            <p:ph type="title" idx="2"/>
          </p:nvPr>
        </p:nvSpPr>
        <p:spPr>
          <a:xfrm>
            <a:off x="4826701" y="2237933"/>
            <a:ext cx="25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86" name="Google Shape;886;p20"/>
          <p:cNvSpPr txBox="1">
            <a:spLocks noGrp="1"/>
          </p:cNvSpPr>
          <p:nvPr>
            <p:ph type="subTitle" idx="3"/>
          </p:nvPr>
        </p:nvSpPr>
        <p:spPr>
          <a:xfrm>
            <a:off x="4826701" y="2742235"/>
            <a:ext cx="25384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7" name="Google Shape;887;p20"/>
          <p:cNvSpPr txBox="1">
            <a:spLocks noGrp="1"/>
          </p:cNvSpPr>
          <p:nvPr>
            <p:ph type="title" idx="4"/>
          </p:nvPr>
        </p:nvSpPr>
        <p:spPr>
          <a:xfrm>
            <a:off x="8324533" y="2237933"/>
            <a:ext cx="25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88" name="Google Shape;888;p20"/>
          <p:cNvSpPr txBox="1">
            <a:spLocks noGrp="1"/>
          </p:cNvSpPr>
          <p:nvPr>
            <p:ph type="subTitle" idx="5"/>
          </p:nvPr>
        </p:nvSpPr>
        <p:spPr>
          <a:xfrm>
            <a:off x="8324533" y="2742235"/>
            <a:ext cx="25384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20"/>
          <p:cNvSpPr txBox="1">
            <a:spLocks noGrp="1"/>
          </p:cNvSpPr>
          <p:nvPr>
            <p:ph type="title" idx="6"/>
          </p:nvPr>
        </p:nvSpPr>
        <p:spPr>
          <a:xfrm>
            <a:off x="1329069" y="4713936"/>
            <a:ext cx="25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90" name="Google Shape;890;p20"/>
          <p:cNvSpPr txBox="1">
            <a:spLocks noGrp="1"/>
          </p:cNvSpPr>
          <p:nvPr>
            <p:ph type="subTitle" idx="7"/>
          </p:nvPr>
        </p:nvSpPr>
        <p:spPr>
          <a:xfrm>
            <a:off x="1329069" y="5218237"/>
            <a:ext cx="2538400" cy="1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1" name="Google Shape;891;p20"/>
          <p:cNvSpPr txBox="1">
            <a:spLocks noGrp="1"/>
          </p:cNvSpPr>
          <p:nvPr>
            <p:ph type="title" idx="8"/>
          </p:nvPr>
        </p:nvSpPr>
        <p:spPr>
          <a:xfrm>
            <a:off x="4826701" y="4713936"/>
            <a:ext cx="25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92" name="Google Shape;892;p20"/>
          <p:cNvSpPr txBox="1">
            <a:spLocks noGrp="1"/>
          </p:cNvSpPr>
          <p:nvPr>
            <p:ph type="subTitle" idx="9"/>
          </p:nvPr>
        </p:nvSpPr>
        <p:spPr>
          <a:xfrm>
            <a:off x="4826701" y="5218237"/>
            <a:ext cx="2538400" cy="1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3" name="Google Shape;893;p20"/>
          <p:cNvSpPr txBox="1">
            <a:spLocks noGrp="1"/>
          </p:cNvSpPr>
          <p:nvPr>
            <p:ph type="title" idx="13"/>
          </p:nvPr>
        </p:nvSpPr>
        <p:spPr>
          <a:xfrm>
            <a:off x="8324533" y="4713936"/>
            <a:ext cx="25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94" name="Google Shape;894;p20"/>
          <p:cNvSpPr txBox="1">
            <a:spLocks noGrp="1"/>
          </p:cNvSpPr>
          <p:nvPr>
            <p:ph type="subTitle" idx="14"/>
          </p:nvPr>
        </p:nvSpPr>
        <p:spPr>
          <a:xfrm>
            <a:off x="8324533" y="5218237"/>
            <a:ext cx="2538400" cy="1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20"/>
          <p:cNvSpPr txBox="1">
            <a:spLocks noGrp="1"/>
          </p:cNvSpPr>
          <p:nvPr>
            <p:ph type="title" idx="15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243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1"/>
          <p:cNvSpPr txBox="1">
            <a:spLocks noGrp="1"/>
          </p:cNvSpPr>
          <p:nvPr>
            <p:ph type="ctrTitle"/>
          </p:nvPr>
        </p:nvSpPr>
        <p:spPr>
          <a:xfrm>
            <a:off x="2182600" y="32063"/>
            <a:ext cx="7826800" cy="17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98" name="Google Shape;898;p21"/>
          <p:cNvSpPr txBox="1"/>
          <p:nvPr/>
        </p:nvSpPr>
        <p:spPr>
          <a:xfrm>
            <a:off x="2561233" y="4981233"/>
            <a:ext cx="70696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EA37C"/>
                </a:solidFill>
                <a:latin typeface="Sanchez"/>
                <a:ea typeface="Sanchez"/>
                <a:cs typeface="Sanchez"/>
                <a:sym typeface="Sanchez"/>
              </a:rPr>
              <a:t>CREDITS: This presentation template was created by </a:t>
            </a:r>
            <a:r>
              <a:rPr lang="en" sz="1600">
                <a:solidFill>
                  <a:srgbClr val="CEA37C"/>
                </a:solidFill>
                <a:uFill>
                  <a:noFill/>
                </a:uFill>
                <a:latin typeface="Sanchez"/>
                <a:ea typeface="Sanchez"/>
                <a:cs typeface="Sanchez"/>
                <a:sym typeface="Sanchez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CEA37C"/>
                </a:solidFill>
                <a:latin typeface="Sanchez"/>
                <a:ea typeface="Sanchez"/>
                <a:cs typeface="Sanchez"/>
                <a:sym typeface="Sanchez"/>
              </a:rPr>
              <a:t>, including icons by </a:t>
            </a:r>
            <a:r>
              <a:rPr lang="en" sz="1600">
                <a:solidFill>
                  <a:srgbClr val="CEA37C"/>
                </a:solidFill>
                <a:uFill>
                  <a:noFill/>
                </a:uFill>
                <a:latin typeface="Sanchez"/>
                <a:ea typeface="Sanchez"/>
                <a:cs typeface="Sanchez"/>
                <a:sym typeface="Sanchez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CEA37C"/>
                </a:solidFill>
                <a:latin typeface="Sanchez"/>
                <a:ea typeface="Sanchez"/>
                <a:cs typeface="Sanchez"/>
                <a:sym typeface="Sanchez"/>
              </a:rPr>
              <a:t>, and infographics &amp; images by </a:t>
            </a:r>
            <a:r>
              <a:rPr lang="en" sz="1600">
                <a:solidFill>
                  <a:srgbClr val="CEA37C"/>
                </a:solidFill>
                <a:uFill>
                  <a:noFill/>
                </a:uFill>
                <a:latin typeface="Sanchez"/>
                <a:ea typeface="Sanchez"/>
                <a:cs typeface="Sanchez"/>
                <a:sym typeface="Sanchez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CEA37C"/>
                </a:solidFill>
                <a:latin typeface="Sanchez"/>
                <a:ea typeface="Sanchez"/>
                <a:cs typeface="Sanchez"/>
                <a:sym typeface="Sanchez"/>
              </a:rPr>
              <a:t>. </a:t>
            </a:r>
            <a:endParaRPr sz="1600">
              <a:solidFill>
                <a:srgbClr val="CEA37C"/>
              </a:solidFill>
              <a:latin typeface="Sanchez"/>
              <a:ea typeface="Sanchez"/>
              <a:cs typeface="Sanchez"/>
              <a:sym typeface="Sanchez"/>
            </a:endParaRPr>
          </a:p>
        </p:txBody>
      </p:sp>
    </p:spTree>
    <p:extLst>
      <p:ext uri="{BB962C8B-B14F-4D97-AF65-F5344CB8AC3E}">
        <p14:creationId xmlns:p14="http://schemas.microsoft.com/office/powerpoint/2010/main" val="95476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22"/>
          <p:cNvGrpSpPr/>
          <p:nvPr/>
        </p:nvGrpSpPr>
        <p:grpSpPr>
          <a:xfrm>
            <a:off x="-1800058" y="-1366102"/>
            <a:ext cx="9533315" cy="5568603"/>
            <a:chOff x="997007" y="-364201"/>
            <a:chExt cx="7149986" cy="4176452"/>
          </a:xfrm>
        </p:grpSpPr>
        <p:sp>
          <p:nvSpPr>
            <p:cNvPr id="901" name="Google Shape;901;p22"/>
            <p:cNvSpPr/>
            <p:nvPr/>
          </p:nvSpPr>
          <p:spPr>
            <a:xfrm>
              <a:off x="1103283" y="-306239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2" name="Google Shape;902;p22"/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903" name="Google Shape;903;p22"/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53" name="Google Shape;953;p22"/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4" name="Google Shape;954;p22"/>
          <p:cNvSpPr/>
          <p:nvPr/>
        </p:nvSpPr>
        <p:spPr>
          <a:xfrm rot="5400000">
            <a:off x="10991420" y="5167154"/>
            <a:ext cx="2378816" cy="3379081"/>
          </a:xfrm>
          <a:custGeom>
            <a:avLst/>
            <a:gdLst/>
            <a:ahLst/>
            <a:cxnLst/>
            <a:rect l="l" t="t" r="r" b="b"/>
            <a:pathLst>
              <a:path w="65950" h="112586" extrusionOk="0">
                <a:moveTo>
                  <a:pt x="32969" y="0"/>
                </a:moveTo>
                <a:cubicBezTo>
                  <a:pt x="32517" y="726"/>
                  <a:pt x="31481" y="1976"/>
                  <a:pt x="29171" y="2810"/>
                </a:cubicBezTo>
                <a:cubicBezTo>
                  <a:pt x="25278" y="4227"/>
                  <a:pt x="21111" y="6918"/>
                  <a:pt x="21111" y="10227"/>
                </a:cubicBezTo>
                <a:lnTo>
                  <a:pt x="21111" y="10561"/>
                </a:lnTo>
                <a:lnTo>
                  <a:pt x="20777" y="10525"/>
                </a:lnTo>
                <a:cubicBezTo>
                  <a:pt x="20765" y="10525"/>
                  <a:pt x="20527" y="10501"/>
                  <a:pt x="20134" y="10501"/>
                </a:cubicBezTo>
                <a:cubicBezTo>
                  <a:pt x="19098" y="10501"/>
                  <a:pt x="17098" y="10668"/>
                  <a:pt x="15360" y="11763"/>
                </a:cubicBezTo>
                <a:cubicBezTo>
                  <a:pt x="13217" y="13121"/>
                  <a:pt x="12133" y="15466"/>
                  <a:pt x="12133" y="18729"/>
                </a:cubicBezTo>
                <a:lnTo>
                  <a:pt x="12133" y="19038"/>
                </a:lnTo>
                <a:lnTo>
                  <a:pt x="11824" y="19026"/>
                </a:lnTo>
                <a:lnTo>
                  <a:pt x="11788" y="19026"/>
                </a:lnTo>
                <a:cubicBezTo>
                  <a:pt x="11240" y="19026"/>
                  <a:pt x="6466" y="19193"/>
                  <a:pt x="6466" y="25217"/>
                </a:cubicBezTo>
                <a:lnTo>
                  <a:pt x="6466" y="25467"/>
                </a:lnTo>
                <a:lnTo>
                  <a:pt x="6228" y="25515"/>
                </a:lnTo>
                <a:cubicBezTo>
                  <a:pt x="6216" y="25515"/>
                  <a:pt x="4632" y="25813"/>
                  <a:pt x="3084" y="26860"/>
                </a:cubicBezTo>
                <a:cubicBezTo>
                  <a:pt x="1049" y="28242"/>
                  <a:pt x="1" y="30218"/>
                  <a:pt x="1" y="32730"/>
                </a:cubicBezTo>
                <a:lnTo>
                  <a:pt x="1" y="79843"/>
                </a:lnTo>
                <a:cubicBezTo>
                  <a:pt x="1" y="82355"/>
                  <a:pt x="1025" y="84332"/>
                  <a:pt x="3084" y="85713"/>
                </a:cubicBezTo>
                <a:cubicBezTo>
                  <a:pt x="4632" y="86761"/>
                  <a:pt x="6216" y="87058"/>
                  <a:pt x="6228" y="87058"/>
                </a:cubicBezTo>
                <a:lnTo>
                  <a:pt x="6466" y="87106"/>
                </a:lnTo>
                <a:lnTo>
                  <a:pt x="6466" y="87356"/>
                </a:lnTo>
                <a:cubicBezTo>
                  <a:pt x="6466" y="93369"/>
                  <a:pt x="11240" y="93547"/>
                  <a:pt x="11788" y="93547"/>
                </a:cubicBezTo>
                <a:lnTo>
                  <a:pt x="11824" y="93547"/>
                </a:lnTo>
                <a:lnTo>
                  <a:pt x="12133" y="93535"/>
                </a:lnTo>
                <a:lnTo>
                  <a:pt x="12133" y="93845"/>
                </a:lnTo>
                <a:cubicBezTo>
                  <a:pt x="12133" y="97107"/>
                  <a:pt x="13217" y="99453"/>
                  <a:pt x="15360" y="100810"/>
                </a:cubicBezTo>
                <a:cubicBezTo>
                  <a:pt x="17098" y="101905"/>
                  <a:pt x="19098" y="102072"/>
                  <a:pt x="20134" y="102072"/>
                </a:cubicBezTo>
                <a:cubicBezTo>
                  <a:pt x="20539" y="102072"/>
                  <a:pt x="20777" y="102048"/>
                  <a:pt x="20777" y="102048"/>
                </a:cubicBezTo>
                <a:lnTo>
                  <a:pt x="21111" y="102013"/>
                </a:lnTo>
                <a:lnTo>
                  <a:pt x="21111" y="102346"/>
                </a:lnTo>
                <a:cubicBezTo>
                  <a:pt x="21111" y="105644"/>
                  <a:pt x="25278" y="108359"/>
                  <a:pt x="29171" y="109764"/>
                </a:cubicBezTo>
                <a:cubicBezTo>
                  <a:pt x="31481" y="110597"/>
                  <a:pt x="32517" y="111847"/>
                  <a:pt x="32969" y="112585"/>
                </a:cubicBezTo>
                <a:cubicBezTo>
                  <a:pt x="33410" y="111847"/>
                  <a:pt x="34457" y="110597"/>
                  <a:pt x="36779" y="109775"/>
                </a:cubicBezTo>
                <a:cubicBezTo>
                  <a:pt x="40684" y="108359"/>
                  <a:pt x="44852" y="105668"/>
                  <a:pt x="44852" y="102346"/>
                </a:cubicBezTo>
                <a:lnTo>
                  <a:pt x="44852" y="102013"/>
                </a:lnTo>
                <a:lnTo>
                  <a:pt x="45173" y="102048"/>
                </a:lnTo>
                <a:cubicBezTo>
                  <a:pt x="45185" y="102048"/>
                  <a:pt x="45423" y="102072"/>
                  <a:pt x="45816" y="102072"/>
                </a:cubicBezTo>
                <a:cubicBezTo>
                  <a:pt x="46852" y="102072"/>
                  <a:pt x="48852" y="101917"/>
                  <a:pt x="50590" y="100810"/>
                </a:cubicBezTo>
                <a:cubicBezTo>
                  <a:pt x="52734" y="99453"/>
                  <a:pt x="53817" y="97107"/>
                  <a:pt x="53817" y="93845"/>
                </a:cubicBezTo>
                <a:lnTo>
                  <a:pt x="53817" y="93535"/>
                </a:lnTo>
                <a:lnTo>
                  <a:pt x="54138" y="93547"/>
                </a:lnTo>
                <a:lnTo>
                  <a:pt x="54162" y="93547"/>
                </a:lnTo>
                <a:cubicBezTo>
                  <a:pt x="54412" y="93547"/>
                  <a:pt x="55746" y="93500"/>
                  <a:pt x="57008" y="92714"/>
                </a:cubicBezTo>
                <a:cubicBezTo>
                  <a:pt x="58663" y="91690"/>
                  <a:pt x="59496" y="89880"/>
                  <a:pt x="59496" y="87344"/>
                </a:cubicBezTo>
                <a:lnTo>
                  <a:pt x="59496" y="87082"/>
                </a:lnTo>
                <a:lnTo>
                  <a:pt x="59734" y="87046"/>
                </a:lnTo>
                <a:cubicBezTo>
                  <a:pt x="59746" y="87046"/>
                  <a:pt x="61318" y="86749"/>
                  <a:pt x="62866" y="85701"/>
                </a:cubicBezTo>
                <a:cubicBezTo>
                  <a:pt x="64914" y="84320"/>
                  <a:pt x="65949" y="82343"/>
                  <a:pt x="65949" y="79819"/>
                </a:cubicBezTo>
                <a:lnTo>
                  <a:pt x="65949" y="32730"/>
                </a:lnTo>
                <a:cubicBezTo>
                  <a:pt x="65949" y="30218"/>
                  <a:pt x="64914" y="28242"/>
                  <a:pt x="62854" y="26860"/>
                </a:cubicBezTo>
                <a:cubicBezTo>
                  <a:pt x="61306" y="25813"/>
                  <a:pt x="59723" y="25515"/>
                  <a:pt x="59711" y="25515"/>
                </a:cubicBezTo>
                <a:lnTo>
                  <a:pt x="59472" y="25467"/>
                </a:lnTo>
                <a:lnTo>
                  <a:pt x="59472" y="25217"/>
                </a:lnTo>
                <a:cubicBezTo>
                  <a:pt x="59472" y="19205"/>
                  <a:pt x="54698" y="19026"/>
                  <a:pt x="54150" y="19026"/>
                </a:cubicBezTo>
                <a:lnTo>
                  <a:pt x="54115" y="19026"/>
                </a:lnTo>
                <a:lnTo>
                  <a:pt x="53805" y="19038"/>
                </a:lnTo>
                <a:lnTo>
                  <a:pt x="53805" y="18729"/>
                </a:lnTo>
                <a:cubicBezTo>
                  <a:pt x="53805" y="15466"/>
                  <a:pt x="52722" y="13121"/>
                  <a:pt x="50579" y="11763"/>
                </a:cubicBezTo>
                <a:cubicBezTo>
                  <a:pt x="48828" y="10668"/>
                  <a:pt x="46840" y="10501"/>
                  <a:pt x="45792" y="10501"/>
                </a:cubicBezTo>
                <a:cubicBezTo>
                  <a:pt x="45399" y="10501"/>
                  <a:pt x="45161" y="10525"/>
                  <a:pt x="45161" y="10525"/>
                </a:cubicBezTo>
                <a:lnTo>
                  <a:pt x="44828" y="10561"/>
                </a:lnTo>
                <a:lnTo>
                  <a:pt x="44828" y="10227"/>
                </a:lnTo>
                <a:cubicBezTo>
                  <a:pt x="44828" y="6929"/>
                  <a:pt x="40661" y="4227"/>
                  <a:pt x="36767" y="2810"/>
                </a:cubicBezTo>
                <a:cubicBezTo>
                  <a:pt x="34457" y="1976"/>
                  <a:pt x="33410" y="726"/>
                  <a:pt x="32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22"/>
          <p:cNvSpPr txBox="1">
            <a:spLocks noGrp="1"/>
          </p:cNvSpPr>
          <p:nvPr>
            <p:ph type="subTitle" idx="1"/>
          </p:nvPr>
        </p:nvSpPr>
        <p:spPr>
          <a:xfrm>
            <a:off x="8029600" y="3252800"/>
            <a:ext cx="2911600" cy="1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22"/>
          <p:cNvSpPr txBox="1">
            <a:spLocks noGrp="1"/>
          </p:cNvSpPr>
          <p:nvPr>
            <p:ph type="title"/>
          </p:nvPr>
        </p:nvSpPr>
        <p:spPr>
          <a:xfrm>
            <a:off x="8034800" y="1972800"/>
            <a:ext cx="3206400" cy="12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361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3"/>
          <p:cNvSpPr txBox="1">
            <a:spLocks noGrp="1"/>
          </p:cNvSpPr>
          <p:nvPr>
            <p:ph type="subTitle" idx="1"/>
          </p:nvPr>
        </p:nvSpPr>
        <p:spPr>
          <a:xfrm>
            <a:off x="2117903" y="3156400"/>
            <a:ext cx="3610800" cy="1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3"/>
          <p:cNvSpPr txBox="1">
            <a:spLocks noGrp="1"/>
          </p:cNvSpPr>
          <p:nvPr>
            <p:ph type="title"/>
          </p:nvPr>
        </p:nvSpPr>
        <p:spPr>
          <a:xfrm>
            <a:off x="2117903" y="2302800"/>
            <a:ext cx="3610800" cy="8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0" name="Google Shape;960;p23"/>
          <p:cNvGrpSpPr/>
          <p:nvPr/>
        </p:nvGrpSpPr>
        <p:grpSpPr>
          <a:xfrm>
            <a:off x="8349926" y="20015"/>
            <a:ext cx="3842479" cy="6817816"/>
            <a:chOff x="5138725" y="846375"/>
            <a:chExt cx="2264900" cy="4018675"/>
          </a:xfrm>
        </p:grpSpPr>
        <p:sp>
          <p:nvSpPr>
            <p:cNvPr id="961" name="Google Shape;961;p23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3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58824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6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0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5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3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914400" y="3337600"/>
            <a:ext cx="57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914400" y="1780000"/>
            <a:ext cx="57652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914400" y="4460000"/>
            <a:ext cx="57652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667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1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37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9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345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03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5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5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415467" y="2480300"/>
            <a:ext cx="2988000" cy="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415467" y="4661233"/>
            <a:ext cx="2988000" cy="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4602000" y="2480300"/>
            <a:ext cx="2988000" cy="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4602000" y="4661233"/>
            <a:ext cx="2988000" cy="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7834067" y="2480300"/>
            <a:ext cx="2988000" cy="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7834067" y="4661233"/>
            <a:ext cx="2988000" cy="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415451" y="3032900"/>
            <a:ext cx="29880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4601984" y="3032900"/>
            <a:ext cx="29880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7834051" y="3032900"/>
            <a:ext cx="29880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415451" y="5151233"/>
            <a:ext cx="29880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4601984" y="5151233"/>
            <a:ext cx="29880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7834051" y="5151233"/>
            <a:ext cx="29880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18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25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5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650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8034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59744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D90A5-8FA2-DF4E-AF38-050F9358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4E683-A0F6-3F40-ACDB-D14A7A81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5A49-6FD8-C44A-BBE2-85CD2FF0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05FC-35EF-7148-90ED-B2C88C295387}" type="datetimeFigureOut">
              <a:rPr lang="x-none" smtClean="0"/>
              <a:t>1/25/2025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BC5D-F987-1B46-B638-975CCD1A1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9A67-D51D-2E44-B34C-C1CCD75F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817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rgbClr val="FEEADB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775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360B0-9605-4761-B19E-7EB8EAF2F0C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E98-AD8C-4382-A0BC-07CF0A14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3C44B-BC69-1540-AE86-6F933E9647B2}"/>
              </a:ext>
            </a:extLst>
          </p:cNvPr>
          <p:cNvSpPr/>
          <p:nvPr/>
        </p:nvSpPr>
        <p:spPr>
          <a:xfrm>
            <a:off x="2235200" y="3044338"/>
            <a:ext cx="9412941" cy="115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6933" b="1" kern="0" dirty="0">
                <a:solidFill>
                  <a:srgbClr val="A01127"/>
                </a:solidFill>
                <a:latin typeface="PT Serif"/>
                <a:cs typeface="Arial"/>
                <a:sym typeface="PT Serif"/>
              </a:rPr>
              <a:t>ẤN ĐỘ CỔ ĐẠI</a:t>
            </a:r>
            <a:endParaRPr lang="x-none" sz="7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C6C8B-4F6D-9346-A033-459FE5BA3018}"/>
              </a:ext>
            </a:extLst>
          </p:cNvPr>
          <p:cNvSpPr/>
          <p:nvPr/>
        </p:nvSpPr>
        <p:spPr>
          <a:xfrm>
            <a:off x="5521365" y="1727100"/>
            <a:ext cx="25763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8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latin typeface="SVN-Gotham Bold" panose="02000604040000020004" pitchFamily="2" charset="0"/>
                <a:cs typeface="Lucida Sans Unicode" panose="020B0602030504020204" pitchFamily="34" charset="0"/>
                <a:sym typeface="Arial"/>
              </a:rPr>
              <a:t> </a:t>
            </a:r>
          </a:p>
        </p:txBody>
      </p:sp>
      <p:pic>
        <p:nvPicPr>
          <p:cNvPr id="4098" name="Picture 2" descr="Ảnh động Powerpoint CTU">
            <a:extLst>
              <a:ext uri="{FF2B5EF4-FFF2-40B4-BE49-F238E27FC236}">
                <a16:creationId xmlns:a16="http://schemas.microsoft.com/office/drawing/2014/main" id="{7CB1F6D8-6355-1747-BF04-E0E6169B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14" y="1701752"/>
            <a:ext cx="1435079" cy="8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Powerpoint CTU">
            <a:extLst>
              <a:ext uri="{FF2B5EF4-FFF2-40B4-BE49-F238E27FC236}">
                <a16:creationId xmlns:a16="http://schemas.microsoft.com/office/drawing/2014/main" id="{DB9EC131-4758-AE44-BEA0-0AF75C76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26" y="1594444"/>
            <a:ext cx="1435079" cy="8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97964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1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36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36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9913"/>
            <a:ext cx="5181600" cy="763600"/>
          </a:xfrm>
          <a:solidFill>
            <a:srgbClr val="FFFDE3"/>
          </a:solidFill>
        </p:spPr>
        <p:txBody>
          <a:bodyPr/>
          <a:lstStyle/>
          <a:p>
            <a:r>
              <a:rPr lang="en-US" dirty="0"/>
              <a:t>Đ</a:t>
            </a:r>
            <a:r>
              <a:rPr lang="vi-VN" dirty="0"/>
              <a:t>ại bảo tháp San-chi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64955"/>
            <a:ext cx="10972800" cy="5210451"/>
          </a:xfrm>
          <a:prstGeom prst="rect">
            <a:avLst/>
          </a:prstGeom>
        </p:spPr>
      </p:pic>
      <p:cxnSp>
        <p:nvCxnSpPr>
          <p:cNvPr id="6" name="Google Shape;1503;p48">
            <a:extLst>
              <a:ext uri="{FF2B5EF4-FFF2-40B4-BE49-F238E27FC236}">
                <a16:creationId xmlns:a16="http://schemas.microsoft.com/office/drawing/2014/main" id="{662FA8E8-D76D-ED43-A858-688B41FC6674}"/>
              </a:ext>
            </a:extLst>
          </p:cNvPr>
          <p:cNvCxnSpPr>
            <a:cxnSpLocks/>
          </p:cNvCxnSpPr>
          <p:nvPr/>
        </p:nvCxnSpPr>
        <p:spPr>
          <a:xfrm flipV="1">
            <a:off x="1524000" y="1052081"/>
            <a:ext cx="2438400" cy="3143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833929922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FB6BC8-F3AB-704C-8398-874F700F07E7}"/>
              </a:ext>
            </a:extLst>
          </p:cNvPr>
          <p:cNvGrpSpPr/>
          <p:nvPr/>
        </p:nvGrpSpPr>
        <p:grpSpPr>
          <a:xfrm>
            <a:off x="6432145" y="990601"/>
            <a:ext cx="5791200" cy="5529500"/>
            <a:chOff x="4191000" y="742950"/>
            <a:chExt cx="4343400" cy="4147125"/>
          </a:xfrm>
        </p:grpSpPr>
        <p:sp>
          <p:nvSpPr>
            <p:cNvPr id="3" name="Google Shape;305;p35">
              <a:extLst>
                <a:ext uri="{FF2B5EF4-FFF2-40B4-BE49-F238E27FC236}">
                  <a16:creationId xmlns:a16="http://schemas.microsoft.com/office/drawing/2014/main" id="{8F045E48-FDC0-6C42-828A-80B89FE753A6}"/>
                </a:ext>
              </a:extLst>
            </p:cNvPr>
            <p:cNvSpPr/>
            <p:nvPr/>
          </p:nvSpPr>
          <p:spPr>
            <a:xfrm>
              <a:off x="4191000" y="742950"/>
              <a:ext cx="4343400" cy="4110588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337A21-FF54-4A4E-BA59-EBE58E44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4251900"/>
              <a:ext cx="638175" cy="638175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4DE396C-0313-5347-9E6D-060B7B559B85}"/>
              </a:ext>
            </a:extLst>
          </p:cNvPr>
          <p:cNvSpPr/>
          <p:nvPr/>
        </p:nvSpPr>
        <p:spPr>
          <a:xfrm>
            <a:off x="6792056" y="1642099"/>
            <a:ext cx="4826001" cy="33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267" b="1" kern="0" dirty="0">
                <a:solidFill>
                  <a:srgbClr val="A01127"/>
                </a:solidFill>
                <a:latin typeface="Arial"/>
                <a:cs typeface="Arial"/>
                <a:sym typeface="PT Serif"/>
              </a:rPr>
              <a:t>Em ấn tượng nhất với thành tựu nào của nến văn minh Ấn Độ cổ đại? Vì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C4716-5178-AF42-B60D-863A6D60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66" y="4077663"/>
            <a:ext cx="3723034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F8CE0-3317-F04E-91F5-113EFA074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125" y="0"/>
            <a:ext cx="3228975" cy="2519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D234E2-7C6C-6C41-8586-FDE2C37FF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19" y="1642099"/>
            <a:ext cx="29241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33440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4"/>
          <p:cNvSpPr txBox="1">
            <a:spLocks noGrp="1"/>
          </p:cNvSpPr>
          <p:nvPr>
            <p:ph type="title"/>
          </p:nvPr>
        </p:nvSpPr>
        <p:spPr>
          <a:xfrm>
            <a:off x="1422992" y="3532481"/>
            <a:ext cx="4267200" cy="17259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LUYỆN TẬP, VẬN DỤNG</a:t>
            </a:r>
            <a:endParaRPr dirty="0"/>
          </a:p>
        </p:txBody>
      </p:sp>
      <p:sp>
        <p:nvSpPr>
          <p:cNvPr id="5643" name="Google Shape;5643;p54"/>
          <p:cNvSpPr txBox="1">
            <a:spLocks noGrp="1"/>
          </p:cNvSpPr>
          <p:nvPr>
            <p:ph type="title" idx="2"/>
          </p:nvPr>
        </p:nvSpPr>
        <p:spPr>
          <a:xfrm>
            <a:off x="914400" y="1780000"/>
            <a:ext cx="5765200" cy="155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B.</a:t>
            </a:r>
            <a:endParaRPr dirty="0"/>
          </a:p>
        </p:txBody>
      </p:sp>
      <p:cxnSp>
        <p:nvCxnSpPr>
          <p:cNvPr id="5691" name="Google Shape;5691;p54"/>
          <p:cNvCxnSpPr/>
          <p:nvPr/>
        </p:nvCxnSpPr>
        <p:spPr>
          <a:xfrm>
            <a:off x="931400" y="3314000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51801"/>
            <a:ext cx="5588000" cy="5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Animation Animated GIF | Ocean illustration waves, Wave illustration, Waves  cartoon">
            <a:extLst>
              <a:ext uri="{FF2B5EF4-FFF2-40B4-BE49-F238E27FC236}">
                <a16:creationId xmlns:a16="http://schemas.microsoft.com/office/drawing/2014/main" id="{5CAE304F-2A2C-CB42-BDB6-7116D9027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57777"/>
          <a:stretch/>
        </p:blipFill>
        <p:spPr bwMode="auto">
          <a:xfrm>
            <a:off x="1" y="6101381"/>
            <a:ext cx="2994953" cy="7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nimation Animated GIF | Ocean illustration waves, Wave illustration, Waves  cartoon">
            <a:extLst>
              <a:ext uri="{FF2B5EF4-FFF2-40B4-BE49-F238E27FC236}">
                <a16:creationId xmlns:a16="http://schemas.microsoft.com/office/drawing/2014/main" id="{E2449167-088F-6647-B22A-85DF1DE0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57777"/>
          <a:stretch/>
        </p:blipFill>
        <p:spPr bwMode="auto">
          <a:xfrm>
            <a:off x="2994954" y="6142268"/>
            <a:ext cx="2994953" cy="7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nimation Animated GIF | Ocean illustration waves, Wave illustration, Waves  cartoon">
            <a:extLst>
              <a:ext uri="{FF2B5EF4-FFF2-40B4-BE49-F238E27FC236}">
                <a16:creationId xmlns:a16="http://schemas.microsoft.com/office/drawing/2014/main" id="{22E947C3-F8A9-C548-855B-9498C2E15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57777"/>
          <a:stretch/>
        </p:blipFill>
        <p:spPr bwMode="auto">
          <a:xfrm>
            <a:off x="5989908" y="6183155"/>
            <a:ext cx="2994953" cy="7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nimation Animated GIF | Ocean illustration waves, Wave illustration, Waves  cartoon">
            <a:extLst>
              <a:ext uri="{FF2B5EF4-FFF2-40B4-BE49-F238E27FC236}">
                <a16:creationId xmlns:a16="http://schemas.microsoft.com/office/drawing/2014/main" id="{DF07FD7A-6AE9-9A4A-B3F1-2D3444EA1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57777"/>
          <a:stretch/>
        </p:blipFill>
        <p:spPr bwMode="auto">
          <a:xfrm>
            <a:off x="8984861" y="6224041"/>
            <a:ext cx="3207140" cy="7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5737C00-F24B-A843-B494-CC3857FA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12" y="147675"/>
            <a:ext cx="2286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77A52E4-2E16-914B-B08A-C5686115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24" y="702049"/>
            <a:ext cx="2286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04898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42" grpId="0"/>
          <p:bldP spid="56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42" grpId="0"/>
          <p:bldP spid="564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1AAA56-2BB2-8250-D6D0-EFB43DD85DA6}"/>
              </a:ext>
            </a:extLst>
          </p:cNvPr>
          <p:cNvSpPr/>
          <p:nvPr/>
        </p:nvSpPr>
        <p:spPr>
          <a:xfrm>
            <a:off x="3396795" y="1011367"/>
            <a:ext cx="497027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049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u 1"/>
          <p:cNvSpPr/>
          <p:nvPr/>
        </p:nvSpPr>
        <p:spPr>
          <a:xfrm>
            <a:off x="1594752" y="1190567"/>
            <a:ext cx="1504048" cy="457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11"/>
          <p:cNvSpPr/>
          <p:nvPr/>
        </p:nvSpPr>
        <p:spPr>
          <a:xfrm>
            <a:off x="2964544" y="5407724"/>
            <a:ext cx="7569200" cy="1467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Nin? (5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Cau 1"/>
          <p:cNvSpPr/>
          <p:nvPr/>
        </p:nvSpPr>
        <p:spPr>
          <a:xfrm>
            <a:off x="1613837" y="1669088"/>
            <a:ext cx="1504048" cy="457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6" name="22"/>
          <p:cNvSpPr/>
          <p:nvPr/>
        </p:nvSpPr>
        <p:spPr>
          <a:xfrm>
            <a:off x="2964544" y="5407724"/>
            <a:ext cx="7569200" cy="1467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Cau 1"/>
          <p:cNvSpPr/>
          <p:nvPr/>
        </p:nvSpPr>
        <p:spPr>
          <a:xfrm>
            <a:off x="1594752" y="2147627"/>
            <a:ext cx="1504048" cy="45720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9" name="33"/>
          <p:cNvSpPr/>
          <p:nvPr/>
        </p:nvSpPr>
        <p:spPr>
          <a:xfrm>
            <a:off x="2964544" y="5407724"/>
            <a:ext cx="7569200" cy="1467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Dãy núi chia đội Ấn Độ thành hai miền Nam Bắc? (7 chữ cái)</a:t>
            </a:r>
          </a:p>
        </p:txBody>
      </p:sp>
      <p:sp>
        <p:nvSpPr>
          <p:cNvPr id="20" name="Cau 1"/>
          <p:cNvSpPr/>
          <p:nvPr/>
        </p:nvSpPr>
        <p:spPr>
          <a:xfrm>
            <a:off x="1586171" y="2644698"/>
            <a:ext cx="1504048" cy="45720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1" name="44"/>
          <p:cNvSpPr/>
          <p:nvPr/>
        </p:nvSpPr>
        <p:spPr>
          <a:xfrm>
            <a:off x="2964544" y="5407724"/>
            <a:ext cx="7569200" cy="1467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Di sản văn hóa thế giới cổ đại duy nhất còn nguyên vẹn đến ngày nay? (9 chữ cái)</a:t>
            </a:r>
          </a:p>
        </p:txBody>
      </p:sp>
      <p:sp>
        <p:nvSpPr>
          <p:cNvPr id="22" name="Cau 1"/>
          <p:cNvSpPr/>
          <p:nvPr/>
        </p:nvSpPr>
        <p:spPr>
          <a:xfrm>
            <a:off x="1594752" y="3175603"/>
            <a:ext cx="1504048" cy="457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3" name="55"/>
          <p:cNvSpPr/>
          <p:nvPr/>
        </p:nvSpPr>
        <p:spPr>
          <a:xfrm>
            <a:off x="2964544" y="5407724"/>
            <a:ext cx="7569200" cy="1467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Chế độ xã hội cổ truyền khắc nghiệt của Ấn Độ gắn với Bà La Môn giáo? (7 chữ cái)</a:t>
            </a:r>
          </a:p>
        </p:txBody>
      </p:sp>
      <p:sp>
        <p:nvSpPr>
          <p:cNvPr id="24" name="Cau 1"/>
          <p:cNvSpPr/>
          <p:nvPr/>
        </p:nvSpPr>
        <p:spPr>
          <a:xfrm>
            <a:off x="1586171" y="3722404"/>
            <a:ext cx="1504048" cy="45720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5" name="66"/>
          <p:cNvSpPr/>
          <p:nvPr/>
        </p:nvSpPr>
        <p:spPr>
          <a:xfrm>
            <a:off x="2964544" y="5407724"/>
            <a:ext cx="7569200" cy="1467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6:  Dòng sông là trái tim của Ai Cập?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 chữ cái)</a:t>
            </a:r>
          </a:p>
        </p:txBody>
      </p:sp>
      <p:sp>
        <p:nvSpPr>
          <p:cNvPr id="26" name="Cau 1"/>
          <p:cNvSpPr/>
          <p:nvPr/>
        </p:nvSpPr>
        <p:spPr>
          <a:xfrm>
            <a:off x="1586171" y="4301240"/>
            <a:ext cx="1504048" cy="457200"/>
          </a:xfrm>
          <a:prstGeom prst="homePlat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7" name="cau 77"/>
          <p:cNvSpPr/>
          <p:nvPr/>
        </p:nvSpPr>
        <p:spPr>
          <a:xfrm>
            <a:off x="2964544" y="5407724"/>
            <a:ext cx="7569200" cy="1467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7: Tôn giáo cổ xưa nhất của Ấn Độ ra đời từ thiên niên ki I TCN? (7 chữ cái) </a:t>
            </a:r>
          </a:p>
        </p:txBody>
      </p:sp>
      <p:sp>
        <p:nvSpPr>
          <p:cNvPr id="35" name="tu-khoa"/>
          <p:cNvSpPr/>
          <p:nvPr/>
        </p:nvSpPr>
        <p:spPr>
          <a:xfrm>
            <a:off x="6225659" y="317539"/>
            <a:ext cx="1601875" cy="78686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924" y="8473"/>
            <a:ext cx="3352800" cy="1014413"/>
          </a:xfrm>
          <a:prstGeom prst="rect">
            <a:avLst/>
          </a:prstGeom>
        </p:spPr>
      </p:pic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9604" y="5284382"/>
          <a:ext cx="1035269" cy="168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5" imgW="1999440" imgH="1831320" progId="MS_ClipArt_Gallery.2">
                  <p:embed/>
                </p:oleObj>
              </mc:Choice>
              <mc:Fallback>
                <p:oleObj name="Clip" r:id="rId5" imgW="1999440" imgH="1831320" progId="MS_ClipArt_Gallery.2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4" y="5284382"/>
                        <a:ext cx="1035269" cy="1681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9604" y="32658"/>
          <a:ext cx="12795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7" imgW="1278360" imgH="1274040" progId="MS_ClipArt_Gallery.2">
                  <p:embed/>
                </p:oleObj>
              </mc:Choice>
              <mc:Fallback>
                <p:oleObj name="Clip" r:id="rId7" imgW="1278360" imgH="1274040" progId="MS_ClipArt_Gallery.2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4" y="32658"/>
                        <a:ext cx="127952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0668821" y="15399"/>
          <a:ext cx="145357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9" imgW="1278360" imgH="1274040" progId="MS_ClipArt_Gallery.2">
                  <p:embed/>
                </p:oleObj>
              </mc:Choice>
              <mc:Fallback>
                <p:oleObj name="Clip" r:id="rId9" imgW="1278360" imgH="1274040" progId="MS_ClipArt_Gallery.2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821" y="15399"/>
                        <a:ext cx="1453575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/>
        </p:nvGraphicFramePr>
        <p:xfrm>
          <a:off x="10760529" y="5462588"/>
          <a:ext cx="15240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10" imgW="1999440" imgH="1831320" progId="MS_ClipArt_Gallery.2">
                  <p:embed/>
                </p:oleObj>
              </mc:Choice>
              <mc:Fallback>
                <p:oleObj name="Clip" r:id="rId10" imgW="1999440" imgH="1831320" progId="MS_ClipArt_Gallery.2">
                  <p:embed/>
                  <p:pic>
                    <p:nvPicPr>
                      <p:cNvPr id="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0529" y="5462588"/>
                        <a:ext cx="15240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27743" y="464751"/>
            <a:ext cx="4038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 Ô CHỮ</a:t>
            </a:r>
          </a:p>
        </p:txBody>
      </p:sp>
      <p:sp>
        <p:nvSpPr>
          <p:cNvPr id="42" name="Cau 8">
            <a:extLst>
              <a:ext uri="{FF2B5EF4-FFF2-40B4-BE49-F238E27FC236}">
                <a16:creationId xmlns:a16="http://schemas.microsoft.com/office/drawing/2014/main" id="{F74FCA71-A5B9-0BA4-5AEE-3AA5C2C62B9B}"/>
              </a:ext>
            </a:extLst>
          </p:cNvPr>
          <p:cNvSpPr/>
          <p:nvPr/>
        </p:nvSpPr>
        <p:spPr>
          <a:xfrm>
            <a:off x="1547124" y="4903169"/>
            <a:ext cx="1504048" cy="457200"/>
          </a:xfrm>
          <a:prstGeom prst="homePlat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43" name="câu 88">
            <a:extLst>
              <a:ext uri="{FF2B5EF4-FFF2-40B4-BE49-F238E27FC236}">
                <a16:creationId xmlns:a16="http://schemas.microsoft.com/office/drawing/2014/main" id="{B0B566AA-939B-78F9-728A-27069816A270}"/>
              </a:ext>
            </a:extLst>
          </p:cNvPr>
          <p:cNvSpPr/>
          <p:nvPr/>
        </p:nvSpPr>
        <p:spPr>
          <a:xfrm>
            <a:off x="2964544" y="5407724"/>
            <a:ext cx="7569200" cy="1467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đặc biệt nhất trong dãy số tự nhiên của Ấn Độ? (7 chữ cái)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E4CD2-2391-C25E-6A01-D0191BCFB6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7400" y="1104883"/>
            <a:ext cx="6955852" cy="3860817"/>
          </a:xfrm>
          <a:prstGeom prst="rect">
            <a:avLst/>
          </a:prstGeom>
        </p:spPr>
      </p:pic>
      <p:graphicFrame>
        <p:nvGraphicFramePr>
          <p:cNvPr id="28" name="1"/>
          <p:cNvGraphicFramePr>
            <a:graphicFrameLocks noGrp="1"/>
          </p:cNvGraphicFramePr>
          <p:nvPr/>
        </p:nvGraphicFramePr>
        <p:xfrm>
          <a:off x="4519326" y="1148723"/>
          <a:ext cx="28258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171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65171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65171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65171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565171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29" name="2"/>
          <p:cNvGraphicFramePr>
            <a:graphicFrameLocks noGrp="1"/>
          </p:cNvGraphicFramePr>
          <p:nvPr/>
        </p:nvGraphicFramePr>
        <p:xfrm>
          <a:off x="4519326" y="1606801"/>
          <a:ext cx="4504752" cy="49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94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63094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63094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63094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563094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563094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563094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563094">
                  <a:extLst>
                    <a:ext uri="{9D8B030D-6E8A-4147-A177-3AD203B41FA5}">
                      <a16:colId xmlns:a16="http://schemas.microsoft.com/office/drawing/2014/main" val="201896152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0" name="3"/>
          <p:cNvGraphicFramePr>
            <a:graphicFrameLocks noGrp="1"/>
          </p:cNvGraphicFramePr>
          <p:nvPr/>
        </p:nvGraphicFramePr>
        <p:xfrm>
          <a:off x="3352797" y="2143962"/>
          <a:ext cx="3992380" cy="53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4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7034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7034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7034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57034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57034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570340">
                  <a:extLst>
                    <a:ext uri="{9D8B030D-6E8A-4147-A177-3AD203B41FA5}">
                      <a16:colId xmlns:a16="http://schemas.microsoft.com/office/drawing/2014/main" val="3536584772"/>
                    </a:ext>
                  </a:extLst>
                </a:gridCol>
              </a:tblGrid>
              <a:tr h="53598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1" name="4"/>
          <p:cNvGraphicFramePr>
            <a:graphicFrameLocks noGrp="1"/>
          </p:cNvGraphicFramePr>
          <p:nvPr/>
        </p:nvGraphicFramePr>
        <p:xfrm>
          <a:off x="4220496" y="2644698"/>
          <a:ext cx="4645710" cy="49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9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1619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1619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1619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74359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578734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95477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516190">
                  <a:extLst>
                    <a:ext uri="{9D8B030D-6E8A-4147-A177-3AD203B41FA5}">
                      <a16:colId xmlns:a16="http://schemas.microsoft.com/office/drawing/2014/main" val="1623456297"/>
                    </a:ext>
                  </a:extLst>
                </a:gridCol>
                <a:gridCol w="516190">
                  <a:extLst>
                    <a:ext uri="{9D8B030D-6E8A-4147-A177-3AD203B41FA5}">
                      <a16:colId xmlns:a16="http://schemas.microsoft.com/office/drawing/2014/main" val="3871455137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2" name="5"/>
          <p:cNvGraphicFramePr>
            <a:graphicFrameLocks noGrp="1"/>
          </p:cNvGraphicFramePr>
          <p:nvPr/>
        </p:nvGraphicFramePr>
        <p:xfrm>
          <a:off x="5080108" y="3175603"/>
          <a:ext cx="3943968" cy="54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24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543418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3" name="6"/>
          <p:cNvGraphicFramePr>
            <a:graphicFrameLocks noGrp="1"/>
          </p:cNvGraphicFramePr>
          <p:nvPr/>
        </p:nvGraphicFramePr>
        <p:xfrm>
          <a:off x="6225658" y="3753502"/>
          <a:ext cx="2247008" cy="54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52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61752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61752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61752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</a:tblGrid>
              <a:tr h="543418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4" name="7"/>
          <p:cNvGraphicFramePr>
            <a:graphicFrameLocks noGrp="1"/>
          </p:cNvGraphicFramePr>
          <p:nvPr/>
        </p:nvGraphicFramePr>
        <p:xfrm>
          <a:off x="6225658" y="4322472"/>
          <a:ext cx="3943968" cy="50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24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508069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726AA6F8-47E2-E0EE-D0BA-167F9DE7616C}"/>
              </a:ext>
            </a:extLst>
          </p:cNvPr>
          <p:cNvGraphicFramePr>
            <a:graphicFrameLocks noGrp="1"/>
          </p:cNvGraphicFramePr>
          <p:nvPr/>
        </p:nvGraphicFramePr>
        <p:xfrm>
          <a:off x="6245970" y="4904352"/>
          <a:ext cx="39439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24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46" name="8">
            <a:extLst>
              <a:ext uri="{FF2B5EF4-FFF2-40B4-BE49-F238E27FC236}">
                <a16:creationId xmlns:a16="http://schemas.microsoft.com/office/drawing/2014/main" id="{31867977-A133-03DC-0306-7EACCE8B2867}"/>
              </a:ext>
            </a:extLst>
          </p:cNvPr>
          <p:cNvGraphicFramePr>
            <a:graphicFrameLocks noGrp="1"/>
          </p:cNvGraphicFramePr>
          <p:nvPr/>
        </p:nvGraphicFramePr>
        <p:xfrm>
          <a:off x="6225658" y="4852300"/>
          <a:ext cx="3943968" cy="50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424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563424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508069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3" grpId="0" animBg="1"/>
      <p:bldP spid="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561C1C-14C3-FA09-9B75-0FFAA6CE5EF9}"/>
              </a:ext>
            </a:extLst>
          </p:cNvPr>
          <p:cNvSpPr/>
          <p:nvPr/>
        </p:nvSpPr>
        <p:spPr>
          <a:xfrm>
            <a:off x="4139855" y="666375"/>
            <a:ext cx="3912289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B4891-A88A-C097-7E98-0EA0A20992D8}"/>
              </a:ext>
            </a:extLst>
          </p:cNvPr>
          <p:cNvSpPr txBox="1"/>
          <p:nvPr/>
        </p:nvSpPr>
        <p:spPr>
          <a:xfrm>
            <a:off x="1012371" y="1777799"/>
            <a:ext cx="10384972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dự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”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Hành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kết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nối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sản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”.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lựa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chọn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sản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văn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hóa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Nam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chịu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ảnh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hưởng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nền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văn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minh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Ấn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Độ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bày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trị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đặc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sắc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sản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7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6.17284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0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8"/>
          <p:cNvSpPr/>
          <p:nvPr/>
        </p:nvSpPr>
        <p:spPr>
          <a:xfrm>
            <a:off x="6992600" y="1615400"/>
            <a:ext cx="3627200" cy="362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8" name="Google Shape;1478;p48"/>
          <p:cNvSpPr txBox="1">
            <a:spLocks noGrp="1"/>
          </p:cNvSpPr>
          <p:nvPr>
            <p:ph type="title" idx="2"/>
          </p:nvPr>
        </p:nvSpPr>
        <p:spPr>
          <a:xfrm>
            <a:off x="1811863" y="1666017"/>
            <a:ext cx="5765200" cy="155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III. </a:t>
            </a:r>
            <a:endParaRPr dirty="0"/>
          </a:p>
        </p:txBody>
      </p:sp>
      <p:grpSp>
        <p:nvGrpSpPr>
          <p:cNvPr id="1480" name="Google Shape;1480;p48"/>
          <p:cNvGrpSpPr/>
          <p:nvPr/>
        </p:nvGrpSpPr>
        <p:grpSpPr>
          <a:xfrm>
            <a:off x="7067870" y="1151019"/>
            <a:ext cx="3476653" cy="4556083"/>
            <a:chOff x="4529725" y="1974475"/>
            <a:chExt cx="455425" cy="596825"/>
          </a:xfrm>
        </p:grpSpPr>
        <p:sp>
          <p:nvSpPr>
            <p:cNvPr id="1481" name="Google Shape;1481;p48"/>
            <p:cNvSpPr/>
            <p:nvPr/>
          </p:nvSpPr>
          <p:spPr>
            <a:xfrm>
              <a:off x="4547275" y="2052175"/>
              <a:ext cx="400075" cy="519125"/>
            </a:xfrm>
            <a:custGeom>
              <a:avLst/>
              <a:gdLst/>
              <a:ahLst/>
              <a:cxnLst/>
              <a:rect l="l" t="t" r="r" b="b"/>
              <a:pathLst>
                <a:path w="16003" h="20765" extrusionOk="0">
                  <a:moveTo>
                    <a:pt x="4263" y="0"/>
                  </a:moveTo>
                  <a:lnTo>
                    <a:pt x="2727" y="524"/>
                  </a:lnTo>
                  <a:lnTo>
                    <a:pt x="1" y="1453"/>
                  </a:lnTo>
                  <a:lnTo>
                    <a:pt x="751" y="2870"/>
                  </a:lnTo>
                  <a:lnTo>
                    <a:pt x="8145" y="16848"/>
                  </a:lnTo>
                  <a:lnTo>
                    <a:pt x="10216" y="20765"/>
                  </a:lnTo>
                  <a:cubicBezTo>
                    <a:pt x="12931" y="20717"/>
                    <a:pt x="14181" y="19538"/>
                    <a:pt x="14788" y="19086"/>
                  </a:cubicBezTo>
                  <a:cubicBezTo>
                    <a:pt x="14967" y="18967"/>
                    <a:pt x="15050" y="18872"/>
                    <a:pt x="15050" y="18872"/>
                  </a:cubicBezTo>
                  <a:lnTo>
                    <a:pt x="16003" y="17431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15450" y="2052175"/>
              <a:ext cx="331900" cy="477150"/>
            </a:xfrm>
            <a:custGeom>
              <a:avLst/>
              <a:gdLst/>
              <a:ahLst/>
              <a:cxnLst/>
              <a:rect l="l" t="t" r="r" b="b"/>
              <a:pathLst>
                <a:path w="13276" h="19086" extrusionOk="0">
                  <a:moveTo>
                    <a:pt x="1536" y="0"/>
                  </a:moveTo>
                  <a:lnTo>
                    <a:pt x="0" y="524"/>
                  </a:lnTo>
                  <a:cubicBezTo>
                    <a:pt x="560" y="1143"/>
                    <a:pt x="977" y="1596"/>
                    <a:pt x="977" y="1596"/>
                  </a:cubicBezTo>
                  <a:lnTo>
                    <a:pt x="12061" y="19086"/>
                  </a:lnTo>
                  <a:cubicBezTo>
                    <a:pt x="12240" y="18967"/>
                    <a:pt x="12323" y="18872"/>
                    <a:pt x="12323" y="18872"/>
                  </a:cubicBezTo>
                  <a:lnTo>
                    <a:pt x="13276" y="1743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772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652350" y="2000675"/>
              <a:ext cx="332800" cy="541150"/>
            </a:xfrm>
            <a:custGeom>
              <a:avLst/>
              <a:gdLst/>
              <a:ahLst/>
              <a:cxnLst/>
              <a:rect l="l" t="t" r="r" b="b"/>
              <a:pathLst>
                <a:path w="13312" h="21646" extrusionOk="0">
                  <a:moveTo>
                    <a:pt x="1596" y="0"/>
                  </a:moveTo>
                  <a:lnTo>
                    <a:pt x="429" y="2763"/>
                  </a:lnTo>
                  <a:lnTo>
                    <a:pt x="1" y="3787"/>
                  </a:lnTo>
                  <a:lnTo>
                    <a:pt x="1298" y="5811"/>
                  </a:lnTo>
                  <a:lnTo>
                    <a:pt x="2084" y="5382"/>
                  </a:lnTo>
                  <a:lnTo>
                    <a:pt x="2072" y="6882"/>
                  </a:lnTo>
                  <a:lnTo>
                    <a:pt x="6311" y="13847"/>
                  </a:lnTo>
                  <a:lnTo>
                    <a:pt x="7573" y="13859"/>
                  </a:lnTo>
                  <a:lnTo>
                    <a:pt x="6823" y="14502"/>
                  </a:lnTo>
                  <a:lnTo>
                    <a:pt x="8942" y="17824"/>
                  </a:lnTo>
                  <a:lnTo>
                    <a:pt x="9335" y="17372"/>
                  </a:lnTo>
                  <a:lnTo>
                    <a:pt x="9692" y="19193"/>
                  </a:lnTo>
                  <a:lnTo>
                    <a:pt x="11324" y="21646"/>
                  </a:lnTo>
                  <a:lnTo>
                    <a:pt x="11383" y="21646"/>
                  </a:lnTo>
                  <a:cubicBezTo>
                    <a:pt x="11681" y="21634"/>
                    <a:pt x="12967" y="21467"/>
                    <a:pt x="13312" y="19372"/>
                  </a:cubicBezTo>
                  <a:lnTo>
                    <a:pt x="10788" y="15217"/>
                  </a:lnTo>
                  <a:lnTo>
                    <a:pt x="8049" y="1068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922025" y="2380775"/>
              <a:ext cx="63125" cy="161050"/>
            </a:xfrm>
            <a:custGeom>
              <a:avLst/>
              <a:gdLst/>
              <a:ahLst/>
              <a:cxnLst/>
              <a:rect l="l" t="t" r="r" b="b"/>
              <a:pathLst>
                <a:path w="2525" h="6442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917"/>
                    <a:pt x="679" y="1870"/>
                    <a:pt x="822" y="2858"/>
                  </a:cubicBezTo>
                  <a:cubicBezTo>
                    <a:pt x="1001" y="4049"/>
                    <a:pt x="977" y="5299"/>
                    <a:pt x="596" y="6442"/>
                  </a:cubicBezTo>
                  <a:cubicBezTo>
                    <a:pt x="894" y="6430"/>
                    <a:pt x="2180" y="6263"/>
                    <a:pt x="2525" y="4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663075" y="2000375"/>
              <a:ext cx="190525" cy="267025"/>
            </a:xfrm>
            <a:custGeom>
              <a:avLst/>
              <a:gdLst/>
              <a:ahLst/>
              <a:cxnLst/>
              <a:rect l="l" t="t" r="r" b="b"/>
              <a:pathLst>
                <a:path w="7621" h="10681" extrusionOk="0">
                  <a:moveTo>
                    <a:pt x="1167" y="1"/>
                  </a:moveTo>
                  <a:lnTo>
                    <a:pt x="0" y="2739"/>
                  </a:lnTo>
                  <a:cubicBezTo>
                    <a:pt x="107" y="2798"/>
                    <a:pt x="215" y="2882"/>
                    <a:pt x="298" y="2953"/>
                  </a:cubicBezTo>
                  <a:cubicBezTo>
                    <a:pt x="1370" y="3858"/>
                    <a:pt x="2346" y="4977"/>
                    <a:pt x="3310" y="5989"/>
                  </a:cubicBezTo>
                  <a:cubicBezTo>
                    <a:pt x="4787" y="7525"/>
                    <a:pt x="6227" y="9085"/>
                    <a:pt x="7620" y="10680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9982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529725" y="1974475"/>
              <a:ext cx="179200" cy="137550"/>
            </a:xfrm>
            <a:custGeom>
              <a:avLst/>
              <a:gdLst/>
              <a:ahLst/>
              <a:cxnLst/>
              <a:rect l="l" t="t" r="r" b="b"/>
              <a:pathLst>
                <a:path w="7168" h="5502" extrusionOk="0">
                  <a:moveTo>
                    <a:pt x="4472" y="0"/>
                  </a:moveTo>
                  <a:cubicBezTo>
                    <a:pt x="3768" y="0"/>
                    <a:pt x="2991" y="224"/>
                    <a:pt x="2274" y="679"/>
                  </a:cubicBezTo>
                  <a:cubicBezTo>
                    <a:pt x="691" y="1679"/>
                    <a:pt x="0" y="3418"/>
                    <a:pt x="727" y="4561"/>
                  </a:cubicBezTo>
                  <a:cubicBezTo>
                    <a:pt x="1128" y="5183"/>
                    <a:pt x="1862" y="5502"/>
                    <a:pt x="2702" y="5502"/>
                  </a:cubicBezTo>
                  <a:cubicBezTo>
                    <a:pt x="3406" y="5502"/>
                    <a:pt x="4184" y="5278"/>
                    <a:pt x="4906" y="4823"/>
                  </a:cubicBezTo>
                  <a:cubicBezTo>
                    <a:pt x="6477" y="3823"/>
                    <a:pt x="7168" y="2084"/>
                    <a:pt x="6442" y="941"/>
                  </a:cubicBezTo>
                  <a:cubicBezTo>
                    <a:pt x="6046" y="319"/>
                    <a:pt x="5312" y="0"/>
                    <a:pt x="447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42225" y="1984375"/>
              <a:ext cx="153600" cy="117850"/>
            </a:xfrm>
            <a:custGeom>
              <a:avLst/>
              <a:gdLst/>
              <a:ahLst/>
              <a:cxnLst/>
              <a:rect l="l" t="t" r="r" b="b"/>
              <a:pathLst>
                <a:path w="6144" h="4714" extrusionOk="0">
                  <a:moveTo>
                    <a:pt x="3834" y="1"/>
                  </a:moveTo>
                  <a:cubicBezTo>
                    <a:pt x="3234" y="1"/>
                    <a:pt x="2570" y="191"/>
                    <a:pt x="1953" y="581"/>
                  </a:cubicBezTo>
                  <a:cubicBezTo>
                    <a:pt x="596" y="1426"/>
                    <a:pt x="0" y="2915"/>
                    <a:pt x="631" y="3903"/>
                  </a:cubicBezTo>
                  <a:cubicBezTo>
                    <a:pt x="968" y="4440"/>
                    <a:pt x="1593" y="4713"/>
                    <a:pt x="2311" y="4713"/>
                  </a:cubicBezTo>
                  <a:cubicBezTo>
                    <a:pt x="2914" y="4713"/>
                    <a:pt x="3584" y="4520"/>
                    <a:pt x="4203" y="4129"/>
                  </a:cubicBezTo>
                  <a:cubicBezTo>
                    <a:pt x="5549" y="3284"/>
                    <a:pt x="6144" y="1795"/>
                    <a:pt x="5525" y="807"/>
                  </a:cubicBezTo>
                  <a:cubicBezTo>
                    <a:pt x="5181" y="275"/>
                    <a:pt x="4553" y="1"/>
                    <a:pt x="3834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53525" y="1992700"/>
              <a:ext cx="131300" cy="101100"/>
            </a:xfrm>
            <a:custGeom>
              <a:avLst/>
              <a:gdLst/>
              <a:ahLst/>
              <a:cxnLst/>
              <a:rect l="l" t="t" r="r" b="b"/>
              <a:pathLst>
                <a:path w="5252" h="4044" extrusionOk="0">
                  <a:moveTo>
                    <a:pt x="3262" y="0"/>
                  </a:moveTo>
                  <a:cubicBezTo>
                    <a:pt x="2750" y="0"/>
                    <a:pt x="2186" y="164"/>
                    <a:pt x="1668" y="498"/>
                  </a:cubicBezTo>
                  <a:cubicBezTo>
                    <a:pt x="501" y="1236"/>
                    <a:pt x="1" y="2510"/>
                    <a:pt x="537" y="3344"/>
                  </a:cubicBezTo>
                  <a:cubicBezTo>
                    <a:pt x="815" y="3809"/>
                    <a:pt x="1346" y="4043"/>
                    <a:pt x="1960" y="4043"/>
                  </a:cubicBezTo>
                  <a:cubicBezTo>
                    <a:pt x="2476" y="4043"/>
                    <a:pt x="3052" y="3878"/>
                    <a:pt x="3585" y="3546"/>
                  </a:cubicBezTo>
                  <a:cubicBezTo>
                    <a:pt x="4740" y="2808"/>
                    <a:pt x="5251" y="1534"/>
                    <a:pt x="4716" y="700"/>
                  </a:cubicBezTo>
                  <a:cubicBezTo>
                    <a:pt x="4423" y="238"/>
                    <a:pt x="3880" y="0"/>
                    <a:pt x="326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62475" y="1999625"/>
              <a:ext cx="113725" cy="87675"/>
            </a:xfrm>
            <a:custGeom>
              <a:avLst/>
              <a:gdLst/>
              <a:ahLst/>
              <a:cxnLst/>
              <a:rect l="l" t="t" r="r" b="b"/>
              <a:pathLst>
                <a:path w="4549" h="3507" extrusionOk="0">
                  <a:moveTo>
                    <a:pt x="2832" y="1"/>
                  </a:moveTo>
                  <a:cubicBezTo>
                    <a:pt x="2390" y="1"/>
                    <a:pt x="1901" y="143"/>
                    <a:pt x="1441" y="435"/>
                  </a:cubicBezTo>
                  <a:cubicBezTo>
                    <a:pt x="429" y="1078"/>
                    <a:pt x="0" y="2174"/>
                    <a:pt x="452" y="2912"/>
                  </a:cubicBezTo>
                  <a:cubicBezTo>
                    <a:pt x="704" y="3305"/>
                    <a:pt x="1168" y="3506"/>
                    <a:pt x="1699" y="3506"/>
                  </a:cubicBezTo>
                  <a:cubicBezTo>
                    <a:pt x="2150" y="3506"/>
                    <a:pt x="2649" y="3362"/>
                    <a:pt x="3108" y="3067"/>
                  </a:cubicBezTo>
                  <a:cubicBezTo>
                    <a:pt x="4120" y="2436"/>
                    <a:pt x="4548" y="1328"/>
                    <a:pt x="4084" y="602"/>
                  </a:cubicBezTo>
                  <a:cubicBezTo>
                    <a:pt x="3824" y="206"/>
                    <a:pt x="3362" y="1"/>
                    <a:pt x="2832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573175" y="2007525"/>
              <a:ext cx="92300" cy="71450"/>
            </a:xfrm>
            <a:custGeom>
              <a:avLst/>
              <a:gdLst/>
              <a:ahLst/>
              <a:cxnLst/>
              <a:rect l="l" t="t" r="r" b="b"/>
              <a:pathLst>
                <a:path w="3692" h="2858" extrusionOk="0">
                  <a:moveTo>
                    <a:pt x="2303" y="0"/>
                  </a:moveTo>
                  <a:cubicBezTo>
                    <a:pt x="1937" y="0"/>
                    <a:pt x="1531" y="118"/>
                    <a:pt x="1156" y="357"/>
                  </a:cubicBezTo>
                  <a:cubicBezTo>
                    <a:pt x="358" y="881"/>
                    <a:pt x="1" y="1774"/>
                    <a:pt x="370" y="2370"/>
                  </a:cubicBezTo>
                  <a:cubicBezTo>
                    <a:pt x="570" y="2693"/>
                    <a:pt x="949" y="2858"/>
                    <a:pt x="1383" y="2858"/>
                  </a:cubicBezTo>
                  <a:cubicBezTo>
                    <a:pt x="1749" y="2858"/>
                    <a:pt x="2154" y="2740"/>
                    <a:pt x="2525" y="2501"/>
                  </a:cubicBezTo>
                  <a:cubicBezTo>
                    <a:pt x="3334" y="1977"/>
                    <a:pt x="3692" y="1084"/>
                    <a:pt x="3322" y="488"/>
                  </a:cubicBezTo>
                  <a:cubicBezTo>
                    <a:pt x="3116" y="165"/>
                    <a:pt x="2737" y="0"/>
                    <a:pt x="2303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582700" y="2014000"/>
              <a:ext cx="71175" cy="55875"/>
            </a:xfrm>
            <a:custGeom>
              <a:avLst/>
              <a:gdLst/>
              <a:ahLst/>
              <a:cxnLst/>
              <a:rect l="l" t="t" r="r" b="b"/>
              <a:pathLst>
                <a:path w="2847" h="2235" extrusionOk="0">
                  <a:moveTo>
                    <a:pt x="1724" y="0"/>
                  </a:moveTo>
                  <a:cubicBezTo>
                    <a:pt x="1449" y="0"/>
                    <a:pt x="1150" y="86"/>
                    <a:pt x="882" y="265"/>
                  </a:cubicBezTo>
                  <a:cubicBezTo>
                    <a:pt x="274" y="670"/>
                    <a:pt x="1" y="1361"/>
                    <a:pt x="298" y="1837"/>
                  </a:cubicBezTo>
                  <a:cubicBezTo>
                    <a:pt x="466" y="2098"/>
                    <a:pt x="776" y="2235"/>
                    <a:pt x="1126" y="2235"/>
                  </a:cubicBezTo>
                  <a:cubicBezTo>
                    <a:pt x="1398" y="2235"/>
                    <a:pt x="1694" y="2152"/>
                    <a:pt x="1965" y="1980"/>
                  </a:cubicBezTo>
                  <a:cubicBezTo>
                    <a:pt x="2584" y="1575"/>
                    <a:pt x="2846" y="872"/>
                    <a:pt x="2549" y="396"/>
                  </a:cubicBezTo>
                  <a:cubicBezTo>
                    <a:pt x="2383" y="137"/>
                    <a:pt x="2072" y="0"/>
                    <a:pt x="1724" y="0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93125" y="2022125"/>
              <a:ext cx="50625" cy="40025"/>
            </a:xfrm>
            <a:custGeom>
              <a:avLst/>
              <a:gdLst/>
              <a:ahLst/>
              <a:cxnLst/>
              <a:rect l="l" t="t" r="r" b="b"/>
              <a:pathLst>
                <a:path w="2025" h="1601" extrusionOk="0">
                  <a:moveTo>
                    <a:pt x="1226" y="1"/>
                  </a:moveTo>
                  <a:cubicBezTo>
                    <a:pt x="1032" y="1"/>
                    <a:pt x="823" y="61"/>
                    <a:pt x="631" y="190"/>
                  </a:cubicBezTo>
                  <a:cubicBezTo>
                    <a:pt x="179" y="476"/>
                    <a:pt x="0" y="976"/>
                    <a:pt x="215" y="1309"/>
                  </a:cubicBezTo>
                  <a:cubicBezTo>
                    <a:pt x="262" y="1369"/>
                    <a:pt x="298" y="1428"/>
                    <a:pt x="358" y="1464"/>
                  </a:cubicBezTo>
                  <a:cubicBezTo>
                    <a:pt x="480" y="1553"/>
                    <a:pt x="638" y="1600"/>
                    <a:pt x="808" y="1600"/>
                  </a:cubicBezTo>
                  <a:cubicBezTo>
                    <a:pt x="1003" y="1600"/>
                    <a:pt x="1215" y="1538"/>
                    <a:pt x="1405" y="1405"/>
                  </a:cubicBezTo>
                  <a:cubicBezTo>
                    <a:pt x="1846" y="1131"/>
                    <a:pt x="2024" y="643"/>
                    <a:pt x="1822" y="297"/>
                  </a:cubicBezTo>
                  <a:cubicBezTo>
                    <a:pt x="1798" y="262"/>
                    <a:pt x="1774" y="238"/>
                    <a:pt x="1762" y="214"/>
                  </a:cubicBezTo>
                  <a:cubicBezTo>
                    <a:pt x="1637" y="76"/>
                    <a:pt x="1442" y="1"/>
                    <a:pt x="1226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93125" y="2022025"/>
              <a:ext cx="44075" cy="36125"/>
            </a:xfrm>
            <a:custGeom>
              <a:avLst/>
              <a:gdLst/>
              <a:ahLst/>
              <a:cxnLst/>
              <a:rect l="l" t="t" r="r" b="b"/>
              <a:pathLst>
                <a:path w="1763" h="1445" extrusionOk="0">
                  <a:moveTo>
                    <a:pt x="1210" y="1"/>
                  </a:moveTo>
                  <a:cubicBezTo>
                    <a:pt x="1021" y="1"/>
                    <a:pt x="817" y="55"/>
                    <a:pt x="631" y="170"/>
                  </a:cubicBezTo>
                  <a:cubicBezTo>
                    <a:pt x="179" y="444"/>
                    <a:pt x="0" y="956"/>
                    <a:pt x="215" y="1278"/>
                  </a:cubicBezTo>
                  <a:cubicBezTo>
                    <a:pt x="250" y="1337"/>
                    <a:pt x="298" y="1397"/>
                    <a:pt x="358" y="1444"/>
                  </a:cubicBezTo>
                  <a:cubicBezTo>
                    <a:pt x="393" y="1361"/>
                    <a:pt x="429" y="1266"/>
                    <a:pt x="512" y="1182"/>
                  </a:cubicBezTo>
                  <a:cubicBezTo>
                    <a:pt x="587" y="1282"/>
                    <a:pt x="714" y="1333"/>
                    <a:pt x="858" y="1333"/>
                  </a:cubicBezTo>
                  <a:cubicBezTo>
                    <a:pt x="988" y="1333"/>
                    <a:pt x="1132" y="1291"/>
                    <a:pt x="1262" y="1206"/>
                  </a:cubicBezTo>
                  <a:cubicBezTo>
                    <a:pt x="1560" y="1016"/>
                    <a:pt x="1703" y="670"/>
                    <a:pt x="1548" y="444"/>
                  </a:cubicBezTo>
                  <a:lnTo>
                    <a:pt x="1501" y="397"/>
                  </a:lnTo>
                  <a:cubicBezTo>
                    <a:pt x="1584" y="349"/>
                    <a:pt x="1667" y="266"/>
                    <a:pt x="1762" y="218"/>
                  </a:cubicBezTo>
                  <a:cubicBezTo>
                    <a:pt x="1634" y="76"/>
                    <a:pt x="1432" y="1"/>
                    <a:pt x="1210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566325" y="2123900"/>
              <a:ext cx="184875" cy="349475"/>
            </a:xfrm>
            <a:custGeom>
              <a:avLst/>
              <a:gdLst/>
              <a:ahLst/>
              <a:cxnLst/>
              <a:rect l="l" t="t" r="r" b="b"/>
              <a:pathLst>
                <a:path w="7395" h="13979" extrusionOk="0">
                  <a:moveTo>
                    <a:pt x="1" y="1"/>
                  </a:moveTo>
                  <a:lnTo>
                    <a:pt x="7395" y="13979"/>
                  </a:lnTo>
                  <a:cubicBezTo>
                    <a:pt x="7395" y="13907"/>
                    <a:pt x="7383" y="13836"/>
                    <a:pt x="7383" y="13752"/>
                  </a:cubicBezTo>
                  <a:cubicBezTo>
                    <a:pt x="7061" y="8395"/>
                    <a:pt x="4263" y="3263"/>
                    <a:pt x="1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692550" y="2275075"/>
              <a:ext cx="194975" cy="127150"/>
            </a:xfrm>
            <a:custGeom>
              <a:avLst/>
              <a:gdLst/>
              <a:ahLst/>
              <a:cxnLst/>
              <a:rect l="l" t="t" r="r" b="b"/>
              <a:pathLst>
                <a:path w="7799" h="5086" extrusionOk="0">
                  <a:moveTo>
                    <a:pt x="6797" y="0"/>
                  </a:moveTo>
                  <a:cubicBezTo>
                    <a:pt x="6678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36" y="4645"/>
                  </a:cubicBezTo>
                  <a:cubicBezTo>
                    <a:pt x="107" y="5086"/>
                    <a:pt x="750" y="5086"/>
                    <a:pt x="750" y="5086"/>
                  </a:cubicBezTo>
                  <a:cubicBezTo>
                    <a:pt x="750" y="5086"/>
                    <a:pt x="2953" y="4955"/>
                    <a:pt x="4167" y="4288"/>
                  </a:cubicBezTo>
                  <a:cubicBezTo>
                    <a:pt x="5394" y="3598"/>
                    <a:pt x="7799" y="1014"/>
                    <a:pt x="7513" y="431"/>
                  </a:cubicBezTo>
                  <a:cubicBezTo>
                    <a:pt x="7394" y="204"/>
                    <a:pt x="7215" y="85"/>
                    <a:pt x="7072" y="50"/>
                  </a:cubicBezTo>
                  <a:cubicBezTo>
                    <a:pt x="6972" y="12"/>
                    <a:pt x="6876" y="0"/>
                    <a:pt x="6797" y="0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4692250" y="2275075"/>
              <a:ext cx="176825" cy="118475"/>
            </a:xfrm>
            <a:custGeom>
              <a:avLst/>
              <a:gdLst/>
              <a:ahLst/>
              <a:cxnLst/>
              <a:rect l="l" t="t" r="r" b="b"/>
              <a:pathLst>
                <a:path w="7073" h="4739" extrusionOk="0">
                  <a:moveTo>
                    <a:pt x="6792" y="0"/>
                  </a:moveTo>
                  <a:cubicBezTo>
                    <a:pt x="6673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24" y="4645"/>
                  </a:cubicBezTo>
                  <a:cubicBezTo>
                    <a:pt x="307" y="4710"/>
                    <a:pt x="601" y="4739"/>
                    <a:pt x="897" y="4739"/>
                  </a:cubicBezTo>
                  <a:cubicBezTo>
                    <a:pt x="2022" y="4739"/>
                    <a:pt x="3193" y="4324"/>
                    <a:pt x="4013" y="3871"/>
                  </a:cubicBezTo>
                  <a:cubicBezTo>
                    <a:pt x="4703" y="3479"/>
                    <a:pt x="5263" y="2931"/>
                    <a:pt x="5775" y="2324"/>
                  </a:cubicBezTo>
                  <a:cubicBezTo>
                    <a:pt x="6358" y="1633"/>
                    <a:pt x="6894" y="919"/>
                    <a:pt x="7072" y="50"/>
                  </a:cubicBezTo>
                  <a:cubicBezTo>
                    <a:pt x="6968" y="12"/>
                    <a:pt x="6871" y="0"/>
                    <a:pt x="6792" y="0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837800" y="2174975"/>
              <a:ext cx="89900" cy="104325"/>
            </a:xfrm>
            <a:custGeom>
              <a:avLst/>
              <a:gdLst/>
              <a:ahLst/>
              <a:cxnLst/>
              <a:rect l="l" t="t" r="r" b="b"/>
              <a:pathLst>
                <a:path w="3596" h="4173" extrusionOk="0">
                  <a:moveTo>
                    <a:pt x="2166" y="1"/>
                  </a:moveTo>
                  <a:cubicBezTo>
                    <a:pt x="1852" y="1"/>
                    <a:pt x="1629" y="170"/>
                    <a:pt x="1620" y="315"/>
                  </a:cubicBezTo>
                  <a:cubicBezTo>
                    <a:pt x="1608" y="565"/>
                    <a:pt x="1751" y="1053"/>
                    <a:pt x="1334" y="2053"/>
                  </a:cubicBezTo>
                  <a:cubicBezTo>
                    <a:pt x="917" y="3065"/>
                    <a:pt x="131" y="3661"/>
                    <a:pt x="131" y="3661"/>
                  </a:cubicBezTo>
                  <a:cubicBezTo>
                    <a:pt x="131" y="3673"/>
                    <a:pt x="119" y="3685"/>
                    <a:pt x="119" y="3708"/>
                  </a:cubicBezTo>
                  <a:cubicBezTo>
                    <a:pt x="0" y="4054"/>
                    <a:pt x="381" y="4173"/>
                    <a:pt x="381" y="4173"/>
                  </a:cubicBezTo>
                  <a:cubicBezTo>
                    <a:pt x="381" y="4173"/>
                    <a:pt x="858" y="3875"/>
                    <a:pt x="1512" y="3292"/>
                  </a:cubicBezTo>
                  <a:cubicBezTo>
                    <a:pt x="2167" y="2708"/>
                    <a:pt x="2917" y="1470"/>
                    <a:pt x="3048" y="1232"/>
                  </a:cubicBezTo>
                  <a:cubicBezTo>
                    <a:pt x="3179" y="994"/>
                    <a:pt x="3596" y="839"/>
                    <a:pt x="2929" y="303"/>
                  </a:cubicBezTo>
                  <a:cubicBezTo>
                    <a:pt x="2751" y="160"/>
                    <a:pt x="2560" y="77"/>
                    <a:pt x="2393" y="29"/>
                  </a:cubicBezTo>
                  <a:cubicBezTo>
                    <a:pt x="2314" y="9"/>
                    <a:pt x="2237" y="1"/>
                    <a:pt x="2166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840775" y="2174975"/>
              <a:ext cx="57475" cy="92725"/>
            </a:xfrm>
            <a:custGeom>
              <a:avLst/>
              <a:gdLst/>
              <a:ahLst/>
              <a:cxnLst/>
              <a:rect l="l" t="t" r="r" b="b"/>
              <a:pathLst>
                <a:path w="2299" h="3709" extrusionOk="0">
                  <a:moveTo>
                    <a:pt x="2042" y="1"/>
                  </a:moveTo>
                  <a:cubicBezTo>
                    <a:pt x="1725" y="1"/>
                    <a:pt x="1510" y="170"/>
                    <a:pt x="1501" y="315"/>
                  </a:cubicBezTo>
                  <a:cubicBezTo>
                    <a:pt x="1477" y="565"/>
                    <a:pt x="1632" y="1053"/>
                    <a:pt x="1215" y="2053"/>
                  </a:cubicBezTo>
                  <a:cubicBezTo>
                    <a:pt x="798" y="3065"/>
                    <a:pt x="12" y="3661"/>
                    <a:pt x="12" y="3661"/>
                  </a:cubicBezTo>
                  <a:cubicBezTo>
                    <a:pt x="12" y="3673"/>
                    <a:pt x="0" y="3696"/>
                    <a:pt x="0" y="3708"/>
                  </a:cubicBezTo>
                  <a:cubicBezTo>
                    <a:pt x="798" y="3363"/>
                    <a:pt x="1465" y="2744"/>
                    <a:pt x="1870" y="1946"/>
                  </a:cubicBezTo>
                  <a:cubicBezTo>
                    <a:pt x="2167" y="1351"/>
                    <a:pt x="2298" y="684"/>
                    <a:pt x="2274" y="29"/>
                  </a:cubicBezTo>
                  <a:cubicBezTo>
                    <a:pt x="2193" y="9"/>
                    <a:pt x="2115" y="1"/>
                    <a:pt x="2042" y="1"/>
                  </a:cubicBezTo>
                  <a:close/>
                </a:path>
              </a:pathLst>
            </a:custGeom>
            <a:solidFill>
              <a:srgbClr val="7C40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800600" y="2148350"/>
              <a:ext cx="64600" cy="114550"/>
            </a:xfrm>
            <a:custGeom>
              <a:avLst/>
              <a:gdLst/>
              <a:ahLst/>
              <a:cxnLst/>
              <a:rect l="l" t="t" r="r" b="b"/>
              <a:pathLst>
                <a:path w="2584" h="4582" extrusionOk="0">
                  <a:moveTo>
                    <a:pt x="1078" y="1"/>
                  </a:moveTo>
                  <a:cubicBezTo>
                    <a:pt x="948" y="1"/>
                    <a:pt x="828" y="26"/>
                    <a:pt x="750" y="82"/>
                  </a:cubicBezTo>
                  <a:cubicBezTo>
                    <a:pt x="714" y="118"/>
                    <a:pt x="679" y="142"/>
                    <a:pt x="655" y="178"/>
                  </a:cubicBezTo>
                  <a:cubicBezTo>
                    <a:pt x="500" y="308"/>
                    <a:pt x="452" y="392"/>
                    <a:pt x="250" y="606"/>
                  </a:cubicBezTo>
                  <a:cubicBezTo>
                    <a:pt x="0" y="856"/>
                    <a:pt x="155" y="856"/>
                    <a:pt x="155" y="951"/>
                  </a:cubicBezTo>
                  <a:cubicBezTo>
                    <a:pt x="155" y="1023"/>
                    <a:pt x="417" y="856"/>
                    <a:pt x="1024" y="1963"/>
                  </a:cubicBezTo>
                  <a:cubicBezTo>
                    <a:pt x="1310" y="2475"/>
                    <a:pt x="1488" y="2999"/>
                    <a:pt x="1607" y="3404"/>
                  </a:cubicBezTo>
                  <a:cubicBezTo>
                    <a:pt x="1726" y="3845"/>
                    <a:pt x="1762" y="4166"/>
                    <a:pt x="1762" y="4166"/>
                  </a:cubicBezTo>
                  <a:cubicBezTo>
                    <a:pt x="1842" y="4506"/>
                    <a:pt x="2057" y="4581"/>
                    <a:pt x="2230" y="4581"/>
                  </a:cubicBezTo>
                  <a:cubicBezTo>
                    <a:pt x="2366" y="4581"/>
                    <a:pt x="2477" y="4535"/>
                    <a:pt x="2477" y="4535"/>
                  </a:cubicBezTo>
                  <a:cubicBezTo>
                    <a:pt x="2584" y="3487"/>
                    <a:pt x="1881" y="1428"/>
                    <a:pt x="1869" y="1344"/>
                  </a:cubicBezTo>
                  <a:cubicBezTo>
                    <a:pt x="1822" y="1261"/>
                    <a:pt x="1726" y="618"/>
                    <a:pt x="1738" y="332"/>
                  </a:cubicBezTo>
                  <a:cubicBezTo>
                    <a:pt x="1747" y="140"/>
                    <a:pt x="1385" y="1"/>
                    <a:pt x="1078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800000" y="2152775"/>
              <a:ext cx="41700" cy="80700"/>
            </a:xfrm>
            <a:custGeom>
              <a:avLst/>
              <a:gdLst/>
              <a:ahLst/>
              <a:cxnLst/>
              <a:rect l="l" t="t" r="r" b="b"/>
              <a:pathLst>
                <a:path w="1668" h="3228" extrusionOk="0">
                  <a:moveTo>
                    <a:pt x="655" y="1"/>
                  </a:moveTo>
                  <a:cubicBezTo>
                    <a:pt x="512" y="131"/>
                    <a:pt x="465" y="215"/>
                    <a:pt x="262" y="429"/>
                  </a:cubicBezTo>
                  <a:cubicBezTo>
                    <a:pt x="0" y="679"/>
                    <a:pt x="167" y="679"/>
                    <a:pt x="167" y="774"/>
                  </a:cubicBezTo>
                  <a:cubicBezTo>
                    <a:pt x="167" y="846"/>
                    <a:pt x="417" y="679"/>
                    <a:pt x="1036" y="1786"/>
                  </a:cubicBezTo>
                  <a:cubicBezTo>
                    <a:pt x="1310" y="2298"/>
                    <a:pt x="1488" y="2822"/>
                    <a:pt x="1608" y="3227"/>
                  </a:cubicBezTo>
                  <a:cubicBezTo>
                    <a:pt x="1667" y="2263"/>
                    <a:pt x="1453" y="1274"/>
                    <a:pt x="941" y="429"/>
                  </a:cubicBezTo>
                  <a:cubicBezTo>
                    <a:pt x="869" y="274"/>
                    <a:pt x="762" y="131"/>
                    <a:pt x="655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680625" y="2251525"/>
              <a:ext cx="197375" cy="126900"/>
            </a:xfrm>
            <a:custGeom>
              <a:avLst/>
              <a:gdLst/>
              <a:ahLst/>
              <a:cxnLst/>
              <a:rect l="l" t="t" r="r" b="b"/>
              <a:pathLst>
                <a:path w="7895" h="5076" extrusionOk="0">
                  <a:moveTo>
                    <a:pt x="6863" y="1"/>
                  </a:moveTo>
                  <a:cubicBezTo>
                    <a:pt x="6697" y="1"/>
                    <a:pt x="6573" y="39"/>
                    <a:pt x="6573" y="39"/>
                  </a:cubicBezTo>
                  <a:cubicBezTo>
                    <a:pt x="6335" y="551"/>
                    <a:pt x="6073" y="1015"/>
                    <a:pt x="5775" y="1420"/>
                  </a:cubicBezTo>
                  <a:cubicBezTo>
                    <a:pt x="4042" y="3779"/>
                    <a:pt x="1570" y="4020"/>
                    <a:pt x="632" y="4020"/>
                  </a:cubicBezTo>
                  <a:cubicBezTo>
                    <a:pt x="391" y="4020"/>
                    <a:pt x="251" y="4004"/>
                    <a:pt x="251" y="4004"/>
                  </a:cubicBezTo>
                  <a:cubicBezTo>
                    <a:pt x="1" y="4480"/>
                    <a:pt x="72" y="4742"/>
                    <a:pt x="239" y="4885"/>
                  </a:cubicBezTo>
                  <a:cubicBezTo>
                    <a:pt x="453" y="5075"/>
                    <a:pt x="822" y="5075"/>
                    <a:pt x="822" y="5075"/>
                  </a:cubicBezTo>
                  <a:cubicBezTo>
                    <a:pt x="822" y="5075"/>
                    <a:pt x="3025" y="4944"/>
                    <a:pt x="4239" y="4278"/>
                  </a:cubicBezTo>
                  <a:cubicBezTo>
                    <a:pt x="5466" y="3587"/>
                    <a:pt x="7895" y="992"/>
                    <a:pt x="7573" y="408"/>
                  </a:cubicBezTo>
                  <a:cubicBezTo>
                    <a:pt x="7395" y="72"/>
                    <a:pt x="7090" y="1"/>
                    <a:pt x="6863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680625" y="2287025"/>
              <a:ext cx="144100" cy="86625"/>
            </a:xfrm>
            <a:custGeom>
              <a:avLst/>
              <a:gdLst/>
              <a:ahLst/>
              <a:cxnLst/>
              <a:rect l="l" t="t" r="r" b="b"/>
              <a:pathLst>
                <a:path w="5764" h="3465" extrusionOk="0">
                  <a:moveTo>
                    <a:pt x="251" y="2584"/>
                  </a:move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close/>
                  <a:moveTo>
                    <a:pt x="5763" y="0"/>
                  </a:moveTo>
                  <a:cubicBezTo>
                    <a:pt x="4030" y="2359"/>
                    <a:pt x="1558" y="2600"/>
                    <a:pt x="626" y="2600"/>
                  </a:cubicBezTo>
                  <a:cubicBezTo>
                    <a:pt x="390" y="2600"/>
                    <a:pt x="253" y="2584"/>
                    <a:pt x="251" y="2584"/>
                  </a:cubicBezTo>
                  <a:lnTo>
                    <a:pt x="251" y="2584"/>
                  </a:lnTo>
                  <a:cubicBezTo>
                    <a:pt x="1" y="3060"/>
                    <a:pt x="72" y="3322"/>
                    <a:pt x="239" y="3465"/>
                  </a:cubicBezTo>
                  <a:cubicBezTo>
                    <a:pt x="548" y="3453"/>
                    <a:pt x="870" y="3405"/>
                    <a:pt x="1072" y="3393"/>
                  </a:cubicBezTo>
                  <a:cubicBezTo>
                    <a:pt x="1727" y="3334"/>
                    <a:pt x="2394" y="3215"/>
                    <a:pt x="2977" y="2905"/>
                  </a:cubicBezTo>
                  <a:cubicBezTo>
                    <a:pt x="3525" y="2608"/>
                    <a:pt x="4025" y="2167"/>
                    <a:pt x="4466" y="1727"/>
                  </a:cubicBezTo>
                  <a:cubicBezTo>
                    <a:pt x="4978" y="1203"/>
                    <a:pt x="5406" y="619"/>
                    <a:pt x="5763" y="0"/>
                  </a:cubicBezTo>
                  <a:close/>
                </a:path>
              </a:pathLst>
            </a:custGeom>
            <a:solidFill>
              <a:srgbClr val="B874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503" name="Google Shape;1503;p48"/>
          <p:cNvCxnSpPr/>
          <p:nvPr/>
        </p:nvCxnSpPr>
        <p:spPr>
          <a:xfrm>
            <a:off x="2066467" y="3011935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29" name="Picture 8" descr="Ảnh động Powerpoint CTU">
            <a:extLst>
              <a:ext uri="{FF2B5EF4-FFF2-40B4-BE49-F238E27FC236}">
                <a16:creationId xmlns:a16="http://schemas.microsoft.com/office/drawing/2014/main" id="{9D2AA161-D3DB-4D48-A187-47A89A74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673">
            <a:off x="727248" y="1413307"/>
            <a:ext cx="635000" cy="5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255423FA-6962-A544-8CDD-807564D8A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1" b="14552"/>
          <a:stretch/>
        </p:blipFill>
        <p:spPr bwMode="auto">
          <a:xfrm rot="3730106" flipH="1">
            <a:off x="-949214" y="2940073"/>
            <a:ext cx="5249641" cy="335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7" name="Google Shape;1477;p48"/>
          <p:cNvSpPr txBox="1">
            <a:spLocks noGrp="1"/>
          </p:cNvSpPr>
          <p:nvPr>
            <p:ph type="title"/>
          </p:nvPr>
        </p:nvSpPr>
        <p:spPr>
          <a:xfrm>
            <a:off x="1734977" y="3265981"/>
            <a:ext cx="5765200" cy="152977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vi-VN" dirty="0"/>
              <a:t>Những thành tựu văn hoá tiêu biểu</a:t>
            </a:r>
          </a:p>
        </p:txBody>
      </p:sp>
      <p:pic>
        <p:nvPicPr>
          <p:cNvPr id="31" name="Picture 8" descr="Ảnh động Powerpoint CTU">
            <a:extLst>
              <a:ext uri="{FF2B5EF4-FFF2-40B4-BE49-F238E27FC236}">
                <a16:creationId xmlns:a16="http://schemas.microsoft.com/office/drawing/2014/main" id="{A3F43350-ADEE-0646-A6CD-1C90E151B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673">
            <a:off x="332316" y="4120071"/>
            <a:ext cx="635000" cy="5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76" grpId="0" animBg="1"/>
          <p:bldP spid="1478" grpId="0"/>
          <p:bldP spid="14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76" grpId="0" animBg="1"/>
          <p:bldP spid="1478" grpId="0"/>
          <p:bldP spid="147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0" y="1703873"/>
            <a:ext cx="3090077" cy="197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Tx/>
              <a:buSzTx/>
            </a:pPr>
            <a:r>
              <a:rPr lang="vi-VN" sz="2667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Những thành tựu văn hoá tiêu biểu </a:t>
            </a:r>
            <a:endParaRPr lang="en-US" sz="2667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1904269" y="787229"/>
            <a:ext cx="787292" cy="718275"/>
            <a:chOff x="6625350" y="1613750"/>
            <a:chExt cx="480525" cy="438400"/>
          </a:xfrm>
        </p:grpSpPr>
        <p:sp>
          <p:nvSpPr>
            <p:cNvPr id="65" name="Google Shape;65;p1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0370C76-DB83-3546-BCF3-1530C26ED351}"/>
              </a:ext>
            </a:extLst>
          </p:cNvPr>
          <p:cNvSpPr/>
          <p:nvPr/>
        </p:nvSpPr>
        <p:spPr>
          <a:xfrm>
            <a:off x="6079203" y="2190752"/>
            <a:ext cx="184731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VN" sz="42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6210FF4-4DEA-674C-99AA-62B68B44F1BE}"/>
              </a:ext>
            </a:extLst>
          </p:cNvPr>
          <p:cNvSpPr/>
          <p:nvPr/>
        </p:nvSpPr>
        <p:spPr>
          <a:xfrm>
            <a:off x="3218413" y="3158194"/>
            <a:ext cx="8973587" cy="5628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VN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F3EF54-7F3C-374B-BC74-7EEFE948F62B}"/>
              </a:ext>
            </a:extLst>
          </p:cNvPr>
          <p:cNvSpPr/>
          <p:nvPr/>
        </p:nvSpPr>
        <p:spPr>
          <a:xfrm>
            <a:off x="3856580" y="3587729"/>
            <a:ext cx="2421517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b="1" kern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4267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1,2,3,4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B717F9-DB6E-0541-B8E0-8B2795D3B42E}"/>
              </a:ext>
            </a:extLst>
          </p:cNvPr>
          <p:cNvSpPr/>
          <p:nvPr/>
        </p:nvSpPr>
        <p:spPr>
          <a:xfrm>
            <a:off x="8748684" y="3620928"/>
            <a:ext cx="2183393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b="1" kern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4267" b="1" kern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5,6,7,8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5AD5C-6D94-FF4A-AE5C-EFB85459E20D}"/>
              </a:ext>
            </a:extLst>
          </p:cNvPr>
          <p:cNvSpPr/>
          <p:nvPr/>
        </p:nvSpPr>
        <p:spPr>
          <a:xfrm>
            <a:off x="4881092" y="3272002"/>
            <a:ext cx="372533" cy="3139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VN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95075A-BE0E-FC43-BE86-7757C1C90A1D}"/>
              </a:ext>
            </a:extLst>
          </p:cNvPr>
          <p:cNvSpPr/>
          <p:nvPr/>
        </p:nvSpPr>
        <p:spPr>
          <a:xfrm>
            <a:off x="9654114" y="3261690"/>
            <a:ext cx="372533" cy="3139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VN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9FCC6-87EA-FF45-8C16-23A397711072}"/>
              </a:ext>
            </a:extLst>
          </p:cNvPr>
          <p:cNvSpPr/>
          <p:nvPr/>
        </p:nvSpPr>
        <p:spPr>
          <a:xfrm>
            <a:off x="3422067" y="-80406"/>
            <a:ext cx="871969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72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nell Roundhand Black" panose="02000603080000090004" pitchFamily="2" charset="77"/>
                <a:ea typeface="Times New Roman" panose="02020603050405020304" pitchFamily="18" charset="0"/>
                <a:cs typeface="Arial"/>
                <a:sym typeface="Arial"/>
              </a:rPr>
              <a:t>Kĩ thuật mảnh ghép</a:t>
            </a:r>
            <a:r>
              <a:rPr lang="en-VN" sz="72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nell Roundhand Black" panose="02000603080000090004" pitchFamily="2" charset="77"/>
                <a:cs typeface="Arial"/>
                <a:sym typeface="Arial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49A364-AA14-2248-BB15-D02F609CAC31}"/>
              </a:ext>
            </a:extLst>
          </p:cNvPr>
          <p:cNvSpPr/>
          <p:nvPr/>
        </p:nvSpPr>
        <p:spPr>
          <a:xfrm>
            <a:off x="3255400" y="5642669"/>
            <a:ext cx="8895723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  <a:defRPr/>
            </a:pPr>
            <a:r>
              <a:rPr lang="vi-VN" sz="3200" b="1" u="sng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Note: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 hãy kể tên các thành tựu văn hoá tiêu biểu của Ấn Độ cổ đại.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C9112A44-8E59-9942-B019-684A786E4E70}"/>
              </a:ext>
            </a:extLst>
          </p:cNvPr>
          <p:cNvSpPr/>
          <p:nvPr/>
        </p:nvSpPr>
        <p:spPr>
          <a:xfrm rot="5400000">
            <a:off x="4938123" y="1701645"/>
            <a:ext cx="320235" cy="2762975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VN" sz="42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AB78C9-07ED-CA4E-BE7B-2198B8E4F5AA}"/>
              </a:ext>
            </a:extLst>
          </p:cNvPr>
          <p:cNvSpPr/>
          <p:nvPr/>
        </p:nvSpPr>
        <p:spPr>
          <a:xfrm>
            <a:off x="3218414" y="1504644"/>
            <a:ext cx="3892905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Chữ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văn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tôn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giáo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A54E2C60-1BAE-014C-8E2F-D4C9EF17B988}"/>
              </a:ext>
            </a:extLst>
          </p:cNvPr>
          <p:cNvSpPr/>
          <p:nvPr/>
        </p:nvSpPr>
        <p:spPr>
          <a:xfrm rot="5400000">
            <a:off x="9634391" y="1653905"/>
            <a:ext cx="320236" cy="2762977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VN" sz="42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34E932-7283-AB48-87F5-55754FB28EF1}"/>
              </a:ext>
            </a:extLst>
          </p:cNvPr>
          <p:cNvSpPr/>
          <p:nvPr/>
        </p:nvSpPr>
        <p:spPr>
          <a:xfrm>
            <a:off x="7747156" y="1445971"/>
            <a:ext cx="4012376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Kiến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trúc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lịch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pháp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toán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vi-VN" sz="4267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altLang="vi-VN" sz="4267" kern="0" dirty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E85E567-E11C-CC4C-B4CB-8418B3EC6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7" y="4545748"/>
            <a:ext cx="3177536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37345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5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1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1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1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1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8" grpId="0" animBg="1"/>
          <p:bldP spid="10" grpId="0"/>
          <p:bldP spid="26" grpId="0"/>
          <p:bldP spid="28" grpId="0" animBg="1"/>
          <p:bldP spid="30" grpId="0" animBg="1"/>
          <p:bldP spid="14" grpId="0"/>
          <p:bldP spid="20" grpId="0"/>
          <p:bldP spid="21" grpId="0" animBg="1"/>
          <p:bldP spid="31" grpId="0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5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1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1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1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1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2)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8" grpId="0" animBg="1"/>
          <p:bldP spid="10" grpId="0"/>
          <p:bldP spid="26" grpId="0"/>
          <p:bldP spid="28" grpId="0" animBg="1"/>
          <p:bldP spid="30" grpId="0" animBg="1"/>
          <p:bldP spid="14" grpId="0"/>
          <p:bldP spid="20" grpId="0"/>
          <p:bldP spid="21" grpId="0" animBg="1"/>
          <p:bldP spid="31" grpId="0"/>
          <p:bldP spid="32" grpId="0" animBg="1"/>
          <p:bldP spid="3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4"/>
          <p:cNvSpPr txBox="1">
            <a:spLocks noGrp="1"/>
          </p:cNvSpPr>
          <p:nvPr>
            <p:ph type="title"/>
          </p:nvPr>
        </p:nvSpPr>
        <p:spPr>
          <a:xfrm>
            <a:off x="1393344" y="203901"/>
            <a:ext cx="10060112" cy="763600"/>
          </a:xfrm>
          <a:prstGeom prst="rect">
            <a:avLst/>
          </a:prstGeom>
          <a:solidFill>
            <a:srgbClr val="FFFDE3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4800" dirty="0">
                <a:latin typeface="SVN-Blenda Script" panose="02000804000000020003" pitchFamily="2" charset="0"/>
              </a:rPr>
              <a:t>3. </a:t>
            </a:r>
            <a:r>
              <a:rPr lang="en-US" sz="4800" dirty="0" err="1">
                <a:latin typeface="SVN-Blenda Script" panose="02000804000000020003" pitchFamily="2" charset="0"/>
              </a:rPr>
              <a:t>Những</a:t>
            </a:r>
            <a:r>
              <a:rPr lang="en-US" sz="4800" dirty="0">
                <a:latin typeface="SVN-Blenda Script" panose="02000804000000020003" pitchFamily="2" charset="0"/>
              </a:rPr>
              <a:t> </a:t>
            </a:r>
            <a:r>
              <a:rPr lang="en-US" sz="4800" dirty="0" err="1">
                <a:latin typeface="SVN-Blenda Script" panose="02000804000000020003" pitchFamily="2" charset="0"/>
              </a:rPr>
              <a:t>thành</a:t>
            </a:r>
            <a:r>
              <a:rPr lang="en-US" sz="4800" dirty="0">
                <a:latin typeface="SVN-Blenda Script" panose="02000804000000020003" pitchFamily="2" charset="0"/>
              </a:rPr>
              <a:t> </a:t>
            </a:r>
            <a:r>
              <a:rPr lang="en-US" sz="4800" dirty="0" err="1">
                <a:latin typeface="SVN-Blenda Script" panose="02000804000000020003" pitchFamily="2" charset="0"/>
              </a:rPr>
              <a:t>tựu</a:t>
            </a:r>
            <a:r>
              <a:rPr lang="en-US" sz="4800" dirty="0">
                <a:latin typeface="SVN-Blenda Script" panose="02000804000000020003" pitchFamily="2" charset="0"/>
              </a:rPr>
              <a:t> </a:t>
            </a:r>
            <a:r>
              <a:rPr lang="en-US" sz="4800" dirty="0" err="1">
                <a:latin typeface="SVN-Blenda Script" panose="02000804000000020003" pitchFamily="2" charset="0"/>
              </a:rPr>
              <a:t>văn</a:t>
            </a:r>
            <a:r>
              <a:rPr lang="en-US" sz="4800" dirty="0">
                <a:latin typeface="SVN-Blenda Script" panose="02000804000000020003" pitchFamily="2" charset="0"/>
              </a:rPr>
              <a:t> </a:t>
            </a:r>
            <a:r>
              <a:rPr lang="en-US" sz="4800" dirty="0" err="1">
                <a:latin typeface="SVN-Blenda Script" panose="02000804000000020003" pitchFamily="2" charset="0"/>
              </a:rPr>
              <a:t>hoá</a:t>
            </a:r>
            <a:r>
              <a:rPr lang="en-US" sz="4800" dirty="0">
                <a:latin typeface="SVN-Blenda Script" panose="02000804000000020003" pitchFamily="2" charset="0"/>
              </a:rPr>
              <a:t> </a:t>
            </a:r>
            <a:r>
              <a:rPr lang="en-US" sz="4800" dirty="0" err="1">
                <a:latin typeface="SVN-Blenda Script" panose="02000804000000020003" pitchFamily="2" charset="0"/>
              </a:rPr>
              <a:t>tiêu</a:t>
            </a:r>
            <a:r>
              <a:rPr lang="en-US" sz="4800" dirty="0">
                <a:latin typeface="SVN-Blenda Script" panose="02000804000000020003" pitchFamily="2" charset="0"/>
              </a:rPr>
              <a:t> </a:t>
            </a:r>
            <a:r>
              <a:rPr lang="en-US" sz="4800" dirty="0" err="1">
                <a:latin typeface="SVN-Blenda Script" panose="02000804000000020003" pitchFamily="2" charset="0"/>
              </a:rPr>
              <a:t>biểu</a:t>
            </a:r>
            <a:r>
              <a:rPr lang="en-US" sz="4800" dirty="0">
                <a:latin typeface="SVN-Blenda Script" panose="02000804000000020003" pitchFamily="2" charset="0"/>
              </a:rPr>
              <a:t> </a:t>
            </a:r>
            <a:endParaRPr sz="4800" dirty="0">
              <a:latin typeface="SVN-Blenda Script" panose="02000804000000020003" pitchFamily="2" charset="0"/>
            </a:endParaRPr>
          </a:p>
        </p:txBody>
      </p:sp>
      <p:sp>
        <p:nvSpPr>
          <p:cNvPr id="1342" name="Google Shape;1342;p44"/>
          <p:cNvSpPr txBox="1">
            <a:spLocks noGrp="1"/>
          </p:cNvSpPr>
          <p:nvPr>
            <p:ph type="subTitle" idx="1"/>
          </p:nvPr>
        </p:nvSpPr>
        <p:spPr>
          <a:xfrm>
            <a:off x="1415467" y="2074367"/>
            <a:ext cx="2988000" cy="4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Tôn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giáo</a:t>
            </a:r>
            <a:endParaRPr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43" name="Google Shape;1343;p44"/>
          <p:cNvSpPr txBox="1">
            <a:spLocks noGrp="1"/>
          </p:cNvSpPr>
          <p:nvPr>
            <p:ph type="subTitle" idx="2"/>
          </p:nvPr>
        </p:nvSpPr>
        <p:spPr>
          <a:xfrm>
            <a:off x="1415451" y="4631395"/>
            <a:ext cx="2988000" cy="4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Kiến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trúc</a:t>
            </a:r>
            <a:endParaRPr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44" name="Google Shape;1344;p44"/>
          <p:cNvSpPr txBox="1">
            <a:spLocks noGrp="1"/>
          </p:cNvSpPr>
          <p:nvPr>
            <p:ph type="subTitle" idx="3"/>
          </p:nvPr>
        </p:nvSpPr>
        <p:spPr>
          <a:xfrm>
            <a:off x="4602000" y="2074367"/>
            <a:ext cx="2988000" cy="4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Văn học</a:t>
            </a:r>
            <a:endParaRPr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5" name="Google Shape;1345;p44"/>
          <p:cNvSpPr txBox="1">
            <a:spLocks noGrp="1"/>
          </p:cNvSpPr>
          <p:nvPr>
            <p:ph type="subTitle" idx="4"/>
          </p:nvPr>
        </p:nvSpPr>
        <p:spPr>
          <a:xfrm>
            <a:off x="4601984" y="4631395"/>
            <a:ext cx="2988000" cy="4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Lịch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pháp</a:t>
            </a:r>
            <a:endParaRPr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46" name="Google Shape;1346;p44"/>
          <p:cNvSpPr txBox="1">
            <a:spLocks noGrp="1"/>
          </p:cNvSpPr>
          <p:nvPr>
            <p:ph type="subTitle" idx="5"/>
          </p:nvPr>
        </p:nvSpPr>
        <p:spPr>
          <a:xfrm>
            <a:off x="7834067" y="2074367"/>
            <a:ext cx="2988000" cy="4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Chữ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viết</a:t>
            </a:r>
            <a:endParaRPr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47" name="Google Shape;1347;p44"/>
          <p:cNvSpPr txBox="1">
            <a:spLocks noGrp="1"/>
          </p:cNvSpPr>
          <p:nvPr>
            <p:ph type="subTitle" idx="6"/>
          </p:nvPr>
        </p:nvSpPr>
        <p:spPr>
          <a:xfrm>
            <a:off x="7834051" y="4631395"/>
            <a:ext cx="2988000" cy="4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Toán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học</a:t>
            </a:r>
            <a:endParaRPr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48" name="Google Shape;1348;p44"/>
          <p:cNvSpPr txBox="1">
            <a:spLocks noGrp="1"/>
          </p:cNvSpPr>
          <p:nvPr>
            <p:ph type="subTitle" idx="7"/>
          </p:nvPr>
        </p:nvSpPr>
        <p:spPr>
          <a:xfrm>
            <a:off x="1415451" y="2626967"/>
            <a:ext cx="2750149" cy="9851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Bà La Môn, đạo Phật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9" name="Google Shape;1349;p44"/>
          <p:cNvSpPr txBox="1">
            <a:spLocks noGrp="1"/>
          </p:cNvSpPr>
          <p:nvPr>
            <p:ph type="subTitle" idx="8"/>
          </p:nvPr>
        </p:nvSpPr>
        <p:spPr>
          <a:xfrm>
            <a:off x="4601984" y="2626966"/>
            <a:ext cx="3232051" cy="12650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it-IT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it-IT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Ma-ha-bha-ra-ta và Ra-ma-y-a-na.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0" name="Google Shape;1350;p44"/>
          <p:cNvSpPr txBox="1">
            <a:spLocks noGrp="1"/>
          </p:cNvSpPr>
          <p:nvPr>
            <p:ph type="subTitle" idx="9"/>
          </p:nvPr>
        </p:nvSpPr>
        <p:spPr>
          <a:xfrm>
            <a:off x="7834051" y="2626967"/>
            <a:ext cx="2988000" cy="65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1" name="Google Shape;1351;p44"/>
          <p:cNvSpPr txBox="1">
            <a:spLocks noGrp="1"/>
          </p:cNvSpPr>
          <p:nvPr>
            <p:ph type="subTitle" idx="13"/>
          </p:nvPr>
        </p:nvSpPr>
        <p:spPr>
          <a:xfrm>
            <a:off x="1415435" y="5121394"/>
            <a:ext cx="3186517" cy="11432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Cột đá A-sô-ca và đại bảo tháp San-chi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Google Shape;1352;p44"/>
          <p:cNvSpPr txBox="1">
            <a:spLocks noGrp="1"/>
          </p:cNvSpPr>
          <p:nvPr>
            <p:ph type="subTitle" idx="14"/>
          </p:nvPr>
        </p:nvSpPr>
        <p:spPr>
          <a:xfrm>
            <a:off x="4601968" y="5121395"/>
            <a:ext cx="2988000" cy="65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Google Shape;1353;p44"/>
          <p:cNvSpPr txBox="1">
            <a:spLocks noGrp="1"/>
          </p:cNvSpPr>
          <p:nvPr>
            <p:ph type="subTitle" idx="15"/>
          </p:nvPr>
        </p:nvSpPr>
        <p:spPr>
          <a:xfrm>
            <a:off x="7698517" y="5197780"/>
            <a:ext cx="3687632" cy="9904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số có 10 chữ số, đặc biệt là giá trị của số 0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Google Shape;1355;p44"/>
          <p:cNvSpPr/>
          <p:nvPr/>
        </p:nvSpPr>
        <p:spPr>
          <a:xfrm>
            <a:off x="2582067" y="1356967"/>
            <a:ext cx="654800" cy="6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56" name="Google Shape;1356;p44"/>
          <p:cNvGrpSpPr/>
          <p:nvPr/>
        </p:nvGrpSpPr>
        <p:grpSpPr>
          <a:xfrm>
            <a:off x="2685664" y="1441526"/>
            <a:ext cx="447608" cy="485677"/>
            <a:chOff x="-42778750" y="2320125"/>
            <a:chExt cx="285125" cy="309375"/>
          </a:xfrm>
        </p:grpSpPr>
        <p:sp>
          <p:nvSpPr>
            <p:cNvPr id="1357" name="Google Shape;1357;p4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6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6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59" name="Google Shape;1359;p44"/>
          <p:cNvSpPr/>
          <p:nvPr/>
        </p:nvSpPr>
        <p:spPr>
          <a:xfrm>
            <a:off x="5768600" y="1356967"/>
            <a:ext cx="654800" cy="6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60" name="Google Shape;1360;p44"/>
          <p:cNvSpPr/>
          <p:nvPr/>
        </p:nvSpPr>
        <p:spPr>
          <a:xfrm>
            <a:off x="8960491" y="1446757"/>
            <a:ext cx="654800" cy="6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62" name="Google Shape;1362;p44"/>
          <p:cNvSpPr/>
          <p:nvPr/>
        </p:nvSpPr>
        <p:spPr>
          <a:xfrm>
            <a:off x="5847561" y="1457436"/>
            <a:ext cx="498355" cy="453809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63" name="Google Shape;1363;p44"/>
          <p:cNvSpPr/>
          <p:nvPr/>
        </p:nvSpPr>
        <p:spPr>
          <a:xfrm>
            <a:off x="2560017" y="3923961"/>
            <a:ext cx="654800" cy="6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64" name="Google Shape;1364;p44"/>
          <p:cNvSpPr/>
          <p:nvPr/>
        </p:nvSpPr>
        <p:spPr>
          <a:xfrm>
            <a:off x="5746551" y="3923961"/>
            <a:ext cx="654800" cy="6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65" name="Google Shape;1365;p44"/>
          <p:cNvSpPr/>
          <p:nvPr/>
        </p:nvSpPr>
        <p:spPr>
          <a:xfrm>
            <a:off x="8977185" y="3937281"/>
            <a:ext cx="654800" cy="65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Google Shape;15036;p73"/>
          <p:cNvSpPr/>
          <p:nvPr/>
        </p:nvSpPr>
        <p:spPr>
          <a:xfrm>
            <a:off x="9077933" y="1546545"/>
            <a:ext cx="464401" cy="455224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3733" kern="0">
              <a:solidFill>
                <a:srgbClr val="435D7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61" name="Google Shape;1361;p44"/>
          <p:cNvSpPr/>
          <p:nvPr/>
        </p:nvSpPr>
        <p:spPr>
          <a:xfrm>
            <a:off x="9052811" y="4015995"/>
            <a:ext cx="500788" cy="497373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8" name="Google Shape;14862;p73"/>
          <p:cNvGrpSpPr/>
          <p:nvPr/>
        </p:nvGrpSpPr>
        <p:grpSpPr>
          <a:xfrm>
            <a:off x="5847546" y="4024583"/>
            <a:ext cx="453557" cy="453557"/>
            <a:chOff x="5648375" y="238125"/>
            <a:chExt cx="483125" cy="483125"/>
          </a:xfrm>
          <a:solidFill>
            <a:schemeClr val="bg2"/>
          </a:solidFill>
        </p:grpSpPr>
        <p:sp>
          <p:nvSpPr>
            <p:cNvPr id="39" name="Google Shape;14863;p73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" name="Google Shape;14864;p73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Google Shape;14865;p73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Google Shape;14866;p73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14867;p73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14868;p73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14869;p73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14870;p73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14871;p73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14872;p73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3733" kern="0"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9" name="Google Shape;16420;p77"/>
          <p:cNvSpPr/>
          <p:nvPr/>
        </p:nvSpPr>
        <p:spPr>
          <a:xfrm>
            <a:off x="2632262" y="4028491"/>
            <a:ext cx="455439" cy="455696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3733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128563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50" fill="hold"/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50" fill="hold"/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250" fill="hold"/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250" fill="hold"/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250" fill="hold"/>
                                            <p:tgtEl>
                                              <p:spTgt spid="1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250" fill="hold"/>
                                            <p:tgtEl>
                                              <p:spTgt spid="1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250" fill="hold"/>
                                            <p:tgtEl>
                                              <p:spTgt spid="1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250" fill="hold"/>
                                            <p:tgtEl>
                                              <p:spTgt spid="1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250" fill="hold"/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250" fill="hold"/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3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3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250" fill="hold"/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250" fill="hold"/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6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250" fill="hold"/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250" fill="hold"/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250" fill="hold"/>
                                            <p:tgtEl>
                                              <p:spTgt spid="1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250" fill="hold"/>
                                            <p:tgtEl>
                                              <p:spTgt spid="1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250" fill="hold"/>
                                            <p:tgtEl>
                                              <p:spTgt spid="1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250" fill="hold"/>
                                            <p:tgtEl>
                                              <p:spTgt spid="1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7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88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3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8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13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500" fill="hold"/>
                                            <p:tgtEl>
                                              <p:spTgt spid="13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500" fill="hold"/>
                                            <p:tgtEl>
                                              <p:spTgt spid="13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13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500" fill="hold"/>
                                            <p:tgtEl>
                                              <p:spTgt spid="13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13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4" dur="500" fill="hold"/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5" dur="500" fill="hold"/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0" dur="500" fill="hold"/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1" dur="500" fill="hold"/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500" fill="hold"/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500" fill="hold"/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500" fill="hold"/>
                                            <p:tgtEl>
                                              <p:spTgt spid="13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13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1" grpId="0" animBg="1"/>
          <p:bldP spid="1342" grpId="0" build="p"/>
          <p:bldP spid="1343" grpId="0" build="p"/>
          <p:bldP spid="1344" grpId="0" build="p"/>
          <p:bldP spid="1345" grpId="0" build="p"/>
          <p:bldP spid="1346" grpId="0" build="p"/>
          <p:bldP spid="1347" grpId="0" build="p"/>
          <p:bldP spid="1348" grpId="0" build="p"/>
          <p:bldP spid="1349" grpId="0" build="p"/>
          <p:bldP spid="1350" grpId="0" build="p"/>
          <p:bldP spid="1351" grpId="0" build="p"/>
          <p:bldP spid="1352" grpId="0" build="p"/>
          <p:bldP spid="1353" grpId="0" build="p"/>
          <p:bldP spid="1355" grpId="0" animBg="1"/>
          <p:bldP spid="1359" grpId="0" animBg="1"/>
          <p:bldP spid="1360" grpId="0" animBg="1"/>
          <p:bldP spid="1362" grpId="0" animBg="1"/>
          <p:bldP spid="1363" grpId="0" animBg="1"/>
          <p:bldP spid="1364" grpId="0" animBg="1"/>
          <p:bldP spid="1365" grpId="0" animBg="1"/>
          <p:bldP spid="37" grpId="0" animBg="1"/>
          <p:bldP spid="1361" grpId="0" animBg="1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1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1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50" fill="hold"/>
                                            <p:tgtEl>
                                              <p:spTgt spid="1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1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1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3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3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50" fill="hold"/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50" fill="hold"/>
                                            <p:tgtEl>
                                              <p:spTgt spid="1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6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250" fill="hold"/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50" fill="hold"/>
                                            <p:tgtEl>
                                              <p:spTgt spid="1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250" fill="hold"/>
                                            <p:tgtEl>
                                              <p:spTgt spid="1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250" fill="hold"/>
                                            <p:tgtEl>
                                              <p:spTgt spid="1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50" fill="hold"/>
                                            <p:tgtEl>
                                              <p:spTgt spid="1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50" fill="hold"/>
                                            <p:tgtEl>
                                              <p:spTgt spid="1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7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8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3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3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3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3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3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3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3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3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3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13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3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13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3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1" grpId="0"/>
          <p:bldP spid="1342" grpId="0" build="p"/>
          <p:bldP spid="1343" grpId="0" build="p"/>
          <p:bldP spid="1344" grpId="0" build="p"/>
          <p:bldP spid="1345" grpId="0" build="p"/>
          <p:bldP spid="1346" grpId="0" build="p"/>
          <p:bldP spid="1347" grpId="0" build="p"/>
          <p:bldP spid="1348" grpId="0" build="p"/>
          <p:bldP spid="1349" grpId="0" build="p"/>
          <p:bldP spid="1350" grpId="0" build="p"/>
          <p:bldP spid="1351" grpId="0" build="p"/>
          <p:bldP spid="1352" grpId="0" build="p"/>
          <p:bldP spid="1353" grpId="0" build="p"/>
          <p:bldP spid="1355" grpId="0" animBg="1"/>
          <p:bldP spid="1359" grpId="0" animBg="1"/>
          <p:bldP spid="1360" grpId="0" animBg="1"/>
          <p:bldP spid="1362" grpId="0" animBg="1"/>
          <p:bldP spid="1363" grpId="0" animBg="1"/>
          <p:bldP spid="1364" grpId="0" animBg="1"/>
          <p:bldP spid="1365" grpId="0" animBg="1"/>
          <p:bldP spid="37" grpId="0" animBg="1"/>
          <p:bldP spid="1361" grpId="0" animBg="1"/>
          <p:bldP spid="4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7C1C0-4450-C746-A0C4-0676B004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" y="0"/>
            <a:ext cx="1213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1749"/>
            <a:ext cx="2946400" cy="763600"/>
          </a:xfrm>
        </p:spPr>
        <p:txBody>
          <a:bodyPr/>
          <a:lstStyle/>
          <a:p>
            <a:r>
              <a:rPr lang="en-US" dirty="0" err="1"/>
              <a:t>Tôn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279400"/>
            <a:ext cx="5466043" cy="6247904"/>
          </a:xfrm>
          <a:prstGeom prst="rect">
            <a:avLst/>
          </a:prstGeom>
        </p:spPr>
      </p:pic>
      <p:cxnSp>
        <p:nvCxnSpPr>
          <p:cNvPr id="6" name="Google Shape;1503;p48">
            <a:extLst>
              <a:ext uri="{FF2B5EF4-FFF2-40B4-BE49-F238E27FC236}">
                <a16:creationId xmlns:a16="http://schemas.microsoft.com/office/drawing/2014/main" id="{DA6BABCC-2B16-E14A-88BE-7B34BB413CB9}"/>
              </a:ext>
            </a:extLst>
          </p:cNvPr>
          <p:cNvCxnSpPr>
            <a:cxnSpLocks/>
          </p:cNvCxnSpPr>
          <p:nvPr/>
        </p:nvCxnSpPr>
        <p:spPr>
          <a:xfrm flipV="1">
            <a:off x="762643" y="1065350"/>
            <a:ext cx="2386957" cy="932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8" name="Picture 2" descr="BA VỊ THẦN TỐI CAO ẤN ĐỘ | Hanoitourist.vn">
            <a:extLst>
              <a:ext uri="{FF2B5EF4-FFF2-40B4-BE49-F238E27FC236}">
                <a16:creationId xmlns:a16="http://schemas.microsoft.com/office/drawing/2014/main" id="{43BE163B-EAE2-2D46-9502-EBC0196B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60" y="253752"/>
            <a:ext cx="5758632" cy="6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92682-0578-BE46-BE2B-C013B22FC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57" y="1155041"/>
            <a:ext cx="5246444" cy="53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3479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03" y="392865"/>
            <a:ext cx="2235200" cy="763600"/>
          </a:xfrm>
          <a:solidFill>
            <a:srgbClr val="FFFDE3"/>
          </a:solidFill>
        </p:spPr>
        <p:txBody>
          <a:bodyPr/>
          <a:lstStyle/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7" y="1561469"/>
            <a:ext cx="5799075" cy="49258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32" y="210274"/>
            <a:ext cx="5211411" cy="6266727"/>
          </a:xfrm>
          <a:prstGeom prst="rect">
            <a:avLst/>
          </a:prstGeom>
        </p:spPr>
      </p:pic>
      <p:cxnSp>
        <p:nvCxnSpPr>
          <p:cNvPr id="6" name="Google Shape;1503;p48">
            <a:extLst>
              <a:ext uri="{FF2B5EF4-FFF2-40B4-BE49-F238E27FC236}">
                <a16:creationId xmlns:a16="http://schemas.microsoft.com/office/drawing/2014/main" id="{008EC62E-5C97-F24C-BA3C-7411F3AD56A3}"/>
              </a:ext>
            </a:extLst>
          </p:cNvPr>
          <p:cNvCxnSpPr>
            <a:cxnSpLocks/>
          </p:cNvCxnSpPr>
          <p:nvPr/>
        </p:nvCxnSpPr>
        <p:spPr>
          <a:xfrm flipV="1">
            <a:off x="914848" y="1156465"/>
            <a:ext cx="1929952" cy="628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8" name="Picture 4" descr="Pāṇini - Wikiwand">
            <a:extLst>
              <a:ext uri="{FF2B5EF4-FFF2-40B4-BE49-F238E27FC236}">
                <a16:creationId xmlns:a16="http://schemas.microsoft.com/office/drawing/2014/main" id="{C97EE29E-B901-0E44-A724-E02E9599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08000" y="1624335"/>
            <a:ext cx="5881832" cy="498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1734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9"/>
          <p:cNvSpPr txBox="1">
            <a:spLocks noGrp="1"/>
          </p:cNvSpPr>
          <p:nvPr>
            <p:ph type="title"/>
          </p:nvPr>
        </p:nvSpPr>
        <p:spPr>
          <a:xfrm>
            <a:off x="914400" y="353683"/>
            <a:ext cx="4673600" cy="763600"/>
          </a:xfrm>
          <a:prstGeom prst="rect">
            <a:avLst/>
          </a:prstGeom>
          <a:solidFill>
            <a:srgbClr val="FFFDE3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/>
              <a:t>C</a:t>
            </a:r>
            <a:r>
              <a:rPr lang="vi-VN" dirty="0"/>
              <a:t>ột đá A-sô-ca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283200" cy="5053136"/>
          </a:xfrm>
          <a:prstGeom prst="ellipse">
            <a:avLst/>
          </a:prstGeom>
        </p:spPr>
      </p:pic>
      <p:pic>
        <p:nvPicPr>
          <p:cNvPr id="5" name="Picture 4" descr="coa-in">
            <a:extLst>
              <a:ext uri="{FF2B5EF4-FFF2-40B4-BE49-F238E27FC236}">
                <a16:creationId xmlns:a16="http://schemas.microsoft.com/office/drawing/2014/main" id="{27386992-DD9A-3841-867A-77339E3D3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36" y="1371599"/>
            <a:ext cx="5588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oogle Shape;1503;p48">
            <a:extLst>
              <a:ext uri="{FF2B5EF4-FFF2-40B4-BE49-F238E27FC236}">
                <a16:creationId xmlns:a16="http://schemas.microsoft.com/office/drawing/2014/main" id="{405B7B9E-42B9-C646-8C8B-75A7D58FAA4B}"/>
              </a:ext>
            </a:extLst>
          </p:cNvPr>
          <p:cNvCxnSpPr>
            <a:cxnSpLocks/>
          </p:cNvCxnSpPr>
          <p:nvPr/>
        </p:nvCxnSpPr>
        <p:spPr>
          <a:xfrm flipV="1">
            <a:off x="1524000" y="1117284"/>
            <a:ext cx="2438400" cy="3143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020791601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0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0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43C3AE-27B3-A144-86AF-9DB102B84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8" y="2305505"/>
            <a:ext cx="11131948" cy="4282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B2728-AE73-7E47-A6CF-850D780E66F6}"/>
              </a:ext>
            </a:extLst>
          </p:cNvPr>
          <p:cNvSpPr txBox="1"/>
          <p:nvPr/>
        </p:nvSpPr>
        <p:spPr>
          <a:xfrm>
            <a:off x="521788" y="562032"/>
            <a:ext cx="11326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ction Button: Back or Previou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0CFF871-DB9A-DAF7-DF5E-731F1C2AF7B8}"/>
              </a:ext>
            </a:extLst>
          </p:cNvPr>
          <p:cNvSpPr/>
          <p:nvPr/>
        </p:nvSpPr>
        <p:spPr>
          <a:xfrm>
            <a:off x="11480800" y="6070600"/>
            <a:ext cx="711200" cy="711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VN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2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aching Islamic Tradition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F5681"/>
      </a:accent1>
      <a:accent2>
        <a:srgbClr val="60489D"/>
      </a:accent2>
      <a:accent3>
        <a:srgbClr val="35224F"/>
      </a:accent3>
      <a:accent4>
        <a:srgbClr val="C44E8F"/>
      </a:accent4>
      <a:accent5>
        <a:srgbClr val="F8D1AE"/>
      </a:accent5>
      <a:accent6>
        <a:srgbClr val="FFF7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470</Words>
  <Application>Microsoft Office PowerPoint</Application>
  <PresentationFormat>Widescreen</PresentationFormat>
  <Paragraphs>62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Fira Sans Extra Condensed Medium</vt:lpstr>
      <vt:lpstr>Kodchasan</vt:lpstr>
      <vt:lpstr>Livvic</vt:lpstr>
      <vt:lpstr>Lucida Sans Unicode</vt:lpstr>
      <vt:lpstr>Open Sans</vt:lpstr>
      <vt:lpstr>Passion One</vt:lpstr>
      <vt:lpstr>PT Serif</vt:lpstr>
      <vt:lpstr>Roboto</vt:lpstr>
      <vt:lpstr>Roboto Condensed Light</vt:lpstr>
      <vt:lpstr>Sanchez</vt:lpstr>
      <vt:lpstr>Snell Roundhand Black</vt:lpstr>
      <vt:lpstr>SVN-Blenda Script</vt:lpstr>
      <vt:lpstr>SVN-Gotham Bold</vt:lpstr>
      <vt:lpstr>Taviraj</vt:lpstr>
      <vt:lpstr>Times New Roman</vt:lpstr>
      <vt:lpstr>Lección de Historia de España by Slidesgo</vt:lpstr>
      <vt:lpstr>1_Lección de Historia de España by Slidesgo</vt:lpstr>
      <vt:lpstr>Office Theme</vt:lpstr>
      <vt:lpstr>1_Teaching Islamic Traditions by Slidesgo</vt:lpstr>
      <vt:lpstr>3_Office Theme</vt:lpstr>
      <vt:lpstr>Clip</vt:lpstr>
      <vt:lpstr>PowerPoint Presentation</vt:lpstr>
      <vt:lpstr>III. </vt:lpstr>
      <vt:lpstr>3. Những thành tựu văn hoá tiêu biểu </vt:lpstr>
      <vt:lpstr>3. Những thành tựu văn hoá tiêu biểu </vt:lpstr>
      <vt:lpstr>PowerPoint Presentation</vt:lpstr>
      <vt:lpstr>Tôn giáo </vt:lpstr>
      <vt:lpstr>Chữ viết</vt:lpstr>
      <vt:lpstr>Cột đá A-sô-ca </vt:lpstr>
      <vt:lpstr>PowerPoint Presentation</vt:lpstr>
      <vt:lpstr>Đại bảo tháp San-chi</vt:lpstr>
      <vt:lpstr>PowerPoint Presentation</vt:lpstr>
      <vt:lpstr>LUYỆN TẬP, VẬN DỤNG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hướng đức</dc:creator>
  <cp:lastModifiedBy>Dell</cp:lastModifiedBy>
  <cp:revision>6</cp:revision>
  <dcterms:created xsi:type="dcterms:W3CDTF">2022-03-02T14:05:21Z</dcterms:created>
  <dcterms:modified xsi:type="dcterms:W3CDTF">2025-01-25T09:17:53Z</dcterms:modified>
</cp:coreProperties>
</file>