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4025" r:id="rId6"/>
    <p:sldMasterId id="2147484037" r:id="rId7"/>
    <p:sldMasterId id="2147484059" r:id="rId8"/>
    <p:sldMasterId id="2147484093" r:id="rId9"/>
    <p:sldMasterId id="2147484105" r:id="rId10"/>
    <p:sldMasterId id="2147484117" r:id="rId11"/>
  </p:sldMasterIdLst>
  <p:notesMasterIdLst>
    <p:notesMasterId r:id="rId51"/>
  </p:notesMasterIdLst>
  <p:sldIdLst>
    <p:sldId id="1223" r:id="rId12"/>
    <p:sldId id="1232" r:id="rId13"/>
    <p:sldId id="1233" r:id="rId14"/>
    <p:sldId id="1231" r:id="rId15"/>
    <p:sldId id="1230" r:id="rId16"/>
    <p:sldId id="1222" r:id="rId17"/>
    <p:sldId id="1234" r:id="rId18"/>
    <p:sldId id="1239" r:id="rId19"/>
    <p:sldId id="1243" r:id="rId20"/>
    <p:sldId id="1242" r:id="rId21"/>
    <p:sldId id="1241" r:id="rId22"/>
    <p:sldId id="1244" r:id="rId23"/>
    <p:sldId id="1225" r:id="rId24"/>
    <p:sldId id="1237" r:id="rId25"/>
    <p:sldId id="1238" r:id="rId26"/>
    <p:sldId id="1240" r:id="rId27"/>
    <p:sldId id="1236" r:id="rId28"/>
    <p:sldId id="1246" r:id="rId29"/>
    <p:sldId id="1247" r:id="rId30"/>
    <p:sldId id="1248" r:id="rId31"/>
    <p:sldId id="1249" r:id="rId32"/>
    <p:sldId id="1250" r:id="rId33"/>
    <p:sldId id="1251" r:id="rId34"/>
    <p:sldId id="1252" r:id="rId35"/>
    <p:sldId id="1264" r:id="rId36"/>
    <p:sldId id="1265" r:id="rId37"/>
    <p:sldId id="1266" r:id="rId38"/>
    <p:sldId id="1269" r:id="rId39"/>
    <p:sldId id="1235" r:id="rId40"/>
    <p:sldId id="1221" r:id="rId41"/>
    <p:sldId id="1270" r:id="rId42"/>
    <p:sldId id="1271" r:id="rId43"/>
    <p:sldId id="1214" r:id="rId44"/>
    <p:sldId id="1215" r:id="rId45"/>
    <p:sldId id="1216" r:id="rId46"/>
    <p:sldId id="1217" r:id="rId47"/>
    <p:sldId id="1218" r:id="rId48"/>
    <p:sldId id="1219" r:id="rId49"/>
    <p:sldId id="122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FFFFF"/>
    <a:srgbClr val="DBEEF4"/>
    <a:srgbClr val="DFF0F5"/>
    <a:srgbClr val="FFEFBD"/>
    <a:srgbClr val="DD8E19"/>
    <a:srgbClr val="FDEADA"/>
    <a:srgbClr val="FFE285"/>
    <a:srgbClr val="949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61" d="100"/>
          <a:sy n="61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2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7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56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57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2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94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12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25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4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1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9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97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PHT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40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05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49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8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7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59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9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5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7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4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21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28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6543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46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4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00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5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12/27/2023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12/27/2023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2023/12/27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12/27/2023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47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58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5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3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46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8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3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35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50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4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9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73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15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693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83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1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04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20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22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94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763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31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540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42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00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6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251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517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063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417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24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941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19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8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6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44.svg"/><Relationship Id="rId10" Type="http://schemas.openxmlformats.org/officeDocument/2006/relationships/image" Target="../media/image63.png"/><Relationship Id="rId4" Type="http://schemas.openxmlformats.org/officeDocument/2006/relationships/image" Target="../media/image43.png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sv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sv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5.png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4.sv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9.svg"/><Relationship Id="rId11" Type="http://schemas.openxmlformats.org/officeDocument/2006/relationships/image" Target="../media/image68.png"/><Relationship Id="rId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57.sv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44.svg"/><Relationship Id="rId10" Type="http://schemas.openxmlformats.org/officeDocument/2006/relationships/image" Target="../media/image73.png"/><Relationship Id="rId4" Type="http://schemas.openxmlformats.org/officeDocument/2006/relationships/image" Target="../media/image43.png"/><Relationship Id="rId9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sv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sv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11" Type="http://schemas.openxmlformats.org/officeDocument/2006/relationships/image" Target="../media/image80.sv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11" Type="http://schemas.openxmlformats.org/officeDocument/2006/relationships/image" Target="../media/image80.sv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10" Type="http://schemas.microsoft.com/office/2007/relationships/hdphoto" Target="../media/hdphoto5.wdp"/><Relationship Id="rId4" Type="http://schemas.openxmlformats.org/officeDocument/2006/relationships/image" Target="../media/image81.png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gif"/><Relationship Id="rId9" Type="http://schemas.openxmlformats.org/officeDocument/2006/relationships/image" Target="../media/image8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png"/><Relationship Id="rId18" Type="http://schemas.openxmlformats.org/officeDocument/2006/relationships/slide" Target="slide38.xml"/><Relationship Id="rId3" Type="http://schemas.openxmlformats.org/officeDocument/2006/relationships/audio" Target="../media/audio2.wav"/><Relationship Id="rId21" Type="http://schemas.openxmlformats.org/officeDocument/2006/relationships/image" Target="../media/image94.png"/><Relationship Id="rId7" Type="http://schemas.openxmlformats.org/officeDocument/2006/relationships/image" Target="../media/image85.png"/><Relationship Id="rId12" Type="http://schemas.openxmlformats.org/officeDocument/2006/relationships/slide" Target="slide35.xml"/><Relationship Id="rId17" Type="http://schemas.openxmlformats.org/officeDocument/2006/relationships/image" Target="../media/image92.png"/><Relationship Id="rId2" Type="http://schemas.openxmlformats.org/officeDocument/2006/relationships/audio" Target="../media/audio1.wav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4.gif"/><Relationship Id="rId11" Type="http://schemas.openxmlformats.org/officeDocument/2006/relationships/image" Target="../media/image89.gif"/><Relationship Id="rId5" Type="http://schemas.openxmlformats.org/officeDocument/2006/relationships/image" Target="../media/image83.pn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image" Target="../media/image9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slide" Target="slide36.xml"/><Relationship Id="rId22" Type="http://schemas.openxmlformats.org/officeDocument/2006/relationships/image" Target="../media/image9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82.pn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82.png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82.png"/><Relationship Id="rId9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82.png"/><Relationship Id="rId9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82.pn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svg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sv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12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3.png"/><Relationship Id="rId5" Type="http://schemas.openxmlformats.org/officeDocument/2006/relationships/image" Target="../media/image44.sv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69" y="5013933"/>
            <a:ext cx="9126503" cy="16826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255" y="2098977"/>
            <a:ext cx="4705651" cy="1143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350" y="167055"/>
            <a:ext cx="3897521" cy="330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2385" y="896358"/>
            <a:ext cx="3955563" cy="331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554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2125" y="278579"/>
            <a:ext cx="87560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Ngẫm nghĩ voi đi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Thác Khôn cười trắng xoá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đi... bản đồ không nhìn nữa...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Sáng trời thu lại còn bướm với trời xanh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Trúc đào tươi chim khuyên rỉa cánh sương đọng long lanh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cởi áo lội dòng sông ta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 Mê Kông cũng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Rừng núi lùi xa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Đất phẳng thở chan hoà.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Sóng toả chân trời buồm trắng.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Chín nhánh Mê Kông phù sa nổi váng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Ruộng bãi Mê Kông trồng không hết lúa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Bến nước Mê Kông tôm cá ngập thuyền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Sầu riêng thơm dậy đất Thủ Biên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Suối mát dội trong lòng dừa trĩu quả.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4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19834" y="243512"/>
            <a:ext cx="87560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quặn đẻ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Chín nhánh sông vàng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Nông dân Nam Bộ gối đất nằm sương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Mồ hôi vã bãi lau thành đồng lúa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Thành những tên đọc lên nước mắt đều muốn ứa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Hà Tiên, Gia Định, Long Châu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Gò Công, Gò Vấp, Đồng Tháp, Cà Mau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mặt đất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Cha ông ta nhắm mắt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Truyền cháu con không bao giờ chia cắt.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*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đã lớn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giáo già đã khuất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Thước bản to nay thành cán cờ sao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tên làm man mác tuổi thơ xưa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Đã thấm máu của bao hồn bất tử</a:t>
            </a:r>
          </a:p>
        </p:txBody>
      </p:sp>
    </p:spTree>
    <p:extLst>
      <p:ext uri="{BB962C8B-B14F-4D97-AF65-F5344CB8AC3E}">
        <p14:creationId xmlns:p14="http://schemas.microsoft.com/office/powerpoint/2010/main" val="1945148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" y="1172348"/>
            <a:ext cx="253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057400"/>
            <a:ext cx="90725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0786" y="4650031"/>
            <a:ext cx="3125408" cy="22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176" y="1144937"/>
            <a:ext cx="2258076" cy="477040"/>
          </a:xfrm>
          <a:prstGeom prst="rect">
            <a:avLst/>
          </a:prstGeom>
          <a:noFill/>
        </p:spPr>
        <p:txBody>
          <a:bodyPr wrap="square" lIns="45708" tIns="22853" rIns="45708" bIns="22853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8" y="1869006"/>
            <a:ext cx="5001749" cy="4689140"/>
          </a:xfrm>
          <a:prstGeom prst="rect">
            <a:avLst/>
          </a:prstGeom>
        </p:spPr>
      </p:pic>
      <p:sp>
        <p:nvSpPr>
          <p:cNvPr id="11" name="椭圆 11"/>
          <p:cNvSpPr/>
          <p:nvPr/>
        </p:nvSpPr>
        <p:spPr>
          <a:xfrm>
            <a:off x="5709651" y="5445015"/>
            <a:ext cx="611029" cy="612616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3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椭圆 13"/>
          <p:cNvSpPr/>
          <p:nvPr/>
        </p:nvSpPr>
        <p:spPr>
          <a:xfrm>
            <a:off x="5696668" y="3451204"/>
            <a:ext cx="611029" cy="611028"/>
          </a:xfrm>
          <a:prstGeom prst="ellipse">
            <a:avLst/>
          </a:prstGeom>
          <a:solidFill>
            <a:srgbClr val="FFFF00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2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椭圆 14"/>
          <p:cNvSpPr/>
          <p:nvPr/>
        </p:nvSpPr>
        <p:spPr>
          <a:xfrm>
            <a:off x="5667455" y="1525668"/>
            <a:ext cx="611029" cy="612616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1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04151" y="1329364"/>
            <a:ext cx="5623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( 1918 - 1982),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ở Nam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33364" y="2894013"/>
            <a:ext cx="5623067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3364" y="5320436"/>
            <a:ext cx="56230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4966950" y="606352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287"/>
          <a:stretch/>
        </p:blipFill>
        <p:spPr>
          <a:xfrm rot="5400000">
            <a:off x="2206893" y="3109858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5" y="384563"/>
            <a:ext cx="10969747" cy="5040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7261" y="5544610"/>
            <a:ext cx="789500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397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7746585">
            <a:off x="9724299" y="-3627220"/>
            <a:ext cx="3553842" cy="72544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1176" y="1144937"/>
            <a:ext cx="2258076" cy="477040"/>
          </a:xfrm>
          <a:prstGeom prst="rect">
            <a:avLst/>
          </a:prstGeom>
          <a:noFill/>
        </p:spPr>
        <p:txBody>
          <a:bodyPr wrap="square" lIns="45708" tIns="22853" rIns="45708" bIns="22853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76" y="2758525"/>
            <a:ext cx="115354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1960, in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”.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1176" y="1786528"/>
            <a:ext cx="355032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31" y="4349488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71" y="3471989"/>
            <a:ext cx="2084167" cy="2083941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481176" y="3610824"/>
            <a:ext cx="187824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25656" y="3752482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6610" y="4746439"/>
            <a:ext cx="1878241" cy="661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PTBĐ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81090" y="4888097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1176" y="5894445"/>
            <a:ext cx="316669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5814" y="6023712"/>
            <a:ext cx="717665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“ta”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 flipH="1">
            <a:off x="1077659" y="5385483"/>
            <a:ext cx="1349883" cy="2080744"/>
          </a:xfrm>
          <a:prstGeom prst="rect">
            <a:avLst/>
          </a:prstGeom>
        </p:spPr>
      </p:pic>
      <p:sp>
        <p:nvSpPr>
          <p:cNvPr id="8" name="Google Shape;2653;p65"/>
          <p:cNvSpPr/>
          <p:nvPr/>
        </p:nvSpPr>
        <p:spPr>
          <a:xfrm>
            <a:off x="3552285" y="1738943"/>
            <a:ext cx="7551294" cy="104041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Từ đầu…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mênh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mông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2654;p65"/>
          <p:cNvSpPr/>
          <p:nvPr/>
        </p:nvSpPr>
        <p:spPr>
          <a:xfrm>
            <a:off x="3552285" y="2967373"/>
            <a:ext cx="7551294" cy="1054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lòng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dừa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trĩu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quả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Google Shape;2655;p65"/>
          <p:cNvSpPr/>
          <p:nvPr/>
        </p:nvSpPr>
        <p:spPr>
          <a:xfrm>
            <a:off x="3552285" y="4242855"/>
            <a:ext cx="7551294" cy="93782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chia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cắt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5" name="Google Shape;2667;p65"/>
          <p:cNvSpPr/>
          <p:nvPr/>
        </p:nvSpPr>
        <p:spPr>
          <a:xfrm>
            <a:off x="692277" y="1985097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1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6" name="Google Shape;2668;p65"/>
          <p:cNvSpPr/>
          <p:nvPr/>
        </p:nvSpPr>
        <p:spPr>
          <a:xfrm>
            <a:off x="692277" y="322455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DAD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Font typeface="Arial"/>
              <a:buNone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2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7" name="Google Shape;2669;p65"/>
          <p:cNvSpPr/>
          <p:nvPr/>
        </p:nvSpPr>
        <p:spPr>
          <a:xfrm>
            <a:off x="663701" y="4448779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A3376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3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18" name="Google Shape;2676;p65"/>
          <p:cNvGrpSpPr/>
          <p:nvPr/>
        </p:nvGrpSpPr>
        <p:grpSpPr>
          <a:xfrm>
            <a:off x="3739624" y="4489163"/>
            <a:ext cx="508893" cy="536832"/>
            <a:chOff x="3456600" y="4193100"/>
            <a:chExt cx="495225" cy="441425"/>
          </a:xfrm>
        </p:grpSpPr>
        <p:sp>
          <p:nvSpPr>
            <p:cNvPr id="19" name="Google Shape;2677;p65"/>
            <p:cNvSpPr/>
            <p:nvPr/>
          </p:nvSpPr>
          <p:spPr>
            <a:xfrm>
              <a:off x="3456600" y="4193100"/>
              <a:ext cx="495225" cy="441425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678;p65"/>
            <p:cNvSpPr/>
            <p:nvPr/>
          </p:nvSpPr>
          <p:spPr>
            <a:xfrm>
              <a:off x="3481900" y="4252225"/>
              <a:ext cx="394625" cy="358925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679;p65"/>
            <p:cNvSpPr/>
            <p:nvPr/>
          </p:nvSpPr>
          <p:spPr>
            <a:xfrm>
              <a:off x="3524575" y="4217700"/>
              <a:ext cx="398700" cy="35325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2680;p65"/>
          <p:cNvGrpSpPr/>
          <p:nvPr/>
        </p:nvGrpSpPr>
        <p:grpSpPr>
          <a:xfrm>
            <a:off x="3807123" y="3289523"/>
            <a:ext cx="373895" cy="487665"/>
            <a:chOff x="4361325" y="3366075"/>
            <a:chExt cx="438775" cy="579175"/>
          </a:xfrm>
        </p:grpSpPr>
        <p:sp>
          <p:nvSpPr>
            <p:cNvPr id="23" name="Google Shape;2681;p65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682;p65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683;p65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D077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90;p65"/>
          <p:cNvGrpSpPr/>
          <p:nvPr/>
        </p:nvGrpSpPr>
        <p:grpSpPr>
          <a:xfrm>
            <a:off x="3739615" y="2050072"/>
            <a:ext cx="508909" cy="487652"/>
            <a:chOff x="2322750" y="2445350"/>
            <a:chExt cx="497825" cy="464725"/>
          </a:xfrm>
        </p:grpSpPr>
        <p:sp>
          <p:nvSpPr>
            <p:cNvPr id="27" name="Google Shape;2691;p65"/>
            <p:cNvSpPr/>
            <p:nvPr/>
          </p:nvSpPr>
          <p:spPr>
            <a:xfrm>
              <a:off x="2322750" y="2445350"/>
              <a:ext cx="497825" cy="464725"/>
            </a:xfrm>
            <a:custGeom>
              <a:avLst/>
              <a:gdLst/>
              <a:ahLst/>
              <a:cxnLst/>
              <a:rect l="l" t="t" r="r" b="b"/>
              <a:pathLst>
                <a:path w="19913" h="18589" extrusionOk="0">
                  <a:moveTo>
                    <a:pt x="1896" y="0"/>
                  </a:moveTo>
                  <a:cubicBezTo>
                    <a:pt x="1688" y="0"/>
                    <a:pt x="1507" y="0"/>
                    <a:pt x="1325" y="52"/>
                  </a:cubicBezTo>
                  <a:cubicBezTo>
                    <a:pt x="1195" y="78"/>
                    <a:pt x="1065" y="130"/>
                    <a:pt x="936" y="182"/>
                  </a:cubicBezTo>
                  <a:cubicBezTo>
                    <a:pt x="858" y="208"/>
                    <a:pt x="780" y="260"/>
                    <a:pt x="702" y="286"/>
                  </a:cubicBezTo>
                  <a:cubicBezTo>
                    <a:pt x="598" y="364"/>
                    <a:pt x="520" y="442"/>
                    <a:pt x="442" y="520"/>
                  </a:cubicBezTo>
                  <a:cubicBezTo>
                    <a:pt x="364" y="572"/>
                    <a:pt x="312" y="649"/>
                    <a:pt x="261" y="727"/>
                  </a:cubicBezTo>
                  <a:cubicBezTo>
                    <a:pt x="209" y="831"/>
                    <a:pt x="157" y="909"/>
                    <a:pt x="105" y="1013"/>
                  </a:cubicBezTo>
                  <a:cubicBezTo>
                    <a:pt x="27" y="1221"/>
                    <a:pt x="1" y="1428"/>
                    <a:pt x="1" y="1610"/>
                  </a:cubicBezTo>
                  <a:cubicBezTo>
                    <a:pt x="1" y="1714"/>
                    <a:pt x="27" y="1818"/>
                    <a:pt x="53" y="1922"/>
                  </a:cubicBezTo>
                  <a:cubicBezTo>
                    <a:pt x="105" y="2181"/>
                    <a:pt x="209" y="2415"/>
                    <a:pt x="364" y="2622"/>
                  </a:cubicBezTo>
                  <a:cubicBezTo>
                    <a:pt x="494" y="2778"/>
                    <a:pt x="624" y="2934"/>
                    <a:pt x="780" y="3064"/>
                  </a:cubicBezTo>
                  <a:cubicBezTo>
                    <a:pt x="961" y="3220"/>
                    <a:pt x="1117" y="3349"/>
                    <a:pt x="1325" y="3479"/>
                  </a:cubicBezTo>
                  <a:cubicBezTo>
                    <a:pt x="1662" y="3687"/>
                    <a:pt x="2000" y="3921"/>
                    <a:pt x="2337" y="4102"/>
                  </a:cubicBezTo>
                  <a:cubicBezTo>
                    <a:pt x="3012" y="4518"/>
                    <a:pt x="3713" y="4881"/>
                    <a:pt x="4362" y="5193"/>
                  </a:cubicBezTo>
                  <a:lnTo>
                    <a:pt x="4414" y="5245"/>
                  </a:lnTo>
                  <a:cubicBezTo>
                    <a:pt x="4103" y="5478"/>
                    <a:pt x="3791" y="5764"/>
                    <a:pt x="3532" y="6075"/>
                  </a:cubicBezTo>
                  <a:cubicBezTo>
                    <a:pt x="3220" y="6465"/>
                    <a:pt x="2960" y="6906"/>
                    <a:pt x="2779" y="7373"/>
                  </a:cubicBezTo>
                  <a:cubicBezTo>
                    <a:pt x="2597" y="7867"/>
                    <a:pt x="2493" y="8386"/>
                    <a:pt x="2467" y="8931"/>
                  </a:cubicBezTo>
                  <a:cubicBezTo>
                    <a:pt x="2389" y="9891"/>
                    <a:pt x="2571" y="10878"/>
                    <a:pt x="2935" y="11787"/>
                  </a:cubicBezTo>
                  <a:cubicBezTo>
                    <a:pt x="3272" y="12565"/>
                    <a:pt x="3791" y="13292"/>
                    <a:pt x="4440" y="13863"/>
                  </a:cubicBezTo>
                  <a:cubicBezTo>
                    <a:pt x="5063" y="14409"/>
                    <a:pt x="5790" y="14850"/>
                    <a:pt x="6543" y="15187"/>
                  </a:cubicBezTo>
                  <a:cubicBezTo>
                    <a:pt x="7296" y="15525"/>
                    <a:pt x="8101" y="15785"/>
                    <a:pt x="8905" y="15940"/>
                  </a:cubicBezTo>
                  <a:cubicBezTo>
                    <a:pt x="9632" y="16122"/>
                    <a:pt x="10411" y="16226"/>
                    <a:pt x="11164" y="16330"/>
                  </a:cubicBezTo>
                  <a:lnTo>
                    <a:pt x="12151" y="16434"/>
                  </a:lnTo>
                  <a:cubicBezTo>
                    <a:pt x="12800" y="16486"/>
                    <a:pt x="13501" y="16563"/>
                    <a:pt x="14201" y="16693"/>
                  </a:cubicBezTo>
                  <a:cubicBezTo>
                    <a:pt x="14331" y="16823"/>
                    <a:pt x="14461" y="16901"/>
                    <a:pt x="14643" y="16953"/>
                  </a:cubicBezTo>
                  <a:lnTo>
                    <a:pt x="14773" y="17005"/>
                  </a:lnTo>
                  <a:cubicBezTo>
                    <a:pt x="14859" y="17026"/>
                    <a:pt x="14949" y="17039"/>
                    <a:pt x="15040" y="17039"/>
                  </a:cubicBezTo>
                  <a:cubicBezTo>
                    <a:pt x="15169" y="17039"/>
                    <a:pt x="15300" y="17014"/>
                    <a:pt x="15422" y="16953"/>
                  </a:cubicBezTo>
                  <a:cubicBezTo>
                    <a:pt x="15889" y="17083"/>
                    <a:pt x="16382" y="17264"/>
                    <a:pt x="16824" y="17472"/>
                  </a:cubicBezTo>
                  <a:cubicBezTo>
                    <a:pt x="17161" y="17628"/>
                    <a:pt x="17473" y="17810"/>
                    <a:pt x="17784" y="18017"/>
                  </a:cubicBezTo>
                  <a:cubicBezTo>
                    <a:pt x="17914" y="18121"/>
                    <a:pt x="18044" y="18225"/>
                    <a:pt x="18173" y="18329"/>
                  </a:cubicBezTo>
                  <a:cubicBezTo>
                    <a:pt x="18355" y="18484"/>
                    <a:pt x="18589" y="18588"/>
                    <a:pt x="18848" y="18588"/>
                  </a:cubicBezTo>
                  <a:cubicBezTo>
                    <a:pt x="19446" y="18562"/>
                    <a:pt x="19913" y="17991"/>
                    <a:pt x="19783" y="17394"/>
                  </a:cubicBezTo>
                  <a:cubicBezTo>
                    <a:pt x="19757" y="17342"/>
                    <a:pt x="19731" y="17264"/>
                    <a:pt x="19705" y="17212"/>
                  </a:cubicBezTo>
                  <a:cubicBezTo>
                    <a:pt x="19446" y="16511"/>
                    <a:pt x="19212" y="15836"/>
                    <a:pt x="19004" y="15110"/>
                  </a:cubicBezTo>
                  <a:lnTo>
                    <a:pt x="18978" y="15032"/>
                  </a:lnTo>
                  <a:cubicBezTo>
                    <a:pt x="18848" y="14383"/>
                    <a:pt x="18745" y="13708"/>
                    <a:pt x="18693" y="13059"/>
                  </a:cubicBezTo>
                  <a:cubicBezTo>
                    <a:pt x="18615" y="12539"/>
                    <a:pt x="18589" y="12046"/>
                    <a:pt x="18537" y="11553"/>
                  </a:cubicBezTo>
                  <a:lnTo>
                    <a:pt x="18485" y="10904"/>
                  </a:lnTo>
                  <a:cubicBezTo>
                    <a:pt x="18381" y="9320"/>
                    <a:pt x="18122" y="7737"/>
                    <a:pt x="17732" y="6205"/>
                  </a:cubicBezTo>
                  <a:cubicBezTo>
                    <a:pt x="17498" y="5452"/>
                    <a:pt x="17213" y="4699"/>
                    <a:pt x="16824" y="3998"/>
                  </a:cubicBezTo>
                  <a:cubicBezTo>
                    <a:pt x="16434" y="3271"/>
                    <a:pt x="15915" y="2648"/>
                    <a:pt x="15318" y="2103"/>
                  </a:cubicBezTo>
                  <a:cubicBezTo>
                    <a:pt x="15006" y="1818"/>
                    <a:pt x="14669" y="1558"/>
                    <a:pt x="14305" y="1350"/>
                  </a:cubicBezTo>
                  <a:cubicBezTo>
                    <a:pt x="13890" y="1117"/>
                    <a:pt x="13475" y="935"/>
                    <a:pt x="13059" y="779"/>
                  </a:cubicBezTo>
                  <a:cubicBezTo>
                    <a:pt x="12618" y="649"/>
                    <a:pt x="12151" y="572"/>
                    <a:pt x="11709" y="572"/>
                  </a:cubicBezTo>
                  <a:lnTo>
                    <a:pt x="11553" y="572"/>
                  </a:lnTo>
                  <a:cubicBezTo>
                    <a:pt x="11138" y="572"/>
                    <a:pt x="10723" y="623"/>
                    <a:pt x="10333" y="727"/>
                  </a:cubicBezTo>
                  <a:cubicBezTo>
                    <a:pt x="9295" y="987"/>
                    <a:pt x="8386" y="1636"/>
                    <a:pt x="7815" y="2545"/>
                  </a:cubicBezTo>
                  <a:cubicBezTo>
                    <a:pt x="7789" y="2622"/>
                    <a:pt x="7737" y="2674"/>
                    <a:pt x="7711" y="2726"/>
                  </a:cubicBezTo>
                  <a:cubicBezTo>
                    <a:pt x="7400" y="2493"/>
                    <a:pt x="7062" y="2233"/>
                    <a:pt x="6751" y="1999"/>
                  </a:cubicBezTo>
                  <a:cubicBezTo>
                    <a:pt x="6283" y="1688"/>
                    <a:pt x="5816" y="1350"/>
                    <a:pt x="5349" y="1091"/>
                  </a:cubicBezTo>
                  <a:cubicBezTo>
                    <a:pt x="4856" y="805"/>
                    <a:pt x="4336" y="546"/>
                    <a:pt x="3791" y="364"/>
                  </a:cubicBezTo>
                  <a:cubicBezTo>
                    <a:pt x="3246" y="156"/>
                    <a:pt x="2675" y="26"/>
                    <a:pt x="2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692;p65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693;p65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694;p65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695;p65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2" name="Google Shape;2696;p65"/>
          <p:cNvCxnSpPr>
            <a:stCxn id="15" idx="3"/>
            <a:endCxn id="8" idx="1"/>
          </p:cNvCxnSpPr>
          <p:nvPr/>
        </p:nvCxnSpPr>
        <p:spPr>
          <a:xfrm flipV="1">
            <a:off x="2611877" y="2259151"/>
            <a:ext cx="940408" cy="3474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33" name="Google Shape;2697;p65"/>
          <p:cNvCxnSpPr/>
          <p:nvPr/>
        </p:nvCxnSpPr>
        <p:spPr>
          <a:xfrm>
            <a:off x="2611877" y="353332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F9E00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34" name="Google Shape;2698;p65"/>
          <p:cNvCxnSpPr/>
          <p:nvPr/>
        </p:nvCxnSpPr>
        <p:spPr>
          <a:xfrm>
            <a:off x="2583301" y="477276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A3376C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5" name="Google Shape;2656;p65"/>
          <p:cNvSpPr/>
          <p:nvPr/>
        </p:nvSpPr>
        <p:spPr>
          <a:xfrm>
            <a:off x="3552285" y="5348196"/>
            <a:ext cx="7551294" cy="85666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Còn lại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6" name="Google Shape;2670;p65"/>
          <p:cNvSpPr/>
          <p:nvPr/>
        </p:nvSpPr>
        <p:spPr>
          <a:xfrm>
            <a:off x="663701" y="558726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F6F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4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37" name="Google Shape;2684;p65"/>
          <p:cNvGrpSpPr/>
          <p:nvPr/>
        </p:nvGrpSpPr>
        <p:grpSpPr>
          <a:xfrm flipH="1">
            <a:off x="3709576" y="5652226"/>
            <a:ext cx="568987" cy="487677"/>
            <a:chOff x="3126250" y="3544775"/>
            <a:chExt cx="415400" cy="356350"/>
          </a:xfrm>
        </p:grpSpPr>
        <p:sp>
          <p:nvSpPr>
            <p:cNvPr id="38" name="Google Shape;2685;p65"/>
            <p:cNvSpPr/>
            <p:nvPr/>
          </p:nvSpPr>
          <p:spPr>
            <a:xfrm>
              <a:off x="3126250" y="3544775"/>
              <a:ext cx="415400" cy="356350"/>
            </a:xfrm>
            <a:custGeom>
              <a:avLst/>
              <a:gdLst/>
              <a:ahLst/>
              <a:cxnLst/>
              <a:rect l="l" t="t" r="r" b="b"/>
              <a:pathLst>
                <a:path w="16616" h="14254" extrusionOk="0">
                  <a:moveTo>
                    <a:pt x="8386" y="1"/>
                  </a:moveTo>
                  <a:cubicBezTo>
                    <a:pt x="7918" y="1"/>
                    <a:pt x="7477" y="79"/>
                    <a:pt x="7036" y="183"/>
                  </a:cubicBezTo>
                  <a:cubicBezTo>
                    <a:pt x="6568" y="287"/>
                    <a:pt x="6101" y="416"/>
                    <a:pt x="5686" y="598"/>
                  </a:cubicBezTo>
                  <a:cubicBezTo>
                    <a:pt x="5193" y="780"/>
                    <a:pt x="4751" y="1039"/>
                    <a:pt x="4310" y="1325"/>
                  </a:cubicBezTo>
                  <a:cubicBezTo>
                    <a:pt x="4258" y="1377"/>
                    <a:pt x="4206" y="1403"/>
                    <a:pt x="4128" y="1455"/>
                  </a:cubicBezTo>
                  <a:cubicBezTo>
                    <a:pt x="3894" y="1481"/>
                    <a:pt x="3635" y="1507"/>
                    <a:pt x="3375" y="1559"/>
                  </a:cubicBezTo>
                  <a:cubicBezTo>
                    <a:pt x="2986" y="1611"/>
                    <a:pt x="2622" y="1662"/>
                    <a:pt x="2207" y="1766"/>
                  </a:cubicBezTo>
                  <a:cubicBezTo>
                    <a:pt x="1818" y="1870"/>
                    <a:pt x="1428" y="1974"/>
                    <a:pt x="1065" y="2104"/>
                  </a:cubicBezTo>
                  <a:cubicBezTo>
                    <a:pt x="390" y="2311"/>
                    <a:pt x="0" y="2986"/>
                    <a:pt x="182" y="3661"/>
                  </a:cubicBezTo>
                  <a:cubicBezTo>
                    <a:pt x="338" y="4258"/>
                    <a:pt x="857" y="4648"/>
                    <a:pt x="1454" y="4674"/>
                  </a:cubicBezTo>
                  <a:cubicBezTo>
                    <a:pt x="1584" y="4674"/>
                    <a:pt x="1688" y="4648"/>
                    <a:pt x="1818" y="4622"/>
                  </a:cubicBezTo>
                  <a:cubicBezTo>
                    <a:pt x="2181" y="4518"/>
                    <a:pt x="2622" y="4388"/>
                    <a:pt x="3064" y="4284"/>
                  </a:cubicBezTo>
                  <a:cubicBezTo>
                    <a:pt x="3271" y="4258"/>
                    <a:pt x="3505" y="4207"/>
                    <a:pt x="3739" y="4155"/>
                  </a:cubicBezTo>
                  <a:cubicBezTo>
                    <a:pt x="3843" y="4466"/>
                    <a:pt x="3920" y="4778"/>
                    <a:pt x="4024" y="5089"/>
                  </a:cubicBezTo>
                  <a:lnTo>
                    <a:pt x="4050" y="5167"/>
                  </a:lnTo>
                  <a:cubicBezTo>
                    <a:pt x="4128" y="5505"/>
                    <a:pt x="4232" y="5842"/>
                    <a:pt x="4362" y="6180"/>
                  </a:cubicBezTo>
                  <a:cubicBezTo>
                    <a:pt x="4440" y="6387"/>
                    <a:pt x="4518" y="6595"/>
                    <a:pt x="4621" y="6777"/>
                  </a:cubicBezTo>
                  <a:cubicBezTo>
                    <a:pt x="4699" y="6958"/>
                    <a:pt x="4803" y="7166"/>
                    <a:pt x="4907" y="7348"/>
                  </a:cubicBezTo>
                  <a:cubicBezTo>
                    <a:pt x="5115" y="7737"/>
                    <a:pt x="5322" y="8101"/>
                    <a:pt x="5582" y="8438"/>
                  </a:cubicBezTo>
                  <a:lnTo>
                    <a:pt x="5608" y="8490"/>
                  </a:lnTo>
                  <a:cubicBezTo>
                    <a:pt x="5790" y="8750"/>
                    <a:pt x="6023" y="9009"/>
                    <a:pt x="6257" y="9269"/>
                  </a:cubicBezTo>
                  <a:cubicBezTo>
                    <a:pt x="6491" y="9503"/>
                    <a:pt x="6724" y="9736"/>
                    <a:pt x="6984" y="9944"/>
                  </a:cubicBezTo>
                  <a:lnTo>
                    <a:pt x="7036" y="9970"/>
                  </a:lnTo>
                  <a:cubicBezTo>
                    <a:pt x="7347" y="10229"/>
                    <a:pt x="7711" y="10463"/>
                    <a:pt x="8048" y="10671"/>
                  </a:cubicBezTo>
                  <a:cubicBezTo>
                    <a:pt x="8386" y="10853"/>
                    <a:pt x="8749" y="11034"/>
                    <a:pt x="9087" y="11190"/>
                  </a:cubicBezTo>
                  <a:lnTo>
                    <a:pt x="9113" y="11190"/>
                  </a:lnTo>
                  <a:cubicBezTo>
                    <a:pt x="9658" y="11424"/>
                    <a:pt x="10203" y="11605"/>
                    <a:pt x="10748" y="11813"/>
                  </a:cubicBezTo>
                  <a:cubicBezTo>
                    <a:pt x="11319" y="11995"/>
                    <a:pt x="11787" y="12177"/>
                    <a:pt x="12228" y="12384"/>
                  </a:cubicBezTo>
                  <a:cubicBezTo>
                    <a:pt x="12669" y="12566"/>
                    <a:pt x="13111" y="12800"/>
                    <a:pt x="13500" y="13085"/>
                  </a:cubicBezTo>
                  <a:cubicBezTo>
                    <a:pt x="13708" y="13241"/>
                    <a:pt x="13889" y="13397"/>
                    <a:pt x="14045" y="13552"/>
                  </a:cubicBezTo>
                  <a:cubicBezTo>
                    <a:pt x="14175" y="13656"/>
                    <a:pt x="14279" y="13786"/>
                    <a:pt x="14383" y="13916"/>
                  </a:cubicBezTo>
                  <a:cubicBezTo>
                    <a:pt x="14564" y="14124"/>
                    <a:pt x="14850" y="14253"/>
                    <a:pt x="15135" y="14253"/>
                  </a:cubicBezTo>
                  <a:cubicBezTo>
                    <a:pt x="15187" y="14253"/>
                    <a:pt x="15265" y="14253"/>
                    <a:pt x="15317" y="14227"/>
                  </a:cubicBezTo>
                  <a:cubicBezTo>
                    <a:pt x="15681" y="14176"/>
                    <a:pt x="15966" y="13916"/>
                    <a:pt x="16044" y="13552"/>
                  </a:cubicBezTo>
                  <a:cubicBezTo>
                    <a:pt x="16096" y="13449"/>
                    <a:pt x="16096" y="13319"/>
                    <a:pt x="16122" y="13215"/>
                  </a:cubicBezTo>
                  <a:lnTo>
                    <a:pt x="16122" y="12722"/>
                  </a:lnTo>
                  <a:cubicBezTo>
                    <a:pt x="16148" y="11995"/>
                    <a:pt x="16200" y="11294"/>
                    <a:pt x="16304" y="10619"/>
                  </a:cubicBezTo>
                  <a:lnTo>
                    <a:pt x="16356" y="10100"/>
                  </a:lnTo>
                  <a:cubicBezTo>
                    <a:pt x="16434" y="9451"/>
                    <a:pt x="16511" y="8905"/>
                    <a:pt x="16537" y="8308"/>
                  </a:cubicBezTo>
                  <a:cubicBezTo>
                    <a:pt x="16615" y="7530"/>
                    <a:pt x="16589" y="6725"/>
                    <a:pt x="16511" y="5946"/>
                  </a:cubicBezTo>
                  <a:cubicBezTo>
                    <a:pt x="16434" y="5531"/>
                    <a:pt x="16330" y="5141"/>
                    <a:pt x="16200" y="4752"/>
                  </a:cubicBezTo>
                  <a:cubicBezTo>
                    <a:pt x="16070" y="4336"/>
                    <a:pt x="15888" y="3947"/>
                    <a:pt x="15681" y="3558"/>
                  </a:cubicBezTo>
                  <a:cubicBezTo>
                    <a:pt x="15187" y="2753"/>
                    <a:pt x="14512" y="2052"/>
                    <a:pt x="13734" y="1533"/>
                  </a:cubicBezTo>
                  <a:cubicBezTo>
                    <a:pt x="13318" y="1221"/>
                    <a:pt x="12903" y="987"/>
                    <a:pt x="12436" y="780"/>
                  </a:cubicBezTo>
                  <a:cubicBezTo>
                    <a:pt x="12020" y="572"/>
                    <a:pt x="11579" y="416"/>
                    <a:pt x="11112" y="287"/>
                  </a:cubicBezTo>
                  <a:cubicBezTo>
                    <a:pt x="10385" y="79"/>
                    <a:pt x="9606" y="1"/>
                    <a:pt x="8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686;p65"/>
            <p:cNvSpPr/>
            <p:nvPr/>
          </p:nvSpPr>
          <p:spPr>
            <a:xfrm>
              <a:off x="3228800" y="3569450"/>
              <a:ext cx="288825" cy="308300"/>
            </a:xfrm>
            <a:custGeom>
              <a:avLst/>
              <a:gdLst/>
              <a:ahLst/>
              <a:cxnLst/>
              <a:rect l="l" t="t" r="r" b="b"/>
              <a:pathLst>
                <a:path w="11553" h="12332" extrusionOk="0">
                  <a:moveTo>
                    <a:pt x="4336" y="0"/>
                  </a:moveTo>
                  <a:cubicBezTo>
                    <a:pt x="3946" y="0"/>
                    <a:pt x="3531" y="52"/>
                    <a:pt x="3141" y="156"/>
                  </a:cubicBezTo>
                  <a:cubicBezTo>
                    <a:pt x="2726" y="234"/>
                    <a:pt x="2337" y="364"/>
                    <a:pt x="1947" y="520"/>
                  </a:cubicBezTo>
                  <a:cubicBezTo>
                    <a:pt x="1532" y="701"/>
                    <a:pt x="1142" y="909"/>
                    <a:pt x="779" y="1169"/>
                  </a:cubicBezTo>
                  <a:cubicBezTo>
                    <a:pt x="571" y="1298"/>
                    <a:pt x="416" y="1428"/>
                    <a:pt x="234" y="1584"/>
                  </a:cubicBezTo>
                  <a:lnTo>
                    <a:pt x="0" y="1792"/>
                  </a:lnTo>
                  <a:lnTo>
                    <a:pt x="52" y="1844"/>
                  </a:lnTo>
                  <a:cubicBezTo>
                    <a:pt x="156" y="1999"/>
                    <a:pt x="234" y="2129"/>
                    <a:pt x="312" y="2285"/>
                  </a:cubicBezTo>
                  <a:cubicBezTo>
                    <a:pt x="390" y="2441"/>
                    <a:pt x="467" y="2597"/>
                    <a:pt x="519" y="2778"/>
                  </a:cubicBezTo>
                  <a:cubicBezTo>
                    <a:pt x="649" y="3116"/>
                    <a:pt x="753" y="3479"/>
                    <a:pt x="857" y="3843"/>
                  </a:cubicBezTo>
                  <a:cubicBezTo>
                    <a:pt x="935" y="4206"/>
                    <a:pt x="1039" y="4544"/>
                    <a:pt x="1168" y="4855"/>
                  </a:cubicBezTo>
                  <a:cubicBezTo>
                    <a:pt x="1246" y="5037"/>
                    <a:pt x="1324" y="5219"/>
                    <a:pt x="1402" y="5400"/>
                  </a:cubicBezTo>
                  <a:cubicBezTo>
                    <a:pt x="1480" y="5556"/>
                    <a:pt x="1584" y="5764"/>
                    <a:pt x="1662" y="5919"/>
                  </a:cubicBezTo>
                  <a:cubicBezTo>
                    <a:pt x="1843" y="6283"/>
                    <a:pt x="2051" y="6620"/>
                    <a:pt x="2285" y="6932"/>
                  </a:cubicBezTo>
                  <a:cubicBezTo>
                    <a:pt x="2648" y="7425"/>
                    <a:pt x="3064" y="7867"/>
                    <a:pt x="3531" y="8230"/>
                  </a:cubicBezTo>
                  <a:cubicBezTo>
                    <a:pt x="3816" y="8464"/>
                    <a:pt x="4128" y="8671"/>
                    <a:pt x="4439" y="8879"/>
                  </a:cubicBezTo>
                  <a:cubicBezTo>
                    <a:pt x="4751" y="9035"/>
                    <a:pt x="5063" y="9191"/>
                    <a:pt x="5400" y="9320"/>
                  </a:cubicBezTo>
                  <a:cubicBezTo>
                    <a:pt x="5919" y="9554"/>
                    <a:pt x="6464" y="9762"/>
                    <a:pt x="7010" y="9943"/>
                  </a:cubicBezTo>
                  <a:cubicBezTo>
                    <a:pt x="7555" y="10151"/>
                    <a:pt x="8048" y="10333"/>
                    <a:pt x="8541" y="10541"/>
                  </a:cubicBezTo>
                  <a:cubicBezTo>
                    <a:pt x="9060" y="10774"/>
                    <a:pt x="9554" y="11034"/>
                    <a:pt x="9995" y="11371"/>
                  </a:cubicBezTo>
                  <a:cubicBezTo>
                    <a:pt x="10229" y="11527"/>
                    <a:pt x="10436" y="11709"/>
                    <a:pt x="10644" y="11916"/>
                  </a:cubicBezTo>
                  <a:cubicBezTo>
                    <a:pt x="10800" y="12046"/>
                    <a:pt x="10930" y="12202"/>
                    <a:pt x="11059" y="12332"/>
                  </a:cubicBezTo>
                  <a:cubicBezTo>
                    <a:pt x="11059" y="12306"/>
                    <a:pt x="11059" y="12280"/>
                    <a:pt x="11059" y="12254"/>
                  </a:cubicBezTo>
                  <a:lnTo>
                    <a:pt x="11059" y="12098"/>
                  </a:lnTo>
                  <a:lnTo>
                    <a:pt x="11059" y="11839"/>
                  </a:lnTo>
                  <a:cubicBezTo>
                    <a:pt x="11059" y="11060"/>
                    <a:pt x="11137" y="10281"/>
                    <a:pt x="11241" y="9554"/>
                  </a:cubicBezTo>
                  <a:lnTo>
                    <a:pt x="11293" y="9035"/>
                  </a:lnTo>
                  <a:cubicBezTo>
                    <a:pt x="11371" y="8464"/>
                    <a:pt x="11449" y="7867"/>
                    <a:pt x="11475" y="7295"/>
                  </a:cubicBezTo>
                  <a:cubicBezTo>
                    <a:pt x="11553" y="6569"/>
                    <a:pt x="11527" y="5842"/>
                    <a:pt x="11449" y="5115"/>
                  </a:cubicBezTo>
                  <a:cubicBezTo>
                    <a:pt x="11397" y="4777"/>
                    <a:pt x="11293" y="4414"/>
                    <a:pt x="11189" y="4076"/>
                  </a:cubicBezTo>
                  <a:cubicBezTo>
                    <a:pt x="11085" y="3739"/>
                    <a:pt x="10930" y="3401"/>
                    <a:pt x="10748" y="3090"/>
                  </a:cubicBezTo>
                  <a:cubicBezTo>
                    <a:pt x="10307" y="2389"/>
                    <a:pt x="9735" y="1792"/>
                    <a:pt x="9086" y="1350"/>
                  </a:cubicBezTo>
                  <a:cubicBezTo>
                    <a:pt x="8385" y="857"/>
                    <a:pt x="7607" y="494"/>
                    <a:pt x="6776" y="260"/>
                  </a:cubicBezTo>
                  <a:cubicBezTo>
                    <a:pt x="6101" y="78"/>
                    <a:pt x="5426" y="0"/>
                    <a:pt x="4751" y="0"/>
                  </a:cubicBezTo>
                  <a:close/>
                </a:path>
              </a:pathLst>
            </a:custGeom>
            <a:solidFill>
              <a:srgbClr val="F8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2687;p65"/>
            <p:cNvSpPr/>
            <p:nvPr/>
          </p:nvSpPr>
          <p:spPr>
            <a:xfrm>
              <a:off x="3491650" y="376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2688;p65"/>
            <p:cNvSpPr/>
            <p:nvPr/>
          </p:nvSpPr>
          <p:spPr>
            <a:xfrm>
              <a:off x="3151975" y="3590875"/>
              <a:ext cx="350075" cy="259625"/>
            </a:xfrm>
            <a:custGeom>
              <a:avLst/>
              <a:gdLst/>
              <a:ahLst/>
              <a:cxnLst/>
              <a:rect l="l" t="t" r="r" b="b"/>
              <a:pathLst>
                <a:path w="14003" h="10385" extrusionOk="0">
                  <a:moveTo>
                    <a:pt x="8213" y="0"/>
                  </a:moveTo>
                  <a:cubicBezTo>
                    <a:pt x="7954" y="26"/>
                    <a:pt x="7694" y="52"/>
                    <a:pt x="7435" y="78"/>
                  </a:cubicBezTo>
                  <a:cubicBezTo>
                    <a:pt x="7175" y="104"/>
                    <a:pt x="6889" y="130"/>
                    <a:pt x="6630" y="156"/>
                  </a:cubicBezTo>
                  <a:cubicBezTo>
                    <a:pt x="6344" y="208"/>
                    <a:pt x="6059" y="260"/>
                    <a:pt x="5799" y="338"/>
                  </a:cubicBezTo>
                  <a:cubicBezTo>
                    <a:pt x="5565" y="390"/>
                    <a:pt x="5358" y="467"/>
                    <a:pt x="5150" y="571"/>
                  </a:cubicBezTo>
                  <a:cubicBezTo>
                    <a:pt x="5020" y="571"/>
                    <a:pt x="4864" y="545"/>
                    <a:pt x="4735" y="545"/>
                  </a:cubicBezTo>
                  <a:lnTo>
                    <a:pt x="4319" y="545"/>
                  </a:lnTo>
                  <a:cubicBezTo>
                    <a:pt x="3696" y="545"/>
                    <a:pt x="3099" y="597"/>
                    <a:pt x="2502" y="675"/>
                  </a:cubicBezTo>
                  <a:cubicBezTo>
                    <a:pt x="2139" y="727"/>
                    <a:pt x="1775" y="805"/>
                    <a:pt x="1412" y="883"/>
                  </a:cubicBezTo>
                  <a:cubicBezTo>
                    <a:pt x="1048" y="961"/>
                    <a:pt x="711" y="1065"/>
                    <a:pt x="347" y="1194"/>
                  </a:cubicBezTo>
                  <a:cubicBezTo>
                    <a:pt x="269" y="1220"/>
                    <a:pt x="192" y="1272"/>
                    <a:pt x="140" y="1350"/>
                  </a:cubicBezTo>
                  <a:cubicBezTo>
                    <a:pt x="0" y="1582"/>
                    <a:pt x="172" y="1856"/>
                    <a:pt x="433" y="1856"/>
                  </a:cubicBezTo>
                  <a:cubicBezTo>
                    <a:pt x="464" y="1856"/>
                    <a:pt x="496" y="1852"/>
                    <a:pt x="529" y="1843"/>
                  </a:cubicBezTo>
                  <a:cubicBezTo>
                    <a:pt x="970" y="1714"/>
                    <a:pt x="1386" y="1610"/>
                    <a:pt x="1827" y="1506"/>
                  </a:cubicBezTo>
                  <a:cubicBezTo>
                    <a:pt x="2242" y="1402"/>
                    <a:pt x="2658" y="1350"/>
                    <a:pt x="3073" y="1298"/>
                  </a:cubicBezTo>
                  <a:cubicBezTo>
                    <a:pt x="3333" y="1272"/>
                    <a:pt x="3592" y="1246"/>
                    <a:pt x="3852" y="1220"/>
                  </a:cubicBezTo>
                  <a:cubicBezTo>
                    <a:pt x="4034" y="1376"/>
                    <a:pt x="4215" y="1532"/>
                    <a:pt x="4371" y="1714"/>
                  </a:cubicBezTo>
                  <a:cubicBezTo>
                    <a:pt x="4579" y="1921"/>
                    <a:pt x="4761" y="2129"/>
                    <a:pt x="4916" y="2363"/>
                  </a:cubicBezTo>
                  <a:cubicBezTo>
                    <a:pt x="5046" y="2518"/>
                    <a:pt x="5150" y="2674"/>
                    <a:pt x="5254" y="2856"/>
                  </a:cubicBezTo>
                  <a:cubicBezTo>
                    <a:pt x="5272" y="2874"/>
                    <a:pt x="5304" y="2893"/>
                    <a:pt x="5330" y="2893"/>
                  </a:cubicBezTo>
                  <a:cubicBezTo>
                    <a:pt x="5340" y="2893"/>
                    <a:pt x="5350" y="2889"/>
                    <a:pt x="5358" y="2882"/>
                  </a:cubicBezTo>
                  <a:cubicBezTo>
                    <a:pt x="5410" y="2856"/>
                    <a:pt x="5436" y="2804"/>
                    <a:pt x="5410" y="2778"/>
                  </a:cubicBezTo>
                  <a:cubicBezTo>
                    <a:pt x="5306" y="2596"/>
                    <a:pt x="5202" y="2440"/>
                    <a:pt x="5098" y="2259"/>
                  </a:cubicBezTo>
                  <a:cubicBezTo>
                    <a:pt x="4994" y="2103"/>
                    <a:pt x="4890" y="1973"/>
                    <a:pt x="4787" y="1817"/>
                  </a:cubicBezTo>
                  <a:cubicBezTo>
                    <a:pt x="4605" y="1610"/>
                    <a:pt x="4423" y="1402"/>
                    <a:pt x="4215" y="1220"/>
                  </a:cubicBezTo>
                  <a:lnTo>
                    <a:pt x="4605" y="1220"/>
                  </a:lnTo>
                  <a:cubicBezTo>
                    <a:pt x="4890" y="1220"/>
                    <a:pt x="5202" y="1246"/>
                    <a:pt x="5488" y="1272"/>
                  </a:cubicBezTo>
                  <a:cubicBezTo>
                    <a:pt x="5669" y="1376"/>
                    <a:pt x="5825" y="1480"/>
                    <a:pt x="6007" y="1610"/>
                  </a:cubicBezTo>
                  <a:cubicBezTo>
                    <a:pt x="6370" y="1895"/>
                    <a:pt x="6682" y="2233"/>
                    <a:pt x="6967" y="2622"/>
                  </a:cubicBezTo>
                  <a:cubicBezTo>
                    <a:pt x="7305" y="3115"/>
                    <a:pt x="7590" y="3635"/>
                    <a:pt x="7798" y="4180"/>
                  </a:cubicBezTo>
                  <a:cubicBezTo>
                    <a:pt x="8058" y="4881"/>
                    <a:pt x="8265" y="5608"/>
                    <a:pt x="8421" y="6335"/>
                  </a:cubicBezTo>
                  <a:cubicBezTo>
                    <a:pt x="8421" y="6373"/>
                    <a:pt x="8449" y="6397"/>
                    <a:pt x="8484" y="6397"/>
                  </a:cubicBezTo>
                  <a:cubicBezTo>
                    <a:pt x="8497" y="6397"/>
                    <a:pt x="8511" y="6393"/>
                    <a:pt x="8525" y="6386"/>
                  </a:cubicBezTo>
                  <a:cubicBezTo>
                    <a:pt x="8577" y="6386"/>
                    <a:pt x="8603" y="6335"/>
                    <a:pt x="8577" y="6283"/>
                  </a:cubicBezTo>
                  <a:cubicBezTo>
                    <a:pt x="8395" y="5218"/>
                    <a:pt x="8058" y="4154"/>
                    <a:pt x="7616" y="3167"/>
                  </a:cubicBezTo>
                  <a:cubicBezTo>
                    <a:pt x="7383" y="2674"/>
                    <a:pt x="7071" y="2233"/>
                    <a:pt x="6708" y="1843"/>
                  </a:cubicBezTo>
                  <a:cubicBezTo>
                    <a:pt x="6552" y="1662"/>
                    <a:pt x="6344" y="1480"/>
                    <a:pt x="6162" y="1324"/>
                  </a:cubicBezTo>
                  <a:lnTo>
                    <a:pt x="6162" y="1324"/>
                  </a:lnTo>
                  <a:cubicBezTo>
                    <a:pt x="6967" y="1454"/>
                    <a:pt x="7746" y="1662"/>
                    <a:pt x="8473" y="1973"/>
                  </a:cubicBezTo>
                  <a:cubicBezTo>
                    <a:pt x="8655" y="2051"/>
                    <a:pt x="8836" y="2155"/>
                    <a:pt x="9018" y="2233"/>
                  </a:cubicBezTo>
                  <a:lnTo>
                    <a:pt x="9096" y="2311"/>
                  </a:lnTo>
                  <a:cubicBezTo>
                    <a:pt x="9408" y="2674"/>
                    <a:pt x="9693" y="3089"/>
                    <a:pt x="9927" y="3531"/>
                  </a:cubicBezTo>
                  <a:cubicBezTo>
                    <a:pt x="10057" y="3764"/>
                    <a:pt x="10186" y="4024"/>
                    <a:pt x="10290" y="4258"/>
                  </a:cubicBezTo>
                  <a:cubicBezTo>
                    <a:pt x="10342" y="4439"/>
                    <a:pt x="10394" y="4621"/>
                    <a:pt x="10446" y="4777"/>
                  </a:cubicBezTo>
                  <a:cubicBezTo>
                    <a:pt x="10524" y="4959"/>
                    <a:pt x="10550" y="5140"/>
                    <a:pt x="10602" y="5322"/>
                  </a:cubicBezTo>
                  <a:cubicBezTo>
                    <a:pt x="10680" y="5712"/>
                    <a:pt x="10758" y="6075"/>
                    <a:pt x="10783" y="6464"/>
                  </a:cubicBezTo>
                  <a:cubicBezTo>
                    <a:pt x="10835" y="6854"/>
                    <a:pt x="10861" y="7243"/>
                    <a:pt x="10887" y="7633"/>
                  </a:cubicBezTo>
                  <a:cubicBezTo>
                    <a:pt x="10887" y="7672"/>
                    <a:pt x="10920" y="7691"/>
                    <a:pt x="10955" y="7691"/>
                  </a:cubicBezTo>
                  <a:cubicBezTo>
                    <a:pt x="10991" y="7691"/>
                    <a:pt x="11030" y="7672"/>
                    <a:pt x="11043" y="7633"/>
                  </a:cubicBezTo>
                  <a:cubicBezTo>
                    <a:pt x="11043" y="7373"/>
                    <a:pt x="11017" y="7087"/>
                    <a:pt x="10991" y="6828"/>
                  </a:cubicBezTo>
                  <a:cubicBezTo>
                    <a:pt x="10991" y="6568"/>
                    <a:pt x="10939" y="6283"/>
                    <a:pt x="10913" y="6023"/>
                  </a:cubicBezTo>
                  <a:cubicBezTo>
                    <a:pt x="10835" y="5452"/>
                    <a:pt x="10706" y="4907"/>
                    <a:pt x="10524" y="4388"/>
                  </a:cubicBezTo>
                  <a:cubicBezTo>
                    <a:pt x="10368" y="3894"/>
                    <a:pt x="10160" y="3427"/>
                    <a:pt x="9875" y="2986"/>
                  </a:cubicBezTo>
                  <a:cubicBezTo>
                    <a:pt x="9823" y="2856"/>
                    <a:pt x="9719" y="2726"/>
                    <a:pt x="9641" y="2622"/>
                  </a:cubicBezTo>
                  <a:lnTo>
                    <a:pt x="9641" y="2622"/>
                  </a:lnTo>
                  <a:cubicBezTo>
                    <a:pt x="9849" y="2752"/>
                    <a:pt x="10031" y="2882"/>
                    <a:pt x="10212" y="3038"/>
                  </a:cubicBezTo>
                  <a:cubicBezTo>
                    <a:pt x="10472" y="3245"/>
                    <a:pt x="10706" y="3453"/>
                    <a:pt x="10939" y="3687"/>
                  </a:cubicBezTo>
                  <a:cubicBezTo>
                    <a:pt x="11147" y="3894"/>
                    <a:pt x="11355" y="4128"/>
                    <a:pt x="11536" y="4388"/>
                  </a:cubicBezTo>
                  <a:cubicBezTo>
                    <a:pt x="11744" y="4673"/>
                    <a:pt x="11926" y="4985"/>
                    <a:pt x="12107" y="5322"/>
                  </a:cubicBezTo>
                  <a:cubicBezTo>
                    <a:pt x="12159" y="5426"/>
                    <a:pt x="12211" y="5530"/>
                    <a:pt x="12263" y="5634"/>
                  </a:cubicBezTo>
                  <a:cubicBezTo>
                    <a:pt x="12315" y="5789"/>
                    <a:pt x="12367" y="5945"/>
                    <a:pt x="12393" y="6101"/>
                  </a:cubicBezTo>
                  <a:cubicBezTo>
                    <a:pt x="12445" y="6283"/>
                    <a:pt x="12471" y="6490"/>
                    <a:pt x="12497" y="6672"/>
                  </a:cubicBezTo>
                  <a:cubicBezTo>
                    <a:pt x="12549" y="7010"/>
                    <a:pt x="12549" y="7347"/>
                    <a:pt x="12549" y="7685"/>
                  </a:cubicBezTo>
                  <a:cubicBezTo>
                    <a:pt x="12549" y="8048"/>
                    <a:pt x="12523" y="8411"/>
                    <a:pt x="12497" y="8775"/>
                  </a:cubicBezTo>
                  <a:cubicBezTo>
                    <a:pt x="12497" y="8827"/>
                    <a:pt x="12523" y="8853"/>
                    <a:pt x="12575" y="8879"/>
                  </a:cubicBezTo>
                  <a:cubicBezTo>
                    <a:pt x="12601" y="8853"/>
                    <a:pt x="12601" y="8801"/>
                    <a:pt x="12601" y="8775"/>
                  </a:cubicBezTo>
                  <a:cubicBezTo>
                    <a:pt x="12653" y="8178"/>
                    <a:pt x="12679" y="7581"/>
                    <a:pt x="12679" y="6984"/>
                  </a:cubicBezTo>
                  <a:cubicBezTo>
                    <a:pt x="12679" y="6906"/>
                    <a:pt x="12679" y="6828"/>
                    <a:pt x="12653" y="6750"/>
                  </a:cubicBezTo>
                  <a:lnTo>
                    <a:pt x="12653" y="6750"/>
                  </a:lnTo>
                  <a:cubicBezTo>
                    <a:pt x="12705" y="6906"/>
                    <a:pt x="12757" y="7036"/>
                    <a:pt x="12782" y="7191"/>
                  </a:cubicBezTo>
                  <a:cubicBezTo>
                    <a:pt x="12886" y="7503"/>
                    <a:pt x="12990" y="7866"/>
                    <a:pt x="13094" y="8204"/>
                  </a:cubicBezTo>
                  <a:cubicBezTo>
                    <a:pt x="13276" y="8905"/>
                    <a:pt x="13483" y="9606"/>
                    <a:pt x="13691" y="10307"/>
                  </a:cubicBezTo>
                  <a:cubicBezTo>
                    <a:pt x="13717" y="10358"/>
                    <a:pt x="13743" y="10384"/>
                    <a:pt x="13795" y="10384"/>
                  </a:cubicBezTo>
                  <a:cubicBezTo>
                    <a:pt x="13847" y="10358"/>
                    <a:pt x="13873" y="10333"/>
                    <a:pt x="13873" y="10281"/>
                  </a:cubicBezTo>
                  <a:cubicBezTo>
                    <a:pt x="13613" y="9450"/>
                    <a:pt x="13406" y="8593"/>
                    <a:pt x="13224" y="7736"/>
                  </a:cubicBezTo>
                  <a:cubicBezTo>
                    <a:pt x="13068" y="7217"/>
                    <a:pt x="12938" y="6672"/>
                    <a:pt x="12757" y="6153"/>
                  </a:cubicBezTo>
                  <a:lnTo>
                    <a:pt x="12757" y="6153"/>
                  </a:lnTo>
                  <a:cubicBezTo>
                    <a:pt x="12886" y="6257"/>
                    <a:pt x="13016" y="6361"/>
                    <a:pt x="13120" y="6464"/>
                  </a:cubicBezTo>
                  <a:cubicBezTo>
                    <a:pt x="13276" y="6646"/>
                    <a:pt x="13431" y="6802"/>
                    <a:pt x="13587" y="6984"/>
                  </a:cubicBezTo>
                  <a:cubicBezTo>
                    <a:pt x="13665" y="7113"/>
                    <a:pt x="13769" y="7269"/>
                    <a:pt x="13847" y="7425"/>
                  </a:cubicBezTo>
                  <a:cubicBezTo>
                    <a:pt x="13865" y="7443"/>
                    <a:pt x="13897" y="7462"/>
                    <a:pt x="13923" y="7462"/>
                  </a:cubicBezTo>
                  <a:cubicBezTo>
                    <a:pt x="13933" y="7462"/>
                    <a:pt x="13943" y="7458"/>
                    <a:pt x="13951" y="7451"/>
                  </a:cubicBezTo>
                  <a:cubicBezTo>
                    <a:pt x="13977" y="7425"/>
                    <a:pt x="14003" y="7373"/>
                    <a:pt x="13977" y="7347"/>
                  </a:cubicBezTo>
                  <a:cubicBezTo>
                    <a:pt x="13899" y="7217"/>
                    <a:pt x="13821" y="7087"/>
                    <a:pt x="13743" y="6958"/>
                  </a:cubicBezTo>
                  <a:cubicBezTo>
                    <a:pt x="13639" y="6828"/>
                    <a:pt x="13535" y="6698"/>
                    <a:pt x="13431" y="6568"/>
                  </a:cubicBezTo>
                  <a:cubicBezTo>
                    <a:pt x="13198" y="6309"/>
                    <a:pt x="12964" y="6075"/>
                    <a:pt x="12679" y="5841"/>
                  </a:cubicBezTo>
                  <a:lnTo>
                    <a:pt x="12653" y="5841"/>
                  </a:lnTo>
                  <a:cubicBezTo>
                    <a:pt x="12601" y="5686"/>
                    <a:pt x="12549" y="5556"/>
                    <a:pt x="12471" y="5400"/>
                  </a:cubicBezTo>
                  <a:cubicBezTo>
                    <a:pt x="12159" y="4647"/>
                    <a:pt x="11718" y="3972"/>
                    <a:pt x="11173" y="3349"/>
                  </a:cubicBezTo>
                  <a:lnTo>
                    <a:pt x="11173" y="3349"/>
                  </a:lnTo>
                  <a:cubicBezTo>
                    <a:pt x="11251" y="3375"/>
                    <a:pt x="11329" y="3401"/>
                    <a:pt x="11407" y="3401"/>
                  </a:cubicBezTo>
                  <a:cubicBezTo>
                    <a:pt x="11614" y="3479"/>
                    <a:pt x="11796" y="3531"/>
                    <a:pt x="12004" y="3609"/>
                  </a:cubicBezTo>
                  <a:cubicBezTo>
                    <a:pt x="12289" y="3738"/>
                    <a:pt x="12575" y="3894"/>
                    <a:pt x="12834" y="4076"/>
                  </a:cubicBezTo>
                  <a:cubicBezTo>
                    <a:pt x="13120" y="4258"/>
                    <a:pt x="13406" y="4465"/>
                    <a:pt x="13691" y="4673"/>
                  </a:cubicBezTo>
                  <a:lnTo>
                    <a:pt x="13743" y="4673"/>
                  </a:lnTo>
                  <a:cubicBezTo>
                    <a:pt x="13769" y="4673"/>
                    <a:pt x="13795" y="4647"/>
                    <a:pt x="13795" y="4621"/>
                  </a:cubicBezTo>
                  <a:cubicBezTo>
                    <a:pt x="13821" y="4621"/>
                    <a:pt x="13821" y="4595"/>
                    <a:pt x="13795" y="4569"/>
                  </a:cubicBezTo>
                  <a:cubicBezTo>
                    <a:pt x="13795" y="4543"/>
                    <a:pt x="13769" y="4517"/>
                    <a:pt x="13769" y="4517"/>
                  </a:cubicBezTo>
                  <a:cubicBezTo>
                    <a:pt x="13561" y="4336"/>
                    <a:pt x="13328" y="4180"/>
                    <a:pt x="13120" y="4024"/>
                  </a:cubicBezTo>
                  <a:cubicBezTo>
                    <a:pt x="12886" y="3868"/>
                    <a:pt x="12627" y="3713"/>
                    <a:pt x="12393" y="3583"/>
                  </a:cubicBezTo>
                  <a:cubicBezTo>
                    <a:pt x="12159" y="3453"/>
                    <a:pt x="11926" y="3349"/>
                    <a:pt x="11692" y="3245"/>
                  </a:cubicBezTo>
                  <a:cubicBezTo>
                    <a:pt x="11433" y="3141"/>
                    <a:pt x="11147" y="3089"/>
                    <a:pt x="10887" y="3038"/>
                  </a:cubicBezTo>
                  <a:cubicBezTo>
                    <a:pt x="10628" y="2778"/>
                    <a:pt x="10342" y="2544"/>
                    <a:pt x="10057" y="2311"/>
                  </a:cubicBezTo>
                  <a:cubicBezTo>
                    <a:pt x="9745" y="2077"/>
                    <a:pt x="9408" y="1869"/>
                    <a:pt x="9070" y="1688"/>
                  </a:cubicBezTo>
                  <a:cubicBezTo>
                    <a:pt x="9252" y="1636"/>
                    <a:pt x="9434" y="1610"/>
                    <a:pt x="9615" y="1584"/>
                  </a:cubicBezTo>
                  <a:cubicBezTo>
                    <a:pt x="9823" y="1558"/>
                    <a:pt x="10037" y="1545"/>
                    <a:pt x="10255" y="1545"/>
                  </a:cubicBezTo>
                  <a:cubicBezTo>
                    <a:pt x="10472" y="1545"/>
                    <a:pt x="10693" y="1558"/>
                    <a:pt x="10913" y="1584"/>
                  </a:cubicBezTo>
                  <a:cubicBezTo>
                    <a:pt x="11173" y="1636"/>
                    <a:pt x="11433" y="1688"/>
                    <a:pt x="11692" y="1791"/>
                  </a:cubicBezTo>
                  <a:cubicBezTo>
                    <a:pt x="11822" y="1869"/>
                    <a:pt x="11952" y="1921"/>
                    <a:pt x="12082" y="1999"/>
                  </a:cubicBezTo>
                  <a:cubicBezTo>
                    <a:pt x="12092" y="2010"/>
                    <a:pt x="12107" y="2016"/>
                    <a:pt x="12123" y="2016"/>
                  </a:cubicBezTo>
                  <a:cubicBezTo>
                    <a:pt x="12146" y="2016"/>
                    <a:pt x="12170" y="2004"/>
                    <a:pt x="12185" y="1973"/>
                  </a:cubicBezTo>
                  <a:cubicBezTo>
                    <a:pt x="12211" y="1947"/>
                    <a:pt x="12211" y="1895"/>
                    <a:pt x="12159" y="1869"/>
                  </a:cubicBezTo>
                  <a:cubicBezTo>
                    <a:pt x="11666" y="1532"/>
                    <a:pt x="11069" y="1350"/>
                    <a:pt x="10472" y="1324"/>
                  </a:cubicBezTo>
                  <a:lnTo>
                    <a:pt x="10109" y="1324"/>
                  </a:lnTo>
                  <a:cubicBezTo>
                    <a:pt x="9901" y="1324"/>
                    <a:pt x="9693" y="1324"/>
                    <a:pt x="9459" y="1376"/>
                  </a:cubicBezTo>
                  <a:cubicBezTo>
                    <a:pt x="9226" y="1402"/>
                    <a:pt x="8992" y="1428"/>
                    <a:pt x="8759" y="1506"/>
                  </a:cubicBezTo>
                  <a:cubicBezTo>
                    <a:pt x="7798" y="1039"/>
                    <a:pt x="6786" y="753"/>
                    <a:pt x="5747" y="623"/>
                  </a:cubicBezTo>
                  <a:cubicBezTo>
                    <a:pt x="6396" y="416"/>
                    <a:pt x="7097" y="286"/>
                    <a:pt x="7798" y="234"/>
                  </a:cubicBezTo>
                  <a:lnTo>
                    <a:pt x="8213" y="182"/>
                  </a:lnTo>
                  <a:cubicBezTo>
                    <a:pt x="8239" y="182"/>
                    <a:pt x="8265" y="182"/>
                    <a:pt x="8265" y="156"/>
                  </a:cubicBezTo>
                  <a:cubicBezTo>
                    <a:pt x="8317" y="104"/>
                    <a:pt x="8291" y="0"/>
                    <a:pt x="8213" y="0"/>
                  </a:cubicBez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2689;p65"/>
            <p:cNvSpPr/>
            <p:nvPr/>
          </p:nvSpPr>
          <p:spPr>
            <a:xfrm>
              <a:off x="3443625" y="3636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3" name="Google Shape;2699;p65"/>
          <p:cNvCxnSpPr/>
          <p:nvPr/>
        </p:nvCxnSpPr>
        <p:spPr>
          <a:xfrm>
            <a:off x="2583301" y="5926467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96E0C"/>
            </a:solidFill>
            <a:prstDash val="dash"/>
            <a:round/>
            <a:headEnd type="oval" w="med" len="med"/>
            <a:tailEnd type="oval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164" y="-125267"/>
            <a:ext cx="7560607" cy="26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373" y="2038958"/>
            <a:ext cx="8726425" cy="2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10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00756" y="301008"/>
            <a:ext cx="7151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«tấm bản đồ rực rỡ»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256" y="1279547"/>
            <a:ext cx="3189044" cy="533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39354" y="1419517"/>
            <a:ext cx="72357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9354" y="2560939"/>
            <a:ext cx="72357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354" y="4109151"/>
            <a:ext cx="72357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54" y="5657363"/>
            <a:ext cx="72357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14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84" y="362387"/>
            <a:ext cx="4338046" cy="599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Google Shape;2667;p65"/>
          <p:cNvSpPr/>
          <p:nvPr/>
        </p:nvSpPr>
        <p:spPr>
          <a:xfrm>
            <a:off x="5767881" y="2871788"/>
            <a:ext cx="6062169" cy="3239708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Niềm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tự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hào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khởi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háo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hức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say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mê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tò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mò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khao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khát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khám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phá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núi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sông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Tổ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quốc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064" y="345796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012" y="345796"/>
            <a:ext cx="2114080" cy="211685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960" y="358490"/>
            <a:ext cx="2084167" cy="2083941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84657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6534" y="5033976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1124" y="1839922"/>
            <a:ext cx="5047625" cy="1226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444" y="260576"/>
            <a:ext cx="2867892" cy="384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564" y="1664132"/>
            <a:ext cx="3042436" cy="244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36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9673" y="1277958"/>
            <a:ext cx="667226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144" y="1503210"/>
            <a:ext cx="4733924" cy="458052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36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59464" y="1399612"/>
            <a:ext cx="79325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trề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rỉa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76" y="1953490"/>
            <a:ext cx="3927497" cy="3947968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162599" y="493833"/>
            <a:ext cx="2057400" cy="12417038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287"/>
          <a:stretch/>
        </p:blipFill>
        <p:spPr>
          <a:xfrm rot="5400000">
            <a:off x="2206893" y="3109858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2495" y="2476441"/>
            <a:ext cx="10660062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...”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➩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6949" y="354957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503" y="290317"/>
            <a:ext cx="2114080" cy="211685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0057" y="290317"/>
            <a:ext cx="2084167" cy="2083941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943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7746585">
            <a:off x="9724299" y="-3627220"/>
            <a:ext cx="3553842" cy="7254438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6215" y="1420812"/>
            <a:ext cx="770258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ta: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yêu, niềm tự hào của nhà thơ trước vẻ đẹp của dòng sông Mê Công, tình yêu quê hương đất nước tha thiết.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897" y="980479"/>
            <a:ext cx="2730491" cy="264201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566" y="3354773"/>
            <a:ext cx="3215434" cy="311065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 flipH="1">
            <a:off x="1077659" y="5385483"/>
            <a:ext cx="1349883" cy="2080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4304" y="390298"/>
            <a:ext cx="6628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2693">
            <a:off x="-502356" y="1159944"/>
            <a:ext cx="3322751" cy="21926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7361">
            <a:off x="-436970" y="3561413"/>
            <a:ext cx="3322751" cy="22265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6" name="Rectangle 45"/>
          <p:cNvSpPr/>
          <p:nvPr/>
        </p:nvSpPr>
        <p:spPr>
          <a:xfrm>
            <a:off x="3363067" y="1349697"/>
            <a:ext cx="8163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363067" y="2389156"/>
            <a:ext cx="8163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Mau.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63066" y="3428615"/>
            <a:ext cx="8163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chia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3282694" y="4966040"/>
            <a:ext cx="1113276" cy="111327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213171" y="4984313"/>
            <a:ext cx="71318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43" y="798575"/>
            <a:ext cx="3799098" cy="5260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300965" y="200099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...;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Google Shape;2667;p65"/>
          <p:cNvSpPr/>
          <p:nvPr/>
        </p:nvSpPr>
        <p:spPr>
          <a:xfrm>
            <a:off x="7268310" y="885505"/>
            <a:ext cx="2561984" cy="848543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Nghệ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thuật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4750" y="3229805"/>
            <a:ext cx="5638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4719606" y="3034834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190465" y="4889503"/>
            <a:ext cx="53924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5138925" y="4622290"/>
            <a:ext cx="1049079" cy="7346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82332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1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445" y="474417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28912" y="3820758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7466" y="259556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57553" y="143351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9354" y="3204174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3106" y="1917972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78306" y="859138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3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445" y="474417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77682" y="1619511"/>
            <a:ext cx="7810504" cy="4759992"/>
            <a:chOff x="1011383" y="1593273"/>
            <a:chExt cx="8437418" cy="4959927"/>
          </a:xfrm>
        </p:grpSpPr>
        <p:sp>
          <p:nvSpPr>
            <p:cNvPr id="3" name="Rectangle 2"/>
            <p:cNvSpPr/>
            <p:nvPr/>
          </p:nvSpPr>
          <p:spPr>
            <a:xfrm>
              <a:off x="1011383" y="1593273"/>
              <a:ext cx="8437418" cy="495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898" y="1877764"/>
              <a:ext cx="7843911" cy="441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30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84209"/>
              </p:ext>
            </p:extLst>
          </p:nvPr>
        </p:nvGraphicFramePr>
        <p:xfrm>
          <a:off x="174625" y="121054"/>
          <a:ext cx="11641141" cy="6340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3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47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188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Thuở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9817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062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7288">
                <a:tc gridSpan="3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4111" y="5566144"/>
            <a:ext cx="1704205" cy="106812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14684" y="861023"/>
            <a:ext cx="39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00929" y="83244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4684" y="2313583"/>
            <a:ext cx="39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00929" y="228500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4684" y="3766143"/>
            <a:ext cx="39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00929" y="373756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38391" y="5392158"/>
            <a:ext cx="823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12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8568" y="2002961"/>
            <a:ext cx="6158367" cy="24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8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45" y="4996712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7898" y="2677048"/>
            <a:ext cx="4363682" cy="1060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804" y="338289"/>
            <a:ext cx="2783608" cy="26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2477" y="1677818"/>
            <a:ext cx="3102211" cy="26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6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43155" y="-106209"/>
            <a:ext cx="7268273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90060" y="1047572"/>
            <a:ext cx="5434934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6828" y="415811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Nghệ thuật</a:t>
            </a:r>
          </a:p>
        </p:txBody>
      </p:sp>
    </p:spTree>
    <p:extLst>
      <p:ext uri="{BB962C8B-B14F-4D97-AF65-F5344CB8AC3E}">
        <p14:creationId xmlns:p14="http://schemas.microsoft.com/office/powerpoint/2010/main" val="18315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43155" y="-106209"/>
            <a:ext cx="7268273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90060" y="1047572"/>
            <a:ext cx="5434934" cy="4043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6828" y="415811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Nội dung</a:t>
            </a:r>
          </a:p>
        </p:txBody>
      </p:sp>
    </p:spTree>
    <p:extLst>
      <p:ext uri="{BB962C8B-B14F-4D97-AF65-F5344CB8AC3E}">
        <p14:creationId xmlns:p14="http://schemas.microsoft.com/office/powerpoint/2010/main" val="27717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92" y="-152400"/>
            <a:ext cx="12510656" cy="707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51164" y="401782"/>
            <a:ext cx="11734800" cy="5985164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16840" y="-3289923"/>
            <a:ext cx="1326205" cy="90875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992583" y="1399307"/>
            <a:ext cx="4973782" cy="4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15744" y="1353325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91598" y="1362759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4795611" y="1647518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Rectangle 29"/>
          <p:cNvSpPr/>
          <p:nvPr/>
        </p:nvSpPr>
        <p:spPr>
          <a:xfrm>
            <a:off x="1408851" y="2471121"/>
            <a:ext cx="510971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đoạn sông Mê Công chảy trên lãnh thổ của nước Việt Nam- Cửu Long- như một cách để giới hạn phần lãnh thổ Việt Nam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7945809" y="1601537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Rectangle 31"/>
          <p:cNvSpPr/>
          <p:nvPr/>
        </p:nvSpPr>
        <p:spPr>
          <a:xfrm>
            <a:off x="6816436" y="2471121"/>
            <a:ext cx="2234949" cy="1815882"/>
          </a:xfrm>
          <a:prstGeom prst="rect">
            <a:avLst/>
          </a:prstGeom>
          <a:ln>
            <a:solidFill>
              <a:srgbClr val="E2863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“ta”: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8859806" y="1611849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4" name="Rectangle 33"/>
          <p:cNvSpPr/>
          <p:nvPr/>
        </p:nvSpPr>
        <p:spPr>
          <a:xfrm>
            <a:off x="9384345" y="2459642"/>
            <a:ext cx="2558273" cy="181588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54853" y="4730042"/>
            <a:ext cx="9774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 một tiếng gọi, một tiếng 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tình yêu, niềm tự hào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1410288" y="4804395"/>
            <a:ext cx="1113276" cy="11132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5194" y="498024"/>
            <a:ext cx="2404586" cy="15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10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latin typeface="Bungee Inline" pitchFamily="2" charset="0"/>
              </a:rPr>
              <a:t>ĐẠI TIỆC ĐÓN TRĂNG</a:t>
            </a:r>
          </a:p>
        </p:txBody>
      </p:sp>
    </p:spTree>
    <p:extLst>
      <p:ext uri="{BB962C8B-B14F-4D97-AF65-F5344CB8AC3E}">
        <p14:creationId xmlns:p14="http://schemas.microsoft.com/office/powerpoint/2010/main" val="23544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1" y="371600"/>
            <a:ext cx="1290383" cy="1270141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45" y="371600"/>
            <a:ext cx="1321255" cy="1305709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51" y="371600"/>
            <a:ext cx="1300829" cy="1290587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32" y="371600"/>
            <a:ext cx="1274804" cy="1254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88" y="371600"/>
            <a:ext cx="1269612" cy="1249696"/>
          </a:xfrm>
          <a:prstGeom prst="rect">
            <a:avLst/>
          </a:prstGeom>
        </p:spPr>
      </p:pic>
      <p:pic>
        <p:nvPicPr>
          <p:cNvPr id="1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83" y="483369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nào được nhắc đến trong khổ thơ thứ 3 của bài?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4652" y="327664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Cửu Long thuộc khu vực nào nước ta?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được sử dụng trong câu “Mắt ngẩng lên trông bản đồ rực rỡ/ Như đồng hoa bỗng gặp một đêm mơ” là?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5183821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8974" y="4160844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4275" y="39258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4971" y="49026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0951" y="14975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thơ trong bài 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Cửu Long giang ta ơi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gì?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236" y="513369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1438" y="4183312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46488" y="38420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1830" y="48248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876773" y="4190352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67493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0232" y="383487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81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575" y="32978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344" y="5104875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2841" y="3345106"/>
            <a:ext cx="4933631" cy="1199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462" y="1642163"/>
            <a:ext cx="2924381" cy="265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937" y="186798"/>
            <a:ext cx="3036128" cy="241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63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3198" y="5139374"/>
            <a:ext cx="8760711" cy="2042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544" y="1539674"/>
            <a:ext cx="3583478" cy="2728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167" y="32976"/>
            <a:ext cx="2327335" cy="4235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0569" y="3521716"/>
            <a:ext cx="4695274" cy="11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6"/>
          <a:stretch/>
        </p:blipFill>
        <p:spPr>
          <a:xfrm rot="21420311">
            <a:off x="-1879600" y="1191492"/>
            <a:ext cx="13699677" cy="5167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4521" y="4856955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377761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624" y="2016297"/>
            <a:ext cx="4613751" cy="35133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8"/>
          <p:cNvSpPr/>
          <p:nvPr/>
        </p:nvSpPr>
        <p:spPr>
          <a:xfrm>
            <a:off x="8815150" y="4462150"/>
            <a:ext cx="2776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4583" y="1784799"/>
            <a:ext cx="626113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646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687" y="1824894"/>
            <a:ext cx="9424833" cy="2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4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" y="1172348"/>
            <a:ext cx="253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057400"/>
            <a:ext cx="9072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5213" y="3811726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7055" y="290944"/>
            <a:ext cx="875607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Ngày xưa ta đi học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Mười tuổi thơ nghe gió thổi mùa thu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ngẩng lên trông bản đồ rực rỡ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Như đồng hoa bỗng gặp một đêm mơ.</a:t>
            </a:r>
            <a:endParaRPr lang="en-US" sz="2400" dirty="0">
              <a:solidFill>
                <a:srgbClr val="001A33"/>
              </a:solidFill>
              <a:latin typeface="Calibri Light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Bản đồ mới tường vôi cũng mới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giáo lớn sao, thước bảng cũng lớn sao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Gậy thần tiên và cánh tay đạo sĩ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Đưa ta đi sông núi tuyệt vời.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Tim đập mạnh hồn ngây không sao hiểu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sông dài hơn hai ngàn cây số mông mênh</a:t>
            </a:r>
          </a:p>
          <a:p>
            <a:r>
              <a:rPr lang="en-US" sz="2400" dirty="0">
                <a:solidFill>
                  <a:srgbClr val="001A33"/>
                </a:solidFill>
                <a:latin typeface="Calibri Light"/>
              </a:rPr>
              <a:t>…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lao đá đổ</a:t>
            </a:r>
            <a:endParaRPr lang="en-US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Lan hoang dứa mật thông nhựa lên hương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trưa hè ngun ngút nắng Trường Sơn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7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8533</TotalTime>
  <Words>1937</Words>
  <Application>Microsoft Office PowerPoint</Application>
  <PresentationFormat>Widescreen</PresentationFormat>
  <Paragraphs>233</Paragraphs>
  <Slides>39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微软雅黑</vt:lpstr>
      <vt:lpstr>Arial</vt:lpstr>
      <vt:lpstr>Bungee Inline</vt:lpstr>
      <vt:lpstr>Calibri</vt:lpstr>
      <vt:lpstr>Calibri Light</vt:lpstr>
      <vt:lpstr>Fredoka One</vt:lpstr>
      <vt:lpstr>Times New Roman</vt:lpstr>
      <vt:lpstr>3_Office Theme</vt:lpstr>
      <vt:lpstr>6_Office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ductam1220@gmail.com</cp:lastModifiedBy>
  <cp:revision>3153</cp:revision>
  <dcterms:created xsi:type="dcterms:W3CDTF">2022-02-10T03:12:31Z</dcterms:created>
  <dcterms:modified xsi:type="dcterms:W3CDTF">2023-12-27T04:04:51Z</dcterms:modified>
</cp:coreProperties>
</file>