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71" r:id="rId2"/>
    <p:sldId id="256" r:id="rId3"/>
    <p:sldId id="272" r:id="rId4"/>
    <p:sldId id="257" r:id="rId5"/>
    <p:sldId id="265" r:id="rId6"/>
    <p:sldId id="266" r:id="rId7"/>
    <p:sldId id="274" r:id="rId8"/>
    <p:sldId id="269" r:id="rId9"/>
    <p:sldId id="267" r:id="rId10"/>
    <p:sldId id="275" r:id="rId11"/>
    <p:sldId id="270" r:id="rId12"/>
    <p:sldId id="268" r:id="rId13"/>
    <p:sldId id="261" r:id="rId14"/>
    <p:sldId id="258" r:id="rId15"/>
    <p:sldId id="276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872" autoAdjust="0"/>
  </p:normalViewPr>
  <p:slideViewPr>
    <p:cSldViewPr>
      <p:cViewPr varScale="1">
        <p:scale>
          <a:sx n="38" d="100"/>
          <a:sy n="38" d="100"/>
        </p:scale>
        <p:origin x="102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B86720-E52B-41DC-A223-30F9224DC897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7A2B37E-60EA-4840-8178-23B997ADF9FC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971703BD-60B8-4F2C-A439-79F46D263927}" type="parTrans" cxnId="{83AAEACB-ADCF-4DAF-AB27-81C50C37BEC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FA1770-23B8-42AF-A237-2DA42030D363}" type="sibTrans" cxnId="{83AAEACB-ADCF-4DAF-AB27-81C50C37BECB}">
      <dgm:prSet custT="1"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7EE1C7-EA11-4468-8CD5-AC15E0AF1C35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BFC434-AA94-4038-AA89-3711A1035AB7}" type="parTrans" cxnId="{463D1C6B-3DBA-4397-8C23-B02C357595A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EC453-BC13-4DF9-BB0B-B27CBA836694}" type="sibTrans" cxnId="{463D1C6B-3DBA-4397-8C23-B02C357595A6}">
      <dgm:prSet custT="1"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77DBC5-8A56-4144-AF7C-9EF39D4A04F7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D07EC7-C781-49DF-8C35-4D774E90577F}" type="parTrans" cxnId="{34D5C0D0-8A41-47C7-9F14-F79F298E4CD7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7C4E86-F701-49ED-9F51-5B6EFF1410FA}" type="sibTrans" cxnId="{34D5C0D0-8A41-47C7-9F14-F79F298E4CD7}">
      <dgm:prSet custT="1"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8FC4D3-DBFA-4525-B0F9-2847E44FA9CC}" type="pres">
      <dgm:prSet presAssocID="{14B86720-E52B-41DC-A223-30F9224DC897}" presName="cycle" presStyleCnt="0">
        <dgm:presLayoutVars>
          <dgm:dir/>
          <dgm:resizeHandles val="exact"/>
        </dgm:presLayoutVars>
      </dgm:prSet>
      <dgm:spPr/>
    </dgm:pt>
    <dgm:pt modelId="{63C0396A-CF7B-4C99-AA7C-C853E74200FF}" type="pres">
      <dgm:prSet presAssocID="{C7A2B37E-60EA-4840-8178-23B997ADF9FC}" presName="node" presStyleLbl="node1" presStyleIdx="0" presStyleCnt="3">
        <dgm:presLayoutVars>
          <dgm:bulletEnabled val="1"/>
        </dgm:presLayoutVars>
      </dgm:prSet>
      <dgm:spPr/>
    </dgm:pt>
    <dgm:pt modelId="{976120B0-BD26-4178-A43E-879BAFBE94FD}" type="pres">
      <dgm:prSet presAssocID="{A5FA1770-23B8-42AF-A237-2DA42030D363}" presName="sibTrans" presStyleLbl="sibTrans2D1" presStyleIdx="0" presStyleCnt="3"/>
      <dgm:spPr/>
    </dgm:pt>
    <dgm:pt modelId="{5EA2FC9B-78C8-445F-8D5F-07064FD078D9}" type="pres">
      <dgm:prSet presAssocID="{A5FA1770-23B8-42AF-A237-2DA42030D363}" presName="connectorText" presStyleLbl="sibTrans2D1" presStyleIdx="0" presStyleCnt="3"/>
      <dgm:spPr/>
    </dgm:pt>
    <dgm:pt modelId="{02A937F7-B87D-456F-939B-E85457AFDE71}" type="pres">
      <dgm:prSet presAssocID="{CE7EE1C7-EA11-4468-8CD5-AC15E0AF1C35}" presName="node" presStyleLbl="node1" presStyleIdx="1" presStyleCnt="3">
        <dgm:presLayoutVars>
          <dgm:bulletEnabled val="1"/>
        </dgm:presLayoutVars>
      </dgm:prSet>
      <dgm:spPr/>
    </dgm:pt>
    <dgm:pt modelId="{87A87C59-458B-4675-B87F-30B329837923}" type="pres">
      <dgm:prSet presAssocID="{C26EC453-BC13-4DF9-BB0B-B27CBA836694}" presName="sibTrans" presStyleLbl="sibTrans2D1" presStyleIdx="1" presStyleCnt="3"/>
      <dgm:spPr/>
    </dgm:pt>
    <dgm:pt modelId="{E04F84E0-90FF-44DE-A4E8-DDD988FACD2C}" type="pres">
      <dgm:prSet presAssocID="{C26EC453-BC13-4DF9-BB0B-B27CBA836694}" presName="connectorText" presStyleLbl="sibTrans2D1" presStyleIdx="1" presStyleCnt="3"/>
      <dgm:spPr/>
    </dgm:pt>
    <dgm:pt modelId="{79DECE80-904D-482C-B2AB-A5E3BAFE0B1B}" type="pres">
      <dgm:prSet presAssocID="{A077DBC5-8A56-4144-AF7C-9EF39D4A04F7}" presName="node" presStyleLbl="node1" presStyleIdx="2" presStyleCnt="3">
        <dgm:presLayoutVars>
          <dgm:bulletEnabled val="1"/>
        </dgm:presLayoutVars>
      </dgm:prSet>
      <dgm:spPr/>
    </dgm:pt>
    <dgm:pt modelId="{432A87A8-A220-4086-8742-F3C065A050C0}" type="pres">
      <dgm:prSet presAssocID="{FC7C4E86-F701-49ED-9F51-5B6EFF1410FA}" presName="sibTrans" presStyleLbl="sibTrans2D1" presStyleIdx="2" presStyleCnt="3"/>
      <dgm:spPr/>
    </dgm:pt>
    <dgm:pt modelId="{8E20384E-F0F9-4A27-A373-1BCE8B4033C2}" type="pres">
      <dgm:prSet presAssocID="{FC7C4E86-F701-49ED-9F51-5B6EFF1410FA}" presName="connectorText" presStyleLbl="sibTrans2D1" presStyleIdx="2" presStyleCnt="3"/>
      <dgm:spPr/>
    </dgm:pt>
  </dgm:ptLst>
  <dgm:cxnLst>
    <dgm:cxn modelId="{0CE17148-E89E-4238-BD14-C9D235E29BF6}" type="presOf" srcId="{A5FA1770-23B8-42AF-A237-2DA42030D363}" destId="{976120B0-BD26-4178-A43E-879BAFBE94FD}" srcOrd="0" destOrd="0" presId="urn:microsoft.com/office/officeart/2005/8/layout/cycle2"/>
    <dgm:cxn modelId="{463D1C6B-3DBA-4397-8C23-B02C357595A6}" srcId="{14B86720-E52B-41DC-A223-30F9224DC897}" destId="{CE7EE1C7-EA11-4468-8CD5-AC15E0AF1C35}" srcOrd="1" destOrd="0" parTransId="{BBBFC434-AA94-4038-AA89-3711A1035AB7}" sibTransId="{C26EC453-BC13-4DF9-BB0B-B27CBA836694}"/>
    <dgm:cxn modelId="{FFC6C17B-A234-4D95-AD63-455747C30148}" type="presOf" srcId="{C26EC453-BC13-4DF9-BB0B-B27CBA836694}" destId="{87A87C59-458B-4675-B87F-30B329837923}" srcOrd="0" destOrd="0" presId="urn:microsoft.com/office/officeart/2005/8/layout/cycle2"/>
    <dgm:cxn modelId="{EB836783-BA7E-4449-93CD-80A892662B34}" type="presOf" srcId="{14B86720-E52B-41DC-A223-30F9224DC897}" destId="{BD8FC4D3-DBFA-4525-B0F9-2847E44FA9CC}" srcOrd="0" destOrd="0" presId="urn:microsoft.com/office/officeart/2005/8/layout/cycle2"/>
    <dgm:cxn modelId="{B74C3795-10C0-4A90-83AF-7A5D5990C3C6}" type="presOf" srcId="{A077DBC5-8A56-4144-AF7C-9EF39D4A04F7}" destId="{79DECE80-904D-482C-B2AB-A5E3BAFE0B1B}" srcOrd="0" destOrd="0" presId="urn:microsoft.com/office/officeart/2005/8/layout/cycle2"/>
    <dgm:cxn modelId="{3D6DF39F-CF1F-477B-8709-8E670A3D993A}" type="presOf" srcId="{A5FA1770-23B8-42AF-A237-2DA42030D363}" destId="{5EA2FC9B-78C8-445F-8D5F-07064FD078D9}" srcOrd="1" destOrd="0" presId="urn:microsoft.com/office/officeart/2005/8/layout/cycle2"/>
    <dgm:cxn modelId="{262503C1-3CC7-4339-B3DF-30840A731C26}" type="presOf" srcId="{C7A2B37E-60EA-4840-8178-23B997ADF9FC}" destId="{63C0396A-CF7B-4C99-AA7C-C853E74200FF}" srcOrd="0" destOrd="0" presId="urn:microsoft.com/office/officeart/2005/8/layout/cycle2"/>
    <dgm:cxn modelId="{83AAEACB-ADCF-4DAF-AB27-81C50C37BECB}" srcId="{14B86720-E52B-41DC-A223-30F9224DC897}" destId="{C7A2B37E-60EA-4840-8178-23B997ADF9FC}" srcOrd="0" destOrd="0" parTransId="{971703BD-60B8-4F2C-A439-79F46D263927}" sibTransId="{A5FA1770-23B8-42AF-A237-2DA42030D363}"/>
    <dgm:cxn modelId="{34D5C0D0-8A41-47C7-9F14-F79F298E4CD7}" srcId="{14B86720-E52B-41DC-A223-30F9224DC897}" destId="{A077DBC5-8A56-4144-AF7C-9EF39D4A04F7}" srcOrd="2" destOrd="0" parTransId="{A9D07EC7-C781-49DF-8C35-4D774E90577F}" sibTransId="{FC7C4E86-F701-49ED-9F51-5B6EFF1410FA}"/>
    <dgm:cxn modelId="{3178E6D1-46B5-4FB4-A63D-6E6D7BF2156E}" type="presOf" srcId="{FC7C4E86-F701-49ED-9F51-5B6EFF1410FA}" destId="{432A87A8-A220-4086-8742-F3C065A050C0}" srcOrd="0" destOrd="0" presId="urn:microsoft.com/office/officeart/2005/8/layout/cycle2"/>
    <dgm:cxn modelId="{76323FD9-5E91-43E9-84BD-B465968F44F2}" type="presOf" srcId="{CE7EE1C7-EA11-4468-8CD5-AC15E0AF1C35}" destId="{02A937F7-B87D-456F-939B-E85457AFDE71}" srcOrd="0" destOrd="0" presId="urn:microsoft.com/office/officeart/2005/8/layout/cycle2"/>
    <dgm:cxn modelId="{EBAF5BE4-7662-4431-8AF1-8F024A2BDD10}" type="presOf" srcId="{C26EC453-BC13-4DF9-BB0B-B27CBA836694}" destId="{E04F84E0-90FF-44DE-A4E8-DDD988FACD2C}" srcOrd="1" destOrd="0" presId="urn:microsoft.com/office/officeart/2005/8/layout/cycle2"/>
    <dgm:cxn modelId="{293D6EFE-F6A1-435E-8E4E-62A9AB26E915}" type="presOf" srcId="{FC7C4E86-F701-49ED-9F51-5B6EFF1410FA}" destId="{8E20384E-F0F9-4A27-A373-1BCE8B4033C2}" srcOrd="1" destOrd="0" presId="urn:microsoft.com/office/officeart/2005/8/layout/cycle2"/>
    <dgm:cxn modelId="{9E0C2560-769D-4927-989C-588CA0787B77}" type="presParOf" srcId="{BD8FC4D3-DBFA-4525-B0F9-2847E44FA9CC}" destId="{63C0396A-CF7B-4C99-AA7C-C853E74200FF}" srcOrd="0" destOrd="0" presId="urn:microsoft.com/office/officeart/2005/8/layout/cycle2"/>
    <dgm:cxn modelId="{53FECED3-6B1B-4AB4-9126-D2D42EA39ACA}" type="presParOf" srcId="{BD8FC4D3-DBFA-4525-B0F9-2847E44FA9CC}" destId="{976120B0-BD26-4178-A43E-879BAFBE94FD}" srcOrd="1" destOrd="0" presId="urn:microsoft.com/office/officeart/2005/8/layout/cycle2"/>
    <dgm:cxn modelId="{5001FDDC-BF9D-4E55-AC66-7DD3A8EE83B6}" type="presParOf" srcId="{976120B0-BD26-4178-A43E-879BAFBE94FD}" destId="{5EA2FC9B-78C8-445F-8D5F-07064FD078D9}" srcOrd="0" destOrd="0" presId="urn:microsoft.com/office/officeart/2005/8/layout/cycle2"/>
    <dgm:cxn modelId="{8F901A11-2046-4A93-8A71-E949E0EE5062}" type="presParOf" srcId="{BD8FC4D3-DBFA-4525-B0F9-2847E44FA9CC}" destId="{02A937F7-B87D-456F-939B-E85457AFDE71}" srcOrd="2" destOrd="0" presId="urn:microsoft.com/office/officeart/2005/8/layout/cycle2"/>
    <dgm:cxn modelId="{E6D16039-5E7E-407B-BB34-1DA991C82664}" type="presParOf" srcId="{BD8FC4D3-DBFA-4525-B0F9-2847E44FA9CC}" destId="{87A87C59-458B-4675-B87F-30B329837923}" srcOrd="3" destOrd="0" presId="urn:microsoft.com/office/officeart/2005/8/layout/cycle2"/>
    <dgm:cxn modelId="{454A969A-51C5-4C93-B79E-9EDE07AC2E76}" type="presParOf" srcId="{87A87C59-458B-4675-B87F-30B329837923}" destId="{E04F84E0-90FF-44DE-A4E8-DDD988FACD2C}" srcOrd="0" destOrd="0" presId="urn:microsoft.com/office/officeart/2005/8/layout/cycle2"/>
    <dgm:cxn modelId="{6DD33007-A32A-46CF-94AB-21579AA2ABA1}" type="presParOf" srcId="{BD8FC4D3-DBFA-4525-B0F9-2847E44FA9CC}" destId="{79DECE80-904D-482C-B2AB-A5E3BAFE0B1B}" srcOrd="4" destOrd="0" presId="urn:microsoft.com/office/officeart/2005/8/layout/cycle2"/>
    <dgm:cxn modelId="{95AA41F4-AFC5-47DC-B4F8-7A0FB357D262}" type="presParOf" srcId="{BD8FC4D3-DBFA-4525-B0F9-2847E44FA9CC}" destId="{432A87A8-A220-4086-8742-F3C065A050C0}" srcOrd="5" destOrd="0" presId="urn:microsoft.com/office/officeart/2005/8/layout/cycle2"/>
    <dgm:cxn modelId="{2CA0AC3F-10BF-45DC-BC93-6E3D4A6CEA18}" type="presParOf" srcId="{432A87A8-A220-4086-8742-F3C065A050C0}" destId="{8E20384E-F0F9-4A27-A373-1BCE8B4033C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846DE9-4D15-40E2-A8A3-261EC743569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9CF17F-849D-4146-A1F2-0A918E82F5E1}">
      <dgm:prSet phldrT="[Text]" custT="1"/>
      <dgm:spPr/>
      <dgm:t>
        <a:bodyPr/>
        <a:lstStyle/>
        <a:p>
          <a:pPr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nay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E20B7A33-5EC5-4E1E-B613-9394C312475A}" type="parTrans" cxnId="{9A62F953-23C0-47F7-A652-B6B452C98D8F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A5B093-A69E-44A0-83BB-50C7BEF6F956}" type="sibTrans" cxnId="{9A62F953-23C0-47F7-A652-B6B452C98D8F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BC67B2-6375-4F90-8C81-9FCC647C7C31}">
      <dgm:prSet phldrT="[Text]" custT="1"/>
      <dgm:spPr/>
      <dgm:t>
        <a:bodyPr/>
        <a:lstStyle/>
        <a:p>
          <a:pPr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D34C628A-7F08-4BC3-A8CF-405FA69CE614}" type="parTrans" cxnId="{F52483B7-5B97-4F2C-A065-D86EEE63C5D1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E74626-8906-4727-B24E-BCA5C7F61031}" type="sibTrans" cxnId="{F52483B7-5B97-4F2C-A065-D86EEE63C5D1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7CB108-0624-4077-9245-1F45EF35AA70}">
      <dgm:prSet phldrT="[Text]" custT="1"/>
      <dgm:spPr/>
      <dgm:t>
        <a:bodyPr/>
        <a:lstStyle/>
        <a:p>
          <a:pPr>
            <a:buFontTx/>
            <a:buChar char="-"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dắt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khả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,…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B4DDBD2F-5C33-4E89-A5B0-C9CBCAF44F34}" type="parTrans" cxnId="{2AFF6C60-A8A8-4042-B3FD-B5D76872891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4466C-EA28-4F91-9207-C03F653FFEC2}" type="sibTrans" cxnId="{2AFF6C60-A8A8-4042-B3FD-B5D76872891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258D41-264E-43AD-8512-F12FA671AEC1}">
      <dgm:prSet phldrT="[Text]" custT="1"/>
      <dgm:spPr/>
      <dgm:t>
        <a:bodyPr/>
        <a:lstStyle/>
        <a:p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sung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1A42E762-7824-49E5-B55A-33A89C986F6A}" type="parTrans" cxnId="{8FAE5D0F-D421-4CAA-91CA-DF992CF808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D6BDFB-17E5-4996-ACE0-C2628F4215D3}" type="sibTrans" cxnId="{8FAE5D0F-D421-4CAA-91CA-DF992CF808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E4FAEF-86C5-4B2A-9B5C-E1AE659034E5}" type="pres">
      <dgm:prSet presAssocID="{06846DE9-4D15-40E2-A8A3-261EC7435699}" presName="Name0" presStyleCnt="0">
        <dgm:presLayoutVars>
          <dgm:chMax val="7"/>
          <dgm:chPref val="7"/>
          <dgm:dir/>
        </dgm:presLayoutVars>
      </dgm:prSet>
      <dgm:spPr/>
    </dgm:pt>
    <dgm:pt modelId="{9D960336-0369-4E69-B480-A5C48FE43A18}" type="pres">
      <dgm:prSet presAssocID="{06846DE9-4D15-40E2-A8A3-261EC7435699}" presName="Name1" presStyleCnt="0"/>
      <dgm:spPr/>
    </dgm:pt>
    <dgm:pt modelId="{DDA6CF73-8D0C-4F42-A14A-A9348C1EFCC3}" type="pres">
      <dgm:prSet presAssocID="{06846DE9-4D15-40E2-A8A3-261EC7435699}" presName="cycle" presStyleCnt="0"/>
      <dgm:spPr/>
    </dgm:pt>
    <dgm:pt modelId="{061C4C21-BD78-4EF3-9ADC-CF90E839B09A}" type="pres">
      <dgm:prSet presAssocID="{06846DE9-4D15-40E2-A8A3-261EC7435699}" presName="srcNode" presStyleLbl="node1" presStyleIdx="0" presStyleCnt="4"/>
      <dgm:spPr/>
    </dgm:pt>
    <dgm:pt modelId="{1123D618-5D97-4A27-8FDA-4649920EFCB8}" type="pres">
      <dgm:prSet presAssocID="{06846DE9-4D15-40E2-A8A3-261EC7435699}" presName="conn" presStyleLbl="parChTrans1D2" presStyleIdx="0" presStyleCnt="1"/>
      <dgm:spPr/>
    </dgm:pt>
    <dgm:pt modelId="{51B5A5E1-55C1-4805-9A2F-CBC80D8964A4}" type="pres">
      <dgm:prSet presAssocID="{06846DE9-4D15-40E2-A8A3-261EC7435699}" presName="extraNode" presStyleLbl="node1" presStyleIdx="0" presStyleCnt="4"/>
      <dgm:spPr/>
    </dgm:pt>
    <dgm:pt modelId="{F30E951E-787F-4162-9576-F220EE42EC14}" type="pres">
      <dgm:prSet presAssocID="{06846DE9-4D15-40E2-A8A3-261EC7435699}" presName="dstNode" presStyleLbl="node1" presStyleIdx="0" presStyleCnt="4"/>
      <dgm:spPr/>
    </dgm:pt>
    <dgm:pt modelId="{594A0CE9-3F82-450B-A91F-38502C8BCA9C}" type="pres">
      <dgm:prSet presAssocID="{AC9CF17F-849D-4146-A1F2-0A918E82F5E1}" presName="text_1" presStyleLbl="node1" presStyleIdx="0" presStyleCnt="4">
        <dgm:presLayoutVars>
          <dgm:bulletEnabled val="1"/>
        </dgm:presLayoutVars>
      </dgm:prSet>
      <dgm:spPr/>
    </dgm:pt>
    <dgm:pt modelId="{CCC1001F-61C8-4434-A084-094983FF33B9}" type="pres">
      <dgm:prSet presAssocID="{AC9CF17F-849D-4146-A1F2-0A918E82F5E1}" presName="accent_1" presStyleCnt="0"/>
      <dgm:spPr/>
    </dgm:pt>
    <dgm:pt modelId="{E95DC045-57FF-49B0-957A-CFEF600A0F92}" type="pres">
      <dgm:prSet presAssocID="{AC9CF17F-849D-4146-A1F2-0A918E82F5E1}" presName="accentRepeatNode" presStyleLbl="solidFgAcc1" presStyleIdx="0" presStyleCnt="4"/>
      <dgm:spPr/>
    </dgm:pt>
    <dgm:pt modelId="{4BFAE9CF-307D-4541-8FFE-932DD2AD0AC3}" type="pres">
      <dgm:prSet presAssocID="{38BC67B2-6375-4F90-8C81-9FCC647C7C31}" presName="text_2" presStyleLbl="node1" presStyleIdx="1" presStyleCnt="4">
        <dgm:presLayoutVars>
          <dgm:bulletEnabled val="1"/>
        </dgm:presLayoutVars>
      </dgm:prSet>
      <dgm:spPr/>
    </dgm:pt>
    <dgm:pt modelId="{48BFB0A5-0627-4825-AE90-50092D8A6CA9}" type="pres">
      <dgm:prSet presAssocID="{38BC67B2-6375-4F90-8C81-9FCC647C7C31}" presName="accent_2" presStyleCnt="0"/>
      <dgm:spPr/>
    </dgm:pt>
    <dgm:pt modelId="{C2A1130C-DD97-4F9A-BD8E-C519449C3373}" type="pres">
      <dgm:prSet presAssocID="{38BC67B2-6375-4F90-8C81-9FCC647C7C31}" presName="accentRepeatNode" presStyleLbl="solidFgAcc1" presStyleIdx="1" presStyleCnt="4"/>
      <dgm:spPr/>
    </dgm:pt>
    <dgm:pt modelId="{34086A4F-7D7F-4EA4-AB20-399758840F92}" type="pres">
      <dgm:prSet presAssocID="{097CB108-0624-4077-9245-1F45EF35AA70}" presName="text_3" presStyleLbl="node1" presStyleIdx="2" presStyleCnt="4">
        <dgm:presLayoutVars>
          <dgm:bulletEnabled val="1"/>
        </dgm:presLayoutVars>
      </dgm:prSet>
      <dgm:spPr/>
    </dgm:pt>
    <dgm:pt modelId="{914D6944-01D6-4628-A973-258F14A644AB}" type="pres">
      <dgm:prSet presAssocID="{097CB108-0624-4077-9245-1F45EF35AA70}" presName="accent_3" presStyleCnt="0"/>
      <dgm:spPr/>
    </dgm:pt>
    <dgm:pt modelId="{4D22EF7F-7E8E-44AD-8B16-0845DCE68FAF}" type="pres">
      <dgm:prSet presAssocID="{097CB108-0624-4077-9245-1F45EF35AA70}" presName="accentRepeatNode" presStyleLbl="solidFgAcc1" presStyleIdx="2" presStyleCnt="4"/>
      <dgm:spPr/>
    </dgm:pt>
    <dgm:pt modelId="{F2090ED7-C4AF-40FF-8A2E-5A030E819006}" type="pres">
      <dgm:prSet presAssocID="{8E258D41-264E-43AD-8512-F12FA671AEC1}" presName="text_4" presStyleLbl="node1" presStyleIdx="3" presStyleCnt="4">
        <dgm:presLayoutVars>
          <dgm:bulletEnabled val="1"/>
        </dgm:presLayoutVars>
      </dgm:prSet>
      <dgm:spPr/>
    </dgm:pt>
    <dgm:pt modelId="{FA5B998B-8C64-4B28-8663-34E5B8272F31}" type="pres">
      <dgm:prSet presAssocID="{8E258D41-264E-43AD-8512-F12FA671AEC1}" presName="accent_4" presStyleCnt="0"/>
      <dgm:spPr/>
    </dgm:pt>
    <dgm:pt modelId="{89E06D9A-D0C8-45FC-8FB1-0CD024BC4F22}" type="pres">
      <dgm:prSet presAssocID="{8E258D41-264E-43AD-8512-F12FA671AEC1}" presName="accentRepeatNode" presStyleLbl="solidFgAcc1" presStyleIdx="3" presStyleCnt="4"/>
      <dgm:spPr/>
    </dgm:pt>
  </dgm:ptLst>
  <dgm:cxnLst>
    <dgm:cxn modelId="{8FAE5D0F-D421-4CAA-91CA-DF992CF808F6}" srcId="{06846DE9-4D15-40E2-A8A3-261EC7435699}" destId="{8E258D41-264E-43AD-8512-F12FA671AEC1}" srcOrd="3" destOrd="0" parTransId="{1A42E762-7824-49E5-B55A-33A89C986F6A}" sibTransId="{FDD6BDFB-17E5-4996-ACE0-C2628F4215D3}"/>
    <dgm:cxn modelId="{B52FA733-EA1C-4455-8B9A-6E30A68418D2}" type="presOf" srcId="{78A5B093-A69E-44A0-83BB-50C7BEF6F956}" destId="{1123D618-5D97-4A27-8FDA-4649920EFCB8}" srcOrd="0" destOrd="0" presId="urn:microsoft.com/office/officeart/2008/layout/VerticalCurvedList"/>
    <dgm:cxn modelId="{B76E665F-6077-46C2-8E25-2BDF485E2E53}" type="presOf" srcId="{AC9CF17F-849D-4146-A1F2-0A918E82F5E1}" destId="{594A0CE9-3F82-450B-A91F-38502C8BCA9C}" srcOrd="0" destOrd="0" presId="urn:microsoft.com/office/officeart/2008/layout/VerticalCurvedList"/>
    <dgm:cxn modelId="{2AFF6C60-A8A8-4042-B3FD-B5D768728914}" srcId="{06846DE9-4D15-40E2-A8A3-261EC7435699}" destId="{097CB108-0624-4077-9245-1F45EF35AA70}" srcOrd="2" destOrd="0" parTransId="{B4DDBD2F-5C33-4E89-A5B0-C9CBCAF44F34}" sibTransId="{5004466C-EA28-4F91-9207-C03F653FFEC2}"/>
    <dgm:cxn modelId="{E9C76B4B-804E-4749-A6C4-436ABFF56F45}" type="presOf" srcId="{38BC67B2-6375-4F90-8C81-9FCC647C7C31}" destId="{4BFAE9CF-307D-4541-8FFE-932DD2AD0AC3}" srcOrd="0" destOrd="0" presId="urn:microsoft.com/office/officeart/2008/layout/VerticalCurvedList"/>
    <dgm:cxn modelId="{9225444C-44C2-4373-8C2C-05628600392E}" type="presOf" srcId="{06846DE9-4D15-40E2-A8A3-261EC7435699}" destId="{2AE4FAEF-86C5-4B2A-9B5C-E1AE659034E5}" srcOrd="0" destOrd="0" presId="urn:microsoft.com/office/officeart/2008/layout/VerticalCurvedList"/>
    <dgm:cxn modelId="{9A62F953-23C0-47F7-A652-B6B452C98D8F}" srcId="{06846DE9-4D15-40E2-A8A3-261EC7435699}" destId="{AC9CF17F-849D-4146-A1F2-0A918E82F5E1}" srcOrd="0" destOrd="0" parTransId="{E20B7A33-5EC5-4E1E-B613-9394C312475A}" sibTransId="{78A5B093-A69E-44A0-83BB-50C7BEF6F956}"/>
    <dgm:cxn modelId="{3429885A-F7CA-4274-A0B5-0DDE9F4F8DEC}" type="presOf" srcId="{097CB108-0624-4077-9245-1F45EF35AA70}" destId="{34086A4F-7D7F-4EA4-AB20-399758840F92}" srcOrd="0" destOrd="0" presId="urn:microsoft.com/office/officeart/2008/layout/VerticalCurvedList"/>
    <dgm:cxn modelId="{03AADCA7-DDD1-4926-B58D-DBECFFFB544D}" type="presOf" srcId="{8E258D41-264E-43AD-8512-F12FA671AEC1}" destId="{F2090ED7-C4AF-40FF-8A2E-5A030E819006}" srcOrd="0" destOrd="0" presId="urn:microsoft.com/office/officeart/2008/layout/VerticalCurvedList"/>
    <dgm:cxn modelId="{F52483B7-5B97-4F2C-A065-D86EEE63C5D1}" srcId="{06846DE9-4D15-40E2-A8A3-261EC7435699}" destId="{38BC67B2-6375-4F90-8C81-9FCC647C7C31}" srcOrd="1" destOrd="0" parTransId="{D34C628A-7F08-4BC3-A8CF-405FA69CE614}" sibTransId="{17E74626-8906-4727-B24E-BCA5C7F61031}"/>
    <dgm:cxn modelId="{D6908781-DADE-4969-B3AC-D26B3A226CAE}" type="presParOf" srcId="{2AE4FAEF-86C5-4B2A-9B5C-E1AE659034E5}" destId="{9D960336-0369-4E69-B480-A5C48FE43A18}" srcOrd="0" destOrd="0" presId="urn:microsoft.com/office/officeart/2008/layout/VerticalCurvedList"/>
    <dgm:cxn modelId="{4FDF983A-53E5-4977-8CCD-6899BD81E849}" type="presParOf" srcId="{9D960336-0369-4E69-B480-A5C48FE43A18}" destId="{DDA6CF73-8D0C-4F42-A14A-A9348C1EFCC3}" srcOrd="0" destOrd="0" presId="urn:microsoft.com/office/officeart/2008/layout/VerticalCurvedList"/>
    <dgm:cxn modelId="{40A44657-7C77-4C05-870E-D494677FC0EB}" type="presParOf" srcId="{DDA6CF73-8D0C-4F42-A14A-A9348C1EFCC3}" destId="{061C4C21-BD78-4EF3-9ADC-CF90E839B09A}" srcOrd="0" destOrd="0" presId="urn:microsoft.com/office/officeart/2008/layout/VerticalCurvedList"/>
    <dgm:cxn modelId="{62D0DF9F-CA0D-458A-AF2B-32CCC4AE4F06}" type="presParOf" srcId="{DDA6CF73-8D0C-4F42-A14A-A9348C1EFCC3}" destId="{1123D618-5D97-4A27-8FDA-4649920EFCB8}" srcOrd="1" destOrd="0" presId="urn:microsoft.com/office/officeart/2008/layout/VerticalCurvedList"/>
    <dgm:cxn modelId="{40E109F9-C7F2-4EE7-9D75-25D0D767F726}" type="presParOf" srcId="{DDA6CF73-8D0C-4F42-A14A-A9348C1EFCC3}" destId="{51B5A5E1-55C1-4805-9A2F-CBC80D8964A4}" srcOrd="2" destOrd="0" presId="urn:microsoft.com/office/officeart/2008/layout/VerticalCurvedList"/>
    <dgm:cxn modelId="{4C667B16-54EA-4B89-BB36-9484D130C885}" type="presParOf" srcId="{DDA6CF73-8D0C-4F42-A14A-A9348C1EFCC3}" destId="{F30E951E-787F-4162-9576-F220EE42EC14}" srcOrd="3" destOrd="0" presId="urn:microsoft.com/office/officeart/2008/layout/VerticalCurvedList"/>
    <dgm:cxn modelId="{2E5990A1-EEBF-4D58-9CE2-3102EBF4F923}" type="presParOf" srcId="{9D960336-0369-4E69-B480-A5C48FE43A18}" destId="{594A0CE9-3F82-450B-A91F-38502C8BCA9C}" srcOrd="1" destOrd="0" presId="urn:microsoft.com/office/officeart/2008/layout/VerticalCurvedList"/>
    <dgm:cxn modelId="{96254B5A-8CC4-4B6B-B437-87F288AD09CE}" type="presParOf" srcId="{9D960336-0369-4E69-B480-A5C48FE43A18}" destId="{CCC1001F-61C8-4434-A084-094983FF33B9}" srcOrd="2" destOrd="0" presId="urn:microsoft.com/office/officeart/2008/layout/VerticalCurvedList"/>
    <dgm:cxn modelId="{98818194-9998-4B88-9122-9387471EA8E2}" type="presParOf" srcId="{CCC1001F-61C8-4434-A084-094983FF33B9}" destId="{E95DC045-57FF-49B0-957A-CFEF600A0F92}" srcOrd="0" destOrd="0" presId="urn:microsoft.com/office/officeart/2008/layout/VerticalCurvedList"/>
    <dgm:cxn modelId="{0333A150-2169-49CC-BD7A-94B4A6B1C7F4}" type="presParOf" srcId="{9D960336-0369-4E69-B480-A5C48FE43A18}" destId="{4BFAE9CF-307D-4541-8FFE-932DD2AD0AC3}" srcOrd="3" destOrd="0" presId="urn:microsoft.com/office/officeart/2008/layout/VerticalCurvedList"/>
    <dgm:cxn modelId="{82C28168-6814-4E77-8314-94D062024709}" type="presParOf" srcId="{9D960336-0369-4E69-B480-A5C48FE43A18}" destId="{48BFB0A5-0627-4825-AE90-50092D8A6CA9}" srcOrd="4" destOrd="0" presId="urn:microsoft.com/office/officeart/2008/layout/VerticalCurvedList"/>
    <dgm:cxn modelId="{0D57126D-BA44-49B5-AA84-E49D5C3E330D}" type="presParOf" srcId="{48BFB0A5-0627-4825-AE90-50092D8A6CA9}" destId="{C2A1130C-DD97-4F9A-BD8E-C519449C3373}" srcOrd="0" destOrd="0" presId="urn:microsoft.com/office/officeart/2008/layout/VerticalCurvedList"/>
    <dgm:cxn modelId="{08AA1695-A1AC-4F01-AACB-0ECE446446D2}" type="presParOf" srcId="{9D960336-0369-4E69-B480-A5C48FE43A18}" destId="{34086A4F-7D7F-4EA4-AB20-399758840F92}" srcOrd="5" destOrd="0" presId="urn:microsoft.com/office/officeart/2008/layout/VerticalCurvedList"/>
    <dgm:cxn modelId="{26B26A31-50B9-40D8-9BEF-875EB6687EF2}" type="presParOf" srcId="{9D960336-0369-4E69-B480-A5C48FE43A18}" destId="{914D6944-01D6-4628-A973-258F14A644AB}" srcOrd="6" destOrd="0" presId="urn:microsoft.com/office/officeart/2008/layout/VerticalCurvedList"/>
    <dgm:cxn modelId="{686CFAEA-7A73-4B85-A69A-65D1E7010434}" type="presParOf" srcId="{914D6944-01D6-4628-A973-258F14A644AB}" destId="{4D22EF7F-7E8E-44AD-8B16-0845DCE68FAF}" srcOrd="0" destOrd="0" presId="urn:microsoft.com/office/officeart/2008/layout/VerticalCurvedList"/>
    <dgm:cxn modelId="{80CC0DBE-FBA3-4F4E-B7D0-7325995F7D55}" type="presParOf" srcId="{9D960336-0369-4E69-B480-A5C48FE43A18}" destId="{F2090ED7-C4AF-40FF-8A2E-5A030E819006}" srcOrd="7" destOrd="0" presId="urn:microsoft.com/office/officeart/2008/layout/VerticalCurvedList"/>
    <dgm:cxn modelId="{8A93628E-22D0-4FD3-B757-73DDD6B49F48}" type="presParOf" srcId="{9D960336-0369-4E69-B480-A5C48FE43A18}" destId="{FA5B998B-8C64-4B28-8663-34E5B8272F31}" srcOrd="8" destOrd="0" presId="urn:microsoft.com/office/officeart/2008/layout/VerticalCurvedList"/>
    <dgm:cxn modelId="{90069BC9-397F-427B-8FA5-21DADA91A53B}" type="presParOf" srcId="{FA5B998B-8C64-4B28-8663-34E5B8272F31}" destId="{89E06D9A-D0C8-45FC-8FB1-0CD024BC4F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0396A-CF7B-4C99-AA7C-C853E74200FF}">
      <dsp:nvSpPr>
        <dsp:cNvPr id="0" name=""/>
        <dsp:cNvSpPr/>
      </dsp:nvSpPr>
      <dsp:spPr>
        <a:xfrm>
          <a:off x="2379761" y="1006146"/>
          <a:ext cx="3165276" cy="31652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2843305" y="1469690"/>
        <a:ext cx="2238188" cy="2238188"/>
      </dsp:txXfrm>
    </dsp:sp>
    <dsp:sp modelId="{976120B0-BD26-4178-A43E-879BAFBE94FD}">
      <dsp:nvSpPr>
        <dsp:cNvPr id="0" name=""/>
        <dsp:cNvSpPr/>
      </dsp:nvSpPr>
      <dsp:spPr>
        <a:xfrm rot="3600000">
          <a:off x="4717927" y="4093395"/>
          <a:ext cx="843092" cy="1068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1159" y="4197530"/>
        <a:ext cx="590164" cy="640968"/>
      </dsp:txXfrm>
    </dsp:sp>
    <dsp:sp modelId="{02A937F7-B87D-456F-939B-E85457AFDE71}">
      <dsp:nvSpPr>
        <dsp:cNvPr id="0" name=""/>
        <dsp:cNvSpPr/>
      </dsp:nvSpPr>
      <dsp:spPr>
        <a:xfrm>
          <a:off x="4757769" y="5124977"/>
          <a:ext cx="3165276" cy="3165276"/>
        </a:xfrm>
        <a:prstGeom prst="ellips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21313" y="5588521"/>
        <a:ext cx="2238188" cy="2238188"/>
      </dsp:txXfrm>
    </dsp:sp>
    <dsp:sp modelId="{87A87C59-458B-4675-B87F-30B329837923}">
      <dsp:nvSpPr>
        <dsp:cNvPr id="0" name=""/>
        <dsp:cNvSpPr/>
      </dsp:nvSpPr>
      <dsp:spPr>
        <a:xfrm rot="10800000">
          <a:off x="3564715" y="6173475"/>
          <a:ext cx="843092" cy="1068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817643" y="6387131"/>
        <a:ext cx="590164" cy="640968"/>
      </dsp:txXfrm>
    </dsp:sp>
    <dsp:sp modelId="{79DECE80-904D-482C-B2AB-A5E3BAFE0B1B}">
      <dsp:nvSpPr>
        <dsp:cNvPr id="0" name=""/>
        <dsp:cNvSpPr/>
      </dsp:nvSpPr>
      <dsp:spPr>
        <a:xfrm>
          <a:off x="1753" y="5124977"/>
          <a:ext cx="3165276" cy="3165276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297" y="5588521"/>
        <a:ext cx="2238188" cy="2238188"/>
      </dsp:txXfrm>
    </dsp:sp>
    <dsp:sp modelId="{432A87A8-A220-4086-8742-F3C065A050C0}">
      <dsp:nvSpPr>
        <dsp:cNvPr id="0" name=""/>
        <dsp:cNvSpPr/>
      </dsp:nvSpPr>
      <dsp:spPr>
        <a:xfrm rot="18000000">
          <a:off x="2339919" y="4134723"/>
          <a:ext cx="843092" cy="1068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3151" y="4457900"/>
        <a:ext cx="590164" cy="6409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3D618-5D97-4A27-8FDA-4649920EFCB8}">
      <dsp:nvSpPr>
        <dsp:cNvPr id="0" name=""/>
        <dsp:cNvSpPr/>
      </dsp:nvSpPr>
      <dsp:spPr>
        <a:xfrm>
          <a:off x="-10772811" y="-1643700"/>
          <a:ext cx="12812400" cy="12812400"/>
        </a:xfrm>
        <a:prstGeom prst="blockArc">
          <a:avLst>
            <a:gd name="adj1" fmla="val 18900000"/>
            <a:gd name="adj2" fmla="val 2700000"/>
            <a:gd name="adj3" fmla="val 169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A0CE9-3F82-450B-A91F-38502C8BCA9C}">
      <dsp:nvSpPr>
        <dsp:cNvPr id="0" name=""/>
        <dsp:cNvSpPr/>
      </dsp:nvSpPr>
      <dsp:spPr>
        <a:xfrm>
          <a:off x="1066332" y="732282"/>
          <a:ext cx="16699230" cy="14653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3103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nay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1066332" y="732282"/>
        <a:ext cx="16699230" cy="1465326"/>
      </dsp:txXfrm>
    </dsp:sp>
    <dsp:sp modelId="{E95DC045-57FF-49B0-957A-CFEF600A0F92}">
      <dsp:nvSpPr>
        <dsp:cNvPr id="0" name=""/>
        <dsp:cNvSpPr/>
      </dsp:nvSpPr>
      <dsp:spPr>
        <a:xfrm>
          <a:off x="150503" y="549116"/>
          <a:ext cx="1831657" cy="1831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AE9CF-307D-4541-8FFE-932DD2AD0AC3}">
      <dsp:nvSpPr>
        <dsp:cNvPr id="0" name=""/>
        <dsp:cNvSpPr/>
      </dsp:nvSpPr>
      <dsp:spPr>
        <a:xfrm>
          <a:off x="1906437" y="2930652"/>
          <a:ext cx="15859125" cy="14653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3103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1906437" y="2930652"/>
        <a:ext cx="15859125" cy="1465326"/>
      </dsp:txXfrm>
    </dsp:sp>
    <dsp:sp modelId="{C2A1130C-DD97-4F9A-BD8E-C519449C3373}">
      <dsp:nvSpPr>
        <dsp:cNvPr id="0" name=""/>
        <dsp:cNvSpPr/>
      </dsp:nvSpPr>
      <dsp:spPr>
        <a:xfrm>
          <a:off x="990608" y="2747486"/>
          <a:ext cx="1831657" cy="1831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086A4F-7D7F-4EA4-AB20-399758840F92}">
      <dsp:nvSpPr>
        <dsp:cNvPr id="0" name=""/>
        <dsp:cNvSpPr/>
      </dsp:nvSpPr>
      <dsp:spPr>
        <a:xfrm>
          <a:off x="1906437" y="5129022"/>
          <a:ext cx="15859125" cy="14653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3103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dắt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khả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,…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1906437" y="5129022"/>
        <a:ext cx="15859125" cy="1465326"/>
      </dsp:txXfrm>
    </dsp:sp>
    <dsp:sp modelId="{4D22EF7F-7E8E-44AD-8B16-0845DCE68FAF}">
      <dsp:nvSpPr>
        <dsp:cNvPr id="0" name=""/>
        <dsp:cNvSpPr/>
      </dsp:nvSpPr>
      <dsp:spPr>
        <a:xfrm>
          <a:off x="990608" y="4945856"/>
          <a:ext cx="1831657" cy="1831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90ED7-C4AF-40FF-8A2E-5A030E819006}">
      <dsp:nvSpPr>
        <dsp:cNvPr id="0" name=""/>
        <dsp:cNvSpPr/>
      </dsp:nvSpPr>
      <dsp:spPr>
        <a:xfrm>
          <a:off x="1066332" y="7327392"/>
          <a:ext cx="16699230" cy="14653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3103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sung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1066332" y="7327392"/>
        <a:ext cx="16699230" cy="1465326"/>
      </dsp:txXfrm>
    </dsp:sp>
    <dsp:sp modelId="{89E06D9A-D0C8-45FC-8FB1-0CD024BC4F22}">
      <dsp:nvSpPr>
        <dsp:cNvPr id="0" name=""/>
        <dsp:cNvSpPr/>
      </dsp:nvSpPr>
      <dsp:spPr>
        <a:xfrm>
          <a:off x="150503" y="7144226"/>
          <a:ext cx="1831657" cy="1831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03167-8C76-4B9C-AFB7-83A7ADA25C48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84BB7-2B56-4535-AD16-E7C19150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9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Phát vấn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1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13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10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83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7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24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6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79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84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04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19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06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EC597D-38C1-A875-E7C3-FD7B3292110A}"/>
              </a:ext>
            </a:extLst>
          </p:cNvPr>
          <p:cNvSpPr txBox="1"/>
          <p:nvPr/>
        </p:nvSpPr>
        <p:spPr>
          <a:xfrm>
            <a:off x="1600200" y="2324100"/>
            <a:ext cx="13335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8BBD35E-623C-E6D4-DE04-54D65A073EB0}"/>
              </a:ext>
            </a:extLst>
          </p:cNvPr>
          <p:cNvSpPr/>
          <p:nvPr/>
        </p:nvSpPr>
        <p:spPr>
          <a:xfrm>
            <a:off x="9448800" y="5143500"/>
            <a:ext cx="8839200" cy="521208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7" y="0"/>
                </a:lnTo>
                <a:lnTo>
                  <a:pt x="5208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0357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554F1CB9-A596-0A59-5C11-D1DB361FD3D8}"/>
              </a:ext>
            </a:extLst>
          </p:cNvPr>
          <p:cNvSpPr/>
          <p:nvPr/>
        </p:nvSpPr>
        <p:spPr>
          <a:xfrm>
            <a:off x="9906000" y="2400300"/>
            <a:ext cx="9174072" cy="7696200"/>
          </a:xfrm>
          <a:custGeom>
            <a:avLst/>
            <a:gdLst/>
            <a:ahLst/>
            <a:cxnLst/>
            <a:rect l="l" t="t" r="r" b="b"/>
            <a:pathLst>
              <a:path w="5745072" h="4962306">
                <a:moveTo>
                  <a:pt x="0" y="0"/>
                </a:moveTo>
                <a:lnTo>
                  <a:pt x="5745072" y="0"/>
                </a:lnTo>
                <a:lnTo>
                  <a:pt x="5745072" y="4962306"/>
                </a:lnTo>
                <a:lnTo>
                  <a:pt x="0" y="4962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F2B01-70FE-B662-9211-31B318BE8ED1}"/>
              </a:ext>
            </a:extLst>
          </p:cNvPr>
          <p:cNvSpPr txBox="1"/>
          <p:nvPr/>
        </p:nvSpPr>
        <p:spPr>
          <a:xfrm>
            <a:off x="1295400" y="3238500"/>
            <a:ext cx="942403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lớp thành 4 nhóm </a:t>
            </a:r>
          </a:p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lần lượt chia sẻ bài nói (đã chuẩn bị trước ở nhà) trong nhóm.</a:t>
            </a:r>
          </a:p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đại diện tiêu biểu trình bày bài nói trước lớp.</a:t>
            </a:r>
          </a:p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chia sẻ: 1 phút</a:t>
            </a:r>
          </a:p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mỗi nhóm trình bày: 3 phút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35EFEDF-779F-6668-76E8-0B3EA031B5A2}"/>
              </a:ext>
            </a:extLst>
          </p:cNvPr>
          <p:cNvSpPr/>
          <p:nvPr/>
        </p:nvSpPr>
        <p:spPr>
          <a:xfrm>
            <a:off x="146384" y="1028700"/>
            <a:ext cx="2298032" cy="17145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2" y="0"/>
                </a:lnTo>
                <a:lnTo>
                  <a:pt x="4812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636F27-D839-DD38-5F77-32779F57E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416" y="1028700"/>
            <a:ext cx="102726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6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00200" y="2171700"/>
            <a:ext cx="14859000" cy="506919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121C31FE-4216-095C-D5F2-EBB4B8CB1D03}"/>
              </a:ext>
            </a:extLst>
          </p:cNvPr>
          <p:cNvSpPr/>
          <p:nvPr/>
        </p:nvSpPr>
        <p:spPr>
          <a:xfrm>
            <a:off x="13787258" y="6438900"/>
            <a:ext cx="5343896" cy="41148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92EBD5A-8C97-EBC1-6998-509162EF649E}"/>
              </a:ext>
            </a:extLst>
          </p:cNvPr>
          <p:cNvSpPr/>
          <p:nvPr/>
        </p:nvSpPr>
        <p:spPr>
          <a:xfrm>
            <a:off x="-1697355" y="-3543048"/>
            <a:ext cx="5452110" cy="82296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1FB82568-3C0A-C504-1DFD-2F2C03D54AA8}"/>
              </a:ext>
            </a:extLst>
          </p:cNvPr>
          <p:cNvSpPr/>
          <p:nvPr/>
        </p:nvSpPr>
        <p:spPr>
          <a:xfrm>
            <a:off x="493505" y="5604259"/>
            <a:ext cx="4812632" cy="41148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1" y="0"/>
                </a:lnTo>
                <a:lnTo>
                  <a:pt x="48126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D0C9D-F7CC-DDDB-4908-A07BE07D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6794" y="3296252"/>
            <a:ext cx="1139441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879A9CD-D1B9-4D58-80C0-3F584992A6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8348237"/>
              </p:ext>
            </p:extLst>
          </p:nvPr>
        </p:nvGraphicFramePr>
        <p:xfrm>
          <a:off x="0" y="419100"/>
          <a:ext cx="17907000" cy="952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137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849600" y="8343900"/>
            <a:ext cx="3490903" cy="2605086"/>
          </a:xfrm>
          <a:custGeom>
            <a:avLst/>
            <a:gdLst/>
            <a:ahLst/>
            <a:cxnLst/>
            <a:rect l="l" t="t" r="r" b="b"/>
            <a:pathLst>
              <a:path w="3490903" h="2605086">
                <a:moveTo>
                  <a:pt x="0" y="0"/>
                </a:moveTo>
                <a:lnTo>
                  <a:pt x="3490903" y="0"/>
                </a:lnTo>
                <a:lnTo>
                  <a:pt x="3490903" y="2605086"/>
                </a:lnTo>
                <a:lnTo>
                  <a:pt x="0" y="260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B081ED-D636-22B6-8F5E-3E38C2441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114300"/>
            <a:ext cx="18440400" cy="986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66800" y="3238500"/>
            <a:ext cx="14855946" cy="2633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1" lvl="1" algn="just">
              <a:lnSpc>
                <a:spcPts val="7000"/>
              </a:lnSpc>
            </a:pPr>
            <a:r>
              <a:rPr lang="vi-VN" sz="4800" dirty="0">
                <a:solidFill>
                  <a:srgbClr val="44312B"/>
                </a:solidFill>
                <a:latin typeface="+mj-lt"/>
              </a:rPr>
              <a:t>Vận dụng kĩ năng nói và nghe trình bày ý kiến về một vấn đề xã hội (ý nghĩa của tiếng cười trào phúng), quay video bài nói (cá nhân) gửi lên nhóm zalo của lớp.</a:t>
            </a:r>
            <a:endParaRPr lang="en-US" sz="4800" dirty="0">
              <a:solidFill>
                <a:srgbClr val="44312B"/>
              </a:solidFill>
              <a:latin typeface="+mj-lt"/>
            </a:endParaRPr>
          </a:p>
        </p:txBody>
      </p:sp>
      <p:sp>
        <p:nvSpPr>
          <p:cNvPr id="5" name="Freeform 5"/>
          <p:cNvSpPr/>
          <p:nvPr/>
        </p:nvSpPr>
        <p:spPr>
          <a:xfrm rot="6557695">
            <a:off x="13376764" y="1660944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0"/>
                </a:moveTo>
                <a:lnTo>
                  <a:pt x="7315200" y="0"/>
                </a:lnTo>
                <a:lnTo>
                  <a:pt x="7315200" y="3243072"/>
                </a:lnTo>
                <a:lnTo>
                  <a:pt x="0" y="3243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6EB7C5B-C03D-B9AF-F6A4-82B6B79D53A6}"/>
              </a:ext>
            </a:extLst>
          </p:cNvPr>
          <p:cNvSpPr/>
          <p:nvPr/>
        </p:nvSpPr>
        <p:spPr>
          <a:xfrm>
            <a:off x="-34290" y="6168390"/>
            <a:ext cx="4424516" cy="4114800"/>
          </a:xfrm>
          <a:custGeom>
            <a:avLst/>
            <a:gdLst/>
            <a:ahLst/>
            <a:cxnLst/>
            <a:rect l="l" t="t" r="r" b="b"/>
            <a:pathLst>
              <a:path w="4424516" h="4114800">
                <a:moveTo>
                  <a:pt x="0" y="0"/>
                </a:moveTo>
                <a:lnTo>
                  <a:pt x="4424516" y="0"/>
                </a:lnTo>
                <a:lnTo>
                  <a:pt x="44245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2A910-3CB8-8E36-6089-A88EBB94A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952500"/>
            <a:ext cx="15814395" cy="255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ãy Giữ Mãi Nụ Cười _ Bài Hát Truyền Cảm Hứng _ Inner Space">
            <a:hlinkClick r:id="" action="ppaction://media"/>
            <a:extLst>
              <a:ext uri="{FF2B5EF4-FFF2-40B4-BE49-F238E27FC236}">
                <a16:creationId xmlns:a16="http://schemas.microsoft.com/office/drawing/2014/main" id="{C4FD0A81-DAF1-7F61-42C2-C6383A435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42900"/>
            <a:ext cx="1706880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482148" flipV="1">
            <a:off x="-1104977" y="6105012"/>
            <a:ext cx="8284781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67855" flipV="1">
            <a:off x="14792835" y="111564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4114800"/>
                </a:moveTo>
                <a:lnTo>
                  <a:pt x="5208608" y="4114800"/>
                </a:lnTo>
                <a:lnTo>
                  <a:pt x="520860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51961CC-5BA1-AD9B-2621-25877A7D0B54}"/>
              </a:ext>
            </a:extLst>
          </p:cNvPr>
          <p:cNvSpPr/>
          <p:nvPr/>
        </p:nvSpPr>
        <p:spPr>
          <a:xfrm>
            <a:off x="-228600" y="6172200"/>
            <a:ext cx="5200379" cy="4114800"/>
          </a:xfrm>
          <a:custGeom>
            <a:avLst/>
            <a:gdLst/>
            <a:ahLst/>
            <a:cxnLst/>
            <a:rect l="l" t="t" r="r" b="b"/>
            <a:pathLst>
              <a:path w="5200379" h="4114800">
                <a:moveTo>
                  <a:pt x="0" y="0"/>
                </a:moveTo>
                <a:lnTo>
                  <a:pt x="5200379" y="0"/>
                </a:lnTo>
                <a:lnTo>
                  <a:pt x="52003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FE17C1E0-AC90-81C8-B94E-2930F65267F0}"/>
              </a:ext>
            </a:extLst>
          </p:cNvPr>
          <p:cNvSpPr/>
          <p:nvPr/>
        </p:nvSpPr>
        <p:spPr>
          <a:xfrm>
            <a:off x="14561031" y="6515100"/>
            <a:ext cx="7453937" cy="8229600"/>
          </a:xfrm>
          <a:custGeom>
            <a:avLst/>
            <a:gdLst/>
            <a:ahLst/>
            <a:cxnLst/>
            <a:rect l="l" t="t" r="r" b="b"/>
            <a:pathLst>
              <a:path w="7453937" h="8229600">
                <a:moveTo>
                  <a:pt x="0" y="0"/>
                </a:moveTo>
                <a:lnTo>
                  <a:pt x="7453936" y="0"/>
                </a:lnTo>
                <a:lnTo>
                  <a:pt x="74539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3E006B-3385-4D88-599B-DA857F59CC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708" y="800100"/>
            <a:ext cx="16710584" cy="751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EC597D-38C1-A875-E7C3-FD7B3292110A}"/>
              </a:ext>
            </a:extLst>
          </p:cNvPr>
          <p:cNvSpPr txBox="1"/>
          <p:nvPr/>
        </p:nvSpPr>
        <p:spPr>
          <a:xfrm>
            <a:off x="1333500" y="2817316"/>
            <a:ext cx="158877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B9D8C07F-EC75-F43B-53D7-2AFC8BF14FCA}"/>
              </a:ext>
            </a:extLst>
          </p:cNvPr>
          <p:cNvSpPr/>
          <p:nvPr/>
        </p:nvSpPr>
        <p:spPr>
          <a:xfrm>
            <a:off x="0" y="-125730"/>
            <a:ext cx="4588029" cy="4588029"/>
          </a:xfrm>
          <a:custGeom>
            <a:avLst/>
            <a:gdLst/>
            <a:ahLst/>
            <a:cxnLst/>
            <a:rect l="l" t="t" r="r" b="b"/>
            <a:pathLst>
              <a:path w="4588029" h="4588029">
                <a:moveTo>
                  <a:pt x="0" y="0"/>
                </a:moveTo>
                <a:lnTo>
                  <a:pt x="4588029" y="0"/>
                </a:lnTo>
                <a:lnTo>
                  <a:pt x="4588029" y="4588029"/>
                </a:lnTo>
                <a:lnTo>
                  <a:pt x="0" y="45880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F6B7BCB-4CF9-2F7C-B34E-9DB21DA81FC0}"/>
              </a:ext>
            </a:extLst>
          </p:cNvPr>
          <p:cNvSpPr/>
          <p:nvPr/>
        </p:nvSpPr>
        <p:spPr>
          <a:xfrm>
            <a:off x="5715000" y="6819900"/>
            <a:ext cx="7315200" cy="1545336"/>
          </a:xfrm>
          <a:custGeom>
            <a:avLst/>
            <a:gdLst/>
            <a:ahLst/>
            <a:cxnLst/>
            <a:rect l="l" t="t" r="r" b="b"/>
            <a:pathLst>
              <a:path w="7315200" h="1545336">
                <a:moveTo>
                  <a:pt x="0" y="0"/>
                </a:moveTo>
                <a:lnTo>
                  <a:pt x="7315200" y="0"/>
                </a:lnTo>
                <a:lnTo>
                  <a:pt x="7315200" y="1545336"/>
                </a:lnTo>
                <a:lnTo>
                  <a:pt x="0" y="1545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98BD51FB-A509-A025-DFFA-316359B74F3C}"/>
              </a:ext>
            </a:extLst>
          </p:cNvPr>
          <p:cNvSpPr/>
          <p:nvPr/>
        </p:nvSpPr>
        <p:spPr>
          <a:xfrm>
            <a:off x="14393082" y="6515100"/>
            <a:ext cx="4161618" cy="41148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2200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00200" y="2171700"/>
            <a:ext cx="14859000" cy="506919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121C31FE-4216-095C-D5F2-EBB4B8CB1D03}"/>
              </a:ext>
            </a:extLst>
          </p:cNvPr>
          <p:cNvSpPr/>
          <p:nvPr/>
        </p:nvSpPr>
        <p:spPr>
          <a:xfrm>
            <a:off x="13787258" y="6438900"/>
            <a:ext cx="5343896" cy="41148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92EBD5A-8C97-EBC1-6998-509162EF649E}"/>
              </a:ext>
            </a:extLst>
          </p:cNvPr>
          <p:cNvSpPr/>
          <p:nvPr/>
        </p:nvSpPr>
        <p:spPr>
          <a:xfrm>
            <a:off x="-1697355" y="-3543048"/>
            <a:ext cx="5452110" cy="82296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DFA0019-552B-7367-F0F7-540CCA376781}"/>
              </a:ext>
            </a:extLst>
          </p:cNvPr>
          <p:cNvSpPr/>
          <p:nvPr/>
        </p:nvSpPr>
        <p:spPr>
          <a:xfrm>
            <a:off x="-979557" y="4381500"/>
            <a:ext cx="5616702" cy="8229600"/>
          </a:xfrm>
          <a:custGeom>
            <a:avLst/>
            <a:gdLst/>
            <a:ahLst/>
            <a:cxnLst/>
            <a:rect l="l" t="t" r="r" b="b"/>
            <a:pathLst>
              <a:path w="5616702" h="8229600">
                <a:moveTo>
                  <a:pt x="0" y="0"/>
                </a:moveTo>
                <a:lnTo>
                  <a:pt x="5616702" y="0"/>
                </a:lnTo>
                <a:lnTo>
                  <a:pt x="56167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CDD1B2-3C77-D9DE-CEAF-43E477A26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794" y="3296252"/>
            <a:ext cx="11394412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92EB1A-89DA-B466-A8D7-FB65D394DFE2}"/>
              </a:ext>
            </a:extLst>
          </p:cNvPr>
          <p:cNvSpPr/>
          <p:nvPr/>
        </p:nvSpPr>
        <p:spPr>
          <a:xfrm>
            <a:off x="2362200" y="1990578"/>
            <a:ext cx="6096000" cy="5973763"/>
          </a:xfrm>
          <a:custGeom>
            <a:avLst/>
            <a:gdLst>
              <a:gd name="connsiteX0" fmla="*/ 0 w 6096000"/>
              <a:gd name="connsiteY0" fmla="*/ 0 h 5973763"/>
              <a:gd name="connsiteX1" fmla="*/ 616373 w 6096000"/>
              <a:gd name="connsiteY1" fmla="*/ 0 h 5973763"/>
              <a:gd name="connsiteX2" fmla="*/ 1232747 w 6096000"/>
              <a:gd name="connsiteY2" fmla="*/ 0 h 5973763"/>
              <a:gd name="connsiteX3" fmla="*/ 1727200 w 6096000"/>
              <a:gd name="connsiteY3" fmla="*/ 0 h 5973763"/>
              <a:gd name="connsiteX4" fmla="*/ 2526453 w 6096000"/>
              <a:gd name="connsiteY4" fmla="*/ 0 h 5973763"/>
              <a:gd name="connsiteX5" fmla="*/ 3020907 w 6096000"/>
              <a:gd name="connsiteY5" fmla="*/ 0 h 5973763"/>
              <a:gd name="connsiteX6" fmla="*/ 3759200 w 6096000"/>
              <a:gd name="connsiteY6" fmla="*/ 0 h 5973763"/>
              <a:gd name="connsiteX7" fmla="*/ 4497493 w 6096000"/>
              <a:gd name="connsiteY7" fmla="*/ 0 h 5973763"/>
              <a:gd name="connsiteX8" fmla="*/ 5296747 w 6096000"/>
              <a:gd name="connsiteY8" fmla="*/ 0 h 5973763"/>
              <a:gd name="connsiteX9" fmla="*/ 6096000 w 6096000"/>
              <a:gd name="connsiteY9" fmla="*/ 0 h 5973763"/>
              <a:gd name="connsiteX10" fmla="*/ 6096000 w 6096000"/>
              <a:gd name="connsiteY10" fmla="*/ 663751 h 5973763"/>
              <a:gd name="connsiteX11" fmla="*/ 6096000 w 6096000"/>
              <a:gd name="connsiteY11" fmla="*/ 1327503 h 5973763"/>
              <a:gd name="connsiteX12" fmla="*/ 6096000 w 6096000"/>
              <a:gd name="connsiteY12" fmla="*/ 1812041 h 5973763"/>
              <a:gd name="connsiteX13" fmla="*/ 6096000 w 6096000"/>
              <a:gd name="connsiteY13" fmla="*/ 2296580 h 5973763"/>
              <a:gd name="connsiteX14" fmla="*/ 6096000 w 6096000"/>
              <a:gd name="connsiteY14" fmla="*/ 3020069 h 5973763"/>
              <a:gd name="connsiteX15" fmla="*/ 6096000 w 6096000"/>
              <a:gd name="connsiteY15" fmla="*/ 3564345 h 5973763"/>
              <a:gd name="connsiteX16" fmla="*/ 6096000 w 6096000"/>
              <a:gd name="connsiteY16" fmla="*/ 4048884 h 5973763"/>
              <a:gd name="connsiteX17" fmla="*/ 6096000 w 6096000"/>
              <a:gd name="connsiteY17" fmla="*/ 4832111 h 5973763"/>
              <a:gd name="connsiteX18" fmla="*/ 6096000 w 6096000"/>
              <a:gd name="connsiteY18" fmla="*/ 5973763 h 5973763"/>
              <a:gd name="connsiteX19" fmla="*/ 5479627 w 6096000"/>
              <a:gd name="connsiteY19" fmla="*/ 5973763 h 5973763"/>
              <a:gd name="connsiteX20" fmla="*/ 4985173 w 6096000"/>
              <a:gd name="connsiteY20" fmla="*/ 5973763 h 5973763"/>
              <a:gd name="connsiteX21" fmla="*/ 4307840 w 6096000"/>
              <a:gd name="connsiteY21" fmla="*/ 5973763 h 5973763"/>
              <a:gd name="connsiteX22" fmla="*/ 3569547 w 6096000"/>
              <a:gd name="connsiteY22" fmla="*/ 5973763 h 5973763"/>
              <a:gd name="connsiteX23" fmla="*/ 3014133 w 6096000"/>
              <a:gd name="connsiteY23" fmla="*/ 5973763 h 5973763"/>
              <a:gd name="connsiteX24" fmla="*/ 2397760 w 6096000"/>
              <a:gd name="connsiteY24" fmla="*/ 5973763 h 5973763"/>
              <a:gd name="connsiteX25" fmla="*/ 1842347 w 6096000"/>
              <a:gd name="connsiteY25" fmla="*/ 5973763 h 5973763"/>
              <a:gd name="connsiteX26" fmla="*/ 1286933 w 6096000"/>
              <a:gd name="connsiteY26" fmla="*/ 5973763 h 5973763"/>
              <a:gd name="connsiteX27" fmla="*/ 792480 w 6096000"/>
              <a:gd name="connsiteY27" fmla="*/ 5973763 h 5973763"/>
              <a:gd name="connsiteX28" fmla="*/ 0 w 6096000"/>
              <a:gd name="connsiteY28" fmla="*/ 5973763 h 5973763"/>
              <a:gd name="connsiteX29" fmla="*/ 0 w 6096000"/>
              <a:gd name="connsiteY29" fmla="*/ 5250274 h 5973763"/>
              <a:gd name="connsiteX30" fmla="*/ 0 w 6096000"/>
              <a:gd name="connsiteY30" fmla="*/ 4646260 h 5973763"/>
              <a:gd name="connsiteX31" fmla="*/ 0 w 6096000"/>
              <a:gd name="connsiteY31" fmla="*/ 4042246 h 5973763"/>
              <a:gd name="connsiteX32" fmla="*/ 0 w 6096000"/>
              <a:gd name="connsiteY32" fmla="*/ 3438232 h 5973763"/>
              <a:gd name="connsiteX33" fmla="*/ 0 w 6096000"/>
              <a:gd name="connsiteY33" fmla="*/ 2774481 h 5973763"/>
              <a:gd name="connsiteX34" fmla="*/ 0 w 6096000"/>
              <a:gd name="connsiteY34" fmla="*/ 1991254 h 5973763"/>
              <a:gd name="connsiteX35" fmla="*/ 0 w 6096000"/>
              <a:gd name="connsiteY35" fmla="*/ 1327503 h 5973763"/>
              <a:gd name="connsiteX36" fmla="*/ 0 w 6096000"/>
              <a:gd name="connsiteY36" fmla="*/ 723489 h 5973763"/>
              <a:gd name="connsiteX37" fmla="*/ 0 w 6096000"/>
              <a:gd name="connsiteY37" fmla="*/ 0 h 597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96000" h="5973763" fill="none" extrusionOk="0">
                <a:moveTo>
                  <a:pt x="0" y="0"/>
                </a:moveTo>
                <a:cubicBezTo>
                  <a:pt x="175906" y="-15445"/>
                  <a:pt x="459850" y="-19206"/>
                  <a:pt x="616373" y="0"/>
                </a:cubicBezTo>
                <a:cubicBezTo>
                  <a:pt x="772896" y="19206"/>
                  <a:pt x="936947" y="26526"/>
                  <a:pt x="1232747" y="0"/>
                </a:cubicBezTo>
                <a:cubicBezTo>
                  <a:pt x="1528547" y="-26526"/>
                  <a:pt x="1582164" y="-1426"/>
                  <a:pt x="1727200" y="0"/>
                </a:cubicBezTo>
                <a:cubicBezTo>
                  <a:pt x="1872236" y="1426"/>
                  <a:pt x="2146789" y="8739"/>
                  <a:pt x="2526453" y="0"/>
                </a:cubicBezTo>
                <a:cubicBezTo>
                  <a:pt x="2906117" y="-8739"/>
                  <a:pt x="2886425" y="-425"/>
                  <a:pt x="3020907" y="0"/>
                </a:cubicBezTo>
                <a:cubicBezTo>
                  <a:pt x="3155389" y="425"/>
                  <a:pt x="3541972" y="18593"/>
                  <a:pt x="3759200" y="0"/>
                </a:cubicBezTo>
                <a:cubicBezTo>
                  <a:pt x="3976428" y="-18593"/>
                  <a:pt x="4333115" y="-35687"/>
                  <a:pt x="4497493" y="0"/>
                </a:cubicBezTo>
                <a:cubicBezTo>
                  <a:pt x="4661871" y="35687"/>
                  <a:pt x="4934301" y="16525"/>
                  <a:pt x="5296747" y="0"/>
                </a:cubicBezTo>
                <a:cubicBezTo>
                  <a:pt x="5659193" y="-16525"/>
                  <a:pt x="5727030" y="38317"/>
                  <a:pt x="6096000" y="0"/>
                </a:cubicBezTo>
                <a:cubicBezTo>
                  <a:pt x="6088928" y="283620"/>
                  <a:pt x="6093975" y="376605"/>
                  <a:pt x="6096000" y="663751"/>
                </a:cubicBezTo>
                <a:cubicBezTo>
                  <a:pt x="6098025" y="950897"/>
                  <a:pt x="6082076" y="1104008"/>
                  <a:pt x="6096000" y="1327503"/>
                </a:cubicBezTo>
                <a:cubicBezTo>
                  <a:pt x="6109924" y="1550998"/>
                  <a:pt x="6077278" y="1654570"/>
                  <a:pt x="6096000" y="1812041"/>
                </a:cubicBezTo>
                <a:cubicBezTo>
                  <a:pt x="6114722" y="1969512"/>
                  <a:pt x="6097621" y="2195081"/>
                  <a:pt x="6096000" y="2296580"/>
                </a:cubicBezTo>
                <a:cubicBezTo>
                  <a:pt x="6094379" y="2398079"/>
                  <a:pt x="6083549" y="2813545"/>
                  <a:pt x="6096000" y="3020069"/>
                </a:cubicBezTo>
                <a:cubicBezTo>
                  <a:pt x="6108451" y="3226593"/>
                  <a:pt x="6107889" y="3309916"/>
                  <a:pt x="6096000" y="3564345"/>
                </a:cubicBezTo>
                <a:cubicBezTo>
                  <a:pt x="6084111" y="3818774"/>
                  <a:pt x="6080742" y="3918266"/>
                  <a:pt x="6096000" y="4048884"/>
                </a:cubicBezTo>
                <a:cubicBezTo>
                  <a:pt x="6111258" y="4179502"/>
                  <a:pt x="6126781" y="4537285"/>
                  <a:pt x="6096000" y="4832111"/>
                </a:cubicBezTo>
                <a:cubicBezTo>
                  <a:pt x="6065219" y="5126937"/>
                  <a:pt x="6117080" y="5654665"/>
                  <a:pt x="6096000" y="5973763"/>
                </a:cubicBezTo>
                <a:cubicBezTo>
                  <a:pt x="5788792" y="5947701"/>
                  <a:pt x="5648217" y="5988110"/>
                  <a:pt x="5479627" y="5973763"/>
                </a:cubicBezTo>
                <a:cubicBezTo>
                  <a:pt x="5311037" y="5959416"/>
                  <a:pt x="5203432" y="5953407"/>
                  <a:pt x="4985173" y="5973763"/>
                </a:cubicBezTo>
                <a:cubicBezTo>
                  <a:pt x="4766914" y="5994119"/>
                  <a:pt x="4552116" y="5957106"/>
                  <a:pt x="4307840" y="5973763"/>
                </a:cubicBezTo>
                <a:cubicBezTo>
                  <a:pt x="4063564" y="5990420"/>
                  <a:pt x="3739609" y="5981416"/>
                  <a:pt x="3569547" y="5973763"/>
                </a:cubicBezTo>
                <a:cubicBezTo>
                  <a:pt x="3399485" y="5966110"/>
                  <a:pt x="3161284" y="5982530"/>
                  <a:pt x="3014133" y="5973763"/>
                </a:cubicBezTo>
                <a:cubicBezTo>
                  <a:pt x="2866982" y="5964996"/>
                  <a:pt x="2634337" y="5998135"/>
                  <a:pt x="2397760" y="5973763"/>
                </a:cubicBezTo>
                <a:cubicBezTo>
                  <a:pt x="2161183" y="5949391"/>
                  <a:pt x="1963886" y="5958102"/>
                  <a:pt x="1842347" y="5973763"/>
                </a:cubicBezTo>
                <a:cubicBezTo>
                  <a:pt x="1720808" y="5989424"/>
                  <a:pt x="1429403" y="5972469"/>
                  <a:pt x="1286933" y="5973763"/>
                </a:cubicBezTo>
                <a:cubicBezTo>
                  <a:pt x="1144463" y="5975057"/>
                  <a:pt x="958975" y="5974543"/>
                  <a:pt x="792480" y="5973763"/>
                </a:cubicBezTo>
                <a:cubicBezTo>
                  <a:pt x="625985" y="5972983"/>
                  <a:pt x="205353" y="5998693"/>
                  <a:pt x="0" y="5973763"/>
                </a:cubicBezTo>
                <a:cubicBezTo>
                  <a:pt x="17521" y="5643914"/>
                  <a:pt x="24765" y="5568941"/>
                  <a:pt x="0" y="5250274"/>
                </a:cubicBezTo>
                <a:cubicBezTo>
                  <a:pt x="-24765" y="4931607"/>
                  <a:pt x="22731" y="4901582"/>
                  <a:pt x="0" y="4646260"/>
                </a:cubicBezTo>
                <a:cubicBezTo>
                  <a:pt x="-22731" y="4390938"/>
                  <a:pt x="23793" y="4175389"/>
                  <a:pt x="0" y="4042246"/>
                </a:cubicBezTo>
                <a:cubicBezTo>
                  <a:pt x="-23793" y="3909103"/>
                  <a:pt x="-17505" y="3703444"/>
                  <a:pt x="0" y="3438232"/>
                </a:cubicBezTo>
                <a:cubicBezTo>
                  <a:pt x="17505" y="3173020"/>
                  <a:pt x="1759" y="3082572"/>
                  <a:pt x="0" y="2774481"/>
                </a:cubicBezTo>
                <a:cubicBezTo>
                  <a:pt x="-1759" y="2466390"/>
                  <a:pt x="38927" y="2162400"/>
                  <a:pt x="0" y="1991254"/>
                </a:cubicBezTo>
                <a:cubicBezTo>
                  <a:pt x="-38927" y="1820108"/>
                  <a:pt x="-4222" y="1469595"/>
                  <a:pt x="0" y="1327503"/>
                </a:cubicBezTo>
                <a:cubicBezTo>
                  <a:pt x="4222" y="1185411"/>
                  <a:pt x="-12315" y="997394"/>
                  <a:pt x="0" y="723489"/>
                </a:cubicBezTo>
                <a:cubicBezTo>
                  <a:pt x="12315" y="449584"/>
                  <a:pt x="-11900" y="330785"/>
                  <a:pt x="0" y="0"/>
                </a:cubicBezTo>
                <a:close/>
              </a:path>
              <a:path w="6096000" h="5973763" stroke="0" extrusionOk="0">
                <a:moveTo>
                  <a:pt x="0" y="0"/>
                </a:moveTo>
                <a:cubicBezTo>
                  <a:pt x="209524" y="-21515"/>
                  <a:pt x="374344" y="-22437"/>
                  <a:pt x="616373" y="0"/>
                </a:cubicBezTo>
                <a:cubicBezTo>
                  <a:pt x="858402" y="22437"/>
                  <a:pt x="1026814" y="25770"/>
                  <a:pt x="1354667" y="0"/>
                </a:cubicBezTo>
                <a:cubicBezTo>
                  <a:pt x="1682520" y="-25770"/>
                  <a:pt x="1662850" y="-8752"/>
                  <a:pt x="1910080" y="0"/>
                </a:cubicBezTo>
                <a:cubicBezTo>
                  <a:pt x="2157310" y="8752"/>
                  <a:pt x="2309702" y="-3096"/>
                  <a:pt x="2648373" y="0"/>
                </a:cubicBezTo>
                <a:cubicBezTo>
                  <a:pt x="2987044" y="3096"/>
                  <a:pt x="3029406" y="21291"/>
                  <a:pt x="3264747" y="0"/>
                </a:cubicBezTo>
                <a:cubicBezTo>
                  <a:pt x="3500088" y="-21291"/>
                  <a:pt x="3664471" y="-15314"/>
                  <a:pt x="4064000" y="0"/>
                </a:cubicBezTo>
                <a:cubicBezTo>
                  <a:pt x="4463529" y="15314"/>
                  <a:pt x="4383948" y="19507"/>
                  <a:pt x="4680373" y="0"/>
                </a:cubicBezTo>
                <a:cubicBezTo>
                  <a:pt x="4976798" y="-19507"/>
                  <a:pt x="4957731" y="-114"/>
                  <a:pt x="5174827" y="0"/>
                </a:cubicBezTo>
                <a:cubicBezTo>
                  <a:pt x="5391923" y="114"/>
                  <a:pt x="5852856" y="-33387"/>
                  <a:pt x="6096000" y="0"/>
                </a:cubicBezTo>
                <a:cubicBezTo>
                  <a:pt x="6077828" y="311542"/>
                  <a:pt x="6063381" y="379329"/>
                  <a:pt x="6096000" y="723489"/>
                </a:cubicBezTo>
                <a:cubicBezTo>
                  <a:pt x="6128619" y="1067649"/>
                  <a:pt x="6070686" y="1092517"/>
                  <a:pt x="6096000" y="1267765"/>
                </a:cubicBezTo>
                <a:cubicBezTo>
                  <a:pt x="6121314" y="1443013"/>
                  <a:pt x="6112197" y="1668619"/>
                  <a:pt x="6096000" y="2050992"/>
                </a:cubicBezTo>
                <a:cubicBezTo>
                  <a:pt x="6079803" y="2433365"/>
                  <a:pt x="6116788" y="2319791"/>
                  <a:pt x="6096000" y="2535531"/>
                </a:cubicBezTo>
                <a:cubicBezTo>
                  <a:pt x="6075212" y="2751271"/>
                  <a:pt x="6089793" y="2908767"/>
                  <a:pt x="6096000" y="3199282"/>
                </a:cubicBezTo>
                <a:cubicBezTo>
                  <a:pt x="6102207" y="3489797"/>
                  <a:pt x="6116723" y="3577842"/>
                  <a:pt x="6096000" y="3803296"/>
                </a:cubicBezTo>
                <a:cubicBezTo>
                  <a:pt x="6075277" y="4028750"/>
                  <a:pt x="6105886" y="4111371"/>
                  <a:pt x="6096000" y="4287834"/>
                </a:cubicBezTo>
                <a:cubicBezTo>
                  <a:pt x="6086114" y="4464297"/>
                  <a:pt x="6069480" y="4903218"/>
                  <a:pt x="6096000" y="5071061"/>
                </a:cubicBezTo>
                <a:cubicBezTo>
                  <a:pt x="6122520" y="5238904"/>
                  <a:pt x="6124351" y="5618848"/>
                  <a:pt x="6096000" y="5973763"/>
                </a:cubicBezTo>
                <a:cubicBezTo>
                  <a:pt x="5897478" y="5988498"/>
                  <a:pt x="5673511" y="5943116"/>
                  <a:pt x="5296747" y="5973763"/>
                </a:cubicBezTo>
                <a:cubicBezTo>
                  <a:pt x="4919983" y="6004410"/>
                  <a:pt x="4912237" y="5966614"/>
                  <a:pt x="4558453" y="5973763"/>
                </a:cubicBezTo>
                <a:cubicBezTo>
                  <a:pt x="4204669" y="5980912"/>
                  <a:pt x="4259805" y="6000471"/>
                  <a:pt x="4003040" y="5973763"/>
                </a:cubicBezTo>
                <a:cubicBezTo>
                  <a:pt x="3746275" y="5947055"/>
                  <a:pt x="3551063" y="5948204"/>
                  <a:pt x="3386667" y="5973763"/>
                </a:cubicBezTo>
                <a:cubicBezTo>
                  <a:pt x="3222271" y="5999322"/>
                  <a:pt x="2877666" y="5984535"/>
                  <a:pt x="2709333" y="5973763"/>
                </a:cubicBezTo>
                <a:cubicBezTo>
                  <a:pt x="2541000" y="5962991"/>
                  <a:pt x="2282673" y="5953562"/>
                  <a:pt x="1910080" y="5973763"/>
                </a:cubicBezTo>
                <a:cubicBezTo>
                  <a:pt x="1537487" y="5993964"/>
                  <a:pt x="1537734" y="5965864"/>
                  <a:pt x="1415627" y="5973763"/>
                </a:cubicBezTo>
                <a:cubicBezTo>
                  <a:pt x="1293520" y="5981662"/>
                  <a:pt x="1044358" y="6003821"/>
                  <a:pt x="677333" y="5973763"/>
                </a:cubicBezTo>
                <a:cubicBezTo>
                  <a:pt x="310308" y="5943705"/>
                  <a:pt x="189513" y="6004797"/>
                  <a:pt x="0" y="5973763"/>
                </a:cubicBezTo>
                <a:cubicBezTo>
                  <a:pt x="-2899" y="5785264"/>
                  <a:pt x="-25960" y="5567332"/>
                  <a:pt x="0" y="5250274"/>
                </a:cubicBezTo>
                <a:cubicBezTo>
                  <a:pt x="25960" y="4933216"/>
                  <a:pt x="18278" y="4803210"/>
                  <a:pt x="0" y="4646260"/>
                </a:cubicBezTo>
                <a:cubicBezTo>
                  <a:pt x="-18278" y="4489310"/>
                  <a:pt x="11285" y="4397992"/>
                  <a:pt x="0" y="4161722"/>
                </a:cubicBezTo>
                <a:cubicBezTo>
                  <a:pt x="-11285" y="3925452"/>
                  <a:pt x="-22947" y="3804635"/>
                  <a:pt x="0" y="3617445"/>
                </a:cubicBezTo>
                <a:cubicBezTo>
                  <a:pt x="22947" y="3430255"/>
                  <a:pt x="37729" y="3052551"/>
                  <a:pt x="0" y="2834219"/>
                </a:cubicBezTo>
                <a:cubicBezTo>
                  <a:pt x="-37729" y="2615887"/>
                  <a:pt x="23077" y="2385718"/>
                  <a:pt x="0" y="2110730"/>
                </a:cubicBezTo>
                <a:cubicBezTo>
                  <a:pt x="-23077" y="1835742"/>
                  <a:pt x="-3130" y="1827896"/>
                  <a:pt x="0" y="1626191"/>
                </a:cubicBezTo>
                <a:cubicBezTo>
                  <a:pt x="3130" y="1424486"/>
                  <a:pt x="-22371" y="1194414"/>
                  <a:pt x="0" y="902702"/>
                </a:cubicBezTo>
                <a:cubicBezTo>
                  <a:pt x="22371" y="610990"/>
                  <a:pt x="-17542" y="32209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551781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9A1F5-91A7-DED4-83DE-46C70C458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2714476"/>
            <a:ext cx="54864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07BDEA-6708-23B5-22E0-718173E08395}"/>
              </a:ext>
            </a:extLst>
          </p:cNvPr>
          <p:cNvSpPr txBox="1">
            <a:spLocks/>
          </p:cNvSpPr>
          <p:nvPr/>
        </p:nvSpPr>
        <p:spPr>
          <a:xfrm>
            <a:off x="14630400" y="69723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52827F-BAEB-E66B-812A-B6710E9AA5CE}"/>
              </a:ext>
            </a:extLst>
          </p:cNvPr>
          <p:cNvSpPr txBox="1">
            <a:spLocks/>
          </p:cNvSpPr>
          <p:nvPr/>
        </p:nvSpPr>
        <p:spPr>
          <a:xfrm>
            <a:off x="2743201" y="3619500"/>
            <a:ext cx="548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137E60-8EA9-CFB1-6BE4-75C665221A7F}"/>
              </a:ext>
            </a:extLst>
          </p:cNvPr>
          <p:cNvGrpSpPr/>
          <p:nvPr/>
        </p:nvGrpSpPr>
        <p:grpSpPr>
          <a:xfrm>
            <a:off x="10058400" y="1990577"/>
            <a:ext cx="6096000" cy="5973763"/>
            <a:chOff x="10058400" y="1990577"/>
            <a:chExt cx="6096000" cy="59737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20547C-3187-3DE0-E523-A19CE52C19FE}"/>
                </a:ext>
              </a:extLst>
            </p:cNvPr>
            <p:cNvSpPr/>
            <p:nvPr/>
          </p:nvSpPr>
          <p:spPr>
            <a:xfrm>
              <a:off x="10058400" y="1990577"/>
              <a:ext cx="6096000" cy="5973763"/>
            </a:xfrm>
            <a:custGeom>
              <a:avLst/>
              <a:gdLst>
                <a:gd name="connsiteX0" fmla="*/ 0 w 6096000"/>
                <a:gd name="connsiteY0" fmla="*/ 0 h 5973763"/>
                <a:gd name="connsiteX1" fmla="*/ 616373 w 6096000"/>
                <a:gd name="connsiteY1" fmla="*/ 0 h 5973763"/>
                <a:gd name="connsiteX2" fmla="*/ 1232747 w 6096000"/>
                <a:gd name="connsiteY2" fmla="*/ 0 h 5973763"/>
                <a:gd name="connsiteX3" fmla="*/ 1727200 w 6096000"/>
                <a:gd name="connsiteY3" fmla="*/ 0 h 5973763"/>
                <a:gd name="connsiteX4" fmla="*/ 2526453 w 6096000"/>
                <a:gd name="connsiteY4" fmla="*/ 0 h 5973763"/>
                <a:gd name="connsiteX5" fmla="*/ 3020907 w 6096000"/>
                <a:gd name="connsiteY5" fmla="*/ 0 h 5973763"/>
                <a:gd name="connsiteX6" fmla="*/ 3759200 w 6096000"/>
                <a:gd name="connsiteY6" fmla="*/ 0 h 5973763"/>
                <a:gd name="connsiteX7" fmla="*/ 4497493 w 6096000"/>
                <a:gd name="connsiteY7" fmla="*/ 0 h 5973763"/>
                <a:gd name="connsiteX8" fmla="*/ 5296747 w 6096000"/>
                <a:gd name="connsiteY8" fmla="*/ 0 h 5973763"/>
                <a:gd name="connsiteX9" fmla="*/ 6096000 w 6096000"/>
                <a:gd name="connsiteY9" fmla="*/ 0 h 5973763"/>
                <a:gd name="connsiteX10" fmla="*/ 6096000 w 6096000"/>
                <a:gd name="connsiteY10" fmla="*/ 663751 h 5973763"/>
                <a:gd name="connsiteX11" fmla="*/ 6096000 w 6096000"/>
                <a:gd name="connsiteY11" fmla="*/ 1327503 h 5973763"/>
                <a:gd name="connsiteX12" fmla="*/ 6096000 w 6096000"/>
                <a:gd name="connsiteY12" fmla="*/ 1812041 h 5973763"/>
                <a:gd name="connsiteX13" fmla="*/ 6096000 w 6096000"/>
                <a:gd name="connsiteY13" fmla="*/ 2296580 h 5973763"/>
                <a:gd name="connsiteX14" fmla="*/ 6096000 w 6096000"/>
                <a:gd name="connsiteY14" fmla="*/ 3020069 h 5973763"/>
                <a:gd name="connsiteX15" fmla="*/ 6096000 w 6096000"/>
                <a:gd name="connsiteY15" fmla="*/ 3564345 h 5973763"/>
                <a:gd name="connsiteX16" fmla="*/ 6096000 w 6096000"/>
                <a:gd name="connsiteY16" fmla="*/ 4048884 h 5973763"/>
                <a:gd name="connsiteX17" fmla="*/ 6096000 w 6096000"/>
                <a:gd name="connsiteY17" fmla="*/ 4832111 h 5973763"/>
                <a:gd name="connsiteX18" fmla="*/ 6096000 w 6096000"/>
                <a:gd name="connsiteY18" fmla="*/ 5973763 h 5973763"/>
                <a:gd name="connsiteX19" fmla="*/ 5479627 w 6096000"/>
                <a:gd name="connsiteY19" fmla="*/ 5973763 h 5973763"/>
                <a:gd name="connsiteX20" fmla="*/ 4985173 w 6096000"/>
                <a:gd name="connsiteY20" fmla="*/ 5973763 h 5973763"/>
                <a:gd name="connsiteX21" fmla="*/ 4307840 w 6096000"/>
                <a:gd name="connsiteY21" fmla="*/ 5973763 h 5973763"/>
                <a:gd name="connsiteX22" fmla="*/ 3569547 w 6096000"/>
                <a:gd name="connsiteY22" fmla="*/ 5973763 h 5973763"/>
                <a:gd name="connsiteX23" fmla="*/ 3014133 w 6096000"/>
                <a:gd name="connsiteY23" fmla="*/ 5973763 h 5973763"/>
                <a:gd name="connsiteX24" fmla="*/ 2397760 w 6096000"/>
                <a:gd name="connsiteY24" fmla="*/ 5973763 h 5973763"/>
                <a:gd name="connsiteX25" fmla="*/ 1842347 w 6096000"/>
                <a:gd name="connsiteY25" fmla="*/ 5973763 h 5973763"/>
                <a:gd name="connsiteX26" fmla="*/ 1286933 w 6096000"/>
                <a:gd name="connsiteY26" fmla="*/ 5973763 h 5973763"/>
                <a:gd name="connsiteX27" fmla="*/ 792480 w 6096000"/>
                <a:gd name="connsiteY27" fmla="*/ 5973763 h 5973763"/>
                <a:gd name="connsiteX28" fmla="*/ 0 w 6096000"/>
                <a:gd name="connsiteY28" fmla="*/ 5973763 h 5973763"/>
                <a:gd name="connsiteX29" fmla="*/ 0 w 6096000"/>
                <a:gd name="connsiteY29" fmla="*/ 5250274 h 5973763"/>
                <a:gd name="connsiteX30" fmla="*/ 0 w 6096000"/>
                <a:gd name="connsiteY30" fmla="*/ 4646260 h 5973763"/>
                <a:gd name="connsiteX31" fmla="*/ 0 w 6096000"/>
                <a:gd name="connsiteY31" fmla="*/ 4042246 h 5973763"/>
                <a:gd name="connsiteX32" fmla="*/ 0 w 6096000"/>
                <a:gd name="connsiteY32" fmla="*/ 3438232 h 5973763"/>
                <a:gd name="connsiteX33" fmla="*/ 0 w 6096000"/>
                <a:gd name="connsiteY33" fmla="*/ 2774481 h 5973763"/>
                <a:gd name="connsiteX34" fmla="*/ 0 w 6096000"/>
                <a:gd name="connsiteY34" fmla="*/ 1991254 h 5973763"/>
                <a:gd name="connsiteX35" fmla="*/ 0 w 6096000"/>
                <a:gd name="connsiteY35" fmla="*/ 1327503 h 5973763"/>
                <a:gd name="connsiteX36" fmla="*/ 0 w 6096000"/>
                <a:gd name="connsiteY36" fmla="*/ 723489 h 5973763"/>
                <a:gd name="connsiteX37" fmla="*/ 0 w 6096000"/>
                <a:gd name="connsiteY37" fmla="*/ 0 h 597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96000" h="5973763" fill="none" extrusionOk="0">
                  <a:moveTo>
                    <a:pt x="0" y="0"/>
                  </a:moveTo>
                  <a:cubicBezTo>
                    <a:pt x="175906" y="-15445"/>
                    <a:pt x="459850" y="-19206"/>
                    <a:pt x="616373" y="0"/>
                  </a:cubicBezTo>
                  <a:cubicBezTo>
                    <a:pt x="772896" y="19206"/>
                    <a:pt x="936947" y="26526"/>
                    <a:pt x="1232747" y="0"/>
                  </a:cubicBezTo>
                  <a:cubicBezTo>
                    <a:pt x="1528547" y="-26526"/>
                    <a:pt x="1582164" y="-1426"/>
                    <a:pt x="1727200" y="0"/>
                  </a:cubicBezTo>
                  <a:cubicBezTo>
                    <a:pt x="1872236" y="1426"/>
                    <a:pt x="2146789" y="8739"/>
                    <a:pt x="2526453" y="0"/>
                  </a:cubicBezTo>
                  <a:cubicBezTo>
                    <a:pt x="2906117" y="-8739"/>
                    <a:pt x="2886425" y="-425"/>
                    <a:pt x="3020907" y="0"/>
                  </a:cubicBezTo>
                  <a:cubicBezTo>
                    <a:pt x="3155389" y="425"/>
                    <a:pt x="3541972" y="18593"/>
                    <a:pt x="3759200" y="0"/>
                  </a:cubicBezTo>
                  <a:cubicBezTo>
                    <a:pt x="3976428" y="-18593"/>
                    <a:pt x="4333115" y="-35687"/>
                    <a:pt x="4497493" y="0"/>
                  </a:cubicBezTo>
                  <a:cubicBezTo>
                    <a:pt x="4661871" y="35687"/>
                    <a:pt x="4934301" y="16525"/>
                    <a:pt x="5296747" y="0"/>
                  </a:cubicBezTo>
                  <a:cubicBezTo>
                    <a:pt x="5659193" y="-16525"/>
                    <a:pt x="5727030" y="38317"/>
                    <a:pt x="6096000" y="0"/>
                  </a:cubicBezTo>
                  <a:cubicBezTo>
                    <a:pt x="6088928" y="283620"/>
                    <a:pt x="6093975" y="376605"/>
                    <a:pt x="6096000" y="663751"/>
                  </a:cubicBezTo>
                  <a:cubicBezTo>
                    <a:pt x="6098025" y="950897"/>
                    <a:pt x="6082076" y="1104008"/>
                    <a:pt x="6096000" y="1327503"/>
                  </a:cubicBezTo>
                  <a:cubicBezTo>
                    <a:pt x="6109924" y="1550998"/>
                    <a:pt x="6077278" y="1654570"/>
                    <a:pt x="6096000" y="1812041"/>
                  </a:cubicBezTo>
                  <a:cubicBezTo>
                    <a:pt x="6114722" y="1969512"/>
                    <a:pt x="6097621" y="2195081"/>
                    <a:pt x="6096000" y="2296580"/>
                  </a:cubicBezTo>
                  <a:cubicBezTo>
                    <a:pt x="6094379" y="2398079"/>
                    <a:pt x="6083549" y="2813545"/>
                    <a:pt x="6096000" y="3020069"/>
                  </a:cubicBezTo>
                  <a:cubicBezTo>
                    <a:pt x="6108451" y="3226593"/>
                    <a:pt x="6107889" y="3309916"/>
                    <a:pt x="6096000" y="3564345"/>
                  </a:cubicBezTo>
                  <a:cubicBezTo>
                    <a:pt x="6084111" y="3818774"/>
                    <a:pt x="6080742" y="3918266"/>
                    <a:pt x="6096000" y="4048884"/>
                  </a:cubicBezTo>
                  <a:cubicBezTo>
                    <a:pt x="6111258" y="4179502"/>
                    <a:pt x="6126781" y="4537285"/>
                    <a:pt x="6096000" y="4832111"/>
                  </a:cubicBezTo>
                  <a:cubicBezTo>
                    <a:pt x="6065219" y="5126937"/>
                    <a:pt x="6117080" y="5654665"/>
                    <a:pt x="6096000" y="5973763"/>
                  </a:cubicBezTo>
                  <a:cubicBezTo>
                    <a:pt x="5788792" y="5947701"/>
                    <a:pt x="5648217" y="5988110"/>
                    <a:pt x="5479627" y="5973763"/>
                  </a:cubicBezTo>
                  <a:cubicBezTo>
                    <a:pt x="5311037" y="5959416"/>
                    <a:pt x="5203432" y="5953407"/>
                    <a:pt x="4985173" y="5973763"/>
                  </a:cubicBezTo>
                  <a:cubicBezTo>
                    <a:pt x="4766914" y="5994119"/>
                    <a:pt x="4552116" y="5957106"/>
                    <a:pt x="4307840" y="5973763"/>
                  </a:cubicBezTo>
                  <a:cubicBezTo>
                    <a:pt x="4063564" y="5990420"/>
                    <a:pt x="3739609" y="5981416"/>
                    <a:pt x="3569547" y="5973763"/>
                  </a:cubicBezTo>
                  <a:cubicBezTo>
                    <a:pt x="3399485" y="5966110"/>
                    <a:pt x="3161284" y="5982530"/>
                    <a:pt x="3014133" y="5973763"/>
                  </a:cubicBezTo>
                  <a:cubicBezTo>
                    <a:pt x="2866982" y="5964996"/>
                    <a:pt x="2634337" y="5998135"/>
                    <a:pt x="2397760" y="5973763"/>
                  </a:cubicBezTo>
                  <a:cubicBezTo>
                    <a:pt x="2161183" y="5949391"/>
                    <a:pt x="1963886" y="5958102"/>
                    <a:pt x="1842347" y="5973763"/>
                  </a:cubicBezTo>
                  <a:cubicBezTo>
                    <a:pt x="1720808" y="5989424"/>
                    <a:pt x="1429403" y="5972469"/>
                    <a:pt x="1286933" y="5973763"/>
                  </a:cubicBezTo>
                  <a:cubicBezTo>
                    <a:pt x="1144463" y="5975057"/>
                    <a:pt x="958975" y="5974543"/>
                    <a:pt x="792480" y="5973763"/>
                  </a:cubicBezTo>
                  <a:cubicBezTo>
                    <a:pt x="625985" y="5972983"/>
                    <a:pt x="205353" y="5998693"/>
                    <a:pt x="0" y="5973763"/>
                  </a:cubicBezTo>
                  <a:cubicBezTo>
                    <a:pt x="17521" y="5643914"/>
                    <a:pt x="24765" y="5568941"/>
                    <a:pt x="0" y="5250274"/>
                  </a:cubicBezTo>
                  <a:cubicBezTo>
                    <a:pt x="-24765" y="4931607"/>
                    <a:pt x="22731" y="4901582"/>
                    <a:pt x="0" y="4646260"/>
                  </a:cubicBezTo>
                  <a:cubicBezTo>
                    <a:pt x="-22731" y="4390938"/>
                    <a:pt x="23793" y="4175389"/>
                    <a:pt x="0" y="4042246"/>
                  </a:cubicBezTo>
                  <a:cubicBezTo>
                    <a:pt x="-23793" y="3909103"/>
                    <a:pt x="-17505" y="3703444"/>
                    <a:pt x="0" y="3438232"/>
                  </a:cubicBezTo>
                  <a:cubicBezTo>
                    <a:pt x="17505" y="3173020"/>
                    <a:pt x="1759" y="3082572"/>
                    <a:pt x="0" y="2774481"/>
                  </a:cubicBezTo>
                  <a:cubicBezTo>
                    <a:pt x="-1759" y="2466390"/>
                    <a:pt x="38927" y="2162400"/>
                    <a:pt x="0" y="1991254"/>
                  </a:cubicBezTo>
                  <a:cubicBezTo>
                    <a:pt x="-38927" y="1820108"/>
                    <a:pt x="-4222" y="1469595"/>
                    <a:pt x="0" y="1327503"/>
                  </a:cubicBezTo>
                  <a:cubicBezTo>
                    <a:pt x="4222" y="1185411"/>
                    <a:pt x="-12315" y="997394"/>
                    <a:pt x="0" y="723489"/>
                  </a:cubicBezTo>
                  <a:cubicBezTo>
                    <a:pt x="12315" y="449584"/>
                    <a:pt x="-11900" y="330785"/>
                    <a:pt x="0" y="0"/>
                  </a:cubicBezTo>
                  <a:close/>
                </a:path>
                <a:path w="6096000" h="5973763" stroke="0" extrusionOk="0">
                  <a:moveTo>
                    <a:pt x="0" y="0"/>
                  </a:moveTo>
                  <a:cubicBezTo>
                    <a:pt x="209524" y="-21515"/>
                    <a:pt x="374344" y="-22437"/>
                    <a:pt x="616373" y="0"/>
                  </a:cubicBezTo>
                  <a:cubicBezTo>
                    <a:pt x="858402" y="22437"/>
                    <a:pt x="1026814" y="25770"/>
                    <a:pt x="1354667" y="0"/>
                  </a:cubicBezTo>
                  <a:cubicBezTo>
                    <a:pt x="1682520" y="-25770"/>
                    <a:pt x="1662850" y="-8752"/>
                    <a:pt x="1910080" y="0"/>
                  </a:cubicBezTo>
                  <a:cubicBezTo>
                    <a:pt x="2157310" y="8752"/>
                    <a:pt x="2309702" y="-3096"/>
                    <a:pt x="2648373" y="0"/>
                  </a:cubicBezTo>
                  <a:cubicBezTo>
                    <a:pt x="2987044" y="3096"/>
                    <a:pt x="3029406" y="21291"/>
                    <a:pt x="3264747" y="0"/>
                  </a:cubicBezTo>
                  <a:cubicBezTo>
                    <a:pt x="3500088" y="-21291"/>
                    <a:pt x="3664471" y="-15314"/>
                    <a:pt x="4064000" y="0"/>
                  </a:cubicBezTo>
                  <a:cubicBezTo>
                    <a:pt x="4463529" y="15314"/>
                    <a:pt x="4383948" y="19507"/>
                    <a:pt x="4680373" y="0"/>
                  </a:cubicBezTo>
                  <a:cubicBezTo>
                    <a:pt x="4976798" y="-19507"/>
                    <a:pt x="4957731" y="-114"/>
                    <a:pt x="5174827" y="0"/>
                  </a:cubicBezTo>
                  <a:cubicBezTo>
                    <a:pt x="5391923" y="114"/>
                    <a:pt x="5852856" y="-33387"/>
                    <a:pt x="6096000" y="0"/>
                  </a:cubicBezTo>
                  <a:cubicBezTo>
                    <a:pt x="6077828" y="311542"/>
                    <a:pt x="6063381" y="379329"/>
                    <a:pt x="6096000" y="723489"/>
                  </a:cubicBezTo>
                  <a:cubicBezTo>
                    <a:pt x="6128619" y="1067649"/>
                    <a:pt x="6070686" y="1092517"/>
                    <a:pt x="6096000" y="1267765"/>
                  </a:cubicBezTo>
                  <a:cubicBezTo>
                    <a:pt x="6121314" y="1443013"/>
                    <a:pt x="6112197" y="1668619"/>
                    <a:pt x="6096000" y="2050992"/>
                  </a:cubicBezTo>
                  <a:cubicBezTo>
                    <a:pt x="6079803" y="2433365"/>
                    <a:pt x="6116788" y="2319791"/>
                    <a:pt x="6096000" y="2535531"/>
                  </a:cubicBezTo>
                  <a:cubicBezTo>
                    <a:pt x="6075212" y="2751271"/>
                    <a:pt x="6089793" y="2908767"/>
                    <a:pt x="6096000" y="3199282"/>
                  </a:cubicBezTo>
                  <a:cubicBezTo>
                    <a:pt x="6102207" y="3489797"/>
                    <a:pt x="6116723" y="3577842"/>
                    <a:pt x="6096000" y="3803296"/>
                  </a:cubicBezTo>
                  <a:cubicBezTo>
                    <a:pt x="6075277" y="4028750"/>
                    <a:pt x="6105886" y="4111371"/>
                    <a:pt x="6096000" y="4287834"/>
                  </a:cubicBezTo>
                  <a:cubicBezTo>
                    <a:pt x="6086114" y="4464297"/>
                    <a:pt x="6069480" y="4903218"/>
                    <a:pt x="6096000" y="5071061"/>
                  </a:cubicBezTo>
                  <a:cubicBezTo>
                    <a:pt x="6122520" y="5238904"/>
                    <a:pt x="6124351" y="5618848"/>
                    <a:pt x="6096000" y="5973763"/>
                  </a:cubicBezTo>
                  <a:cubicBezTo>
                    <a:pt x="5897478" y="5988498"/>
                    <a:pt x="5673511" y="5943116"/>
                    <a:pt x="5296747" y="5973763"/>
                  </a:cubicBezTo>
                  <a:cubicBezTo>
                    <a:pt x="4919983" y="6004410"/>
                    <a:pt x="4912237" y="5966614"/>
                    <a:pt x="4558453" y="5973763"/>
                  </a:cubicBezTo>
                  <a:cubicBezTo>
                    <a:pt x="4204669" y="5980912"/>
                    <a:pt x="4259805" y="6000471"/>
                    <a:pt x="4003040" y="5973763"/>
                  </a:cubicBezTo>
                  <a:cubicBezTo>
                    <a:pt x="3746275" y="5947055"/>
                    <a:pt x="3551063" y="5948204"/>
                    <a:pt x="3386667" y="5973763"/>
                  </a:cubicBezTo>
                  <a:cubicBezTo>
                    <a:pt x="3222271" y="5999322"/>
                    <a:pt x="2877666" y="5984535"/>
                    <a:pt x="2709333" y="5973763"/>
                  </a:cubicBezTo>
                  <a:cubicBezTo>
                    <a:pt x="2541000" y="5962991"/>
                    <a:pt x="2282673" y="5953562"/>
                    <a:pt x="1910080" y="5973763"/>
                  </a:cubicBezTo>
                  <a:cubicBezTo>
                    <a:pt x="1537487" y="5993964"/>
                    <a:pt x="1537734" y="5965864"/>
                    <a:pt x="1415627" y="5973763"/>
                  </a:cubicBezTo>
                  <a:cubicBezTo>
                    <a:pt x="1293520" y="5981662"/>
                    <a:pt x="1044358" y="6003821"/>
                    <a:pt x="677333" y="5973763"/>
                  </a:cubicBezTo>
                  <a:cubicBezTo>
                    <a:pt x="310308" y="5943705"/>
                    <a:pt x="189513" y="6004797"/>
                    <a:pt x="0" y="5973763"/>
                  </a:cubicBezTo>
                  <a:cubicBezTo>
                    <a:pt x="-2899" y="5785264"/>
                    <a:pt x="-25960" y="5567332"/>
                    <a:pt x="0" y="5250274"/>
                  </a:cubicBezTo>
                  <a:cubicBezTo>
                    <a:pt x="25960" y="4933216"/>
                    <a:pt x="18278" y="4803210"/>
                    <a:pt x="0" y="4646260"/>
                  </a:cubicBezTo>
                  <a:cubicBezTo>
                    <a:pt x="-18278" y="4489310"/>
                    <a:pt x="11285" y="4397992"/>
                    <a:pt x="0" y="4161722"/>
                  </a:cubicBezTo>
                  <a:cubicBezTo>
                    <a:pt x="-11285" y="3925452"/>
                    <a:pt x="-22947" y="3804635"/>
                    <a:pt x="0" y="3617445"/>
                  </a:cubicBezTo>
                  <a:cubicBezTo>
                    <a:pt x="22947" y="3430255"/>
                    <a:pt x="37729" y="3052551"/>
                    <a:pt x="0" y="2834219"/>
                  </a:cubicBezTo>
                  <a:cubicBezTo>
                    <a:pt x="-37729" y="2615887"/>
                    <a:pt x="23077" y="2385718"/>
                    <a:pt x="0" y="2110730"/>
                  </a:cubicBezTo>
                  <a:cubicBezTo>
                    <a:pt x="-23077" y="1835742"/>
                    <a:pt x="-3130" y="1827896"/>
                    <a:pt x="0" y="1626191"/>
                  </a:cubicBezTo>
                  <a:cubicBezTo>
                    <a:pt x="3130" y="1424486"/>
                    <a:pt x="-22371" y="1194414"/>
                    <a:pt x="0" y="902702"/>
                  </a:cubicBezTo>
                  <a:cubicBezTo>
                    <a:pt x="22371" y="610990"/>
                    <a:pt x="-17542" y="32209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5517814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D806EA98-8777-B20D-FE74-D108F264E5CA}"/>
                </a:ext>
              </a:extLst>
            </p:cNvPr>
            <p:cNvSpPr txBox="1">
              <a:spLocks/>
            </p:cNvSpPr>
            <p:nvPr/>
          </p:nvSpPr>
          <p:spPr>
            <a:xfrm>
              <a:off x="10287000" y="2714476"/>
              <a:ext cx="5486400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09A50D-BBFD-322A-877D-722470EA8154}"/>
              </a:ext>
            </a:extLst>
          </p:cNvPr>
          <p:cNvSpPr txBox="1">
            <a:spLocks/>
          </p:cNvSpPr>
          <p:nvPr/>
        </p:nvSpPr>
        <p:spPr>
          <a:xfrm>
            <a:off x="10363200" y="3619500"/>
            <a:ext cx="548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C02FBB34-A019-BD69-454F-73FC86407A96}"/>
              </a:ext>
            </a:extLst>
          </p:cNvPr>
          <p:cNvSpPr/>
          <p:nvPr/>
        </p:nvSpPr>
        <p:spPr>
          <a:xfrm>
            <a:off x="-1587334" y="-1638300"/>
            <a:ext cx="4089067" cy="4114800"/>
          </a:xfrm>
          <a:custGeom>
            <a:avLst/>
            <a:gdLst/>
            <a:ahLst/>
            <a:cxnLst/>
            <a:rect l="l" t="t" r="r" b="b"/>
            <a:pathLst>
              <a:path w="4089067" h="4114800">
                <a:moveTo>
                  <a:pt x="0" y="0"/>
                </a:moveTo>
                <a:lnTo>
                  <a:pt x="4089067" y="0"/>
                </a:lnTo>
                <a:lnTo>
                  <a:pt x="4089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24AE1CE6-8B1C-B47D-8238-DE29DC6D417C}"/>
              </a:ext>
            </a:extLst>
          </p:cNvPr>
          <p:cNvSpPr/>
          <p:nvPr/>
        </p:nvSpPr>
        <p:spPr>
          <a:xfrm>
            <a:off x="16442759" y="7784349"/>
            <a:ext cx="4439569" cy="3313028"/>
          </a:xfrm>
          <a:custGeom>
            <a:avLst/>
            <a:gdLst/>
            <a:ahLst/>
            <a:cxnLst/>
            <a:rect l="l" t="t" r="r" b="b"/>
            <a:pathLst>
              <a:path w="4439569" h="3313028">
                <a:moveTo>
                  <a:pt x="0" y="0"/>
                </a:moveTo>
                <a:lnTo>
                  <a:pt x="4439568" y="0"/>
                </a:lnTo>
                <a:lnTo>
                  <a:pt x="4439568" y="3313028"/>
                </a:lnTo>
                <a:lnTo>
                  <a:pt x="0" y="3313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3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9A1F5-91A7-DED4-83DE-46C70C458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8650" y="4381500"/>
            <a:ext cx="96012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6779B3C-C73C-28C6-6787-3B13EA37B1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22160"/>
              </p:ext>
            </p:extLst>
          </p:nvPr>
        </p:nvGraphicFramePr>
        <p:xfrm>
          <a:off x="152400" y="-114300"/>
          <a:ext cx="7924800" cy="929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FD38B5-83DB-4E9A-378F-1F2CD86BB129}"/>
              </a:ext>
            </a:extLst>
          </p:cNvPr>
          <p:cNvSpPr txBox="1">
            <a:spLocks/>
          </p:cNvSpPr>
          <p:nvPr/>
        </p:nvSpPr>
        <p:spPr>
          <a:xfrm>
            <a:off x="5943600" y="952500"/>
            <a:ext cx="11906250" cy="2421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A7C9678D-E576-9C87-8E45-A276963AF2F9}"/>
              </a:ext>
            </a:extLst>
          </p:cNvPr>
          <p:cNvSpPr/>
          <p:nvPr/>
        </p:nvSpPr>
        <p:spPr>
          <a:xfrm>
            <a:off x="-5181600" y="8115300"/>
            <a:ext cx="9841076" cy="8229600"/>
          </a:xfrm>
          <a:custGeom>
            <a:avLst/>
            <a:gdLst/>
            <a:ahLst/>
            <a:cxnLst/>
            <a:rect l="l" t="t" r="r" b="b"/>
            <a:pathLst>
              <a:path w="9841076" h="8229600">
                <a:moveTo>
                  <a:pt x="0" y="0"/>
                </a:moveTo>
                <a:lnTo>
                  <a:pt x="9841076" y="0"/>
                </a:lnTo>
                <a:lnTo>
                  <a:pt x="98410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8455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6" grpId="0">
        <p:bldAsOne/>
      </p:bldGraphic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ACF81B-61B5-6410-F92B-D7E188AACC7B}"/>
              </a:ext>
            </a:extLst>
          </p:cNvPr>
          <p:cNvSpPr txBox="1">
            <a:spLocks/>
          </p:cNvSpPr>
          <p:nvPr/>
        </p:nvSpPr>
        <p:spPr>
          <a:xfrm>
            <a:off x="6629400" y="419100"/>
            <a:ext cx="47244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Dàn ý tham khảo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16D0E9-6D41-1F77-84BE-812E13751BC7}"/>
              </a:ext>
            </a:extLst>
          </p:cNvPr>
          <p:cNvSpPr/>
          <p:nvPr/>
        </p:nvSpPr>
        <p:spPr>
          <a:xfrm>
            <a:off x="762000" y="1638300"/>
            <a:ext cx="2971800" cy="1066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</a:rPr>
              <a:t>Mở đầu</a:t>
            </a:r>
            <a:endParaRPr lang="en-US" sz="4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5CE7F9-B5DF-8C4C-4BE9-2F2BCF3C828E}"/>
              </a:ext>
            </a:extLst>
          </p:cNvPr>
          <p:cNvSpPr/>
          <p:nvPr/>
        </p:nvSpPr>
        <p:spPr>
          <a:xfrm>
            <a:off x="4191000" y="1638300"/>
            <a:ext cx="13258800" cy="1981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Giới thiệu vấn đề bài nói. (Tiếng cười em muốn bàn là tiếng cười chung hay tiếng cười có mục đích cụ thể?)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DB6D3E-A68A-0020-79D6-7BF2DFDA22FD}"/>
              </a:ext>
            </a:extLst>
          </p:cNvPr>
          <p:cNvSpPr/>
          <p:nvPr/>
        </p:nvSpPr>
        <p:spPr>
          <a:xfrm>
            <a:off x="762000" y="4076700"/>
            <a:ext cx="2971800" cy="1066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</a:rPr>
              <a:t>Nội dung</a:t>
            </a:r>
            <a:endParaRPr lang="en-US" sz="4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123290-4B13-FECC-D812-814ECB770E1F}"/>
              </a:ext>
            </a:extLst>
          </p:cNvPr>
          <p:cNvSpPr/>
          <p:nvPr/>
        </p:nvSpPr>
        <p:spPr>
          <a:xfrm>
            <a:off x="4191000" y="4076700"/>
            <a:ext cx="13258800" cy="3352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+ Tiếng cười đó nhằm tới đối tượng nào?</a:t>
            </a:r>
          </a:p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+ Tiếng cười đó được biểu hiện như thế nào?</a:t>
            </a:r>
          </a:p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+ Người tạo ra tiếng cười ấy muốn thể hiện điều gì?</a:t>
            </a:r>
          </a:p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+ Đánh giá của em về ý nghĩa của tiếng cười đó.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D00FA6-0AEF-2D8C-84DE-6C8D377EBDEA}"/>
              </a:ext>
            </a:extLst>
          </p:cNvPr>
          <p:cNvSpPr/>
          <p:nvPr/>
        </p:nvSpPr>
        <p:spPr>
          <a:xfrm>
            <a:off x="762000" y="7886700"/>
            <a:ext cx="2971800" cy="1066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</a:rPr>
              <a:t>Kết thúc</a:t>
            </a:r>
            <a:endParaRPr lang="en-US" sz="4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136487-01CE-AD89-6CC3-240AFB3A4525}"/>
              </a:ext>
            </a:extLst>
          </p:cNvPr>
          <p:cNvSpPr/>
          <p:nvPr/>
        </p:nvSpPr>
        <p:spPr>
          <a:xfrm>
            <a:off x="4191000" y="7886700"/>
            <a:ext cx="13258800" cy="1981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Khẳng định lại ý nghĩa và vai trò của tiếng cười trong cuộc sống và với bản thân em.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E142D55-1C4E-E738-940C-1F161B4C2544}"/>
              </a:ext>
            </a:extLst>
          </p:cNvPr>
          <p:cNvSpPr/>
          <p:nvPr/>
        </p:nvSpPr>
        <p:spPr>
          <a:xfrm>
            <a:off x="13182600" y="-1181100"/>
            <a:ext cx="7914334" cy="3571343"/>
          </a:xfrm>
          <a:custGeom>
            <a:avLst/>
            <a:gdLst/>
            <a:ahLst/>
            <a:cxnLst/>
            <a:rect l="l" t="t" r="r" b="b"/>
            <a:pathLst>
              <a:path w="7914334" h="3571343">
                <a:moveTo>
                  <a:pt x="0" y="0"/>
                </a:moveTo>
                <a:lnTo>
                  <a:pt x="7914334" y="0"/>
                </a:lnTo>
                <a:lnTo>
                  <a:pt x="7914334" y="3571343"/>
                </a:lnTo>
                <a:lnTo>
                  <a:pt x="0" y="35713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4216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00200" y="2171700"/>
            <a:ext cx="14859000" cy="506919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121C31FE-4216-095C-D5F2-EBB4B8CB1D03}"/>
              </a:ext>
            </a:extLst>
          </p:cNvPr>
          <p:cNvSpPr/>
          <p:nvPr/>
        </p:nvSpPr>
        <p:spPr>
          <a:xfrm>
            <a:off x="13787258" y="6438900"/>
            <a:ext cx="5343896" cy="41148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92EBD5A-8C97-EBC1-6998-509162EF649E}"/>
              </a:ext>
            </a:extLst>
          </p:cNvPr>
          <p:cNvSpPr/>
          <p:nvPr/>
        </p:nvSpPr>
        <p:spPr>
          <a:xfrm>
            <a:off x="-1697355" y="-3543048"/>
            <a:ext cx="5452110" cy="82296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25510021-7C9D-B48F-760B-9E57975BF949}"/>
              </a:ext>
            </a:extLst>
          </p:cNvPr>
          <p:cNvSpPr/>
          <p:nvPr/>
        </p:nvSpPr>
        <p:spPr>
          <a:xfrm>
            <a:off x="-1524000" y="4006901"/>
            <a:ext cx="7406640" cy="8229600"/>
          </a:xfrm>
          <a:custGeom>
            <a:avLst/>
            <a:gdLst/>
            <a:ahLst/>
            <a:cxnLst/>
            <a:rect l="l" t="t" r="r" b="b"/>
            <a:pathLst>
              <a:path w="7406640" h="822960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DCAD6-E8E4-DDA4-80C4-94BAE4B3E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384" y="3296252"/>
            <a:ext cx="1346723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73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CDBB3B0B-0586-1475-1E71-DCCBC088378E}"/>
              </a:ext>
            </a:extLst>
          </p:cNvPr>
          <p:cNvSpPr/>
          <p:nvPr/>
        </p:nvSpPr>
        <p:spPr>
          <a:xfrm rot="16200000">
            <a:off x="-788668" y="3653792"/>
            <a:ext cx="7597141" cy="5715002"/>
          </a:xfrm>
          <a:prstGeom prst="flowChartDelay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B0D3D16F-CDBD-0D55-19B7-D9327445E210}"/>
              </a:ext>
            </a:extLst>
          </p:cNvPr>
          <p:cNvSpPr/>
          <p:nvPr/>
        </p:nvSpPr>
        <p:spPr>
          <a:xfrm rot="16200000">
            <a:off x="5345429" y="3364226"/>
            <a:ext cx="7597141" cy="6248406"/>
          </a:xfrm>
          <a:prstGeom prst="flowChartDelay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92F324CC-828B-DC68-D7EC-6E9B6553BF59}"/>
              </a:ext>
            </a:extLst>
          </p:cNvPr>
          <p:cNvSpPr/>
          <p:nvPr/>
        </p:nvSpPr>
        <p:spPr>
          <a:xfrm rot="16200000">
            <a:off x="11479533" y="3661408"/>
            <a:ext cx="7597141" cy="5715002"/>
          </a:xfrm>
          <a:prstGeom prst="flowChartDelay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9A1F5-91A7-DED4-83DE-46C70C458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4" y="4533900"/>
            <a:ext cx="5600700" cy="52578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F96E5C-0479-5F6B-C688-DEC0507E9A95}"/>
              </a:ext>
            </a:extLst>
          </p:cNvPr>
          <p:cNvSpPr txBox="1">
            <a:spLocks/>
          </p:cNvSpPr>
          <p:nvPr/>
        </p:nvSpPr>
        <p:spPr>
          <a:xfrm>
            <a:off x="685800" y="4305301"/>
            <a:ext cx="44958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6321E8-F71D-3F0C-FCBA-7A632B4A1F30}"/>
              </a:ext>
            </a:extLst>
          </p:cNvPr>
          <p:cNvSpPr txBox="1">
            <a:spLocks/>
          </p:cNvSpPr>
          <p:nvPr/>
        </p:nvSpPr>
        <p:spPr>
          <a:xfrm>
            <a:off x="12877801" y="4533900"/>
            <a:ext cx="49530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43231AC-DC82-596C-5924-48042AA2F6F9}"/>
              </a:ext>
            </a:extLst>
          </p:cNvPr>
          <p:cNvSpPr/>
          <p:nvPr/>
        </p:nvSpPr>
        <p:spPr>
          <a:xfrm>
            <a:off x="11734800" y="-5871212"/>
            <a:ext cx="9106058" cy="8229600"/>
          </a:xfrm>
          <a:custGeom>
            <a:avLst/>
            <a:gdLst/>
            <a:ahLst/>
            <a:cxnLst/>
            <a:rect l="l" t="t" r="r" b="b"/>
            <a:pathLst>
              <a:path w="9106058" h="8229600">
                <a:moveTo>
                  <a:pt x="0" y="0"/>
                </a:moveTo>
                <a:lnTo>
                  <a:pt x="9106058" y="0"/>
                </a:lnTo>
                <a:lnTo>
                  <a:pt x="91060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F6904EF-6FAE-8A7B-C23E-D559E5B4B028}"/>
              </a:ext>
            </a:extLst>
          </p:cNvPr>
          <p:cNvSpPr/>
          <p:nvPr/>
        </p:nvSpPr>
        <p:spPr>
          <a:xfrm>
            <a:off x="914400" y="665605"/>
            <a:ext cx="7315200" cy="1261872"/>
          </a:xfrm>
          <a:custGeom>
            <a:avLst/>
            <a:gdLst/>
            <a:ahLst/>
            <a:cxnLst/>
            <a:rect l="l" t="t" r="r" b="b"/>
            <a:pathLst>
              <a:path w="7315200" h="1261872">
                <a:moveTo>
                  <a:pt x="0" y="0"/>
                </a:moveTo>
                <a:lnTo>
                  <a:pt x="7315200" y="0"/>
                </a:lnTo>
                <a:lnTo>
                  <a:pt x="7315200" y="1261872"/>
                </a:lnTo>
                <a:lnTo>
                  <a:pt x="0" y="126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80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 build="p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639</Words>
  <Application>Microsoft Office PowerPoint</Application>
  <PresentationFormat>Custom</PresentationFormat>
  <Paragraphs>54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Treasure Hunt Ice Breaker Game Presentation</dc:title>
  <dc:creator>ducta</dc:creator>
  <cp:lastModifiedBy>ductam1220@gmail.com</cp:lastModifiedBy>
  <cp:revision>19</cp:revision>
  <dcterms:created xsi:type="dcterms:W3CDTF">2006-08-16T00:00:00Z</dcterms:created>
  <dcterms:modified xsi:type="dcterms:W3CDTF">2023-12-02T01:22:23Z</dcterms:modified>
  <dc:identifier>DAFwHygz-d0</dc:identifier>
</cp:coreProperties>
</file>