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742" r:id="rId3"/>
    <p:sldMasterId id="2147483754" r:id="rId4"/>
  </p:sldMasterIdLst>
  <p:notesMasterIdLst>
    <p:notesMasterId r:id="rId20"/>
  </p:notesMasterIdLst>
  <p:sldIdLst>
    <p:sldId id="279" r:id="rId5"/>
    <p:sldId id="300" r:id="rId6"/>
    <p:sldId id="257" r:id="rId7"/>
    <p:sldId id="302" r:id="rId8"/>
    <p:sldId id="303" r:id="rId9"/>
    <p:sldId id="304" r:id="rId10"/>
    <p:sldId id="306" r:id="rId11"/>
    <p:sldId id="307" r:id="rId12"/>
    <p:sldId id="301" r:id="rId13"/>
    <p:sldId id="258" r:id="rId14"/>
    <p:sldId id="308" r:id="rId15"/>
    <p:sldId id="309" r:id="rId16"/>
    <p:sldId id="310" r:id="rId17"/>
    <p:sldId id="312" r:id="rId18"/>
    <p:sldId id="313" r:id="rId19"/>
  </p:sldIdLst>
  <p:sldSz cx="12192000" cy="6858000"/>
  <p:notesSz cx="6858000" cy="9144000"/>
  <p:embeddedFontLst>
    <p:embeddedFont>
      <p:font typeface="等线" panose="02010600030101010101" pitchFamily="2" charset="-122"/>
      <p:regular r:id="rId21"/>
      <p:bold r:id="rId22"/>
    </p:embeddedFont>
    <p:embeddedFont>
      <p:font typeface="微软雅黑" panose="020B0503020204020204" pitchFamily="34" charset="-122"/>
      <p:regular r:id="rId23"/>
      <p:bold r:id="rId24"/>
    </p:embeddedFont>
    <p:embeddedFont>
      <p:font typeface="#9Slide05 Fourth" panose="020B0604020202020204" charset="0"/>
      <p:regular r:id="rId25"/>
    </p:embeddedFont>
    <p:embeddedFont>
      <p:font typeface="#9Slide07 Bangers" panose="020B0604020202020204" charset="0"/>
      <p:regular r:id="rId26"/>
    </p:embeddedFont>
    <p:embeddedFont>
      <p:font typeface="Barlow Condensed" panose="00000506000000000000" pitchFamily="2" charset="0"/>
      <p:regular r:id="rId27"/>
      <p:bold r:id="rId28"/>
      <p:italic r:id="rId29"/>
      <p:boldItalic r:id="rId30"/>
    </p:embeddedFont>
    <p:embeddedFont>
      <p:font typeface="Fraunces Bold" panose="020B0604020202020204" charset="0"/>
      <p:regular r:id="rId31"/>
    </p:embeddedFont>
    <p:embeddedFont>
      <p:font typeface="Maitree" panose="020B0604020202020204" charset="-34"/>
      <p:regular r:id="rId32"/>
      <p:bold r:id="rId33"/>
    </p:embeddedFont>
    <p:embeddedFont>
      <p:font typeface="Playfair Display" panose="00000500000000000000" pitchFamily="2" charset="0"/>
      <p:regular r:id="rId34"/>
      <p:bold r:id="rId35"/>
      <p:italic r:id="rId36"/>
      <p:boldItalic r:id="rId37"/>
    </p:embeddedFont>
    <p:embeddedFont>
      <p:font typeface="Playfair Display Medium"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99"/>
    <a:srgbClr val="CCFF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44226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a:t>
            </a:fld>
            <a:endParaRPr lang="zh-CN" altLang="en-US">
              <a:solidFill>
                <a:prstClr val="black"/>
              </a:solidFill>
              <a:latin typeface="等线"/>
            </a:endParaRPr>
          </a:p>
        </p:txBody>
      </p:sp>
    </p:spTree>
    <p:extLst>
      <p:ext uri="{BB962C8B-B14F-4D97-AF65-F5344CB8AC3E}">
        <p14:creationId xmlns:p14="http://schemas.microsoft.com/office/powerpoint/2010/main" val="482189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918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933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13</a:t>
            </a:fld>
            <a:endParaRPr lang="zh-CN" altLang="en-US">
              <a:solidFill>
                <a:prstClr val="black"/>
              </a:solidFill>
              <a:latin typeface="等线"/>
            </a:endParaRPr>
          </a:p>
        </p:txBody>
      </p:sp>
    </p:spTree>
    <p:extLst>
      <p:ext uri="{BB962C8B-B14F-4D97-AF65-F5344CB8AC3E}">
        <p14:creationId xmlns:p14="http://schemas.microsoft.com/office/powerpoint/2010/main" val="280821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14</a:t>
            </a:fld>
            <a:endParaRPr lang="zh-CN" altLang="en-US">
              <a:solidFill>
                <a:prstClr val="black"/>
              </a:solidFill>
              <a:latin typeface="等线"/>
            </a:endParaRPr>
          </a:p>
        </p:txBody>
      </p:sp>
    </p:spTree>
    <p:extLst>
      <p:ext uri="{BB962C8B-B14F-4D97-AF65-F5344CB8AC3E}">
        <p14:creationId xmlns:p14="http://schemas.microsoft.com/office/powerpoint/2010/main" val="296327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15</a:t>
            </a:fld>
            <a:endParaRPr lang="zh-CN" altLang="en-US">
              <a:solidFill>
                <a:prstClr val="black"/>
              </a:solidFill>
              <a:latin typeface="等线"/>
            </a:endParaRPr>
          </a:p>
        </p:txBody>
      </p:sp>
    </p:spTree>
    <p:extLst>
      <p:ext uri="{BB962C8B-B14F-4D97-AF65-F5344CB8AC3E}">
        <p14:creationId xmlns:p14="http://schemas.microsoft.com/office/powerpoint/2010/main" val="30614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334510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4</a:t>
            </a:fld>
            <a:endParaRPr lang="zh-CN" altLang="en-US">
              <a:solidFill>
                <a:prstClr val="black"/>
              </a:solidFill>
              <a:latin typeface="等线"/>
            </a:endParaRPr>
          </a:p>
        </p:txBody>
      </p:sp>
    </p:spTree>
    <p:extLst>
      <p:ext uri="{BB962C8B-B14F-4D97-AF65-F5344CB8AC3E}">
        <p14:creationId xmlns:p14="http://schemas.microsoft.com/office/powerpoint/2010/main" val="3909152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288423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126291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279717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282040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45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52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CUSTOM_10">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45414886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23614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18"/>
        <p:cNvGrpSpPr/>
        <p:nvPr/>
      </p:nvGrpSpPr>
      <p:grpSpPr>
        <a:xfrm>
          <a:off x="0" y="0"/>
          <a:ext cx="0" cy="0"/>
          <a:chOff x="0" y="0"/>
          <a:chExt cx="0" cy="0"/>
        </a:xfrm>
      </p:grpSpPr>
      <p:sp>
        <p:nvSpPr>
          <p:cNvPr id="19" name="Google Shape;19;p3"/>
          <p:cNvSpPr/>
          <p:nvPr/>
        </p:nvSpPr>
        <p:spPr>
          <a:xfrm>
            <a:off x="6635900" y="0"/>
            <a:ext cx="5556300" cy="68580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21" name="Google Shape;21;p3"/>
          <p:cNvSpPr txBox="1">
            <a:spLocks noGrp="1"/>
          </p:cNvSpPr>
          <p:nvPr>
            <p:ph type="title"/>
          </p:nvPr>
        </p:nvSpPr>
        <p:spPr>
          <a:xfrm>
            <a:off x="415600" y="1355375"/>
            <a:ext cx="56649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sp>
        <p:nvSpPr>
          <p:cNvPr id="22" name="Google Shape;22;p3"/>
          <p:cNvSpPr txBox="1">
            <a:spLocks noGrp="1"/>
          </p:cNvSpPr>
          <p:nvPr>
            <p:ph type="body" idx="1"/>
          </p:nvPr>
        </p:nvSpPr>
        <p:spPr>
          <a:xfrm>
            <a:off x="415600" y="3834975"/>
            <a:ext cx="5664900" cy="2316900"/>
          </a:xfrm>
          <a:prstGeom prst="rect">
            <a:avLst/>
          </a:prstGeom>
        </p:spPr>
        <p:txBody>
          <a:bodyPr spcFirstLastPara="1" wrap="square" lIns="121900" tIns="121900" rIns="121900" bIns="121900" anchor="ctr" anchorCtr="0">
            <a:noAutofit/>
          </a:bodyPr>
          <a:lstStyle>
            <a:lvl1pPr marL="457200" lvl="0" indent="-381000" algn="ctr" rtl="0">
              <a:lnSpc>
                <a:spcPct val="115000"/>
              </a:lnSpc>
              <a:spcBef>
                <a:spcPts val="0"/>
              </a:spcBef>
              <a:spcAft>
                <a:spcPts val="0"/>
              </a:spcAft>
              <a:buSzPts val="2400"/>
              <a:buChar char="●"/>
              <a:defRPr sz="2400"/>
            </a:lvl1pPr>
            <a:lvl2pPr marL="914400" lvl="1" indent="-381000" algn="ctr" rtl="0">
              <a:lnSpc>
                <a:spcPct val="115000"/>
              </a:lnSpc>
              <a:spcBef>
                <a:spcPts val="2100"/>
              </a:spcBef>
              <a:spcAft>
                <a:spcPts val="0"/>
              </a:spcAft>
              <a:buSzPts val="2400"/>
              <a:buChar char="○"/>
              <a:defRPr sz="2400"/>
            </a:lvl2pPr>
            <a:lvl3pPr marL="1371600" lvl="2" indent="-381000" algn="ctr" rtl="0">
              <a:lnSpc>
                <a:spcPct val="115000"/>
              </a:lnSpc>
              <a:spcBef>
                <a:spcPts val="2100"/>
              </a:spcBef>
              <a:spcAft>
                <a:spcPts val="0"/>
              </a:spcAft>
              <a:buSzPts val="2400"/>
              <a:buChar char="■"/>
              <a:defRPr sz="2400"/>
            </a:lvl3pPr>
            <a:lvl4pPr marL="1828800" lvl="3" indent="-381000" algn="ctr" rtl="0">
              <a:lnSpc>
                <a:spcPct val="115000"/>
              </a:lnSpc>
              <a:spcBef>
                <a:spcPts val="2100"/>
              </a:spcBef>
              <a:spcAft>
                <a:spcPts val="0"/>
              </a:spcAft>
              <a:buSzPts val="2400"/>
              <a:buChar char="●"/>
              <a:defRPr sz="2400"/>
            </a:lvl4pPr>
            <a:lvl5pPr marL="2286000" lvl="4" indent="-381000" algn="ctr" rtl="0">
              <a:lnSpc>
                <a:spcPct val="115000"/>
              </a:lnSpc>
              <a:spcBef>
                <a:spcPts val="2100"/>
              </a:spcBef>
              <a:spcAft>
                <a:spcPts val="0"/>
              </a:spcAft>
              <a:buSzPts val="2400"/>
              <a:buChar char="○"/>
              <a:defRPr sz="2400"/>
            </a:lvl5pPr>
            <a:lvl6pPr marL="2743200" lvl="5" indent="-381000" algn="ctr" rtl="0">
              <a:lnSpc>
                <a:spcPct val="115000"/>
              </a:lnSpc>
              <a:spcBef>
                <a:spcPts val="2100"/>
              </a:spcBef>
              <a:spcAft>
                <a:spcPts val="0"/>
              </a:spcAft>
              <a:buSzPts val="2400"/>
              <a:buChar char="■"/>
              <a:defRPr sz="2400"/>
            </a:lvl6pPr>
            <a:lvl7pPr marL="3200400" lvl="6" indent="-381000" algn="ctr" rtl="0">
              <a:lnSpc>
                <a:spcPct val="115000"/>
              </a:lnSpc>
              <a:spcBef>
                <a:spcPts val="2100"/>
              </a:spcBef>
              <a:spcAft>
                <a:spcPts val="0"/>
              </a:spcAft>
              <a:buSzPts val="2400"/>
              <a:buChar char="●"/>
              <a:defRPr sz="2400"/>
            </a:lvl7pPr>
            <a:lvl8pPr marL="3657600" lvl="7" indent="-381000" algn="ctr" rtl="0">
              <a:lnSpc>
                <a:spcPct val="115000"/>
              </a:lnSpc>
              <a:spcBef>
                <a:spcPts val="2100"/>
              </a:spcBef>
              <a:spcAft>
                <a:spcPts val="0"/>
              </a:spcAft>
              <a:buSzPts val="2400"/>
              <a:buChar char="○"/>
              <a:defRPr sz="2400"/>
            </a:lvl8pPr>
            <a:lvl9pPr marL="4114800" lvl="8" indent="-381000" algn="ctr" rtl="0">
              <a:lnSpc>
                <a:spcPct val="115000"/>
              </a:lnSpc>
              <a:spcBef>
                <a:spcPts val="2100"/>
              </a:spcBef>
              <a:spcAft>
                <a:spcPts val="2100"/>
              </a:spcAft>
              <a:buSzPts val="2400"/>
              <a:buChar char="■"/>
              <a:defRPr sz="2400"/>
            </a:lvl9pPr>
          </a:lstStyle>
          <a:p>
            <a:endParaRPr/>
          </a:p>
        </p:txBody>
      </p:sp>
      <p:sp>
        <p:nvSpPr>
          <p:cNvPr id="23" name="Google Shape;23;p3"/>
          <p:cNvSpPr txBox="1">
            <a:spLocks noGrp="1"/>
          </p:cNvSpPr>
          <p:nvPr>
            <p:ph type="subTitle" idx="2"/>
          </p:nvPr>
        </p:nvSpPr>
        <p:spPr>
          <a:xfrm>
            <a:off x="415600" y="2491075"/>
            <a:ext cx="5664900" cy="971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None/>
              <a:defRPr sz="7200">
                <a:solidFill>
                  <a:schemeClr val="accent2"/>
                </a:solidFill>
                <a:latin typeface="Playfair Display"/>
                <a:ea typeface="Playfair Display"/>
                <a:cs typeface="Playfair Display"/>
                <a:sym typeface="Playfair Display"/>
              </a:defRPr>
            </a:lvl1pPr>
            <a:lvl2pPr lvl="1" algn="ctr" rtl="0">
              <a:spcBef>
                <a:spcPts val="0"/>
              </a:spcBef>
              <a:spcAft>
                <a:spcPts val="0"/>
              </a:spcAft>
              <a:buNone/>
              <a:defRPr/>
            </a:lvl2pPr>
            <a:lvl3pPr lvl="2" algn="ctr" rtl="0">
              <a:spcBef>
                <a:spcPts val="2100"/>
              </a:spcBef>
              <a:spcAft>
                <a:spcPts val="0"/>
              </a:spcAft>
              <a:buNone/>
              <a:defRPr/>
            </a:lvl3pPr>
            <a:lvl4pPr lvl="3" algn="ctr" rtl="0">
              <a:spcBef>
                <a:spcPts val="2100"/>
              </a:spcBef>
              <a:spcAft>
                <a:spcPts val="0"/>
              </a:spcAft>
              <a:buNone/>
              <a:defRPr/>
            </a:lvl4pPr>
            <a:lvl5pPr lvl="4" algn="ctr" rtl="0">
              <a:spcBef>
                <a:spcPts val="2100"/>
              </a:spcBef>
              <a:spcAft>
                <a:spcPts val="0"/>
              </a:spcAft>
              <a:buNone/>
              <a:defRPr/>
            </a:lvl5pPr>
            <a:lvl6pPr lvl="5" algn="ctr" rtl="0">
              <a:spcBef>
                <a:spcPts val="2100"/>
              </a:spcBef>
              <a:spcAft>
                <a:spcPts val="0"/>
              </a:spcAft>
              <a:buNone/>
              <a:defRPr/>
            </a:lvl6pPr>
            <a:lvl7pPr lvl="6" algn="ctr" rtl="0">
              <a:spcBef>
                <a:spcPts val="2100"/>
              </a:spcBef>
              <a:spcAft>
                <a:spcPts val="0"/>
              </a:spcAft>
              <a:buNone/>
              <a:defRPr/>
            </a:lvl7pPr>
            <a:lvl8pPr lvl="7" algn="ctr" rtl="0">
              <a:spcBef>
                <a:spcPts val="2100"/>
              </a:spcBef>
              <a:spcAft>
                <a:spcPts val="0"/>
              </a:spcAft>
              <a:buNone/>
              <a:defRPr/>
            </a:lvl8pPr>
            <a:lvl9pPr lvl="8" algn="ctr" rtl="0">
              <a:spcBef>
                <a:spcPts val="2100"/>
              </a:spcBef>
              <a:spcAft>
                <a:spcPts val="2100"/>
              </a:spcAft>
              <a:buNone/>
              <a:defRPr/>
            </a:lvl9pPr>
          </a:lstStyle>
          <a:p>
            <a:endParaRPr/>
          </a:p>
        </p:txBody>
      </p:sp>
      <p:grpSp>
        <p:nvGrpSpPr>
          <p:cNvPr id="24" name="Google Shape;24;p3"/>
          <p:cNvGrpSpPr/>
          <p:nvPr/>
        </p:nvGrpSpPr>
        <p:grpSpPr>
          <a:xfrm>
            <a:off x="2351698" y="358826"/>
            <a:ext cx="1792702" cy="514124"/>
            <a:chOff x="3698628" y="126229"/>
            <a:chExt cx="4005143" cy="1148625"/>
          </a:xfrm>
        </p:grpSpPr>
        <p:sp>
          <p:nvSpPr>
            <p:cNvPr id="25" name="Google Shape;25;p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26" name="Google Shape;26;p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489231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528837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44" name="Google Shape;44;p6"/>
          <p:cNvSpPr txBox="1">
            <a:spLocks noGrp="1"/>
          </p:cNvSpPr>
          <p:nvPr>
            <p:ph type="title"/>
          </p:nvPr>
        </p:nvSpPr>
        <p:spPr>
          <a:xfrm>
            <a:off x="415650" y="3047250"/>
            <a:ext cx="113607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7200"/>
              <a:buNone/>
              <a:defRPr sz="7200">
                <a:solidFill>
                  <a:schemeClr val="accent2"/>
                </a:solidFill>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endParaRPr/>
          </a:p>
        </p:txBody>
      </p:sp>
      <p:grpSp>
        <p:nvGrpSpPr>
          <p:cNvPr id="45" name="Google Shape;45;p6"/>
          <p:cNvGrpSpPr/>
          <p:nvPr/>
        </p:nvGrpSpPr>
        <p:grpSpPr>
          <a:xfrm>
            <a:off x="4827980" y="1036370"/>
            <a:ext cx="2536056" cy="727309"/>
            <a:chOff x="3698628" y="126229"/>
            <a:chExt cx="4005143" cy="1148625"/>
          </a:xfrm>
        </p:grpSpPr>
        <p:sp>
          <p:nvSpPr>
            <p:cNvPr id="46" name="Google Shape;46;p6"/>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7" name="Google Shape;47;p6"/>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3815613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415600" y="2264971"/>
            <a:ext cx="11360700" cy="3826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50" name="Google Shape;50;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51" name="Google Shape;51;p7"/>
          <p:cNvSpPr txBox="1">
            <a:spLocks noGrp="1"/>
          </p:cNvSpPr>
          <p:nvPr>
            <p:ph type="title"/>
          </p:nvPr>
        </p:nvSpPr>
        <p:spPr>
          <a:xfrm>
            <a:off x="415600" y="1472526"/>
            <a:ext cx="11360700" cy="6414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52" name="Google Shape;52;p7"/>
          <p:cNvGrpSpPr/>
          <p:nvPr/>
        </p:nvGrpSpPr>
        <p:grpSpPr>
          <a:xfrm>
            <a:off x="4827980" y="381020"/>
            <a:ext cx="2536056" cy="727309"/>
            <a:chOff x="3698628" y="126229"/>
            <a:chExt cx="4005143" cy="1148625"/>
          </a:xfrm>
        </p:grpSpPr>
        <p:sp>
          <p:nvSpPr>
            <p:cNvPr id="53" name="Google Shape;53;p7"/>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54" name="Google Shape;54;p7"/>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27184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1"/>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400550" y="581900"/>
            <a:ext cx="9390900" cy="545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57" name="Google Shape;57;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58" name="Google Shape;58;p8"/>
          <p:cNvGrpSpPr/>
          <p:nvPr/>
        </p:nvGrpSpPr>
        <p:grpSpPr>
          <a:xfrm>
            <a:off x="4678984" y="505269"/>
            <a:ext cx="2834039" cy="812767"/>
            <a:chOff x="3698628" y="126229"/>
            <a:chExt cx="4005143" cy="1148625"/>
          </a:xfrm>
        </p:grpSpPr>
        <p:sp>
          <p:nvSpPr>
            <p:cNvPr id="59" name="Google Shape;59;p8"/>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0" name="Google Shape;60;p8"/>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83368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15600" y="2101163"/>
            <a:ext cx="11361000" cy="375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3" name="Google Shape;63;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64" name="Google Shape;64;p9"/>
          <p:cNvGrpSpPr/>
          <p:nvPr/>
        </p:nvGrpSpPr>
        <p:grpSpPr>
          <a:xfrm>
            <a:off x="4079801" y="1187517"/>
            <a:ext cx="4032378" cy="1156435"/>
            <a:chOff x="3698628" y="126229"/>
            <a:chExt cx="4005143" cy="1148625"/>
          </a:xfrm>
        </p:grpSpPr>
        <p:sp>
          <p:nvSpPr>
            <p:cNvPr id="65" name="Google Shape;65;p9"/>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6" name="Google Shape;66;p9"/>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099199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883907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75" name="Google Shape;75;p11"/>
          <p:cNvSpPr txBox="1">
            <a:spLocks noGrp="1"/>
          </p:cNvSpPr>
          <p:nvPr>
            <p:ph type="title"/>
          </p:nvPr>
        </p:nvSpPr>
        <p:spPr>
          <a:xfrm>
            <a:off x="587350" y="593375"/>
            <a:ext cx="110172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76" name="Google Shape;76;p11"/>
          <p:cNvSpPr txBox="1">
            <a:spLocks noGrp="1"/>
          </p:cNvSpPr>
          <p:nvPr>
            <p:ph type="body" idx="1"/>
          </p:nvPr>
        </p:nvSpPr>
        <p:spPr>
          <a:xfrm>
            <a:off x="5873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7" name="Google Shape;77;p11"/>
          <p:cNvSpPr txBox="1">
            <a:spLocks noGrp="1"/>
          </p:cNvSpPr>
          <p:nvPr>
            <p:ph type="body" idx="2"/>
          </p:nvPr>
        </p:nvSpPr>
        <p:spPr>
          <a:xfrm>
            <a:off x="63561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78" name="Google Shape;78;p11"/>
          <p:cNvGrpSpPr/>
          <p:nvPr/>
        </p:nvGrpSpPr>
        <p:grpSpPr>
          <a:xfrm>
            <a:off x="4827980" y="5909520"/>
            <a:ext cx="2536056" cy="727309"/>
            <a:chOff x="3698628" y="126229"/>
            <a:chExt cx="4005143" cy="1148625"/>
          </a:xfrm>
        </p:grpSpPr>
        <p:sp>
          <p:nvSpPr>
            <p:cNvPr id="79" name="Google Shape;79;p11"/>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80" name="Google Shape;80;p11"/>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81" name="Google Shape;81;p11"/>
          <p:cNvCxnSpPr/>
          <p:nvPr/>
        </p:nvCxnSpPr>
        <p:spPr>
          <a:xfrm rot="10800000" flipH="1">
            <a:off x="566400" y="6260175"/>
            <a:ext cx="4116900" cy="55500"/>
          </a:xfrm>
          <a:prstGeom prst="straightConnector1">
            <a:avLst/>
          </a:prstGeom>
          <a:noFill/>
          <a:ln w="19050" cap="flat" cmpd="sng">
            <a:solidFill>
              <a:schemeClr val="accent2"/>
            </a:solidFill>
            <a:prstDash val="solid"/>
            <a:round/>
            <a:headEnd type="none" w="med" len="med"/>
            <a:tailEnd type="none" w="med" len="med"/>
          </a:ln>
        </p:spPr>
      </p:cxnSp>
      <p:cxnSp>
        <p:nvCxnSpPr>
          <p:cNvPr id="82" name="Google Shape;82;p11"/>
          <p:cNvCxnSpPr/>
          <p:nvPr/>
        </p:nvCxnSpPr>
        <p:spPr>
          <a:xfrm rot="10800000" flipH="1">
            <a:off x="7440225" y="6245425"/>
            <a:ext cx="4116900" cy="555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60565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Image">
  <p:cSld name="CUSTOM_12_1">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94"/>
        <p:cNvGrpSpPr/>
        <p:nvPr/>
      </p:nvGrpSpPr>
      <p:grpSpPr>
        <a:xfrm>
          <a:off x="0" y="0"/>
          <a:ext cx="0" cy="0"/>
          <a:chOff x="0" y="0"/>
          <a:chExt cx="0" cy="0"/>
        </a:xfrm>
      </p:grpSpPr>
      <p:sp>
        <p:nvSpPr>
          <p:cNvPr id="95" name="Google Shape;95;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6" name="Google Shape;96;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97" name="Google Shape;97;p13"/>
          <p:cNvSpPr txBox="1">
            <a:spLocks noGrp="1"/>
          </p:cNvSpPr>
          <p:nvPr>
            <p:ph type="subTitle" idx="1"/>
          </p:nvPr>
        </p:nvSpPr>
        <p:spPr>
          <a:xfrm>
            <a:off x="287475" y="6083375"/>
            <a:ext cx="7370700"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grpSp>
        <p:nvGrpSpPr>
          <p:cNvPr id="98" name="Google Shape;98;p13"/>
          <p:cNvGrpSpPr/>
          <p:nvPr/>
        </p:nvGrpSpPr>
        <p:grpSpPr>
          <a:xfrm>
            <a:off x="1078300" y="259425"/>
            <a:ext cx="10035375" cy="483456"/>
            <a:chOff x="1117938" y="284675"/>
            <a:chExt cx="10035375" cy="483456"/>
          </a:xfrm>
        </p:grpSpPr>
        <p:grpSp>
          <p:nvGrpSpPr>
            <p:cNvPr id="99" name="Google Shape;99;p13"/>
            <p:cNvGrpSpPr/>
            <p:nvPr/>
          </p:nvGrpSpPr>
          <p:grpSpPr>
            <a:xfrm>
              <a:off x="5292743" y="284675"/>
              <a:ext cx="1685765" cy="483456"/>
              <a:chOff x="3698628" y="126229"/>
              <a:chExt cx="4005143" cy="1148625"/>
            </a:xfrm>
          </p:grpSpPr>
          <p:sp>
            <p:nvSpPr>
              <p:cNvPr id="100" name="Google Shape;100;p1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01" name="Google Shape;101;p1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02" name="Google Shape;102;p13"/>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03" name="Google Shape;103;p13"/>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grpSp>
    </p:spTree>
    <p:extLst>
      <p:ext uri="{BB962C8B-B14F-4D97-AF65-F5344CB8AC3E}">
        <p14:creationId xmlns:p14="http://schemas.microsoft.com/office/powerpoint/2010/main" val="50868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meline or Process">
  <p:cSld name="Timeline or Process">
    <p:spTree>
      <p:nvGrpSpPr>
        <p:cNvPr id="1" name="Shape 104"/>
        <p:cNvGrpSpPr/>
        <p:nvPr/>
      </p:nvGrpSpPr>
      <p:grpSpPr>
        <a:xfrm>
          <a:off x="0" y="0"/>
          <a:ext cx="0" cy="0"/>
          <a:chOff x="0" y="0"/>
          <a:chExt cx="0" cy="0"/>
        </a:xfrm>
      </p:grpSpPr>
      <p:sp>
        <p:nvSpPr>
          <p:cNvPr id="105" name="Google Shape;105;p14"/>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106" name="Google Shape;106;p14"/>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7" name="Google Shape;107;p14"/>
          <p:cNvSpPr txBox="1">
            <a:spLocks noGrp="1"/>
          </p:cNvSpPr>
          <p:nvPr>
            <p:ph type="subTitle" idx="2"/>
          </p:nvPr>
        </p:nvSpPr>
        <p:spPr>
          <a:xfrm>
            <a:off x="40873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08" name="Google Shape;108;p14"/>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9" name="Google Shape;109;p14"/>
          <p:cNvSpPr txBox="1">
            <a:spLocks noGrp="1"/>
          </p:cNvSpPr>
          <p:nvPr>
            <p:ph type="subTitle" idx="4"/>
          </p:nvPr>
        </p:nvSpPr>
        <p:spPr>
          <a:xfrm>
            <a:off x="272730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0" name="Google Shape;110;p14"/>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1" name="Google Shape;111;p14"/>
          <p:cNvSpPr txBox="1">
            <a:spLocks noGrp="1"/>
          </p:cNvSpPr>
          <p:nvPr>
            <p:ph type="subTitle" idx="6"/>
          </p:nvPr>
        </p:nvSpPr>
        <p:spPr>
          <a:xfrm>
            <a:off x="5045864"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2" name="Google Shape;112;p14"/>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3" name="Google Shape;113;p14"/>
          <p:cNvSpPr txBox="1">
            <a:spLocks noGrp="1"/>
          </p:cNvSpPr>
          <p:nvPr>
            <p:ph type="subTitle" idx="8"/>
          </p:nvPr>
        </p:nvSpPr>
        <p:spPr>
          <a:xfrm>
            <a:off x="736442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4" name="Google Shape;114;p14"/>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5" name="Google Shape;115;p14"/>
          <p:cNvSpPr txBox="1">
            <a:spLocks noGrp="1"/>
          </p:cNvSpPr>
          <p:nvPr>
            <p:ph type="subTitle" idx="13"/>
          </p:nvPr>
        </p:nvSpPr>
        <p:spPr>
          <a:xfrm>
            <a:off x="968299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6" name="Google Shape;116;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grpSp>
        <p:nvGrpSpPr>
          <p:cNvPr id="117" name="Google Shape;117;p14"/>
          <p:cNvGrpSpPr/>
          <p:nvPr/>
        </p:nvGrpSpPr>
        <p:grpSpPr>
          <a:xfrm>
            <a:off x="5292743" y="284675"/>
            <a:ext cx="1685765" cy="483456"/>
            <a:chOff x="3698628" y="126229"/>
            <a:chExt cx="4005143" cy="1148625"/>
          </a:xfrm>
        </p:grpSpPr>
        <p:sp>
          <p:nvSpPr>
            <p:cNvPr id="118" name="Google Shape;118;p14"/>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19" name="Google Shape;119;p14"/>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20" name="Google Shape;120;p14"/>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21" name="Google Shape;121;p14"/>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106298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140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33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505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874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74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690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113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873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89989002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2878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0176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084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58610179"/>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266279572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61840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0530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610978"/>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421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latin typeface="Barlow Condensed"/>
                <a:ea typeface="Barlow Condensed"/>
                <a:cs typeface="Barlow Condensed"/>
                <a:sym typeface="Barlow Condensed"/>
              </a:rPr>
              <a:t>SLIDESMANIA.COM</a:t>
            </a:r>
            <a:endParaRPr>
              <a:solidFill>
                <a:schemeClr val="accent2"/>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51"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70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r>
              <a:rPr lang="en">
                <a:solidFill>
                  <a:srgbClr val="A2C4C9"/>
                </a:solidFill>
                <a:latin typeface="Barlow Condensed"/>
                <a:ea typeface="Barlow Condensed"/>
                <a:cs typeface="Barlow Condensed"/>
                <a:sym typeface="Barlow Condensed"/>
              </a:rPr>
              <a:t>SLIDESMANIA.COM</a:t>
            </a:r>
            <a:endParaRPr>
              <a:solidFill>
                <a:srgbClr val="A2C4C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6015844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864365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2046750" y="5176103"/>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8" name="千图PPT彼岸天：ID 8661124库_任意多边形 17"/>
          <p:cNvSpPr/>
          <p:nvPr>
            <p:custDataLst>
              <p:tags r:id="rId2"/>
            </p:custDataLst>
          </p:nvPr>
        </p:nvSpPr>
        <p:spPr bwMode="auto">
          <a:xfrm>
            <a:off x="1672088" y="5373828"/>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9" name="千图PPT彼岸天：ID 8661124库_任意多边形 18"/>
          <p:cNvSpPr/>
          <p:nvPr>
            <p:custDataLst>
              <p:tags r:id="rId3"/>
            </p:custDataLst>
          </p:nvPr>
        </p:nvSpPr>
        <p:spPr bwMode="auto">
          <a:xfrm>
            <a:off x="1044746" y="5440227"/>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0" name="千图PPT彼岸天：ID 8661124库_任意多边形 19"/>
          <p:cNvSpPr/>
          <p:nvPr>
            <p:custDataLst>
              <p:tags r:id="rId4"/>
            </p:custDataLst>
          </p:nvPr>
        </p:nvSpPr>
        <p:spPr bwMode="auto">
          <a:xfrm>
            <a:off x="895170" y="4984280"/>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1" name="千图PPT彼岸天：ID 8661124库_任意多边形 20"/>
          <p:cNvSpPr/>
          <p:nvPr>
            <p:custDataLst>
              <p:tags r:id="rId5"/>
            </p:custDataLst>
          </p:nvPr>
        </p:nvSpPr>
        <p:spPr bwMode="auto">
          <a:xfrm>
            <a:off x="410142" y="4634572"/>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2" name="千图PPT彼岸天：ID 8661124库_任意多边形 21"/>
          <p:cNvSpPr/>
          <p:nvPr>
            <p:custDataLst>
              <p:tags r:id="rId6"/>
            </p:custDataLst>
          </p:nvPr>
        </p:nvSpPr>
        <p:spPr bwMode="auto">
          <a:xfrm>
            <a:off x="768831" y="4069433"/>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3" name="千图PPT彼岸天：ID 8661124库_任意多边形 22"/>
          <p:cNvSpPr/>
          <p:nvPr>
            <p:custDataLst>
              <p:tags r:id="rId7"/>
            </p:custDataLst>
          </p:nvPr>
        </p:nvSpPr>
        <p:spPr bwMode="auto">
          <a:xfrm>
            <a:off x="1221912" y="4017788"/>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4" name="千图PPT彼岸天：ID 8661124库_任意多边形 23"/>
          <p:cNvSpPr/>
          <p:nvPr>
            <p:custDataLst>
              <p:tags r:id="rId8"/>
            </p:custDataLst>
          </p:nvPr>
        </p:nvSpPr>
        <p:spPr bwMode="auto">
          <a:xfrm>
            <a:off x="1722914" y="4019264"/>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5" name="千图PPT彼岸天：ID 8661124库_任意多边形 24"/>
          <p:cNvSpPr/>
          <p:nvPr>
            <p:custDataLst>
              <p:tags r:id="rId9"/>
            </p:custDataLst>
          </p:nvPr>
        </p:nvSpPr>
        <p:spPr bwMode="auto">
          <a:xfrm>
            <a:off x="1885558" y="4543087"/>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6" name="千图PPT彼岸天：ID 8661124库_任意多边形 25"/>
          <p:cNvSpPr/>
          <p:nvPr>
            <p:custDataLst>
              <p:tags r:id="rId10"/>
            </p:custDataLst>
          </p:nvPr>
        </p:nvSpPr>
        <p:spPr bwMode="auto">
          <a:xfrm>
            <a:off x="1354060" y="3458551"/>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7" name="千图PPT彼岸天：ID 8661124库_任意多边形 26"/>
          <p:cNvSpPr/>
          <p:nvPr>
            <p:custDataLst>
              <p:tags r:id="rId11"/>
            </p:custDataLst>
          </p:nvPr>
        </p:nvSpPr>
        <p:spPr bwMode="auto">
          <a:xfrm>
            <a:off x="1399078" y="2939154"/>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8" name="千图PPT彼岸天：ID 8661124库_任意多边形 27"/>
          <p:cNvSpPr/>
          <p:nvPr>
            <p:custDataLst>
              <p:tags r:id="rId12"/>
            </p:custDataLst>
          </p:nvPr>
        </p:nvSpPr>
        <p:spPr bwMode="auto">
          <a:xfrm>
            <a:off x="1833279" y="2497961"/>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9" name="千图PPT彼岸天：ID 8661124库_任意多边形 28"/>
          <p:cNvSpPr/>
          <p:nvPr>
            <p:custDataLst>
              <p:tags r:id="rId13"/>
            </p:custDataLst>
          </p:nvPr>
        </p:nvSpPr>
        <p:spPr bwMode="auto">
          <a:xfrm>
            <a:off x="2300882" y="2593873"/>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0" name="千图PPT彼岸天：ID 8661124库_任意多边形 29"/>
          <p:cNvSpPr/>
          <p:nvPr>
            <p:custDataLst>
              <p:tags r:id="rId14"/>
            </p:custDataLst>
          </p:nvPr>
        </p:nvSpPr>
        <p:spPr bwMode="auto">
          <a:xfrm>
            <a:off x="2703136" y="2850620"/>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1" name="千图PPT彼岸天：ID 8661124库_任意多边形 30"/>
          <p:cNvSpPr/>
          <p:nvPr>
            <p:custDataLst>
              <p:tags r:id="rId15"/>
            </p:custDataLst>
          </p:nvPr>
        </p:nvSpPr>
        <p:spPr bwMode="auto">
          <a:xfrm>
            <a:off x="3060373" y="2397623"/>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2" name="千图PPT彼岸天：ID 8661124库_任意多边形 31"/>
          <p:cNvSpPr/>
          <p:nvPr>
            <p:custDataLst>
              <p:tags r:id="rId16"/>
            </p:custDataLst>
          </p:nvPr>
        </p:nvSpPr>
        <p:spPr bwMode="auto">
          <a:xfrm>
            <a:off x="2984859" y="3110319"/>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3" name="千图PPT彼岸天：ID 8661124库_任意多边形 32"/>
          <p:cNvSpPr/>
          <p:nvPr>
            <p:custDataLst>
              <p:tags r:id="rId17"/>
            </p:custDataLst>
          </p:nvPr>
        </p:nvSpPr>
        <p:spPr bwMode="auto">
          <a:xfrm>
            <a:off x="3541044" y="2310565"/>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4" name="千图PPT彼岸天：ID 8661124库_任意多边形 33"/>
          <p:cNvSpPr/>
          <p:nvPr>
            <p:custDataLst>
              <p:tags r:id="rId18"/>
            </p:custDataLst>
          </p:nvPr>
        </p:nvSpPr>
        <p:spPr bwMode="auto">
          <a:xfrm>
            <a:off x="3567183" y="2902264"/>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5" name="千图PPT彼岸天：ID 8661124库_任意多边形 34"/>
          <p:cNvSpPr/>
          <p:nvPr>
            <p:custDataLst>
              <p:tags r:id="rId19"/>
            </p:custDataLst>
          </p:nvPr>
        </p:nvSpPr>
        <p:spPr bwMode="auto">
          <a:xfrm>
            <a:off x="3649958" y="3299190"/>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6" name="千图PPT彼岸天：ID 8661124库_任意多边形 35"/>
          <p:cNvSpPr/>
          <p:nvPr>
            <p:custDataLst>
              <p:tags r:id="rId20"/>
            </p:custDataLst>
          </p:nvPr>
        </p:nvSpPr>
        <p:spPr bwMode="auto">
          <a:xfrm>
            <a:off x="4011551" y="3523475"/>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7" name="千图PPT彼岸天：ID 8661124库_任意多边形 36"/>
          <p:cNvSpPr/>
          <p:nvPr>
            <p:custDataLst>
              <p:tags r:id="rId21"/>
            </p:custDataLst>
          </p:nvPr>
        </p:nvSpPr>
        <p:spPr bwMode="auto">
          <a:xfrm>
            <a:off x="4329579" y="2860948"/>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8" name="千图PPT彼岸天：ID 8661124库_任意多边形 37"/>
          <p:cNvSpPr/>
          <p:nvPr>
            <p:custDataLst>
              <p:tags r:id="rId22"/>
            </p:custDataLst>
          </p:nvPr>
        </p:nvSpPr>
        <p:spPr bwMode="auto">
          <a:xfrm>
            <a:off x="4743450" y="2843242"/>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9" name="千图PPT彼岸天：ID 8661124库_任意多边形 38"/>
          <p:cNvSpPr/>
          <p:nvPr>
            <p:custDataLst>
              <p:tags r:id="rId23"/>
            </p:custDataLst>
          </p:nvPr>
        </p:nvSpPr>
        <p:spPr bwMode="auto">
          <a:xfrm>
            <a:off x="5116661" y="3229838"/>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0" name="千图PPT彼岸天：ID 8661124库_任意多边形 39"/>
          <p:cNvSpPr/>
          <p:nvPr>
            <p:custDataLst>
              <p:tags r:id="rId24"/>
            </p:custDataLst>
          </p:nvPr>
        </p:nvSpPr>
        <p:spPr bwMode="auto">
          <a:xfrm>
            <a:off x="5049861" y="3728578"/>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1" name="千图PPT彼岸天：ID 8661124库_任意多边形 40"/>
          <p:cNvSpPr/>
          <p:nvPr>
            <p:custDataLst>
              <p:tags r:id="rId25"/>
            </p:custDataLst>
          </p:nvPr>
        </p:nvSpPr>
        <p:spPr bwMode="auto">
          <a:xfrm>
            <a:off x="4752163" y="4070908"/>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2" name="千图PPT彼岸天：ID 8661124库_任意多边形 41"/>
          <p:cNvSpPr/>
          <p:nvPr>
            <p:custDataLst>
              <p:tags r:id="rId26"/>
            </p:custDataLst>
          </p:nvPr>
        </p:nvSpPr>
        <p:spPr bwMode="auto">
          <a:xfrm>
            <a:off x="5243000" y="4332082"/>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3" name="千图PPT彼岸天：ID 8661124库_任意多边形 42"/>
          <p:cNvSpPr/>
          <p:nvPr>
            <p:custDataLst>
              <p:tags r:id="rId27"/>
            </p:custDataLst>
          </p:nvPr>
        </p:nvSpPr>
        <p:spPr bwMode="auto">
          <a:xfrm>
            <a:off x="4943851" y="4804261"/>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4" name="千图PPT彼岸天：ID 8661124库_任意多边形 43"/>
          <p:cNvSpPr/>
          <p:nvPr>
            <p:custDataLst>
              <p:tags r:id="rId28"/>
            </p:custDataLst>
          </p:nvPr>
        </p:nvSpPr>
        <p:spPr bwMode="auto">
          <a:xfrm>
            <a:off x="4837842" y="5176103"/>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5" name="千图PPT彼岸天：ID 8661124库_任意多边形 44"/>
          <p:cNvSpPr/>
          <p:nvPr>
            <p:custDataLst>
              <p:tags r:id="rId29"/>
            </p:custDataLst>
          </p:nvPr>
        </p:nvSpPr>
        <p:spPr bwMode="auto">
          <a:xfrm>
            <a:off x="4345552" y="4671461"/>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6" name="千图PPT彼岸天：ID 8661124库_任意多边形 45"/>
          <p:cNvSpPr/>
          <p:nvPr>
            <p:custDataLst>
              <p:tags r:id="rId30"/>
            </p:custDataLst>
          </p:nvPr>
        </p:nvSpPr>
        <p:spPr bwMode="auto">
          <a:xfrm>
            <a:off x="3803889" y="4714252"/>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7" name="千图PPT彼岸天：ID 8661124库_任意多边形 46"/>
          <p:cNvSpPr/>
          <p:nvPr>
            <p:custDataLst>
              <p:tags r:id="rId31"/>
            </p:custDataLst>
          </p:nvPr>
        </p:nvSpPr>
        <p:spPr bwMode="auto">
          <a:xfrm>
            <a:off x="3475696" y="5199712"/>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8" name="千图PPT彼岸天：ID 8661124库_任意多边形 47"/>
          <p:cNvSpPr/>
          <p:nvPr>
            <p:custDataLst>
              <p:tags r:id="rId32"/>
            </p:custDataLst>
          </p:nvPr>
        </p:nvSpPr>
        <p:spPr bwMode="auto">
          <a:xfrm>
            <a:off x="4505292" y="5432850"/>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9" name="千图PPT彼岸天：ID 8661124库_任意多边形 48"/>
          <p:cNvSpPr/>
          <p:nvPr>
            <p:custDataLst>
              <p:tags r:id="rId33"/>
            </p:custDataLst>
          </p:nvPr>
        </p:nvSpPr>
        <p:spPr bwMode="auto">
          <a:xfrm>
            <a:off x="3918611" y="5329561"/>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50" name="千图PPT彼岸天：ID 8661124库_任意多边形 49"/>
          <p:cNvSpPr/>
          <p:nvPr>
            <p:custDataLst>
              <p:tags r:id="rId34"/>
            </p:custDataLst>
          </p:nvPr>
        </p:nvSpPr>
        <p:spPr bwMode="auto">
          <a:xfrm>
            <a:off x="3378400" y="3935156"/>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1" name="千图PPT彼岸天：ID 8661124库_任意多边形 50"/>
          <p:cNvSpPr/>
          <p:nvPr>
            <p:custDataLst>
              <p:tags r:id="rId35"/>
            </p:custDataLst>
          </p:nvPr>
        </p:nvSpPr>
        <p:spPr bwMode="auto">
          <a:xfrm>
            <a:off x="2475143" y="3535280"/>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52" name="千图PPT彼岸天：ID 8661124库_任意多边形 51"/>
          <p:cNvSpPr/>
          <p:nvPr>
            <p:custDataLst>
              <p:tags r:id="rId36"/>
            </p:custDataLst>
          </p:nvPr>
        </p:nvSpPr>
        <p:spPr bwMode="auto">
          <a:xfrm>
            <a:off x="2759771" y="3927779"/>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3" name="千图PPT彼岸天：ID 8661124库_任意多边形 52"/>
          <p:cNvSpPr/>
          <p:nvPr>
            <p:custDataLst>
              <p:tags r:id="rId37"/>
            </p:custDataLst>
          </p:nvPr>
        </p:nvSpPr>
        <p:spPr bwMode="auto">
          <a:xfrm>
            <a:off x="860318" y="1201004"/>
            <a:ext cx="6110763" cy="5656996"/>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buClrTx/>
              <a:buFontTx/>
              <a:buNone/>
            </a:pPr>
            <a:endParaRPr sz="1800" kern="1200">
              <a:ea typeface="微软雅黑"/>
            </a:endParaRPr>
          </a:p>
        </p:txBody>
      </p:sp>
      <p:sp>
        <p:nvSpPr>
          <p:cNvPr id="3" name="TextBox 6"/>
          <p:cNvSpPr txBox="1">
            <a:spLocks noChangeArrowheads="1"/>
          </p:cNvSpPr>
          <p:nvPr/>
        </p:nvSpPr>
        <p:spPr bwMode="auto">
          <a:xfrm flipH="1">
            <a:off x="7893084" y="3728932"/>
            <a:ext cx="419857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buClrTx/>
              <a:buFontTx/>
              <a:buNone/>
            </a:pPr>
            <a:r>
              <a:rPr lang="en-US" altLang="zh-CN"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a:t>
            </a:r>
          </a:p>
          <a:p>
            <a:pPr algn="ctr" defTabSz="685165">
              <a:buClrTx/>
              <a:buFontTx/>
              <a:buNone/>
            </a:pPr>
            <a:r>
              <a:rPr lang="en-US" altLang="zh-CN"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DẤU CÂU TIẾNG VIỆT</a:t>
            </a:r>
            <a:endParaRPr lang="zh-CN" altLang="en-US"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62" name="Rectangle 61"/>
          <p:cNvSpPr/>
          <p:nvPr/>
        </p:nvSpPr>
        <p:spPr>
          <a:xfrm>
            <a:off x="541768" y="2397623"/>
            <a:ext cx="1717628" cy="830997"/>
          </a:xfrm>
          <a:prstGeom prst="rect">
            <a:avLst/>
          </a:prstGeom>
          <a:solidFill>
            <a:srgbClr val="FFFF00"/>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63" name="Rectangle 62"/>
          <p:cNvSpPr/>
          <p:nvPr/>
        </p:nvSpPr>
        <p:spPr>
          <a:xfrm>
            <a:off x="2214411" y="3396701"/>
            <a:ext cx="1527982" cy="830997"/>
          </a:xfrm>
          <a:prstGeom prst="rect">
            <a:avLst/>
          </a:prstGeom>
          <a:solidFill>
            <a:srgbClr val="44BE9B"/>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solidFill>
                <a:srgbClr val="FFFFFF"/>
              </a:solidFill>
              <a:ea typeface="微软雅黑"/>
            </a:endParaRPr>
          </a:p>
        </p:txBody>
      </p:sp>
      <p:sp>
        <p:nvSpPr>
          <p:cNvPr id="64" name="Rectangle 63"/>
          <p:cNvSpPr/>
          <p:nvPr/>
        </p:nvSpPr>
        <p:spPr>
          <a:xfrm>
            <a:off x="681862" y="4514287"/>
            <a:ext cx="1707520" cy="1200329"/>
          </a:xfrm>
          <a:prstGeom prst="rect">
            <a:avLst/>
          </a:prstGeom>
          <a:solidFill>
            <a:schemeClr val="accent4">
              <a:lumMod val="60000"/>
              <a:lumOff val="40000"/>
            </a:schemeClr>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5" name="Rectangle 64"/>
          <p:cNvSpPr/>
          <p:nvPr/>
        </p:nvSpPr>
        <p:spPr>
          <a:xfrm>
            <a:off x="3969224" y="2105446"/>
            <a:ext cx="1908794" cy="1200329"/>
          </a:xfrm>
          <a:prstGeom prst="rect">
            <a:avLst/>
          </a:prstGeom>
          <a:solidFill>
            <a:srgbClr val="A3C8BD"/>
          </a:solidFill>
        </p:spPr>
        <p:txBody>
          <a:bodyPr wrap="squar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than </a:t>
            </a: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6" name="Rectangle 65"/>
          <p:cNvSpPr/>
          <p:nvPr/>
        </p:nvSpPr>
        <p:spPr>
          <a:xfrm>
            <a:off x="5665501" y="4246445"/>
            <a:ext cx="1677791" cy="1323632"/>
          </a:xfrm>
          <a:prstGeom prst="rect">
            <a:avLst/>
          </a:prstGeom>
          <a:solidFill>
            <a:srgbClr val="FF9900"/>
          </a:solidFill>
        </p:spPr>
        <p:txBody>
          <a:bodyPr wrap="square">
            <a:spAutoFit/>
          </a:bodyPr>
          <a:lstStyle/>
          <a:p>
            <a:pPr algn="ctr" defTabSz="914241">
              <a:buClrTx/>
              <a:buFontTx/>
              <a:buNone/>
            </a:pP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kern="1200" dirty="0">
              <a:solidFill>
                <a:srgbClr val="FFFFFF"/>
              </a:solidFill>
              <a:ea typeface="微软雅黑"/>
            </a:endParaRPr>
          </a:p>
        </p:txBody>
      </p:sp>
      <p:sp>
        <p:nvSpPr>
          <p:cNvPr id="72" name="Rectangle 71"/>
          <p:cNvSpPr/>
          <p:nvPr/>
        </p:nvSpPr>
        <p:spPr>
          <a:xfrm>
            <a:off x="1220610" y="1089213"/>
            <a:ext cx="1717628" cy="830997"/>
          </a:xfrm>
          <a:prstGeom prst="rect">
            <a:avLst/>
          </a:prstGeom>
          <a:solidFill>
            <a:schemeClr val="accent6">
              <a:lumMod val="40000"/>
              <a:lumOff val="60000"/>
            </a:schemeClr>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3" name="Rectangle 72"/>
          <p:cNvSpPr/>
          <p:nvPr/>
        </p:nvSpPr>
        <p:spPr>
          <a:xfrm>
            <a:off x="3525372" y="532242"/>
            <a:ext cx="1717628" cy="830997"/>
          </a:xfrm>
          <a:prstGeom prst="rect">
            <a:avLst/>
          </a:prstGeom>
          <a:solidFill>
            <a:srgbClr val="00B050"/>
          </a:solidFill>
        </p:spPr>
        <p:txBody>
          <a:bodyPr wrap="square">
            <a:spAutoFit/>
          </a:bodyPr>
          <a:lstStyle/>
          <a:p>
            <a:pPr algn="ctr" defTabSz="914241">
              <a:buClrTx/>
              <a:buFontTx/>
              <a:buNone/>
            </a:pP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bg1"/>
              </a:solidFill>
              <a:ea typeface="微软雅黑"/>
            </a:endParaRPr>
          </a:p>
        </p:txBody>
      </p:sp>
      <p:sp>
        <p:nvSpPr>
          <p:cNvPr id="74" name="Rectangle 73"/>
          <p:cNvSpPr/>
          <p:nvPr/>
        </p:nvSpPr>
        <p:spPr>
          <a:xfrm>
            <a:off x="6192135" y="1275268"/>
            <a:ext cx="1887339" cy="830997"/>
          </a:xfrm>
          <a:prstGeom prst="rect">
            <a:avLst/>
          </a:prstGeom>
          <a:solidFill>
            <a:srgbClr val="FFCCCC"/>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ngang</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5" name="Rectangle 74"/>
          <p:cNvSpPr/>
          <p:nvPr/>
        </p:nvSpPr>
        <p:spPr>
          <a:xfrm>
            <a:off x="6438378" y="2756665"/>
            <a:ext cx="1887339" cy="830997"/>
          </a:xfrm>
          <a:prstGeom prst="rect">
            <a:avLst/>
          </a:prstGeom>
          <a:solidFill>
            <a:srgbClr val="CCFF99"/>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
        <p:nvSpPr>
          <p:cNvPr id="76" name="Rectangle 75"/>
          <p:cNvSpPr/>
          <p:nvPr/>
        </p:nvSpPr>
        <p:spPr>
          <a:xfrm>
            <a:off x="2877727" y="4814589"/>
            <a:ext cx="1887339" cy="830997"/>
          </a:xfrm>
          <a:prstGeom prst="rect">
            <a:avLst/>
          </a:prstGeom>
          <a:solidFill>
            <a:srgbClr val="00CC99"/>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kép</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Tree>
    <p:extLst>
      <p:ext uri="{BB962C8B-B14F-4D97-AF65-F5344CB8AC3E}">
        <p14:creationId xmlns:p14="http://schemas.microsoft.com/office/powerpoint/2010/main" val="178165980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72"/>
                                        </p:tgtEl>
                                        <p:attrNameLst>
                                          <p:attrName>style.visibility</p:attrName>
                                        </p:attrNameLst>
                                      </p:cBhvr>
                                      <p:to>
                                        <p:strVal val="visible"/>
                                      </p:to>
                                    </p:set>
                                    <p:animEffect transition="in" filter="barn(inVertical)">
                                      <p:cBhvr>
                                        <p:cTn id="188" dur="500"/>
                                        <p:tgtEl>
                                          <p:spTgt spid="72"/>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grpId="0" nodeType="click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barn(inVertical)">
                                      <p:cBhvr>
                                        <p:cTn id="193" dur="500"/>
                                        <p:tgtEl>
                                          <p:spTgt spid="73"/>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grpId="0" nodeType="clickEffect">
                                  <p:stCondLst>
                                    <p:cond delay="0"/>
                                  </p:stCondLst>
                                  <p:childTnLst>
                                    <p:set>
                                      <p:cBhvr>
                                        <p:cTn id="197" dur="1" fill="hold">
                                          <p:stCondLst>
                                            <p:cond delay="0"/>
                                          </p:stCondLst>
                                        </p:cTn>
                                        <p:tgtEl>
                                          <p:spTgt spid="74"/>
                                        </p:tgtEl>
                                        <p:attrNameLst>
                                          <p:attrName>style.visibility</p:attrName>
                                        </p:attrNameLst>
                                      </p:cBhvr>
                                      <p:to>
                                        <p:strVal val="visible"/>
                                      </p:to>
                                    </p:set>
                                    <p:animEffect transition="in" filter="barn(inVertical)">
                                      <p:cBhvr>
                                        <p:cTn id="198" dur="500"/>
                                        <p:tgtEl>
                                          <p:spTgt spid="74"/>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grpId="0" nodeType="clickEffect">
                                  <p:stCondLst>
                                    <p:cond delay="0"/>
                                  </p:stCondLst>
                                  <p:childTnLst>
                                    <p:set>
                                      <p:cBhvr>
                                        <p:cTn id="202" dur="1" fill="hold">
                                          <p:stCondLst>
                                            <p:cond delay="0"/>
                                          </p:stCondLst>
                                        </p:cTn>
                                        <p:tgtEl>
                                          <p:spTgt spid="75"/>
                                        </p:tgtEl>
                                        <p:attrNameLst>
                                          <p:attrName>style.visibility</p:attrName>
                                        </p:attrNameLst>
                                      </p:cBhvr>
                                      <p:to>
                                        <p:strVal val="visible"/>
                                      </p:to>
                                    </p:set>
                                    <p:animEffect transition="in" filter="barn(inVertical)">
                                      <p:cBhvr>
                                        <p:cTn id="203" dur="500"/>
                                        <p:tgtEl>
                                          <p:spTgt spid="75"/>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grpId="0" nodeType="clickEffect">
                                  <p:stCondLst>
                                    <p:cond delay="0"/>
                                  </p:stCondLst>
                                  <p:childTnLst>
                                    <p:set>
                                      <p:cBhvr>
                                        <p:cTn id="207" dur="1" fill="hold">
                                          <p:stCondLst>
                                            <p:cond delay="0"/>
                                          </p:stCondLst>
                                        </p:cTn>
                                        <p:tgtEl>
                                          <p:spTgt spid="76"/>
                                        </p:tgtEl>
                                        <p:attrNameLst>
                                          <p:attrName>style.visibility</p:attrName>
                                        </p:attrNameLst>
                                      </p:cBhvr>
                                      <p:to>
                                        <p:strVal val="visible"/>
                                      </p:to>
                                    </p:set>
                                    <p:animEffect transition="in" filter="barn(inVertical)">
                                      <p:cBhvr>
                                        <p:cTn id="20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62" grpId="0" animBg="1"/>
      <p:bldP spid="63" grpId="0" animBg="1"/>
      <p:bldP spid="64" grpId="0" animBg="1"/>
      <p:bldP spid="65" grpId="0" animBg="1"/>
      <p:bldP spid="66" grpId="0" animBg="1"/>
      <p:bldP spid="72" grpId="0" animBg="1"/>
      <p:bldP spid="73" grpId="0" animBg="1"/>
      <p:bldP spid="74" grpId="0" animBg="1"/>
      <p:bldP spid="75" grpId="0" animBg="1"/>
      <p:bldP spid="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5" name="Straight Connector 4"/>
          <p:cNvCxnSpPr/>
          <p:nvPr/>
        </p:nvCxnSpPr>
        <p:spPr>
          <a:xfrm>
            <a:off x="928046" y="668740"/>
            <a:ext cx="10454185" cy="27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4651"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400" kern="1200">
              <a:solidFill>
                <a:srgbClr val="FFFFFF"/>
              </a:solidFill>
            </a:endParaRPr>
          </a:p>
        </p:txBody>
      </p:sp>
      <p:sp>
        <p:nvSpPr>
          <p:cNvPr id="12" name="Rectangle 11"/>
          <p:cNvSpPr/>
          <p:nvPr/>
        </p:nvSpPr>
        <p:spPr>
          <a:xfrm>
            <a:off x="6818504" y="1160060"/>
            <a:ext cx="6144683" cy="6001643"/>
          </a:xfrm>
          <a:prstGeom prst="rect">
            <a:avLst/>
          </a:prstGeom>
        </p:spPr>
        <p:txBody>
          <a:bodyPr wrap="square">
            <a:spAutoFit/>
          </a:bodyPr>
          <a:lstStyle/>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Ôi, thuở ấu thơ,</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Cắt cỏ, chăn bò.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Gối đầu lên 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Nằm dưới làn me, nghe tre thổi sáo.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Lòng nghe theo bướm, theo chim,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Mạ non cong vắt lưỡi liềm,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Lá xanh như dải lụa mềm lửng lơ.</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Tôi nằm trên võng mẹ đưa,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Có chim cu gáy giữa trưa hanh nồng.</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Tiếng ai vút đầu bông lúa chín,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Gió dìu vương xao xuyến bờ tre: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Chị tôi má đỏ thẹn thò,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Giã me bên trã canh chua ngọt ngào.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45896" y="668740"/>
            <a:ext cx="6531416" cy="6740307"/>
          </a:xfrm>
          <a:prstGeom prst="rect">
            <a:avLst/>
          </a:prstGeom>
        </p:spPr>
        <p:txBody>
          <a:bodyPr wrap="square">
            <a:spAutoFit/>
          </a:bodyPr>
          <a:lstStyle/>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Q</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uê tôi đó! Mặt trông ra bể,</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Đóm hải đăng tắt lóe đêm đêm.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Con đê cát đỏ cỏ viền,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Leng keng nhạc ngựa ngược lên chợ Gò.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Ruộng vây quanh, bốn mùa gió mát,</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Lúa Nàng - keo chói rực mặt trời.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Ao làng trăng tắm, mây bơi,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Nước trong như nước mắt người tôi yêu.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Quê tôi sớm sớm, chiều chiều,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Lao xao vườn mía.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Mái lá khoan thai thở làn khói nhẹ,</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Những chị, những em má núng đồng tiền.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Nọc cấy, tay tròn, nghiêng nón làm duyên,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Véo von điệu hát cổ truyền.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Tre thôi khúc khích, mây chìm lắng nghe: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rot="16200000">
            <a:off x="-1816923" y="2392730"/>
            <a:ext cx="5668580" cy="2324117"/>
          </a:xfrm>
          <a:prstGeom prst="rect">
            <a:avLst/>
          </a:prstGeom>
        </p:spPr>
      </p:pic>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0151306" y="494194"/>
            <a:ext cx="1523501" cy="1331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85127" y="2032823"/>
            <a:ext cx="6059606" cy="4392488"/>
          </a:xfrm>
          <a:prstGeom prst="rect">
            <a:avLst/>
          </a:prstGeom>
        </p:spPr>
      </p:pic>
      <p:pic>
        <p:nvPicPr>
          <p:cNvPr id="13" name="Picture 12"/>
          <p:cNvPicPr>
            <a:picLocks noChangeAspect="1"/>
          </p:cNvPicPr>
          <p:nvPr/>
        </p:nvPicPr>
        <p:blipFill>
          <a:blip r:embed="rId4"/>
          <a:stretch>
            <a:fillRect/>
          </a:stretch>
        </p:blipFill>
        <p:spPr>
          <a:xfrm>
            <a:off x="3599485" y="707383"/>
            <a:ext cx="4571284" cy="1785490"/>
          </a:xfrm>
          <a:prstGeom prst="rect">
            <a:avLst/>
          </a:prstGeom>
        </p:spPr>
      </p:pic>
      <p:sp>
        <p:nvSpPr>
          <p:cNvPr id="25" name="Google Shape;498;p52">
            <a:extLst>
              <a:ext uri="{FF2B5EF4-FFF2-40B4-BE49-F238E27FC236}">
                <a16:creationId xmlns:a16="http://schemas.microsoft.com/office/drawing/2014/main" id="{B1B8CC67-1F29-B941-9F88-B21C4A9CE478}"/>
              </a:ext>
            </a:extLst>
          </p:cNvPr>
          <p:cNvSpPr txBox="1">
            <a:spLocks noGrp="1"/>
          </p:cNvSpPr>
          <p:nvPr>
            <p:ph type="title"/>
          </p:nvPr>
        </p:nvSpPr>
        <p:spPr>
          <a:xfrm>
            <a:off x="523077" y="2262847"/>
            <a:ext cx="5088028" cy="3932439"/>
          </a:xfrm>
          <a:prstGeom prst="rect">
            <a:avLst/>
          </a:prstGeom>
          <a:noFill/>
          <a:ln>
            <a:noFill/>
          </a:ln>
        </p:spPr>
        <p:txBody>
          <a:bodyPr spcFirstLastPara="1" wrap="square" lIns="117687" tIns="117687" rIns="117687" bIns="117687" anchor="t" anchorCtr="0">
            <a:noAutofit/>
          </a:bodyPr>
          <a:lstStyle/>
          <a:p>
            <a:pPr algn="just">
              <a:lnSpc>
                <a:spcPct val="150000"/>
              </a:lnSpc>
              <a:tabLst>
                <a:tab pos="116067" algn="l"/>
                <a:tab pos="232134" algn="l"/>
              </a:tabLst>
            </a:pPr>
            <a:r>
              <a:rPr lang="vi-VN" sz="3200" b="1" dirty="0">
                <a:latin typeface="Times New Roman" panose="02020603050405020304" pitchFamily="18" charset="0"/>
                <a:cs typeface="Times New Roman" panose="02020603050405020304" pitchFamily="18" charset="0"/>
              </a:rPr>
              <a:t>- Các từ láy trong bài thơ: </a:t>
            </a:r>
            <a:r>
              <a:rPr lang="vi-VN" sz="3200" dirty="0">
                <a:latin typeface="Times New Roman" panose="02020603050405020304" pitchFamily="18" charset="0"/>
                <a:cs typeface="Times New Roman" panose="02020603050405020304" pitchFamily="18" charset="0"/>
              </a:rPr>
              <a:t>đêm đêm, leng keng, sớm sớm, chiều chiều, lao xao, véo von, khúc khích, lửng lơ, xao xuyến, thẹn thò</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6" name="Google Shape;498;p52">
            <a:extLst>
              <a:ext uri="{FF2B5EF4-FFF2-40B4-BE49-F238E27FC236}">
                <a16:creationId xmlns:a16="http://schemas.microsoft.com/office/drawing/2014/main" id="{070E6765-388E-E144-96F1-A02AFA5877AB}"/>
              </a:ext>
            </a:extLst>
          </p:cNvPr>
          <p:cNvSpPr txBox="1">
            <a:spLocks/>
          </p:cNvSpPr>
          <p:nvPr/>
        </p:nvSpPr>
        <p:spPr>
          <a:xfrm>
            <a:off x="652370" y="2219789"/>
            <a:ext cx="11255945" cy="1700482"/>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200" dirty="0">
                <a:solidFill>
                  <a:schemeClr val="tx1"/>
                </a:solidFill>
                <a:latin typeface="Times New Roman" panose="02020603050405020304" pitchFamily="18" charset="0"/>
              </a:rPr>
              <a:t>- </a:t>
            </a:r>
            <a:r>
              <a:rPr lang="vi-VN" sz="320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(Gió dìu vương </a:t>
            </a:r>
            <a:r>
              <a:rPr lang="vi-VN" sz="3200" b="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bờ tre): trạng thái xúc động kéo dài, khó dứt</a:t>
            </a:r>
            <a:endParaRPr lang="en-US" sz="3200" b="0" dirty="0">
              <a:solidFill>
                <a:schemeClr val="tx1"/>
              </a:solidFill>
              <a:latin typeface="Arial"/>
            </a:endParaRPr>
          </a:p>
        </p:txBody>
      </p:sp>
      <p:sp>
        <p:nvSpPr>
          <p:cNvPr id="7" name="Google Shape;539;p53"/>
          <p:cNvSpPr txBox="1">
            <a:spLocks noGrp="1"/>
          </p:cNvSpPr>
          <p:nvPr>
            <p:ph type="title"/>
          </p:nvPr>
        </p:nvSpPr>
        <p:spPr>
          <a:xfrm>
            <a:off x="652370" y="3732418"/>
            <a:ext cx="11150424" cy="5575916"/>
          </a:xfrm>
          <a:prstGeom prst="rect">
            <a:avLst/>
          </a:prstGeom>
        </p:spPr>
        <p:txBody>
          <a:bodyPr spcFirstLastPara="1" wrap="square" lIns="117687" tIns="117687" rIns="117687" bIns="117687" anchor="t" anchorCtr="0">
            <a:noAutofit/>
          </a:bodyPr>
          <a:lstStyle/>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Tác dụng</a:t>
            </a:r>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Giúp cho câu thơ thêm sinh động, gợi hình, gợi cảm. Nhà thơ đã gợi nên được trạng thái bâng khuâng của sự vật, giúp cho sự vật thêm gần gũi với con người, cũng có những nỗi niềm cảm xúc như con người, ...</a:t>
            </a:r>
            <a:endParaRPr sz="3200" dirty="0">
              <a:latin typeface="#9Slide05 Fourth" pitchFamily="2" charset="77"/>
            </a:endParaRPr>
          </a:p>
        </p:txBody>
      </p:sp>
    </p:spTree>
    <p:extLst>
      <p:ext uri="{BB962C8B-B14F-4D97-AF65-F5344CB8AC3E}">
        <p14:creationId xmlns:p14="http://schemas.microsoft.com/office/powerpoint/2010/main" val="26347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539" y="-10716"/>
            <a:ext cx="6188975" cy="6868715"/>
          </a:xfrm>
          <a:prstGeom prst="rect">
            <a:avLst/>
          </a:prstGeom>
        </p:spPr>
      </p:pic>
      <p:pic>
        <p:nvPicPr>
          <p:cNvPr id="9" name="红色块"/>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3" name="Picture 2"/>
          <p:cNvPicPr>
            <a:picLocks noChangeAspect="1"/>
          </p:cNvPicPr>
          <p:nvPr/>
        </p:nvPicPr>
        <p:blipFill>
          <a:blip r:embed="rId6"/>
          <a:stretch>
            <a:fillRect/>
          </a:stretch>
        </p:blipFill>
        <p:spPr>
          <a:xfrm>
            <a:off x="3931861" y="-125057"/>
            <a:ext cx="4593374" cy="1794118"/>
          </a:xfrm>
          <a:prstGeom prst="rect">
            <a:avLst/>
          </a:prstGeom>
        </p:spPr>
      </p:pic>
      <p:sp>
        <p:nvSpPr>
          <p:cNvPr id="13" name="Google Shape;498;p52">
            <a:extLst>
              <a:ext uri="{FF2B5EF4-FFF2-40B4-BE49-F238E27FC236}">
                <a16:creationId xmlns:a16="http://schemas.microsoft.com/office/drawing/2014/main" id="{0ED8410C-8F0C-1F4A-A70C-7B9FB3FB43B5}"/>
              </a:ext>
            </a:extLst>
          </p:cNvPr>
          <p:cNvSpPr txBox="1">
            <a:spLocks/>
          </p:cNvSpPr>
          <p:nvPr/>
        </p:nvSpPr>
        <p:spPr>
          <a:xfrm>
            <a:off x="0" y="1965390"/>
            <a:ext cx="6318914"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Véo von điệu hát cổ truyền</a:t>
            </a:r>
            <a:br>
              <a:rPr lang="vi-VN" sz="2800" i="1" dirty="0">
                <a:latin typeface="Times New Roman" panose="02020603050405020304" pitchFamily="18" charset="0"/>
                <a:ea typeface="Calibri" panose="020F0502020204030204" pitchFamily="34" charset="0"/>
                <a:cs typeface="Times New Roman" panose="02020603050405020304" pitchFamily="18" charset="0"/>
              </a:rPr>
            </a:br>
            <a:r>
              <a:rPr lang="vi-VN" sz="2800" i="1" dirty="0">
                <a:latin typeface="Times New Roman" panose="02020603050405020304" pitchFamily="18" charset="0"/>
                <a:ea typeface="Calibri" panose="020F0502020204030204" pitchFamily="34" charset="0"/>
                <a:cs typeface="Times New Roman" panose="02020603050405020304" pitchFamily="18" charset="0"/>
              </a:rPr>
              <a:t>(Tre thôi khúc khích, mây chìm lắng nghe)</a:t>
            </a:r>
          </a:p>
        </p:txBody>
      </p:sp>
      <p:sp>
        <p:nvSpPr>
          <p:cNvPr id="14" name="Google Shape;498;p52">
            <a:extLst>
              <a:ext uri="{FF2B5EF4-FFF2-40B4-BE49-F238E27FC236}">
                <a16:creationId xmlns:a16="http://schemas.microsoft.com/office/drawing/2014/main" id="{76CEECEF-5B55-1041-B653-67B9A178A06E}"/>
              </a:ext>
            </a:extLst>
          </p:cNvPr>
          <p:cNvSpPr txBox="1">
            <a:spLocks/>
          </p:cNvSpPr>
          <p:nvPr/>
        </p:nvSpPr>
        <p:spPr>
          <a:xfrm>
            <a:off x="335569" y="3820666"/>
            <a:ext cx="5369195" cy="132015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đơn: </a:t>
            </a:r>
            <a:r>
              <a:rPr lang="vi-VN" sz="2800" b="0" dirty="0">
                <a:solidFill>
                  <a:schemeClr val="tx1"/>
                </a:solidFill>
                <a:latin typeface="Times New Roman" panose="02020603050405020304" pitchFamily="18" charset="0"/>
              </a:rPr>
              <a:t>có công dụng đánh dấu phần bổ sung thêm thông tin cho phần trước đó.</a:t>
            </a:r>
            <a:endParaRPr lang="en-US" sz="2800" b="0" dirty="0">
              <a:solidFill>
                <a:schemeClr val="tx1"/>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2413741" y="3032011"/>
            <a:ext cx="1049079" cy="803649"/>
          </a:xfrm>
          <a:prstGeom prst="rect">
            <a:avLst/>
          </a:prstGeom>
          <a:effectLst>
            <a:softEdge rad="127000"/>
          </a:effectLst>
        </p:spPr>
      </p:pic>
      <p:sp>
        <p:nvSpPr>
          <p:cNvPr id="22" name="Google Shape;498;p52">
            <a:extLst>
              <a:ext uri="{FF2B5EF4-FFF2-40B4-BE49-F238E27FC236}">
                <a16:creationId xmlns:a16="http://schemas.microsoft.com/office/drawing/2014/main" id="{0ED8410C-8F0C-1F4A-A70C-7B9FB3FB43B5}"/>
              </a:ext>
            </a:extLst>
          </p:cNvPr>
          <p:cNvSpPr txBox="1">
            <a:spLocks/>
          </p:cNvSpPr>
          <p:nvPr/>
        </p:nvSpPr>
        <p:spPr>
          <a:xfrm>
            <a:off x="6242090" y="2893028"/>
            <a:ext cx="6221885"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vi-VN" sz="2800" i="1" dirty="0">
                <a:latin typeface="Times New Roman" panose="02020603050405020304" pitchFamily="18" charset="0"/>
                <a:ea typeface="Calibri" panose="020F0502020204030204" pitchFamily="34" charset="0"/>
                <a:cs typeface="Times New Roman" panose="02020603050405020304" pitchFamily="18" charset="0"/>
              </a:rPr>
              <a:t>Hò... ơ... Trai Biên Hòa lụy gái Gò Me</a:t>
            </a:r>
            <a:br>
              <a:rPr lang="vi-VN" sz="2800" i="1" dirty="0">
                <a:latin typeface="Times New Roman" panose="02020603050405020304" pitchFamily="18" charset="0"/>
                <a:ea typeface="Calibri" panose="020F0502020204030204" pitchFamily="34" charset="0"/>
                <a:cs typeface="Times New Roman" panose="02020603050405020304" pitchFamily="18" charset="0"/>
              </a:rPr>
            </a:br>
            <a:r>
              <a:rPr lang="vi-VN" sz="2800" i="1" dirty="0">
                <a:latin typeface="Times New Roman" panose="02020603050405020304" pitchFamily="18" charset="0"/>
                <a:ea typeface="Calibri" panose="020F0502020204030204" pitchFamily="34" charset="0"/>
                <a:cs typeface="Times New Roman" panose="02020603050405020304" pitchFamily="18" charset="0"/>
              </a:rPr>
              <a:t>Không vì sắc lịch, mà chỉ vì mê giọng hò</a:t>
            </a:r>
          </a:p>
        </p:txBody>
      </p:sp>
      <p:sp>
        <p:nvSpPr>
          <p:cNvPr id="23" name="Google Shape;498;p52">
            <a:extLst>
              <a:ext uri="{FF2B5EF4-FFF2-40B4-BE49-F238E27FC236}">
                <a16:creationId xmlns:a16="http://schemas.microsoft.com/office/drawing/2014/main" id="{76CEECEF-5B55-1041-B653-67B9A178A06E}"/>
              </a:ext>
            </a:extLst>
          </p:cNvPr>
          <p:cNvSpPr txBox="1">
            <a:spLocks/>
          </p:cNvSpPr>
          <p:nvPr/>
        </p:nvSpPr>
        <p:spPr>
          <a:xfrm>
            <a:off x="6373233" y="4985430"/>
            <a:ext cx="5525132" cy="1872569"/>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kép: </a:t>
            </a:r>
            <a:r>
              <a:rPr lang="vi-VN" sz="2800" b="0" dirty="0">
                <a:solidFill>
                  <a:schemeClr val="tx1"/>
                </a:solidFill>
                <a:latin typeface="Times New Roman" panose="02020603050405020304" pitchFamily="18" charset="0"/>
              </a:rPr>
              <a:t>có tác dụng đánh dấu từ ngữ, câu, đoạn dẫn trực tiếp.</a:t>
            </a:r>
            <a:endParaRPr lang="en-US" sz="2800" b="0" dirty="0">
              <a:solidFill>
                <a:schemeClr val="tx1"/>
              </a:solidFill>
              <a:latin typeface="Arial"/>
            </a:endParaRPr>
          </a:p>
        </p:txBody>
      </p:sp>
      <p:pic>
        <p:nvPicPr>
          <p:cNvPr id="24" name="Picture 2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8596002" y="3876194"/>
            <a:ext cx="1049079" cy="803649"/>
          </a:xfrm>
          <a:prstGeom prst="rect">
            <a:avLst/>
          </a:prstGeom>
          <a:effectLst>
            <a:softEdge rad="127000"/>
          </a:effectLst>
        </p:spPr>
      </p:pic>
    </p:spTree>
    <p:extLst>
      <p:ext uri="{BB962C8B-B14F-4D97-AF65-F5344CB8AC3E}">
        <p14:creationId xmlns:p14="http://schemas.microsoft.com/office/powerpoint/2010/main" val="2267543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红色块"/>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2" name="Picture 1"/>
          <p:cNvPicPr>
            <a:picLocks noChangeAspect="1"/>
          </p:cNvPicPr>
          <p:nvPr/>
        </p:nvPicPr>
        <p:blipFill>
          <a:blip r:embed="rId5"/>
          <a:stretch>
            <a:fillRect/>
          </a:stretch>
        </p:blipFill>
        <p:spPr>
          <a:xfrm>
            <a:off x="4045278" y="-97761"/>
            <a:ext cx="4256807" cy="16626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20544658"/>
              </p:ext>
            </p:extLst>
          </p:nvPr>
        </p:nvGraphicFramePr>
        <p:xfrm>
          <a:off x="300251" y="1592195"/>
          <a:ext cx="11682483" cy="4835901"/>
        </p:xfrm>
        <a:graphic>
          <a:graphicData uri="http://schemas.openxmlformats.org/drawingml/2006/table">
            <a:tbl>
              <a:tblPr firstRow="1" bandRow="1">
                <a:tableStyleId>{5940675A-B579-460E-94D1-54222C63F5DA}</a:tableStyleId>
              </a:tblPr>
              <a:tblGrid>
                <a:gridCol w="867367">
                  <a:extLst>
                    <a:ext uri="{9D8B030D-6E8A-4147-A177-3AD203B41FA5}">
                      <a16:colId xmlns:a16="http://schemas.microsoft.com/office/drawing/2014/main" val="20000"/>
                    </a:ext>
                  </a:extLst>
                </a:gridCol>
                <a:gridCol w="4796454">
                  <a:extLst>
                    <a:ext uri="{9D8B030D-6E8A-4147-A177-3AD203B41FA5}">
                      <a16:colId xmlns:a16="http://schemas.microsoft.com/office/drawing/2014/main" val="20001"/>
                    </a:ext>
                  </a:extLst>
                </a:gridCol>
                <a:gridCol w="6018662">
                  <a:extLst>
                    <a:ext uri="{9D8B030D-6E8A-4147-A177-3AD203B41FA5}">
                      <a16:colId xmlns:a16="http://schemas.microsoft.com/office/drawing/2014/main" val="20002"/>
                    </a:ext>
                  </a:extLst>
                </a:gridCol>
              </a:tblGrid>
              <a:tr h="697316">
                <a:tc>
                  <a:txBody>
                    <a:bodyPr/>
                    <a:lstStyle/>
                    <a:p>
                      <a:pPr algn="ctr"/>
                      <a:r>
                        <a:rPr lang="en-US" sz="2800" b="1" dirty="0">
                          <a:latin typeface="Times New Roman" panose="02020603050405020304" pitchFamily="18" charset="0"/>
                          <a:cs typeface="Times New Roman" panose="02020603050405020304" pitchFamily="18" charset="0"/>
                        </a:rPr>
                        <a:t>V</a:t>
                      </a:r>
                      <a:r>
                        <a:rPr lang="en-US" sz="2800" b="1" baseline="0" dirty="0">
                          <a:latin typeface="Times New Roman" panose="02020603050405020304" pitchFamily="18" charset="0"/>
                          <a:cs typeface="Times New Roman" panose="02020603050405020304" pitchFamily="18" charset="0"/>
                        </a:rPr>
                        <a:t>D</a:t>
                      </a:r>
                      <a:endParaRPr lang="en-US" sz="2800" b="1"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BPNT</a:t>
                      </a:r>
                    </a:p>
                  </a:txBody>
                  <a:tcPr/>
                </a:tc>
                <a:tc>
                  <a:txBody>
                    <a:bodyPr/>
                    <a:lstStyle/>
                    <a:p>
                      <a:pPr algn="ctr"/>
                      <a:r>
                        <a:rPr lang="en-US" sz="2800" b="1" dirty="0">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DỤNG</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477271">
                <a:tc>
                  <a:txBody>
                    <a:bodyPr/>
                    <a:lstStyle/>
                    <a:p>
                      <a:r>
                        <a:rPr lang="en-US" sz="2800" dirty="0">
                          <a:latin typeface="Times New Roman" panose="02020603050405020304" pitchFamily="18" charset="0"/>
                          <a:cs typeface="Times New Roman" panose="02020603050405020304" pitchFamily="18" charset="0"/>
                        </a:rPr>
                        <a:t>a,</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832514">
                <a:tc>
                  <a:txBody>
                    <a:bodyPr/>
                    <a:lstStyle/>
                    <a:p>
                      <a:r>
                        <a:rPr lang="en-US" sz="2800" dirty="0">
                          <a:latin typeface="Times New Roman" panose="02020603050405020304" pitchFamily="18" charset="0"/>
                          <a:cs typeface="Times New Roman" panose="02020603050405020304" pitchFamily="18" charset="0"/>
                        </a:rPr>
                        <a:t>b,</a:t>
                      </a:r>
                    </a:p>
                  </a:txBody>
                  <a:tcPr>
                    <a:solidFill>
                      <a:schemeClr val="accent3">
                        <a:lumMod val="60000"/>
                        <a:lumOff val="40000"/>
                      </a:schemeClr>
                    </a:solidFill>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968991">
                <a:tc>
                  <a:txBody>
                    <a:bodyPr/>
                    <a:lstStyle/>
                    <a:p>
                      <a:r>
                        <a:rPr lang="en-US" sz="2800" dirty="0">
                          <a:latin typeface="Times New Roman" panose="02020603050405020304" pitchFamily="18" charset="0"/>
                          <a:cs typeface="Times New Roman" panose="02020603050405020304" pitchFamily="18" charset="0"/>
                        </a:rPr>
                        <a:t>c,</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59809">
                <a:tc>
                  <a:txBody>
                    <a:bodyPr/>
                    <a:lstStyle/>
                    <a:p>
                      <a:r>
                        <a:rPr lang="en-US" sz="2800" dirty="0">
                          <a:latin typeface="Times New Roman" panose="02020603050405020304" pitchFamily="18" charset="0"/>
                          <a:cs typeface="Times New Roman" panose="02020603050405020304" pitchFamily="18" charset="0"/>
                        </a:rPr>
                        <a:t>d,</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1242004" y="2221538"/>
            <a:ext cx="4708629" cy="1384995"/>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bơi</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so sánh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2355093"/>
            <a:ext cx="5736609" cy="1384995"/>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solidFill>
                <a:latin typeface="Times New Roman" panose="02020603050405020304" pitchFamily="18" charset="0"/>
                <a:cs typeface="Times New Roman" panose="02020603050405020304" pitchFamily="18" charset="0"/>
              </a:rPr>
              <a:t>Để làm nổi bật lên độ trong của nước và khung cảnh yên bình của quê hương.</a:t>
            </a:r>
          </a:p>
        </p:txBody>
      </p:sp>
      <p:sp>
        <p:nvSpPr>
          <p:cNvPr id="16" name="Rectangle 15"/>
          <p:cNvSpPr/>
          <p:nvPr/>
        </p:nvSpPr>
        <p:spPr>
          <a:xfrm>
            <a:off x="1255594" y="3889262"/>
            <a:ext cx="4531057" cy="523220"/>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096000" y="3748493"/>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cho cây cối có hồn,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khung cảnh trở nên sinh động.</a:t>
            </a:r>
          </a:p>
        </p:txBody>
      </p:sp>
      <p:sp>
        <p:nvSpPr>
          <p:cNvPr id="18" name="Rectangle 17"/>
          <p:cNvSpPr/>
          <p:nvPr/>
        </p:nvSpPr>
        <p:spPr>
          <a:xfrm>
            <a:off x="1255594" y="4846880"/>
            <a:ext cx="4531057" cy="523220"/>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so </a:t>
            </a:r>
            <a:r>
              <a:rPr lang="en-US" sz="2800" b="1" dirty="0" err="1">
                <a:solidFill>
                  <a:schemeClr val="tx1"/>
                </a:solidFill>
                <a:latin typeface="Times New Roman" panose="02020603050405020304" pitchFamily="18" charset="0"/>
                <a:cs typeface="Times New Roman" panose="02020603050405020304" pitchFamily="18" charset="0"/>
              </a:rPr>
              <a:t>sánh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lụa</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9" name="Rectangle 18"/>
          <p:cNvSpPr/>
          <p:nvPr/>
        </p:nvSpPr>
        <p:spPr>
          <a:xfrm>
            <a:off x="6096000" y="4631436"/>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tăng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255594" y="5514379"/>
            <a:ext cx="4531057" cy="954107"/>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096000" y="5514379"/>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hồn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hút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đọc</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26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in)">
                                      <p:cBhvr>
                                        <p:cTn id="5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18" grpId="0"/>
      <p:bldP spid="19" grpId="0"/>
      <p:bldP spid="2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4" name="Picture 3"/>
          <p:cNvPicPr>
            <a:picLocks noChangeAspect="1"/>
          </p:cNvPicPr>
          <p:nvPr/>
        </p:nvPicPr>
        <p:blipFill>
          <a:blip r:embed="rId4"/>
          <a:stretch>
            <a:fillRect/>
          </a:stretch>
        </p:blipFill>
        <p:spPr>
          <a:xfrm>
            <a:off x="174511" y="1139236"/>
            <a:ext cx="3206503" cy="5316359"/>
          </a:xfrm>
          <a:prstGeom prst="rect">
            <a:avLst/>
          </a:prstGeom>
        </p:spPr>
      </p:pic>
      <p:sp>
        <p:nvSpPr>
          <p:cNvPr id="6" name="Rectangle 5"/>
          <p:cNvSpPr/>
          <p:nvPr/>
        </p:nvSpPr>
        <p:spPr>
          <a:xfrm>
            <a:off x="4317241" y="1139236"/>
            <a:ext cx="6696502" cy="4978735"/>
          </a:xfrm>
          <a:prstGeom prst="rect">
            <a:avLst/>
          </a:prstGeom>
        </p:spPr>
        <p:txBody>
          <a:bodyPr wrap="square">
            <a:spAutoFit/>
          </a:bodyPr>
          <a:lstStyle/>
          <a:p>
            <a:pPr algn="just">
              <a:lnSpc>
                <a:spcPct val="150000"/>
              </a:lnSpc>
            </a:pPr>
            <a:r>
              <a:rPr lang="vi-VN" sz="3600" dirty="0">
                <a:solidFill>
                  <a:srgbClr val="FF0000"/>
                </a:solidFill>
                <a:latin typeface="Times New Roman" panose="02020603050405020304" pitchFamily="18" charset="0"/>
                <a:cs typeface="Times New Roman" panose="02020603050405020304" pitchFamily="18" charset="0"/>
              </a:rPr>
              <a:t>Hãy viết đoạn văn (khoảng 5-7 câu) nêu cảm nhận về biện pháp tu từ mà em thích nhất được sử dụng trong đoạn thơ từ “</a:t>
            </a:r>
            <a:r>
              <a:rPr lang="vi-VN" sz="3600" i="1" dirty="0">
                <a:solidFill>
                  <a:srgbClr val="FF0000"/>
                </a:solidFill>
                <a:latin typeface="Times New Roman" panose="02020603050405020304" pitchFamily="18" charset="0"/>
                <a:cs typeface="Times New Roman" panose="02020603050405020304" pitchFamily="18" charset="0"/>
              </a:rPr>
              <a:t>Ô</a:t>
            </a:r>
            <a:r>
              <a:rPr lang="vi-VN" sz="3600" dirty="0">
                <a:solidFill>
                  <a:srgbClr val="FF0000"/>
                </a:solidFill>
                <a:latin typeface="Times New Roman" panose="02020603050405020304" pitchFamily="18" charset="0"/>
                <a:cs typeface="Times New Roman" panose="02020603050405020304" pitchFamily="18" charset="0"/>
              </a:rPr>
              <a:t>i, thuở ấu thơ” đến “Lá xanh như dải lụa mềm lửng lơ.”</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24971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721" y="1542197"/>
            <a:ext cx="6096000" cy="5078313"/>
          </a:xfrm>
          <a:prstGeom prst="rect">
            <a:avLst/>
          </a:prstGeom>
        </p:spPr>
        <p:txBody>
          <a:bodyPr>
            <a:spAutoFit/>
          </a:bodyPr>
          <a:lstStyle/>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Cảm ơn các bạn dấu câu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Không là chữ cái nhưng đâu bé người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Dấu phấy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thường thấy ai ơi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biệt từng ý đọc thời ngắt ra</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Dấu 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trọn vẹn câu mà</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Không biết dùng sẽ dây cà, dây khoai.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phẩy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phân cách làm hai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bổ sung trước mới tài làm sao</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than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tình cảm dạt dào</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Khiến sai, đề nghị lẽ nào làm ngơ</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hỏi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giỏi đến bất ngờ</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Hỏi ai hay chính thẫn thờ hỏi ta</a:t>
            </a:r>
          </a:p>
        </p:txBody>
      </p:sp>
      <p:sp>
        <p:nvSpPr>
          <p:cNvPr id="54" name="Rectangle 53"/>
          <p:cNvSpPr/>
          <p:nvPr/>
        </p:nvSpPr>
        <p:spPr>
          <a:xfrm>
            <a:off x="6095999" y="1542197"/>
            <a:ext cx="6926128" cy="5078313"/>
          </a:xfrm>
          <a:prstGeom prst="rect">
            <a:avLst/>
          </a:prstGeom>
        </p:spPr>
        <p:txBody>
          <a:bodyPr wrap="square">
            <a:spAutoFit/>
          </a:bodyPr>
          <a:lstStyle/>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Hai 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lời trích gần xa</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Đôi khi giải thích thế là hiểu thêm</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lửng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câu hoá có duyên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Dù chưa nói hết vẫn nên bao điều</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Gạch ngang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ý khi nhiều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Mở đầu lời nói bao nhiêu rõ ràng</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Ngoặc đơn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giải thích kĩ càng</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Làm cho câu cũng nhẹ nhàng dễ coi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Ngoặc kép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trân trọng rạch ròi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dấu hai chấm (:) nhưng đòi chuẩn luôn</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Học dần, hiểu sẽ nên khôn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Muốn viết cho đúng phải ôn luyện dần</a:t>
            </a:r>
          </a:p>
        </p:txBody>
      </p:sp>
      <p:sp>
        <p:nvSpPr>
          <p:cNvPr id="4" name="Rectangle 3"/>
          <p:cNvSpPr/>
          <p:nvPr/>
        </p:nvSpPr>
        <p:spPr>
          <a:xfrm>
            <a:off x="887104" y="2374710"/>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(1)………..</a:t>
            </a:r>
          </a:p>
        </p:txBody>
      </p:sp>
      <p:sp>
        <p:nvSpPr>
          <p:cNvPr id="55" name="Rectangle 54"/>
          <p:cNvSpPr/>
          <p:nvPr/>
        </p:nvSpPr>
        <p:spPr>
          <a:xfrm>
            <a:off x="887104" y="3207223"/>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(2)…….....</a:t>
            </a:r>
          </a:p>
        </p:txBody>
      </p:sp>
      <p:sp>
        <p:nvSpPr>
          <p:cNvPr id="56" name="Rectangle 55"/>
          <p:cNvSpPr/>
          <p:nvPr/>
        </p:nvSpPr>
        <p:spPr>
          <a:xfrm>
            <a:off x="887104" y="4054057"/>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(3)………….</a:t>
            </a:r>
          </a:p>
        </p:txBody>
      </p:sp>
      <p:sp>
        <p:nvSpPr>
          <p:cNvPr id="57" name="Rectangle 56"/>
          <p:cNvSpPr/>
          <p:nvPr/>
        </p:nvSpPr>
        <p:spPr>
          <a:xfrm>
            <a:off x="783609" y="4859274"/>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(4)…………</a:t>
            </a:r>
          </a:p>
        </p:txBody>
      </p:sp>
      <p:sp>
        <p:nvSpPr>
          <p:cNvPr id="58" name="Rectangle 57"/>
          <p:cNvSpPr/>
          <p:nvPr/>
        </p:nvSpPr>
        <p:spPr>
          <a:xfrm>
            <a:off x="756313" y="5679148"/>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59" name="Rectangle 58"/>
          <p:cNvSpPr/>
          <p:nvPr/>
        </p:nvSpPr>
        <p:spPr>
          <a:xfrm>
            <a:off x="6662382" y="1554836"/>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(6)………..</a:t>
            </a:r>
          </a:p>
        </p:txBody>
      </p:sp>
      <p:sp>
        <p:nvSpPr>
          <p:cNvPr id="60" name="Rectangle 59"/>
          <p:cNvSpPr/>
          <p:nvPr/>
        </p:nvSpPr>
        <p:spPr>
          <a:xfrm>
            <a:off x="6662381" y="2387349"/>
            <a:ext cx="2309286"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(7)…….....</a:t>
            </a:r>
          </a:p>
        </p:txBody>
      </p:sp>
      <p:sp>
        <p:nvSpPr>
          <p:cNvPr id="61" name="Rectangle 60"/>
          <p:cNvSpPr/>
          <p:nvPr/>
        </p:nvSpPr>
        <p:spPr>
          <a:xfrm>
            <a:off x="6662381" y="3234183"/>
            <a:ext cx="2290549"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(8)………….</a:t>
            </a:r>
          </a:p>
        </p:txBody>
      </p:sp>
      <p:sp>
        <p:nvSpPr>
          <p:cNvPr id="72" name="Rectangle 71"/>
          <p:cNvSpPr/>
          <p:nvPr/>
        </p:nvSpPr>
        <p:spPr>
          <a:xfrm>
            <a:off x="6558887" y="4039400"/>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(9)…………</a:t>
            </a:r>
          </a:p>
        </p:txBody>
      </p:sp>
      <p:sp>
        <p:nvSpPr>
          <p:cNvPr id="73" name="Rectangle 72"/>
          <p:cNvSpPr/>
          <p:nvPr/>
        </p:nvSpPr>
        <p:spPr>
          <a:xfrm>
            <a:off x="6531590" y="4859274"/>
            <a:ext cx="2516875"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(10)………..</a:t>
            </a:r>
          </a:p>
        </p:txBody>
      </p:sp>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6" name="Picture 5"/>
          <p:cNvPicPr>
            <a:picLocks noChangeAspect="1"/>
          </p:cNvPicPr>
          <p:nvPr/>
        </p:nvPicPr>
        <p:blipFill>
          <a:blip r:embed="rId4"/>
          <a:stretch>
            <a:fillRect/>
          </a:stretch>
        </p:blipFill>
        <p:spPr>
          <a:xfrm>
            <a:off x="-328294" y="87363"/>
            <a:ext cx="12520294" cy="2006896"/>
          </a:xfrm>
          <a:prstGeom prst="rect">
            <a:avLst/>
          </a:prstGeom>
        </p:spPr>
      </p:pic>
    </p:spTree>
    <p:extLst>
      <p:ext uri="{BB962C8B-B14F-4D97-AF65-F5344CB8AC3E}">
        <p14:creationId xmlns:p14="http://schemas.microsoft.com/office/powerpoint/2010/main" val="219194428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73"/>
                                        </p:tgtEl>
                                      </p:cBhvr>
                                    </p:animEffect>
                                    <p:set>
                                      <p:cBhvr>
                                        <p:cTn id="34"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6" grpId="0" animBg="1"/>
      <p:bldP spid="57" grpId="0" animBg="1"/>
      <p:bldP spid="58" grpId="0" animBg="1"/>
      <p:bldP spid="59" grpId="0" animBg="1"/>
      <p:bldP spid="60" grpId="0" animBg="1"/>
      <p:bldP spid="6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0944" y="191372"/>
            <a:ext cx="9062797" cy="105322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3920" y="4990473"/>
            <a:ext cx="1848206" cy="13777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6722" t="34915"/>
          <a:stretch>
            <a:fillRect/>
          </a:stretch>
        </p:blipFill>
        <p:spPr>
          <a:xfrm rot="-275319">
            <a:off x="9823241" y="4106227"/>
            <a:ext cx="497159" cy="49090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0355" y="4990473"/>
            <a:ext cx="688877" cy="68887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7908">
            <a:off x="-399465" y="-232425"/>
            <a:ext cx="1842304" cy="1055137"/>
          </a:xfrm>
          <a:prstGeom prst="rect">
            <a:avLst/>
          </a:prstGeom>
        </p:spPr>
      </p:pic>
      <p:sp>
        <p:nvSpPr>
          <p:cNvPr id="10" name="TextBox 10"/>
          <p:cNvSpPr txBox="1"/>
          <p:nvPr/>
        </p:nvSpPr>
        <p:spPr>
          <a:xfrm>
            <a:off x="934240" y="1455590"/>
            <a:ext cx="10871200" cy="2942216"/>
          </a:xfrm>
          <a:prstGeom prst="rect">
            <a:avLst/>
          </a:prstGeom>
        </p:spPr>
        <p:txBody>
          <a:bodyPr wrap="square" lIns="0" tIns="0" rIns="0" bIns="0" rtlCol="0" anchor="t">
            <a:spAutoFit/>
          </a:bodyPr>
          <a:lstStyle/>
          <a:p>
            <a:pPr defTabSz="609630">
              <a:lnSpc>
                <a:spcPts val="8072"/>
              </a:lnSpc>
              <a:buClrTx/>
            </a:pPr>
            <a:r>
              <a:rPr lang="en-US" sz="4800" kern="1200">
                <a:solidFill>
                  <a:srgbClr val="00B050"/>
                </a:solidFill>
                <a:latin typeface="#9Slide07 Bangers"/>
                <a:ea typeface="+mn-ea"/>
                <a:cs typeface="+mn-cs"/>
              </a:rPr>
              <a:t>Tiết 50:</a:t>
            </a:r>
          </a:p>
          <a:p>
            <a:pPr algn="ctr" defTabSz="609630">
              <a:lnSpc>
                <a:spcPts val="8072"/>
              </a:lnSpc>
              <a:buClrTx/>
            </a:pPr>
            <a:r>
              <a:rPr lang="en-US" sz="6400" kern="1200">
                <a:solidFill>
                  <a:srgbClr val="DD3F4C"/>
                </a:solidFill>
                <a:latin typeface="#9Slide07 Bangers"/>
                <a:ea typeface="+mn-ea"/>
                <a:cs typeface="+mn-cs"/>
              </a:rPr>
              <a:t>THỰC HÀNH TIẾNG VIỆT</a:t>
            </a:r>
          </a:p>
          <a:p>
            <a:pPr algn="ctr" defTabSz="609630">
              <a:lnSpc>
                <a:spcPts val="8072"/>
              </a:lnSpc>
              <a:buClrTx/>
            </a:pPr>
            <a:r>
              <a:rPr lang="en-US" sz="2933" kern="1200">
                <a:solidFill>
                  <a:srgbClr val="002060"/>
                </a:solidFill>
                <a:latin typeface="#9Slide07 Bangers"/>
                <a:ea typeface="+mn-ea"/>
                <a:cs typeface="+mn-cs"/>
              </a:rPr>
              <a:t>(Nghĩa của từ ngữ, dấu câu, biện pháp tu từ)</a:t>
            </a: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37750">
            <a:off x="11020183" y="-157255"/>
            <a:ext cx="1151940" cy="904797"/>
          </a:xfrm>
          <a:prstGeom prst="rect">
            <a:avLst/>
          </a:prstGeom>
        </p:spPr>
      </p:pic>
      <p:sp>
        <p:nvSpPr>
          <p:cNvPr id="12" name="TextBox 12"/>
          <p:cNvSpPr txBox="1"/>
          <p:nvPr/>
        </p:nvSpPr>
        <p:spPr>
          <a:xfrm>
            <a:off x="1111054" y="689060"/>
            <a:ext cx="9895804" cy="474489"/>
          </a:xfrm>
          <a:prstGeom prst="rect">
            <a:avLst/>
          </a:prstGeom>
        </p:spPr>
        <p:txBody>
          <a:bodyPr lIns="0" tIns="0" rIns="0" bIns="0" rtlCol="0" anchor="t">
            <a:spAutoFit/>
          </a:bodyPr>
          <a:lstStyle/>
          <a:p>
            <a:pPr algn="ctr" defTabSz="609630">
              <a:lnSpc>
                <a:spcPts val="3674"/>
              </a:lnSpc>
              <a:buClrTx/>
            </a:pPr>
            <a:r>
              <a:rPr lang="en-US" sz="3434" kern="1200">
                <a:solidFill>
                  <a:srgbClr val="C00000"/>
                </a:solidFill>
                <a:latin typeface="Fraunces Bold"/>
                <a:ea typeface="+mn-ea"/>
                <a:cs typeface="+mn-cs"/>
              </a:rPr>
              <a:t>BÀI 4: GIAI ĐIỆU ĐẤT NƯỚC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mc:Choice>
    <mc:Fallback xmlns="" xmlns:n="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501220"/>
            <a:ext cx="10283960" cy="3585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Nghĩa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từ</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nội</a:t>
            </a:r>
            <a:r>
              <a:rPr lang="en-US" sz="3000" dirty="0">
                <a:solidFill>
                  <a:schemeClr val="tx1"/>
                </a:solidFill>
                <a:latin typeface="Times New Roman" panose="02020603050405020304" pitchFamily="18" charset="0"/>
                <a:cs typeface="Times New Roman" panose="02020603050405020304" pitchFamily="18" charset="0"/>
              </a:rPr>
              <a:t> dung (</a:t>
            </a:r>
            <a:r>
              <a:rPr lang="en-US" sz="3000" dirty="0" err="1">
                <a:solidFill>
                  <a:schemeClr val="tx1"/>
                </a:solidFill>
                <a:latin typeface="Times New Roman" panose="02020603050405020304" pitchFamily="18" charset="0"/>
                <a:cs typeface="Times New Roman" panose="02020603050405020304" pitchFamily="18" charset="0"/>
              </a:rPr>
              <a:t>sự</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tính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động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thị</a:t>
            </a:r>
            <a:r>
              <a:rPr lang="en-US" sz="3000" dirty="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Nhận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biết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nghĩa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từ</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trong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nghĩa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được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ta </a:t>
            </a:r>
            <a:r>
              <a:rPr lang="en-US" sz="3000" dirty="0" err="1">
                <a:solidFill>
                  <a:schemeClr val="tx1"/>
                </a:solidFill>
                <a:latin typeface="Times New Roman" panose="02020603050405020304" pitchFamily="18" charset="0"/>
                <a:cs typeface="Times New Roman" panose="02020603050405020304" pitchFamily="18" charset="0"/>
              </a:rPr>
              <a:t>đặt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ngữ</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xét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cạnh</a:t>
            </a:r>
            <a:r>
              <a:rPr lang="en-US" sz="3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224181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circle(in)">
                                      <p:cBhvr>
                                        <p:cTn id="30"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241916"/>
            <a:ext cx="10283960" cy="3844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Dấu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ngoặc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đơn</a:t>
            </a:r>
            <a:r>
              <a:rPr lang="en-US" sz="3000" b="1"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công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dụng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đánh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dấu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chú</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thích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giải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thích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thuyết</a:t>
            </a:r>
            <a:r>
              <a:rPr lang="en-US" sz="3000" dirty="0">
                <a:solidFill>
                  <a:srgbClr val="000000"/>
                </a:solidFill>
                <a:latin typeface="Times New Roman" panose="02020603050405020304" pitchFamily="18" charset="0"/>
                <a:cs typeface="Times New Roman" panose="02020603050405020304" pitchFamily="18" charset="0"/>
              </a:rPr>
              <a:t> minh, </a:t>
            </a:r>
            <a:r>
              <a:rPr lang="en-US" sz="3000" dirty="0" err="1">
                <a:solidFill>
                  <a:srgbClr val="000000"/>
                </a:solidFill>
                <a:latin typeface="Times New Roman" panose="02020603050405020304" pitchFamily="18" charset="0"/>
                <a:cs typeface="Times New Roman" panose="02020603050405020304" pitchFamily="18" charset="0"/>
              </a:rPr>
              <a:t>bổ</a:t>
            </a:r>
            <a:r>
              <a:rPr lang="en-US" sz="3000" dirty="0">
                <a:solidFill>
                  <a:srgbClr val="000000"/>
                </a:solidFill>
                <a:latin typeface="Times New Roman" panose="02020603050405020304" pitchFamily="18" charset="0"/>
                <a:cs typeface="Times New Roman" panose="02020603050405020304" pitchFamily="18" charset="0"/>
              </a:rPr>
              <a:t> sung </a:t>
            </a:r>
            <a:r>
              <a:rPr lang="en-US" sz="3000" dirty="0" err="1">
                <a:solidFill>
                  <a:srgbClr val="000000"/>
                </a:solidFill>
                <a:latin typeface="Times New Roman" panose="02020603050405020304" pitchFamily="18" charset="0"/>
                <a:cs typeface="Times New Roman" panose="02020603050405020304" pitchFamily="18" charset="0"/>
              </a:rPr>
              <a:t>thêm</a:t>
            </a:r>
            <a:r>
              <a:rPr lang="en-US" sz="30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Dấu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ngoặc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kép</a:t>
            </a:r>
            <a:r>
              <a:rPr lang="en-US" sz="3000" b="1"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dùng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để</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đánh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dấu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ngữ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câu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đoạn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dẫn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trực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lời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nhân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vật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Lời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nói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là</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một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 hay </a:t>
            </a:r>
            <a:r>
              <a:rPr lang="en-US" sz="3000" dirty="0" err="1">
                <a:solidFill>
                  <a:srgbClr val="000000"/>
                </a:solidFill>
                <a:latin typeface="Times New Roman" panose="02020603050405020304" pitchFamily="18" charset="0"/>
                <a:cs typeface="Times New Roman" panose="02020603050405020304" pitchFamily="18" charset="0"/>
              </a:rPr>
              <a:t>cụm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090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down)">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circle(in)">
                                      <p:cBhvr>
                                        <p:cTn id="24"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Biên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414469"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a:solidFill>
                  <a:prstClr val="white"/>
                </a:solidFill>
                <a:latin typeface="Times New Roman" panose="02020603050405020304" pitchFamily="18" charset="0"/>
                <a:cs typeface="Times New Roman" panose="02020603050405020304" pitchFamily="18" charset="0"/>
              </a:rPr>
              <a:t>a. So </a:t>
            </a:r>
            <a:r>
              <a:rPr lang="en-US" sz="3600" b="1" dirty="0" err="1">
                <a:solidFill>
                  <a:prstClr val="white"/>
                </a:solidFill>
                <a:latin typeface="Times New Roman" panose="02020603050405020304" pitchFamily="18" charset="0"/>
                <a:cs typeface="Times New Roman" panose="02020603050405020304" pitchFamily="18" charset="0"/>
              </a:rPr>
              <a:t>sánh</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này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với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nét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tương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tăng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sức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So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sánh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giúp</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cụ</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sinh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động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bộc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lộ</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xúc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như</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hơn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kém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giống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98029042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ircle(in)">
                                      <p:cBhvr>
                                        <p:cTn id="23" dur="20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circle(in)">
                                      <p:cBhvr>
                                        <p:cTn id="3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Biên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768927"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a:solidFill>
                  <a:prstClr val="white"/>
                </a:solidFill>
                <a:latin typeface="Times New Roman" panose="02020603050405020304" pitchFamily="18" charset="0"/>
                <a:cs typeface="Times New Roman" panose="02020603050405020304" pitchFamily="18" charset="0"/>
              </a:rPr>
              <a:t>b. </a:t>
            </a:r>
            <a:r>
              <a:rPr lang="en-US" sz="3600" b="1" dirty="0" err="1">
                <a:solidFill>
                  <a:prstClr val="white"/>
                </a:solidFill>
                <a:latin typeface="Times New Roman" panose="02020603050405020304" pitchFamily="18" charset="0"/>
                <a:cs typeface="Times New Roman" panose="02020603050405020304" pitchFamily="18" charset="0"/>
              </a:rPr>
              <a:t>Nhân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hóa</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gọi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hoặc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cây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hiện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thiên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nhiên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vốn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trở</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gần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gũi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thị</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suy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nghĩ</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chị</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ong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chú</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3816016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2" name="Picture 1"/>
          <p:cNvPicPr>
            <a:picLocks noChangeAspect="1"/>
          </p:cNvPicPr>
          <p:nvPr/>
        </p:nvPicPr>
        <p:blipFill>
          <a:blip r:embed="rId4"/>
          <a:stretch>
            <a:fillRect/>
          </a:stretch>
        </p:blipFill>
        <p:spPr>
          <a:xfrm>
            <a:off x="-577513" y="2370065"/>
            <a:ext cx="4710551" cy="2107151"/>
          </a:xfrm>
          <a:prstGeom prst="rect">
            <a:avLst/>
          </a:prstGeom>
        </p:spPr>
      </p:pic>
      <p:sp>
        <p:nvSpPr>
          <p:cNvPr id="12" name="Google Shape;498;p52">
            <a:extLst>
              <a:ext uri="{FF2B5EF4-FFF2-40B4-BE49-F238E27FC236}">
                <a16:creationId xmlns:a16="http://schemas.microsoft.com/office/drawing/2014/main" id="{0ED8410C-8F0C-1F4A-A70C-7B9FB3FB43B5}"/>
              </a:ext>
            </a:extLst>
          </p:cNvPr>
          <p:cNvSpPr txBox="1">
            <a:spLocks/>
          </p:cNvSpPr>
          <p:nvPr/>
        </p:nvSpPr>
        <p:spPr>
          <a:xfrm>
            <a:off x="4133038" y="1542890"/>
            <a:ext cx="7472808"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pPr>
            <a:r>
              <a:rPr lang="vi-VN" sz="3604" dirty="0">
                <a:latin typeface="Times New Roman" panose="02020603050405020304" pitchFamily="18" charset="0"/>
                <a:ea typeface="Calibri" panose="020F0502020204030204" pitchFamily="34" charset="0"/>
                <a:cs typeface="Times New Roman" panose="02020603050405020304" pitchFamily="18" charset="0"/>
              </a:rPr>
              <a:t>- </a:t>
            </a:r>
            <a:r>
              <a:rPr lang="vi-VN" sz="3604" i="1" dirty="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a:latin typeface="Times New Roman" panose="02020603050405020304" pitchFamily="18" charset="0"/>
                <a:ea typeface="Calibri" panose="020F0502020204030204" pitchFamily="34" charset="0"/>
                <a:cs typeface="Times New Roman" panose="02020603050405020304" pitchFamily="18" charset="0"/>
              </a:rPr>
              <a:t> (Mái lá khoan thai </a:t>
            </a:r>
            <a:r>
              <a:rPr lang="vi-VN" sz="3604" i="1" dirty="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a:latin typeface="Times New Roman" panose="02020603050405020304" pitchFamily="18" charset="0"/>
                <a:ea typeface="Calibri" panose="020F0502020204030204" pitchFamily="34" charset="0"/>
                <a:cs typeface="Times New Roman" panose="02020603050405020304" pitchFamily="18" charset="0"/>
              </a:rPr>
              <a:t> làn khói nhẹ): phả ra, tỏa ra.</a:t>
            </a:r>
            <a:endParaRPr lang="vi-VN" sz="3604" dirty="0">
              <a:latin typeface="Times New Roman" panose="02020603050405020304" pitchFamily="18" charset="0"/>
              <a:cs typeface="Times New Roman" panose="02020603050405020304" pitchFamily="18" charset="0"/>
            </a:endParaRPr>
          </a:p>
        </p:txBody>
      </p:sp>
      <p:sp>
        <p:nvSpPr>
          <p:cNvPr id="13" name="Google Shape;498;p52">
            <a:extLst>
              <a:ext uri="{FF2B5EF4-FFF2-40B4-BE49-F238E27FC236}">
                <a16:creationId xmlns:a16="http://schemas.microsoft.com/office/drawing/2014/main" id="{76CEECEF-5B55-1041-B653-67B9A178A06E}"/>
              </a:ext>
            </a:extLst>
          </p:cNvPr>
          <p:cNvSpPr txBox="1">
            <a:spLocks/>
          </p:cNvSpPr>
          <p:nvPr/>
        </p:nvSpPr>
        <p:spPr>
          <a:xfrm>
            <a:off x="4133039" y="3257956"/>
            <a:ext cx="7472807" cy="3600043"/>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(Em bé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đều đều khi ngủ say): hoạt động của con người – hít không khí vào lồng ngực, vào cơ thể rồi đưa trở ra qua mũi, miệng.</a:t>
            </a:r>
            <a:endParaRPr lang="vi-VN" sz="3604" b="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775930" y="42461"/>
            <a:ext cx="3954676" cy="1544650"/>
          </a:xfrm>
          <a:prstGeom prst="rect">
            <a:avLst/>
          </a:prstGeom>
        </p:spPr>
      </p:pic>
    </p:spTree>
    <p:extLst>
      <p:ext uri="{BB962C8B-B14F-4D97-AF65-F5344CB8AC3E}">
        <p14:creationId xmlns:p14="http://schemas.microsoft.com/office/powerpoint/2010/main" val="16298579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7" name="Google Shape;498;p52">
            <a:extLst>
              <a:ext uri="{FF2B5EF4-FFF2-40B4-BE49-F238E27FC236}">
                <a16:creationId xmlns:a16="http://schemas.microsoft.com/office/drawing/2014/main" id="{0ED8410C-8F0C-1F4A-A70C-7B9FB3FB43B5}"/>
              </a:ext>
            </a:extLst>
          </p:cNvPr>
          <p:cNvSpPr txBox="1">
            <a:spLocks/>
          </p:cNvSpPr>
          <p:nvPr/>
        </p:nvSpPr>
        <p:spPr>
          <a:xfrm>
            <a:off x="750185" y="2138031"/>
            <a:ext cx="4763511"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200000"/>
              </a:lnSpc>
              <a:buClrTx/>
              <a:buFontTx/>
            </a:pP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stretch>
            <a:fillRect/>
          </a:stretch>
        </p:blipFill>
        <p:spPr>
          <a:xfrm>
            <a:off x="5885127" y="2032823"/>
            <a:ext cx="6059606" cy="4392488"/>
          </a:xfrm>
          <a:prstGeom prst="rect">
            <a:avLst/>
          </a:prstGeom>
        </p:spPr>
      </p:pic>
    </p:spTree>
    <p:extLst>
      <p:ext uri="{BB962C8B-B14F-4D97-AF65-F5344CB8AC3E}">
        <p14:creationId xmlns:p14="http://schemas.microsoft.com/office/powerpoint/2010/main" val="366512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1379</Words>
  <Application>Microsoft Office PowerPoint</Application>
  <PresentationFormat>Widescreen</PresentationFormat>
  <Paragraphs>122</Paragraphs>
  <Slides>15</Slides>
  <Notes>14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Playfair Display Medium</vt:lpstr>
      <vt:lpstr>#9Slide07 Bangers</vt:lpstr>
      <vt:lpstr>腾祥铁山楷书简繁合集</vt:lpstr>
      <vt:lpstr>等线</vt:lpstr>
      <vt:lpstr>Calibri</vt:lpstr>
      <vt:lpstr>Playfair Display</vt:lpstr>
      <vt:lpstr>#9Slide05 Fourth</vt:lpstr>
      <vt:lpstr>Times New Roman</vt:lpstr>
      <vt:lpstr>Arial</vt:lpstr>
      <vt:lpstr>Barlow Condensed</vt:lpstr>
      <vt:lpstr>微软雅黑</vt:lpstr>
      <vt:lpstr>Fraunces Bold</vt:lpstr>
      <vt:lpstr>Maitree</vt:lpstr>
      <vt:lpstr>Rochester Template SlidesMania</vt:lpstr>
      <vt:lpstr>https://www.freeppt7.com</vt:lpstr>
      <vt:lpstr>1_Rochester Template SlidesMania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từ láy trong bài thơ: đêm đêm, leng keng, sớm sớm, chiều chiều, lao xao, véo von, khúc khích, lửng lơ, xao xuyến, thẹn thò</vt:lpstr>
      <vt:lpstr> Tác dụng: Giúp cho câu thơ thêm sinh động, gợi hình, gợi cảm. Nhà thơ đã gợi nên được trạng thái bâng khuâng của sự vật, giúp cho sự vật thêm gần gũi với con người, cũng có những nỗi niềm cảm xúc như con người,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hoa pham</dc:creator>
  <cp:lastModifiedBy>hoa pham</cp:lastModifiedBy>
  <cp:revision>32</cp:revision>
  <dcterms:modified xsi:type="dcterms:W3CDTF">2025-11-26T04:25:22Z</dcterms:modified>
</cp:coreProperties>
</file>