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516" r:id="rId3"/>
    <p:sldId id="517" r:id="rId4"/>
    <p:sldId id="261" r:id="rId5"/>
    <p:sldId id="263" r:id="rId6"/>
    <p:sldId id="518" r:id="rId7"/>
    <p:sldId id="521" r:id="rId8"/>
    <p:sldId id="536" r:id="rId9"/>
    <p:sldId id="544" r:id="rId10"/>
    <p:sldId id="545" r:id="rId11"/>
    <p:sldId id="542" r:id="rId12"/>
    <p:sldId id="535" r:id="rId13"/>
    <p:sldId id="537" r:id="rId14"/>
    <p:sldId id="524" r:id="rId15"/>
    <p:sldId id="538" r:id="rId16"/>
    <p:sldId id="519" r:id="rId17"/>
    <p:sldId id="266" r:id="rId18"/>
    <p:sldId id="546" r:id="rId19"/>
    <p:sldId id="522" r:id="rId20"/>
    <p:sldId id="262" r:id="rId21"/>
    <p:sldId id="523" r:id="rId22"/>
    <p:sldId id="257" r:id="rId23"/>
    <p:sldId id="525" r:id="rId24"/>
    <p:sldId id="526" r:id="rId25"/>
    <p:sldId id="540" r:id="rId26"/>
    <p:sldId id="527" r:id="rId27"/>
    <p:sldId id="528" r:id="rId28"/>
    <p:sldId id="541" r:id="rId29"/>
    <p:sldId id="53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AFB513-3BBE-4052-B32C-F92D871535E2}">
      <dgm:prSet custT="1"/>
      <dgm:spPr>
        <a:solidFill>
          <a:schemeClr val="accent2">
            <a:lumMod val="75000"/>
          </a:schemeClr>
        </a:solidFill>
      </dgm:spPr>
      <dgm:t>
        <a:bodyPr/>
        <a:lstStyle/>
        <a:p>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p>
      </dgm:t>
    </dgm:pt>
    <dgm:pt modelId="{85F6A0B5-9074-45E6-B6D8-0496AE5827B6}" type="parTrans" cxnId="{90660FCC-A8AE-4038-864A-6CC284B01EEE}">
      <dgm:prSet/>
      <dgm:spPr/>
      <dgm:t>
        <a:bodyPr/>
        <a:lstStyle/>
        <a:p>
          <a:endParaRPr lang="en-US"/>
        </a:p>
      </dgm:t>
    </dgm:pt>
    <dgm:pt modelId="{412FB123-1F7A-489A-B26C-E4A7447DD4A1}" type="sibTrans" cxnId="{90660FCC-A8AE-4038-864A-6CC284B01EEE}">
      <dgm:prSet/>
      <dgm:spPr/>
      <dgm:t>
        <a:bodyPr/>
        <a:lstStyle/>
        <a:p>
          <a:endParaRPr lang="en-US"/>
        </a:p>
      </dgm:t>
    </dgm:pt>
    <dgm:pt modelId="{08F5E70D-8F10-46AE-9F3A-2B57633EC568}">
      <dgm:prSet custT="1"/>
      <dgm:spPr>
        <a:solidFill>
          <a:srgbClr val="0070C0"/>
        </a:solidFill>
      </dgm:spPr>
      <dgm:t>
        <a:bodyPr/>
        <a:lstStyle/>
        <a:p>
          <a:r>
            <a:rPr lang="vi-VN" sz="2800" b="1">
              <a:latin typeface="+mj-lt"/>
            </a:rPr>
            <a:t>ghi lại tình cảm, cảm xúc về đối tượng được nói đến.</a:t>
          </a:r>
          <a:endParaRPr lang="en-US" sz="2800" b="1">
            <a:latin typeface="+mj-lt"/>
          </a:endParaRPr>
        </a:p>
      </dgm:t>
    </dgm:pt>
    <dgm:pt modelId="{7A2421FD-AAAA-48B5-A551-98288301CD38}" type="parTrans" cxnId="{13658B67-80C5-429C-8F61-88B0363241EE}">
      <dgm:prSet/>
      <dgm:spPr/>
      <dgm:t>
        <a:bodyPr/>
        <a:lstStyle/>
        <a:p>
          <a:endParaRPr lang="en-US"/>
        </a:p>
      </dgm:t>
    </dgm:pt>
    <dgm:pt modelId="{A6864EE7-8208-46A7-9084-82D37A6DE0CB}" type="sibTrans" cxnId="{13658B67-80C5-429C-8F61-88B0363241EE}">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41812790-8C9D-4F3F-9658-1176E6C64B2C}" type="pres">
      <dgm:prSet presAssocID="{97AFB513-3BBE-4052-B32C-F92D871535E2}" presName="parentLin" presStyleCnt="0"/>
      <dgm:spPr/>
    </dgm:pt>
    <dgm:pt modelId="{C20122F2-6036-42A7-8B72-881BF39EAC24}" type="pres">
      <dgm:prSet presAssocID="{97AFB513-3BBE-4052-B32C-F92D871535E2}" presName="parentLeftMargin" presStyleLbl="node1" presStyleIdx="0" presStyleCnt="2"/>
      <dgm:spPr/>
    </dgm:pt>
    <dgm:pt modelId="{9F3DBC23-A8ED-4421-825C-70EE39E9C102}" type="pres">
      <dgm:prSet presAssocID="{97AFB513-3BBE-4052-B32C-F92D871535E2}" presName="parentText" presStyleLbl="node1" presStyleIdx="0" presStyleCnt="2" custScaleY="64970" custLinFactNeighborX="8257" custLinFactNeighborY="1749">
        <dgm:presLayoutVars>
          <dgm:chMax val="0"/>
          <dgm:bulletEnabled val="1"/>
        </dgm:presLayoutVars>
      </dgm:prSet>
      <dgm:spPr/>
    </dgm:pt>
    <dgm:pt modelId="{7A48B849-5EBE-458D-992E-01BF1AC8EEF4}" type="pres">
      <dgm:prSet presAssocID="{97AFB513-3BBE-4052-B32C-F92D871535E2}" presName="negativeSpace" presStyleCnt="0"/>
      <dgm:spPr/>
    </dgm:pt>
    <dgm:pt modelId="{A2CE4516-4A9E-405B-A961-8D7D7E905F4E}" type="pres">
      <dgm:prSet presAssocID="{97AFB513-3BBE-4052-B32C-F92D871535E2}" presName="childText" presStyleLbl="conFgAcc1" presStyleIdx="0" presStyleCnt="2">
        <dgm:presLayoutVars>
          <dgm:bulletEnabled val="1"/>
        </dgm:presLayoutVars>
      </dgm:prSet>
      <dgm:spPr/>
    </dgm:pt>
    <dgm:pt modelId="{6E838D16-E757-4946-9B8F-FE93DB23551B}" type="pres">
      <dgm:prSet presAssocID="{412FB123-1F7A-489A-B26C-E4A7447DD4A1}" presName="spaceBetweenRectangles" presStyleCnt="0"/>
      <dgm:spPr/>
    </dgm:pt>
    <dgm:pt modelId="{44A77DDC-1D8C-4F5A-AE4A-046FCE4A49C8}" type="pres">
      <dgm:prSet presAssocID="{08F5E70D-8F10-46AE-9F3A-2B57633EC568}" presName="parentLin" presStyleCnt="0"/>
      <dgm:spPr/>
    </dgm:pt>
    <dgm:pt modelId="{752E24C1-F225-4781-840E-967077EEC013}" type="pres">
      <dgm:prSet presAssocID="{08F5E70D-8F10-46AE-9F3A-2B57633EC568}" presName="parentLeftMargin" presStyleLbl="node1" presStyleIdx="0" presStyleCnt="2"/>
      <dgm:spPr/>
    </dgm:pt>
    <dgm:pt modelId="{9FD82D5E-43AF-4062-85E7-B827501298EE}" type="pres">
      <dgm:prSet presAssocID="{08F5E70D-8F10-46AE-9F3A-2B57633EC568}" presName="parentText" presStyleLbl="node1" presStyleIdx="1" presStyleCnt="2" custScaleY="64970">
        <dgm:presLayoutVars>
          <dgm:chMax val="0"/>
          <dgm:bulletEnabled val="1"/>
        </dgm:presLayoutVars>
      </dgm:prSet>
      <dgm:spPr/>
    </dgm:pt>
    <dgm:pt modelId="{732A5D26-750F-4748-9708-0D598D10D0CE}" type="pres">
      <dgm:prSet presAssocID="{08F5E70D-8F10-46AE-9F3A-2B57633EC568}" presName="negativeSpace" presStyleCnt="0"/>
      <dgm:spPr/>
    </dgm:pt>
    <dgm:pt modelId="{B97755C1-8614-4C4A-BB6D-263994CBE60D}" type="pres">
      <dgm:prSet presAssocID="{08F5E70D-8F10-46AE-9F3A-2B57633EC568}" presName="childText" presStyleLbl="conFgAcc1" presStyleIdx="1" presStyleCnt="2">
        <dgm:presLayoutVars>
          <dgm:bulletEnabled val="1"/>
        </dgm:presLayoutVars>
      </dgm:prSet>
      <dgm:spPr/>
    </dgm:pt>
  </dgm:ptLst>
  <dgm:cxnLst>
    <dgm:cxn modelId="{DE481C1C-0A30-4D8E-9C35-8A8A77955977}" type="presOf" srcId="{08F5E70D-8F10-46AE-9F3A-2B57633EC568}" destId="{9FD82D5E-43AF-4062-85E7-B827501298EE}" srcOrd="1" destOrd="0" presId="urn:microsoft.com/office/officeart/2005/8/layout/list1"/>
    <dgm:cxn modelId="{13658B67-80C5-429C-8F61-88B0363241EE}" srcId="{91765A43-7F54-4BE0-8A42-DBE57113B01F}" destId="{08F5E70D-8F10-46AE-9F3A-2B57633EC568}" srcOrd="1" destOrd="0" parTransId="{7A2421FD-AAAA-48B5-A551-98288301CD38}" sibTransId="{A6864EE7-8208-46A7-9084-82D37A6DE0CB}"/>
    <dgm:cxn modelId="{AC35F84E-C630-4DD9-B777-12BB2D1FDAC0}" type="presOf" srcId="{97AFB513-3BBE-4052-B32C-F92D871535E2}" destId="{C20122F2-6036-42A7-8B72-881BF39EAC24}" srcOrd="0" destOrd="0" presId="urn:microsoft.com/office/officeart/2005/8/layout/list1"/>
    <dgm:cxn modelId="{AEAEF69C-9B53-47A3-9728-AE70AF93FFC0}" type="presOf" srcId="{08F5E70D-8F10-46AE-9F3A-2B57633EC568}" destId="{752E24C1-F225-4781-840E-967077EEC013}" srcOrd="0" destOrd="0" presId="urn:microsoft.com/office/officeart/2005/8/layout/list1"/>
    <dgm:cxn modelId="{90660FCC-A8AE-4038-864A-6CC284B01EEE}" srcId="{91765A43-7F54-4BE0-8A42-DBE57113B01F}" destId="{97AFB513-3BBE-4052-B32C-F92D871535E2}" srcOrd="0" destOrd="0" parTransId="{85F6A0B5-9074-45E6-B6D8-0496AE5827B6}" sibTransId="{412FB123-1F7A-489A-B26C-E4A7447DD4A1}"/>
    <dgm:cxn modelId="{2A1DA6E3-950D-4FFC-BAEB-673E57D7D91D}" type="presOf" srcId="{97AFB513-3BBE-4052-B32C-F92D871535E2}" destId="{9F3DBC23-A8ED-4421-825C-70EE39E9C102}" srcOrd="1" destOrd="0" presId="urn:microsoft.com/office/officeart/2005/8/layout/list1"/>
    <dgm:cxn modelId="{E7EF90E5-7E9B-42F0-8F70-C833E9A05AA5}" type="presOf" srcId="{91765A43-7F54-4BE0-8A42-DBE57113B01F}" destId="{B001BAEE-60B5-4430-83DF-3F3D9A4CD263}" srcOrd="0" destOrd="0" presId="urn:microsoft.com/office/officeart/2005/8/layout/list1"/>
    <dgm:cxn modelId="{257E3B40-7B7D-4A27-BF1C-363D1AED420C}" type="presParOf" srcId="{B001BAEE-60B5-4430-83DF-3F3D9A4CD263}" destId="{41812790-8C9D-4F3F-9658-1176E6C64B2C}" srcOrd="0" destOrd="0" presId="urn:microsoft.com/office/officeart/2005/8/layout/list1"/>
    <dgm:cxn modelId="{808EEFC8-4A6A-41EE-825F-B1F448D1995C}" type="presParOf" srcId="{41812790-8C9D-4F3F-9658-1176E6C64B2C}" destId="{C20122F2-6036-42A7-8B72-881BF39EAC24}" srcOrd="0" destOrd="0" presId="urn:microsoft.com/office/officeart/2005/8/layout/list1"/>
    <dgm:cxn modelId="{07BE4C32-45D4-41BB-B282-3C4E969D2B43}" type="presParOf" srcId="{41812790-8C9D-4F3F-9658-1176E6C64B2C}" destId="{9F3DBC23-A8ED-4421-825C-70EE39E9C102}" srcOrd="1" destOrd="0" presId="urn:microsoft.com/office/officeart/2005/8/layout/list1"/>
    <dgm:cxn modelId="{2A6C7CC5-BE4E-45C1-BCBA-6B5EE79E468E}" type="presParOf" srcId="{B001BAEE-60B5-4430-83DF-3F3D9A4CD263}" destId="{7A48B849-5EBE-458D-992E-01BF1AC8EEF4}" srcOrd="1" destOrd="0" presId="urn:microsoft.com/office/officeart/2005/8/layout/list1"/>
    <dgm:cxn modelId="{1BD05817-E239-4EE2-8411-0CDC25E46473}" type="presParOf" srcId="{B001BAEE-60B5-4430-83DF-3F3D9A4CD263}" destId="{A2CE4516-4A9E-405B-A961-8D7D7E905F4E}" srcOrd="2" destOrd="0" presId="urn:microsoft.com/office/officeart/2005/8/layout/list1"/>
    <dgm:cxn modelId="{6AD46569-3AE5-4D57-98E7-62A56ADE79DB}" type="presParOf" srcId="{B001BAEE-60B5-4430-83DF-3F3D9A4CD263}" destId="{6E838D16-E757-4946-9B8F-FE93DB23551B}" srcOrd="3" destOrd="0" presId="urn:microsoft.com/office/officeart/2005/8/layout/list1"/>
    <dgm:cxn modelId="{E308B598-E508-4F88-A899-D833CA9A39B4}" type="presParOf" srcId="{B001BAEE-60B5-4430-83DF-3F3D9A4CD263}" destId="{44A77DDC-1D8C-4F5A-AE4A-046FCE4A49C8}" srcOrd="4" destOrd="0" presId="urn:microsoft.com/office/officeart/2005/8/layout/list1"/>
    <dgm:cxn modelId="{2D3D3CC1-8C63-4FAD-907A-7D4FCF73FC76}" type="presParOf" srcId="{44A77DDC-1D8C-4F5A-AE4A-046FCE4A49C8}" destId="{752E24C1-F225-4781-840E-967077EEC013}" srcOrd="0" destOrd="0" presId="urn:microsoft.com/office/officeart/2005/8/layout/list1"/>
    <dgm:cxn modelId="{9D1DB174-0CEF-408E-B251-089391665DC1}" type="presParOf" srcId="{44A77DDC-1D8C-4F5A-AE4A-046FCE4A49C8}" destId="{9FD82D5E-43AF-4062-85E7-B827501298EE}" srcOrd="1" destOrd="0" presId="urn:microsoft.com/office/officeart/2005/8/layout/list1"/>
    <dgm:cxn modelId="{4E9DEA2F-3B36-4679-9B1C-78D7F995A3DD}" type="presParOf" srcId="{B001BAEE-60B5-4430-83DF-3F3D9A4CD263}" destId="{732A5D26-750F-4748-9708-0D598D10D0CE}" srcOrd="5" destOrd="0" presId="urn:microsoft.com/office/officeart/2005/8/layout/list1"/>
    <dgm:cxn modelId="{C70B846C-2DCD-46A5-A968-694C00D401FB}" type="presParOf" srcId="{B001BAEE-60B5-4430-83DF-3F3D9A4CD263}" destId="{B97755C1-8614-4C4A-BB6D-263994CBE60D}"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93A53F-7821-4F2A-ADD9-E49B1BEB94D7}">
      <dgm:prSet custT="1"/>
      <dgm:spPr>
        <a:solidFill>
          <a:schemeClr val="accent2">
            <a:lumMod val="75000"/>
          </a:schemeClr>
        </a:solidFill>
      </dgm:spPr>
      <dgm:t>
        <a:bodyPr/>
        <a:lstStyle/>
        <a:p>
          <a:pPr algn="just"/>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ngay</a:t>
          </a:r>
          <a:r>
            <a:rPr lang="en-US" sz="2800" b="1" dirty="0">
              <a:latin typeface="Times New Roman" panose="02020603050405020304" pitchFamily="18" charset="0"/>
              <a:cs typeface="Times New Roman" panose="02020603050405020304" pitchFamily="18" charset="0"/>
            </a:rPr>
            <a:t> s</a:t>
          </a:r>
          <a:r>
            <a:rPr lang="vi-VN" sz="2800" b="1" dirty="0">
              <a:latin typeface="Times New Roman" panose="02020603050405020304" pitchFamily="18" charset="0"/>
              <a:cs typeface="Times New Roman" panose="02020603050405020304" pitchFamily="18" charset="0"/>
            </a:rPr>
            <a:t>au khi đã xác định được đề tài và tình cảm, cảm xúc</a:t>
          </a:r>
          <a:endParaRPr lang="en-US" sz="2800" b="1" dirty="0" err="1">
            <a:latin typeface="Times New Roman" panose="02020603050405020304" pitchFamily="18" charset="0"/>
            <a:cs typeface="Times New Roman" panose="02020603050405020304" pitchFamily="18" charset="0"/>
          </a:endParaRPr>
        </a:p>
      </dgm:t>
    </dgm:pt>
    <dgm:pt modelId="{352C388F-5EF8-4A3B-94B4-BABF73D27C6D}" type="parTrans" cxnId="{803518EB-038D-4DB2-9772-55343FF21854}">
      <dgm:prSet/>
      <dgm:spPr/>
      <dgm:t>
        <a:bodyPr/>
        <a:lstStyle/>
        <a:p>
          <a:endParaRPr lang="en-US"/>
        </a:p>
      </dgm:t>
    </dgm:pt>
    <dgm:pt modelId="{0B908556-A00D-4A57-83EA-5F132FAAA58C}" type="sibTrans" cxnId="{803518EB-038D-4DB2-9772-55343FF21854}">
      <dgm:prSet/>
      <dgm:spPr/>
      <dgm:t>
        <a:bodyPr/>
        <a:lstStyle/>
        <a:p>
          <a:endParaRPr lang="en-US"/>
        </a:p>
      </dgm:t>
    </dgm:pt>
    <dgm:pt modelId="{7AB66556-7C9E-428D-83C5-65731AEBBD65}">
      <dgm:prSet custT="1"/>
      <dgm:spPr>
        <a:solidFill>
          <a:schemeClr val="accent6">
            <a:lumMod val="50000"/>
          </a:schemeClr>
        </a:solidFill>
      </dgm:spPr>
      <dgm:t>
        <a:bodyPr/>
        <a:lstStyle/>
        <a:p>
          <a:r>
            <a:rPr lang="vi-VN" sz="2800" b="1" dirty="0">
              <a:latin typeface="+mj-lt"/>
            </a:rPr>
            <a:t>Liên tưởng, tưởng tượng, kết nối sự vật, hiện tượng </a:t>
          </a:r>
          <a:endParaRPr lang="en-US" sz="2800" b="1" dirty="0">
            <a:latin typeface="+mj-lt"/>
          </a:endParaRPr>
        </a:p>
      </dgm:t>
    </dgm:pt>
    <dgm:pt modelId="{A12B203B-1CF2-4490-A0AC-CCE5FFB0C0D6}" type="parTrans" cxnId="{EB415C45-0952-4F0D-B8AC-707D76F44C6B}">
      <dgm:prSet/>
      <dgm:spPr/>
      <dgm:t>
        <a:bodyPr/>
        <a:lstStyle/>
        <a:p>
          <a:endParaRPr lang="en-US"/>
        </a:p>
      </dgm:t>
    </dgm:pt>
    <dgm:pt modelId="{B09D52B7-52E4-4713-8EF5-E4B199D57A43}" type="sibTrans" cxnId="{EB415C45-0952-4F0D-B8AC-707D76F44C6B}">
      <dgm:prSet/>
      <dgm:spPr/>
      <dgm:t>
        <a:bodyPr/>
        <a:lstStyle/>
        <a:p>
          <a:endParaRPr lang="en-US"/>
        </a:p>
      </dgm:t>
    </dgm:pt>
    <dgm:pt modelId="{EAA09AE0-05D4-4D3C-B538-FD78E7B55CD5}">
      <dgm:prSet custT="1"/>
      <dgm:spPr/>
      <dgm:t>
        <a:bodyPr/>
        <a:lstStyle/>
        <a:p>
          <a:r>
            <a:rPr lang="vi-VN" sz="2800" b="1">
              <a:latin typeface="+mj-lt"/>
            </a:rPr>
            <a:t>Thể hiện cảm xúc, suy nghĩ của mình về sự vật, hiện tượng đó</a:t>
          </a:r>
          <a:endParaRPr lang="en-US" sz="2800" b="1">
            <a:latin typeface="+mj-lt"/>
          </a:endParaRPr>
        </a:p>
      </dgm:t>
    </dgm:pt>
    <dgm:pt modelId="{B6EAFB93-B498-4875-8AAE-B202BD7F0E63}" type="parTrans" cxnId="{97D3A6D7-4F80-4848-9BF3-BF23004C9B57}">
      <dgm:prSet/>
      <dgm:spPr/>
      <dgm:t>
        <a:bodyPr/>
        <a:lstStyle/>
        <a:p>
          <a:endParaRPr lang="en-US"/>
        </a:p>
      </dgm:t>
    </dgm:pt>
    <dgm:pt modelId="{F4E1CD03-BF7E-4462-A2A2-10B42F43E9DA}" type="sibTrans" cxnId="{97D3A6D7-4F80-4848-9BF3-BF23004C9B57}">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9523AA6F-3237-40CB-BC42-920F6599A509}" type="pres">
      <dgm:prSet presAssocID="{D093A53F-7821-4F2A-ADD9-E49B1BEB94D7}" presName="parentLin" presStyleCnt="0"/>
      <dgm:spPr/>
    </dgm:pt>
    <dgm:pt modelId="{D375AA48-2678-40DE-BEE1-ED122D98AABF}" type="pres">
      <dgm:prSet presAssocID="{D093A53F-7821-4F2A-ADD9-E49B1BEB94D7}" presName="parentLeftMargin" presStyleLbl="node1" presStyleIdx="0" presStyleCnt="3"/>
      <dgm:spPr/>
    </dgm:pt>
    <dgm:pt modelId="{CDB75823-2FC6-4AEE-AA1A-AD180CE70BEF}" type="pres">
      <dgm:prSet presAssocID="{D093A53F-7821-4F2A-ADD9-E49B1BEB94D7}" presName="parentText" presStyleLbl="node1" presStyleIdx="0" presStyleCnt="3" custScaleY="110585">
        <dgm:presLayoutVars>
          <dgm:chMax val="0"/>
          <dgm:bulletEnabled val="1"/>
        </dgm:presLayoutVars>
      </dgm:prSet>
      <dgm:spPr/>
    </dgm:pt>
    <dgm:pt modelId="{46352F9D-5E15-48FF-8AFF-06CA690D4235}" type="pres">
      <dgm:prSet presAssocID="{D093A53F-7821-4F2A-ADD9-E49B1BEB94D7}" presName="negativeSpace" presStyleCnt="0"/>
      <dgm:spPr/>
    </dgm:pt>
    <dgm:pt modelId="{AE5E6B6C-F751-4085-B3E6-C3252284ABDB}" type="pres">
      <dgm:prSet presAssocID="{D093A53F-7821-4F2A-ADD9-E49B1BEB94D7}" presName="childText" presStyleLbl="conFgAcc1" presStyleIdx="0" presStyleCnt="3">
        <dgm:presLayoutVars>
          <dgm:bulletEnabled val="1"/>
        </dgm:presLayoutVars>
      </dgm:prSet>
      <dgm:spPr/>
    </dgm:pt>
    <dgm:pt modelId="{FA4D9323-4847-4345-8994-0A84D2573B63}" type="pres">
      <dgm:prSet presAssocID="{0B908556-A00D-4A57-83EA-5F132FAAA58C}" presName="spaceBetweenRectangles" presStyleCnt="0"/>
      <dgm:spPr/>
    </dgm:pt>
    <dgm:pt modelId="{CD944B9D-02B1-497B-BCDD-7F8B5A1703DC}" type="pres">
      <dgm:prSet presAssocID="{7AB66556-7C9E-428D-83C5-65731AEBBD65}" presName="parentLin" presStyleCnt="0"/>
      <dgm:spPr/>
    </dgm:pt>
    <dgm:pt modelId="{23FCEEFD-3532-4B6F-B353-2352A5EC9E8B}" type="pres">
      <dgm:prSet presAssocID="{7AB66556-7C9E-428D-83C5-65731AEBBD65}" presName="parentLeftMargin" presStyleLbl="node1" presStyleIdx="0" presStyleCnt="3"/>
      <dgm:spPr/>
    </dgm:pt>
    <dgm:pt modelId="{C3BD4E69-4E2D-4C88-BB38-79038AF43894}" type="pres">
      <dgm:prSet presAssocID="{7AB66556-7C9E-428D-83C5-65731AEBBD65}" presName="parentText" presStyleLbl="node1" presStyleIdx="1" presStyleCnt="3" custScaleY="95633">
        <dgm:presLayoutVars>
          <dgm:chMax val="0"/>
          <dgm:bulletEnabled val="1"/>
        </dgm:presLayoutVars>
      </dgm:prSet>
      <dgm:spPr/>
    </dgm:pt>
    <dgm:pt modelId="{6F54EBB1-B69D-4A3E-BF2F-1CE91F20A90B}" type="pres">
      <dgm:prSet presAssocID="{7AB66556-7C9E-428D-83C5-65731AEBBD65}" presName="negativeSpace" presStyleCnt="0"/>
      <dgm:spPr/>
    </dgm:pt>
    <dgm:pt modelId="{8F332FE4-59D0-42AA-848E-DFF954145727}" type="pres">
      <dgm:prSet presAssocID="{7AB66556-7C9E-428D-83C5-65731AEBBD65}" presName="childText" presStyleLbl="conFgAcc1" presStyleIdx="1" presStyleCnt="3">
        <dgm:presLayoutVars>
          <dgm:bulletEnabled val="1"/>
        </dgm:presLayoutVars>
      </dgm:prSet>
      <dgm:spPr/>
    </dgm:pt>
    <dgm:pt modelId="{D5C04016-64A2-4084-949E-F46F8560CAF8}" type="pres">
      <dgm:prSet presAssocID="{B09D52B7-52E4-4713-8EF5-E4B199D57A43}" presName="spaceBetweenRectangles" presStyleCnt="0"/>
      <dgm:spPr/>
    </dgm:pt>
    <dgm:pt modelId="{EDDC446B-AC91-40DD-844E-15C44531896A}" type="pres">
      <dgm:prSet presAssocID="{EAA09AE0-05D4-4D3C-B538-FD78E7B55CD5}" presName="parentLin" presStyleCnt="0"/>
      <dgm:spPr/>
    </dgm:pt>
    <dgm:pt modelId="{616F34E2-F6A4-4C79-8CEF-6F650C095E25}" type="pres">
      <dgm:prSet presAssocID="{EAA09AE0-05D4-4D3C-B538-FD78E7B55CD5}" presName="parentLeftMargin" presStyleLbl="node1" presStyleIdx="1" presStyleCnt="3"/>
      <dgm:spPr/>
    </dgm:pt>
    <dgm:pt modelId="{6B4AF510-7AE9-4C26-B75A-8E4893B0211F}" type="pres">
      <dgm:prSet presAssocID="{EAA09AE0-05D4-4D3C-B538-FD78E7B55CD5}" presName="parentText" presStyleLbl="node1" presStyleIdx="2" presStyleCnt="3">
        <dgm:presLayoutVars>
          <dgm:chMax val="0"/>
          <dgm:bulletEnabled val="1"/>
        </dgm:presLayoutVars>
      </dgm:prSet>
      <dgm:spPr/>
    </dgm:pt>
    <dgm:pt modelId="{FF0C1EAB-4B32-4873-9D34-3D37A0BA5C44}" type="pres">
      <dgm:prSet presAssocID="{EAA09AE0-05D4-4D3C-B538-FD78E7B55CD5}" presName="negativeSpace" presStyleCnt="0"/>
      <dgm:spPr/>
    </dgm:pt>
    <dgm:pt modelId="{2A2AD4A6-6FFA-4973-960F-04D5819099AD}" type="pres">
      <dgm:prSet presAssocID="{EAA09AE0-05D4-4D3C-B538-FD78E7B55CD5}" presName="childText" presStyleLbl="conFgAcc1" presStyleIdx="2" presStyleCnt="3">
        <dgm:presLayoutVars>
          <dgm:bulletEnabled val="1"/>
        </dgm:presLayoutVars>
      </dgm:prSet>
      <dgm:spPr/>
    </dgm:pt>
  </dgm:ptLst>
  <dgm:cxnLst>
    <dgm:cxn modelId="{7378B31C-4CF9-40BA-81D8-5A8D7878077C}" type="presOf" srcId="{7AB66556-7C9E-428D-83C5-65731AEBBD65}" destId="{C3BD4E69-4E2D-4C88-BB38-79038AF43894}" srcOrd="1" destOrd="0" presId="urn:microsoft.com/office/officeart/2005/8/layout/list1"/>
    <dgm:cxn modelId="{B7DBA840-A23E-44BA-8351-9E7BBBD9DA9C}" type="presOf" srcId="{EAA09AE0-05D4-4D3C-B538-FD78E7B55CD5}" destId="{616F34E2-F6A4-4C79-8CEF-6F650C095E25}" srcOrd="0" destOrd="0" presId="urn:microsoft.com/office/officeart/2005/8/layout/list1"/>
    <dgm:cxn modelId="{EB415C45-0952-4F0D-B8AC-707D76F44C6B}" srcId="{91765A43-7F54-4BE0-8A42-DBE57113B01F}" destId="{7AB66556-7C9E-428D-83C5-65731AEBBD65}" srcOrd="1" destOrd="0" parTransId="{A12B203B-1CF2-4490-A0AC-CCE5FFB0C0D6}" sibTransId="{B09D52B7-52E4-4713-8EF5-E4B199D57A43}"/>
    <dgm:cxn modelId="{9AB8754D-4949-4AD3-AAAB-0C52BDF500A0}" type="presOf" srcId="{EAA09AE0-05D4-4D3C-B538-FD78E7B55CD5}" destId="{6B4AF510-7AE9-4C26-B75A-8E4893B0211F}" srcOrd="1" destOrd="0" presId="urn:microsoft.com/office/officeart/2005/8/layout/list1"/>
    <dgm:cxn modelId="{33A9A780-C504-4AB4-AD8C-20B86BF1976C}" type="presOf" srcId="{D093A53F-7821-4F2A-ADD9-E49B1BEB94D7}" destId="{D375AA48-2678-40DE-BEE1-ED122D98AABF}" srcOrd="0" destOrd="0" presId="urn:microsoft.com/office/officeart/2005/8/layout/list1"/>
    <dgm:cxn modelId="{225A68C0-543A-41B9-AF0F-F24907CDD47A}" type="presOf" srcId="{7AB66556-7C9E-428D-83C5-65731AEBBD65}" destId="{23FCEEFD-3532-4B6F-B353-2352A5EC9E8B}" srcOrd="0" destOrd="0" presId="urn:microsoft.com/office/officeart/2005/8/layout/list1"/>
    <dgm:cxn modelId="{97D3A6D7-4F80-4848-9BF3-BF23004C9B57}" srcId="{91765A43-7F54-4BE0-8A42-DBE57113B01F}" destId="{EAA09AE0-05D4-4D3C-B538-FD78E7B55CD5}" srcOrd="2" destOrd="0" parTransId="{B6EAFB93-B498-4875-8AAE-B202BD7F0E63}" sibTransId="{F4E1CD03-BF7E-4462-A2A2-10B42F43E9DA}"/>
    <dgm:cxn modelId="{E7EF90E5-7E9B-42F0-8F70-C833E9A05AA5}" type="presOf" srcId="{91765A43-7F54-4BE0-8A42-DBE57113B01F}" destId="{B001BAEE-60B5-4430-83DF-3F3D9A4CD263}" srcOrd="0" destOrd="0" presId="urn:microsoft.com/office/officeart/2005/8/layout/list1"/>
    <dgm:cxn modelId="{0AA0AEE9-F801-4BE0-8341-820D2D4C0033}" type="presOf" srcId="{D093A53F-7821-4F2A-ADD9-E49B1BEB94D7}" destId="{CDB75823-2FC6-4AEE-AA1A-AD180CE70BEF}" srcOrd="1" destOrd="0" presId="urn:microsoft.com/office/officeart/2005/8/layout/list1"/>
    <dgm:cxn modelId="{803518EB-038D-4DB2-9772-55343FF21854}" srcId="{91765A43-7F54-4BE0-8A42-DBE57113B01F}" destId="{D093A53F-7821-4F2A-ADD9-E49B1BEB94D7}" srcOrd="0" destOrd="0" parTransId="{352C388F-5EF8-4A3B-94B4-BABF73D27C6D}" sibTransId="{0B908556-A00D-4A57-83EA-5F132FAAA58C}"/>
    <dgm:cxn modelId="{63BC97EF-1341-48F0-9A72-F746694E02D9}" type="presParOf" srcId="{B001BAEE-60B5-4430-83DF-3F3D9A4CD263}" destId="{9523AA6F-3237-40CB-BC42-920F6599A509}" srcOrd="0" destOrd="0" presId="urn:microsoft.com/office/officeart/2005/8/layout/list1"/>
    <dgm:cxn modelId="{387894F0-5886-4365-A62D-B78CCBCDF098}" type="presParOf" srcId="{9523AA6F-3237-40CB-BC42-920F6599A509}" destId="{D375AA48-2678-40DE-BEE1-ED122D98AABF}" srcOrd="0" destOrd="0" presId="urn:microsoft.com/office/officeart/2005/8/layout/list1"/>
    <dgm:cxn modelId="{16B76674-673B-4731-B7C9-EDE1496B6DF7}" type="presParOf" srcId="{9523AA6F-3237-40CB-BC42-920F6599A509}" destId="{CDB75823-2FC6-4AEE-AA1A-AD180CE70BEF}" srcOrd="1" destOrd="0" presId="urn:microsoft.com/office/officeart/2005/8/layout/list1"/>
    <dgm:cxn modelId="{54EAF6BA-40E7-48F1-B071-CAD488B889FC}" type="presParOf" srcId="{B001BAEE-60B5-4430-83DF-3F3D9A4CD263}" destId="{46352F9D-5E15-48FF-8AFF-06CA690D4235}" srcOrd="1" destOrd="0" presId="urn:microsoft.com/office/officeart/2005/8/layout/list1"/>
    <dgm:cxn modelId="{B9820CF7-D95E-4025-BB39-D3CEBB4F4E57}" type="presParOf" srcId="{B001BAEE-60B5-4430-83DF-3F3D9A4CD263}" destId="{AE5E6B6C-F751-4085-B3E6-C3252284ABDB}" srcOrd="2" destOrd="0" presId="urn:microsoft.com/office/officeart/2005/8/layout/list1"/>
    <dgm:cxn modelId="{AA710EFC-2F20-4F26-82A9-23DF9DF19F6B}" type="presParOf" srcId="{B001BAEE-60B5-4430-83DF-3F3D9A4CD263}" destId="{FA4D9323-4847-4345-8994-0A84D2573B63}" srcOrd="3" destOrd="0" presId="urn:microsoft.com/office/officeart/2005/8/layout/list1"/>
    <dgm:cxn modelId="{3D1A2773-CFA9-46AE-BA29-13D98E775EAE}" type="presParOf" srcId="{B001BAEE-60B5-4430-83DF-3F3D9A4CD263}" destId="{CD944B9D-02B1-497B-BCDD-7F8B5A1703DC}" srcOrd="4" destOrd="0" presId="urn:microsoft.com/office/officeart/2005/8/layout/list1"/>
    <dgm:cxn modelId="{E33673D6-68C5-453D-9239-ABFA53850042}" type="presParOf" srcId="{CD944B9D-02B1-497B-BCDD-7F8B5A1703DC}" destId="{23FCEEFD-3532-4B6F-B353-2352A5EC9E8B}" srcOrd="0" destOrd="0" presId="urn:microsoft.com/office/officeart/2005/8/layout/list1"/>
    <dgm:cxn modelId="{69A4B217-171E-4D7E-A990-570A62FBF4AD}" type="presParOf" srcId="{CD944B9D-02B1-497B-BCDD-7F8B5A1703DC}" destId="{C3BD4E69-4E2D-4C88-BB38-79038AF43894}" srcOrd="1" destOrd="0" presId="urn:microsoft.com/office/officeart/2005/8/layout/list1"/>
    <dgm:cxn modelId="{3372D9D0-56BA-4956-92E6-26081EF8B317}" type="presParOf" srcId="{B001BAEE-60B5-4430-83DF-3F3D9A4CD263}" destId="{6F54EBB1-B69D-4A3E-BF2F-1CE91F20A90B}" srcOrd="5" destOrd="0" presId="urn:microsoft.com/office/officeart/2005/8/layout/list1"/>
    <dgm:cxn modelId="{12002448-4119-466E-85CA-C394974C2F72}" type="presParOf" srcId="{B001BAEE-60B5-4430-83DF-3F3D9A4CD263}" destId="{8F332FE4-59D0-42AA-848E-DFF954145727}" srcOrd="6" destOrd="0" presId="urn:microsoft.com/office/officeart/2005/8/layout/list1"/>
    <dgm:cxn modelId="{425BB211-8027-4AA5-8A96-36ABDD94717C}" type="presParOf" srcId="{B001BAEE-60B5-4430-83DF-3F3D9A4CD263}" destId="{D5C04016-64A2-4084-949E-F46F8560CAF8}" srcOrd="7" destOrd="0" presId="urn:microsoft.com/office/officeart/2005/8/layout/list1"/>
    <dgm:cxn modelId="{968D8640-4071-4E78-BE79-7318B4E160F8}" type="presParOf" srcId="{B001BAEE-60B5-4430-83DF-3F3D9A4CD263}" destId="{EDDC446B-AC91-40DD-844E-15C44531896A}" srcOrd="8" destOrd="0" presId="urn:microsoft.com/office/officeart/2005/8/layout/list1"/>
    <dgm:cxn modelId="{367D7E4B-80AD-487C-B5DC-53F5EAD41C4B}" type="presParOf" srcId="{EDDC446B-AC91-40DD-844E-15C44531896A}" destId="{616F34E2-F6A4-4C79-8CEF-6F650C095E25}" srcOrd="0" destOrd="0" presId="urn:microsoft.com/office/officeart/2005/8/layout/list1"/>
    <dgm:cxn modelId="{A8B57C25-B77C-4ECE-823C-7462F48B25B0}" type="presParOf" srcId="{EDDC446B-AC91-40DD-844E-15C44531896A}" destId="{6B4AF510-7AE9-4C26-B75A-8E4893B0211F}" srcOrd="1" destOrd="0" presId="urn:microsoft.com/office/officeart/2005/8/layout/list1"/>
    <dgm:cxn modelId="{1A97267A-6905-4D2D-9824-0128C16F4D1E}" type="presParOf" srcId="{B001BAEE-60B5-4430-83DF-3F3D9A4CD263}" destId="{FF0C1EAB-4B32-4873-9D34-3D37A0BA5C44}" srcOrd="9" destOrd="0" presId="urn:microsoft.com/office/officeart/2005/8/layout/list1"/>
    <dgm:cxn modelId="{CAB6D157-D123-4956-8772-7361EBF4CEFB}" type="presParOf" srcId="{B001BAEE-60B5-4430-83DF-3F3D9A4CD263}" destId="{2A2AD4A6-6FFA-4973-960F-04D5819099A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93A53F-7821-4F2A-ADD9-E49B1BEB94D7}">
      <dgm:prSet custT="1"/>
      <dgm:spPr>
        <a:solidFill>
          <a:schemeClr val="accent2">
            <a:lumMod val="75000"/>
          </a:schemeClr>
        </a:solidFill>
      </dgm:spPr>
      <dgm:t>
        <a:bodyPr/>
        <a:lstStyle/>
        <a:p>
          <a:pPr algn="just"/>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endParaRPr lang="en-US" sz="2800" b="1" dirty="0">
            <a:latin typeface="Times New Roman" panose="02020603050405020304" pitchFamily="18" charset="0"/>
            <a:cs typeface="Times New Roman" panose="02020603050405020304" pitchFamily="18" charset="0"/>
          </a:endParaRPr>
        </a:p>
      </dgm:t>
    </dgm:pt>
    <dgm:pt modelId="{352C388F-5EF8-4A3B-94B4-BABF73D27C6D}" type="parTrans" cxnId="{803518EB-038D-4DB2-9772-55343FF21854}">
      <dgm:prSet/>
      <dgm:spPr/>
      <dgm:t>
        <a:bodyPr/>
        <a:lstStyle/>
        <a:p>
          <a:endParaRPr lang="en-US"/>
        </a:p>
      </dgm:t>
    </dgm:pt>
    <dgm:pt modelId="{0B908556-A00D-4A57-83EA-5F132FAAA58C}" type="sibTrans" cxnId="{803518EB-038D-4DB2-9772-55343FF21854}">
      <dgm:prSet/>
      <dgm:spPr/>
      <dgm:t>
        <a:bodyPr/>
        <a:lstStyle/>
        <a:p>
          <a:endParaRPr lang="en-US"/>
        </a:p>
      </dgm:t>
    </dgm:pt>
    <dgm:pt modelId="{7AB66556-7C9E-428D-83C5-65731AEBBD65}">
      <dgm:prSet custT="1"/>
      <dgm:spPr>
        <a:solidFill>
          <a:schemeClr val="accent6">
            <a:lumMod val="50000"/>
          </a:schemeClr>
        </a:solidFill>
      </dgm:spPr>
      <dgm:t>
        <a:bodyPr/>
        <a:lstStyle/>
        <a:p>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endParaRPr lang="en-US" sz="2800" b="1" dirty="0">
            <a:latin typeface="Times New Roman" panose="02020603050405020304" pitchFamily="18" charset="0"/>
            <a:cs typeface="Times New Roman" panose="02020603050405020304" pitchFamily="18" charset="0"/>
          </a:endParaRPr>
        </a:p>
      </dgm:t>
    </dgm:pt>
    <dgm:pt modelId="{A12B203B-1CF2-4490-A0AC-CCE5FFB0C0D6}" type="parTrans" cxnId="{EB415C45-0952-4F0D-B8AC-707D76F44C6B}">
      <dgm:prSet/>
      <dgm:spPr/>
      <dgm:t>
        <a:bodyPr/>
        <a:lstStyle/>
        <a:p>
          <a:endParaRPr lang="en-US"/>
        </a:p>
      </dgm:t>
    </dgm:pt>
    <dgm:pt modelId="{B09D52B7-52E4-4713-8EF5-E4B199D57A43}" type="sibTrans" cxnId="{EB415C45-0952-4F0D-B8AC-707D76F44C6B}">
      <dgm:prSet/>
      <dgm:spPr/>
      <dgm:t>
        <a:bodyPr/>
        <a:lstStyle/>
        <a:p>
          <a:endParaRPr lang="en-US"/>
        </a:p>
      </dgm:t>
    </dgm:pt>
    <dgm:pt modelId="{EAA09AE0-05D4-4D3C-B538-FD78E7B55CD5}">
      <dgm:prSet custT="1"/>
      <dgm:spPr/>
      <dgm:t>
        <a:bodyPr/>
        <a:lstStyle/>
        <a:p>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dgm:t>
    </dgm:pt>
    <dgm:pt modelId="{B6EAFB93-B498-4875-8AAE-B202BD7F0E63}" type="parTrans" cxnId="{97D3A6D7-4F80-4848-9BF3-BF23004C9B57}">
      <dgm:prSet/>
      <dgm:spPr/>
      <dgm:t>
        <a:bodyPr/>
        <a:lstStyle/>
        <a:p>
          <a:endParaRPr lang="en-US"/>
        </a:p>
      </dgm:t>
    </dgm:pt>
    <dgm:pt modelId="{F4E1CD03-BF7E-4462-A2A2-10B42F43E9DA}" type="sibTrans" cxnId="{97D3A6D7-4F80-4848-9BF3-BF23004C9B57}">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9523AA6F-3237-40CB-BC42-920F6599A509}" type="pres">
      <dgm:prSet presAssocID="{D093A53F-7821-4F2A-ADD9-E49B1BEB94D7}" presName="parentLin" presStyleCnt="0"/>
      <dgm:spPr/>
    </dgm:pt>
    <dgm:pt modelId="{D375AA48-2678-40DE-BEE1-ED122D98AABF}" type="pres">
      <dgm:prSet presAssocID="{D093A53F-7821-4F2A-ADD9-E49B1BEB94D7}" presName="parentLeftMargin" presStyleLbl="node1" presStyleIdx="0" presStyleCnt="3"/>
      <dgm:spPr/>
    </dgm:pt>
    <dgm:pt modelId="{CDB75823-2FC6-4AEE-AA1A-AD180CE70BEF}" type="pres">
      <dgm:prSet presAssocID="{D093A53F-7821-4F2A-ADD9-E49B1BEB94D7}" presName="parentText" presStyleLbl="node1" presStyleIdx="0" presStyleCnt="3" custScaleY="110585">
        <dgm:presLayoutVars>
          <dgm:chMax val="0"/>
          <dgm:bulletEnabled val="1"/>
        </dgm:presLayoutVars>
      </dgm:prSet>
      <dgm:spPr/>
    </dgm:pt>
    <dgm:pt modelId="{46352F9D-5E15-48FF-8AFF-06CA690D4235}" type="pres">
      <dgm:prSet presAssocID="{D093A53F-7821-4F2A-ADD9-E49B1BEB94D7}" presName="negativeSpace" presStyleCnt="0"/>
      <dgm:spPr/>
    </dgm:pt>
    <dgm:pt modelId="{AE5E6B6C-F751-4085-B3E6-C3252284ABDB}" type="pres">
      <dgm:prSet presAssocID="{D093A53F-7821-4F2A-ADD9-E49B1BEB94D7}" presName="childText" presStyleLbl="conFgAcc1" presStyleIdx="0" presStyleCnt="3">
        <dgm:presLayoutVars>
          <dgm:bulletEnabled val="1"/>
        </dgm:presLayoutVars>
      </dgm:prSet>
      <dgm:spPr/>
    </dgm:pt>
    <dgm:pt modelId="{FA4D9323-4847-4345-8994-0A84D2573B63}" type="pres">
      <dgm:prSet presAssocID="{0B908556-A00D-4A57-83EA-5F132FAAA58C}" presName="spaceBetweenRectangles" presStyleCnt="0"/>
      <dgm:spPr/>
    </dgm:pt>
    <dgm:pt modelId="{CD944B9D-02B1-497B-BCDD-7F8B5A1703DC}" type="pres">
      <dgm:prSet presAssocID="{7AB66556-7C9E-428D-83C5-65731AEBBD65}" presName="parentLin" presStyleCnt="0"/>
      <dgm:spPr/>
    </dgm:pt>
    <dgm:pt modelId="{23FCEEFD-3532-4B6F-B353-2352A5EC9E8B}" type="pres">
      <dgm:prSet presAssocID="{7AB66556-7C9E-428D-83C5-65731AEBBD65}" presName="parentLeftMargin" presStyleLbl="node1" presStyleIdx="0" presStyleCnt="3"/>
      <dgm:spPr/>
    </dgm:pt>
    <dgm:pt modelId="{C3BD4E69-4E2D-4C88-BB38-79038AF43894}" type="pres">
      <dgm:prSet presAssocID="{7AB66556-7C9E-428D-83C5-65731AEBBD65}" presName="parentText" presStyleLbl="node1" presStyleIdx="1" presStyleCnt="3" custScaleY="95633">
        <dgm:presLayoutVars>
          <dgm:chMax val="0"/>
          <dgm:bulletEnabled val="1"/>
        </dgm:presLayoutVars>
      </dgm:prSet>
      <dgm:spPr/>
    </dgm:pt>
    <dgm:pt modelId="{6F54EBB1-B69D-4A3E-BF2F-1CE91F20A90B}" type="pres">
      <dgm:prSet presAssocID="{7AB66556-7C9E-428D-83C5-65731AEBBD65}" presName="negativeSpace" presStyleCnt="0"/>
      <dgm:spPr/>
    </dgm:pt>
    <dgm:pt modelId="{8F332FE4-59D0-42AA-848E-DFF954145727}" type="pres">
      <dgm:prSet presAssocID="{7AB66556-7C9E-428D-83C5-65731AEBBD65}" presName="childText" presStyleLbl="conFgAcc1" presStyleIdx="1" presStyleCnt="3">
        <dgm:presLayoutVars>
          <dgm:bulletEnabled val="1"/>
        </dgm:presLayoutVars>
      </dgm:prSet>
      <dgm:spPr/>
    </dgm:pt>
    <dgm:pt modelId="{D5C04016-64A2-4084-949E-F46F8560CAF8}" type="pres">
      <dgm:prSet presAssocID="{B09D52B7-52E4-4713-8EF5-E4B199D57A43}" presName="spaceBetweenRectangles" presStyleCnt="0"/>
      <dgm:spPr/>
    </dgm:pt>
    <dgm:pt modelId="{EDDC446B-AC91-40DD-844E-15C44531896A}" type="pres">
      <dgm:prSet presAssocID="{EAA09AE0-05D4-4D3C-B538-FD78E7B55CD5}" presName="parentLin" presStyleCnt="0"/>
      <dgm:spPr/>
    </dgm:pt>
    <dgm:pt modelId="{616F34E2-F6A4-4C79-8CEF-6F650C095E25}" type="pres">
      <dgm:prSet presAssocID="{EAA09AE0-05D4-4D3C-B538-FD78E7B55CD5}" presName="parentLeftMargin" presStyleLbl="node1" presStyleIdx="1" presStyleCnt="3"/>
      <dgm:spPr/>
    </dgm:pt>
    <dgm:pt modelId="{6B4AF510-7AE9-4C26-B75A-8E4893B0211F}" type="pres">
      <dgm:prSet presAssocID="{EAA09AE0-05D4-4D3C-B538-FD78E7B55CD5}" presName="parentText" presStyleLbl="node1" presStyleIdx="2" presStyleCnt="3">
        <dgm:presLayoutVars>
          <dgm:chMax val="0"/>
          <dgm:bulletEnabled val="1"/>
        </dgm:presLayoutVars>
      </dgm:prSet>
      <dgm:spPr/>
    </dgm:pt>
    <dgm:pt modelId="{FF0C1EAB-4B32-4873-9D34-3D37A0BA5C44}" type="pres">
      <dgm:prSet presAssocID="{EAA09AE0-05D4-4D3C-B538-FD78E7B55CD5}" presName="negativeSpace" presStyleCnt="0"/>
      <dgm:spPr/>
    </dgm:pt>
    <dgm:pt modelId="{2A2AD4A6-6FFA-4973-960F-04D5819099AD}" type="pres">
      <dgm:prSet presAssocID="{EAA09AE0-05D4-4D3C-B538-FD78E7B55CD5}" presName="childText" presStyleLbl="conFgAcc1" presStyleIdx="2" presStyleCnt="3">
        <dgm:presLayoutVars>
          <dgm:bulletEnabled val="1"/>
        </dgm:presLayoutVars>
      </dgm:prSet>
      <dgm:spPr/>
    </dgm:pt>
  </dgm:ptLst>
  <dgm:cxnLst>
    <dgm:cxn modelId="{7378B31C-4CF9-40BA-81D8-5A8D7878077C}" type="presOf" srcId="{7AB66556-7C9E-428D-83C5-65731AEBBD65}" destId="{C3BD4E69-4E2D-4C88-BB38-79038AF43894}" srcOrd="1" destOrd="0" presId="urn:microsoft.com/office/officeart/2005/8/layout/list1"/>
    <dgm:cxn modelId="{B7DBA840-A23E-44BA-8351-9E7BBBD9DA9C}" type="presOf" srcId="{EAA09AE0-05D4-4D3C-B538-FD78E7B55CD5}" destId="{616F34E2-F6A4-4C79-8CEF-6F650C095E25}" srcOrd="0" destOrd="0" presId="urn:microsoft.com/office/officeart/2005/8/layout/list1"/>
    <dgm:cxn modelId="{EB415C45-0952-4F0D-B8AC-707D76F44C6B}" srcId="{91765A43-7F54-4BE0-8A42-DBE57113B01F}" destId="{7AB66556-7C9E-428D-83C5-65731AEBBD65}" srcOrd="1" destOrd="0" parTransId="{A12B203B-1CF2-4490-A0AC-CCE5FFB0C0D6}" sibTransId="{B09D52B7-52E4-4713-8EF5-E4B199D57A43}"/>
    <dgm:cxn modelId="{9AB8754D-4949-4AD3-AAAB-0C52BDF500A0}" type="presOf" srcId="{EAA09AE0-05D4-4D3C-B538-FD78E7B55CD5}" destId="{6B4AF510-7AE9-4C26-B75A-8E4893B0211F}" srcOrd="1" destOrd="0" presId="urn:microsoft.com/office/officeart/2005/8/layout/list1"/>
    <dgm:cxn modelId="{33A9A780-C504-4AB4-AD8C-20B86BF1976C}" type="presOf" srcId="{D093A53F-7821-4F2A-ADD9-E49B1BEB94D7}" destId="{D375AA48-2678-40DE-BEE1-ED122D98AABF}" srcOrd="0" destOrd="0" presId="urn:microsoft.com/office/officeart/2005/8/layout/list1"/>
    <dgm:cxn modelId="{225A68C0-543A-41B9-AF0F-F24907CDD47A}" type="presOf" srcId="{7AB66556-7C9E-428D-83C5-65731AEBBD65}" destId="{23FCEEFD-3532-4B6F-B353-2352A5EC9E8B}" srcOrd="0" destOrd="0" presId="urn:microsoft.com/office/officeart/2005/8/layout/list1"/>
    <dgm:cxn modelId="{97D3A6D7-4F80-4848-9BF3-BF23004C9B57}" srcId="{91765A43-7F54-4BE0-8A42-DBE57113B01F}" destId="{EAA09AE0-05D4-4D3C-B538-FD78E7B55CD5}" srcOrd="2" destOrd="0" parTransId="{B6EAFB93-B498-4875-8AAE-B202BD7F0E63}" sibTransId="{F4E1CD03-BF7E-4462-A2A2-10B42F43E9DA}"/>
    <dgm:cxn modelId="{E7EF90E5-7E9B-42F0-8F70-C833E9A05AA5}" type="presOf" srcId="{91765A43-7F54-4BE0-8A42-DBE57113B01F}" destId="{B001BAEE-60B5-4430-83DF-3F3D9A4CD263}" srcOrd="0" destOrd="0" presId="urn:microsoft.com/office/officeart/2005/8/layout/list1"/>
    <dgm:cxn modelId="{0AA0AEE9-F801-4BE0-8341-820D2D4C0033}" type="presOf" srcId="{D093A53F-7821-4F2A-ADD9-E49B1BEB94D7}" destId="{CDB75823-2FC6-4AEE-AA1A-AD180CE70BEF}" srcOrd="1" destOrd="0" presId="urn:microsoft.com/office/officeart/2005/8/layout/list1"/>
    <dgm:cxn modelId="{803518EB-038D-4DB2-9772-55343FF21854}" srcId="{91765A43-7F54-4BE0-8A42-DBE57113B01F}" destId="{D093A53F-7821-4F2A-ADD9-E49B1BEB94D7}" srcOrd="0" destOrd="0" parTransId="{352C388F-5EF8-4A3B-94B4-BABF73D27C6D}" sibTransId="{0B908556-A00D-4A57-83EA-5F132FAAA58C}"/>
    <dgm:cxn modelId="{63BC97EF-1341-48F0-9A72-F746694E02D9}" type="presParOf" srcId="{B001BAEE-60B5-4430-83DF-3F3D9A4CD263}" destId="{9523AA6F-3237-40CB-BC42-920F6599A509}" srcOrd="0" destOrd="0" presId="urn:microsoft.com/office/officeart/2005/8/layout/list1"/>
    <dgm:cxn modelId="{387894F0-5886-4365-A62D-B78CCBCDF098}" type="presParOf" srcId="{9523AA6F-3237-40CB-BC42-920F6599A509}" destId="{D375AA48-2678-40DE-BEE1-ED122D98AABF}" srcOrd="0" destOrd="0" presId="urn:microsoft.com/office/officeart/2005/8/layout/list1"/>
    <dgm:cxn modelId="{16B76674-673B-4731-B7C9-EDE1496B6DF7}" type="presParOf" srcId="{9523AA6F-3237-40CB-BC42-920F6599A509}" destId="{CDB75823-2FC6-4AEE-AA1A-AD180CE70BEF}" srcOrd="1" destOrd="0" presId="urn:microsoft.com/office/officeart/2005/8/layout/list1"/>
    <dgm:cxn modelId="{54EAF6BA-40E7-48F1-B071-CAD488B889FC}" type="presParOf" srcId="{B001BAEE-60B5-4430-83DF-3F3D9A4CD263}" destId="{46352F9D-5E15-48FF-8AFF-06CA690D4235}" srcOrd="1" destOrd="0" presId="urn:microsoft.com/office/officeart/2005/8/layout/list1"/>
    <dgm:cxn modelId="{B9820CF7-D95E-4025-BB39-D3CEBB4F4E57}" type="presParOf" srcId="{B001BAEE-60B5-4430-83DF-3F3D9A4CD263}" destId="{AE5E6B6C-F751-4085-B3E6-C3252284ABDB}" srcOrd="2" destOrd="0" presId="urn:microsoft.com/office/officeart/2005/8/layout/list1"/>
    <dgm:cxn modelId="{AA710EFC-2F20-4F26-82A9-23DF9DF19F6B}" type="presParOf" srcId="{B001BAEE-60B5-4430-83DF-3F3D9A4CD263}" destId="{FA4D9323-4847-4345-8994-0A84D2573B63}" srcOrd="3" destOrd="0" presId="urn:microsoft.com/office/officeart/2005/8/layout/list1"/>
    <dgm:cxn modelId="{3D1A2773-CFA9-46AE-BA29-13D98E775EAE}" type="presParOf" srcId="{B001BAEE-60B5-4430-83DF-3F3D9A4CD263}" destId="{CD944B9D-02B1-497B-BCDD-7F8B5A1703DC}" srcOrd="4" destOrd="0" presId="urn:microsoft.com/office/officeart/2005/8/layout/list1"/>
    <dgm:cxn modelId="{E33673D6-68C5-453D-9239-ABFA53850042}" type="presParOf" srcId="{CD944B9D-02B1-497B-BCDD-7F8B5A1703DC}" destId="{23FCEEFD-3532-4B6F-B353-2352A5EC9E8B}" srcOrd="0" destOrd="0" presId="urn:microsoft.com/office/officeart/2005/8/layout/list1"/>
    <dgm:cxn modelId="{69A4B217-171E-4D7E-A990-570A62FBF4AD}" type="presParOf" srcId="{CD944B9D-02B1-497B-BCDD-7F8B5A1703DC}" destId="{C3BD4E69-4E2D-4C88-BB38-79038AF43894}" srcOrd="1" destOrd="0" presId="urn:microsoft.com/office/officeart/2005/8/layout/list1"/>
    <dgm:cxn modelId="{3372D9D0-56BA-4956-92E6-26081EF8B317}" type="presParOf" srcId="{B001BAEE-60B5-4430-83DF-3F3D9A4CD263}" destId="{6F54EBB1-B69D-4A3E-BF2F-1CE91F20A90B}" srcOrd="5" destOrd="0" presId="urn:microsoft.com/office/officeart/2005/8/layout/list1"/>
    <dgm:cxn modelId="{12002448-4119-466E-85CA-C394974C2F72}" type="presParOf" srcId="{B001BAEE-60B5-4430-83DF-3F3D9A4CD263}" destId="{8F332FE4-59D0-42AA-848E-DFF954145727}" srcOrd="6" destOrd="0" presId="urn:microsoft.com/office/officeart/2005/8/layout/list1"/>
    <dgm:cxn modelId="{425BB211-8027-4AA5-8A96-36ABDD94717C}" type="presParOf" srcId="{B001BAEE-60B5-4430-83DF-3F3D9A4CD263}" destId="{D5C04016-64A2-4084-949E-F46F8560CAF8}" srcOrd="7" destOrd="0" presId="urn:microsoft.com/office/officeart/2005/8/layout/list1"/>
    <dgm:cxn modelId="{968D8640-4071-4E78-BE79-7318B4E160F8}" type="presParOf" srcId="{B001BAEE-60B5-4430-83DF-3F3D9A4CD263}" destId="{EDDC446B-AC91-40DD-844E-15C44531896A}" srcOrd="8" destOrd="0" presId="urn:microsoft.com/office/officeart/2005/8/layout/list1"/>
    <dgm:cxn modelId="{367D7E4B-80AD-487C-B5DC-53F5EAD41C4B}" type="presParOf" srcId="{EDDC446B-AC91-40DD-844E-15C44531896A}" destId="{616F34E2-F6A4-4C79-8CEF-6F650C095E25}" srcOrd="0" destOrd="0" presId="urn:microsoft.com/office/officeart/2005/8/layout/list1"/>
    <dgm:cxn modelId="{A8B57C25-B77C-4ECE-823C-7462F48B25B0}" type="presParOf" srcId="{EDDC446B-AC91-40DD-844E-15C44531896A}" destId="{6B4AF510-7AE9-4C26-B75A-8E4893B0211F}" srcOrd="1" destOrd="0" presId="urn:microsoft.com/office/officeart/2005/8/layout/list1"/>
    <dgm:cxn modelId="{1A97267A-6905-4D2D-9824-0128C16F4D1E}" type="presParOf" srcId="{B001BAEE-60B5-4430-83DF-3F3D9A4CD263}" destId="{FF0C1EAB-4B32-4873-9D34-3D37A0BA5C44}" srcOrd="9" destOrd="0" presId="urn:microsoft.com/office/officeart/2005/8/layout/list1"/>
    <dgm:cxn modelId="{CAB6D157-D123-4956-8772-7361EBF4CEFB}" type="presParOf" srcId="{B001BAEE-60B5-4430-83DF-3F3D9A4CD263}" destId="{2A2AD4A6-6FFA-4973-960F-04D5819099A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7CD19-D345-48B6-B396-BB945BE082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78946E2-FB06-4D1C-8D26-73B23DE8B4F7}">
      <dgm:prSet phldrT="[Text]" custT="1"/>
      <dgm:spPr/>
      <dgm:t>
        <a:bodyPr/>
        <a:lstStyle/>
        <a:p>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endParaRPr lang="en-US" sz="3600" dirty="0">
            <a:latin typeface="Times New Roman" panose="02020603050405020304" pitchFamily="18" charset="0"/>
            <a:cs typeface="Times New Roman" panose="02020603050405020304" pitchFamily="18" charset="0"/>
          </a:endParaRPr>
        </a:p>
      </dgm:t>
    </dgm:pt>
    <dgm:pt modelId="{B46ED4A2-1C89-4271-861F-BB106CC8141F}" type="parTrans" cxnId="{8A8469AE-AC90-48AF-93DD-D3C88D1F2B64}">
      <dgm:prSet/>
      <dgm:spPr/>
      <dgm:t>
        <a:bodyPr/>
        <a:lstStyle/>
        <a:p>
          <a:endParaRPr lang="en-US"/>
        </a:p>
      </dgm:t>
    </dgm:pt>
    <dgm:pt modelId="{C76E7CB3-C9D7-43AA-9A78-755FC2F0891F}" type="sibTrans" cxnId="{8A8469AE-AC90-48AF-93DD-D3C88D1F2B64}">
      <dgm:prSet/>
      <dgm:spPr/>
      <dgm:t>
        <a:bodyPr/>
        <a:lstStyle/>
        <a:p>
          <a:endParaRPr lang="en-US"/>
        </a:p>
      </dgm:t>
    </dgm:pt>
    <dgm:pt modelId="{8D92B82D-C4C0-4727-BC60-E1F743F2C176}">
      <dgm:prSet/>
      <dgm:spPr>
        <a:solidFill>
          <a:schemeClr val="accent6">
            <a:lumMod val="75000"/>
          </a:schemeClr>
        </a:solidFill>
      </dgm:spPr>
      <dgm:t>
        <a:bodyPr/>
        <a:lstStyle/>
        <a:p>
          <a:r>
            <a:rPr lang="vi-VN" b="1" dirty="0">
              <a:latin typeface="+mj-lt"/>
            </a:rPr>
            <a:t>Mở đoạn: Giới thiệu nhan đề, tác giả và nêu ấn tượng, cảm xúc chung về bài thơ.</a:t>
          </a:r>
          <a:endParaRPr lang="en-US" b="1" dirty="0">
            <a:latin typeface="+mj-lt"/>
          </a:endParaRPr>
        </a:p>
      </dgm:t>
    </dgm:pt>
    <dgm:pt modelId="{E728458F-51A8-46FE-AB2F-B4B7F480F71F}" type="parTrans" cxnId="{E8369FB5-4EE9-4D65-B46F-2EECEE457B4F}">
      <dgm:prSet/>
      <dgm:spPr/>
      <dgm:t>
        <a:bodyPr/>
        <a:lstStyle/>
        <a:p>
          <a:endParaRPr lang="en-US"/>
        </a:p>
      </dgm:t>
    </dgm:pt>
    <dgm:pt modelId="{A95508F8-44CF-4427-AA7A-DA017639532C}" type="sibTrans" cxnId="{E8369FB5-4EE9-4D65-B46F-2EECEE457B4F}">
      <dgm:prSet/>
      <dgm:spPr/>
      <dgm:t>
        <a:bodyPr/>
        <a:lstStyle/>
        <a:p>
          <a:endParaRPr lang="en-US"/>
        </a:p>
      </dgm:t>
    </dgm:pt>
    <dgm:pt modelId="{8AE3B220-83B9-4D5D-83BD-E02566519928}">
      <dgm:prSet/>
      <dgm:spPr>
        <a:solidFill>
          <a:schemeClr val="accent6">
            <a:lumMod val="75000"/>
          </a:schemeClr>
        </a:solidFill>
      </dgm:spPr>
      <dgm:t>
        <a:bodyPr/>
        <a:lstStyle/>
        <a:p>
          <a:r>
            <a:rPr lang="vi-VN" b="1">
              <a:latin typeface="+mj-lt"/>
            </a:rPr>
            <a:t>Thân đoạn: Trình bày cảm xúc về bài thơ</a:t>
          </a:r>
          <a:endParaRPr lang="en-US" b="1">
            <a:latin typeface="+mj-lt"/>
          </a:endParaRPr>
        </a:p>
      </dgm:t>
    </dgm:pt>
    <dgm:pt modelId="{B875C7B8-3FE5-4F2C-B5DA-F1C73001EB1A}" type="sibTrans" cxnId="{A5D38D4C-7493-4921-9E01-CC6C46670DD0}">
      <dgm:prSet/>
      <dgm:spPr/>
      <dgm:t>
        <a:bodyPr/>
        <a:lstStyle/>
        <a:p>
          <a:endParaRPr lang="en-US"/>
        </a:p>
      </dgm:t>
    </dgm:pt>
    <dgm:pt modelId="{241A8D7F-385B-4BB3-AEDA-D125A474EAB8}" type="parTrans" cxnId="{A5D38D4C-7493-4921-9E01-CC6C46670DD0}">
      <dgm:prSet/>
      <dgm:spPr/>
      <dgm:t>
        <a:bodyPr/>
        <a:lstStyle/>
        <a:p>
          <a:endParaRPr lang="en-US"/>
        </a:p>
      </dgm:t>
    </dgm:pt>
    <dgm:pt modelId="{52710843-B64B-4BFB-B88A-5075EA5BE8B5}">
      <dgm:prSet/>
      <dgm:spPr>
        <a:solidFill>
          <a:schemeClr val="accent6">
            <a:lumMod val="75000"/>
          </a:schemeClr>
        </a:solidFill>
      </dgm:spPr>
      <dgm:t>
        <a:bodyPr/>
        <a:lstStyle/>
        <a:p>
          <a:r>
            <a:rPr lang="vi-VN" b="1" dirty="0">
              <a:latin typeface="+mj-lt"/>
            </a:rPr>
            <a:t>Kết đoạn: Khái quát lại những ấn tượng, cảm xúc về bài thơ.</a:t>
          </a:r>
          <a:endParaRPr lang="en-US" b="1" dirty="0">
            <a:latin typeface="+mj-lt"/>
          </a:endParaRPr>
        </a:p>
      </dgm:t>
    </dgm:pt>
    <dgm:pt modelId="{A14A910B-CB08-4081-9067-98B7F3E49989}" type="parTrans" cxnId="{453EA187-CF31-4027-8AD2-05508ABEE2B1}">
      <dgm:prSet/>
      <dgm:spPr/>
      <dgm:t>
        <a:bodyPr/>
        <a:lstStyle/>
        <a:p>
          <a:endParaRPr lang="en-US"/>
        </a:p>
      </dgm:t>
    </dgm:pt>
    <dgm:pt modelId="{E5316035-D64C-404D-9D41-170F07C884AE}" type="sibTrans" cxnId="{453EA187-CF31-4027-8AD2-05508ABEE2B1}">
      <dgm:prSet/>
      <dgm:spPr/>
      <dgm:t>
        <a:bodyPr/>
        <a:lstStyle/>
        <a:p>
          <a:endParaRPr lang="en-US"/>
        </a:p>
      </dgm:t>
    </dgm:pt>
    <dgm:pt modelId="{C4EA9F57-0F4D-49EF-923C-53D462A70620}" type="pres">
      <dgm:prSet presAssocID="{8287CD19-D345-48B6-B396-BB945BE082EF}" presName="Name0" presStyleCnt="0">
        <dgm:presLayoutVars>
          <dgm:chPref val="1"/>
          <dgm:dir/>
          <dgm:animOne val="branch"/>
          <dgm:animLvl val="lvl"/>
          <dgm:resizeHandles val="exact"/>
        </dgm:presLayoutVars>
      </dgm:prSet>
      <dgm:spPr/>
    </dgm:pt>
    <dgm:pt modelId="{8B1E853E-861F-4D56-862E-AC19DB512542}" type="pres">
      <dgm:prSet presAssocID="{378946E2-FB06-4D1C-8D26-73B23DE8B4F7}" presName="root1" presStyleCnt="0"/>
      <dgm:spPr/>
    </dgm:pt>
    <dgm:pt modelId="{168D0C32-3B8D-44AE-863E-4246170D006A}" type="pres">
      <dgm:prSet presAssocID="{378946E2-FB06-4D1C-8D26-73B23DE8B4F7}" presName="LevelOneTextNode" presStyleLbl="node0" presStyleIdx="0" presStyleCnt="1">
        <dgm:presLayoutVars>
          <dgm:chPref val="3"/>
        </dgm:presLayoutVars>
      </dgm:prSet>
      <dgm:spPr/>
    </dgm:pt>
    <dgm:pt modelId="{9512637D-6DA3-4865-8598-00CDBF55094A}" type="pres">
      <dgm:prSet presAssocID="{378946E2-FB06-4D1C-8D26-73B23DE8B4F7}" presName="level2hierChild" presStyleCnt="0"/>
      <dgm:spPr/>
    </dgm:pt>
    <dgm:pt modelId="{D22ECCBF-DDAA-4AC1-A697-713D0DF3F503}" type="pres">
      <dgm:prSet presAssocID="{E728458F-51A8-46FE-AB2F-B4B7F480F71F}" presName="conn2-1" presStyleLbl="parChTrans1D2" presStyleIdx="0" presStyleCnt="3"/>
      <dgm:spPr/>
    </dgm:pt>
    <dgm:pt modelId="{11C136CC-0E6C-499F-AC7A-218DF8EDC342}" type="pres">
      <dgm:prSet presAssocID="{E728458F-51A8-46FE-AB2F-B4B7F480F71F}" presName="connTx" presStyleLbl="parChTrans1D2" presStyleIdx="0" presStyleCnt="3"/>
      <dgm:spPr/>
    </dgm:pt>
    <dgm:pt modelId="{F1003AE3-2563-4D1E-9CE9-9B923FD68607}" type="pres">
      <dgm:prSet presAssocID="{8D92B82D-C4C0-4727-BC60-E1F743F2C176}" presName="root2" presStyleCnt="0"/>
      <dgm:spPr/>
    </dgm:pt>
    <dgm:pt modelId="{61D4E307-A601-45F2-835A-E525DAAE3E4D}" type="pres">
      <dgm:prSet presAssocID="{8D92B82D-C4C0-4727-BC60-E1F743F2C176}" presName="LevelTwoTextNode" presStyleLbl="node2" presStyleIdx="0" presStyleCnt="3" custScaleX="177557" custLinFactNeighborY="0">
        <dgm:presLayoutVars>
          <dgm:chPref val="3"/>
        </dgm:presLayoutVars>
      </dgm:prSet>
      <dgm:spPr/>
    </dgm:pt>
    <dgm:pt modelId="{80F40D7B-88CD-4A6A-AF75-AEC5C179E230}" type="pres">
      <dgm:prSet presAssocID="{8D92B82D-C4C0-4727-BC60-E1F743F2C176}" presName="level3hierChild" presStyleCnt="0"/>
      <dgm:spPr/>
    </dgm:pt>
    <dgm:pt modelId="{E95974E3-7CFA-4AB9-ABC3-D512D81EFA5C}" type="pres">
      <dgm:prSet presAssocID="{241A8D7F-385B-4BB3-AEDA-D125A474EAB8}" presName="conn2-1" presStyleLbl="parChTrans1D2" presStyleIdx="1" presStyleCnt="3"/>
      <dgm:spPr/>
    </dgm:pt>
    <dgm:pt modelId="{4AE41CE1-E685-461F-9B8D-02D1FF3D19ED}" type="pres">
      <dgm:prSet presAssocID="{241A8D7F-385B-4BB3-AEDA-D125A474EAB8}" presName="connTx" presStyleLbl="parChTrans1D2" presStyleIdx="1" presStyleCnt="3"/>
      <dgm:spPr/>
    </dgm:pt>
    <dgm:pt modelId="{16B2AB0A-C74D-4522-BE8D-FE37CB5C2A6A}" type="pres">
      <dgm:prSet presAssocID="{8AE3B220-83B9-4D5D-83BD-E02566519928}" presName="root2" presStyleCnt="0"/>
      <dgm:spPr/>
    </dgm:pt>
    <dgm:pt modelId="{8A545219-AE5D-4DA7-B3DB-78E3EFE7D851}" type="pres">
      <dgm:prSet presAssocID="{8AE3B220-83B9-4D5D-83BD-E02566519928}" presName="LevelTwoTextNode" presStyleLbl="node2" presStyleIdx="1" presStyleCnt="3" custScaleX="174432" custLinFactNeighborY="0">
        <dgm:presLayoutVars>
          <dgm:chPref val="3"/>
        </dgm:presLayoutVars>
      </dgm:prSet>
      <dgm:spPr/>
    </dgm:pt>
    <dgm:pt modelId="{8F482ACC-B143-4259-A89F-0341CA5E588E}" type="pres">
      <dgm:prSet presAssocID="{8AE3B220-83B9-4D5D-83BD-E02566519928}" presName="level3hierChild" presStyleCnt="0"/>
      <dgm:spPr/>
    </dgm:pt>
    <dgm:pt modelId="{5099425B-5C3F-4339-AFDA-5D2FD90A6D12}" type="pres">
      <dgm:prSet presAssocID="{A14A910B-CB08-4081-9067-98B7F3E49989}" presName="conn2-1" presStyleLbl="parChTrans1D2" presStyleIdx="2" presStyleCnt="3"/>
      <dgm:spPr/>
    </dgm:pt>
    <dgm:pt modelId="{D26A6377-19AC-4C5B-A679-EFB7F2C5E392}" type="pres">
      <dgm:prSet presAssocID="{A14A910B-CB08-4081-9067-98B7F3E49989}" presName="connTx" presStyleLbl="parChTrans1D2" presStyleIdx="2" presStyleCnt="3"/>
      <dgm:spPr/>
    </dgm:pt>
    <dgm:pt modelId="{CD25072D-6F70-4BF4-BAE8-D209F41C23CD}" type="pres">
      <dgm:prSet presAssocID="{52710843-B64B-4BFB-B88A-5075EA5BE8B5}" presName="root2" presStyleCnt="0"/>
      <dgm:spPr/>
    </dgm:pt>
    <dgm:pt modelId="{2EE6F1DC-6D3E-4BFF-B4F7-EFA937E36785}" type="pres">
      <dgm:prSet presAssocID="{52710843-B64B-4BFB-B88A-5075EA5BE8B5}" presName="LevelTwoTextNode" presStyleLbl="node2" presStyleIdx="2" presStyleCnt="3" custScaleX="176090">
        <dgm:presLayoutVars>
          <dgm:chPref val="3"/>
        </dgm:presLayoutVars>
      </dgm:prSet>
      <dgm:spPr/>
    </dgm:pt>
    <dgm:pt modelId="{44F515D5-B708-4CE5-9277-1A52CAF331B9}" type="pres">
      <dgm:prSet presAssocID="{52710843-B64B-4BFB-B88A-5075EA5BE8B5}" presName="level3hierChild" presStyleCnt="0"/>
      <dgm:spPr/>
    </dgm:pt>
  </dgm:ptLst>
  <dgm:cxnLst>
    <dgm:cxn modelId="{C956243A-C651-41B4-ABD5-DAD28A6069FA}" type="presOf" srcId="{E728458F-51A8-46FE-AB2F-B4B7F480F71F}" destId="{11C136CC-0E6C-499F-AC7A-218DF8EDC342}" srcOrd="1" destOrd="0" presId="urn:microsoft.com/office/officeart/2008/layout/HorizontalMultiLevelHierarchy"/>
    <dgm:cxn modelId="{1C1B4A5D-05EA-4F30-96DE-460D9DD9C0DD}" type="presOf" srcId="{378946E2-FB06-4D1C-8D26-73B23DE8B4F7}" destId="{168D0C32-3B8D-44AE-863E-4246170D006A}" srcOrd="0" destOrd="0" presId="urn:microsoft.com/office/officeart/2008/layout/HorizontalMultiLevelHierarchy"/>
    <dgm:cxn modelId="{24C2CC62-6E19-4DD6-AFD2-A95F7B2B3969}" type="presOf" srcId="{241A8D7F-385B-4BB3-AEDA-D125A474EAB8}" destId="{4AE41CE1-E685-461F-9B8D-02D1FF3D19ED}" srcOrd="1" destOrd="0" presId="urn:microsoft.com/office/officeart/2008/layout/HorizontalMultiLevelHierarchy"/>
    <dgm:cxn modelId="{A5D38D4C-7493-4921-9E01-CC6C46670DD0}" srcId="{378946E2-FB06-4D1C-8D26-73B23DE8B4F7}" destId="{8AE3B220-83B9-4D5D-83BD-E02566519928}" srcOrd="1" destOrd="0" parTransId="{241A8D7F-385B-4BB3-AEDA-D125A474EAB8}" sibTransId="{B875C7B8-3FE5-4F2C-B5DA-F1C73001EB1A}"/>
    <dgm:cxn modelId="{453EA187-CF31-4027-8AD2-05508ABEE2B1}" srcId="{378946E2-FB06-4D1C-8D26-73B23DE8B4F7}" destId="{52710843-B64B-4BFB-B88A-5075EA5BE8B5}" srcOrd="2" destOrd="0" parTransId="{A14A910B-CB08-4081-9067-98B7F3E49989}" sibTransId="{E5316035-D64C-404D-9D41-170F07C884AE}"/>
    <dgm:cxn modelId="{468BD88F-9602-436E-860D-96C1C0F5265B}" type="presOf" srcId="{52710843-B64B-4BFB-B88A-5075EA5BE8B5}" destId="{2EE6F1DC-6D3E-4BFF-B4F7-EFA937E36785}" srcOrd="0" destOrd="0" presId="urn:microsoft.com/office/officeart/2008/layout/HorizontalMultiLevelHierarchy"/>
    <dgm:cxn modelId="{8A8469AE-AC90-48AF-93DD-D3C88D1F2B64}" srcId="{8287CD19-D345-48B6-B396-BB945BE082EF}" destId="{378946E2-FB06-4D1C-8D26-73B23DE8B4F7}" srcOrd="0" destOrd="0" parTransId="{B46ED4A2-1C89-4271-861F-BB106CC8141F}" sibTransId="{C76E7CB3-C9D7-43AA-9A78-755FC2F0891F}"/>
    <dgm:cxn modelId="{3B4D5AB1-6370-4032-8261-C1CE4D1A1908}" type="presOf" srcId="{A14A910B-CB08-4081-9067-98B7F3E49989}" destId="{D26A6377-19AC-4C5B-A679-EFB7F2C5E392}" srcOrd="1" destOrd="0" presId="urn:microsoft.com/office/officeart/2008/layout/HorizontalMultiLevelHierarchy"/>
    <dgm:cxn modelId="{E8369FB5-4EE9-4D65-B46F-2EECEE457B4F}" srcId="{378946E2-FB06-4D1C-8D26-73B23DE8B4F7}" destId="{8D92B82D-C4C0-4727-BC60-E1F743F2C176}" srcOrd="0" destOrd="0" parTransId="{E728458F-51A8-46FE-AB2F-B4B7F480F71F}" sibTransId="{A95508F8-44CF-4427-AA7A-DA017639532C}"/>
    <dgm:cxn modelId="{BD917ACB-A5A8-4C69-A5FC-D43C8088A41E}" type="presOf" srcId="{241A8D7F-385B-4BB3-AEDA-D125A474EAB8}" destId="{E95974E3-7CFA-4AB9-ABC3-D512D81EFA5C}" srcOrd="0" destOrd="0" presId="urn:microsoft.com/office/officeart/2008/layout/HorizontalMultiLevelHierarchy"/>
    <dgm:cxn modelId="{6224A2E9-833D-494B-A60A-B3BB1BAA02C5}" type="presOf" srcId="{8287CD19-D345-48B6-B396-BB945BE082EF}" destId="{C4EA9F57-0F4D-49EF-923C-53D462A70620}" srcOrd="0" destOrd="0" presId="urn:microsoft.com/office/officeart/2008/layout/HorizontalMultiLevelHierarchy"/>
    <dgm:cxn modelId="{72BA1FEE-834E-4C05-A080-29D1507BE9C2}" type="presOf" srcId="{8AE3B220-83B9-4D5D-83BD-E02566519928}" destId="{8A545219-AE5D-4DA7-B3DB-78E3EFE7D851}" srcOrd="0" destOrd="0" presId="urn:microsoft.com/office/officeart/2008/layout/HorizontalMultiLevelHierarchy"/>
    <dgm:cxn modelId="{8FCA83F5-89F7-4282-8578-77465A28722E}" type="presOf" srcId="{E728458F-51A8-46FE-AB2F-B4B7F480F71F}" destId="{D22ECCBF-DDAA-4AC1-A697-713D0DF3F503}" srcOrd="0" destOrd="0" presId="urn:microsoft.com/office/officeart/2008/layout/HorizontalMultiLevelHierarchy"/>
    <dgm:cxn modelId="{425A50F6-AEF3-4E6A-958E-E47DEC4DF5BB}" type="presOf" srcId="{A14A910B-CB08-4081-9067-98B7F3E49989}" destId="{5099425B-5C3F-4339-AFDA-5D2FD90A6D12}" srcOrd="0" destOrd="0" presId="urn:microsoft.com/office/officeart/2008/layout/HorizontalMultiLevelHierarchy"/>
    <dgm:cxn modelId="{685882FC-2ED7-4E51-8AF3-ADA9EAB95B73}" type="presOf" srcId="{8D92B82D-C4C0-4727-BC60-E1F743F2C176}" destId="{61D4E307-A601-45F2-835A-E525DAAE3E4D}" srcOrd="0" destOrd="0" presId="urn:microsoft.com/office/officeart/2008/layout/HorizontalMultiLevelHierarchy"/>
    <dgm:cxn modelId="{317082EF-AF33-4F55-8327-BB248CFC76B1}" type="presParOf" srcId="{C4EA9F57-0F4D-49EF-923C-53D462A70620}" destId="{8B1E853E-861F-4D56-862E-AC19DB512542}" srcOrd="0" destOrd="0" presId="urn:microsoft.com/office/officeart/2008/layout/HorizontalMultiLevelHierarchy"/>
    <dgm:cxn modelId="{D78EB917-21E9-45E9-BD25-365A225BBA9C}" type="presParOf" srcId="{8B1E853E-861F-4D56-862E-AC19DB512542}" destId="{168D0C32-3B8D-44AE-863E-4246170D006A}" srcOrd="0" destOrd="0" presId="urn:microsoft.com/office/officeart/2008/layout/HorizontalMultiLevelHierarchy"/>
    <dgm:cxn modelId="{1F83C2CB-C0B2-43A6-A7A8-462B86FC99E9}" type="presParOf" srcId="{8B1E853E-861F-4D56-862E-AC19DB512542}" destId="{9512637D-6DA3-4865-8598-00CDBF55094A}" srcOrd="1" destOrd="0" presId="urn:microsoft.com/office/officeart/2008/layout/HorizontalMultiLevelHierarchy"/>
    <dgm:cxn modelId="{0266CFAA-CDE2-4C3C-9439-884616BB0A69}" type="presParOf" srcId="{9512637D-6DA3-4865-8598-00CDBF55094A}" destId="{D22ECCBF-DDAA-4AC1-A697-713D0DF3F503}" srcOrd="0" destOrd="0" presId="urn:microsoft.com/office/officeart/2008/layout/HorizontalMultiLevelHierarchy"/>
    <dgm:cxn modelId="{BED2C312-39D7-476A-A1E9-C7AC335BAB5E}" type="presParOf" srcId="{D22ECCBF-DDAA-4AC1-A697-713D0DF3F503}" destId="{11C136CC-0E6C-499F-AC7A-218DF8EDC342}" srcOrd="0" destOrd="0" presId="urn:microsoft.com/office/officeart/2008/layout/HorizontalMultiLevelHierarchy"/>
    <dgm:cxn modelId="{94BC81D3-BBE6-4C12-AED9-913FAF462C1D}" type="presParOf" srcId="{9512637D-6DA3-4865-8598-00CDBF55094A}" destId="{F1003AE3-2563-4D1E-9CE9-9B923FD68607}" srcOrd="1" destOrd="0" presId="urn:microsoft.com/office/officeart/2008/layout/HorizontalMultiLevelHierarchy"/>
    <dgm:cxn modelId="{C12D7DA1-4864-43F8-836F-D8881FC4BFA4}" type="presParOf" srcId="{F1003AE3-2563-4D1E-9CE9-9B923FD68607}" destId="{61D4E307-A601-45F2-835A-E525DAAE3E4D}" srcOrd="0" destOrd="0" presId="urn:microsoft.com/office/officeart/2008/layout/HorizontalMultiLevelHierarchy"/>
    <dgm:cxn modelId="{51717185-6D77-4F5C-95D3-AE01A46A42EE}" type="presParOf" srcId="{F1003AE3-2563-4D1E-9CE9-9B923FD68607}" destId="{80F40D7B-88CD-4A6A-AF75-AEC5C179E230}" srcOrd="1" destOrd="0" presId="urn:microsoft.com/office/officeart/2008/layout/HorizontalMultiLevelHierarchy"/>
    <dgm:cxn modelId="{EDEF05F6-B5E6-4E3E-8122-1A10A18EBD52}" type="presParOf" srcId="{9512637D-6DA3-4865-8598-00CDBF55094A}" destId="{E95974E3-7CFA-4AB9-ABC3-D512D81EFA5C}" srcOrd="2" destOrd="0" presId="urn:microsoft.com/office/officeart/2008/layout/HorizontalMultiLevelHierarchy"/>
    <dgm:cxn modelId="{863C6293-96CA-49C6-A6BE-4380432EF997}" type="presParOf" srcId="{E95974E3-7CFA-4AB9-ABC3-D512D81EFA5C}" destId="{4AE41CE1-E685-461F-9B8D-02D1FF3D19ED}" srcOrd="0" destOrd="0" presId="urn:microsoft.com/office/officeart/2008/layout/HorizontalMultiLevelHierarchy"/>
    <dgm:cxn modelId="{44073E82-CE74-4B45-86E2-5E75A669BF34}" type="presParOf" srcId="{9512637D-6DA3-4865-8598-00CDBF55094A}" destId="{16B2AB0A-C74D-4522-BE8D-FE37CB5C2A6A}" srcOrd="3" destOrd="0" presId="urn:microsoft.com/office/officeart/2008/layout/HorizontalMultiLevelHierarchy"/>
    <dgm:cxn modelId="{53E8B61A-4426-4A56-BCE7-907249BFE808}" type="presParOf" srcId="{16B2AB0A-C74D-4522-BE8D-FE37CB5C2A6A}" destId="{8A545219-AE5D-4DA7-B3DB-78E3EFE7D851}" srcOrd="0" destOrd="0" presId="urn:microsoft.com/office/officeart/2008/layout/HorizontalMultiLevelHierarchy"/>
    <dgm:cxn modelId="{D494F7E3-C0A3-48C6-8B53-62C3DB84A8E4}" type="presParOf" srcId="{16B2AB0A-C74D-4522-BE8D-FE37CB5C2A6A}" destId="{8F482ACC-B143-4259-A89F-0341CA5E588E}" srcOrd="1" destOrd="0" presId="urn:microsoft.com/office/officeart/2008/layout/HorizontalMultiLevelHierarchy"/>
    <dgm:cxn modelId="{7C1AD5BE-104B-4D61-A4DA-E8616378539A}" type="presParOf" srcId="{9512637D-6DA3-4865-8598-00CDBF55094A}" destId="{5099425B-5C3F-4339-AFDA-5D2FD90A6D12}" srcOrd="4" destOrd="0" presId="urn:microsoft.com/office/officeart/2008/layout/HorizontalMultiLevelHierarchy"/>
    <dgm:cxn modelId="{458A3279-0119-4B2C-AF33-5F37C77B2FC1}" type="presParOf" srcId="{5099425B-5C3F-4339-AFDA-5D2FD90A6D12}" destId="{D26A6377-19AC-4C5B-A679-EFB7F2C5E392}" srcOrd="0" destOrd="0" presId="urn:microsoft.com/office/officeart/2008/layout/HorizontalMultiLevelHierarchy"/>
    <dgm:cxn modelId="{56E04AD4-3856-49E9-B00B-0B2266C3A325}" type="presParOf" srcId="{9512637D-6DA3-4865-8598-00CDBF55094A}" destId="{CD25072D-6F70-4BF4-BAE8-D209F41C23CD}" srcOrd="5" destOrd="0" presId="urn:microsoft.com/office/officeart/2008/layout/HorizontalMultiLevelHierarchy"/>
    <dgm:cxn modelId="{AB4BB5E3-BB20-475B-86F5-99B1A1CB48D1}" type="presParOf" srcId="{CD25072D-6F70-4BF4-BAE8-D209F41C23CD}" destId="{2EE6F1DC-6D3E-4BFF-B4F7-EFA937E36785}" srcOrd="0" destOrd="0" presId="urn:microsoft.com/office/officeart/2008/layout/HorizontalMultiLevelHierarchy"/>
    <dgm:cxn modelId="{A9B0C3D0-F218-4714-90FF-3600B2D6DCA4}" type="presParOf" srcId="{CD25072D-6F70-4BF4-BAE8-D209F41C23CD}" destId="{44F515D5-B708-4CE5-9277-1A52CAF331B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4516-4A9E-405B-A961-8D7D7E905F4E}">
      <dsp:nvSpPr>
        <dsp:cNvPr id="0" name=""/>
        <dsp:cNvSpPr/>
      </dsp:nvSpPr>
      <dsp:spPr>
        <a:xfrm>
          <a:off x="0" y="376026"/>
          <a:ext cx="81280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DBC23-A8ED-4421-825C-70EE39E9C102}">
      <dsp:nvSpPr>
        <dsp:cNvPr id="0" name=""/>
        <dsp:cNvSpPr/>
      </dsp:nvSpPr>
      <dsp:spPr>
        <a:xfrm>
          <a:off x="439956" y="122342"/>
          <a:ext cx="5689600" cy="124664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Có</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thể</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bất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cứ</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đề</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nào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em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yêu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thích</a:t>
          </a:r>
          <a:r>
            <a:rPr lang="en-US" sz="2800" b="1" kern="1200" dirty="0">
              <a:latin typeface="Times New Roman" panose="02020603050405020304" pitchFamily="18" charset="0"/>
              <a:cs typeface="Times New Roman" panose="02020603050405020304" pitchFamily="18" charset="0"/>
            </a:rPr>
            <a:t> </a:t>
          </a:r>
        </a:p>
      </dsp:txBody>
      <dsp:txXfrm>
        <a:off x="500812" y="183198"/>
        <a:ext cx="5567888" cy="1124932"/>
      </dsp:txXfrm>
    </dsp:sp>
    <dsp:sp modelId="{B97755C1-8614-4C4A-BB6D-263994CBE60D}">
      <dsp:nvSpPr>
        <dsp:cNvPr id="0" name=""/>
        <dsp:cNvSpPr/>
      </dsp:nvSpPr>
      <dsp:spPr>
        <a:xfrm>
          <a:off x="0" y="2652271"/>
          <a:ext cx="81280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82D5E-43AF-4062-85E7-B827501298EE}">
      <dsp:nvSpPr>
        <dsp:cNvPr id="0" name=""/>
        <dsp:cNvSpPr/>
      </dsp:nvSpPr>
      <dsp:spPr>
        <a:xfrm>
          <a:off x="406400" y="2365027"/>
          <a:ext cx="5689600" cy="124664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latin typeface="+mj-lt"/>
            </a:rPr>
            <a:t>ghi lại tình cảm, cảm xúc về đối tượng được nói đến.</a:t>
          </a:r>
          <a:endParaRPr lang="en-US" sz="2800" b="1" kern="1200">
            <a:latin typeface="+mj-lt"/>
          </a:endParaRPr>
        </a:p>
      </dsp:txBody>
      <dsp:txXfrm>
        <a:off x="467256" y="2425883"/>
        <a:ext cx="5567888" cy="1124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E6B6C-F751-4085-B3E6-C3252284ABDB}">
      <dsp:nvSpPr>
        <dsp:cNvPr id="0" name=""/>
        <dsp:cNvSpPr/>
      </dsp:nvSpPr>
      <dsp:spPr>
        <a:xfrm>
          <a:off x="0" y="593215"/>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75823-2FC6-4AEE-AA1A-AD180CE70BEF}">
      <dsp:nvSpPr>
        <dsp:cNvPr id="0" name=""/>
        <dsp:cNvSpPr/>
      </dsp:nvSpPr>
      <dsp:spPr>
        <a:xfrm>
          <a:off x="406400" y="3020"/>
          <a:ext cx="5689600" cy="10772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Thực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ngay</a:t>
          </a:r>
          <a:r>
            <a:rPr lang="en-US" sz="2800" b="1" kern="1200" dirty="0">
              <a:latin typeface="Times New Roman" panose="02020603050405020304" pitchFamily="18" charset="0"/>
              <a:cs typeface="Times New Roman" panose="02020603050405020304" pitchFamily="18" charset="0"/>
            </a:rPr>
            <a:t> s</a:t>
          </a:r>
          <a:r>
            <a:rPr lang="vi-VN" sz="2800" b="1" kern="1200" dirty="0">
              <a:latin typeface="Times New Roman" panose="02020603050405020304" pitchFamily="18" charset="0"/>
              <a:cs typeface="Times New Roman" panose="02020603050405020304" pitchFamily="18" charset="0"/>
            </a:rPr>
            <a:t>au khi đã xác định được đề tài và tình cảm, cảm xúc</a:t>
          </a:r>
          <a:endParaRPr lang="en-US" sz="2800" b="1" kern="1200" dirty="0" err="1">
            <a:latin typeface="Times New Roman" panose="02020603050405020304" pitchFamily="18" charset="0"/>
            <a:cs typeface="Times New Roman" panose="02020603050405020304" pitchFamily="18" charset="0"/>
          </a:endParaRPr>
        </a:p>
      </dsp:txBody>
      <dsp:txXfrm>
        <a:off x="458988" y="55608"/>
        <a:ext cx="5584424" cy="972098"/>
      </dsp:txXfrm>
    </dsp:sp>
    <dsp:sp modelId="{8F332FE4-59D0-42AA-848E-DFF954145727}">
      <dsp:nvSpPr>
        <dsp:cNvPr id="0" name=""/>
        <dsp:cNvSpPr/>
      </dsp:nvSpPr>
      <dsp:spPr>
        <a:xfrm>
          <a:off x="0" y="204755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D4E69-4E2D-4C88-BB38-79038AF43894}">
      <dsp:nvSpPr>
        <dsp:cNvPr id="0" name=""/>
        <dsp:cNvSpPr/>
      </dsp:nvSpPr>
      <dsp:spPr>
        <a:xfrm>
          <a:off x="406400" y="1603015"/>
          <a:ext cx="5689600" cy="9316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dirty="0">
              <a:latin typeface="+mj-lt"/>
            </a:rPr>
            <a:t>Liên tưởng, tưởng tượng, kết nối sự vật, hiện tượng </a:t>
          </a:r>
          <a:endParaRPr lang="en-US" sz="2800" b="1" kern="1200" dirty="0">
            <a:latin typeface="+mj-lt"/>
          </a:endParaRPr>
        </a:p>
      </dsp:txBody>
      <dsp:txXfrm>
        <a:off x="451878" y="1648493"/>
        <a:ext cx="5598644" cy="840662"/>
      </dsp:txXfrm>
    </dsp:sp>
    <dsp:sp modelId="{2A2AD4A6-6FFA-4973-960F-04D5819099AD}">
      <dsp:nvSpPr>
        <dsp:cNvPr id="0" name=""/>
        <dsp:cNvSpPr/>
      </dsp:nvSpPr>
      <dsp:spPr>
        <a:xfrm>
          <a:off x="0" y="354443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AF510-7AE9-4C26-B75A-8E4893B0211F}">
      <dsp:nvSpPr>
        <dsp:cNvPr id="0" name=""/>
        <dsp:cNvSpPr/>
      </dsp:nvSpPr>
      <dsp:spPr>
        <a:xfrm>
          <a:off x="406400" y="3057353"/>
          <a:ext cx="568960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latin typeface="+mj-lt"/>
            </a:rPr>
            <a:t>Thể hiện cảm xúc, suy nghĩ của mình về sự vật, hiện tượng đó</a:t>
          </a:r>
          <a:endParaRPr lang="en-US" sz="2800" b="1" kern="1200">
            <a:latin typeface="+mj-lt"/>
          </a:endParaRPr>
        </a:p>
      </dsp:txBody>
      <dsp:txXfrm>
        <a:off x="453955" y="3104908"/>
        <a:ext cx="559449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E6B6C-F751-4085-B3E6-C3252284ABDB}">
      <dsp:nvSpPr>
        <dsp:cNvPr id="0" name=""/>
        <dsp:cNvSpPr/>
      </dsp:nvSpPr>
      <dsp:spPr>
        <a:xfrm>
          <a:off x="0" y="593215"/>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75823-2FC6-4AEE-AA1A-AD180CE70BEF}">
      <dsp:nvSpPr>
        <dsp:cNvPr id="0" name=""/>
        <dsp:cNvSpPr/>
      </dsp:nvSpPr>
      <dsp:spPr>
        <a:xfrm>
          <a:off x="406400" y="3020"/>
          <a:ext cx="5689600" cy="10772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liền</a:t>
          </a:r>
          <a:endParaRPr lang="en-US" sz="2800" b="1" kern="1200" dirty="0">
            <a:latin typeface="Times New Roman" panose="02020603050405020304" pitchFamily="18" charset="0"/>
            <a:cs typeface="Times New Roman" panose="02020603050405020304" pitchFamily="18" charset="0"/>
          </a:endParaRPr>
        </a:p>
      </dsp:txBody>
      <dsp:txXfrm>
        <a:off x="458988" y="55608"/>
        <a:ext cx="5584424" cy="972098"/>
      </dsp:txXfrm>
    </dsp:sp>
    <dsp:sp modelId="{8F332FE4-59D0-42AA-848E-DFF954145727}">
      <dsp:nvSpPr>
        <dsp:cNvPr id="0" name=""/>
        <dsp:cNvSpPr/>
      </dsp:nvSpPr>
      <dsp:spPr>
        <a:xfrm>
          <a:off x="0" y="204755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D4E69-4E2D-4C88-BB38-79038AF43894}">
      <dsp:nvSpPr>
        <dsp:cNvPr id="0" name=""/>
        <dsp:cNvSpPr/>
      </dsp:nvSpPr>
      <dsp:spPr>
        <a:xfrm>
          <a:off x="406400" y="1603015"/>
          <a:ext cx="5689600" cy="9316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cách</a:t>
          </a:r>
          <a:endParaRPr lang="en-US" sz="2800" b="1" kern="1200" dirty="0">
            <a:latin typeface="Times New Roman" panose="02020603050405020304" pitchFamily="18" charset="0"/>
            <a:cs typeface="Times New Roman" panose="02020603050405020304" pitchFamily="18" charset="0"/>
          </a:endParaRPr>
        </a:p>
      </dsp:txBody>
      <dsp:txXfrm>
        <a:off x="451878" y="1648493"/>
        <a:ext cx="5598644" cy="840662"/>
      </dsp:txXfrm>
    </dsp:sp>
    <dsp:sp modelId="{2A2AD4A6-6FFA-4973-960F-04D5819099AD}">
      <dsp:nvSpPr>
        <dsp:cNvPr id="0" name=""/>
        <dsp:cNvSpPr/>
      </dsp:nvSpPr>
      <dsp:spPr>
        <a:xfrm>
          <a:off x="0" y="354443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AF510-7AE9-4C26-B75A-8E4893B0211F}">
      <dsp:nvSpPr>
        <dsp:cNvPr id="0" name=""/>
        <dsp:cNvSpPr/>
      </dsp:nvSpPr>
      <dsp:spPr>
        <a:xfrm>
          <a:off x="406400" y="3057353"/>
          <a:ext cx="568960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hỗn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endParaRPr lang="en-US" sz="2800" b="1" kern="1200" dirty="0">
            <a:latin typeface="Times New Roman" panose="02020603050405020304" pitchFamily="18" charset="0"/>
            <a:cs typeface="Times New Roman" panose="02020603050405020304" pitchFamily="18" charset="0"/>
          </a:endParaRPr>
        </a:p>
      </dsp:txBody>
      <dsp:txXfrm>
        <a:off x="453955" y="3104908"/>
        <a:ext cx="559449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425B-5C3F-4339-AFDA-5D2FD90A6D12}">
      <dsp:nvSpPr>
        <dsp:cNvPr id="0" name=""/>
        <dsp:cNvSpPr/>
      </dsp:nvSpPr>
      <dsp:spPr>
        <a:xfrm>
          <a:off x="1243109"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4465" y="3316465"/>
        <a:ext cx="72669" cy="72669"/>
      </dsp:txXfrm>
    </dsp:sp>
    <dsp:sp modelId="{E95974E3-7CFA-4AB9-ABC3-D512D81EFA5C}">
      <dsp:nvSpPr>
        <dsp:cNvPr id="0" name=""/>
        <dsp:cNvSpPr/>
      </dsp:nvSpPr>
      <dsp:spPr>
        <a:xfrm>
          <a:off x="1243109" y="2663613"/>
          <a:ext cx="675382" cy="91440"/>
        </a:xfrm>
        <a:custGeom>
          <a:avLst/>
          <a:gdLst/>
          <a:ahLst/>
          <a:cxnLst/>
          <a:rect l="0" t="0" r="0" b="0"/>
          <a:pathLst>
            <a:path>
              <a:moveTo>
                <a:pt x="0" y="45720"/>
              </a:moveTo>
              <a:lnTo>
                <a:pt x="67538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3915" y="2692448"/>
        <a:ext cx="33769" cy="33769"/>
      </dsp:txXfrm>
    </dsp:sp>
    <dsp:sp modelId="{D22ECCBF-DDAA-4AC1-A697-713D0DF3F503}">
      <dsp:nvSpPr>
        <dsp:cNvPr id="0" name=""/>
        <dsp:cNvSpPr/>
      </dsp:nvSpPr>
      <dsp:spPr>
        <a:xfrm>
          <a:off x="1243109"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4465" y="2029532"/>
        <a:ext cx="72669" cy="72669"/>
      </dsp:txXfrm>
    </dsp:sp>
    <dsp:sp modelId="{168D0C32-3B8D-44AE-863E-4246170D006A}">
      <dsp:nvSpPr>
        <dsp:cNvPr id="0" name=""/>
        <dsp:cNvSpPr/>
      </dsp:nvSpPr>
      <dsp:spPr>
        <a:xfrm rot="16200000">
          <a:off x="-1980997" y="2194560"/>
          <a:ext cx="5418667" cy="1029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endParaRPr lang="en-US" sz="3600" kern="1200" dirty="0">
            <a:latin typeface="Times New Roman" panose="02020603050405020304" pitchFamily="18" charset="0"/>
            <a:cs typeface="Times New Roman" panose="02020603050405020304" pitchFamily="18" charset="0"/>
          </a:endParaRPr>
        </a:p>
      </dsp:txBody>
      <dsp:txXfrm>
        <a:off x="-1980997" y="2194560"/>
        <a:ext cx="5418667" cy="1029546"/>
      </dsp:txXfrm>
    </dsp:sp>
    <dsp:sp modelId="{61D4E307-A601-45F2-835A-E525DAAE3E4D}">
      <dsp:nvSpPr>
        <dsp:cNvPr id="0" name=""/>
        <dsp:cNvSpPr/>
      </dsp:nvSpPr>
      <dsp:spPr>
        <a:xfrm>
          <a:off x="1918491" y="907626"/>
          <a:ext cx="5995945"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dirty="0">
              <a:latin typeface="+mj-lt"/>
            </a:rPr>
            <a:t>Mở đoạn: Giới thiệu nhan đề, tác giả và nêu ấn tượng, cảm xúc chung về bài thơ.</a:t>
          </a:r>
          <a:endParaRPr lang="en-US" sz="2300" b="1" kern="1200" dirty="0">
            <a:latin typeface="+mj-lt"/>
          </a:endParaRPr>
        </a:p>
      </dsp:txBody>
      <dsp:txXfrm>
        <a:off x="1918491" y="907626"/>
        <a:ext cx="5995945" cy="1029546"/>
      </dsp:txXfrm>
    </dsp:sp>
    <dsp:sp modelId="{8A545219-AE5D-4DA7-B3DB-78E3EFE7D851}">
      <dsp:nvSpPr>
        <dsp:cNvPr id="0" name=""/>
        <dsp:cNvSpPr/>
      </dsp:nvSpPr>
      <dsp:spPr>
        <a:xfrm>
          <a:off x="1918491" y="2194560"/>
          <a:ext cx="5890417"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a:latin typeface="+mj-lt"/>
            </a:rPr>
            <a:t>Thân đoạn: Trình bày cảm xúc về bài thơ</a:t>
          </a:r>
          <a:endParaRPr lang="en-US" sz="2300" b="1" kern="1200">
            <a:latin typeface="+mj-lt"/>
          </a:endParaRPr>
        </a:p>
      </dsp:txBody>
      <dsp:txXfrm>
        <a:off x="1918491" y="2194560"/>
        <a:ext cx="5890417" cy="1029546"/>
      </dsp:txXfrm>
    </dsp:sp>
    <dsp:sp modelId="{2EE6F1DC-6D3E-4BFF-B4F7-EFA937E36785}">
      <dsp:nvSpPr>
        <dsp:cNvPr id="0" name=""/>
        <dsp:cNvSpPr/>
      </dsp:nvSpPr>
      <dsp:spPr>
        <a:xfrm>
          <a:off x="1918491" y="3481493"/>
          <a:ext cx="5946406"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dirty="0">
              <a:latin typeface="+mj-lt"/>
            </a:rPr>
            <a:t>Kết đoạn: Khái quát lại những ấn tượng, cảm xúc về bài thơ.</a:t>
          </a:r>
          <a:endParaRPr lang="en-US" sz="2300" b="1" kern="1200" dirty="0">
            <a:latin typeface="+mj-lt"/>
          </a:endParaRPr>
        </a:p>
      </dsp:txBody>
      <dsp:txXfrm>
        <a:off x="1918491" y="3481493"/>
        <a:ext cx="5946406" cy="1029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206C-2881-DE31-F77E-0A4A7F332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543F9-8262-A454-FF37-E9539236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FA5F3-E49A-D097-1293-974DC4F8CD72}"/>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1ACFFA88-9498-7C42-58E2-48149EB77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1286-149B-B511-3FA3-F5E0DD7F009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1597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761-F828-6543-C85D-A4F7F239E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0D191-304F-C1B3-9A79-2BA6D0FE4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7680-64BE-7B0D-041D-4D03080F1B6F}"/>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DC3EA074-B6A8-23AD-DA80-A9FDA2557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1780A-227F-8C87-EF5E-E6E1AB37DD14}"/>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717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7ADB-8560-1C09-87B6-5CEC1CDDA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9B424-D143-5C58-4F86-4511AB3F9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CE115-7994-94B8-B1A3-A64A52D1E186}"/>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D71C284B-0FB9-DCEA-5EAD-177A7939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4EFAE-906E-02C3-5AB7-81B2699B343D}"/>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6944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B8CD-E345-7905-519B-00F7C5D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4480-00F1-4547-E0A6-91C32AE8F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11BD-4828-63C5-8573-D969C5106D8D}"/>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22F06833-7201-BC23-07A5-4E26031F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3141-2769-89F4-FEA4-CC1326F103AC}"/>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194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073D-E9CC-A560-5B88-CA680C354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7241F-489C-F066-827A-CF56F7A99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30C9C-FDA7-E99F-7DAE-3D1CB8EAD208}"/>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FF20F277-1DDA-2C8D-F28C-E366E86C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DCBCE-081A-7592-B6A1-F8DC6D83126A}"/>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8996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EEC-0E18-9193-FDA5-F8DFA5138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C87DD-B6CF-74D1-AEA9-0ECDD6444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1A3CD-235F-483E-1071-643647538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98F28-21F2-5BAC-0C10-6E1E57A55999}"/>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6" name="Footer Placeholder 5">
            <a:extLst>
              <a:ext uri="{FF2B5EF4-FFF2-40B4-BE49-F238E27FC236}">
                <a16:creationId xmlns:a16="http://schemas.microsoft.com/office/drawing/2014/main" id="{8BF39284-A8C0-7937-F8DF-C09CAF72C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BC793-7259-835E-1AA8-A02D9C80CE70}"/>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4137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F998-4545-8C2B-0C6F-73A2BE02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3B0E-9861-058F-8A5D-C146B72A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885F5-DD12-19FC-C731-2B9EBAA8F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722E3-2257-D2FF-07C6-F35B900E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CADC8-7862-A96C-6CB4-91B34CC3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38752-A74B-F557-2693-CE48C5E4FF35}"/>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8" name="Footer Placeholder 7">
            <a:extLst>
              <a:ext uri="{FF2B5EF4-FFF2-40B4-BE49-F238E27FC236}">
                <a16:creationId xmlns:a16="http://schemas.microsoft.com/office/drawing/2014/main" id="{23A8A6AD-E0F7-A0A7-E27E-8A215F716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E066F-147B-838F-596C-759E1B9E001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501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4CA-AB0D-35AD-2162-34E0CBC4E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66A0B-B3EF-0EC7-2E5D-5B2CB8DCB6CE}"/>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4" name="Footer Placeholder 3">
            <a:extLst>
              <a:ext uri="{FF2B5EF4-FFF2-40B4-BE49-F238E27FC236}">
                <a16:creationId xmlns:a16="http://schemas.microsoft.com/office/drawing/2014/main" id="{8290B48D-E7AF-9C15-646A-2702E637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12E4E-1905-3E3C-41F5-5DEDAC3BF283}"/>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5703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7669D-632A-85D4-E3F7-0D396C2DCC01}"/>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3" name="Footer Placeholder 2">
            <a:extLst>
              <a:ext uri="{FF2B5EF4-FFF2-40B4-BE49-F238E27FC236}">
                <a16:creationId xmlns:a16="http://schemas.microsoft.com/office/drawing/2014/main" id="{39275FB0-D61C-A4EC-4755-A6CE6D0EA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F934B-69D3-A12A-609F-D64F610CD07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3045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EA1-2031-7A3B-0C7C-E4C05A313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829E5-B3E2-283F-BF47-D45CD38C3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7F2ED-7B35-BF0C-71AD-409CDC69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087E8-3004-08A5-3076-F25C0FE01345}"/>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6" name="Footer Placeholder 5">
            <a:extLst>
              <a:ext uri="{FF2B5EF4-FFF2-40B4-BE49-F238E27FC236}">
                <a16:creationId xmlns:a16="http://schemas.microsoft.com/office/drawing/2014/main" id="{33C7E129-0DB2-B3AA-3BA8-BE5AB266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A147-8E81-254D-A7D6-C6B9DB25A20B}"/>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2890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72-18AB-C2BD-88FE-2B70C4969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E89919-6201-1607-2DCC-1EC97048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E735AAA-7A75-016D-0F6E-483704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ADC9F-6CCE-BCEF-2B3F-D36310D2484F}"/>
              </a:ext>
            </a:extLst>
          </p:cNvPr>
          <p:cNvSpPr>
            <a:spLocks noGrp="1"/>
          </p:cNvSpPr>
          <p:nvPr>
            <p:ph type="dt" sz="half" idx="10"/>
          </p:nvPr>
        </p:nvSpPr>
        <p:spPr/>
        <p:txBody>
          <a:bodyPr/>
          <a:lstStyle/>
          <a:p>
            <a:fld id="{0F3971CC-C447-4A2F-BB5B-A23A99EEE874}" type="datetimeFigureOut">
              <a:rPr lang="en-US" smtClean="0"/>
              <a:t>10/7/2024</a:t>
            </a:fld>
            <a:endParaRPr lang="en-US"/>
          </a:p>
        </p:txBody>
      </p:sp>
      <p:sp>
        <p:nvSpPr>
          <p:cNvPr id="6" name="Footer Placeholder 5">
            <a:extLst>
              <a:ext uri="{FF2B5EF4-FFF2-40B4-BE49-F238E27FC236}">
                <a16:creationId xmlns:a16="http://schemas.microsoft.com/office/drawing/2014/main" id="{9C547C42-CBD8-4FB7-D785-F1A2AAAB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7857D-9312-E025-2C4B-E849B914DF81}"/>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99151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1A878-4698-2608-8C7A-D582D36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716DA-FAB3-B753-7B2C-AE054723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D1F3-D7ED-70F4-7013-0921D2C49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71CC-C447-4A2F-BB5B-A23A99EEE874}" type="datetimeFigureOut">
              <a:rPr lang="en-US" smtClean="0"/>
              <a:t>10/7/2024</a:t>
            </a:fld>
            <a:endParaRPr lang="en-US"/>
          </a:p>
        </p:txBody>
      </p:sp>
      <p:sp>
        <p:nvSpPr>
          <p:cNvPr id="5" name="Footer Placeholder 4">
            <a:extLst>
              <a:ext uri="{FF2B5EF4-FFF2-40B4-BE49-F238E27FC236}">
                <a16:creationId xmlns:a16="http://schemas.microsoft.com/office/drawing/2014/main" id="{E5976D3A-F9D9-2524-BCFE-758AC55FC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74BB9-8A34-54F8-8FF0-838BE40B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4CEC9-AC8F-4104-B6A6-DF3CB12A2342}" type="slidenum">
              <a:rPr lang="en-US" smtClean="0"/>
              <a:t>‹#›</a:t>
            </a:fld>
            <a:endParaRPr lang="en-US"/>
          </a:p>
        </p:txBody>
      </p:sp>
    </p:spTree>
    <p:extLst>
      <p:ext uri="{BB962C8B-B14F-4D97-AF65-F5344CB8AC3E}">
        <p14:creationId xmlns:p14="http://schemas.microsoft.com/office/powerpoint/2010/main" val="24299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3.wdp"/><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3.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35840" y="-42159"/>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787487" cy="1765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Em hãy đọc một bài/ đoạn thơ bốn chữ, năm chữ mà em thích? </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grpSp>
        <p:nvGrpSpPr>
          <p:cNvPr id="99" name="组合 2">
            <a:extLst>
              <a:ext uri="{FF2B5EF4-FFF2-40B4-BE49-F238E27FC236}">
                <a16:creationId xmlns:a16="http://schemas.microsoft.com/office/drawing/2014/main" id="{BBDCC43E-6868-B336-9702-50C15C2E9734}"/>
              </a:ext>
            </a:extLst>
          </p:cNvPr>
          <p:cNvGrpSpPr/>
          <p:nvPr/>
        </p:nvGrpSpPr>
        <p:grpSpPr>
          <a:xfrm>
            <a:off x="6945883" y="462845"/>
            <a:ext cx="4681257"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Vì sao em lại thích bài thơ/ đoạn thơ đó?</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952957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fltVal val="0"/>
                                          </p:val>
                                        </p:tav>
                                        <p:tav tm="100000">
                                          <p:val>
                                            <p:strVal val="#ppt_h"/>
                                          </p:val>
                                        </p:tav>
                                      </p:tavLst>
                                    </p:anim>
                                    <p:animEffect transition="in" filter="fade">
                                      <p:cBhvr>
                                        <p:cTn id="1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vần</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1934874935"/>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7036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B7D3BBB-C4B0-7082-6853-B145ABCD819F}"/>
              </a:ext>
            </a:extLst>
          </p:cNvPr>
          <p:cNvGraphicFramePr>
            <a:graphicFrameLocks noGrp="1"/>
          </p:cNvGraphicFramePr>
          <p:nvPr/>
        </p:nvGraphicFramePr>
        <p:xfrm>
          <a:off x="1355762" y="1603070"/>
          <a:ext cx="8752971" cy="4480560"/>
        </p:xfrm>
        <a:graphic>
          <a:graphicData uri="http://schemas.openxmlformats.org/drawingml/2006/table">
            <a:tbl>
              <a:tblPr firstRow="1" firstCol="1" bandRow="1"/>
              <a:tblGrid>
                <a:gridCol w="1871694">
                  <a:extLst>
                    <a:ext uri="{9D8B030D-6E8A-4147-A177-3AD203B41FA5}">
                      <a16:colId xmlns:a16="http://schemas.microsoft.com/office/drawing/2014/main" val="1963186847"/>
                    </a:ext>
                  </a:extLst>
                </a:gridCol>
                <a:gridCol w="1655922">
                  <a:extLst>
                    <a:ext uri="{9D8B030D-6E8A-4147-A177-3AD203B41FA5}">
                      <a16:colId xmlns:a16="http://schemas.microsoft.com/office/drawing/2014/main" val="1009360287"/>
                    </a:ext>
                  </a:extLst>
                </a:gridCol>
                <a:gridCol w="1505384">
                  <a:extLst>
                    <a:ext uri="{9D8B030D-6E8A-4147-A177-3AD203B41FA5}">
                      <a16:colId xmlns:a16="http://schemas.microsoft.com/office/drawing/2014/main" val="4095625803"/>
                    </a:ext>
                  </a:extLst>
                </a:gridCol>
                <a:gridCol w="1204307">
                  <a:extLst>
                    <a:ext uri="{9D8B030D-6E8A-4147-A177-3AD203B41FA5}">
                      <a16:colId xmlns:a16="http://schemas.microsoft.com/office/drawing/2014/main" val="218751523"/>
                    </a:ext>
                  </a:extLst>
                </a:gridCol>
                <a:gridCol w="1204307">
                  <a:extLst>
                    <a:ext uri="{9D8B030D-6E8A-4147-A177-3AD203B41FA5}">
                      <a16:colId xmlns:a16="http://schemas.microsoft.com/office/drawing/2014/main" val="2513735935"/>
                    </a:ext>
                  </a:extLst>
                </a:gridCol>
                <a:gridCol w="1311357">
                  <a:extLst>
                    <a:ext uri="{9D8B030D-6E8A-4147-A177-3AD203B41FA5}">
                      <a16:colId xmlns:a16="http://schemas.microsoft.com/office/drawing/2014/main" val="3005820098"/>
                    </a:ext>
                  </a:extLst>
                </a:gridCol>
              </a:tblGrid>
              <a:tr h="0">
                <a:tc>
                  <a:txBody>
                    <a:bodyPr/>
                    <a:lstStyle/>
                    <a:p>
                      <a:pPr algn="just">
                        <a:lnSpc>
                          <a:spcPct val="15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596646"/>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845533"/>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93835"/>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827217"/>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973220"/>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384985"/>
                  </a:ext>
                </a:extLst>
              </a:tr>
            </a:tbl>
          </a:graphicData>
        </a:graphic>
      </p:graphicFrame>
    </p:spTree>
    <p:extLst>
      <p:ext uri="{BB962C8B-B14F-4D97-AF65-F5344CB8AC3E}">
        <p14:creationId xmlns:p14="http://schemas.microsoft.com/office/powerpoint/2010/main" val="7367167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107174" y="1408646"/>
            <a:ext cx="3346507" cy="954107"/>
          </a:xfrm>
          <a:prstGeom prst="rect">
            <a:avLst/>
          </a:prstGeom>
          <a:noFill/>
        </p:spPr>
        <p:txBody>
          <a:bodyPr wrap="square">
            <a:spAutoFit/>
          </a:bodyPr>
          <a:lstStyle/>
          <a:p>
            <a:r>
              <a:rPr lang="vi-VN" sz="2800" b="1" dirty="0">
                <a:latin typeface="+mj-lt"/>
              </a:rPr>
              <a:t>- Suy nghĩ về đề tài mà em đã chọn</a:t>
            </a:r>
          </a:p>
        </p:txBody>
      </p:sp>
      <p:sp>
        <p:nvSpPr>
          <p:cNvPr id="10" name="TextBox 9">
            <a:extLst>
              <a:ext uri="{FF2B5EF4-FFF2-40B4-BE49-F238E27FC236}">
                <a16:creationId xmlns:a16="http://schemas.microsoft.com/office/drawing/2014/main" id="{466086EC-C51C-F81A-3862-CEB4158AB0A9}"/>
              </a:ext>
            </a:extLst>
          </p:cNvPr>
          <p:cNvSpPr txBox="1"/>
          <p:nvPr/>
        </p:nvSpPr>
        <p:spPr>
          <a:xfrm>
            <a:off x="6757682" y="1388026"/>
            <a:ext cx="3346507" cy="1384995"/>
          </a:xfrm>
          <a:prstGeom prst="rect">
            <a:avLst/>
          </a:prstGeom>
          <a:noFill/>
        </p:spPr>
        <p:txBody>
          <a:bodyPr wrap="square">
            <a:spAutoFit/>
          </a:bodyPr>
          <a:lstStyle/>
          <a:p>
            <a:pPr algn="just"/>
            <a:r>
              <a:rPr lang="vi-VN" sz="2800" b="1" dirty="0">
                <a:latin typeface="+mj-lt"/>
              </a:rPr>
              <a:t>- Những dòng tiếp theo có thể triển khai cụ thể hơn</a:t>
            </a:r>
          </a:p>
        </p:txBody>
      </p:sp>
      <p:sp>
        <p:nvSpPr>
          <p:cNvPr id="11" name="TextBox 10">
            <a:extLst>
              <a:ext uri="{FF2B5EF4-FFF2-40B4-BE49-F238E27FC236}">
                <a16:creationId xmlns:a16="http://schemas.microsoft.com/office/drawing/2014/main" id="{8A140F4B-7202-8EFD-6D79-424F57F2A4E2}"/>
              </a:ext>
            </a:extLst>
          </p:cNvPr>
          <p:cNvSpPr txBox="1"/>
          <p:nvPr/>
        </p:nvSpPr>
        <p:spPr>
          <a:xfrm>
            <a:off x="1055978" y="3122685"/>
            <a:ext cx="4465040" cy="1815882"/>
          </a:xfrm>
          <a:prstGeom prst="rect">
            <a:avLst/>
          </a:prstGeom>
          <a:noFill/>
        </p:spPr>
        <p:txBody>
          <a:bodyPr wrap="square">
            <a:spAutoFit/>
          </a:bodyPr>
          <a:lstStyle/>
          <a:p>
            <a:pPr algn="just"/>
            <a:r>
              <a:rPr lang="vi-VN" sz="2800" b="1" dirty="0">
                <a:latin typeface="+mj-lt"/>
              </a:rPr>
              <a:t>- Sử dụng những từ ngữ biểu đạt cảm xúc; sử dụng từ láy và những biện pháp tu từ </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10009807" y="750531"/>
            <a:ext cx="1075019" cy="954107"/>
          </a:xfrm>
          <a:prstGeom prst="rect">
            <a:avLst/>
          </a:prstGeom>
        </p:spPr>
      </p:pic>
      <p:sp>
        <p:nvSpPr>
          <p:cNvPr id="9" name="TextBox 8">
            <a:extLst>
              <a:ext uri="{FF2B5EF4-FFF2-40B4-BE49-F238E27FC236}">
                <a16:creationId xmlns:a16="http://schemas.microsoft.com/office/drawing/2014/main" id="{029E8DEC-424C-F8A8-B43E-8147E1A26393}"/>
              </a:ext>
            </a:extLst>
          </p:cNvPr>
          <p:cNvSpPr txBox="1"/>
          <p:nvPr/>
        </p:nvSpPr>
        <p:spPr>
          <a:xfrm>
            <a:off x="6504264" y="3327211"/>
            <a:ext cx="4465040" cy="954107"/>
          </a:xfrm>
          <a:prstGeom prst="rect">
            <a:avLst/>
          </a:prstGeom>
          <a:noFill/>
        </p:spPr>
        <p:txBody>
          <a:bodyPr wrap="square">
            <a:spAutoFit/>
          </a:bodyPr>
          <a:lstStyle/>
          <a:p>
            <a:pPr algn="just"/>
            <a:r>
              <a:rPr lang="vi-VN" sz="2800" b="1" dirty="0">
                <a:latin typeface="+mj-lt"/>
              </a:rPr>
              <a:t>- Có thể kết thúc bài thơ theo nhiều cách khác nhau</a:t>
            </a:r>
          </a:p>
        </p:txBody>
      </p:sp>
      <p:pic>
        <p:nvPicPr>
          <p:cNvPr id="13" name="Picture 12">
            <a:extLst>
              <a:ext uri="{FF2B5EF4-FFF2-40B4-BE49-F238E27FC236}">
                <a16:creationId xmlns:a16="http://schemas.microsoft.com/office/drawing/2014/main" id="{681CA493-D32A-5A72-D4C7-BD52BA3E9A79}"/>
              </a:ext>
            </a:extLst>
          </p:cNvPr>
          <p:cNvPicPr>
            <a:picLocks noChangeAspect="1"/>
          </p:cNvPicPr>
          <p:nvPr/>
        </p:nvPicPr>
        <p:blipFill>
          <a:blip r:embed="rId5"/>
          <a:stretch>
            <a:fillRect/>
          </a:stretch>
        </p:blipFill>
        <p:spPr>
          <a:xfrm>
            <a:off x="5396811" y="2137352"/>
            <a:ext cx="1075019" cy="954107"/>
          </a:xfrm>
          <a:prstGeom prst="rect">
            <a:avLst/>
          </a:prstGeom>
        </p:spPr>
      </p:pic>
      <p:pic>
        <p:nvPicPr>
          <p:cNvPr id="14" name="Picture 13">
            <a:extLst>
              <a:ext uri="{FF2B5EF4-FFF2-40B4-BE49-F238E27FC236}">
                <a16:creationId xmlns:a16="http://schemas.microsoft.com/office/drawing/2014/main" id="{B37737FF-F4F6-B6D7-DF61-59577F45CEF9}"/>
              </a:ext>
            </a:extLst>
          </p:cNvPr>
          <p:cNvPicPr>
            <a:picLocks noChangeAspect="1"/>
          </p:cNvPicPr>
          <p:nvPr/>
        </p:nvPicPr>
        <p:blipFill>
          <a:blip r:embed="rId5"/>
          <a:stretch>
            <a:fillRect/>
          </a:stretch>
        </p:blipFill>
        <p:spPr>
          <a:xfrm>
            <a:off x="5558490" y="5215418"/>
            <a:ext cx="1075019" cy="954107"/>
          </a:xfrm>
          <a:prstGeom prst="rect">
            <a:avLst/>
          </a:prstGeom>
        </p:spPr>
      </p:pic>
    </p:spTree>
    <p:extLst>
      <p:ext uri="{BB962C8B-B14F-4D97-AF65-F5344CB8AC3E}">
        <p14:creationId xmlns:p14="http://schemas.microsoft.com/office/powerpoint/2010/main" val="23264602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107174" y="1408646"/>
            <a:ext cx="3346507" cy="1384995"/>
          </a:xfrm>
          <a:prstGeom prst="rect">
            <a:avLst/>
          </a:prstGeom>
          <a:noFill/>
        </p:spPr>
        <p:txBody>
          <a:bodyPr wrap="square">
            <a:spAutoFit/>
          </a:bodyPr>
          <a:lstStyle/>
          <a:p>
            <a:r>
              <a:rPr lang="vi-VN" sz="2800" b="1" dirty="0">
                <a:latin typeface="+mj-lt"/>
              </a:rPr>
              <a:t>- Đọc diễn cảm bài thơ theo đúng giọng điệu.</a:t>
            </a:r>
          </a:p>
        </p:txBody>
      </p:sp>
      <p:sp>
        <p:nvSpPr>
          <p:cNvPr id="10" name="TextBox 9">
            <a:extLst>
              <a:ext uri="{FF2B5EF4-FFF2-40B4-BE49-F238E27FC236}">
                <a16:creationId xmlns:a16="http://schemas.microsoft.com/office/drawing/2014/main" id="{466086EC-C51C-F81A-3862-CEB4158AB0A9}"/>
              </a:ext>
            </a:extLst>
          </p:cNvPr>
          <p:cNvSpPr txBox="1"/>
          <p:nvPr/>
        </p:nvSpPr>
        <p:spPr>
          <a:xfrm>
            <a:off x="6774109" y="2645630"/>
            <a:ext cx="3346507" cy="1384995"/>
          </a:xfrm>
          <a:prstGeom prst="rect">
            <a:avLst/>
          </a:prstGeom>
          <a:noFill/>
        </p:spPr>
        <p:txBody>
          <a:bodyPr wrap="square">
            <a:spAutoFit/>
          </a:bodyPr>
          <a:lstStyle/>
          <a:p>
            <a:pPr algn="just"/>
            <a:r>
              <a:rPr lang="vi-VN" sz="2800" b="1" dirty="0">
                <a:latin typeface="+mj-lt"/>
              </a:rPr>
              <a:t>- Dùng bảng kiểm để kiểm tra và sửa lại bài thơ </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10009807" y="750531"/>
            <a:ext cx="1075019" cy="954107"/>
          </a:xfrm>
          <a:prstGeom prst="rect">
            <a:avLst/>
          </a:prstGeom>
        </p:spPr>
      </p:pic>
      <p:pic>
        <p:nvPicPr>
          <p:cNvPr id="13" name="Picture 12">
            <a:extLst>
              <a:ext uri="{FF2B5EF4-FFF2-40B4-BE49-F238E27FC236}">
                <a16:creationId xmlns:a16="http://schemas.microsoft.com/office/drawing/2014/main" id="{681CA493-D32A-5A72-D4C7-BD52BA3E9A79}"/>
              </a:ext>
            </a:extLst>
          </p:cNvPr>
          <p:cNvPicPr>
            <a:picLocks noChangeAspect="1"/>
          </p:cNvPicPr>
          <p:nvPr/>
        </p:nvPicPr>
        <p:blipFill>
          <a:blip r:embed="rId5"/>
          <a:stretch>
            <a:fillRect/>
          </a:stretch>
        </p:blipFill>
        <p:spPr>
          <a:xfrm>
            <a:off x="5396811" y="2137352"/>
            <a:ext cx="1075019" cy="954107"/>
          </a:xfrm>
          <a:prstGeom prst="rect">
            <a:avLst/>
          </a:prstGeom>
        </p:spPr>
      </p:pic>
      <p:pic>
        <p:nvPicPr>
          <p:cNvPr id="14" name="Picture 13">
            <a:extLst>
              <a:ext uri="{FF2B5EF4-FFF2-40B4-BE49-F238E27FC236}">
                <a16:creationId xmlns:a16="http://schemas.microsoft.com/office/drawing/2014/main" id="{B37737FF-F4F6-B6D7-DF61-59577F45CEF9}"/>
              </a:ext>
            </a:extLst>
          </p:cNvPr>
          <p:cNvPicPr>
            <a:picLocks noChangeAspect="1"/>
          </p:cNvPicPr>
          <p:nvPr/>
        </p:nvPicPr>
        <p:blipFill>
          <a:blip r:embed="rId5"/>
          <a:stretch>
            <a:fillRect/>
          </a:stretch>
        </p:blipFill>
        <p:spPr>
          <a:xfrm>
            <a:off x="4880382" y="3071452"/>
            <a:ext cx="1075019" cy="954107"/>
          </a:xfrm>
          <a:prstGeom prst="rect">
            <a:avLst/>
          </a:prstGeom>
        </p:spPr>
      </p:pic>
    </p:spTree>
    <p:extLst>
      <p:ext uri="{BB962C8B-B14F-4D97-AF65-F5344CB8AC3E}">
        <p14:creationId xmlns:p14="http://schemas.microsoft.com/office/powerpoint/2010/main" val="32862859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441586"/>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DBCB9554-866A-BC39-AF52-53E9F3C79B17}"/>
              </a:ext>
            </a:extLst>
          </p:cNvPr>
          <p:cNvGraphicFramePr>
            <a:graphicFrameLocks noGrp="1"/>
          </p:cNvGraphicFramePr>
          <p:nvPr/>
        </p:nvGraphicFramePr>
        <p:xfrm>
          <a:off x="677966" y="1302278"/>
          <a:ext cx="10952860" cy="4754880"/>
        </p:xfrm>
        <a:graphic>
          <a:graphicData uri="http://schemas.openxmlformats.org/drawingml/2006/table">
            <a:tbl>
              <a:tblPr firstRow="1" firstCol="1" bandRow="1"/>
              <a:tblGrid>
                <a:gridCol w="2696374">
                  <a:extLst>
                    <a:ext uri="{9D8B030D-6E8A-4147-A177-3AD203B41FA5}">
                      <a16:colId xmlns:a16="http://schemas.microsoft.com/office/drawing/2014/main" val="1227037759"/>
                    </a:ext>
                  </a:extLst>
                </a:gridCol>
                <a:gridCol w="5403176">
                  <a:extLst>
                    <a:ext uri="{9D8B030D-6E8A-4147-A177-3AD203B41FA5}">
                      <a16:colId xmlns:a16="http://schemas.microsoft.com/office/drawing/2014/main" val="2367617756"/>
                    </a:ext>
                  </a:extLst>
                </a:gridCol>
                <a:gridCol w="1426655">
                  <a:extLst>
                    <a:ext uri="{9D8B030D-6E8A-4147-A177-3AD203B41FA5}">
                      <a16:colId xmlns:a16="http://schemas.microsoft.com/office/drawing/2014/main" val="838814811"/>
                    </a:ext>
                  </a:extLst>
                </a:gridCol>
                <a:gridCol w="1426655">
                  <a:extLst>
                    <a:ext uri="{9D8B030D-6E8A-4147-A177-3AD203B41FA5}">
                      <a16:colId xmlns:a16="http://schemas.microsoft.com/office/drawing/2014/main" val="3144799678"/>
                    </a:ext>
                  </a:extLst>
                </a:gridCol>
              </a:tblGrid>
              <a:tr h="278130">
                <a:tc rowSpan="2" gridSpan="2">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hMerge="1">
                  <a:txBody>
                    <a:bodyPr/>
                    <a:lstStyle/>
                    <a:p>
                      <a:endParaRPr lang="en-US"/>
                    </a:p>
                  </a:txBody>
                  <a:tcPr/>
                </a:tc>
                <a:tc gridSpan="2">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Đánh giá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4130678719"/>
                  </a:ext>
                </a:extLst>
              </a:tr>
              <a:tr h="278130">
                <a:tc gridSpan="2" vMerge="1">
                  <a:txBody>
                    <a:bodyPr/>
                    <a:lstStyle/>
                    <a:p>
                      <a:endParaRPr lang="en-US"/>
                    </a:p>
                  </a:txBody>
                  <a:tcPr/>
                </a:tc>
                <a:tc hMerge="1" vMerge="1">
                  <a:txBody>
                    <a:bodyPr/>
                    <a:lstStyle/>
                    <a:p>
                      <a:endParaRPr lang="en-US"/>
                    </a:p>
                  </a:txBody>
                  <a:tcPr/>
                </a:tc>
                <a:tc>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46507704"/>
                  </a:ext>
                </a:extLst>
              </a:tr>
              <a:tr h="278130">
                <a:tc rowSpan="5">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Hình thức nghệ thuật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4360529"/>
                  </a:ext>
                </a:extLst>
              </a:tr>
              <a:tr h="278130">
                <a:tc vMerge="1">
                  <a:txBody>
                    <a:bodyPr/>
                    <a:lstStyle/>
                    <a:p>
                      <a:endParaRPr lang="en-US"/>
                    </a:p>
                  </a:txBody>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22121559"/>
                  </a:ext>
                </a:extLst>
              </a:tr>
              <a:tr h="278130">
                <a:tc vMerge="1">
                  <a:txBody>
                    <a:bodyPr/>
                    <a:lstStyle/>
                    <a:p>
                      <a:endParaRPr lang="en-US"/>
                    </a:p>
                  </a:txBody>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26620217"/>
                  </a:ext>
                </a:extLst>
              </a:tr>
              <a:tr h="27813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Hình ảnh để biểu đạt cảm xúc.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95212"/>
                  </a:ext>
                </a:extLst>
              </a:tr>
              <a:tr h="27813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Biện pháp tu từ để tăng tính gợi hình, gợi cảm.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15604416"/>
                  </a:ext>
                </a:extLst>
              </a:tr>
              <a:tr h="205105">
                <a:tc rowSpan="2">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609600"/>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Cảm xúc của 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30961698"/>
                  </a:ext>
                </a:extLst>
              </a:tr>
              <a:tr h="28956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Thông điệp mà em gửi gắm qua bài thơ.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442665"/>
                  </a:ext>
                </a:extLst>
              </a:tr>
            </a:tbl>
          </a:graphicData>
        </a:graphic>
      </p:graphicFrame>
    </p:spTree>
    <p:extLst>
      <p:ext uri="{BB962C8B-B14F-4D97-AF65-F5344CB8AC3E}">
        <p14:creationId xmlns:p14="http://schemas.microsoft.com/office/powerpoint/2010/main" val="1189146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434908" y="644856"/>
            <a:ext cx="9654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Viết đoạn văn ghi lại cảm xúc khi đọc bài thơ bốn chữ hoặc năm chữ</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11467" y="2009555"/>
            <a:ext cx="4749699" cy="2946025"/>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75776" y="2024274"/>
              <a:ext cx="2787487" cy="854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thiện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số</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1</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49132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3" name="Table 2">
            <a:extLst>
              <a:ext uri="{FF2B5EF4-FFF2-40B4-BE49-F238E27FC236}">
                <a16:creationId xmlns:a16="http://schemas.microsoft.com/office/drawing/2014/main" id="{A6E37E18-67E7-2326-60A7-A8B8995BF607}"/>
              </a:ext>
            </a:extLst>
          </p:cNvPr>
          <p:cNvGraphicFramePr>
            <a:graphicFrameLocks noGrp="1"/>
          </p:cNvGraphicFramePr>
          <p:nvPr>
            <p:extLst>
              <p:ext uri="{D42A27DB-BD31-4B8C-83A1-F6EECF244321}">
                <p14:modId xmlns:p14="http://schemas.microsoft.com/office/powerpoint/2010/main" val="400711173"/>
              </p:ext>
            </p:extLst>
          </p:nvPr>
        </p:nvGraphicFramePr>
        <p:xfrm>
          <a:off x="2390862" y="1901810"/>
          <a:ext cx="6283354" cy="2560320"/>
        </p:xfrm>
        <a:graphic>
          <a:graphicData uri="http://schemas.openxmlformats.org/drawingml/2006/table">
            <a:tbl>
              <a:tblPr firstRow="1" firstCol="1" bandRow="1"/>
              <a:tblGrid>
                <a:gridCol w="3381770">
                  <a:extLst>
                    <a:ext uri="{9D8B030D-6E8A-4147-A177-3AD203B41FA5}">
                      <a16:colId xmlns:a16="http://schemas.microsoft.com/office/drawing/2014/main" val="3620200157"/>
                    </a:ext>
                  </a:extLst>
                </a:gridCol>
                <a:gridCol w="2901584">
                  <a:extLst>
                    <a:ext uri="{9D8B030D-6E8A-4147-A177-3AD203B41FA5}">
                      <a16:colId xmlns:a16="http://schemas.microsoft.com/office/drawing/2014/main" val="1677365991"/>
                    </a:ext>
                  </a:extLst>
                </a:gridCol>
              </a:tblGrid>
              <a:tr h="0">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540297"/>
                  </a:ext>
                </a:extLst>
              </a:tr>
              <a:tr h="0">
                <a:tc>
                  <a:txBody>
                    <a:bodyPr/>
                    <a:lstStyle/>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807970"/>
                  </a:ext>
                </a:extLst>
              </a:tr>
              <a:tr h="0">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976479"/>
                  </a:ext>
                </a:extLst>
              </a:tr>
              <a:tr h="0">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Nội dung kết đoạn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917394"/>
                  </a:ext>
                </a:extLst>
              </a:tr>
            </a:tbl>
          </a:graphicData>
        </a:graphic>
      </p:graphicFrame>
      <p:sp>
        <p:nvSpPr>
          <p:cNvPr id="7" name="TextBox 6">
            <a:extLst>
              <a:ext uri="{FF2B5EF4-FFF2-40B4-BE49-F238E27FC236}">
                <a16:creationId xmlns:a16="http://schemas.microsoft.com/office/drawing/2014/main" id="{08DC3923-3AF8-66F9-35BD-4ECCAA98D04A}"/>
              </a:ext>
            </a:extLst>
          </p:cNvPr>
          <p:cNvSpPr txBox="1"/>
          <p:nvPr/>
        </p:nvSpPr>
        <p:spPr>
          <a:xfrm>
            <a:off x="3019338" y="409029"/>
            <a:ext cx="6153324" cy="742832"/>
          </a:xfrm>
          <a:prstGeom prst="rect">
            <a:avLst/>
          </a:prstGeom>
          <a:noFill/>
        </p:spPr>
        <p:txBody>
          <a:bodyPr wrap="square">
            <a:spAutoFit/>
          </a:bodyPr>
          <a:lstStyle/>
          <a:p>
            <a:pPr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427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416799" y="789557"/>
            <a:ext cx="8867164" cy="584775"/>
          </a:xfrm>
          <a:prstGeom prst="rect">
            <a:avLst/>
          </a:prstGeom>
          <a:noFill/>
        </p:spPr>
        <p:txBody>
          <a:bodyPr wrap="square">
            <a:spAutoFit/>
          </a:bodyPr>
          <a:lstStyle/>
          <a:p>
            <a:pPr algn="ct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II. Tìm hiểu yêu cầu</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đối với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49C5AA9-3EA5-DB0C-1170-B2C99E003457}"/>
              </a:ext>
            </a:extLst>
          </p:cNvPr>
          <p:cNvSpPr txBox="1"/>
          <p:nvPr/>
        </p:nvSpPr>
        <p:spPr>
          <a:xfrm>
            <a:off x="3860498" y="2163889"/>
            <a:ext cx="5587880" cy="1384995"/>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Trình bày cảm xúc về một bài thơ: Đồng dao mùa xuân- một bài thơ xú</a:t>
            </a:r>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87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alphaModFix amt="35000"/>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683AC1E2-F839-1F6C-0A02-0FE072E43930}"/>
              </a:ext>
            </a:extLst>
          </p:cNvPr>
          <p:cNvGraphicFramePr/>
          <p:nvPr>
            <p:extLst>
              <p:ext uri="{D42A27DB-BD31-4B8C-83A1-F6EECF244321}">
                <p14:modId xmlns:p14="http://schemas.microsoft.com/office/powerpoint/2010/main" val="21757989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38484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1323439"/>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cs typeface="Times New Roman" panose="02020603050405020304" pitchFamily="18" charset="0"/>
              </a:rPr>
              <a:t>2. Yêu cầu đối với đoạn văn ghi lại cảm xúc về một bài thơ lục bát</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3104866" y="1690974"/>
            <a:ext cx="6762557" cy="3754977"/>
            <a:chOff x="1949253" y="1627716"/>
            <a:chExt cx="3222378"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22378" cy="2309600"/>
              <a:chOff x="3246438" y="1068388"/>
              <a:chExt cx="5626077"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691415" y="2062855"/>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58381" y="2077183"/>
              <a:ext cx="2522291" cy="1419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Theo em, yêu cầu đối với khi viết đoạn văn ghi lại cảm xúc về một bài thơ lục bát là gì?</a:t>
              </a:r>
            </a:p>
          </p:txBody>
        </p:sp>
      </p:grpSp>
    </p:spTree>
    <p:extLst>
      <p:ext uri="{BB962C8B-B14F-4D97-AF65-F5344CB8AC3E}">
        <p14:creationId xmlns:p14="http://schemas.microsoft.com/office/powerpoint/2010/main" val="2957366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754712" y="700515"/>
            <a:ext cx="42358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Tiết 21</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0F45FD78-E013-A2D3-894A-BE3085247457}"/>
              </a:ext>
            </a:extLst>
          </p:cNvPr>
          <p:cNvSpPr txBox="1"/>
          <p:nvPr/>
        </p:nvSpPr>
        <p:spPr>
          <a:xfrm>
            <a:off x="1727076" y="1281227"/>
            <a:ext cx="9434556" cy="2308324"/>
          </a:xfrm>
          <a:prstGeom prst="rect">
            <a:avLst/>
          </a:prstGeom>
          <a:noFill/>
        </p:spPr>
        <p:txBody>
          <a:bodyPr wrap="square" rtlCol="0">
            <a:spAutoFit/>
          </a:bodyPr>
          <a:lstStyle/>
          <a:p>
            <a:pPr lvl="0" algn="ctr"/>
            <a:r>
              <a:rPr lang="vi-VN" sz="4800" b="1" dirty="0">
                <a:solidFill>
                  <a:prstClr val="black"/>
                </a:solidFill>
                <a:latin typeface="Times New Roman" panose="02020603050405020304" pitchFamily="18" charset="0"/>
                <a:cs typeface="Times New Roman" panose="02020603050405020304" pitchFamily="18" charset="0"/>
              </a:rPr>
              <a:t>VIẾT</a:t>
            </a:r>
          </a:p>
          <a:p>
            <a:pPr lvl="0" algn="ctr"/>
            <a:r>
              <a:rPr lang="vi-VN" sz="4800" b="1" dirty="0">
                <a:solidFill>
                  <a:prstClr val="black"/>
                </a:solidFill>
                <a:latin typeface="Times New Roman" panose="02020603050405020304" pitchFamily="18" charset="0"/>
                <a:cs typeface="Times New Roman" panose="02020603050405020304" pitchFamily="18" charset="0"/>
              </a:rPr>
              <a:t>TẬP LÀM MỘT BÀI THƠ  BỐN CHỮ HOẶC </a:t>
            </a:r>
            <a:r>
              <a:rPr lang="vi-VN" sz="4800" b="1">
                <a:solidFill>
                  <a:prstClr val="black"/>
                </a:solidFill>
                <a:latin typeface="Times New Roman" panose="02020603050405020304" pitchFamily="18" charset="0"/>
                <a:cs typeface="Times New Roman" panose="02020603050405020304" pitchFamily="18" charset="0"/>
              </a:rPr>
              <a:t>NĂM CHỮ</a:t>
            </a:r>
            <a:endParaRPr lang="vi-VN" sz="4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89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5126"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210839" y="2301208"/>
            <a:ext cx="4006441" cy="707886"/>
          </a:xfrm>
          <a:prstGeom prst="rect">
            <a:avLst/>
          </a:prstGeom>
          <a:solidFill>
            <a:schemeClr val="accent1">
              <a:lumMod val="20000"/>
              <a:lumOff val="80000"/>
            </a:schemeClr>
          </a:solid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endParaRPr lang="en-US" sz="4000" b="1"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9CEF76D-C743-82E7-103B-4BB9BEB74308}"/>
              </a:ext>
            </a:extLst>
          </p:cNvPr>
          <p:cNvCxnSpPr>
            <a:cxnSpLocks/>
          </p:cNvCxnSpPr>
          <p:nvPr/>
        </p:nvCxnSpPr>
        <p:spPr>
          <a:xfrm flipV="1">
            <a:off x="4082992" y="1182848"/>
            <a:ext cx="1407602" cy="1530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B3505D-C1FF-5C2B-5145-0616E335D5E3}"/>
              </a:ext>
            </a:extLst>
          </p:cNvPr>
          <p:cNvSpPr txBox="1"/>
          <p:nvPr/>
        </p:nvSpPr>
        <p:spPr>
          <a:xfrm>
            <a:off x="5371748" y="394439"/>
            <a:ext cx="682025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Giới thiệu bài thơ, tác giả, nêu ấn tượng, cảm xúc chung về bài thơ.</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8C98D08-B9D5-1798-5C77-C6ED2A28F01E}"/>
              </a:ext>
            </a:extLst>
          </p:cNvPr>
          <p:cNvCxnSpPr>
            <a:cxnSpLocks/>
          </p:cNvCxnSpPr>
          <p:nvPr/>
        </p:nvCxnSpPr>
        <p:spPr>
          <a:xfrm>
            <a:off x="4053281" y="2713382"/>
            <a:ext cx="1343287" cy="1215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F17C1E-5979-3DB1-AA9E-81FF46681A03}"/>
              </a:ext>
            </a:extLst>
          </p:cNvPr>
          <p:cNvSpPr txBox="1"/>
          <p:nvPr/>
        </p:nvSpPr>
        <p:spPr>
          <a:xfrm>
            <a:off x="5396568" y="2470485"/>
            <a:ext cx="6825143" cy="1077218"/>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Diễn tả được cảm xúc về nội dung và nghệ thuật của bài thơ. </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1B3F1EC4-BB0E-3A1F-3ED8-3335FD7164F9}"/>
              </a:ext>
            </a:extLst>
          </p:cNvPr>
          <p:cNvCxnSpPr>
            <a:cxnSpLocks/>
          </p:cNvCxnSpPr>
          <p:nvPr/>
        </p:nvCxnSpPr>
        <p:spPr>
          <a:xfrm>
            <a:off x="4082992" y="2713382"/>
            <a:ext cx="1028698" cy="24244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A801EA-7D83-0190-4854-AC2A91FE1B4E}"/>
              </a:ext>
            </a:extLst>
          </p:cNvPr>
          <p:cNvSpPr txBox="1"/>
          <p:nvPr/>
        </p:nvSpPr>
        <p:spPr>
          <a:xfrm>
            <a:off x="5106799" y="4601144"/>
            <a:ext cx="6825142"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Khái quát lại những ấn tượng, cảm xúc về bài thơ.</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16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lvl="0" algn="ctr">
              <a:defRPr/>
            </a:pPr>
            <a:r>
              <a:rPr lang="vi-VN" sz="6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Thực hành viết theo các bước</a:t>
            </a:r>
            <a:endParaRPr kumimoji="0" lang="en-US" sz="6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40470" y="-15232"/>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3602268" cy="646331"/>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a. Trước khi viết.</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grpSp>
        <p:nvGrpSpPr>
          <p:cNvPr id="12" name="组合 2">
            <a:extLst>
              <a:ext uri="{FF2B5EF4-FFF2-40B4-BE49-F238E27FC236}">
                <a16:creationId xmlns:a16="http://schemas.microsoft.com/office/drawing/2014/main" id="{AA4D9AF7-3819-C78B-FE71-F550EC8E8A04}"/>
              </a:ext>
            </a:extLst>
          </p:cNvPr>
          <p:cNvGrpSpPr/>
          <p:nvPr/>
        </p:nvGrpSpPr>
        <p:grpSpPr>
          <a:xfrm>
            <a:off x="908603" y="3222160"/>
            <a:ext cx="3026429" cy="2524706"/>
            <a:chOff x="1949253" y="1627716"/>
            <a:chExt cx="3271491" cy="2309600"/>
          </a:xfrm>
        </p:grpSpPr>
        <p:grpSp>
          <p:nvGrpSpPr>
            <p:cNvPr id="13" name="组合 135">
              <a:extLst>
                <a:ext uri="{FF2B5EF4-FFF2-40B4-BE49-F238E27FC236}">
                  <a16:creationId xmlns:a16="http://schemas.microsoft.com/office/drawing/2014/main" id="{612305DD-5FFC-CF44-A72F-B512F0308CE1}"/>
                </a:ext>
              </a:extLst>
            </p:cNvPr>
            <p:cNvGrpSpPr/>
            <p:nvPr/>
          </p:nvGrpSpPr>
          <p:grpSpPr>
            <a:xfrm>
              <a:off x="1949253" y="1627716"/>
              <a:ext cx="3271491" cy="2309600"/>
              <a:chOff x="3246438" y="1068388"/>
              <a:chExt cx="5711825" cy="4678363"/>
            </a:xfrm>
            <a:solidFill>
              <a:schemeClr val="tx1"/>
            </a:solidFill>
          </p:grpSpPr>
          <p:sp>
            <p:nvSpPr>
              <p:cNvPr id="15" name="Freeform 5">
                <a:extLst>
                  <a:ext uri="{FF2B5EF4-FFF2-40B4-BE49-F238E27FC236}">
                    <a16:creationId xmlns:a16="http://schemas.microsoft.com/office/drawing/2014/main" id="{2FC1CE42-3CEC-2083-6592-114762CDB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0C6B94A1-4497-BC42-7D37-C54E9F46E47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5C1A968C-C5C8-1ACE-EF46-B361DC1A34A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96D85061-B4BA-7C77-C6F8-A5D9ECE555B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CD3D9E0D-50A7-F3A6-7AD9-F7DA69904B7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C0BD739-12DA-29B4-46C0-847E3435DF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5538D14F-7F79-7C8A-9D87-CA83485280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9DED0621-C243-B67D-0B4F-96692FF02382}"/>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A64D617F-E7BF-4FA5-3472-FA72366AD33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9869E6D1-4F92-98C9-5344-7580D916D5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248DB090-9EA7-5516-CA6E-9A96F159C64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803786D-8540-0D70-18BA-6D995CBE991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FED60347-1BF4-251C-20D4-64A39F99108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F132D0F4-1035-114F-0430-6F6FF92F887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F312B59F-589C-0D13-A0B8-0715B8C37F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B876731B-52AE-CE5D-F80A-FB565F6A66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00EA5479-3460-DC8D-B819-FB119DCC9C9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759A9CD8-6D46-1266-0CC8-A54CBA5820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3DC89659-E7F8-8A3C-9849-5C41B47377B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A975C038-550E-3593-5069-E7B247480D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20CE2BFA-FB9E-2947-1A3E-994435B6077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E3E194CB-72BE-9913-1C75-2726993C9E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72356F9A-95C9-45EC-E633-56581F31C3E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4577DFFD-1FEF-7C48-4B1A-6F0E3B9A0BB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4581F4EB-F8A8-FE66-5438-C2C52F1861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C9F2B2C6-1C28-CD37-1BB4-FA994CA0620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38FCD6D1-E763-DB63-0124-FF133125EBC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444DA985-0DC1-22D3-8879-7C317E0ABA3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4A4B104-2F27-DA27-B344-0DEC76A7E7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EE6DB28E-EBCB-9885-DBB0-080520ACA53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99A6C44A-50D4-2FB5-180A-5C92856EF51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FF9D17CD-514D-13A8-4839-59C9933EB7E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1E667793-0E55-03EC-999E-5520FEB611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9FDC0094-A031-A961-7D58-84CF64F2F8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3EBD3D51-0452-332C-CE94-C704B49104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8A6F1A7A-75D6-A46E-2BD7-F87F485AE1E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35EEE00F-BEF6-0FEA-D3EC-B7F4778202C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50A68A9A-609F-EE7B-1909-70637E97119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07624528-DBF0-4D82-7BF1-9F282FA3869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B06D3A5F-3BC6-A8E1-B312-09C878D44ED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3A172AE8-D107-BE62-B532-474DF2A63F4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CB2ADF55-44A1-9493-E586-B116F721716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A684B6FA-A5BA-F192-0E17-CBD5A84F2E1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98863CB-7F1D-DACE-3FC3-53319D4F6CD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0411A9F8-AC92-60B9-981A-BE74D09BFA5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528974A4-7114-018E-8664-7295672D2B2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32951CC0-80F6-F028-87C1-C0089A70B1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206CF8CE-9B48-6A6D-D14D-F4C47F61DAA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BB54E40E-7CAF-7E1B-9398-24C77C64C3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962E0931-332E-CD8E-B4CC-9AF1874F3FA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DE4362AB-D0C3-F343-1805-F997951AE3D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C7817AEC-8CBF-4743-8172-D630B122C57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C295E60A-53C5-EF45-E766-2EC2A32DA5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0128C7DC-C0EF-8043-3FDB-DE5F10CD01C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0A61B4CF-D2EF-65C8-294B-43631574F2A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7D511E12-64D3-89AD-11CC-511CF75ED5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C53A46DE-8B42-E512-DB75-EDE4DC7ABC0E}"/>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A0CA9EAA-0459-DE9A-FEDD-F4B3BFA3B6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674A3F31-BAE4-D275-3B9F-D47EA06356D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63082C37-A628-E05A-4092-6EDDA175FD0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7DF15D23-E14E-90F1-6E0A-45BFE26C76B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9F85B1FA-E1BA-F757-F808-2DF374DDED8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66EBACE9-2A7F-E918-22B5-252AEC2023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ECFDF40B-9C81-3B81-0D13-A120E7500DE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305510E9-32EF-32C8-B9FF-CB782D43B44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6A5A6A1A-C1BE-C5D5-5C33-DA5DF1B396D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55048F56-78AC-5F66-E884-3ECE3939B52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FCAB7EEA-54C8-EC29-8B56-12FF4F91F60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5CBAFAB2-85CC-FA98-EBDF-4BA34B22496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704F61A1-B671-84DF-EA40-31D3A38B90A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3D0BF9B9-7572-065E-A43E-A7934BF8270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5BE9B610-1D6F-C466-F090-DF613916360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909B1D9C-E211-92EC-3C47-04AE013E52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C7C634F5-7756-DECD-D5E2-6FD116C8107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C859048E-1E03-FA0B-BB7C-E77DCD63736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131B52F6-A686-0015-73CE-F96CA36A3C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7CE2E771-87A7-B29F-EF71-1C716D9B3D2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34FDE0DE-4B47-33A6-0B46-131530BD68E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6761E808-62D8-25B5-5985-896B6BD3BF4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FB04F24-CC80-0804-7698-37C25D1EF6A6}"/>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7F1764A5-1769-400A-A968-1285BA25B6A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8267ACB4-1043-F536-5CD5-1A06F744116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008AD33E-D31E-317D-769F-A0213D81BE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D4641F97-4781-2ED2-2C08-FAEE287982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5010A1FA-22AD-8104-686E-527A6D7AAE6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8F9D6B8-EE7F-1804-B85B-508C8ECEEE8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AC9824D9-95F3-A0B3-E63B-68161AB7394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74A84E1E-4B93-0770-2845-A25B902C986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2759C66C-C642-9593-F5F0-D798875E55E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66DD9593-2435-73B9-5BF5-35157369FFC9}"/>
                </a:ext>
              </a:extLst>
            </p:cNvPr>
            <p:cNvSpPr txBox="1">
              <a:spLocks noChangeArrowheads="1"/>
            </p:cNvSpPr>
            <p:nvPr/>
          </p:nvSpPr>
          <p:spPr bwMode="auto">
            <a:xfrm>
              <a:off x="2212442" y="2196226"/>
              <a:ext cx="2787487" cy="1706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mục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đích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người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viết</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người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đọc</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108" name="组合 2">
            <a:extLst>
              <a:ext uri="{FF2B5EF4-FFF2-40B4-BE49-F238E27FC236}">
                <a16:creationId xmlns:a16="http://schemas.microsoft.com/office/drawing/2014/main" id="{CE20BA24-DF19-B9DE-1D1F-41D8BAE6B5A4}"/>
              </a:ext>
            </a:extLst>
          </p:cNvPr>
          <p:cNvGrpSpPr/>
          <p:nvPr/>
        </p:nvGrpSpPr>
        <p:grpSpPr>
          <a:xfrm>
            <a:off x="3492649" y="1519562"/>
            <a:ext cx="3709270" cy="2524706"/>
            <a:chOff x="1949253" y="1627716"/>
            <a:chExt cx="3271491" cy="2309600"/>
          </a:xfrm>
        </p:grpSpPr>
        <p:grpSp>
          <p:nvGrpSpPr>
            <p:cNvPr id="109" name="组合 135">
              <a:extLst>
                <a:ext uri="{FF2B5EF4-FFF2-40B4-BE49-F238E27FC236}">
                  <a16:creationId xmlns:a16="http://schemas.microsoft.com/office/drawing/2014/main" id="{F9BEEB3A-4425-E8DF-BE57-289CF2E64B7C}"/>
                </a:ext>
              </a:extLst>
            </p:cNvPr>
            <p:cNvGrpSpPr/>
            <p:nvPr/>
          </p:nvGrpSpPr>
          <p:grpSpPr>
            <a:xfrm>
              <a:off x="1949253" y="1627716"/>
              <a:ext cx="3271491" cy="2309600"/>
              <a:chOff x="3246438" y="1068388"/>
              <a:chExt cx="5711825" cy="4678363"/>
            </a:xfrm>
            <a:solidFill>
              <a:schemeClr val="tx1"/>
            </a:solidFill>
          </p:grpSpPr>
          <p:sp>
            <p:nvSpPr>
              <p:cNvPr id="111" name="Freeform 5">
                <a:extLst>
                  <a:ext uri="{FF2B5EF4-FFF2-40B4-BE49-F238E27FC236}">
                    <a16:creationId xmlns:a16="http://schemas.microsoft.com/office/drawing/2014/main" id="{EAE76F53-0DC2-AE62-F599-97760D0E37D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6">
                <a:extLst>
                  <a:ext uri="{FF2B5EF4-FFF2-40B4-BE49-F238E27FC236}">
                    <a16:creationId xmlns:a16="http://schemas.microsoft.com/office/drawing/2014/main" id="{CBFEDB92-F9C7-8B48-E9F2-54C6CA142FC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7">
                <a:extLst>
                  <a:ext uri="{FF2B5EF4-FFF2-40B4-BE49-F238E27FC236}">
                    <a16:creationId xmlns:a16="http://schemas.microsoft.com/office/drawing/2014/main" id="{7EC6E35F-BF5E-1BC6-8BB2-0FDD12A1491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
                <a:extLst>
                  <a:ext uri="{FF2B5EF4-FFF2-40B4-BE49-F238E27FC236}">
                    <a16:creationId xmlns:a16="http://schemas.microsoft.com/office/drawing/2014/main" id="{FD0DB831-058E-A1D3-2FB0-A9473FF7D38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
                <a:extLst>
                  <a:ext uri="{FF2B5EF4-FFF2-40B4-BE49-F238E27FC236}">
                    <a16:creationId xmlns:a16="http://schemas.microsoft.com/office/drawing/2014/main" id="{C535DBB5-80D5-C9D3-0846-87D552DD4A5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0">
                <a:extLst>
                  <a:ext uri="{FF2B5EF4-FFF2-40B4-BE49-F238E27FC236}">
                    <a16:creationId xmlns:a16="http://schemas.microsoft.com/office/drawing/2014/main" id="{5C9D488B-AEF8-1EF0-26FA-477EA82E701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1">
                <a:extLst>
                  <a:ext uri="{FF2B5EF4-FFF2-40B4-BE49-F238E27FC236}">
                    <a16:creationId xmlns:a16="http://schemas.microsoft.com/office/drawing/2014/main" id="{02A3DD31-1F32-8802-EE1F-582F3C614E4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8" name="组合 143">
                <a:extLst>
                  <a:ext uri="{FF2B5EF4-FFF2-40B4-BE49-F238E27FC236}">
                    <a16:creationId xmlns:a16="http://schemas.microsoft.com/office/drawing/2014/main" id="{FDA252BC-FA70-36BE-25EF-1B2AE7168539}"/>
                  </a:ext>
                </a:extLst>
              </p:cNvPr>
              <p:cNvGrpSpPr/>
              <p:nvPr/>
            </p:nvGrpSpPr>
            <p:grpSpPr>
              <a:xfrm>
                <a:off x="3517901" y="1225551"/>
                <a:ext cx="5260975" cy="4090987"/>
                <a:chOff x="3517901" y="1225551"/>
                <a:chExt cx="5260975" cy="4090987"/>
              </a:xfrm>
              <a:grpFill/>
            </p:grpSpPr>
            <p:sp>
              <p:nvSpPr>
                <p:cNvPr id="119" name="Freeform 12">
                  <a:extLst>
                    <a:ext uri="{FF2B5EF4-FFF2-40B4-BE49-F238E27FC236}">
                      <a16:creationId xmlns:a16="http://schemas.microsoft.com/office/drawing/2014/main" id="{380F18B0-63AE-9322-DB5C-A5B2243BD64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13">
                  <a:extLst>
                    <a:ext uri="{FF2B5EF4-FFF2-40B4-BE49-F238E27FC236}">
                      <a16:creationId xmlns:a16="http://schemas.microsoft.com/office/drawing/2014/main" id="{6F09CA7B-DBB5-845A-BC67-4ADCDE4CAE9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4">
                  <a:extLst>
                    <a:ext uri="{FF2B5EF4-FFF2-40B4-BE49-F238E27FC236}">
                      <a16:creationId xmlns:a16="http://schemas.microsoft.com/office/drawing/2014/main" id="{3AF63988-75CA-6B54-5C68-D74A526342F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5">
                  <a:extLst>
                    <a:ext uri="{FF2B5EF4-FFF2-40B4-BE49-F238E27FC236}">
                      <a16:creationId xmlns:a16="http://schemas.microsoft.com/office/drawing/2014/main" id="{C3948834-466F-34FA-6073-B4AE1A9B8C9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16">
                  <a:extLst>
                    <a:ext uri="{FF2B5EF4-FFF2-40B4-BE49-F238E27FC236}">
                      <a16:creationId xmlns:a16="http://schemas.microsoft.com/office/drawing/2014/main" id="{41596125-96F4-32DA-1DD6-9335A4B1A48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17">
                  <a:extLst>
                    <a:ext uri="{FF2B5EF4-FFF2-40B4-BE49-F238E27FC236}">
                      <a16:creationId xmlns:a16="http://schemas.microsoft.com/office/drawing/2014/main" id="{D6E04302-C478-81AF-F6C8-5BF8B7F3BE4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8">
                  <a:extLst>
                    <a:ext uri="{FF2B5EF4-FFF2-40B4-BE49-F238E27FC236}">
                      <a16:creationId xmlns:a16="http://schemas.microsoft.com/office/drawing/2014/main" id="{66EAC338-07A1-8718-FD2A-6D231ACC17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9">
                  <a:extLst>
                    <a:ext uri="{FF2B5EF4-FFF2-40B4-BE49-F238E27FC236}">
                      <a16:creationId xmlns:a16="http://schemas.microsoft.com/office/drawing/2014/main" id="{81BD40BB-F8B4-8617-A4B5-B21BE41D6CD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0">
                  <a:extLst>
                    <a:ext uri="{FF2B5EF4-FFF2-40B4-BE49-F238E27FC236}">
                      <a16:creationId xmlns:a16="http://schemas.microsoft.com/office/drawing/2014/main" id="{851D062F-6E41-0093-6BB6-E659E7A60FA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1">
                  <a:extLst>
                    <a:ext uri="{FF2B5EF4-FFF2-40B4-BE49-F238E27FC236}">
                      <a16:creationId xmlns:a16="http://schemas.microsoft.com/office/drawing/2014/main" id="{D855BA8B-AF09-C97D-C69F-9C21E86745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22">
                  <a:extLst>
                    <a:ext uri="{FF2B5EF4-FFF2-40B4-BE49-F238E27FC236}">
                      <a16:creationId xmlns:a16="http://schemas.microsoft.com/office/drawing/2014/main" id="{32C089C7-86AB-44C6-1C43-44DEB8F5FCB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23">
                  <a:extLst>
                    <a:ext uri="{FF2B5EF4-FFF2-40B4-BE49-F238E27FC236}">
                      <a16:creationId xmlns:a16="http://schemas.microsoft.com/office/drawing/2014/main" id="{AF9D4EB1-031C-B0EC-7D11-FBCF1D26CBE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24">
                  <a:extLst>
                    <a:ext uri="{FF2B5EF4-FFF2-40B4-BE49-F238E27FC236}">
                      <a16:creationId xmlns:a16="http://schemas.microsoft.com/office/drawing/2014/main" id="{7AE8107A-3DCB-B02F-084B-F6845F8838D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5">
                  <a:extLst>
                    <a:ext uri="{FF2B5EF4-FFF2-40B4-BE49-F238E27FC236}">
                      <a16:creationId xmlns:a16="http://schemas.microsoft.com/office/drawing/2014/main" id="{78232DE5-F66D-822C-7250-27EB4FEC53C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6">
                  <a:extLst>
                    <a:ext uri="{FF2B5EF4-FFF2-40B4-BE49-F238E27FC236}">
                      <a16:creationId xmlns:a16="http://schemas.microsoft.com/office/drawing/2014/main" id="{9D719646-E0D9-9998-92FE-B0CE26B4761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7">
                  <a:extLst>
                    <a:ext uri="{FF2B5EF4-FFF2-40B4-BE49-F238E27FC236}">
                      <a16:creationId xmlns:a16="http://schemas.microsoft.com/office/drawing/2014/main" id="{303E4F09-6617-A28C-7747-081EF9762E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8">
                  <a:extLst>
                    <a:ext uri="{FF2B5EF4-FFF2-40B4-BE49-F238E27FC236}">
                      <a16:creationId xmlns:a16="http://schemas.microsoft.com/office/drawing/2014/main" id="{FD833386-485F-C67B-A890-D94A2A99C7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9">
                  <a:extLst>
                    <a:ext uri="{FF2B5EF4-FFF2-40B4-BE49-F238E27FC236}">
                      <a16:creationId xmlns:a16="http://schemas.microsoft.com/office/drawing/2014/main" id="{48405623-A905-A10E-913C-284B56AE2E9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0">
                  <a:extLst>
                    <a:ext uri="{FF2B5EF4-FFF2-40B4-BE49-F238E27FC236}">
                      <a16:creationId xmlns:a16="http://schemas.microsoft.com/office/drawing/2014/main" id="{BCB6AAD3-1E6D-48F6-39DB-E8EEB2C0E2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1">
                  <a:extLst>
                    <a:ext uri="{FF2B5EF4-FFF2-40B4-BE49-F238E27FC236}">
                      <a16:creationId xmlns:a16="http://schemas.microsoft.com/office/drawing/2014/main" id="{D0ED4719-4360-3C80-8E7F-B2510F98C06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32">
                  <a:extLst>
                    <a:ext uri="{FF2B5EF4-FFF2-40B4-BE49-F238E27FC236}">
                      <a16:creationId xmlns:a16="http://schemas.microsoft.com/office/drawing/2014/main" id="{C2D60E89-DDF3-30C8-31F0-1BF87B9748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33">
                  <a:extLst>
                    <a:ext uri="{FF2B5EF4-FFF2-40B4-BE49-F238E27FC236}">
                      <a16:creationId xmlns:a16="http://schemas.microsoft.com/office/drawing/2014/main" id="{69F643B8-6333-8A24-3230-411E24F1579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34">
                  <a:extLst>
                    <a:ext uri="{FF2B5EF4-FFF2-40B4-BE49-F238E27FC236}">
                      <a16:creationId xmlns:a16="http://schemas.microsoft.com/office/drawing/2014/main" id="{49F66A07-AA9B-D56B-036C-6238E4BB3A6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5">
                  <a:extLst>
                    <a:ext uri="{FF2B5EF4-FFF2-40B4-BE49-F238E27FC236}">
                      <a16:creationId xmlns:a16="http://schemas.microsoft.com/office/drawing/2014/main" id="{78F387AA-B9F9-0F0B-86CC-6B09DA03213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6">
                  <a:extLst>
                    <a:ext uri="{FF2B5EF4-FFF2-40B4-BE49-F238E27FC236}">
                      <a16:creationId xmlns:a16="http://schemas.microsoft.com/office/drawing/2014/main" id="{E1E223C0-BB47-428D-D242-E1E66EF1300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7">
                  <a:extLst>
                    <a:ext uri="{FF2B5EF4-FFF2-40B4-BE49-F238E27FC236}">
                      <a16:creationId xmlns:a16="http://schemas.microsoft.com/office/drawing/2014/main" id="{A61D0FBF-72E9-10B9-FA66-68589662843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8">
                  <a:extLst>
                    <a:ext uri="{FF2B5EF4-FFF2-40B4-BE49-F238E27FC236}">
                      <a16:creationId xmlns:a16="http://schemas.microsoft.com/office/drawing/2014/main" id="{D99ED2AC-1452-E0B3-8DAC-825C95F0A1E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9">
                  <a:extLst>
                    <a:ext uri="{FF2B5EF4-FFF2-40B4-BE49-F238E27FC236}">
                      <a16:creationId xmlns:a16="http://schemas.microsoft.com/office/drawing/2014/main" id="{12DF9BC2-43BE-B740-1FEC-908490AEE43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0">
                  <a:extLst>
                    <a:ext uri="{FF2B5EF4-FFF2-40B4-BE49-F238E27FC236}">
                      <a16:creationId xmlns:a16="http://schemas.microsoft.com/office/drawing/2014/main" id="{CC62E813-385F-7B79-901F-0E0AE737BC8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1">
                  <a:extLst>
                    <a:ext uri="{FF2B5EF4-FFF2-40B4-BE49-F238E27FC236}">
                      <a16:creationId xmlns:a16="http://schemas.microsoft.com/office/drawing/2014/main" id="{A3FE3086-808B-6585-9D9B-40EF31A895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42">
                  <a:extLst>
                    <a:ext uri="{FF2B5EF4-FFF2-40B4-BE49-F238E27FC236}">
                      <a16:creationId xmlns:a16="http://schemas.microsoft.com/office/drawing/2014/main" id="{1F4B2818-9BB3-4E74-B2E0-5B6150F6308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43">
                  <a:extLst>
                    <a:ext uri="{FF2B5EF4-FFF2-40B4-BE49-F238E27FC236}">
                      <a16:creationId xmlns:a16="http://schemas.microsoft.com/office/drawing/2014/main" id="{7F74C578-3C62-5F85-06CC-628BBC28BB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44">
                  <a:extLst>
                    <a:ext uri="{FF2B5EF4-FFF2-40B4-BE49-F238E27FC236}">
                      <a16:creationId xmlns:a16="http://schemas.microsoft.com/office/drawing/2014/main" id="{7D5F109E-AA79-BC77-B395-F7399B38890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5">
                  <a:extLst>
                    <a:ext uri="{FF2B5EF4-FFF2-40B4-BE49-F238E27FC236}">
                      <a16:creationId xmlns:a16="http://schemas.microsoft.com/office/drawing/2014/main" id="{1C2CB2EA-9DAC-8C87-D6D4-3CA7C599C15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6">
                  <a:extLst>
                    <a:ext uri="{FF2B5EF4-FFF2-40B4-BE49-F238E27FC236}">
                      <a16:creationId xmlns:a16="http://schemas.microsoft.com/office/drawing/2014/main" id="{6B3764B2-EAB0-AC75-23BC-5E01DF8CFA4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7">
                  <a:extLst>
                    <a:ext uri="{FF2B5EF4-FFF2-40B4-BE49-F238E27FC236}">
                      <a16:creationId xmlns:a16="http://schemas.microsoft.com/office/drawing/2014/main" id="{B71F5DDA-E9D7-CA00-FCF5-E9ECA299FBB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8">
                  <a:extLst>
                    <a:ext uri="{FF2B5EF4-FFF2-40B4-BE49-F238E27FC236}">
                      <a16:creationId xmlns:a16="http://schemas.microsoft.com/office/drawing/2014/main" id="{A57ED1E7-AE76-AB70-E60A-1FABD927AC6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9">
                  <a:extLst>
                    <a:ext uri="{FF2B5EF4-FFF2-40B4-BE49-F238E27FC236}">
                      <a16:creationId xmlns:a16="http://schemas.microsoft.com/office/drawing/2014/main" id="{75B01E17-B082-8F0A-E0EF-AACC30FF32E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0">
                  <a:extLst>
                    <a:ext uri="{FF2B5EF4-FFF2-40B4-BE49-F238E27FC236}">
                      <a16:creationId xmlns:a16="http://schemas.microsoft.com/office/drawing/2014/main" id="{E3594D4F-B5E8-BF9D-92DA-E7AA355D82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1">
                  <a:extLst>
                    <a:ext uri="{FF2B5EF4-FFF2-40B4-BE49-F238E27FC236}">
                      <a16:creationId xmlns:a16="http://schemas.microsoft.com/office/drawing/2014/main" id="{62697DC3-B479-50EE-9659-9137649187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52">
                  <a:extLst>
                    <a:ext uri="{FF2B5EF4-FFF2-40B4-BE49-F238E27FC236}">
                      <a16:creationId xmlns:a16="http://schemas.microsoft.com/office/drawing/2014/main" id="{0A052484-7697-98A7-F024-9055E3256EF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53">
                  <a:extLst>
                    <a:ext uri="{FF2B5EF4-FFF2-40B4-BE49-F238E27FC236}">
                      <a16:creationId xmlns:a16="http://schemas.microsoft.com/office/drawing/2014/main" id="{16E33ECC-2993-92FA-B0BF-5DDF6B7E852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54">
                  <a:extLst>
                    <a:ext uri="{FF2B5EF4-FFF2-40B4-BE49-F238E27FC236}">
                      <a16:creationId xmlns:a16="http://schemas.microsoft.com/office/drawing/2014/main" id="{50AE4827-F660-8F72-8241-CDE480D112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5">
                  <a:extLst>
                    <a:ext uri="{FF2B5EF4-FFF2-40B4-BE49-F238E27FC236}">
                      <a16:creationId xmlns:a16="http://schemas.microsoft.com/office/drawing/2014/main" id="{F92988D5-8F9E-A108-DA2E-7ACF45FCE1D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6">
                  <a:extLst>
                    <a:ext uri="{FF2B5EF4-FFF2-40B4-BE49-F238E27FC236}">
                      <a16:creationId xmlns:a16="http://schemas.microsoft.com/office/drawing/2014/main" id="{D30F3C2B-AAD1-06A9-7957-DA2C1CFA7C4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7">
                  <a:extLst>
                    <a:ext uri="{FF2B5EF4-FFF2-40B4-BE49-F238E27FC236}">
                      <a16:creationId xmlns:a16="http://schemas.microsoft.com/office/drawing/2014/main" id="{AA78950E-175D-8F2C-7D84-62B977D991C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8">
                  <a:extLst>
                    <a:ext uri="{FF2B5EF4-FFF2-40B4-BE49-F238E27FC236}">
                      <a16:creationId xmlns:a16="http://schemas.microsoft.com/office/drawing/2014/main" id="{43061A46-316D-5A02-ABA5-A197458D84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9">
                  <a:extLst>
                    <a:ext uri="{FF2B5EF4-FFF2-40B4-BE49-F238E27FC236}">
                      <a16:creationId xmlns:a16="http://schemas.microsoft.com/office/drawing/2014/main" id="{11745B92-876C-BDF7-4608-327908409F6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0">
                  <a:extLst>
                    <a:ext uri="{FF2B5EF4-FFF2-40B4-BE49-F238E27FC236}">
                      <a16:creationId xmlns:a16="http://schemas.microsoft.com/office/drawing/2014/main" id="{6225F30C-A749-9FDB-AA55-604EE8374DD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1">
                  <a:extLst>
                    <a:ext uri="{FF2B5EF4-FFF2-40B4-BE49-F238E27FC236}">
                      <a16:creationId xmlns:a16="http://schemas.microsoft.com/office/drawing/2014/main" id="{30B220E1-6BF9-4BBD-CA5A-F27E67A7E7A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62">
                  <a:extLst>
                    <a:ext uri="{FF2B5EF4-FFF2-40B4-BE49-F238E27FC236}">
                      <a16:creationId xmlns:a16="http://schemas.microsoft.com/office/drawing/2014/main" id="{7D9D704B-EA30-613A-27C9-DBADC6B845C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63">
                  <a:extLst>
                    <a:ext uri="{FF2B5EF4-FFF2-40B4-BE49-F238E27FC236}">
                      <a16:creationId xmlns:a16="http://schemas.microsoft.com/office/drawing/2014/main" id="{08D46FEC-587E-340A-CE98-0B3B2E636C4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64">
                  <a:extLst>
                    <a:ext uri="{FF2B5EF4-FFF2-40B4-BE49-F238E27FC236}">
                      <a16:creationId xmlns:a16="http://schemas.microsoft.com/office/drawing/2014/main" id="{D37E655E-DB8B-BAC8-07C5-28EBEED83A5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5">
                  <a:extLst>
                    <a:ext uri="{FF2B5EF4-FFF2-40B4-BE49-F238E27FC236}">
                      <a16:creationId xmlns:a16="http://schemas.microsoft.com/office/drawing/2014/main" id="{A671F3BC-B254-9C56-FC5D-6EF7A34334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6">
                  <a:extLst>
                    <a:ext uri="{FF2B5EF4-FFF2-40B4-BE49-F238E27FC236}">
                      <a16:creationId xmlns:a16="http://schemas.microsoft.com/office/drawing/2014/main" id="{AD4D40E3-959F-933B-523C-8EEDE97704C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7">
                  <a:extLst>
                    <a:ext uri="{FF2B5EF4-FFF2-40B4-BE49-F238E27FC236}">
                      <a16:creationId xmlns:a16="http://schemas.microsoft.com/office/drawing/2014/main" id="{67EF2589-860C-8D02-5C2C-49E4AD00039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8">
                  <a:extLst>
                    <a:ext uri="{FF2B5EF4-FFF2-40B4-BE49-F238E27FC236}">
                      <a16:creationId xmlns:a16="http://schemas.microsoft.com/office/drawing/2014/main" id="{C58C7D29-A78F-D5BA-7250-1755891EE4D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9">
                  <a:extLst>
                    <a:ext uri="{FF2B5EF4-FFF2-40B4-BE49-F238E27FC236}">
                      <a16:creationId xmlns:a16="http://schemas.microsoft.com/office/drawing/2014/main" id="{CBD5CDF8-CA0D-31E3-F1A9-84A10EE8C38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0">
                  <a:extLst>
                    <a:ext uri="{FF2B5EF4-FFF2-40B4-BE49-F238E27FC236}">
                      <a16:creationId xmlns:a16="http://schemas.microsoft.com/office/drawing/2014/main" id="{00D33EF9-29F5-7715-CA6B-8408A32F46E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1">
                  <a:extLst>
                    <a:ext uri="{FF2B5EF4-FFF2-40B4-BE49-F238E27FC236}">
                      <a16:creationId xmlns:a16="http://schemas.microsoft.com/office/drawing/2014/main" id="{FC420E39-BD23-B028-37BE-FEAB398A0AE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72">
                  <a:extLst>
                    <a:ext uri="{FF2B5EF4-FFF2-40B4-BE49-F238E27FC236}">
                      <a16:creationId xmlns:a16="http://schemas.microsoft.com/office/drawing/2014/main" id="{BDB1ED8D-73A0-93E4-4EBF-B54A5A4EEB6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73">
                  <a:extLst>
                    <a:ext uri="{FF2B5EF4-FFF2-40B4-BE49-F238E27FC236}">
                      <a16:creationId xmlns:a16="http://schemas.microsoft.com/office/drawing/2014/main" id="{3CB93984-2CA4-65DE-05E0-0BB43AD8094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74">
                  <a:extLst>
                    <a:ext uri="{FF2B5EF4-FFF2-40B4-BE49-F238E27FC236}">
                      <a16:creationId xmlns:a16="http://schemas.microsoft.com/office/drawing/2014/main" id="{DDFCB54C-6D70-5845-DA84-04C1D0ACD3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5">
                  <a:extLst>
                    <a:ext uri="{FF2B5EF4-FFF2-40B4-BE49-F238E27FC236}">
                      <a16:creationId xmlns:a16="http://schemas.microsoft.com/office/drawing/2014/main" id="{962EBD0F-BD20-1084-B2E0-9D3EC2EC3AA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6">
                  <a:extLst>
                    <a:ext uri="{FF2B5EF4-FFF2-40B4-BE49-F238E27FC236}">
                      <a16:creationId xmlns:a16="http://schemas.microsoft.com/office/drawing/2014/main" id="{3A369520-A078-5CE1-A439-BD9B260EA5E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7">
                  <a:extLst>
                    <a:ext uri="{FF2B5EF4-FFF2-40B4-BE49-F238E27FC236}">
                      <a16:creationId xmlns:a16="http://schemas.microsoft.com/office/drawing/2014/main" id="{30E2444D-BE7D-5D77-79DA-AA162F0A75C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8">
                  <a:extLst>
                    <a:ext uri="{FF2B5EF4-FFF2-40B4-BE49-F238E27FC236}">
                      <a16:creationId xmlns:a16="http://schemas.microsoft.com/office/drawing/2014/main" id="{CD03500C-D12A-1F2A-2BA1-36AB09ABA5A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9">
                  <a:extLst>
                    <a:ext uri="{FF2B5EF4-FFF2-40B4-BE49-F238E27FC236}">
                      <a16:creationId xmlns:a16="http://schemas.microsoft.com/office/drawing/2014/main" id="{E825BDED-8DD8-9F37-407A-CE9D663DCCE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0">
                  <a:extLst>
                    <a:ext uri="{FF2B5EF4-FFF2-40B4-BE49-F238E27FC236}">
                      <a16:creationId xmlns:a16="http://schemas.microsoft.com/office/drawing/2014/main" id="{4A060F11-5A39-6DF3-34BE-270AE41B662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1">
                  <a:extLst>
                    <a:ext uri="{FF2B5EF4-FFF2-40B4-BE49-F238E27FC236}">
                      <a16:creationId xmlns:a16="http://schemas.microsoft.com/office/drawing/2014/main" id="{859214AB-455E-08F3-1E28-F3B7E2384D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82">
                  <a:extLst>
                    <a:ext uri="{FF2B5EF4-FFF2-40B4-BE49-F238E27FC236}">
                      <a16:creationId xmlns:a16="http://schemas.microsoft.com/office/drawing/2014/main" id="{17C7B3DB-BC29-D664-8A07-151BB6315A0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83">
                  <a:extLst>
                    <a:ext uri="{FF2B5EF4-FFF2-40B4-BE49-F238E27FC236}">
                      <a16:creationId xmlns:a16="http://schemas.microsoft.com/office/drawing/2014/main" id="{F834103A-2629-A7CC-0CF6-48DCA659E7D2}"/>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84">
                  <a:extLst>
                    <a:ext uri="{FF2B5EF4-FFF2-40B4-BE49-F238E27FC236}">
                      <a16:creationId xmlns:a16="http://schemas.microsoft.com/office/drawing/2014/main" id="{049074C7-7D78-47AE-09F1-6C910C7DFA9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5">
                  <a:extLst>
                    <a:ext uri="{FF2B5EF4-FFF2-40B4-BE49-F238E27FC236}">
                      <a16:creationId xmlns:a16="http://schemas.microsoft.com/office/drawing/2014/main" id="{9E5776F2-62AD-C258-64F2-01A0C35066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6">
                  <a:extLst>
                    <a:ext uri="{FF2B5EF4-FFF2-40B4-BE49-F238E27FC236}">
                      <a16:creationId xmlns:a16="http://schemas.microsoft.com/office/drawing/2014/main" id="{3E00CF40-EFC8-02C1-189A-A9CC5E46327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7">
                  <a:extLst>
                    <a:ext uri="{FF2B5EF4-FFF2-40B4-BE49-F238E27FC236}">
                      <a16:creationId xmlns:a16="http://schemas.microsoft.com/office/drawing/2014/main" id="{7F9622FA-AC17-4E20-3BC0-0D835059B8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8">
                  <a:extLst>
                    <a:ext uri="{FF2B5EF4-FFF2-40B4-BE49-F238E27FC236}">
                      <a16:creationId xmlns:a16="http://schemas.microsoft.com/office/drawing/2014/main" id="{5DCD7CA7-9478-D6DE-7A13-A13F6EF3052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9">
                  <a:extLst>
                    <a:ext uri="{FF2B5EF4-FFF2-40B4-BE49-F238E27FC236}">
                      <a16:creationId xmlns:a16="http://schemas.microsoft.com/office/drawing/2014/main" id="{C851395E-E0E1-A635-68D3-8042A50FC23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90">
                  <a:extLst>
                    <a:ext uri="{FF2B5EF4-FFF2-40B4-BE49-F238E27FC236}">
                      <a16:creationId xmlns:a16="http://schemas.microsoft.com/office/drawing/2014/main" id="{E8840C90-874A-24B4-F46E-B0462D4FDC2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91">
                  <a:extLst>
                    <a:ext uri="{FF2B5EF4-FFF2-40B4-BE49-F238E27FC236}">
                      <a16:creationId xmlns:a16="http://schemas.microsoft.com/office/drawing/2014/main" id="{8F0EDB92-AF30-D032-2310-08853267053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2">
                  <a:extLst>
                    <a:ext uri="{FF2B5EF4-FFF2-40B4-BE49-F238E27FC236}">
                      <a16:creationId xmlns:a16="http://schemas.microsoft.com/office/drawing/2014/main" id="{CEE50508-0CA9-DC81-A4CA-ABCE062AE0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0" name="文本框 49">
              <a:extLst>
                <a:ext uri="{FF2B5EF4-FFF2-40B4-BE49-F238E27FC236}">
                  <a16:creationId xmlns:a16="http://schemas.microsoft.com/office/drawing/2014/main" id="{19865A83-F559-7BEF-56B0-F26A0890E060}"/>
                </a:ext>
              </a:extLst>
            </p:cNvPr>
            <p:cNvSpPr txBox="1">
              <a:spLocks noChangeArrowheads="1"/>
            </p:cNvSpPr>
            <p:nvPr/>
          </p:nvSpPr>
          <p:spPr bwMode="auto">
            <a:xfrm>
              <a:off x="2168251" y="2059788"/>
              <a:ext cx="2787487" cy="130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Lựa</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chọn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làm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thơ</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bấn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chữ</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hoặc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năm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chữ</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206" name="组合 2">
            <a:extLst>
              <a:ext uri="{FF2B5EF4-FFF2-40B4-BE49-F238E27FC236}">
                <a16:creationId xmlns:a16="http://schemas.microsoft.com/office/drawing/2014/main" id="{87586F5B-2E6F-8EC6-C08D-90ED7525440C}"/>
              </a:ext>
            </a:extLst>
          </p:cNvPr>
          <p:cNvGrpSpPr/>
          <p:nvPr/>
        </p:nvGrpSpPr>
        <p:grpSpPr>
          <a:xfrm>
            <a:off x="7143150" y="2998132"/>
            <a:ext cx="3915661" cy="2524706"/>
            <a:chOff x="1949253" y="1627716"/>
            <a:chExt cx="3271491" cy="2309600"/>
          </a:xfrm>
        </p:grpSpPr>
        <p:grpSp>
          <p:nvGrpSpPr>
            <p:cNvPr id="207" name="组合 135">
              <a:extLst>
                <a:ext uri="{FF2B5EF4-FFF2-40B4-BE49-F238E27FC236}">
                  <a16:creationId xmlns:a16="http://schemas.microsoft.com/office/drawing/2014/main" id="{4657B17D-3B28-46A3-9DD6-9D3CC8396BE9}"/>
                </a:ext>
              </a:extLst>
            </p:cNvPr>
            <p:cNvGrpSpPr/>
            <p:nvPr/>
          </p:nvGrpSpPr>
          <p:grpSpPr>
            <a:xfrm>
              <a:off x="1949253" y="1627716"/>
              <a:ext cx="3271491" cy="2309600"/>
              <a:chOff x="3246438" y="1068388"/>
              <a:chExt cx="5711825" cy="4678363"/>
            </a:xfrm>
            <a:solidFill>
              <a:schemeClr val="tx1"/>
            </a:solidFill>
          </p:grpSpPr>
          <p:sp>
            <p:nvSpPr>
              <p:cNvPr id="209" name="Freeform 5">
                <a:extLst>
                  <a:ext uri="{FF2B5EF4-FFF2-40B4-BE49-F238E27FC236}">
                    <a16:creationId xmlns:a16="http://schemas.microsoft.com/office/drawing/2014/main" id="{382A5490-F760-3823-8AF7-AA53673605F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259BA130-52AC-85C1-23B6-28851B2F207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8B03BD26-99B7-6679-0313-86D7EBBC050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E237F4CE-0CFA-4FFA-DC43-070FBBC06BE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F0AC7D15-5946-52CE-4E81-7A4AF01E0C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3B774183-6BA6-6241-85A7-66B745E51C4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D99C128D-3BBD-6177-2983-9F9BC668B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C57787E0-C380-D4BC-7830-2BCCBDE1E8E4}"/>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E3E618D2-881A-C278-8E7F-DE3418ABEDD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E2E934F3-7380-0707-BB01-2E51FE8EF84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8CAB6E1E-61B5-5DCA-5C49-F5D989D2171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175D1043-BF07-421C-79E2-2C3643776E7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09905FB9-F364-A698-19DC-F44DD500B10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7C7CDCD4-0AFF-4C90-159C-0B6DA58C5D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913A7D3A-7CD9-A1D9-B55A-AD9B3F4DCA6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43825655-4BE8-9926-01C2-8A7533F0AFF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BD20DA23-A1BF-7084-94C6-4107BC34F6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3F025039-8BE7-32A5-E1E1-59443B8575E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CB941E63-EF39-B9A8-0200-C9824855F3F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8E914EF5-B9BF-4CBE-C7E3-52D98F6581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E293975D-AB58-DCC9-F318-10C21E7E755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A6DD8439-91D3-ED1E-26F1-1844CBC63E1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9CA5CF56-92E7-CEBF-D66A-899BF1C1B9C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C4E81620-9C65-1F1B-2CA9-4671D362D53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8671F988-FB7D-FE05-2512-7C8C95178FD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60AB5071-F26D-A64F-43D6-B2995426436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BA58F1B2-B51D-B463-B97A-030047FF98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9BE55A99-1E08-622B-3BD5-F8EC00AC7F5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6DC33A05-38E5-2D06-E93D-042197045D5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6406A3ED-CB34-40F7-8D32-FEC3464A65C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4CE8D253-1330-B967-4051-4A43B5634ED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9F49884A-A9C2-4015-4F8B-4BEF30EE19B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40F887E6-9CAA-5C01-41C7-C3A8AC7A535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322C1A0A-235C-B7A0-4443-9A86C5BD49E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B125B772-B1A0-750F-04AD-053B337C156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04C3DDF5-C815-8F26-D72A-E38EEEB4FA8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A2E5424B-2390-CFA3-39C3-10D96303843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473B0EA0-93A2-4D3F-E934-C734EC19231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1CA94F3B-8C33-70B8-3746-173A1F0250F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624B97F3-170B-A0E7-F540-5C38878F20A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C0E8AEF0-627A-8D9D-8AF1-F36C16BA79E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E1E27365-44E3-BB03-D392-B07CB5D1EF0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36A10A26-4B26-F93B-057B-1AE849C4BDA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EBBD4555-63CD-9024-2BED-468AF6C2BF2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32937F5D-A78C-0E6B-EFCE-E2ABD1A7E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4C7CE689-3333-64CE-1187-9183D87DC58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865BB44F-0E17-B41D-4005-8828F1B79F6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925E2B3D-AA46-EEEF-5102-69CF55E3337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E5562D54-8D73-4AA6-9ACB-1350FC71BDD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7EC2EDBA-BC53-DAB3-B9B9-AA586112F1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3D1DF475-9A82-D132-0831-07F473DC7AB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736977FF-DB1B-A2C2-3C28-09512B6CF7C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4C87CB7-E16D-9037-77D7-F8DDD1BF49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0CB2CE99-ED00-84A5-6FCA-06D466A94B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38CCF7E7-E54D-85F4-0833-091660EB3939}"/>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A4EEE707-1F1D-42EB-F497-D86D827F79B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355B8EBF-58DB-16B6-C2E0-6C18358F98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E814D868-370B-3377-ABA4-91FD1F74DF0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E1B49AF4-083C-D95F-EE88-CB039281257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98112CD0-3237-818D-E231-1DD69D0342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02C4B2ED-2F7B-6C57-9B9D-A180EB68D5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7CE81290-0E98-AC14-3C53-F5C794EF2E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443E66A8-6229-8D1C-073B-787A1F012DD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0B8B4AE7-21D1-9F56-DF50-C626396E0AD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38C63856-5EF0-1072-DE43-8D499293FB7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0511B059-6FB4-DAC3-8C84-DCBDA3B534B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C6B1B9B0-F05C-EA0D-217E-BCC7102B21F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17431E7C-7414-B42E-1DD2-282F9C1A1FF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D23894B-A536-1ADD-BDD2-5B711113888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1003CA1F-2726-B221-1259-3D92025081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A2D91774-8F19-7537-A1AD-C3808E0B4D0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921809FA-8207-C20C-F5C9-87F8CACC875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E4C62064-D1E3-597C-41AF-A8DD77B8AE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6835EB91-EBE6-4640-94D7-207A98670DF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1407600D-E842-D71B-B428-F5BC06633C6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1303E829-1CC3-CADF-2830-215D668C118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39D1B5D7-82E3-1248-088C-6A97FA6FF3B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46818DE5-3902-04E0-9010-6E5BB37421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A1FA18F1-C8B8-C7A6-53C7-EAA2F6150D1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44E0EA24-BE4B-0E7E-04F6-B84E43BC959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F6B4890F-994A-2F1E-500E-D93B69F426E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24CA0C0E-A89F-40E7-47DD-E5F1F357ACC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6FB2F268-9E92-1064-3EC4-33F61E7DBECD}"/>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8CA14E91-AA33-B6F8-2813-A6530300A02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E886FA3E-3DEF-5DE4-C064-222A9BDEF91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F79CA454-0634-CF44-D081-499D2B9F40E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C60E835F-FC46-60C8-1680-74F4AF6995A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FCFC467D-63B0-DF94-DB4D-364E457D31E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499A80C6-69BA-5AAD-6398-1B04245B8E8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E8867306-BBDE-FA2F-FD0B-F0312BFE6E07}"/>
                </a:ext>
              </a:extLst>
            </p:cNvPr>
            <p:cNvSpPr txBox="1">
              <a:spLocks noChangeArrowheads="1"/>
            </p:cNvSpPr>
            <p:nvPr/>
          </p:nvSpPr>
          <p:spPr bwMode="auto">
            <a:xfrm>
              <a:off x="2168251" y="2059788"/>
              <a:ext cx="2787487" cy="489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Tìm</a:t>
              </a:r>
              <a:r>
                <a:rPr lang="en-US" sz="3200" b="1" i="1" dirty="0">
                  <a:solidFill>
                    <a:srgbClr val="000000"/>
                  </a:solidFill>
                  <a:latin typeface="Times New Roman" panose="02020603050405020304" pitchFamily="18" charset="0"/>
                </a:rPr>
                <a:t> ý </a:t>
              </a:r>
              <a:r>
                <a:rPr lang="en-US" sz="3200" b="1" i="1" dirty="0" err="1">
                  <a:solidFill>
                    <a:srgbClr val="000000"/>
                  </a:solidFill>
                  <a:latin typeface="Times New Roman" panose="02020603050405020304" pitchFamily="18" charset="0"/>
                </a:rPr>
                <a:t>và</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lập</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dàn</a:t>
              </a:r>
              <a:r>
                <a:rPr lang="en-US" sz="3200" b="1" i="1" dirty="0">
                  <a:solidFill>
                    <a:srgbClr val="000000"/>
                  </a:solidFill>
                  <a:latin typeface="Times New Roman" panose="02020603050405020304" pitchFamily="18" charset="0"/>
                </a:rPr>
                <a:t> ý</a:t>
              </a:r>
              <a:endParaRPr kumimoji="0" lang="en-US" sz="3200" b="1" i="0" u="none" strike="noStrike" kern="1200" cap="none" spc="0" normalizeH="0" baseline="0" noProof="0" dirty="0">
                <a:ln>
                  <a:noFill/>
                </a:ln>
                <a:solidFill>
                  <a:srgbClr val="000000"/>
                </a:solidFill>
                <a:effectLst/>
                <a:uLnTx/>
                <a:uFillTx/>
                <a:latin typeface="Calibri"/>
              </a:endParaRPr>
            </a:p>
          </p:txBody>
        </p:sp>
      </p:grpSp>
      <p:pic>
        <p:nvPicPr>
          <p:cNvPr id="298" name="Picture 297">
            <a:extLst>
              <a:ext uri="{FF2B5EF4-FFF2-40B4-BE49-F238E27FC236}">
                <a16:creationId xmlns:a16="http://schemas.microsoft.com/office/drawing/2014/main" id="{90AA9371-DAA2-BC26-3A29-50938FAC2F8D}"/>
              </a:ext>
            </a:extLst>
          </p:cNvPr>
          <p:cNvPicPr>
            <a:picLocks noChangeAspect="1"/>
          </p:cNvPicPr>
          <p:nvPr/>
        </p:nvPicPr>
        <p:blipFill>
          <a:blip r:embed="rId5"/>
          <a:stretch>
            <a:fillRect/>
          </a:stretch>
        </p:blipFill>
        <p:spPr>
          <a:xfrm>
            <a:off x="4477020" y="4462009"/>
            <a:ext cx="2065329" cy="2309391"/>
          </a:xfrm>
          <a:prstGeom prst="rect">
            <a:avLst/>
          </a:prstGeom>
        </p:spPr>
      </p:pic>
    </p:spTree>
    <p:extLst>
      <p:ext uri="{BB962C8B-B14F-4D97-AF65-F5344CB8AC3E}">
        <p14:creationId xmlns:p14="http://schemas.microsoft.com/office/powerpoint/2010/main" val="1918972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fill="hold"/>
                                        <p:tgtEl>
                                          <p:spTgt spid="206"/>
                                        </p:tgtEl>
                                        <p:attrNameLst>
                                          <p:attrName>ppt_w</p:attrName>
                                        </p:attrNameLst>
                                      </p:cBhvr>
                                      <p:tavLst>
                                        <p:tav tm="0">
                                          <p:val>
                                            <p:fltVal val="0"/>
                                          </p:val>
                                        </p:tav>
                                        <p:tav tm="100000">
                                          <p:val>
                                            <p:strVal val="#ppt_w"/>
                                          </p:val>
                                        </p:tav>
                                      </p:tavLst>
                                    </p:anim>
                                    <p:anim calcmode="lin" valueType="num">
                                      <p:cBhvr>
                                        <p:cTn id="39" dur="500" fill="hold"/>
                                        <p:tgtEl>
                                          <p:spTgt spid="206"/>
                                        </p:tgtEl>
                                        <p:attrNameLst>
                                          <p:attrName>ppt_h</p:attrName>
                                        </p:attrNameLst>
                                      </p:cBhvr>
                                      <p:tavLst>
                                        <p:tav tm="0">
                                          <p:val>
                                            <p:fltVal val="0"/>
                                          </p:val>
                                        </p:tav>
                                        <p:tav tm="100000">
                                          <p:val>
                                            <p:strVal val="#ppt_h"/>
                                          </p:val>
                                        </p:tav>
                                      </p:tavLst>
                                    </p:anim>
                                    <p:animEffect transition="in" filter="fade">
                                      <p:cBhvr>
                                        <p:cTn id="40" dur="500"/>
                                        <p:tgtEl>
                                          <p:spTgt spid="206"/>
                                        </p:tgtEl>
                                      </p:cBhvr>
                                    </p:animEffect>
                                  </p:childTnLst>
                                </p:cTn>
                              </p:par>
                              <p:par>
                                <p:cTn id="41" presetID="53" presetClass="entr" presetSubtype="16"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anim calcmode="lin" valueType="num">
                                      <p:cBhvr>
                                        <p:cTn id="43" dur="500" fill="hold"/>
                                        <p:tgtEl>
                                          <p:spTgt spid="298"/>
                                        </p:tgtEl>
                                        <p:attrNameLst>
                                          <p:attrName>ppt_w</p:attrName>
                                        </p:attrNameLst>
                                      </p:cBhvr>
                                      <p:tavLst>
                                        <p:tav tm="0">
                                          <p:val>
                                            <p:fltVal val="0"/>
                                          </p:val>
                                        </p:tav>
                                        <p:tav tm="100000">
                                          <p:val>
                                            <p:strVal val="#ppt_w"/>
                                          </p:val>
                                        </p:tav>
                                      </p:tavLst>
                                    </p:anim>
                                    <p:anim calcmode="lin" valueType="num">
                                      <p:cBhvr>
                                        <p:cTn id="44" dur="500" fill="hold"/>
                                        <p:tgtEl>
                                          <p:spTgt spid="298"/>
                                        </p:tgtEl>
                                        <p:attrNameLst>
                                          <p:attrName>ppt_h</p:attrName>
                                        </p:attrNameLst>
                                      </p:cBhvr>
                                      <p:tavLst>
                                        <p:tav tm="0">
                                          <p:val>
                                            <p:fltVal val="0"/>
                                          </p:val>
                                        </p:tav>
                                        <p:tav tm="100000">
                                          <p:val>
                                            <p:strVal val="#ppt_h"/>
                                          </p:val>
                                        </p:tav>
                                      </p:tavLst>
                                    </p:anim>
                                    <p:animEffect transition="in" filter="fade">
                                      <p:cBhvr>
                                        <p:cTn id="4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166383" y="219010"/>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7766370" y="2431507"/>
            <a:ext cx="3619848" cy="1077218"/>
          </a:xfrm>
          <a:prstGeom prst="rect">
            <a:avLst/>
          </a:prstGeom>
          <a:solidFill>
            <a:schemeClr val="accent1">
              <a:lumMod val="20000"/>
              <a:lumOff val="8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Xác định mục đích viết, người đọ</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2" y="823912"/>
            <a:ext cx="6133843"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Mục đích: bày tỏ cảm xúc về bài thơ bốn chữ hoặc năm chữ</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21A801EA-7D83-0190-4854-AC2A91FE1B4E}"/>
              </a:ext>
            </a:extLst>
          </p:cNvPr>
          <p:cNvSpPr txBox="1"/>
          <p:nvPr/>
        </p:nvSpPr>
        <p:spPr>
          <a:xfrm>
            <a:off x="558568" y="3614261"/>
            <a:ext cx="6208643"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Người đọc: Thầy cô, bạn bè, người thân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6869276" y="1215793"/>
            <a:ext cx="788565" cy="303742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7774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2"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141" y="2745321"/>
            <a:ext cx="3619848" cy="584775"/>
          </a:xfrm>
          <a:prstGeom prst="rect">
            <a:avLst/>
          </a:prstGeom>
          <a:solidFill>
            <a:schemeClr val="accent1">
              <a:lumMod val="20000"/>
              <a:lumOff val="8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Tìm ý</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3" y="483825"/>
            <a:ext cx="6104392" cy="584775"/>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Ghi những suy nghĩ, cảm xúc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735433" y="1364312"/>
            <a:ext cx="6104392" cy="1569660"/>
          </a:xfrm>
          <a:prstGeom prst="rect">
            <a:avLst/>
          </a:prstGeom>
          <a:solidFill>
            <a:schemeClr val="accent2">
              <a:lumMod val="60000"/>
              <a:lumOff val="40000"/>
            </a:schemeClr>
          </a:solidFill>
        </p:spPr>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 Cảm nhận chung khi đọc bài thơ? Bài thơ biểu hiện những điều gì?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C2C7134-6194-4E9A-8556-DA88729BD74F}"/>
              </a:ext>
            </a:extLst>
          </p:cNvPr>
          <p:cNvSpPr txBox="1"/>
          <p:nvPr/>
        </p:nvSpPr>
        <p:spPr>
          <a:xfrm>
            <a:off x="735433" y="4062320"/>
            <a:ext cx="610439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 Bài thơ có những từ ngữ, hình ảnh, biện pháp tu từ nào nổi bật…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3619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D4C1D-89DC-EE52-7024-0685ED0FB89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7" name="Content Placeholder 3">
            <a:extLst>
              <a:ext uri="{FF2B5EF4-FFF2-40B4-BE49-F238E27FC236}">
                <a16:creationId xmlns:a16="http://schemas.microsoft.com/office/drawing/2014/main" id="{3F2B0147-C519-665B-0AB9-047EE164E3B7}"/>
              </a:ext>
            </a:extLst>
          </p:cNvPr>
          <p:cNvGraphicFramePr>
            <a:graphicFrameLocks/>
          </p:cNvGraphicFramePr>
          <p:nvPr>
            <p:extLst>
              <p:ext uri="{D42A27DB-BD31-4B8C-83A1-F6EECF244321}">
                <p14:modId xmlns:p14="http://schemas.microsoft.com/office/powerpoint/2010/main" val="3382093212"/>
              </p:ext>
            </p:extLst>
          </p:nvPr>
        </p:nvGraphicFramePr>
        <p:xfrm>
          <a:off x="1040236" y="630644"/>
          <a:ext cx="10368792" cy="5596709"/>
        </p:xfrm>
        <a:graphic>
          <a:graphicData uri="http://schemas.openxmlformats.org/drawingml/2006/table">
            <a:tbl>
              <a:tblPr firstRow="1" firstCol="1" bandRow="1"/>
              <a:tblGrid>
                <a:gridCol w="2512833">
                  <a:extLst>
                    <a:ext uri="{9D8B030D-6E8A-4147-A177-3AD203B41FA5}">
                      <a16:colId xmlns:a16="http://schemas.microsoft.com/office/drawing/2014/main" val="2124601296"/>
                    </a:ext>
                  </a:extLst>
                </a:gridCol>
                <a:gridCol w="5714313">
                  <a:extLst>
                    <a:ext uri="{9D8B030D-6E8A-4147-A177-3AD203B41FA5}">
                      <a16:colId xmlns:a16="http://schemas.microsoft.com/office/drawing/2014/main" val="3624996627"/>
                    </a:ext>
                  </a:extLst>
                </a:gridCol>
                <a:gridCol w="2141646">
                  <a:extLst>
                    <a:ext uri="{9D8B030D-6E8A-4147-A177-3AD203B41FA5}">
                      <a16:colId xmlns:a16="http://schemas.microsoft.com/office/drawing/2014/main" val="3499453837"/>
                    </a:ext>
                  </a:extLst>
                </a:gridCol>
              </a:tblGrid>
              <a:tr h="902789">
                <a:tc>
                  <a:txBody>
                    <a:bodyPr/>
                    <a:lstStyle/>
                    <a:p>
                      <a:pPr algn="just" fontAlgn="base">
                        <a:lnSpc>
                          <a:spcPct val="100000"/>
                        </a:lnSpc>
                      </a:pP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Dàn ý bài làm của em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074077"/>
                  </a:ext>
                </a:extLst>
              </a:tr>
              <a:tr h="1410343">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567739"/>
                  </a:ext>
                </a:extLst>
              </a:tr>
              <a:tr h="1600676">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Nêu cảm xúc về nội dung và nghệ thuật của bài thơ (số tiếng trong mỗi dòng, vần, nhịp, hình ảnh, biện pháp tu từ, tình cảm, cảm xúc, thông điệp của tác giả)</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04315"/>
                  </a:ext>
                </a:extLst>
              </a:tr>
              <a:tr h="437531">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Khái quát lại cảm xúc, ấn tượng về bài thơ</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949777"/>
                  </a:ext>
                </a:extLst>
              </a:tr>
            </a:tbl>
          </a:graphicData>
        </a:graphic>
      </p:graphicFrame>
    </p:spTree>
    <p:extLst>
      <p:ext uri="{BB962C8B-B14F-4D97-AF65-F5344CB8AC3E}">
        <p14:creationId xmlns:p14="http://schemas.microsoft.com/office/powerpoint/2010/main" val="29688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2339102" cy="646331"/>
          </a:xfrm>
          <a:prstGeom prst="rect">
            <a:avLst/>
          </a:prstGeom>
          <a:noFill/>
        </p:spPr>
        <p:txBody>
          <a:bodyPr wrap="none" rtlCol="0">
            <a:spAutoFit/>
          </a:bodyPr>
          <a:lstStyle/>
          <a:p>
            <a:pPr lvl="0">
              <a:defRPr/>
            </a:pPr>
            <a:r>
              <a:rPr lang="vi-VN" sz="3600" b="1" dirty="0">
                <a:solidFill>
                  <a:prstClr val="black"/>
                </a:solidFill>
                <a:latin typeface="Times New Roman" panose="02020603050405020304" pitchFamily="18" charset="0"/>
                <a:cs typeface="Times New Roman" panose="02020603050405020304" pitchFamily="18" charset="0"/>
              </a:rPr>
              <a:t>b.  Viết bài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sp>
        <p:nvSpPr>
          <p:cNvPr id="299" name="TextBox 298">
            <a:extLst>
              <a:ext uri="{FF2B5EF4-FFF2-40B4-BE49-F238E27FC236}">
                <a16:creationId xmlns:a16="http://schemas.microsoft.com/office/drawing/2014/main" id="{96591D36-9D58-3588-16F2-8B61F78695B9}"/>
              </a:ext>
            </a:extLst>
          </p:cNvPr>
          <p:cNvSpPr txBox="1"/>
          <p:nvPr/>
        </p:nvSpPr>
        <p:spPr>
          <a:xfrm>
            <a:off x="3347207" y="1961745"/>
            <a:ext cx="6669265" cy="1077218"/>
          </a:xfrm>
          <a:prstGeom prst="rect">
            <a:avLst/>
          </a:prstGeom>
          <a:solidFill>
            <a:schemeClr val="accent6">
              <a:lumMod val="20000"/>
              <a:lumOff val="8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Dựa vào dàn ý, viết một đoạn văn hoàn chỉnh.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TextBox 299">
            <a:extLst>
              <a:ext uri="{FF2B5EF4-FFF2-40B4-BE49-F238E27FC236}">
                <a16:creationId xmlns:a16="http://schemas.microsoft.com/office/drawing/2014/main" id="{5D056D21-A7E1-9F29-0A67-1DE6CABAAC4D}"/>
              </a:ext>
            </a:extLst>
          </p:cNvPr>
          <p:cNvSpPr txBox="1"/>
          <p:nvPr/>
        </p:nvSpPr>
        <p:spPr>
          <a:xfrm>
            <a:off x="3919998" y="4007550"/>
            <a:ext cx="6669265" cy="1569660"/>
          </a:xfrm>
          <a:prstGeom prst="rect">
            <a:avLst/>
          </a:prstGeom>
          <a:solidFill>
            <a:schemeClr val="accent2">
              <a:lumMod val="40000"/>
              <a:lumOff val="60000"/>
            </a:schemeClr>
          </a:solidFill>
        </p:spPr>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Khi viết, cần đảm bảo các yêu cầu đối với đoạn văn ghi lại cảm xúc về một bài thơ bốn chữ hoặc năm chữ</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2" name="Picture 301">
            <a:extLst>
              <a:ext uri="{FF2B5EF4-FFF2-40B4-BE49-F238E27FC236}">
                <a16:creationId xmlns:a16="http://schemas.microsoft.com/office/drawing/2014/main" id="{790BD1A0-3B56-9D9D-9F3B-0DA48AE2090D}"/>
              </a:ext>
            </a:extLst>
          </p:cNvPr>
          <p:cNvPicPr>
            <a:picLocks noChangeAspect="1"/>
          </p:cNvPicPr>
          <p:nvPr/>
        </p:nvPicPr>
        <p:blipFill>
          <a:blip r:embed="rId5"/>
          <a:stretch>
            <a:fillRect/>
          </a:stretch>
        </p:blipFill>
        <p:spPr>
          <a:xfrm>
            <a:off x="978298" y="3240412"/>
            <a:ext cx="2573426" cy="2877530"/>
          </a:xfrm>
          <a:prstGeom prst="rect">
            <a:avLst/>
          </a:prstGeom>
        </p:spPr>
      </p:pic>
    </p:spTree>
    <p:extLst>
      <p:ext uri="{BB962C8B-B14F-4D97-AF65-F5344CB8AC3E}">
        <p14:creationId xmlns:p14="http://schemas.microsoft.com/office/powerpoint/2010/main" val="3572741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500" fill="hold"/>
                                        <p:tgtEl>
                                          <p:spTgt spid="299"/>
                                        </p:tgtEl>
                                        <p:attrNameLst>
                                          <p:attrName>ppt_w</p:attrName>
                                        </p:attrNameLst>
                                      </p:cBhvr>
                                      <p:tavLst>
                                        <p:tav tm="0">
                                          <p:val>
                                            <p:fltVal val="0"/>
                                          </p:val>
                                        </p:tav>
                                        <p:tav tm="100000">
                                          <p:val>
                                            <p:strVal val="#ppt_w"/>
                                          </p:val>
                                        </p:tav>
                                      </p:tavLst>
                                    </p:anim>
                                    <p:anim calcmode="lin" valueType="num">
                                      <p:cBhvr>
                                        <p:cTn id="25" dur="500" fill="hold"/>
                                        <p:tgtEl>
                                          <p:spTgt spid="299"/>
                                        </p:tgtEl>
                                        <p:attrNameLst>
                                          <p:attrName>ppt_h</p:attrName>
                                        </p:attrNameLst>
                                      </p:cBhvr>
                                      <p:tavLst>
                                        <p:tav tm="0">
                                          <p:val>
                                            <p:fltVal val="0"/>
                                          </p:val>
                                        </p:tav>
                                        <p:tav tm="100000">
                                          <p:val>
                                            <p:strVal val="#ppt_h"/>
                                          </p:val>
                                        </p:tav>
                                      </p:tavLst>
                                    </p:anim>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 calcmode="lin" valueType="num">
                                      <p:cBhvr>
                                        <p:cTn id="31" dur="500" fill="hold"/>
                                        <p:tgtEl>
                                          <p:spTgt spid="300"/>
                                        </p:tgtEl>
                                        <p:attrNameLst>
                                          <p:attrName>ppt_w</p:attrName>
                                        </p:attrNameLst>
                                      </p:cBhvr>
                                      <p:tavLst>
                                        <p:tav tm="0">
                                          <p:val>
                                            <p:fltVal val="0"/>
                                          </p:val>
                                        </p:tav>
                                        <p:tav tm="100000">
                                          <p:val>
                                            <p:strVal val="#ppt_w"/>
                                          </p:val>
                                        </p:tav>
                                      </p:tavLst>
                                    </p:anim>
                                    <p:anim calcmode="lin" valueType="num">
                                      <p:cBhvr>
                                        <p:cTn id="32" dur="500" fill="hold"/>
                                        <p:tgtEl>
                                          <p:spTgt spid="300"/>
                                        </p:tgtEl>
                                        <p:attrNameLst>
                                          <p:attrName>ppt_h</p:attrName>
                                        </p:attrNameLst>
                                      </p:cBhvr>
                                      <p:tavLst>
                                        <p:tav tm="0">
                                          <p:val>
                                            <p:fltVal val="0"/>
                                          </p:val>
                                        </p:tav>
                                        <p:tav tm="100000">
                                          <p:val>
                                            <p:strVal val="#ppt_h"/>
                                          </p:val>
                                        </p:tav>
                                      </p:tavLst>
                                    </p:anim>
                                    <p:animEffect transition="in" filter="fade">
                                      <p:cBhvr>
                                        <p:cTn id="33"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9" grpId="0" animBg="1"/>
      <p:bldP spid="3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defRPr/>
            </a:pPr>
            <a:r>
              <a:rPr lang="vi-VN" sz="4000" b="1" dirty="0">
                <a:solidFill>
                  <a:prstClr val="black"/>
                </a:solidFill>
                <a:latin typeface="Times New Roman" panose="02020603050405020304" pitchFamily="18" charset="0"/>
                <a:cs typeface="Times New Roman" panose="02020603050405020304" pitchFamily="18" charset="0"/>
              </a:rPr>
              <a:t>c.  Chỉnh sửa bài viết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15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Rà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soát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tự</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chỉnh</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sửa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em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570582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B06F0ECE-1A88-720D-AD1D-F8FF13308B8D}"/>
              </a:ext>
            </a:extLst>
          </p:cNvPr>
          <p:cNvGraphicFramePr>
            <a:graphicFrameLocks noGrp="1"/>
          </p:cNvGraphicFramePr>
          <p:nvPr>
            <p:extLst>
              <p:ext uri="{D42A27DB-BD31-4B8C-83A1-F6EECF244321}">
                <p14:modId xmlns:p14="http://schemas.microsoft.com/office/powerpoint/2010/main" val="1287857598"/>
              </p:ext>
            </p:extLst>
          </p:nvPr>
        </p:nvGraphicFramePr>
        <p:xfrm>
          <a:off x="61296" y="1118054"/>
          <a:ext cx="12069407" cy="5607978"/>
        </p:xfrm>
        <a:graphic>
          <a:graphicData uri="http://schemas.openxmlformats.org/drawingml/2006/table">
            <a:tbl>
              <a:tblPr firstRow="1" firstCol="1" bandRow="1"/>
              <a:tblGrid>
                <a:gridCol w="4255169">
                  <a:extLst>
                    <a:ext uri="{9D8B030D-6E8A-4147-A177-3AD203B41FA5}">
                      <a16:colId xmlns:a16="http://schemas.microsoft.com/office/drawing/2014/main" val="2177499980"/>
                    </a:ext>
                  </a:extLst>
                </a:gridCol>
                <a:gridCol w="5980048">
                  <a:extLst>
                    <a:ext uri="{9D8B030D-6E8A-4147-A177-3AD203B41FA5}">
                      <a16:colId xmlns:a16="http://schemas.microsoft.com/office/drawing/2014/main" val="3719106244"/>
                    </a:ext>
                  </a:extLst>
                </a:gridCol>
                <a:gridCol w="1834190">
                  <a:extLst>
                    <a:ext uri="{9D8B030D-6E8A-4147-A177-3AD203B41FA5}">
                      <a16:colId xmlns:a16="http://schemas.microsoft.com/office/drawing/2014/main" val="871128849"/>
                    </a:ext>
                  </a:extLst>
                </a:gridCol>
              </a:tblGrid>
              <a:tr h="0">
                <a:tc>
                  <a:txBody>
                    <a:bodyPr/>
                    <a:lstStyle/>
                    <a:p>
                      <a:pPr algn="ctr">
                        <a:lnSpc>
                          <a:spcPct val="115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2859654"/>
                  </a:ext>
                </a:extLst>
              </a:tr>
              <a:tr h="281961">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38944861"/>
                  </a:ext>
                </a:extLst>
              </a:tr>
              <a:tr h="464854">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câu chủ đề nêu tên bài thơ, tên tác giả và cảm xúc khái quát về bài thơ.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15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77787129"/>
                  </a:ext>
                </a:extLst>
              </a:tr>
              <a:tr h="464854">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03600554"/>
                  </a:ext>
                </a:extLst>
              </a:tr>
              <a:tr h="464854">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một số từ ngữ, hình ảnh gợi cảm xúc trong bài thơ.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87667679"/>
                  </a:ext>
                </a:extLst>
              </a:tr>
              <a:tr h="464854">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cảm xúc và ý nghĩa của bài thơ với bản thân.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7812055"/>
                  </a:ext>
                </a:extLst>
              </a:tr>
              <a:tr h="281961">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đoạn bằng dấu câu dùng để ngắt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924913548"/>
                  </a:ext>
                </a:extLst>
              </a:tr>
            </a:tbl>
          </a:graphicData>
        </a:graphic>
      </p:graphicFrame>
    </p:spTree>
    <p:extLst>
      <p:ext uri="{BB962C8B-B14F-4D97-AF65-F5344CB8AC3E}">
        <p14:creationId xmlns:p14="http://schemas.microsoft.com/office/powerpoint/2010/main" val="2245016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520166"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cũ</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33695" y="902491"/>
            <a:ext cx="4677751"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53563" y="471643"/>
            <a:ext cx="5398656"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mới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nói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003864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778420" y="1151449"/>
            <a:ext cx="9434556" cy="4154984"/>
          </a:xfrm>
          <a:prstGeom prst="rect">
            <a:avLst/>
          </a:prstGeom>
          <a:noFill/>
        </p:spPr>
        <p:txBody>
          <a:bodyPr wrap="square" rtlCol="0">
            <a:spAutoFit/>
          </a:bodyPr>
          <a:lstStyle/>
          <a:p>
            <a:pPr lvl="0" algn="ctr"/>
            <a:r>
              <a:rPr lang="vi-VN" sz="8800" b="1" dirty="0">
                <a:solidFill>
                  <a:prstClr val="black"/>
                </a:solidFill>
                <a:latin typeface="Times New Roman" panose="02020603050405020304" pitchFamily="18" charset="0"/>
                <a:cs typeface="Times New Roman" panose="02020603050405020304" pitchFamily="18" charset="0"/>
              </a:rPr>
              <a:t>I.  Làm một bài thơ bốn chữ hoặc năm chữ</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811040" y="1798443"/>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216034" y="3709412"/>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7182522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434908" y="644856"/>
            <a:ext cx="9654578" cy="707886"/>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cs typeface="Times New Roman" panose="02020603050405020304" pitchFamily="18" charset="0"/>
              </a:rPr>
              <a:t>I.  Làm một bài thơ bốn chữ hoặc năm chữ</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0" y="1443972"/>
            <a:ext cx="4749699" cy="2946025"/>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34882" y="2132914"/>
              <a:ext cx="2787487" cy="1765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Trình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bày</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yêu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cầu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thơ</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bốn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chữ</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hoặc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năm</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chữ</a:t>
              </a:r>
              <a:r>
                <a:rPr lang="en-US" sz="3600" b="1" i="1" dirty="0">
                  <a:solidFill>
                    <a:srgbClr val="000000"/>
                  </a:solidFill>
                  <a:latin typeface="Times New Roman" panose="02020603050405020304" pitchFamily="18" charset="0"/>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528782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92279"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0" y="54026"/>
            <a:ext cx="1094850" cy="973200"/>
          </a:xfrm>
          <a:prstGeom prst="rect">
            <a:avLst/>
          </a:prstGeom>
        </p:spPr>
      </p:pic>
      <p:sp>
        <p:nvSpPr>
          <p:cNvPr id="7" name="Rectangle 1">
            <a:extLst>
              <a:ext uri="{FF2B5EF4-FFF2-40B4-BE49-F238E27FC236}">
                <a16:creationId xmlns:a16="http://schemas.microsoft.com/office/drawing/2014/main" id="{D171ECA5-C050-260E-F1A1-179CB805D847}"/>
              </a:ext>
            </a:extLst>
          </p:cNvPr>
          <p:cNvSpPr>
            <a:spLocks noChangeArrowheads="1"/>
          </p:cNvSpPr>
          <p:nvPr/>
        </p:nvSpPr>
        <p:spPr bwMode="auto">
          <a:xfrm>
            <a:off x="1409350" y="0"/>
            <a:ext cx="9949343"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Yêu cầu về một bài thơ bốn chữ hoặc năm chữ</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E7C4DFA1-95C8-A62D-54AF-411216D806BB}"/>
              </a:ext>
            </a:extLst>
          </p:cNvPr>
          <p:cNvSpPr txBox="1"/>
          <p:nvPr/>
        </p:nvSpPr>
        <p:spPr>
          <a:xfrm>
            <a:off x="1094850" y="797510"/>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49B15CF-CC7B-3BF3-437F-0EB77959BC90}"/>
              </a:ext>
            </a:extLst>
          </p:cNvPr>
          <p:cNvSpPr txBox="1"/>
          <p:nvPr/>
        </p:nvSpPr>
        <p:spPr>
          <a:xfrm>
            <a:off x="1094850" y="1701388"/>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F36BE3E-C8E7-B328-3F6E-C505FD03236D}"/>
              </a:ext>
            </a:extLst>
          </p:cNvPr>
          <p:cNvSpPr txBox="1"/>
          <p:nvPr/>
        </p:nvSpPr>
        <p:spPr>
          <a:xfrm>
            <a:off x="1161962" y="2487118"/>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B6BD05EE-F3C8-AAB0-3458-C3AAEC16FDAF}"/>
              </a:ext>
            </a:extLst>
          </p:cNvPr>
          <p:cNvSpPr txBox="1"/>
          <p:nvPr/>
        </p:nvSpPr>
        <p:spPr>
          <a:xfrm>
            <a:off x="1094850" y="3105082"/>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C39B120F-BCB3-5829-D6A1-88EAEAF35AAC}"/>
              </a:ext>
            </a:extLst>
          </p:cNvPr>
          <p:cNvSpPr txBox="1"/>
          <p:nvPr/>
        </p:nvSpPr>
        <p:spPr>
          <a:xfrm>
            <a:off x="1161962" y="4117875"/>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955B9F22-7B52-B603-5B46-688E01C3876E}"/>
              </a:ext>
            </a:extLst>
          </p:cNvPr>
          <p:cNvSpPr txBox="1"/>
          <p:nvPr/>
        </p:nvSpPr>
        <p:spPr>
          <a:xfrm>
            <a:off x="1161962" y="5051847"/>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74B2FAB-FB0A-C9D5-A639-7D0E6E6AF05A}"/>
              </a:ext>
            </a:extLst>
          </p:cNvPr>
          <p:cNvSpPr txBox="1"/>
          <p:nvPr/>
        </p:nvSpPr>
        <p:spPr>
          <a:xfrm>
            <a:off x="1094850" y="5656299"/>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36D80C0C-1A22-74B7-8A5B-D75D877822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8317857" y="1484408"/>
            <a:ext cx="2982011" cy="2650677"/>
          </a:xfrm>
          <a:prstGeom prst="rect">
            <a:avLst/>
          </a:prstGeom>
        </p:spPr>
      </p:pic>
      <p:pic>
        <p:nvPicPr>
          <p:cNvPr id="16" name="Picture 15">
            <a:extLst>
              <a:ext uri="{FF2B5EF4-FFF2-40B4-BE49-F238E27FC236}">
                <a16:creationId xmlns:a16="http://schemas.microsoft.com/office/drawing/2014/main" id="{21FB3A76-5486-A923-6058-0839A9C931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7748969" y="2655495"/>
            <a:ext cx="2982011" cy="2650677"/>
          </a:xfrm>
          <a:prstGeom prst="rect">
            <a:avLst/>
          </a:prstGeom>
        </p:spPr>
      </p:pic>
    </p:spTree>
    <p:extLst>
      <p:ext uri="{BB962C8B-B14F-4D97-AF65-F5344CB8AC3E}">
        <p14:creationId xmlns:p14="http://schemas.microsoft.com/office/powerpoint/2010/main" val="2367162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8" name="Table 7">
            <a:extLst>
              <a:ext uri="{FF2B5EF4-FFF2-40B4-BE49-F238E27FC236}">
                <a16:creationId xmlns:a16="http://schemas.microsoft.com/office/drawing/2014/main" id="{87FF15FB-A5FA-79DA-20CD-23C4F1751DB8}"/>
              </a:ext>
            </a:extLst>
          </p:cNvPr>
          <p:cNvGraphicFramePr>
            <a:graphicFrameLocks noGrp="1"/>
          </p:cNvGraphicFramePr>
          <p:nvPr>
            <p:extLst>
              <p:ext uri="{D42A27DB-BD31-4B8C-83A1-F6EECF244321}">
                <p14:modId xmlns:p14="http://schemas.microsoft.com/office/powerpoint/2010/main" val="2628234137"/>
              </p:ext>
            </p:extLst>
          </p:nvPr>
        </p:nvGraphicFramePr>
        <p:xfrm>
          <a:off x="1666613" y="1662962"/>
          <a:ext cx="8858773" cy="3107507"/>
        </p:xfrm>
        <a:graphic>
          <a:graphicData uri="http://schemas.openxmlformats.org/drawingml/2006/table">
            <a:tbl>
              <a:tblPr firstRow="1" firstCol="1" bandRow="1"/>
              <a:tblGrid>
                <a:gridCol w="2952360">
                  <a:extLst>
                    <a:ext uri="{9D8B030D-6E8A-4147-A177-3AD203B41FA5}">
                      <a16:colId xmlns:a16="http://schemas.microsoft.com/office/drawing/2014/main" val="1407265895"/>
                    </a:ext>
                  </a:extLst>
                </a:gridCol>
                <a:gridCol w="2952360">
                  <a:extLst>
                    <a:ext uri="{9D8B030D-6E8A-4147-A177-3AD203B41FA5}">
                      <a16:colId xmlns:a16="http://schemas.microsoft.com/office/drawing/2014/main" val="1001140865"/>
                    </a:ext>
                  </a:extLst>
                </a:gridCol>
                <a:gridCol w="2954053">
                  <a:extLst>
                    <a:ext uri="{9D8B030D-6E8A-4147-A177-3AD203B41FA5}">
                      <a16:colId xmlns:a16="http://schemas.microsoft.com/office/drawing/2014/main" val="2285993604"/>
                    </a:ext>
                  </a:extLst>
                </a:gridCol>
              </a:tblGrid>
              <a:tr h="436453">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166468"/>
                  </a:ext>
                </a:extLst>
              </a:tr>
              <a:tr h="1644467">
                <a:tc>
                  <a:txBody>
                    <a:bodyPr/>
                    <a:lstStyle/>
                    <a:p>
                      <a:pPr algn="just">
                        <a:lnSpc>
                          <a:spcPct val="150000"/>
                        </a:lnSpc>
                      </a:pP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066202"/>
                  </a:ext>
                </a:extLst>
              </a:tr>
            </a:tbl>
          </a:graphicData>
        </a:graphic>
      </p:graphicFrame>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algn="just">
              <a:lnSpc>
                <a:spcPct val="150000"/>
              </a:lnSpc>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419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323364" y="1388026"/>
            <a:ext cx="3346507" cy="954107"/>
          </a:xfrm>
          <a:prstGeom prst="rect">
            <a:avLst/>
          </a:prstGeom>
          <a:noFill/>
        </p:spPr>
        <p:txBody>
          <a:bodyPr wrap="square">
            <a:spAutoFit/>
          </a:bodyPr>
          <a:lstStyle/>
          <a:p>
            <a:r>
              <a:rPr lang="vi-VN" sz="2800" b="1" dirty="0">
                <a:latin typeface="+mj-lt"/>
              </a:rPr>
              <a:t>- Xác định đề tài và cảm xúc</a:t>
            </a:r>
          </a:p>
        </p:txBody>
      </p:sp>
      <p:sp>
        <p:nvSpPr>
          <p:cNvPr id="10" name="TextBox 9">
            <a:extLst>
              <a:ext uri="{FF2B5EF4-FFF2-40B4-BE49-F238E27FC236}">
                <a16:creationId xmlns:a16="http://schemas.microsoft.com/office/drawing/2014/main" id="{466086EC-C51C-F81A-3862-CEB4158AB0A9}"/>
              </a:ext>
            </a:extLst>
          </p:cNvPr>
          <p:cNvSpPr txBox="1"/>
          <p:nvPr/>
        </p:nvSpPr>
        <p:spPr>
          <a:xfrm>
            <a:off x="1465976" y="2949094"/>
            <a:ext cx="3346507" cy="954107"/>
          </a:xfrm>
          <a:prstGeom prst="rect">
            <a:avLst/>
          </a:prstGeom>
          <a:noFill/>
        </p:spPr>
        <p:txBody>
          <a:bodyPr wrap="square">
            <a:spAutoFit/>
          </a:bodyPr>
          <a:lstStyle/>
          <a:p>
            <a:r>
              <a:rPr lang="vi-VN" sz="2800" b="1" dirty="0">
                <a:latin typeface="+mj-lt"/>
              </a:rPr>
              <a:t>- Tìm hình ảnh để biểu đạt cảm xúc</a:t>
            </a:r>
          </a:p>
        </p:txBody>
      </p:sp>
      <p:sp>
        <p:nvSpPr>
          <p:cNvPr id="11" name="TextBox 10">
            <a:extLst>
              <a:ext uri="{FF2B5EF4-FFF2-40B4-BE49-F238E27FC236}">
                <a16:creationId xmlns:a16="http://schemas.microsoft.com/office/drawing/2014/main" id="{8A140F4B-7202-8EFD-6D79-424F57F2A4E2}"/>
              </a:ext>
            </a:extLst>
          </p:cNvPr>
          <p:cNvSpPr txBox="1"/>
          <p:nvPr/>
        </p:nvSpPr>
        <p:spPr>
          <a:xfrm>
            <a:off x="1465977" y="4645050"/>
            <a:ext cx="3346507" cy="523220"/>
          </a:xfrm>
          <a:prstGeom prst="rect">
            <a:avLst/>
          </a:prstGeom>
          <a:noFill/>
        </p:spPr>
        <p:txBody>
          <a:bodyPr wrap="square">
            <a:spAutoFit/>
          </a:bodyPr>
          <a:lstStyle/>
          <a:p>
            <a:r>
              <a:rPr lang="vi-VN" sz="2800" b="1" dirty="0">
                <a:latin typeface="+mj-lt"/>
              </a:rPr>
              <a:t>- Tập gieo vần</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5813412" y="1999157"/>
            <a:ext cx="3929175" cy="3487243"/>
          </a:xfrm>
          <a:prstGeom prst="rect">
            <a:avLst/>
          </a:prstGeom>
        </p:spPr>
      </p:pic>
    </p:spTree>
    <p:extLst>
      <p:ext uri="{BB962C8B-B14F-4D97-AF65-F5344CB8AC3E}">
        <p14:creationId xmlns:p14="http://schemas.microsoft.com/office/powerpoint/2010/main" val="2903289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1433670806"/>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30985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hình ảnh để biểu đạt cảm xúc</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2641066569"/>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27856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T10. BÀI 1. VIẾT, TÓM TẮT VĂN BẢN VỚI NHỮNG YÊU CẦU KHÁC NHAU VỀ ĐỘ DÀI</Template>
  <TotalTime>95</TotalTime>
  <Words>1238</Words>
  <Application>Microsoft Office PowerPoint</Application>
  <PresentationFormat>Widescreen</PresentationFormat>
  <Paragraphs>196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.VnTime</vt:lpstr>
      <vt:lpstr>Arial</vt:lpstr>
      <vt:lpstr>Calibri</vt:lpstr>
      <vt:lpstr>Calibri Light</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hoa pham</cp:lastModifiedBy>
  <cp:revision>19</cp:revision>
  <dcterms:created xsi:type="dcterms:W3CDTF">2022-07-14T13:37:59Z</dcterms:created>
  <dcterms:modified xsi:type="dcterms:W3CDTF">2024-10-07T16:45:40Z</dcterms:modified>
</cp:coreProperties>
</file>