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711" r:id="rId2"/>
  </p:sldMasterIdLst>
  <p:notesMasterIdLst>
    <p:notesMasterId r:id="rId42"/>
  </p:notesMasterIdLst>
  <p:sldIdLst>
    <p:sldId id="346" r:id="rId3"/>
    <p:sldId id="338" r:id="rId4"/>
    <p:sldId id="259" r:id="rId5"/>
    <p:sldId id="257" r:id="rId6"/>
    <p:sldId id="277" r:id="rId7"/>
    <p:sldId id="352" r:id="rId8"/>
    <p:sldId id="357" r:id="rId9"/>
    <p:sldId id="261" r:id="rId10"/>
    <p:sldId id="409" r:id="rId11"/>
    <p:sldId id="266" r:id="rId12"/>
    <p:sldId id="381" r:id="rId13"/>
    <p:sldId id="258" r:id="rId14"/>
    <p:sldId id="384" r:id="rId15"/>
    <p:sldId id="385" r:id="rId16"/>
    <p:sldId id="387" r:id="rId17"/>
    <p:sldId id="388" r:id="rId18"/>
    <p:sldId id="390" r:id="rId19"/>
    <p:sldId id="382" r:id="rId20"/>
    <p:sldId id="392" r:id="rId21"/>
    <p:sldId id="393" r:id="rId22"/>
    <p:sldId id="394" r:id="rId23"/>
    <p:sldId id="383" r:id="rId24"/>
    <p:sldId id="395" r:id="rId25"/>
    <p:sldId id="396" r:id="rId26"/>
    <p:sldId id="397" r:id="rId27"/>
    <p:sldId id="398" r:id="rId28"/>
    <p:sldId id="399" r:id="rId29"/>
    <p:sldId id="400" r:id="rId30"/>
    <p:sldId id="344" r:id="rId31"/>
    <p:sldId id="269" r:id="rId32"/>
    <p:sldId id="271" r:id="rId33"/>
    <p:sldId id="283" r:id="rId34"/>
    <p:sldId id="284" r:id="rId35"/>
    <p:sldId id="403" r:id="rId36"/>
    <p:sldId id="404" r:id="rId37"/>
    <p:sldId id="405" r:id="rId38"/>
    <p:sldId id="406" r:id="rId39"/>
    <p:sldId id="407" r:id="rId40"/>
    <p:sldId id="408" r:id="rId41"/>
  </p:sldIdLst>
  <p:sldSz cx="9144000" cy="5143500" type="screen16x9"/>
  <p:notesSz cx="6858000" cy="9144000"/>
  <p:embeddedFontLst>
    <p:embeddedFont>
      <p:font typeface="Fira Sans Extra Condensed Medium" panose="020B0604020202020204" charset="0"/>
      <p:regular r:id="rId43"/>
      <p:bold r:id="rId44"/>
      <p:italic r:id="rId45"/>
      <p:boldItalic r:id="rId46"/>
    </p:embeddedFont>
    <p:embeddedFont>
      <p:font typeface="Open Sans" panose="020B0606030504020204" pitchFamily="34" charset="0"/>
      <p:regular r:id="rId47"/>
      <p:bold r:id="rId48"/>
      <p:italic r:id="rId49"/>
      <p:boldItalic r:id="rId50"/>
    </p:embeddedFont>
    <p:embeddedFont>
      <p:font typeface="Overpass Black" panose="020B0604020202020204" charset="0"/>
      <p:bold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04C8EBB-380D-48F8-998A-B401D7AC54B7}">
  <a:tblStyle styleId="{204C8EBB-380D-48F8-998A-B401D7AC54B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79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3.fntdata"/><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2.fntdata"/><Relationship Id="rId52"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9.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67384125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1771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a8768f9383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a8768f9383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42580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3"/>
        <p:cNvGrpSpPr/>
        <p:nvPr/>
      </p:nvGrpSpPr>
      <p:grpSpPr>
        <a:xfrm>
          <a:off x="0" y="0"/>
          <a:ext cx="0" cy="0"/>
          <a:chOff x="0" y="0"/>
          <a:chExt cx="0" cy="0"/>
        </a:xfrm>
      </p:grpSpPr>
      <p:sp>
        <p:nvSpPr>
          <p:cNvPr id="2714" name="Google Shape;2714;ga75a9251e8_1_4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5" name="Google Shape;2715;ga75a9251e8_1_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59727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7"/>
        <p:cNvGrpSpPr/>
        <p:nvPr/>
      </p:nvGrpSpPr>
      <p:grpSpPr>
        <a:xfrm>
          <a:off x="0" y="0"/>
          <a:ext cx="0" cy="0"/>
          <a:chOff x="0" y="0"/>
          <a:chExt cx="0" cy="0"/>
        </a:xfrm>
      </p:grpSpPr>
      <p:sp>
        <p:nvSpPr>
          <p:cNvPr id="2138" name="Google Shape;2138;ga7274a182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9" name="Google Shape;2139;ga7274a182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40851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4"/>
        <p:cNvGrpSpPr/>
        <p:nvPr/>
      </p:nvGrpSpPr>
      <p:grpSpPr>
        <a:xfrm>
          <a:off x="0" y="0"/>
          <a:ext cx="0" cy="0"/>
          <a:chOff x="0" y="0"/>
          <a:chExt cx="0" cy="0"/>
        </a:xfrm>
      </p:grpSpPr>
      <p:sp>
        <p:nvSpPr>
          <p:cNvPr id="2175" name="Google Shape;2175;ga7274a1822_0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6" name="Google Shape;2176;ga7274a1822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14614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0"/>
        <p:cNvGrpSpPr/>
        <p:nvPr/>
      </p:nvGrpSpPr>
      <p:grpSpPr>
        <a:xfrm>
          <a:off x="0" y="0"/>
          <a:ext cx="0" cy="0"/>
          <a:chOff x="0" y="0"/>
          <a:chExt cx="0" cy="0"/>
        </a:xfrm>
      </p:grpSpPr>
      <p:sp>
        <p:nvSpPr>
          <p:cNvPr id="2331" name="Google Shape;2331;ga7274a1822_0_7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2" name="Google Shape;2332;ga7274a1822_0_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9508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2"/>
        <p:cNvGrpSpPr/>
        <p:nvPr/>
      </p:nvGrpSpPr>
      <p:grpSpPr>
        <a:xfrm>
          <a:off x="0" y="0"/>
          <a:ext cx="0" cy="0"/>
          <a:chOff x="0" y="0"/>
          <a:chExt cx="0" cy="0"/>
        </a:xfrm>
      </p:grpSpPr>
      <p:sp>
        <p:nvSpPr>
          <p:cNvPr id="2213" name="Google Shape;2213;ga7274a1822_0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4" name="Google Shape;2214;ga7274a1822_0_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27206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90393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8"/>
        <p:cNvGrpSpPr/>
        <p:nvPr/>
      </p:nvGrpSpPr>
      <p:grpSpPr>
        <a:xfrm>
          <a:off x="0" y="0"/>
          <a:ext cx="0" cy="0"/>
          <a:chOff x="0" y="0"/>
          <a:chExt cx="0" cy="0"/>
        </a:xfrm>
      </p:grpSpPr>
      <p:sp>
        <p:nvSpPr>
          <p:cNvPr id="2249" name="Google Shape;2249;ga7274a1822_0_7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0" name="Google Shape;2250;ga7274a1822_0_7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0306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45484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30243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084457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93481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16232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815327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9"/>
        <p:cNvGrpSpPr/>
        <p:nvPr/>
      </p:nvGrpSpPr>
      <p:grpSpPr>
        <a:xfrm>
          <a:off x="0" y="0"/>
          <a:ext cx="0" cy="0"/>
          <a:chOff x="0" y="0"/>
          <a:chExt cx="0" cy="0"/>
        </a:xfrm>
      </p:grpSpPr>
      <p:sp>
        <p:nvSpPr>
          <p:cNvPr id="2360" name="Google Shape;2360;ga7274a1822_0_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1" name="Google Shape;2361;ga7274a1822_0_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262446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9"/>
        <p:cNvGrpSpPr/>
        <p:nvPr/>
      </p:nvGrpSpPr>
      <p:grpSpPr>
        <a:xfrm>
          <a:off x="0" y="0"/>
          <a:ext cx="0" cy="0"/>
          <a:chOff x="0" y="0"/>
          <a:chExt cx="0" cy="0"/>
        </a:xfrm>
      </p:grpSpPr>
      <p:sp>
        <p:nvSpPr>
          <p:cNvPr id="2360" name="Google Shape;2360;ga7274a1822_0_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1" name="Google Shape;2361;ga7274a1822_0_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750922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ga7274a1822_0_5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0" name="Google Shape;2190;ga7274a1822_0_5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37754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9"/>
        <p:cNvGrpSpPr/>
        <p:nvPr/>
      </p:nvGrpSpPr>
      <p:grpSpPr>
        <a:xfrm>
          <a:off x="0" y="0"/>
          <a:ext cx="0" cy="0"/>
          <a:chOff x="0" y="0"/>
          <a:chExt cx="0" cy="0"/>
        </a:xfrm>
      </p:grpSpPr>
      <p:sp>
        <p:nvSpPr>
          <p:cNvPr id="2360" name="Google Shape;2360;ga7274a1822_0_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1" name="Google Shape;2361;ga7274a1822_0_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422412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2"/>
        <p:cNvGrpSpPr/>
        <p:nvPr/>
      </p:nvGrpSpPr>
      <p:grpSpPr>
        <a:xfrm>
          <a:off x="0" y="0"/>
          <a:ext cx="0" cy="0"/>
          <a:chOff x="0" y="0"/>
          <a:chExt cx="0" cy="0"/>
        </a:xfrm>
      </p:grpSpPr>
      <p:sp>
        <p:nvSpPr>
          <p:cNvPr id="2393" name="Google Shape;2393;ga7274a1822_0_7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4" name="Google Shape;2394;ga7274a1822_0_7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86018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7"/>
        <p:cNvGrpSpPr/>
        <p:nvPr/>
      </p:nvGrpSpPr>
      <p:grpSpPr>
        <a:xfrm>
          <a:off x="0" y="0"/>
          <a:ext cx="0" cy="0"/>
          <a:chOff x="0" y="0"/>
          <a:chExt cx="0" cy="0"/>
        </a:xfrm>
      </p:grpSpPr>
      <p:sp>
        <p:nvSpPr>
          <p:cNvPr id="2478" name="Google Shape;2478;ga7274a1822_0_7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9" name="Google Shape;2479;ga7274a1822_0_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570712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8"/>
        <p:cNvGrpSpPr/>
        <p:nvPr/>
      </p:nvGrpSpPr>
      <p:grpSpPr>
        <a:xfrm>
          <a:off x="0" y="0"/>
          <a:ext cx="0" cy="0"/>
          <a:chOff x="0" y="0"/>
          <a:chExt cx="0" cy="0"/>
        </a:xfrm>
      </p:grpSpPr>
      <p:sp>
        <p:nvSpPr>
          <p:cNvPr id="2809" name="Google Shape;2809;gac2793e5b2_0_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0" name="Google Shape;2810;gac2793e5b2_0_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70244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6"/>
        <p:cNvGrpSpPr/>
        <p:nvPr/>
      </p:nvGrpSpPr>
      <p:grpSpPr>
        <a:xfrm>
          <a:off x="0" y="0"/>
          <a:ext cx="0" cy="0"/>
          <a:chOff x="0" y="0"/>
          <a:chExt cx="0" cy="0"/>
        </a:xfrm>
      </p:grpSpPr>
      <p:sp>
        <p:nvSpPr>
          <p:cNvPr id="2167" name="Google Shape;2167;ga7274a1822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8" name="Google Shape;2168;ga7274a1822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807208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4"/>
        <p:cNvGrpSpPr/>
        <p:nvPr/>
      </p:nvGrpSpPr>
      <p:grpSpPr>
        <a:xfrm>
          <a:off x="0" y="0"/>
          <a:ext cx="0" cy="0"/>
          <a:chOff x="0" y="0"/>
          <a:chExt cx="0" cy="0"/>
        </a:xfrm>
      </p:grpSpPr>
      <p:sp>
        <p:nvSpPr>
          <p:cNvPr id="2815" name="Google Shape;2815;ga9b21f1572_0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6" name="Google Shape;2816;ga9b21f1572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3841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1"/>
        <p:cNvGrpSpPr/>
        <p:nvPr/>
      </p:nvGrpSpPr>
      <p:grpSpPr>
        <a:xfrm>
          <a:off x="0" y="0"/>
          <a:ext cx="0" cy="0"/>
          <a:chOff x="0" y="0"/>
          <a:chExt cx="0" cy="0"/>
        </a:xfrm>
      </p:grpSpPr>
      <p:sp>
        <p:nvSpPr>
          <p:cNvPr id="2132" name="Google Shape;2132;ga7274a1822_0_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3" name="Google Shape;2133;ga7274a1822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9043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9"/>
        <p:cNvGrpSpPr/>
        <p:nvPr/>
      </p:nvGrpSpPr>
      <p:grpSpPr>
        <a:xfrm>
          <a:off x="0" y="0"/>
          <a:ext cx="0" cy="0"/>
          <a:chOff x="0" y="0"/>
          <a:chExt cx="0" cy="0"/>
        </a:xfrm>
      </p:grpSpPr>
      <p:sp>
        <p:nvSpPr>
          <p:cNvPr id="2650" name="Google Shape;2650;ga7274a1822_0_7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1" name="Google Shape;2651;ga7274a1822_0_7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81300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2. I. </a:t>
            </a:r>
            <a:r>
              <a:rPr lang="en-US" dirty="0" err="1"/>
              <a:t>Tìm</a:t>
            </a:r>
            <a:r>
              <a:rPr lang="en-US" baseline="0" dirty="0"/>
              <a:t> </a:t>
            </a:r>
            <a:r>
              <a:rPr lang="en-US" baseline="0" dirty="0" err="1"/>
              <a:t>hiểu</a:t>
            </a:r>
            <a:r>
              <a:rPr lang="en-US" baseline="0" dirty="0"/>
              <a:t> </a:t>
            </a:r>
            <a:r>
              <a:rPr lang="en-US" baseline="0" dirty="0" err="1"/>
              <a:t>chung</a:t>
            </a:r>
            <a:endParaRPr lang="en-US" dirty="0"/>
          </a:p>
          <a:p>
            <a:endParaRPr lang="en-US" dirty="0"/>
          </a:p>
        </p:txBody>
      </p:sp>
      <p:sp>
        <p:nvSpPr>
          <p:cNvPr id="4" name="Slide Number Placeholder 3"/>
          <p:cNvSpPr>
            <a:spLocks noGrp="1"/>
          </p:cNvSpPr>
          <p:nvPr>
            <p:ph type="sldNum" sz="quarter" idx="10"/>
          </p:nvPr>
        </p:nvSpPr>
        <p:spPr/>
        <p:txBody>
          <a:bodyPr/>
          <a:lstStyle/>
          <a:p>
            <a:fld id="{2612A4CA-DFE6-4F1A-9ADF-C91578354E28}" type="slidenum">
              <a:rPr lang="en-US" smtClean="0"/>
              <a:t>6</a:t>
            </a:fld>
            <a:endParaRPr lang="en-US"/>
          </a:p>
        </p:txBody>
      </p:sp>
    </p:spTree>
    <p:extLst>
      <p:ext uri="{BB962C8B-B14F-4D97-AF65-F5344CB8AC3E}">
        <p14:creationId xmlns:p14="http://schemas.microsoft.com/office/powerpoint/2010/main" val="3508948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8"/>
        <p:cNvGrpSpPr/>
        <p:nvPr/>
      </p:nvGrpSpPr>
      <p:grpSpPr>
        <a:xfrm>
          <a:off x="0" y="0"/>
          <a:ext cx="0" cy="0"/>
          <a:chOff x="0" y="0"/>
          <a:chExt cx="0" cy="0"/>
        </a:xfrm>
      </p:grpSpPr>
      <p:sp>
        <p:nvSpPr>
          <p:cNvPr id="2439" name="Google Shape;2439;ga7274a1822_0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0" name="Google Shape;2440;ga7274a1822_0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78085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1"/>
        <p:cNvGrpSpPr/>
        <p:nvPr/>
      </p:nvGrpSpPr>
      <p:grpSpPr>
        <a:xfrm>
          <a:off x="0" y="0"/>
          <a:ext cx="0" cy="0"/>
          <a:chOff x="0" y="0"/>
          <a:chExt cx="0" cy="0"/>
        </a:xfrm>
      </p:grpSpPr>
      <p:sp>
        <p:nvSpPr>
          <p:cNvPr id="2182" name="Google Shape;2182;ga7274a1822_0_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3" name="Google Shape;2183;ga7274a1822_0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21308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9"/>
        <p:cNvGrpSpPr/>
        <p:nvPr/>
      </p:nvGrpSpPr>
      <p:grpSpPr>
        <a:xfrm>
          <a:off x="0" y="0"/>
          <a:ext cx="0" cy="0"/>
          <a:chOff x="0" y="0"/>
          <a:chExt cx="0" cy="0"/>
        </a:xfrm>
      </p:grpSpPr>
      <p:sp>
        <p:nvSpPr>
          <p:cNvPr id="2650" name="Google Shape;2650;ga7274a1822_0_7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1" name="Google Shape;2651;ga7274a1822_0_7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770397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image" Target="../media/image1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9"/>
        <p:cNvGrpSpPr/>
        <p:nvPr/>
      </p:nvGrpSpPr>
      <p:grpSpPr>
        <a:xfrm>
          <a:off x="0" y="0"/>
          <a:ext cx="0" cy="0"/>
          <a:chOff x="0" y="0"/>
          <a:chExt cx="0" cy="0"/>
        </a:xfrm>
      </p:grpSpPr>
      <p:pic>
        <p:nvPicPr>
          <p:cNvPr id="90" name="Google Shape;90;p3"/>
          <p:cNvPicPr preferRelativeResize="0"/>
          <p:nvPr/>
        </p:nvPicPr>
        <p:blipFill>
          <a:blip r:embed="rId2">
            <a:alphaModFix amt="76000"/>
          </a:blip>
          <a:stretch>
            <a:fillRect/>
          </a:stretch>
        </p:blipFill>
        <p:spPr>
          <a:xfrm>
            <a:off x="345175" y="3258079"/>
            <a:ext cx="8158656" cy="3038275"/>
          </a:xfrm>
          <a:prstGeom prst="rect">
            <a:avLst/>
          </a:prstGeom>
          <a:noFill/>
          <a:ln>
            <a:noFill/>
          </a:ln>
        </p:spPr>
      </p:pic>
      <p:pic>
        <p:nvPicPr>
          <p:cNvPr id="91" name="Google Shape;91;p3"/>
          <p:cNvPicPr preferRelativeResize="0"/>
          <p:nvPr/>
        </p:nvPicPr>
        <p:blipFill>
          <a:blip r:embed="rId3">
            <a:alphaModFix amt="47000"/>
          </a:blip>
          <a:stretch>
            <a:fillRect/>
          </a:stretch>
        </p:blipFill>
        <p:spPr>
          <a:xfrm>
            <a:off x="1630988" y="143888"/>
            <a:ext cx="5882026" cy="4855727"/>
          </a:xfrm>
          <a:prstGeom prst="rect">
            <a:avLst/>
          </a:prstGeom>
          <a:noFill/>
          <a:ln>
            <a:noFill/>
          </a:ln>
        </p:spPr>
      </p:pic>
      <p:sp>
        <p:nvSpPr>
          <p:cNvPr id="92" name="Google Shape;92;p3"/>
          <p:cNvSpPr/>
          <p:nvPr/>
        </p:nvSpPr>
        <p:spPr>
          <a:xfrm>
            <a:off x="4379243" y="-2465274"/>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93;p3"/>
          <p:cNvGrpSpPr/>
          <p:nvPr/>
        </p:nvGrpSpPr>
        <p:grpSpPr>
          <a:xfrm rot="-2700000">
            <a:off x="473130" y="2695837"/>
            <a:ext cx="1344349" cy="2469678"/>
            <a:chOff x="272875" y="1419395"/>
            <a:chExt cx="255950" cy="563168"/>
          </a:xfrm>
        </p:grpSpPr>
        <p:sp>
          <p:nvSpPr>
            <p:cNvPr id="94" name="Google Shape;94;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3"/>
          <p:cNvGrpSpPr/>
          <p:nvPr/>
        </p:nvGrpSpPr>
        <p:grpSpPr>
          <a:xfrm rot="-2700000">
            <a:off x="8026513" y="-183341"/>
            <a:ext cx="1344349" cy="1995327"/>
            <a:chOff x="272875" y="1527563"/>
            <a:chExt cx="255950" cy="455000"/>
          </a:xfrm>
        </p:grpSpPr>
        <p:sp>
          <p:nvSpPr>
            <p:cNvPr id="130" name="Google Shape;130;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 name="Google Shape;165;p3"/>
          <p:cNvSpPr txBox="1">
            <a:spLocks noGrp="1"/>
          </p:cNvSpPr>
          <p:nvPr>
            <p:ph type="subTitle" idx="1"/>
          </p:nvPr>
        </p:nvSpPr>
        <p:spPr>
          <a:xfrm>
            <a:off x="2646000" y="3114137"/>
            <a:ext cx="3852000" cy="86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66" name="Google Shape;166;p3"/>
          <p:cNvSpPr txBox="1">
            <a:spLocks noGrp="1"/>
          </p:cNvSpPr>
          <p:nvPr>
            <p:ph type="ctrTitle"/>
          </p:nvPr>
        </p:nvSpPr>
        <p:spPr>
          <a:xfrm>
            <a:off x="2646000" y="2594236"/>
            <a:ext cx="3852000" cy="79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solidFill>
                  <a:srgbClr val="1C4587"/>
                </a:solidFill>
              </a:defRPr>
            </a:lvl1pPr>
            <a:lvl2pPr lvl="1" algn="ctr" rtl="0">
              <a:spcBef>
                <a:spcPts val="0"/>
              </a:spcBef>
              <a:spcAft>
                <a:spcPts val="0"/>
              </a:spcAft>
              <a:buClr>
                <a:srgbClr val="3C78D8"/>
              </a:buClr>
              <a:buSzPts val="800"/>
              <a:buNone/>
              <a:defRPr sz="800">
                <a:solidFill>
                  <a:srgbClr val="3C78D8"/>
                </a:solidFill>
              </a:defRPr>
            </a:lvl2pPr>
            <a:lvl3pPr lvl="2" algn="ctr" rtl="0">
              <a:spcBef>
                <a:spcPts val="0"/>
              </a:spcBef>
              <a:spcAft>
                <a:spcPts val="0"/>
              </a:spcAft>
              <a:buClr>
                <a:srgbClr val="3C78D8"/>
              </a:buClr>
              <a:buSzPts val="800"/>
              <a:buNone/>
              <a:defRPr sz="800">
                <a:solidFill>
                  <a:srgbClr val="3C78D8"/>
                </a:solidFill>
              </a:defRPr>
            </a:lvl3pPr>
            <a:lvl4pPr lvl="3" algn="ctr" rtl="0">
              <a:spcBef>
                <a:spcPts val="0"/>
              </a:spcBef>
              <a:spcAft>
                <a:spcPts val="0"/>
              </a:spcAft>
              <a:buClr>
                <a:srgbClr val="3C78D8"/>
              </a:buClr>
              <a:buSzPts val="800"/>
              <a:buNone/>
              <a:defRPr sz="800">
                <a:solidFill>
                  <a:srgbClr val="3C78D8"/>
                </a:solidFill>
              </a:defRPr>
            </a:lvl4pPr>
            <a:lvl5pPr lvl="4" algn="ctr" rtl="0">
              <a:spcBef>
                <a:spcPts val="0"/>
              </a:spcBef>
              <a:spcAft>
                <a:spcPts val="0"/>
              </a:spcAft>
              <a:buClr>
                <a:srgbClr val="3C78D8"/>
              </a:buClr>
              <a:buSzPts val="800"/>
              <a:buNone/>
              <a:defRPr sz="800">
                <a:solidFill>
                  <a:srgbClr val="3C78D8"/>
                </a:solidFill>
              </a:defRPr>
            </a:lvl5pPr>
            <a:lvl6pPr lvl="5" algn="ctr" rtl="0">
              <a:spcBef>
                <a:spcPts val="0"/>
              </a:spcBef>
              <a:spcAft>
                <a:spcPts val="0"/>
              </a:spcAft>
              <a:buClr>
                <a:srgbClr val="3C78D8"/>
              </a:buClr>
              <a:buSzPts val="800"/>
              <a:buNone/>
              <a:defRPr sz="800">
                <a:solidFill>
                  <a:srgbClr val="3C78D8"/>
                </a:solidFill>
              </a:defRPr>
            </a:lvl6pPr>
            <a:lvl7pPr lvl="6" algn="ctr" rtl="0">
              <a:spcBef>
                <a:spcPts val="0"/>
              </a:spcBef>
              <a:spcAft>
                <a:spcPts val="0"/>
              </a:spcAft>
              <a:buClr>
                <a:srgbClr val="3C78D8"/>
              </a:buClr>
              <a:buSzPts val="800"/>
              <a:buNone/>
              <a:defRPr sz="800">
                <a:solidFill>
                  <a:srgbClr val="3C78D8"/>
                </a:solidFill>
              </a:defRPr>
            </a:lvl7pPr>
            <a:lvl8pPr lvl="7" algn="ctr" rtl="0">
              <a:spcBef>
                <a:spcPts val="0"/>
              </a:spcBef>
              <a:spcAft>
                <a:spcPts val="0"/>
              </a:spcAft>
              <a:buClr>
                <a:srgbClr val="3C78D8"/>
              </a:buClr>
              <a:buSzPts val="800"/>
              <a:buNone/>
              <a:defRPr sz="800">
                <a:solidFill>
                  <a:srgbClr val="3C78D8"/>
                </a:solidFill>
              </a:defRPr>
            </a:lvl8pPr>
            <a:lvl9pPr lvl="8" algn="ctr" rtl="0">
              <a:spcBef>
                <a:spcPts val="0"/>
              </a:spcBef>
              <a:spcAft>
                <a:spcPts val="0"/>
              </a:spcAft>
              <a:buClr>
                <a:srgbClr val="3C78D8"/>
              </a:buClr>
              <a:buSzPts val="800"/>
              <a:buNone/>
              <a:defRPr sz="800">
                <a:solidFill>
                  <a:srgbClr val="3C78D8"/>
                </a:solidFill>
              </a:defRPr>
            </a:lvl9pPr>
          </a:lstStyle>
          <a:p>
            <a:endParaRPr/>
          </a:p>
        </p:txBody>
      </p:sp>
      <p:sp>
        <p:nvSpPr>
          <p:cNvPr id="167" name="Google Shape;167;p3"/>
          <p:cNvSpPr txBox="1">
            <a:spLocks noGrp="1"/>
          </p:cNvSpPr>
          <p:nvPr>
            <p:ph type="title" idx="2" hasCustomPrompt="1"/>
          </p:nvPr>
        </p:nvSpPr>
        <p:spPr>
          <a:xfrm>
            <a:off x="2646000" y="894175"/>
            <a:ext cx="3852000" cy="2031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15000">
                <a:solidFill>
                  <a:srgbClr val="1C4587"/>
                </a:solidFill>
              </a:defRPr>
            </a:lvl1pPr>
            <a:lvl2pPr lvl="1"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097"/>
        <p:cNvGrpSpPr/>
        <p:nvPr/>
      </p:nvGrpSpPr>
      <p:grpSpPr>
        <a:xfrm>
          <a:off x="0" y="0"/>
          <a:ext cx="0" cy="0"/>
          <a:chOff x="0" y="0"/>
          <a:chExt cx="0" cy="0"/>
        </a:xfrm>
      </p:grpSpPr>
      <p:sp>
        <p:nvSpPr>
          <p:cNvPr id="1098" name="Google Shape;1098;p20"/>
          <p:cNvSpPr txBox="1">
            <a:spLocks noGrp="1"/>
          </p:cNvSpPr>
          <p:nvPr>
            <p:ph type="title"/>
          </p:nvPr>
        </p:nvSpPr>
        <p:spPr>
          <a:xfrm>
            <a:off x="1224826" y="1435461"/>
            <a:ext cx="2127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9" name="Google Shape;1099;p20"/>
          <p:cNvSpPr txBox="1">
            <a:spLocks noGrp="1"/>
          </p:cNvSpPr>
          <p:nvPr>
            <p:ph type="subTitle" idx="1"/>
          </p:nvPr>
        </p:nvSpPr>
        <p:spPr>
          <a:xfrm>
            <a:off x="1224829" y="1914654"/>
            <a:ext cx="2127000" cy="91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00" name="Google Shape;1100;p20"/>
          <p:cNvSpPr txBox="1">
            <a:spLocks noGrp="1"/>
          </p:cNvSpPr>
          <p:nvPr>
            <p:ph type="title" idx="2"/>
          </p:nvPr>
        </p:nvSpPr>
        <p:spPr>
          <a:xfrm>
            <a:off x="5826912" y="1435461"/>
            <a:ext cx="21270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01" name="Google Shape;1101;p20"/>
          <p:cNvSpPr txBox="1">
            <a:spLocks noGrp="1"/>
          </p:cNvSpPr>
          <p:nvPr>
            <p:ph type="subTitle" idx="3"/>
          </p:nvPr>
        </p:nvSpPr>
        <p:spPr>
          <a:xfrm>
            <a:off x="5826914" y="1914654"/>
            <a:ext cx="2127000" cy="912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02" name="Google Shape;1102;p20"/>
          <p:cNvSpPr txBox="1">
            <a:spLocks noGrp="1"/>
          </p:cNvSpPr>
          <p:nvPr>
            <p:ph type="title" idx="4"/>
          </p:nvPr>
        </p:nvSpPr>
        <p:spPr>
          <a:xfrm>
            <a:off x="1224826" y="2945751"/>
            <a:ext cx="2127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03" name="Google Shape;1103;p20"/>
          <p:cNvSpPr txBox="1">
            <a:spLocks noGrp="1"/>
          </p:cNvSpPr>
          <p:nvPr>
            <p:ph type="subTitle" idx="5"/>
          </p:nvPr>
        </p:nvSpPr>
        <p:spPr>
          <a:xfrm>
            <a:off x="1224829" y="3473670"/>
            <a:ext cx="2127000" cy="84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04" name="Google Shape;1104;p20"/>
          <p:cNvSpPr txBox="1">
            <a:spLocks noGrp="1"/>
          </p:cNvSpPr>
          <p:nvPr>
            <p:ph type="title" idx="6"/>
          </p:nvPr>
        </p:nvSpPr>
        <p:spPr>
          <a:xfrm>
            <a:off x="5826864" y="2945751"/>
            <a:ext cx="21270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05" name="Google Shape;1105;p20"/>
          <p:cNvSpPr txBox="1">
            <a:spLocks noGrp="1"/>
          </p:cNvSpPr>
          <p:nvPr>
            <p:ph type="subTitle" idx="7"/>
          </p:nvPr>
        </p:nvSpPr>
        <p:spPr>
          <a:xfrm>
            <a:off x="5826914" y="3473670"/>
            <a:ext cx="2127000" cy="84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106" name="Google Shape;1106;p20"/>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1107" name="Google Shape;1107;p20"/>
          <p:cNvGrpSpPr/>
          <p:nvPr/>
        </p:nvGrpSpPr>
        <p:grpSpPr>
          <a:xfrm rot="-8099954">
            <a:off x="15431" y="-572435"/>
            <a:ext cx="1344367" cy="1995327"/>
            <a:chOff x="272875" y="1527563"/>
            <a:chExt cx="255950" cy="455000"/>
          </a:xfrm>
        </p:grpSpPr>
        <p:sp>
          <p:nvSpPr>
            <p:cNvPr id="1108" name="Google Shape;1108;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0"/>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0"/>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20"/>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0"/>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0"/>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0"/>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43" name="Google Shape;1143;p20"/>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1144" name="Google Shape;1144;p20"/>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1145" name="Google Shape;1145;p20"/>
          <p:cNvGrpSpPr/>
          <p:nvPr/>
        </p:nvGrpSpPr>
        <p:grpSpPr>
          <a:xfrm flipH="1">
            <a:off x="-624375" y="3487614"/>
            <a:ext cx="1344377" cy="2469659"/>
            <a:chOff x="272875" y="1419395"/>
            <a:chExt cx="255950" cy="563168"/>
          </a:xfrm>
        </p:grpSpPr>
        <p:sp>
          <p:nvSpPr>
            <p:cNvPr id="1146" name="Google Shape;1146;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0"/>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0"/>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0"/>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0"/>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0"/>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0"/>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1" name="Google Shape;1181;p20"/>
          <p:cNvSpPr txBox="1">
            <a:spLocks noGrp="1"/>
          </p:cNvSpPr>
          <p:nvPr>
            <p:ph type="ctrTitle" idx="8"/>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182" name="Google Shape;1182;p20"/>
          <p:cNvSpPr/>
          <p:nvPr/>
        </p:nvSpPr>
        <p:spPr>
          <a:xfrm rot="3176794">
            <a:off x="7710596" y="4065984"/>
            <a:ext cx="2264986" cy="216574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1">
  <p:cSld name="BLANK_1_1_1_1_2">
    <p:spTree>
      <p:nvGrpSpPr>
        <p:cNvPr id="1" name="Shape 1183"/>
        <p:cNvGrpSpPr/>
        <p:nvPr/>
      </p:nvGrpSpPr>
      <p:grpSpPr>
        <a:xfrm>
          <a:off x="0" y="0"/>
          <a:ext cx="0" cy="0"/>
          <a:chOff x="0" y="0"/>
          <a:chExt cx="0" cy="0"/>
        </a:xfrm>
      </p:grpSpPr>
      <p:sp>
        <p:nvSpPr>
          <p:cNvPr id="1184" name="Google Shape;1184;p21"/>
          <p:cNvSpPr txBox="1">
            <a:spLocks noGrp="1"/>
          </p:cNvSpPr>
          <p:nvPr>
            <p:ph type="title"/>
          </p:nvPr>
        </p:nvSpPr>
        <p:spPr>
          <a:xfrm>
            <a:off x="1698617" y="1400049"/>
            <a:ext cx="2867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85" name="Google Shape;1185;p21"/>
          <p:cNvSpPr txBox="1">
            <a:spLocks noGrp="1"/>
          </p:cNvSpPr>
          <p:nvPr>
            <p:ph type="subTitle" idx="1"/>
          </p:nvPr>
        </p:nvSpPr>
        <p:spPr>
          <a:xfrm>
            <a:off x="1698617" y="2015470"/>
            <a:ext cx="2867100" cy="9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86" name="Google Shape;1186;p21"/>
          <p:cNvSpPr txBox="1">
            <a:spLocks noGrp="1"/>
          </p:cNvSpPr>
          <p:nvPr>
            <p:ph type="title" idx="2"/>
          </p:nvPr>
        </p:nvSpPr>
        <p:spPr>
          <a:xfrm flipH="1">
            <a:off x="4593236" y="1400049"/>
            <a:ext cx="28671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87" name="Google Shape;1187;p21"/>
          <p:cNvSpPr txBox="1">
            <a:spLocks noGrp="1"/>
          </p:cNvSpPr>
          <p:nvPr>
            <p:ph type="subTitle" idx="3"/>
          </p:nvPr>
        </p:nvSpPr>
        <p:spPr>
          <a:xfrm>
            <a:off x="4593236" y="2015470"/>
            <a:ext cx="2867100" cy="912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88" name="Google Shape;1188;p21"/>
          <p:cNvSpPr txBox="1">
            <a:spLocks noGrp="1"/>
          </p:cNvSpPr>
          <p:nvPr>
            <p:ph type="title" idx="4"/>
          </p:nvPr>
        </p:nvSpPr>
        <p:spPr>
          <a:xfrm>
            <a:off x="1698617" y="3004407"/>
            <a:ext cx="2867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89" name="Google Shape;1189;p21"/>
          <p:cNvSpPr txBox="1">
            <a:spLocks noGrp="1"/>
          </p:cNvSpPr>
          <p:nvPr>
            <p:ph type="subTitle" idx="5"/>
          </p:nvPr>
        </p:nvSpPr>
        <p:spPr>
          <a:xfrm>
            <a:off x="1698617" y="3619626"/>
            <a:ext cx="2867100" cy="9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90" name="Google Shape;1190;p21"/>
          <p:cNvSpPr txBox="1">
            <a:spLocks noGrp="1"/>
          </p:cNvSpPr>
          <p:nvPr>
            <p:ph type="title" idx="6"/>
          </p:nvPr>
        </p:nvSpPr>
        <p:spPr>
          <a:xfrm flipH="1">
            <a:off x="4593236" y="3004407"/>
            <a:ext cx="28671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91" name="Google Shape;1191;p21"/>
          <p:cNvSpPr txBox="1">
            <a:spLocks noGrp="1"/>
          </p:cNvSpPr>
          <p:nvPr>
            <p:ph type="subTitle" idx="7"/>
          </p:nvPr>
        </p:nvSpPr>
        <p:spPr>
          <a:xfrm>
            <a:off x="4593236" y="3619626"/>
            <a:ext cx="2867100" cy="912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192" name="Google Shape;1192;p21"/>
          <p:cNvPicPr preferRelativeResize="0"/>
          <p:nvPr/>
        </p:nvPicPr>
        <p:blipFill>
          <a:blip r:embed="rId2">
            <a:alphaModFix amt="47000"/>
          </a:blip>
          <a:stretch>
            <a:fillRect/>
          </a:stretch>
        </p:blipFill>
        <p:spPr>
          <a:xfrm rot="1331770">
            <a:off x="-1977764" y="3821949"/>
            <a:ext cx="2989902" cy="2468226"/>
          </a:xfrm>
          <a:prstGeom prst="rect">
            <a:avLst/>
          </a:prstGeom>
          <a:noFill/>
          <a:ln>
            <a:noFill/>
          </a:ln>
        </p:spPr>
      </p:pic>
      <p:grpSp>
        <p:nvGrpSpPr>
          <p:cNvPr id="1193" name="Google Shape;1193;p21"/>
          <p:cNvGrpSpPr/>
          <p:nvPr/>
        </p:nvGrpSpPr>
        <p:grpSpPr>
          <a:xfrm rot="-987768">
            <a:off x="-733895" y="3875634"/>
            <a:ext cx="1344359" cy="1995308"/>
            <a:chOff x="272875" y="1527563"/>
            <a:chExt cx="255950" cy="455000"/>
          </a:xfrm>
        </p:grpSpPr>
        <p:sp>
          <p:nvSpPr>
            <p:cNvPr id="1194" name="Google Shape;1194;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29" name="Google Shape;1229;p21"/>
          <p:cNvPicPr preferRelativeResize="0"/>
          <p:nvPr/>
        </p:nvPicPr>
        <p:blipFill>
          <a:blip r:embed="rId3">
            <a:alphaModFix amt="74000"/>
          </a:blip>
          <a:stretch>
            <a:fillRect/>
          </a:stretch>
        </p:blipFill>
        <p:spPr>
          <a:xfrm flipH="1">
            <a:off x="7809444" y="4139664"/>
            <a:ext cx="2894870" cy="2593321"/>
          </a:xfrm>
          <a:prstGeom prst="rect">
            <a:avLst/>
          </a:prstGeom>
          <a:noFill/>
          <a:ln>
            <a:noFill/>
          </a:ln>
        </p:spPr>
      </p:pic>
      <p:pic>
        <p:nvPicPr>
          <p:cNvPr id="1230" name="Google Shape;1230;p21"/>
          <p:cNvPicPr preferRelativeResize="0"/>
          <p:nvPr/>
        </p:nvPicPr>
        <p:blipFill>
          <a:blip r:embed="rId4">
            <a:alphaModFix amt="62000"/>
          </a:blip>
          <a:stretch>
            <a:fillRect/>
          </a:stretch>
        </p:blipFill>
        <p:spPr>
          <a:xfrm rot="9368145" flipH="1">
            <a:off x="-1509155" y="-1246007"/>
            <a:ext cx="2894870" cy="2593321"/>
          </a:xfrm>
          <a:prstGeom prst="rect">
            <a:avLst/>
          </a:prstGeom>
          <a:noFill/>
          <a:ln>
            <a:noFill/>
          </a:ln>
        </p:spPr>
      </p:pic>
      <p:grpSp>
        <p:nvGrpSpPr>
          <p:cNvPr id="1231" name="Google Shape;1231;p21"/>
          <p:cNvGrpSpPr/>
          <p:nvPr/>
        </p:nvGrpSpPr>
        <p:grpSpPr>
          <a:xfrm rot="5400065">
            <a:off x="8667137" y="-1129839"/>
            <a:ext cx="1344377" cy="1995312"/>
            <a:chOff x="272875" y="1527563"/>
            <a:chExt cx="255950" cy="455000"/>
          </a:xfrm>
        </p:grpSpPr>
        <p:sp>
          <p:nvSpPr>
            <p:cNvPr id="1232" name="Google Shape;1232;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67" name="Google Shape;1267;p21"/>
          <p:cNvPicPr preferRelativeResize="0"/>
          <p:nvPr/>
        </p:nvPicPr>
        <p:blipFill>
          <a:blip r:embed="rId2">
            <a:alphaModFix amt="47000"/>
          </a:blip>
          <a:stretch>
            <a:fillRect/>
          </a:stretch>
        </p:blipFill>
        <p:spPr>
          <a:xfrm rot="-10643014">
            <a:off x="7943421" y="-1509312"/>
            <a:ext cx="2989903" cy="2468227"/>
          </a:xfrm>
          <a:prstGeom prst="rect">
            <a:avLst/>
          </a:prstGeom>
          <a:noFill/>
          <a:ln>
            <a:noFill/>
          </a:ln>
        </p:spPr>
      </p:pic>
      <p:sp>
        <p:nvSpPr>
          <p:cNvPr id="1268" name="Google Shape;1268;p21"/>
          <p:cNvSpPr txBox="1">
            <a:spLocks noGrp="1"/>
          </p:cNvSpPr>
          <p:nvPr>
            <p:ph type="ctrTitle" idx="8"/>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269" name="Google Shape;1269;p21"/>
          <p:cNvSpPr/>
          <p:nvPr/>
        </p:nvSpPr>
        <p:spPr>
          <a:xfrm rot="-7373435">
            <a:off x="-1518218" y="3027895"/>
            <a:ext cx="2265005" cy="216576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5">
  <p:cSld name="BLANK_1_1_1_1_1">
    <p:spTree>
      <p:nvGrpSpPr>
        <p:cNvPr id="1" name="Shape 1360"/>
        <p:cNvGrpSpPr/>
        <p:nvPr/>
      </p:nvGrpSpPr>
      <p:grpSpPr>
        <a:xfrm>
          <a:off x="0" y="0"/>
          <a:ext cx="0" cy="0"/>
          <a:chOff x="0" y="0"/>
          <a:chExt cx="0" cy="0"/>
        </a:xfrm>
      </p:grpSpPr>
      <p:pic>
        <p:nvPicPr>
          <p:cNvPr id="1361" name="Google Shape;1361;p23"/>
          <p:cNvPicPr preferRelativeResize="0"/>
          <p:nvPr/>
        </p:nvPicPr>
        <p:blipFill>
          <a:blip r:embed="rId2">
            <a:alphaModFix amt="66000"/>
          </a:blip>
          <a:stretch>
            <a:fillRect/>
          </a:stretch>
        </p:blipFill>
        <p:spPr>
          <a:xfrm rot="-2343514" flipH="1">
            <a:off x="-1641553" y="-1719908"/>
            <a:ext cx="3297389" cy="2276638"/>
          </a:xfrm>
          <a:prstGeom prst="rect">
            <a:avLst/>
          </a:prstGeom>
          <a:noFill/>
          <a:ln>
            <a:noFill/>
          </a:ln>
        </p:spPr>
      </p:pic>
      <p:grpSp>
        <p:nvGrpSpPr>
          <p:cNvPr id="1362" name="Google Shape;1362;p23"/>
          <p:cNvGrpSpPr/>
          <p:nvPr/>
        </p:nvGrpSpPr>
        <p:grpSpPr>
          <a:xfrm rot="-8099954">
            <a:off x="-459577" y="-1021623"/>
            <a:ext cx="1344367" cy="1995327"/>
            <a:chOff x="272875" y="1527563"/>
            <a:chExt cx="255950" cy="455000"/>
          </a:xfrm>
        </p:grpSpPr>
        <p:sp>
          <p:nvSpPr>
            <p:cNvPr id="1363" name="Google Shape;1363;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98" name="Google Shape;1398;p23"/>
          <p:cNvPicPr preferRelativeResize="0"/>
          <p:nvPr/>
        </p:nvPicPr>
        <p:blipFill>
          <a:blip r:embed="rId3">
            <a:alphaModFix amt="74000"/>
          </a:blip>
          <a:stretch>
            <a:fillRect/>
          </a:stretch>
        </p:blipFill>
        <p:spPr>
          <a:xfrm rot="4990199" flipH="1">
            <a:off x="-1127360" y="4108621"/>
            <a:ext cx="2894870" cy="2593321"/>
          </a:xfrm>
          <a:prstGeom prst="rect">
            <a:avLst/>
          </a:prstGeom>
          <a:noFill/>
          <a:ln>
            <a:noFill/>
          </a:ln>
        </p:spPr>
      </p:pic>
      <p:pic>
        <p:nvPicPr>
          <p:cNvPr id="1399" name="Google Shape;1399;p23"/>
          <p:cNvPicPr preferRelativeResize="0"/>
          <p:nvPr/>
        </p:nvPicPr>
        <p:blipFill>
          <a:blip r:embed="rId4">
            <a:alphaModFix amt="74000"/>
          </a:blip>
          <a:stretch>
            <a:fillRect/>
          </a:stretch>
        </p:blipFill>
        <p:spPr>
          <a:xfrm rot="4990199" flipH="1">
            <a:off x="7307615" y="-922016"/>
            <a:ext cx="2894870" cy="2593321"/>
          </a:xfrm>
          <a:prstGeom prst="rect">
            <a:avLst/>
          </a:prstGeom>
          <a:noFill/>
          <a:ln>
            <a:noFill/>
          </a:ln>
        </p:spPr>
      </p:pic>
      <p:sp>
        <p:nvSpPr>
          <p:cNvPr id="1400" name="Google Shape;1400;p23"/>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401" name="Google Shape;1401;p23"/>
          <p:cNvSpPr/>
          <p:nvPr/>
        </p:nvSpPr>
        <p:spPr>
          <a:xfrm rot="231922" flipH="1">
            <a:off x="7473457" y="-6437207"/>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02" name="Google Shape;1402;p23"/>
          <p:cNvPicPr preferRelativeResize="0"/>
          <p:nvPr/>
        </p:nvPicPr>
        <p:blipFill>
          <a:blip r:embed="rId2">
            <a:alphaModFix amt="66000"/>
          </a:blip>
          <a:stretch>
            <a:fillRect/>
          </a:stretch>
        </p:blipFill>
        <p:spPr>
          <a:xfrm rot="-2343514" flipH="1">
            <a:off x="7272347" y="3430567"/>
            <a:ext cx="3297389" cy="2276638"/>
          </a:xfrm>
          <a:prstGeom prst="rect">
            <a:avLst/>
          </a:prstGeom>
          <a:noFill/>
          <a:ln>
            <a:noFill/>
          </a:ln>
        </p:spPr>
      </p:pic>
      <p:grpSp>
        <p:nvGrpSpPr>
          <p:cNvPr id="1403" name="Google Shape;1403;p23"/>
          <p:cNvGrpSpPr/>
          <p:nvPr/>
        </p:nvGrpSpPr>
        <p:grpSpPr>
          <a:xfrm rot="-8099954">
            <a:off x="8454323" y="4128852"/>
            <a:ext cx="1344367" cy="1995327"/>
            <a:chOff x="272875" y="1527563"/>
            <a:chExt cx="255950" cy="455000"/>
          </a:xfrm>
        </p:grpSpPr>
        <p:sp>
          <p:nvSpPr>
            <p:cNvPr id="1404" name="Google Shape;1404;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 and text">
  <p:cSld name="BLANK_1_1_1_1_1_1">
    <p:spTree>
      <p:nvGrpSpPr>
        <p:cNvPr id="1" name="Shape 1439"/>
        <p:cNvGrpSpPr/>
        <p:nvPr/>
      </p:nvGrpSpPr>
      <p:grpSpPr>
        <a:xfrm>
          <a:off x="0" y="0"/>
          <a:ext cx="0" cy="0"/>
          <a:chOff x="0" y="0"/>
          <a:chExt cx="0" cy="0"/>
        </a:xfrm>
      </p:grpSpPr>
      <p:sp>
        <p:nvSpPr>
          <p:cNvPr id="1440" name="Google Shape;1440;p24"/>
          <p:cNvSpPr txBox="1">
            <a:spLocks noGrp="1"/>
          </p:cNvSpPr>
          <p:nvPr>
            <p:ph type="title" hasCustomPrompt="1"/>
          </p:nvPr>
        </p:nvSpPr>
        <p:spPr>
          <a:xfrm>
            <a:off x="3040947" y="1992075"/>
            <a:ext cx="11358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41" name="Google Shape;1441;p24"/>
          <p:cNvSpPr txBox="1">
            <a:spLocks noGrp="1"/>
          </p:cNvSpPr>
          <p:nvPr>
            <p:ph type="subTitle" idx="1"/>
          </p:nvPr>
        </p:nvSpPr>
        <p:spPr>
          <a:xfrm>
            <a:off x="4570802" y="3295975"/>
            <a:ext cx="19134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Overpass Black"/>
                <a:ea typeface="Overpass Black"/>
                <a:cs typeface="Overpass Black"/>
                <a:sym typeface="Overpass Black"/>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42" name="Google Shape;1442;p24"/>
          <p:cNvSpPr txBox="1">
            <a:spLocks noGrp="1"/>
          </p:cNvSpPr>
          <p:nvPr>
            <p:ph type="title" idx="2" hasCustomPrompt="1"/>
          </p:nvPr>
        </p:nvSpPr>
        <p:spPr>
          <a:xfrm>
            <a:off x="4959602" y="1992075"/>
            <a:ext cx="11358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43" name="Google Shape;1443;p24"/>
          <p:cNvSpPr txBox="1">
            <a:spLocks noGrp="1"/>
          </p:cNvSpPr>
          <p:nvPr>
            <p:ph type="subTitle" idx="3"/>
          </p:nvPr>
        </p:nvSpPr>
        <p:spPr>
          <a:xfrm>
            <a:off x="2645697" y="3295975"/>
            <a:ext cx="19263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Overpass Black"/>
                <a:ea typeface="Overpass Black"/>
                <a:cs typeface="Overpass Black"/>
                <a:sym typeface="Overpass Black"/>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44" name="Google Shape;1444;p24"/>
          <p:cNvSpPr txBox="1">
            <a:spLocks noGrp="1"/>
          </p:cNvSpPr>
          <p:nvPr>
            <p:ph type="title" idx="4" hasCustomPrompt="1"/>
          </p:nvPr>
        </p:nvSpPr>
        <p:spPr>
          <a:xfrm>
            <a:off x="6926450" y="1992075"/>
            <a:ext cx="10830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45" name="Google Shape;1445;p24"/>
          <p:cNvSpPr txBox="1">
            <a:spLocks noGrp="1"/>
          </p:cNvSpPr>
          <p:nvPr>
            <p:ph type="subTitle" idx="5"/>
          </p:nvPr>
        </p:nvSpPr>
        <p:spPr>
          <a:xfrm>
            <a:off x="6507950" y="3295975"/>
            <a:ext cx="19200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Overpass Black"/>
                <a:ea typeface="Overpass Black"/>
                <a:cs typeface="Overpass Black"/>
                <a:sym typeface="Overpass Black"/>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46" name="Google Shape;1446;p24"/>
          <p:cNvSpPr txBox="1">
            <a:spLocks noGrp="1"/>
          </p:cNvSpPr>
          <p:nvPr>
            <p:ph type="title" idx="6" hasCustomPrompt="1"/>
          </p:nvPr>
        </p:nvSpPr>
        <p:spPr>
          <a:xfrm>
            <a:off x="1146160" y="1992075"/>
            <a:ext cx="10830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47" name="Google Shape;1447;p24"/>
          <p:cNvSpPr txBox="1">
            <a:spLocks noGrp="1"/>
          </p:cNvSpPr>
          <p:nvPr>
            <p:ph type="subTitle" idx="7"/>
          </p:nvPr>
        </p:nvSpPr>
        <p:spPr>
          <a:xfrm>
            <a:off x="724510" y="3295975"/>
            <a:ext cx="19263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Overpass Black"/>
                <a:ea typeface="Overpass Black"/>
                <a:cs typeface="Overpass Black"/>
                <a:sym typeface="Overpass Black"/>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48" name="Google Shape;1448;p24"/>
          <p:cNvSpPr txBox="1">
            <a:spLocks noGrp="1"/>
          </p:cNvSpPr>
          <p:nvPr>
            <p:ph type="subTitle" idx="8"/>
          </p:nvPr>
        </p:nvSpPr>
        <p:spPr>
          <a:xfrm>
            <a:off x="722260" y="3632696"/>
            <a:ext cx="1930800" cy="806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4"/>
          <p:cNvSpPr txBox="1">
            <a:spLocks noGrp="1"/>
          </p:cNvSpPr>
          <p:nvPr>
            <p:ph type="subTitle" idx="9"/>
          </p:nvPr>
        </p:nvSpPr>
        <p:spPr>
          <a:xfrm>
            <a:off x="2643447" y="3632696"/>
            <a:ext cx="1930800" cy="806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0" name="Google Shape;1450;p24"/>
          <p:cNvSpPr txBox="1">
            <a:spLocks noGrp="1"/>
          </p:cNvSpPr>
          <p:nvPr>
            <p:ph type="subTitle" idx="13"/>
          </p:nvPr>
        </p:nvSpPr>
        <p:spPr>
          <a:xfrm>
            <a:off x="4562102" y="3632696"/>
            <a:ext cx="1930800" cy="806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4"/>
          <p:cNvSpPr txBox="1">
            <a:spLocks noGrp="1"/>
          </p:cNvSpPr>
          <p:nvPr>
            <p:ph type="subTitle" idx="14"/>
          </p:nvPr>
        </p:nvSpPr>
        <p:spPr>
          <a:xfrm>
            <a:off x="6502550" y="3632700"/>
            <a:ext cx="1930800" cy="806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52" name="Google Shape;1452;p24"/>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1453" name="Google Shape;1453;p24"/>
          <p:cNvGrpSpPr/>
          <p:nvPr/>
        </p:nvGrpSpPr>
        <p:grpSpPr>
          <a:xfrm rot="-987768">
            <a:off x="7751817" y="-266278"/>
            <a:ext cx="1344359" cy="1995308"/>
            <a:chOff x="272875" y="1527563"/>
            <a:chExt cx="255950" cy="455000"/>
          </a:xfrm>
        </p:grpSpPr>
        <p:sp>
          <p:nvSpPr>
            <p:cNvPr id="1454" name="Google Shape;1454;p2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89" name="Google Shape;1489;p24"/>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1490" name="Google Shape;1490;p24"/>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491" name="Google Shape;1491;p24"/>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4"/>
          <p:cNvSpPr txBox="1">
            <a:spLocks noGrp="1"/>
          </p:cNvSpPr>
          <p:nvPr>
            <p:ph type="ctrTitle" idx="15"/>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1">
  <p:cSld name="CUSTOM_1">
    <p:spTree>
      <p:nvGrpSpPr>
        <p:cNvPr id="1" name="Shape 1493"/>
        <p:cNvGrpSpPr/>
        <p:nvPr/>
      </p:nvGrpSpPr>
      <p:grpSpPr>
        <a:xfrm>
          <a:off x="0" y="0"/>
          <a:ext cx="0" cy="0"/>
          <a:chOff x="0" y="0"/>
          <a:chExt cx="0" cy="0"/>
        </a:xfrm>
      </p:grpSpPr>
      <p:sp>
        <p:nvSpPr>
          <p:cNvPr id="1494" name="Google Shape;1494;p25"/>
          <p:cNvSpPr txBox="1">
            <a:spLocks noGrp="1"/>
          </p:cNvSpPr>
          <p:nvPr>
            <p:ph type="subTitle" idx="1"/>
          </p:nvPr>
        </p:nvSpPr>
        <p:spPr>
          <a:xfrm>
            <a:off x="671450" y="2555700"/>
            <a:ext cx="3566700" cy="1166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495" name="Google Shape;1495;p25"/>
          <p:cNvSpPr txBox="1">
            <a:spLocks noGrp="1"/>
          </p:cNvSpPr>
          <p:nvPr>
            <p:ph type="ctrTitle"/>
          </p:nvPr>
        </p:nvSpPr>
        <p:spPr>
          <a:xfrm>
            <a:off x="671450" y="1875052"/>
            <a:ext cx="2604300" cy="573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pic>
        <p:nvPicPr>
          <p:cNvPr id="1496" name="Google Shape;1496;p25"/>
          <p:cNvPicPr preferRelativeResize="0"/>
          <p:nvPr/>
        </p:nvPicPr>
        <p:blipFill>
          <a:blip r:embed="rId2">
            <a:alphaModFix amt="64000"/>
          </a:blip>
          <a:stretch>
            <a:fillRect/>
          </a:stretch>
        </p:blipFill>
        <p:spPr>
          <a:xfrm rot="5400000">
            <a:off x="6963311" y="-630813"/>
            <a:ext cx="3592176" cy="3021600"/>
          </a:xfrm>
          <a:prstGeom prst="rect">
            <a:avLst/>
          </a:prstGeom>
          <a:noFill/>
          <a:ln>
            <a:noFill/>
          </a:ln>
        </p:spPr>
      </p:pic>
      <p:pic>
        <p:nvPicPr>
          <p:cNvPr id="1497" name="Google Shape;1497;p25"/>
          <p:cNvPicPr preferRelativeResize="0"/>
          <p:nvPr/>
        </p:nvPicPr>
        <p:blipFill>
          <a:blip r:embed="rId3">
            <a:alphaModFix amt="66000"/>
          </a:blip>
          <a:stretch>
            <a:fillRect/>
          </a:stretch>
        </p:blipFill>
        <p:spPr>
          <a:xfrm rot="1326165" flipH="1">
            <a:off x="-191445" y="4128883"/>
            <a:ext cx="3297389" cy="2276634"/>
          </a:xfrm>
          <a:prstGeom prst="rect">
            <a:avLst/>
          </a:prstGeom>
          <a:noFill/>
          <a:ln>
            <a:noFill/>
          </a:ln>
        </p:spPr>
      </p:pic>
      <p:grpSp>
        <p:nvGrpSpPr>
          <p:cNvPr id="1498" name="Google Shape;1498;p25"/>
          <p:cNvGrpSpPr/>
          <p:nvPr/>
        </p:nvGrpSpPr>
        <p:grpSpPr>
          <a:xfrm rot="-2700000">
            <a:off x="8026513" y="-183341"/>
            <a:ext cx="1344349" cy="1995327"/>
            <a:chOff x="272875" y="1527563"/>
            <a:chExt cx="255950" cy="455000"/>
          </a:xfrm>
        </p:grpSpPr>
        <p:sp>
          <p:nvSpPr>
            <p:cNvPr id="1499" name="Google Shape;1499;p2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4" name="Google Shape;1534;p25"/>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35" name="Google Shape;1535;p25"/>
          <p:cNvPicPr preferRelativeResize="0"/>
          <p:nvPr/>
        </p:nvPicPr>
        <p:blipFill>
          <a:blip r:embed="rId4">
            <a:alphaModFix amt="74000"/>
          </a:blip>
          <a:stretch>
            <a:fillRect/>
          </a:stretch>
        </p:blipFill>
        <p:spPr>
          <a:xfrm rot="7675040">
            <a:off x="2669916" y="-1516164"/>
            <a:ext cx="2894877" cy="2593327"/>
          </a:xfrm>
          <a:prstGeom prst="rect">
            <a:avLst/>
          </a:prstGeom>
          <a:noFill/>
          <a:ln>
            <a:noFill/>
          </a:ln>
        </p:spPr>
      </p:pic>
      <p:pic>
        <p:nvPicPr>
          <p:cNvPr id="1536" name="Google Shape;1536;p25"/>
          <p:cNvPicPr preferRelativeResize="0"/>
          <p:nvPr/>
        </p:nvPicPr>
        <p:blipFill>
          <a:blip r:embed="rId5">
            <a:alphaModFix amt="74000"/>
          </a:blip>
          <a:stretch>
            <a:fillRect/>
          </a:stretch>
        </p:blipFill>
        <p:spPr>
          <a:xfrm rot="-9631575" flipH="1">
            <a:off x="-1503235" y="-1230424"/>
            <a:ext cx="2894874" cy="259332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1537"/>
        <p:cNvGrpSpPr/>
        <p:nvPr/>
      </p:nvGrpSpPr>
      <p:grpSpPr>
        <a:xfrm>
          <a:off x="0" y="0"/>
          <a:ext cx="0" cy="0"/>
          <a:chOff x="0" y="0"/>
          <a:chExt cx="0" cy="0"/>
        </a:xfrm>
      </p:grpSpPr>
      <p:sp>
        <p:nvSpPr>
          <p:cNvPr id="1538" name="Google Shape;1538;p26"/>
          <p:cNvSpPr txBox="1">
            <a:spLocks noGrp="1"/>
          </p:cNvSpPr>
          <p:nvPr>
            <p:ph type="subTitle" idx="1"/>
          </p:nvPr>
        </p:nvSpPr>
        <p:spPr>
          <a:xfrm>
            <a:off x="544025" y="3120381"/>
            <a:ext cx="2286000" cy="47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Overpass Black"/>
                <a:ea typeface="Overpass Black"/>
                <a:cs typeface="Overpass Black"/>
                <a:sym typeface="Overpass Black"/>
              </a:defRPr>
            </a:lvl1pPr>
            <a:lvl2pPr lvl="1" algn="ctr" rtl="0">
              <a:lnSpc>
                <a:spcPct val="100000"/>
              </a:lnSpc>
              <a:spcBef>
                <a:spcPts val="0"/>
              </a:spcBef>
              <a:spcAft>
                <a:spcPts val="0"/>
              </a:spcAft>
              <a:buNone/>
              <a:defRPr sz="1600">
                <a:latin typeface="Overpass Black"/>
                <a:ea typeface="Overpass Black"/>
                <a:cs typeface="Overpass Black"/>
                <a:sym typeface="Overpass Black"/>
              </a:defRPr>
            </a:lvl2pPr>
            <a:lvl3pPr lvl="2" algn="ctr" rtl="0">
              <a:lnSpc>
                <a:spcPct val="100000"/>
              </a:lnSpc>
              <a:spcBef>
                <a:spcPts val="0"/>
              </a:spcBef>
              <a:spcAft>
                <a:spcPts val="0"/>
              </a:spcAft>
              <a:buNone/>
              <a:defRPr sz="1600">
                <a:latin typeface="Overpass Black"/>
                <a:ea typeface="Overpass Black"/>
                <a:cs typeface="Overpass Black"/>
                <a:sym typeface="Overpass Black"/>
              </a:defRPr>
            </a:lvl3pPr>
            <a:lvl4pPr lvl="3" algn="ctr" rtl="0">
              <a:lnSpc>
                <a:spcPct val="100000"/>
              </a:lnSpc>
              <a:spcBef>
                <a:spcPts val="0"/>
              </a:spcBef>
              <a:spcAft>
                <a:spcPts val="0"/>
              </a:spcAft>
              <a:buNone/>
              <a:defRPr sz="1600">
                <a:latin typeface="Overpass Black"/>
                <a:ea typeface="Overpass Black"/>
                <a:cs typeface="Overpass Black"/>
                <a:sym typeface="Overpass Black"/>
              </a:defRPr>
            </a:lvl4pPr>
            <a:lvl5pPr lvl="4" algn="ctr" rtl="0">
              <a:lnSpc>
                <a:spcPct val="100000"/>
              </a:lnSpc>
              <a:spcBef>
                <a:spcPts val="0"/>
              </a:spcBef>
              <a:spcAft>
                <a:spcPts val="0"/>
              </a:spcAft>
              <a:buNone/>
              <a:defRPr sz="1600">
                <a:latin typeface="Overpass Black"/>
                <a:ea typeface="Overpass Black"/>
                <a:cs typeface="Overpass Black"/>
                <a:sym typeface="Overpass Black"/>
              </a:defRPr>
            </a:lvl5pPr>
            <a:lvl6pPr lvl="5" algn="ctr" rtl="0">
              <a:lnSpc>
                <a:spcPct val="100000"/>
              </a:lnSpc>
              <a:spcBef>
                <a:spcPts val="0"/>
              </a:spcBef>
              <a:spcAft>
                <a:spcPts val="0"/>
              </a:spcAft>
              <a:buNone/>
              <a:defRPr sz="1600">
                <a:latin typeface="Overpass Black"/>
                <a:ea typeface="Overpass Black"/>
                <a:cs typeface="Overpass Black"/>
                <a:sym typeface="Overpass Black"/>
              </a:defRPr>
            </a:lvl6pPr>
            <a:lvl7pPr lvl="6" algn="ctr" rtl="0">
              <a:lnSpc>
                <a:spcPct val="100000"/>
              </a:lnSpc>
              <a:spcBef>
                <a:spcPts val="0"/>
              </a:spcBef>
              <a:spcAft>
                <a:spcPts val="0"/>
              </a:spcAft>
              <a:buNone/>
              <a:defRPr sz="1600">
                <a:latin typeface="Overpass Black"/>
                <a:ea typeface="Overpass Black"/>
                <a:cs typeface="Overpass Black"/>
                <a:sym typeface="Overpass Black"/>
              </a:defRPr>
            </a:lvl7pPr>
            <a:lvl8pPr lvl="7" algn="ctr" rtl="0">
              <a:lnSpc>
                <a:spcPct val="100000"/>
              </a:lnSpc>
              <a:spcBef>
                <a:spcPts val="0"/>
              </a:spcBef>
              <a:spcAft>
                <a:spcPts val="0"/>
              </a:spcAft>
              <a:buNone/>
              <a:defRPr sz="1600">
                <a:latin typeface="Overpass Black"/>
                <a:ea typeface="Overpass Black"/>
                <a:cs typeface="Overpass Black"/>
                <a:sym typeface="Overpass Black"/>
              </a:defRPr>
            </a:lvl8pPr>
            <a:lvl9pPr lvl="8" algn="ctr" rtl="0">
              <a:lnSpc>
                <a:spcPct val="100000"/>
              </a:lnSpc>
              <a:spcBef>
                <a:spcPts val="0"/>
              </a:spcBef>
              <a:spcAft>
                <a:spcPts val="0"/>
              </a:spcAft>
              <a:buNone/>
              <a:defRPr sz="1600">
                <a:latin typeface="Overpass Black"/>
                <a:ea typeface="Overpass Black"/>
                <a:cs typeface="Overpass Black"/>
                <a:sym typeface="Overpass Black"/>
              </a:defRPr>
            </a:lvl9pPr>
          </a:lstStyle>
          <a:p>
            <a:endParaRPr/>
          </a:p>
        </p:txBody>
      </p:sp>
      <p:sp>
        <p:nvSpPr>
          <p:cNvPr id="1539" name="Google Shape;1539;p26"/>
          <p:cNvSpPr txBox="1">
            <a:spLocks noGrp="1"/>
          </p:cNvSpPr>
          <p:nvPr>
            <p:ph type="subTitle" idx="2"/>
          </p:nvPr>
        </p:nvSpPr>
        <p:spPr>
          <a:xfrm>
            <a:off x="544025" y="3429595"/>
            <a:ext cx="2286000" cy="84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0" name="Google Shape;1540;p26"/>
          <p:cNvSpPr txBox="1">
            <a:spLocks noGrp="1"/>
          </p:cNvSpPr>
          <p:nvPr>
            <p:ph type="subTitle" idx="3"/>
          </p:nvPr>
        </p:nvSpPr>
        <p:spPr>
          <a:xfrm>
            <a:off x="3147280" y="3120381"/>
            <a:ext cx="2467500" cy="47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Overpass Black"/>
                <a:ea typeface="Overpass Black"/>
                <a:cs typeface="Overpass Black"/>
                <a:sym typeface="Overpass Black"/>
              </a:defRPr>
            </a:lvl1pPr>
            <a:lvl2pPr lvl="1" algn="ctr" rtl="0">
              <a:lnSpc>
                <a:spcPct val="100000"/>
              </a:lnSpc>
              <a:spcBef>
                <a:spcPts val="0"/>
              </a:spcBef>
              <a:spcAft>
                <a:spcPts val="0"/>
              </a:spcAft>
              <a:buNone/>
              <a:defRPr sz="1600">
                <a:latin typeface="Overpass Black"/>
                <a:ea typeface="Overpass Black"/>
                <a:cs typeface="Overpass Black"/>
                <a:sym typeface="Overpass Black"/>
              </a:defRPr>
            </a:lvl2pPr>
            <a:lvl3pPr lvl="2" algn="ctr" rtl="0">
              <a:lnSpc>
                <a:spcPct val="100000"/>
              </a:lnSpc>
              <a:spcBef>
                <a:spcPts val="0"/>
              </a:spcBef>
              <a:spcAft>
                <a:spcPts val="0"/>
              </a:spcAft>
              <a:buNone/>
              <a:defRPr sz="1600">
                <a:latin typeface="Overpass Black"/>
                <a:ea typeface="Overpass Black"/>
                <a:cs typeface="Overpass Black"/>
                <a:sym typeface="Overpass Black"/>
              </a:defRPr>
            </a:lvl3pPr>
            <a:lvl4pPr lvl="3" algn="ctr" rtl="0">
              <a:lnSpc>
                <a:spcPct val="100000"/>
              </a:lnSpc>
              <a:spcBef>
                <a:spcPts val="0"/>
              </a:spcBef>
              <a:spcAft>
                <a:spcPts val="0"/>
              </a:spcAft>
              <a:buNone/>
              <a:defRPr sz="1600">
                <a:latin typeface="Overpass Black"/>
                <a:ea typeface="Overpass Black"/>
                <a:cs typeface="Overpass Black"/>
                <a:sym typeface="Overpass Black"/>
              </a:defRPr>
            </a:lvl4pPr>
            <a:lvl5pPr lvl="4" algn="ctr" rtl="0">
              <a:lnSpc>
                <a:spcPct val="100000"/>
              </a:lnSpc>
              <a:spcBef>
                <a:spcPts val="0"/>
              </a:spcBef>
              <a:spcAft>
                <a:spcPts val="0"/>
              </a:spcAft>
              <a:buNone/>
              <a:defRPr sz="1600">
                <a:latin typeface="Overpass Black"/>
                <a:ea typeface="Overpass Black"/>
                <a:cs typeface="Overpass Black"/>
                <a:sym typeface="Overpass Black"/>
              </a:defRPr>
            </a:lvl5pPr>
            <a:lvl6pPr lvl="5" algn="ctr" rtl="0">
              <a:lnSpc>
                <a:spcPct val="100000"/>
              </a:lnSpc>
              <a:spcBef>
                <a:spcPts val="0"/>
              </a:spcBef>
              <a:spcAft>
                <a:spcPts val="0"/>
              </a:spcAft>
              <a:buNone/>
              <a:defRPr sz="1600">
                <a:latin typeface="Overpass Black"/>
                <a:ea typeface="Overpass Black"/>
                <a:cs typeface="Overpass Black"/>
                <a:sym typeface="Overpass Black"/>
              </a:defRPr>
            </a:lvl6pPr>
            <a:lvl7pPr lvl="6" algn="ctr" rtl="0">
              <a:lnSpc>
                <a:spcPct val="100000"/>
              </a:lnSpc>
              <a:spcBef>
                <a:spcPts val="0"/>
              </a:spcBef>
              <a:spcAft>
                <a:spcPts val="0"/>
              </a:spcAft>
              <a:buNone/>
              <a:defRPr sz="1600">
                <a:latin typeface="Overpass Black"/>
                <a:ea typeface="Overpass Black"/>
                <a:cs typeface="Overpass Black"/>
                <a:sym typeface="Overpass Black"/>
              </a:defRPr>
            </a:lvl7pPr>
            <a:lvl8pPr lvl="7" algn="ctr" rtl="0">
              <a:lnSpc>
                <a:spcPct val="100000"/>
              </a:lnSpc>
              <a:spcBef>
                <a:spcPts val="0"/>
              </a:spcBef>
              <a:spcAft>
                <a:spcPts val="0"/>
              </a:spcAft>
              <a:buNone/>
              <a:defRPr sz="1600">
                <a:latin typeface="Overpass Black"/>
                <a:ea typeface="Overpass Black"/>
                <a:cs typeface="Overpass Black"/>
                <a:sym typeface="Overpass Black"/>
              </a:defRPr>
            </a:lvl8pPr>
            <a:lvl9pPr lvl="8" algn="ctr" rtl="0">
              <a:lnSpc>
                <a:spcPct val="100000"/>
              </a:lnSpc>
              <a:spcBef>
                <a:spcPts val="0"/>
              </a:spcBef>
              <a:spcAft>
                <a:spcPts val="0"/>
              </a:spcAft>
              <a:buNone/>
              <a:defRPr sz="1600">
                <a:latin typeface="Overpass Black"/>
                <a:ea typeface="Overpass Black"/>
                <a:cs typeface="Overpass Black"/>
                <a:sym typeface="Overpass Black"/>
              </a:defRPr>
            </a:lvl9pPr>
          </a:lstStyle>
          <a:p>
            <a:endParaRPr/>
          </a:p>
        </p:txBody>
      </p:sp>
      <p:sp>
        <p:nvSpPr>
          <p:cNvPr id="1541" name="Google Shape;1541;p26"/>
          <p:cNvSpPr txBox="1">
            <a:spLocks noGrp="1"/>
          </p:cNvSpPr>
          <p:nvPr>
            <p:ph type="subTitle" idx="4"/>
          </p:nvPr>
        </p:nvSpPr>
        <p:spPr>
          <a:xfrm>
            <a:off x="3238030" y="3429595"/>
            <a:ext cx="2286000" cy="84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2" name="Google Shape;1542;p26"/>
          <p:cNvSpPr txBox="1">
            <a:spLocks noGrp="1"/>
          </p:cNvSpPr>
          <p:nvPr>
            <p:ph type="subTitle" idx="5"/>
          </p:nvPr>
        </p:nvSpPr>
        <p:spPr>
          <a:xfrm>
            <a:off x="5784651" y="3120381"/>
            <a:ext cx="2467500" cy="47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Overpass Black"/>
                <a:ea typeface="Overpass Black"/>
                <a:cs typeface="Overpass Black"/>
                <a:sym typeface="Overpass Black"/>
              </a:defRPr>
            </a:lvl1pPr>
            <a:lvl2pPr lvl="1" algn="ctr" rtl="0">
              <a:lnSpc>
                <a:spcPct val="100000"/>
              </a:lnSpc>
              <a:spcBef>
                <a:spcPts val="0"/>
              </a:spcBef>
              <a:spcAft>
                <a:spcPts val="0"/>
              </a:spcAft>
              <a:buNone/>
              <a:defRPr sz="1600">
                <a:latin typeface="Overpass Black"/>
                <a:ea typeface="Overpass Black"/>
                <a:cs typeface="Overpass Black"/>
                <a:sym typeface="Overpass Black"/>
              </a:defRPr>
            </a:lvl2pPr>
            <a:lvl3pPr lvl="2" algn="ctr" rtl="0">
              <a:lnSpc>
                <a:spcPct val="100000"/>
              </a:lnSpc>
              <a:spcBef>
                <a:spcPts val="0"/>
              </a:spcBef>
              <a:spcAft>
                <a:spcPts val="0"/>
              </a:spcAft>
              <a:buNone/>
              <a:defRPr sz="1600">
                <a:latin typeface="Overpass Black"/>
                <a:ea typeface="Overpass Black"/>
                <a:cs typeface="Overpass Black"/>
                <a:sym typeface="Overpass Black"/>
              </a:defRPr>
            </a:lvl3pPr>
            <a:lvl4pPr lvl="3" algn="ctr" rtl="0">
              <a:lnSpc>
                <a:spcPct val="100000"/>
              </a:lnSpc>
              <a:spcBef>
                <a:spcPts val="0"/>
              </a:spcBef>
              <a:spcAft>
                <a:spcPts val="0"/>
              </a:spcAft>
              <a:buNone/>
              <a:defRPr sz="1600">
                <a:latin typeface="Overpass Black"/>
                <a:ea typeface="Overpass Black"/>
                <a:cs typeface="Overpass Black"/>
                <a:sym typeface="Overpass Black"/>
              </a:defRPr>
            </a:lvl4pPr>
            <a:lvl5pPr lvl="4" algn="ctr" rtl="0">
              <a:lnSpc>
                <a:spcPct val="100000"/>
              </a:lnSpc>
              <a:spcBef>
                <a:spcPts val="0"/>
              </a:spcBef>
              <a:spcAft>
                <a:spcPts val="0"/>
              </a:spcAft>
              <a:buNone/>
              <a:defRPr sz="1600">
                <a:latin typeface="Overpass Black"/>
                <a:ea typeface="Overpass Black"/>
                <a:cs typeface="Overpass Black"/>
                <a:sym typeface="Overpass Black"/>
              </a:defRPr>
            </a:lvl5pPr>
            <a:lvl6pPr lvl="5" algn="ctr" rtl="0">
              <a:lnSpc>
                <a:spcPct val="100000"/>
              </a:lnSpc>
              <a:spcBef>
                <a:spcPts val="0"/>
              </a:spcBef>
              <a:spcAft>
                <a:spcPts val="0"/>
              </a:spcAft>
              <a:buNone/>
              <a:defRPr sz="1600">
                <a:latin typeface="Overpass Black"/>
                <a:ea typeface="Overpass Black"/>
                <a:cs typeface="Overpass Black"/>
                <a:sym typeface="Overpass Black"/>
              </a:defRPr>
            </a:lvl6pPr>
            <a:lvl7pPr lvl="6" algn="ctr" rtl="0">
              <a:lnSpc>
                <a:spcPct val="100000"/>
              </a:lnSpc>
              <a:spcBef>
                <a:spcPts val="0"/>
              </a:spcBef>
              <a:spcAft>
                <a:spcPts val="0"/>
              </a:spcAft>
              <a:buNone/>
              <a:defRPr sz="1600">
                <a:latin typeface="Overpass Black"/>
                <a:ea typeface="Overpass Black"/>
                <a:cs typeface="Overpass Black"/>
                <a:sym typeface="Overpass Black"/>
              </a:defRPr>
            </a:lvl7pPr>
            <a:lvl8pPr lvl="7" algn="ctr" rtl="0">
              <a:lnSpc>
                <a:spcPct val="100000"/>
              </a:lnSpc>
              <a:spcBef>
                <a:spcPts val="0"/>
              </a:spcBef>
              <a:spcAft>
                <a:spcPts val="0"/>
              </a:spcAft>
              <a:buNone/>
              <a:defRPr sz="1600">
                <a:latin typeface="Overpass Black"/>
                <a:ea typeface="Overpass Black"/>
                <a:cs typeface="Overpass Black"/>
                <a:sym typeface="Overpass Black"/>
              </a:defRPr>
            </a:lvl8pPr>
            <a:lvl9pPr lvl="8" algn="ctr" rtl="0">
              <a:lnSpc>
                <a:spcPct val="100000"/>
              </a:lnSpc>
              <a:spcBef>
                <a:spcPts val="0"/>
              </a:spcBef>
              <a:spcAft>
                <a:spcPts val="0"/>
              </a:spcAft>
              <a:buNone/>
              <a:defRPr sz="1600">
                <a:latin typeface="Overpass Black"/>
                <a:ea typeface="Overpass Black"/>
                <a:cs typeface="Overpass Black"/>
                <a:sym typeface="Overpass Black"/>
              </a:defRPr>
            </a:lvl9pPr>
          </a:lstStyle>
          <a:p>
            <a:endParaRPr/>
          </a:p>
        </p:txBody>
      </p:sp>
      <p:sp>
        <p:nvSpPr>
          <p:cNvPr id="1543" name="Google Shape;1543;p26"/>
          <p:cNvSpPr txBox="1">
            <a:spLocks noGrp="1"/>
          </p:cNvSpPr>
          <p:nvPr>
            <p:ph type="subTitle" idx="6"/>
          </p:nvPr>
        </p:nvSpPr>
        <p:spPr>
          <a:xfrm>
            <a:off x="5875400" y="3429595"/>
            <a:ext cx="2286000" cy="84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4" name="Google Shape;1544;p26"/>
          <p:cNvSpPr txBox="1">
            <a:spLocks noGrp="1"/>
          </p:cNvSpPr>
          <p:nvPr>
            <p:ph type="title" hasCustomPrompt="1"/>
          </p:nvPr>
        </p:nvSpPr>
        <p:spPr>
          <a:xfrm>
            <a:off x="3450130" y="2341726"/>
            <a:ext cx="1861800" cy="54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3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545" name="Google Shape;1545;p26"/>
          <p:cNvSpPr txBox="1">
            <a:spLocks noGrp="1"/>
          </p:cNvSpPr>
          <p:nvPr>
            <p:ph type="title" idx="7" hasCustomPrompt="1"/>
          </p:nvPr>
        </p:nvSpPr>
        <p:spPr>
          <a:xfrm>
            <a:off x="6087501" y="2341726"/>
            <a:ext cx="1861800" cy="54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3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546" name="Google Shape;1546;p26"/>
          <p:cNvSpPr txBox="1">
            <a:spLocks noGrp="1"/>
          </p:cNvSpPr>
          <p:nvPr>
            <p:ph type="title" idx="8" hasCustomPrompt="1"/>
          </p:nvPr>
        </p:nvSpPr>
        <p:spPr>
          <a:xfrm>
            <a:off x="756125" y="2341726"/>
            <a:ext cx="1861800" cy="54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3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pic>
        <p:nvPicPr>
          <p:cNvPr id="1547" name="Google Shape;1547;p26"/>
          <p:cNvPicPr preferRelativeResize="0"/>
          <p:nvPr/>
        </p:nvPicPr>
        <p:blipFill>
          <a:blip r:embed="rId2">
            <a:alphaModFix amt="66000"/>
          </a:blip>
          <a:stretch>
            <a:fillRect/>
          </a:stretch>
        </p:blipFill>
        <p:spPr>
          <a:xfrm rot="-2343514" flipH="1">
            <a:off x="-1641553" y="-1719908"/>
            <a:ext cx="3297389" cy="2276638"/>
          </a:xfrm>
          <a:prstGeom prst="rect">
            <a:avLst/>
          </a:prstGeom>
          <a:noFill/>
          <a:ln>
            <a:noFill/>
          </a:ln>
        </p:spPr>
      </p:pic>
      <p:grpSp>
        <p:nvGrpSpPr>
          <p:cNvPr id="1548" name="Google Shape;1548;p26"/>
          <p:cNvGrpSpPr/>
          <p:nvPr/>
        </p:nvGrpSpPr>
        <p:grpSpPr>
          <a:xfrm rot="-8099954">
            <a:off x="-459577" y="-1021623"/>
            <a:ext cx="1344367" cy="1995327"/>
            <a:chOff x="272875" y="1527563"/>
            <a:chExt cx="255950" cy="455000"/>
          </a:xfrm>
        </p:grpSpPr>
        <p:sp>
          <p:nvSpPr>
            <p:cNvPr id="1549" name="Google Shape;1549;p2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84" name="Google Shape;1584;p26"/>
          <p:cNvPicPr preferRelativeResize="0"/>
          <p:nvPr/>
        </p:nvPicPr>
        <p:blipFill>
          <a:blip r:embed="rId3">
            <a:alphaModFix amt="74000"/>
          </a:blip>
          <a:stretch>
            <a:fillRect/>
          </a:stretch>
        </p:blipFill>
        <p:spPr>
          <a:xfrm rot="4990199" flipH="1">
            <a:off x="-1127360" y="4108621"/>
            <a:ext cx="2894870" cy="2593321"/>
          </a:xfrm>
          <a:prstGeom prst="rect">
            <a:avLst/>
          </a:prstGeom>
          <a:noFill/>
          <a:ln>
            <a:noFill/>
          </a:ln>
        </p:spPr>
      </p:pic>
      <p:pic>
        <p:nvPicPr>
          <p:cNvPr id="1585" name="Google Shape;1585;p26"/>
          <p:cNvPicPr preferRelativeResize="0"/>
          <p:nvPr/>
        </p:nvPicPr>
        <p:blipFill>
          <a:blip r:embed="rId4">
            <a:alphaModFix amt="74000"/>
          </a:blip>
          <a:stretch>
            <a:fillRect/>
          </a:stretch>
        </p:blipFill>
        <p:spPr>
          <a:xfrm rot="4990199" flipH="1">
            <a:off x="7307615" y="-922016"/>
            <a:ext cx="2894870" cy="2593321"/>
          </a:xfrm>
          <a:prstGeom prst="rect">
            <a:avLst/>
          </a:prstGeom>
          <a:noFill/>
          <a:ln>
            <a:noFill/>
          </a:ln>
        </p:spPr>
      </p:pic>
      <p:sp>
        <p:nvSpPr>
          <p:cNvPr id="1586" name="Google Shape;1586;p26"/>
          <p:cNvSpPr txBox="1">
            <a:spLocks noGrp="1"/>
          </p:cNvSpPr>
          <p:nvPr>
            <p:ph type="ctrTitle" idx="9"/>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587" name="Google Shape;1587;p26"/>
          <p:cNvSpPr/>
          <p:nvPr/>
        </p:nvSpPr>
        <p:spPr>
          <a:xfrm rot="-2136675">
            <a:off x="7291512" y="4066884"/>
            <a:ext cx="2264977" cy="216573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1">
  <p:cSld name="CUSTOM_4_1">
    <p:spTree>
      <p:nvGrpSpPr>
        <p:cNvPr id="1" name="Shape 1668"/>
        <p:cNvGrpSpPr/>
        <p:nvPr/>
      </p:nvGrpSpPr>
      <p:grpSpPr>
        <a:xfrm>
          <a:off x="0" y="0"/>
          <a:ext cx="0" cy="0"/>
          <a:chOff x="0" y="0"/>
          <a:chExt cx="0" cy="0"/>
        </a:xfrm>
      </p:grpSpPr>
      <p:pic>
        <p:nvPicPr>
          <p:cNvPr id="1669" name="Google Shape;1669;p28"/>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1670" name="Google Shape;1670;p28"/>
          <p:cNvGrpSpPr/>
          <p:nvPr/>
        </p:nvGrpSpPr>
        <p:grpSpPr>
          <a:xfrm rot="-987768">
            <a:off x="7751817" y="-266278"/>
            <a:ext cx="1344359" cy="1995308"/>
            <a:chOff x="272875" y="1527563"/>
            <a:chExt cx="255950" cy="455000"/>
          </a:xfrm>
        </p:grpSpPr>
        <p:sp>
          <p:nvSpPr>
            <p:cNvPr id="1671" name="Google Shape;1671;p2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06" name="Google Shape;1706;p28"/>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1707" name="Google Shape;1707;p28"/>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708" name="Google Shape;1708;p28"/>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8"/>
          <p:cNvSpPr txBox="1">
            <a:spLocks noGrp="1"/>
          </p:cNvSpPr>
          <p:nvPr>
            <p:ph type="title"/>
          </p:nvPr>
        </p:nvSpPr>
        <p:spPr>
          <a:xfrm>
            <a:off x="732375" y="1637495"/>
            <a:ext cx="38397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10" name="Google Shape;1710;p28"/>
          <p:cNvSpPr txBox="1">
            <a:spLocks noGrp="1"/>
          </p:cNvSpPr>
          <p:nvPr>
            <p:ph type="subTitle" idx="1"/>
          </p:nvPr>
        </p:nvSpPr>
        <p:spPr>
          <a:xfrm>
            <a:off x="475175" y="2194825"/>
            <a:ext cx="4096800" cy="2490300"/>
          </a:xfrm>
          <a:prstGeom prst="rect">
            <a:avLst/>
          </a:prstGeom>
        </p:spPr>
        <p:txBody>
          <a:bodyPr spcFirstLastPara="1" wrap="square" lIns="91425" tIns="91425" rIns="91425" bIns="91425" anchor="t" anchorCtr="0">
            <a:noAutofit/>
          </a:bodyPr>
          <a:lstStyle>
            <a:lvl1pPr marR="50800" lvl="0" rtl="0">
              <a:lnSpc>
                <a:spcPct val="100000"/>
              </a:lnSpc>
              <a:spcBef>
                <a:spcPts val="0"/>
              </a:spcBef>
              <a:spcAft>
                <a:spcPts val="0"/>
              </a:spcAft>
              <a:buClr>
                <a:schemeClr val="lt2"/>
              </a:buClr>
              <a:buSzPts val="1400"/>
              <a:buChar char="●"/>
              <a:defRPr sz="1200"/>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1711" name="Google Shape;1711;p28"/>
          <p:cNvSpPr txBox="1">
            <a:spLocks noGrp="1"/>
          </p:cNvSpPr>
          <p:nvPr>
            <p:ph type="title" idx="2"/>
          </p:nvPr>
        </p:nvSpPr>
        <p:spPr>
          <a:xfrm>
            <a:off x="4578150" y="1637495"/>
            <a:ext cx="38397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12" name="Google Shape;1712;p28"/>
          <p:cNvSpPr txBox="1">
            <a:spLocks noGrp="1"/>
          </p:cNvSpPr>
          <p:nvPr>
            <p:ph type="subTitle" idx="3"/>
          </p:nvPr>
        </p:nvSpPr>
        <p:spPr>
          <a:xfrm>
            <a:off x="4578150" y="2194825"/>
            <a:ext cx="4096800" cy="249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sz="1200"/>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1713" name="Google Shape;1713;p28"/>
          <p:cNvSpPr txBox="1">
            <a:spLocks noGrp="1"/>
          </p:cNvSpPr>
          <p:nvPr>
            <p:ph type="ctrTitle" idx="4"/>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5">
    <p:spTree>
      <p:nvGrpSpPr>
        <p:cNvPr id="1" name="Shape 1839"/>
        <p:cNvGrpSpPr/>
        <p:nvPr/>
      </p:nvGrpSpPr>
      <p:grpSpPr>
        <a:xfrm>
          <a:off x="0" y="0"/>
          <a:ext cx="0" cy="0"/>
          <a:chOff x="0" y="0"/>
          <a:chExt cx="0" cy="0"/>
        </a:xfrm>
      </p:grpSpPr>
      <p:pic>
        <p:nvPicPr>
          <p:cNvPr id="1840" name="Google Shape;1840;p31"/>
          <p:cNvPicPr preferRelativeResize="0"/>
          <p:nvPr/>
        </p:nvPicPr>
        <p:blipFill>
          <a:blip r:embed="rId2">
            <a:alphaModFix amt="76000"/>
          </a:blip>
          <a:stretch>
            <a:fillRect/>
          </a:stretch>
        </p:blipFill>
        <p:spPr>
          <a:xfrm rot="2453973">
            <a:off x="1248590" y="2532214"/>
            <a:ext cx="4232748" cy="1576274"/>
          </a:xfrm>
          <a:prstGeom prst="rect">
            <a:avLst/>
          </a:prstGeom>
          <a:noFill/>
          <a:ln>
            <a:noFill/>
          </a:ln>
        </p:spPr>
      </p:pic>
      <p:pic>
        <p:nvPicPr>
          <p:cNvPr id="1841" name="Google Shape;1841;p31"/>
          <p:cNvPicPr preferRelativeResize="0"/>
          <p:nvPr/>
        </p:nvPicPr>
        <p:blipFill>
          <a:blip r:embed="rId2">
            <a:alphaModFix amt="76000"/>
          </a:blip>
          <a:stretch>
            <a:fillRect/>
          </a:stretch>
        </p:blipFill>
        <p:spPr>
          <a:xfrm rot="2453973">
            <a:off x="-1738310" y="4081814"/>
            <a:ext cx="4232748" cy="1576274"/>
          </a:xfrm>
          <a:prstGeom prst="rect">
            <a:avLst/>
          </a:prstGeom>
          <a:noFill/>
          <a:ln>
            <a:noFill/>
          </a:ln>
        </p:spPr>
      </p:pic>
      <p:pic>
        <p:nvPicPr>
          <p:cNvPr id="1842" name="Google Shape;1842;p31"/>
          <p:cNvPicPr preferRelativeResize="0"/>
          <p:nvPr/>
        </p:nvPicPr>
        <p:blipFill>
          <a:blip r:embed="rId3">
            <a:alphaModFix amt="76000"/>
          </a:blip>
          <a:stretch>
            <a:fillRect/>
          </a:stretch>
        </p:blipFill>
        <p:spPr>
          <a:xfrm rot="2453973">
            <a:off x="6716115" y="-248136"/>
            <a:ext cx="4232748" cy="1576274"/>
          </a:xfrm>
          <a:prstGeom prst="rect">
            <a:avLst/>
          </a:prstGeom>
          <a:noFill/>
          <a:ln>
            <a:noFill/>
          </a:ln>
        </p:spPr>
      </p:pic>
      <p:pic>
        <p:nvPicPr>
          <p:cNvPr id="1843" name="Google Shape;1843;p31"/>
          <p:cNvPicPr preferRelativeResize="0"/>
          <p:nvPr/>
        </p:nvPicPr>
        <p:blipFill>
          <a:blip r:embed="rId4">
            <a:alphaModFix amt="47000"/>
          </a:blip>
          <a:stretch>
            <a:fillRect/>
          </a:stretch>
        </p:blipFill>
        <p:spPr>
          <a:xfrm rot="10800000">
            <a:off x="1630988" y="143888"/>
            <a:ext cx="5882026" cy="4855727"/>
          </a:xfrm>
          <a:prstGeom prst="rect">
            <a:avLst/>
          </a:prstGeom>
          <a:noFill/>
          <a:ln>
            <a:noFill/>
          </a:ln>
        </p:spPr>
      </p:pic>
      <p:grpSp>
        <p:nvGrpSpPr>
          <p:cNvPr id="1844" name="Google Shape;1844;p31"/>
          <p:cNvGrpSpPr/>
          <p:nvPr/>
        </p:nvGrpSpPr>
        <p:grpSpPr>
          <a:xfrm rot="-2700000">
            <a:off x="167955" y="3080962"/>
            <a:ext cx="1344349" cy="2469678"/>
            <a:chOff x="272875" y="1419395"/>
            <a:chExt cx="255950" cy="563168"/>
          </a:xfrm>
        </p:grpSpPr>
        <p:sp>
          <p:nvSpPr>
            <p:cNvPr id="1845" name="Google Shape;1845;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0" name="Google Shape;1880;p31"/>
          <p:cNvGrpSpPr/>
          <p:nvPr/>
        </p:nvGrpSpPr>
        <p:grpSpPr>
          <a:xfrm rot="-2700000">
            <a:off x="8026513" y="-183341"/>
            <a:ext cx="1344349" cy="1995327"/>
            <a:chOff x="272875" y="1527563"/>
            <a:chExt cx="255950" cy="455000"/>
          </a:xfrm>
        </p:grpSpPr>
        <p:sp>
          <p:nvSpPr>
            <p:cNvPr id="1881" name="Google Shape;1881;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6" name="Google Shape;1916;p31"/>
          <p:cNvSpPr/>
          <p:nvPr/>
        </p:nvSpPr>
        <p:spPr>
          <a:xfrm>
            <a:off x="5570568" y="-2413037"/>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5_1">
    <p:spTree>
      <p:nvGrpSpPr>
        <p:cNvPr id="1" name="Shape 1917"/>
        <p:cNvGrpSpPr/>
        <p:nvPr/>
      </p:nvGrpSpPr>
      <p:grpSpPr>
        <a:xfrm>
          <a:off x="0" y="0"/>
          <a:ext cx="0" cy="0"/>
          <a:chOff x="0" y="0"/>
          <a:chExt cx="0" cy="0"/>
        </a:xfrm>
      </p:grpSpPr>
      <p:pic>
        <p:nvPicPr>
          <p:cNvPr id="1918" name="Google Shape;1918;p32"/>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1919" name="Google Shape;1919;p32"/>
          <p:cNvGrpSpPr/>
          <p:nvPr/>
        </p:nvGrpSpPr>
        <p:grpSpPr>
          <a:xfrm rot="-987768">
            <a:off x="7751817" y="-266278"/>
            <a:ext cx="1344359" cy="1995308"/>
            <a:chOff x="272875" y="1527563"/>
            <a:chExt cx="255950" cy="455000"/>
          </a:xfrm>
        </p:grpSpPr>
        <p:sp>
          <p:nvSpPr>
            <p:cNvPr id="1920" name="Google Shape;1920;p3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55" name="Google Shape;1955;p32"/>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1956" name="Google Shape;1956;p32"/>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957" name="Google Shape;1957;p32"/>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CUSTOM_5_1_1">
    <p:spTree>
      <p:nvGrpSpPr>
        <p:cNvPr id="1" name="Shape 1958"/>
        <p:cNvGrpSpPr/>
        <p:nvPr/>
      </p:nvGrpSpPr>
      <p:grpSpPr>
        <a:xfrm>
          <a:off x="0" y="0"/>
          <a:ext cx="0" cy="0"/>
          <a:chOff x="0" y="0"/>
          <a:chExt cx="0" cy="0"/>
        </a:xfrm>
      </p:grpSpPr>
      <p:pic>
        <p:nvPicPr>
          <p:cNvPr id="1959" name="Google Shape;1959;p33"/>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1960" name="Google Shape;1960;p33"/>
          <p:cNvGrpSpPr/>
          <p:nvPr/>
        </p:nvGrpSpPr>
        <p:grpSpPr>
          <a:xfrm rot="-8099954">
            <a:off x="15431" y="-572435"/>
            <a:ext cx="1344367" cy="1995327"/>
            <a:chOff x="272875" y="1527563"/>
            <a:chExt cx="255950" cy="455000"/>
          </a:xfrm>
        </p:grpSpPr>
        <p:sp>
          <p:nvSpPr>
            <p:cNvPr id="1961" name="Google Shape;1961;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96" name="Google Shape;1996;p33"/>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1997" name="Google Shape;1997;p33"/>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1998" name="Google Shape;1998;p33"/>
          <p:cNvGrpSpPr/>
          <p:nvPr/>
        </p:nvGrpSpPr>
        <p:grpSpPr>
          <a:xfrm flipH="1">
            <a:off x="-624375" y="3487614"/>
            <a:ext cx="1344377" cy="2469659"/>
            <a:chOff x="272875" y="1419395"/>
            <a:chExt cx="255950" cy="563168"/>
          </a:xfrm>
        </p:grpSpPr>
        <p:sp>
          <p:nvSpPr>
            <p:cNvPr id="1999" name="Google Shape;1999;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8"/>
        <p:cNvGrpSpPr/>
        <p:nvPr/>
      </p:nvGrpSpPr>
      <p:grpSpPr>
        <a:xfrm>
          <a:off x="0" y="0"/>
          <a:ext cx="0" cy="0"/>
          <a:chOff x="0" y="0"/>
          <a:chExt cx="0" cy="0"/>
        </a:xfrm>
      </p:grpSpPr>
      <p:sp>
        <p:nvSpPr>
          <p:cNvPr id="169" name="Google Shape;169;p4"/>
          <p:cNvSpPr txBox="1">
            <a:spLocks noGrp="1"/>
          </p:cNvSpPr>
          <p:nvPr>
            <p:ph type="body" idx="1"/>
          </p:nvPr>
        </p:nvSpPr>
        <p:spPr>
          <a:xfrm>
            <a:off x="720000" y="1055850"/>
            <a:ext cx="7704000" cy="3513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1"/>
              </a:buClr>
              <a:buSzPts val="1400"/>
              <a:buChar char="●"/>
              <a:defRPr sz="1200">
                <a:solidFill>
                  <a:srgbClr val="434343"/>
                </a:solidFill>
              </a:defRPr>
            </a:lvl1pPr>
            <a:lvl2pPr marL="914400" lvl="1" indent="-317500" rtl="0">
              <a:lnSpc>
                <a:spcPct val="100000"/>
              </a:lnSpc>
              <a:spcBef>
                <a:spcPts val="1600"/>
              </a:spcBef>
              <a:spcAft>
                <a:spcPts val="0"/>
              </a:spcAft>
              <a:buClr>
                <a:srgbClr val="434343"/>
              </a:buClr>
              <a:buSzPts val="1400"/>
              <a:buChar char="○"/>
              <a:defRPr>
                <a:solidFill>
                  <a:srgbClr val="434343"/>
                </a:solidFill>
              </a:defRPr>
            </a:lvl2pPr>
            <a:lvl3pPr marL="1371600" lvl="2" indent="-317500" rtl="0">
              <a:lnSpc>
                <a:spcPct val="100000"/>
              </a:lnSpc>
              <a:spcBef>
                <a:spcPts val="1600"/>
              </a:spcBef>
              <a:spcAft>
                <a:spcPts val="0"/>
              </a:spcAft>
              <a:buClr>
                <a:srgbClr val="434343"/>
              </a:buClr>
              <a:buSzPts val="1400"/>
              <a:buChar char="■"/>
              <a:defRPr>
                <a:solidFill>
                  <a:srgbClr val="434343"/>
                </a:solidFill>
              </a:defRPr>
            </a:lvl3pPr>
            <a:lvl4pPr marL="1828800" lvl="3" indent="-317500" rtl="0">
              <a:lnSpc>
                <a:spcPct val="100000"/>
              </a:lnSpc>
              <a:spcBef>
                <a:spcPts val="1600"/>
              </a:spcBef>
              <a:spcAft>
                <a:spcPts val="0"/>
              </a:spcAft>
              <a:buClr>
                <a:srgbClr val="434343"/>
              </a:buClr>
              <a:buSzPts val="1400"/>
              <a:buChar char="●"/>
              <a:defRPr>
                <a:solidFill>
                  <a:srgbClr val="434343"/>
                </a:solidFill>
              </a:defRPr>
            </a:lvl4pPr>
            <a:lvl5pPr marL="2286000" lvl="4" indent="-317500" rtl="0">
              <a:lnSpc>
                <a:spcPct val="100000"/>
              </a:lnSpc>
              <a:spcBef>
                <a:spcPts val="1600"/>
              </a:spcBef>
              <a:spcAft>
                <a:spcPts val="0"/>
              </a:spcAft>
              <a:buClr>
                <a:srgbClr val="434343"/>
              </a:buClr>
              <a:buSzPts val="1400"/>
              <a:buChar char="○"/>
              <a:defRPr>
                <a:solidFill>
                  <a:srgbClr val="434343"/>
                </a:solidFill>
              </a:defRPr>
            </a:lvl5pPr>
            <a:lvl6pPr marL="2743200" lvl="5" indent="-317500" rtl="0">
              <a:lnSpc>
                <a:spcPct val="100000"/>
              </a:lnSpc>
              <a:spcBef>
                <a:spcPts val="1600"/>
              </a:spcBef>
              <a:spcAft>
                <a:spcPts val="0"/>
              </a:spcAft>
              <a:buClr>
                <a:srgbClr val="434343"/>
              </a:buClr>
              <a:buSzPts val="1400"/>
              <a:buChar char="■"/>
              <a:defRPr>
                <a:solidFill>
                  <a:srgbClr val="434343"/>
                </a:solidFill>
              </a:defRPr>
            </a:lvl6pPr>
            <a:lvl7pPr marL="3200400" lvl="6" indent="-317500" rtl="0">
              <a:lnSpc>
                <a:spcPct val="100000"/>
              </a:lnSpc>
              <a:spcBef>
                <a:spcPts val="1600"/>
              </a:spcBef>
              <a:spcAft>
                <a:spcPts val="0"/>
              </a:spcAft>
              <a:buClr>
                <a:srgbClr val="434343"/>
              </a:buClr>
              <a:buSzPts val="1400"/>
              <a:buChar char="●"/>
              <a:defRPr>
                <a:solidFill>
                  <a:srgbClr val="434343"/>
                </a:solidFill>
              </a:defRPr>
            </a:lvl7pPr>
            <a:lvl8pPr marL="3657600" lvl="7" indent="-317500" rtl="0">
              <a:lnSpc>
                <a:spcPct val="100000"/>
              </a:lnSpc>
              <a:spcBef>
                <a:spcPts val="1600"/>
              </a:spcBef>
              <a:spcAft>
                <a:spcPts val="0"/>
              </a:spcAft>
              <a:buClr>
                <a:srgbClr val="434343"/>
              </a:buClr>
              <a:buSzPts val="1400"/>
              <a:buChar char="○"/>
              <a:defRPr>
                <a:solidFill>
                  <a:srgbClr val="434343"/>
                </a:solidFill>
              </a:defRPr>
            </a:lvl8pPr>
            <a:lvl9pPr marL="4114800" lvl="8" indent="-317500" rtl="0">
              <a:lnSpc>
                <a:spcPct val="100000"/>
              </a:lnSpc>
              <a:spcBef>
                <a:spcPts val="1600"/>
              </a:spcBef>
              <a:spcAft>
                <a:spcPts val="1600"/>
              </a:spcAft>
              <a:buClr>
                <a:srgbClr val="434343"/>
              </a:buClr>
              <a:buSzPts val="1400"/>
              <a:buChar char="■"/>
              <a:defRPr>
                <a:solidFill>
                  <a:srgbClr val="434343"/>
                </a:solidFill>
              </a:defRPr>
            </a:lvl9pPr>
          </a:lstStyle>
          <a:p>
            <a:endParaRPr/>
          </a:p>
        </p:txBody>
      </p:sp>
      <p:pic>
        <p:nvPicPr>
          <p:cNvPr id="170" name="Google Shape;170;p4"/>
          <p:cNvPicPr preferRelativeResize="0"/>
          <p:nvPr/>
        </p:nvPicPr>
        <p:blipFill>
          <a:blip r:embed="rId2">
            <a:alphaModFix amt="66000"/>
          </a:blip>
          <a:stretch>
            <a:fillRect/>
          </a:stretch>
        </p:blipFill>
        <p:spPr>
          <a:xfrm rot="1326165" flipH="1">
            <a:off x="7658780" y="-1091242"/>
            <a:ext cx="3297389" cy="2276634"/>
          </a:xfrm>
          <a:prstGeom prst="rect">
            <a:avLst/>
          </a:prstGeom>
          <a:noFill/>
          <a:ln>
            <a:noFill/>
          </a:ln>
        </p:spPr>
      </p:pic>
      <p:pic>
        <p:nvPicPr>
          <p:cNvPr id="171" name="Google Shape;171;p4"/>
          <p:cNvPicPr preferRelativeResize="0"/>
          <p:nvPr/>
        </p:nvPicPr>
        <p:blipFill>
          <a:blip r:embed="rId3">
            <a:alphaModFix amt="67000"/>
          </a:blip>
          <a:stretch>
            <a:fillRect/>
          </a:stretch>
        </p:blipFill>
        <p:spPr>
          <a:xfrm rot="5400000" flipH="1">
            <a:off x="7116014" y="-515250"/>
            <a:ext cx="2894875" cy="2593326"/>
          </a:xfrm>
          <a:prstGeom prst="rect">
            <a:avLst/>
          </a:prstGeom>
          <a:noFill/>
          <a:ln>
            <a:noFill/>
          </a:ln>
        </p:spPr>
      </p:pic>
      <p:pic>
        <p:nvPicPr>
          <p:cNvPr id="172" name="Google Shape;172;p4"/>
          <p:cNvPicPr preferRelativeResize="0"/>
          <p:nvPr/>
        </p:nvPicPr>
        <p:blipFill>
          <a:blip r:embed="rId2">
            <a:alphaModFix amt="66000"/>
          </a:blip>
          <a:stretch>
            <a:fillRect/>
          </a:stretch>
        </p:blipFill>
        <p:spPr>
          <a:xfrm rot="5547182" flipH="1">
            <a:off x="-1959645" y="2413033"/>
            <a:ext cx="3297391" cy="2276632"/>
          </a:xfrm>
          <a:prstGeom prst="rect">
            <a:avLst/>
          </a:prstGeom>
          <a:noFill/>
          <a:ln>
            <a:noFill/>
          </a:ln>
        </p:spPr>
      </p:pic>
      <p:pic>
        <p:nvPicPr>
          <p:cNvPr id="173" name="Google Shape;173;p4"/>
          <p:cNvPicPr preferRelativeResize="0"/>
          <p:nvPr/>
        </p:nvPicPr>
        <p:blipFill>
          <a:blip r:embed="rId4">
            <a:alphaModFix amt="82000"/>
          </a:blip>
          <a:stretch>
            <a:fillRect/>
          </a:stretch>
        </p:blipFill>
        <p:spPr>
          <a:xfrm rot="7617396">
            <a:off x="7156577" y="3425249"/>
            <a:ext cx="3632874" cy="2999026"/>
          </a:xfrm>
          <a:prstGeom prst="rect">
            <a:avLst/>
          </a:prstGeom>
          <a:noFill/>
          <a:ln>
            <a:noFill/>
          </a:ln>
        </p:spPr>
      </p:pic>
      <p:grpSp>
        <p:nvGrpSpPr>
          <p:cNvPr id="174" name="Google Shape;174;p4"/>
          <p:cNvGrpSpPr/>
          <p:nvPr/>
        </p:nvGrpSpPr>
        <p:grpSpPr>
          <a:xfrm>
            <a:off x="-624370" y="1649584"/>
            <a:ext cx="1344377" cy="1995312"/>
            <a:chOff x="272875" y="1527563"/>
            <a:chExt cx="255950" cy="455000"/>
          </a:xfrm>
        </p:grpSpPr>
        <p:sp>
          <p:nvSpPr>
            <p:cNvPr id="175" name="Google Shape;175;p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0" name="Google Shape;210;p4"/>
          <p:cNvSpPr/>
          <p:nvPr/>
        </p:nvSpPr>
        <p:spPr>
          <a:xfrm rot="2491995">
            <a:off x="8061861" y="3895420"/>
            <a:ext cx="2265111" cy="2165862"/>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CUSTOM_5_1_1_1">
    <p:spTree>
      <p:nvGrpSpPr>
        <p:cNvPr id="1" name="Shape 2034"/>
        <p:cNvGrpSpPr/>
        <p:nvPr/>
      </p:nvGrpSpPr>
      <p:grpSpPr>
        <a:xfrm>
          <a:off x="0" y="0"/>
          <a:ext cx="0" cy="0"/>
          <a:chOff x="0" y="0"/>
          <a:chExt cx="0" cy="0"/>
        </a:xfrm>
      </p:grpSpPr>
      <p:pic>
        <p:nvPicPr>
          <p:cNvPr id="2035" name="Google Shape;2035;p34"/>
          <p:cNvPicPr preferRelativeResize="0"/>
          <p:nvPr/>
        </p:nvPicPr>
        <p:blipFill>
          <a:blip r:embed="rId2">
            <a:alphaModFix amt="64000"/>
          </a:blip>
          <a:stretch>
            <a:fillRect/>
          </a:stretch>
        </p:blipFill>
        <p:spPr>
          <a:xfrm rot="5400000">
            <a:off x="6963311" y="-630813"/>
            <a:ext cx="3592176" cy="3021600"/>
          </a:xfrm>
          <a:prstGeom prst="rect">
            <a:avLst/>
          </a:prstGeom>
          <a:noFill/>
          <a:ln>
            <a:noFill/>
          </a:ln>
        </p:spPr>
      </p:pic>
      <p:pic>
        <p:nvPicPr>
          <p:cNvPr id="2036" name="Google Shape;2036;p34"/>
          <p:cNvPicPr preferRelativeResize="0"/>
          <p:nvPr/>
        </p:nvPicPr>
        <p:blipFill>
          <a:blip r:embed="rId3">
            <a:alphaModFix amt="66000"/>
          </a:blip>
          <a:stretch>
            <a:fillRect/>
          </a:stretch>
        </p:blipFill>
        <p:spPr>
          <a:xfrm rot="1326165" flipH="1">
            <a:off x="-191445" y="4128883"/>
            <a:ext cx="3297389" cy="2276634"/>
          </a:xfrm>
          <a:prstGeom prst="rect">
            <a:avLst/>
          </a:prstGeom>
          <a:noFill/>
          <a:ln>
            <a:noFill/>
          </a:ln>
        </p:spPr>
      </p:pic>
      <p:grpSp>
        <p:nvGrpSpPr>
          <p:cNvPr id="2037" name="Google Shape;2037;p34"/>
          <p:cNvGrpSpPr/>
          <p:nvPr/>
        </p:nvGrpSpPr>
        <p:grpSpPr>
          <a:xfrm rot="-2700000">
            <a:off x="8026513" y="-183341"/>
            <a:ext cx="1344349" cy="1995327"/>
            <a:chOff x="272875" y="1527563"/>
            <a:chExt cx="255950" cy="455000"/>
          </a:xfrm>
        </p:grpSpPr>
        <p:sp>
          <p:nvSpPr>
            <p:cNvPr id="2038" name="Google Shape;2038;p3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3" name="Google Shape;2073;p34"/>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74" name="Google Shape;2074;p34"/>
          <p:cNvPicPr preferRelativeResize="0"/>
          <p:nvPr/>
        </p:nvPicPr>
        <p:blipFill>
          <a:blip r:embed="rId4">
            <a:alphaModFix amt="74000"/>
          </a:blip>
          <a:stretch>
            <a:fillRect/>
          </a:stretch>
        </p:blipFill>
        <p:spPr>
          <a:xfrm rot="7675040">
            <a:off x="2669916" y="-1516164"/>
            <a:ext cx="2894877" cy="2593327"/>
          </a:xfrm>
          <a:prstGeom prst="rect">
            <a:avLst/>
          </a:prstGeom>
          <a:noFill/>
          <a:ln>
            <a:noFill/>
          </a:ln>
        </p:spPr>
      </p:pic>
      <p:pic>
        <p:nvPicPr>
          <p:cNvPr id="2075" name="Google Shape;2075;p34"/>
          <p:cNvPicPr preferRelativeResize="0"/>
          <p:nvPr/>
        </p:nvPicPr>
        <p:blipFill>
          <a:blip r:embed="rId5">
            <a:alphaModFix amt="74000"/>
          </a:blip>
          <a:stretch>
            <a:fillRect/>
          </a:stretch>
        </p:blipFill>
        <p:spPr>
          <a:xfrm rot="-9631575" flipH="1">
            <a:off x="-1503235" y="-1230424"/>
            <a:ext cx="2894874" cy="2593324"/>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4">
  <p:cSld name="CUSTOM_4_1_1_2">
    <p:spTree>
      <p:nvGrpSpPr>
        <p:cNvPr id="1" name="Shape 2076"/>
        <p:cNvGrpSpPr/>
        <p:nvPr/>
      </p:nvGrpSpPr>
      <p:grpSpPr>
        <a:xfrm>
          <a:off x="0" y="0"/>
          <a:ext cx="0" cy="0"/>
          <a:chOff x="0" y="0"/>
          <a:chExt cx="0" cy="0"/>
        </a:xfrm>
      </p:grpSpPr>
      <p:pic>
        <p:nvPicPr>
          <p:cNvPr id="2077" name="Google Shape;2077;p35"/>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2078" name="Google Shape;2078;p35"/>
          <p:cNvGrpSpPr/>
          <p:nvPr/>
        </p:nvGrpSpPr>
        <p:grpSpPr>
          <a:xfrm rot="-987768">
            <a:off x="7751817" y="-266278"/>
            <a:ext cx="1344359" cy="1995308"/>
            <a:chOff x="272875" y="1527563"/>
            <a:chExt cx="255950" cy="455000"/>
          </a:xfrm>
        </p:grpSpPr>
        <p:sp>
          <p:nvSpPr>
            <p:cNvPr id="2079" name="Google Shape;2079;p3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14" name="Google Shape;2114;p35"/>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2115" name="Google Shape;2115;p35"/>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2116" name="Google Shape;2116;p35"/>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59"/>
        <p:cNvGrpSpPr/>
        <p:nvPr/>
      </p:nvGrpSpPr>
      <p:grpSpPr>
        <a:xfrm>
          <a:off x="0" y="0"/>
          <a:ext cx="0" cy="0"/>
          <a:chOff x="0" y="0"/>
          <a:chExt cx="0" cy="0"/>
        </a:xfrm>
      </p:grpSpPr>
      <p:pic>
        <p:nvPicPr>
          <p:cNvPr id="460" name="Google Shape;460;p8"/>
          <p:cNvPicPr preferRelativeResize="0"/>
          <p:nvPr/>
        </p:nvPicPr>
        <p:blipFill>
          <a:blip r:embed="rId2">
            <a:alphaModFix amt="74000"/>
          </a:blip>
          <a:stretch>
            <a:fillRect/>
          </a:stretch>
        </p:blipFill>
        <p:spPr>
          <a:xfrm rot="-10162003" flipH="1">
            <a:off x="301118" y="56641"/>
            <a:ext cx="2894871" cy="2593322"/>
          </a:xfrm>
          <a:prstGeom prst="rect">
            <a:avLst/>
          </a:prstGeom>
          <a:noFill/>
          <a:ln>
            <a:noFill/>
          </a:ln>
        </p:spPr>
      </p:pic>
      <p:pic>
        <p:nvPicPr>
          <p:cNvPr id="461" name="Google Shape;461;p8"/>
          <p:cNvPicPr preferRelativeResize="0"/>
          <p:nvPr/>
        </p:nvPicPr>
        <p:blipFill>
          <a:blip r:embed="rId3">
            <a:alphaModFix amt="33000"/>
          </a:blip>
          <a:stretch>
            <a:fillRect/>
          </a:stretch>
        </p:blipFill>
        <p:spPr>
          <a:xfrm rot="10800000" flipH="1">
            <a:off x="2309117" y="4"/>
            <a:ext cx="6114874" cy="5143500"/>
          </a:xfrm>
          <a:prstGeom prst="rect">
            <a:avLst/>
          </a:prstGeom>
          <a:noFill/>
          <a:ln>
            <a:noFill/>
          </a:ln>
        </p:spPr>
      </p:pic>
      <p:pic>
        <p:nvPicPr>
          <p:cNvPr id="462" name="Google Shape;462;p8"/>
          <p:cNvPicPr preferRelativeResize="0"/>
          <p:nvPr/>
        </p:nvPicPr>
        <p:blipFill>
          <a:blip r:embed="rId4">
            <a:alphaModFix amt="58000"/>
          </a:blip>
          <a:stretch>
            <a:fillRect/>
          </a:stretch>
        </p:blipFill>
        <p:spPr>
          <a:xfrm rot="-8962532">
            <a:off x="7553885" y="2352524"/>
            <a:ext cx="1462806" cy="3509154"/>
          </a:xfrm>
          <a:prstGeom prst="rect">
            <a:avLst/>
          </a:prstGeom>
          <a:noFill/>
          <a:ln>
            <a:noFill/>
          </a:ln>
        </p:spPr>
      </p:pic>
      <p:pic>
        <p:nvPicPr>
          <p:cNvPr id="463" name="Google Shape;463;p8"/>
          <p:cNvPicPr preferRelativeResize="0"/>
          <p:nvPr/>
        </p:nvPicPr>
        <p:blipFill>
          <a:blip r:embed="rId5">
            <a:alphaModFix amt="62000"/>
          </a:blip>
          <a:stretch>
            <a:fillRect/>
          </a:stretch>
        </p:blipFill>
        <p:spPr>
          <a:xfrm rot="-10162003" flipH="1">
            <a:off x="-1091107" y="-1133759"/>
            <a:ext cx="2894871" cy="2593322"/>
          </a:xfrm>
          <a:prstGeom prst="rect">
            <a:avLst/>
          </a:prstGeom>
          <a:noFill/>
          <a:ln>
            <a:noFill/>
          </a:ln>
        </p:spPr>
      </p:pic>
      <p:sp>
        <p:nvSpPr>
          <p:cNvPr id="464" name="Google Shape;464;p8"/>
          <p:cNvSpPr/>
          <p:nvPr/>
        </p:nvSpPr>
        <p:spPr>
          <a:xfrm rot="-6681487">
            <a:off x="8044372" y="2590906"/>
            <a:ext cx="2265023" cy="2165778"/>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5" name="Google Shape;465;p8"/>
          <p:cNvGrpSpPr/>
          <p:nvPr/>
        </p:nvGrpSpPr>
        <p:grpSpPr>
          <a:xfrm rot="8100046">
            <a:off x="-12030" y="3450661"/>
            <a:ext cx="1344367" cy="1995327"/>
            <a:chOff x="272875" y="1527563"/>
            <a:chExt cx="255950" cy="455000"/>
          </a:xfrm>
        </p:grpSpPr>
        <p:sp>
          <p:nvSpPr>
            <p:cNvPr id="466" name="Google Shape;466;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p8"/>
          <p:cNvGrpSpPr/>
          <p:nvPr/>
        </p:nvGrpSpPr>
        <p:grpSpPr>
          <a:xfrm rot="-987768">
            <a:off x="7751817" y="-266278"/>
            <a:ext cx="1344359" cy="1995308"/>
            <a:chOff x="272875" y="1527563"/>
            <a:chExt cx="255950" cy="455000"/>
          </a:xfrm>
        </p:grpSpPr>
        <p:sp>
          <p:nvSpPr>
            <p:cNvPr id="502" name="Google Shape;502;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37" name="Google Shape;537;p8"/>
          <p:cNvPicPr preferRelativeResize="0"/>
          <p:nvPr/>
        </p:nvPicPr>
        <p:blipFill>
          <a:blip r:embed="rId6">
            <a:alphaModFix amt="62000"/>
          </a:blip>
          <a:stretch>
            <a:fillRect/>
          </a:stretch>
        </p:blipFill>
        <p:spPr>
          <a:xfrm rot="5400000">
            <a:off x="1054424" y="-334421"/>
            <a:ext cx="4474637" cy="5143502"/>
          </a:xfrm>
          <a:prstGeom prst="rect">
            <a:avLst/>
          </a:prstGeom>
          <a:noFill/>
          <a:ln>
            <a:noFill/>
          </a:ln>
        </p:spPr>
      </p:pic>
      <p:sp>
        <p:nvSpPr>
          <p:cNvPr id="538" name="Google Shape;538;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39" name="Google Shape;539;p8"/>
          <p:cNvSpPr/>
          <p:nvPr/>
        </p:nvSpPr>
        <p:spPr>
          <a:xfrm rot="231922" flipH="1">
            <a:off x="-1189243" y="-3465582"/>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95403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40"/>
        <p:cNvGrpSpPr/>
        <p:nvPr/>
      </p:nvGrpSpPr>
      <p:grpSpPr>
        <a:xfrm>
          <a:off x="0" y="0"/>
          <a:ext cx="0" cy="0"/>
          <a:chOff x="0" y="0"/>
          <a:chExt cx="0" cy="0"/>
        </a:xfrm>
      </p:grpSpPr>
      <p:sp>
        <p:nvSpPr>
          <p:cNvPr id="541" name="Google Shape;541;p9"/>
          <p:cNvSpPr txBox="1">
            <a:spLocks noGrp="1"/>
          </p:cNvSpPr>
          <p:nvPr>
            <p:ph type="subTitle" idx="1"/>
          </p:nvPr>
        </p:nvSpPr>
        <p:spPr>
          <a:xfrm flipH="1">
            <a:off x="5047900" y="2607067"/>
            <a:ext cx="3367800" cy="1063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42" name="Google Shape;542;p9"/>
          <p:cNvSpPr txBox="1">
            <a:spLocks noGrp="1"/>
          </p:cNvSpPr>
          <p:nvPr>
            <p:ph type="ctrTitle"/>
          </p:nvPr>
        </p:nvSpPr>
        <p:spPr>
          <a:xfrm flipH="1">
            <a:off x="4571900" y="1697799"/>
            <a:ext cx="3860400" cy="934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pic>
        <p:nvPicPr>
          <p:cNvPr id="543" name="Google Shape;543;p9"/>
          <p:cNvPicPr preferRelativeResize="0"/>
          <p:nvPr/>
        </p:nvPicPr>
        <p:blipFill>
          <a:blip r:embed="rId2">
            <a:alphaModFix amt="82000"/>
          </a:blip>
          <a:stretch>
            <a:fillRect/>
          </a:stretch>
        </p:blipFill>
        <p:spPr>
          <a:xfrm>
            <a:off x="6498000" y="3581373"/>
            <a:ext cx="3440400" cy="2840126"/>
          </a:xfrm>
          <a:prstGeom prst="rect">
            <a:avLst/>
          </a:prstGeom>
          <a:noFill/>
          <a:ln>
            <a:noFill/>
          </a:ln>
        </p:spPr>
      </p:pic>
      <p:sp>
        <p:nvSpPr>
          <p:cNvPr id="544" name="Google Shape;544;p9"/>
          <p:cNvSpPr/>
          <p:nvPr/>
        </p:nvSpPr>
        <p:spPr>
          <a:xfrm rot="-2569776">
            <a:off x="7774946" y="-1017900"/>
            <a:ext cx="2265043" cy="216579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5" name="Google Shape;545;p9"/>
          <p:cNvGrpSpPr/>
          <p:nvPr/>
        </p:nvGrpSpPr>
        <p:grpSpPr>
          <a:xfrm rot="-6629356">
            <a:off x="7495291" y="3526103"/>
            <a:ext cx="1344346" cy="2469672"/>
            <a:chOff x="272875" y="1419395"/>
            <a:chExt cx="255950" cy="563168"/>
          </a:xfrm>
        </p:grpSpPr>
        <p:sp>
          <p:nvSpPr>
            <p:cNvPr id="546" name="Google Shape;546;p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81" name="Google Shape;581;p9"/>
          <p:cNvPicPr preferRelativeResize="0"/>
          <p:nvPr/>
        </p:nvPicPr>
        <p:blipFill>
          <a:blip r:embed="rId3">
            <a:alphaModFix amt="82000"/>
          </a:blip>
          <a:stretch>
            <a:fillRect/>
          </a:stretch>
        </p:blipFill>
        <p:spPr>
          <a:xfrm rot="-5400005">
            <a:off x="-1096437" y="-959501"/>
            <a:ext cx="3632875" cy="2999026"/>
          </a:xfrm>
          <a:prstGeom prst="rect">
            <a:avLst/>
          </a:prstGeom>
          <a:noFill/>
          <a:ln>
            <a:noFill/>
          </a:ln>
        </p:spPr>
      </p:pic>
    </p:spTree>
    <p:extLst>
      <p:ext uri="{BB962C8B-B14F-4D97-AF65-F5344CB8AC3E}">
        <p14:creationId xmlns:p14="http://schemas.microsoft.com/office/powerpoint/2010/main" val="1665790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013"/>
        <p:cNvGrpSpPr/>
        <p:nvPr/>
      </p:nvGrpSpPr>
      <p:grpSpPr>
        <a:xfrm>
          <a:off x="0" y="0"/>
          <a:ext cx="0" cy="0"/>
          <a:chOff x="0" y="0"/>
          <a:chExt cx="0" cy="0"/>
        </a:xfrm>
      </p:grpSpPr>
      <p:pic>
        <p:nvPicPr>
          <p:cNvPr id="1014" name="Google Shape;1014;p19"/>
          <p:cNvPicPr preferRelativeResize="0"/>
          <p:nvPr/>
        </p:nvPicPr>
        <p:blipFill>
          <a:blip r:embed="rId2">
            <a:alphaModFix amt="66000"/>
          </a:blip>
          <a:stretch>
            <a:fillRect/>
          </a:stretch>
        </p:blipFill>
        <p:spPr>
          <a:xfrm rot="-2343514" flipH="1">
            <a:off x="-1156226" y="-1467160"/>
            <a:ext cx="3297389" cy="2276638"/>
          </a:xfrm>
          <a:prstGeom prst="rect">
            <a:avLst/>
          </a:prstGeom>
          <a:noFill/>
          <a:ln>
            <a:noFill/>
          </a:ln>
        </p:spPr>
      </p:pic>
      <p:pic>
        <p:nvPicPr>
          <p:cNvPr id="1015" name="Google Shape;1015;p19"/>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grpSp>
        <p:nvGrpSpPr>
          <p:cNvPr id="1016" name="Google Shape;1016;p19"/>
          <p:cNvGrpSpPr/>
          <p:nvPr/>
        </p:nvGrpSpPr>
        <p:grpSpPr>
          <a:xfrm rot="-8099954">
            <a:off x="25750" y="-768875"/>
            <a:ext cx="1344367" cy="1995327"/>
            <a:chOff x="272875" y="1527563"/>
            <a:chExt cx="255950" cy="455000"/>
          </a:xfrm>
        </p:grpSpPr>
        <p:sp>
          <p:nvSpPr>
            <p:cNvPr id="1017" name="Google Shape;1017;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9"/>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9"/>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9"/>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9"/>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9"/>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9"/>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52" name="Google Shape;1052;p19"/>
          <p:cNvPicPr preferRelativeResize="0"/>
          <p:nvPr/>
        </p:nvPicPr>
        <p:blipFill>
          <a:blip r:embed="rId3">
            <a:alphaModFix amt="74000"/>
          </a:blip>
          <a:stretch>
            <a:fillRect/>
          </a:stretch>
        </p:blipFill>
        <p:spPr>
          <a:xfrm rot="-6814727" flipH="1">
            <a:off x="7454267" y="-1182806"/>
            <a:ext cx="2894871" cy="2593322"/>
          </a:xfrm>
          <a:prstGeom prst="rect">
            <a:avLst/>
          </a:prstGeom>
          <a:noFill/>
          <a:ln>
            <a:noFill/>
          </a:ln>
        </p:spPr>
      </p:pic>
      <p:pic>
        <p:nvPicPr>
          <p:cNvPr id="1053" name="Google Shape;1053;p19"/>
          <p:cNvPicPr preferRelativeResize="0"/>
          <p:nvPr/>
        </p:nvPicPr>
        <p:blipFill>
          <a:blip r:embed="rId4">
            <a:alphaModFix amt="76000"/>
          </a:blip>
          <a:stretch>
            <a:fillRect/>
          </a:stretch>
        </p:blipFill>
        <p:spPr>
          <a:xfrm rot="-1136126">
            <a:off x="4365128" y="4231553"/>
            <a:ext cx="7605805" cy="2832382"/>
          </a:xfrm>
          <a:prstGeom prst="rect">
            <a:avLst/>
          </a:prstGeom>
          <a:noFill/>
          <a:ln>
            <a:noFill/>
          </a:ln>
        </p:spPr>
      </p:pic>
      <p:grpSp>
        <p:nvGrpSpPr>
          <p:cNvPr id="1054" name="Google Shape;1054;p19"/>
          <p:cNvGrpSpPr/>
          <p:nvPr/>
        </p:nvGrpSpPr>
        <p:grpSpPr>
          <a:xfrm rot="3618644">
            <a:off x="7686877" y="3841497"/>
            <a:ext cx="1344356" cy="2469645"/>
            <a:chOff x="272875" y="1419395"/>
            <a:chExt cx="255950" cy="563168"/>
          </a:xfrm>
        </p:grpSpPr>
        <p:sp>
          <p:nvSpPr>
            <p:cNvPr id="1055" name="Google Shape;1055;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0" name="Google Shape;1090;p19"/>
          <p:cNvSpPr txBox="1">
            <a:spLocks noGrp="1"/>
          </p:cNvSpPr>
          <p:nvPr>
            <p:ph type="title"/>
          </p:nvPr>
        </p:nvSpPr>
        <p:spPr>
          <a:xfrm>
            <a:off x="720000" y="2586216"/>
            <a:ext cx="2336400" cy="8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1" name="Google Shape;1091;p19"/>
          <p:cNvSpPr txBox="1">
            <a:spLocks noGrp="1"/>
          </p:cNvSpPr>
          <p:nvPr>
            <p:ph type="subTitle" idx="1"/>
          </p:nvPr>
        </p:nvSpPr>
        <p:spPr>
          <a:xfrm>
            <a:off x="720000" y="3321129"/>
            <a:ext cx="2336400" cy="8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92" name="Google Shape;1092;p19"/>
          <p:cNvSpPr txBox="1">
            <a:spLocks noGrp="1"/>
          </p:cNvSpPr>
          <p:nvPr>
            <p:ph type="title" idx="2"/>
          </p:nvPr>
        </p:nvSpPr>
        <p:spPr>
          <a:xfrm>
            <a:off x="3403800" y="2586216"/>
            <a:ext cx="2336400" cy="8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3" name="Google Shape;1093;p19"/>
          <p:cNvSpPr txBox="1">
            <a:spLocks noGrp="1"/>
          </p:cNvSpPr>
          <p:nvPr>
            <p:ph type="subTitle" idx="3"/>
          </p:nvPr>
        </p:nvSpPr>
        <p:spPr>
          <a:xfrm>
            <a:off x="3403800" y="3321129"/>
            <a:ext cx="2336400" cy="8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94" name="Google Shape;1094;p19"/>
          <p:cNvSpPr txBox="1">
            <a:spLocks noGrp="1"/>
          </p:cNvSpPr>
          <p:nvPr>
            <p:ph type="title" idx="4"/>
          </p:nvPr>
        </p:nvSpPr>
        <p:spPr>
          <a:xfrm>
            <a:off x="6100400" y="2586209"/>
            <a:ext cx="2336400" cy="8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5" name="Google Shape;1095;p19"/>
          <p:cNvSpPr txBox="1">
            <a:spLocks noGrp="1"/>
          </p:cNvSpPr>
          <p:nvPr>
            <p:ph type="subTitle" idx="5"/>
          </p:nvPr>
        </p:nvSpPr>
        <p:spPr>
          <a:xfrm>
            <a:off x="6100400" y="3321129"/>
            <a:ext cx="2336400" cy="8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96" name="Google Shape;1096;p19"/>
          <p:cNvSpPr txBox="1">
            <a:spLocks noGrp="1"/>
          </p:cNvSpPr>
          <p:nvPr>
            <p:ph type="ctrTitle" idx="6"/>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extLst>
      <p:ext uri="{BB962C8B-B14F-4D97-AF65-F5344CB8AC3E}">
        <p14:creationId xmlns:p14="http://schemas.microsoft.com/office/powerpoint/2010/main" val="189406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10/11/2024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86812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10/11/2024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78961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10/11/2024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94613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10/11/2024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15754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10/11/2024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9219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77"/>
        <p:cNvGrpSpPr/>
        <p:nvPr/>
      </p:nvGrpSpPr>
      <p:grpSpPr>
        <a:xfrm>
          <a:off x="0" y="0"/>
          <a:ext cx="0" cy="0"/>
          <a:chOff x="0" y="0"/>
          <a:chExt cx="0" cy="0"/>
        </a:xfrm>
      </p:grpSpPr>
      <p:sp>
        <p:nvSpPr>
          <p:cNvPr id="378" name="Google Shape;378;p7"/>
          <p:cNvSpPr txBox="1">
            <a:spLocks noGrp="1"/>
          </p:cNvSpPr>
          <p:nvPr>
            <p:ph type="subTitle" idx="1"/>
          </p:nvPr>
        </p:nvSpPr>
        <p:spPr>
          <a:xfrm>
            <a:off x="720000" y="1475700"/>
            <a:ext cx="7704000" cy="265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100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379" name="Google Shape;379;p7"/>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pic>
        <p:nvPicPr>
          <p:cNvPr id="380" name="Google Shape;380;p7"/>
          <p:cNvPicPr preferRelativeResize="0"/>
          <p:nvPr/>
        </p:nvPicPr>
        <p:blipFill>
          <a:blip r:embed="rId2">
            <a:alphaModFix amt="47000"/>
          </a:blip>
          <a:stretch>
            <a:fillRect/>
          </a:stretch>
        </p:blipFill>
        <p:spPr>
          <a:xfrm rot="4139108">
            <a:off x="-1716814" y="3950736"/>
            <a:ext cx="2989903" cy="2468227"/>
          </a:xfrm>
          <a:prstGeom prst="rect">
            <a:avLst/>
          </a:prstGeom>
          <a:noFill/>
          <a:ln>
            <a:noFill/>
          </a:ln>
        </p:spPr>
      </p:pic>
      <p:grpSp>
        <p:nvGrpSpPr>
          <p:cNvPr id="381" name="Google Shape;381;p7"/>
          <p:cNvGrpSpPr/>
          <p:nvPr/>
        </p:nvGrpSpPr>
        <p:grpSpPr>
          <a:xfrm rot="-987768">
            <a:off x="-414533" y="3230134"/>
            <a:ext cx="1344359" cy="1995308"/>
            <a:chOff x="272875" y="1527563"/>
            <a:chExt cx="255950" cy="455000"/>
          </a:xfrm>
        </p:grpSpPr>
        <p:sp>
          <p:nvSpPr>
            <p:cNvPr id="382" name="Google Shape;38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17" name="Google Shape;417;p7"/>
          <p:cNvPicPr preferRelativeResize="0"/>
          <p:nvPr/>
        </p:nvPicPr>
        <p:blipFill>
          <a:blip r:embed="rId3">
            <a:alphaModFix amt="74000"/>
          </a:blip>
          <a:stretch>
            <a:fillRect/>
          </a:stretch>
        </p:blipFill>
        <p:spPr>
          <a:xfrm rot="-1197527" flipH="1">
            <a:off x="8254668" y="3888189"/>
            <a:ext cx="2894871" cy="2593322"/>
          </a:xfrm>
          <a:prstGeom prst="rect">
            <a:avLst/>
          </a:prstGeom>
          <a:noFill/>
          <a:ln>
            <a:noFill/>
          </a:ln>
        </p:spPr>
      </p:pic>
      <p:pic>
        <p:nvPicPr>
          <p:cNvPr id="418" name="Google Shape;418;p7"/>
          <p:cNvPicPr preferRelativeResize="0"/>
          <p:nvPr/>
        </p:nvPicPr>
        <p:blipFill>
          <a:blip r:embed="rId4">
            <a:alphaModFix amt="58000"/>
          </a:blip>
          <a:stretch>
            <a:fillRect/>
          </a:stretch>
        </p:blipFill>
        <p:spPr>
          <a:xfrm rot="-9314708">
            <a:off x="-1515506" y="-1274402"/>
            <a:ext cx="1787180" cy="4287365"/>
          </a:xfrm>
          <a:prstGeom prst="rect">
            <a:avLst/>
          </a:prstGeom>
          <a:noFill/>
          <a:ln>
            <a:noFill/>
          </a:ln>
        </p:spPr>
      </p:pic>
      <p:pic>
        <p:nvPicPr>
          <p:cNvPr id="419" name="Google Shape;419;p7"/>
          <p:cNvPicPr preferRelativeResize="0"/>
          <p:nvPr/>
        </p:nvPicPr>
        <p:blipFill>
          <a:blip r:embed="rId5">
            <a:alphaModFix amt="76000"/>
          </a:blip>
          <a:stretch>
            <a:fillRect/>
          </a:stretch>
        </p:blipFill>
        <p:spPr>
          <a:xfrm rot="394092">
            <a:off x="2157624" y="-1359156"/>
            <a:ext cx="5296602" cy="1972438"/>
          </a:xfrm>
          <a:prstGeom prst="rect">
            <a:avLst/>
          </a:prstGeom>
          <a:noFill/>
          <a:ln>
            <a:noFill/>
          </a:ln>
        </p:spPr>
      </p:pic>
      <p:pic>
        <p:nvPicPr>
          <p:cNvPr id="420" name="Google Shape;420;p7"/>
          <p:cNvPicPr preferRelativeResize="0"/>
          <p:nvPr/>
        </p:nvPicPr>
        <p:blipFill>
          <a:blip r:embed="rId6">
            <a:alphaModFix amt="62000"/>
          </a:blip>
          <a:stretch>
            <a:fillRect/>
          </a:stretch>
        </p:blipFill>
        <p:spPr>
          <a:xfrm rot="6551349" flipH="1">
            <a:off x="7493893" y="-756657"/>
            <a:ext cx="2894870" cy="2593321"/>
          </a:xfrm>
          <a:prstGeom prst="rect">
            <a:avLst/>
          </a:prstGeom>
          <a:noFill/>
          <a:ln>
            <a:noFill/>
          </a:ln>
        </p:spPr>
      </p:pic>
      <p:grpSp>
        <p:nvGrpSpPr>
          <p:cNvPr id="421" name="Google Shape;421;p7"/>
          <p:cNvGrpSpPr/>
          <p:nvPr/>
        </p:nvGrpSpPr>
        <p:grpSpPr>
          <a:xfrm rot="8100046">
            <a:off x="8172668" y="-457651"/>
            <a:ext cx="1344367" cy="1995327"/>
            <a:chOff x="272875" y="1527563"/>
            <a:chExt cx="255950" cy="455000"/>
          </a:xfrm>
        </p:grpSpPr>
        <p:sp>
          <p:nvSpPr>
            <p:cNvPr id="422" name="Google Shape;42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7" name="Google Shape;457;p7"/>
          <p:cNvSpPr/>
          <p:nvPr/>
        </p:nvSpPr>
        <p:spPr>
          <a:xfrm rot="-6477098" flipH="1">
            <a:off x="-3963735" y="-3524095"/>
            <a:ext cx="4623929" cy="7256942"/>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7"/>
          <p:cNvSpPr/>
          <p:nvPr/>
        </p:nvSpPr>
        <p:spPr>
          <a:xfrm rot="-7689947">
            <a:off x="8072325" y="4598041"/>
            <a:ext cx="2264989" cy="2165745"/>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10/11/2024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19298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10/11/2024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0340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10/11/2024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51766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10/11/2024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61914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10/11/2024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28633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10/11/2024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3965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84"/>
        <p:cNvGrpSpPr/>
        <p:nvPr/>
      </p:nvGrpSpPr>
      <p:grpSpPr>
        <a:xfrm>
          <a:off x="0" y="0"/>
          <a:ext cx="0" cy="0"/>
          <a:chOff x="0" y="0"/>
          <a:chExt cx="0" cy="0"/>
        </a:xfrm>
      </p:grpSpPr>
      <p:pic>
        <p:nvPicPr>
          <p:cNvPr id="585" name="Google Shape;585;p11"/>
          <p:cNvPicPr preferRelativeResize="0"/>
          <p:nvPr/>
        </p:nvPicPr>
        <p:blipFill>
          <a:blip r:embed="rId2">
            <a:alphaModFix amt="66000"/>
          </a:blip>
          <a:stretch>
            <a:fillRect/>
          </a:stretch>
        </p:blipFill>
        <p:spPr>
          <a:xfrm rot="8456486" flipH="1">
            <a:off x="4213816" y="1684455"/>
            <a:ext cx="3297389" cy="2276638"/>
          </a:xfrm>
          <a:prstGeom prst="rect">
            <a:avLst/>
          </a:prstGeom>
          <a:noFill/>
          <a:ln>
            <a:noFill/>
          </a:ln>
        </p:spPr>
      </p:pic>
      <p:pic>
        <p:nvPicPr>
          <p:cNvPr id="586" name="Google Shape;586;p11"/>
          <p:cNvPicPr preferRelativeResize="0"/>
          <p:nvPr/>
        </p:nvPicPr>
        <p:blipFill>
          <a:blip r:embed="rId3">
            <a:alphaModFix amt="74000"/>
          </a:blip>
          <a:stretch>
            <a:fillRect/>
          </a:stretch>
        </p:blipFill>
        <p:spPr>
          <a:xfrm rot="-5809801" flipH="1">
            <a:off x="2079893" y="1275092"/>
            <a:ext cx="2894870" cy="2593321"/>
          </a:xfrm>
          <a:prstGeom prst="rect">
            <a:avLst/>
          </a:prstGeom>
          <a:noFill/>
          <a:ln>
            <a:noFill/>
          </a:ln>
        </p:spPr>
      </p:pic>
      <p:pic>
        <p:nvPicPr>
          <p:cNvPr id="587" name="Google Shape;587;p11"/>
          <p:cNvPicPr preferRelativeResize="0"/>
          <p:nvPr/>
        </p:nvPicPr>
        <p:blipFill>
          <a:blip r:embed="rId4">
            <a:alphaModFix amt="76000"/>
          </a:blip>
          <a:stretch>
            <a:fillRect/>
          </a:stretch>
        </p:blipFill>
        <p:spPr>
          <a:xfrm rot="9663874">
            <a:off x="-831963" y="211855"/>
            <a:ext cx="9577978" cy="3566814"/>
          </a:xfrm>
          <a:prstGeom prst="rect">
            <a:avLst/>
          </a:prstGeom>
          <a:noFill/>
          <a:ln>
            <a:noFill/>
          </a:ln>
        </p:spPr>
      </p:pic>
      <p:sp>
        <p:nvSpPr>
          <p:cNvPr id="588" name="Google Shape;588;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89" name="Google Shape;589;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pic>
        <p:nvPicPr>
          <p:cNvPr id="590" name="Google Shape;590;p11"/>
          <p:cNvPicPr preferRelativeResize="0"/>
          <p:nvPr/>
        </p:nvPicPr>
        <p:blipFill>
          <a:blip r:embed="rId2">
            <a:alphaModFix amt="66000"/>
          </a:blip>
          <a:stretch>
            <a:fillRect/>
          </a:stretch>
        </p:blipFill>
        <p:spPr>
          <a:xfrm rot="8456486" flipH="1">
            <a:off x="7252441" y="4177105"/>
            <a:ext cx="3297389" cy="2276638"/>
          </a:xfrm>
          <a:prstGeom prst="rect">
            <a:avLst/>
          </a:prstGeom>
          <a:noFill/>
          <a:ln>
            <a:noFill/>
          </a:ln>
        </p:spPr>
      </p:pic>
      <p:grpSp>
        <p:nvGrpSpPr>
          <p:cNvPr id="591" name="Google Shape;591;p11"/>
          <p:cNvGrpSpPr/>
          <p:nvPr/>
        </p:nvGrpSpPr>
        <p:grpSpPr>
          <a:xfrm rot="2700046">
            <a:off x="8023488" y="3760130"/>
            <a:ext cx="1344367" cy="1995327"/>
            <a:chOff x="272875" y="1527563"/>
            <a:chExt cx="255950" cy="455000"/>
          </a:xfrm>
        </p:grpSpPr>
        <p:sp>
          <p:nvSpPr>
            <p:cNvPr id="592" name="Google Shape;592;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27" name="Google Shape;627;p11"/>
          <p:cNvPicPr preferRelativeResize="0"/>
          <p:nvPr/>
        </p:nvPicPr>
        <p:blipFill>
          <a:blip r:embed="rId4">
            <a:alphaModFix amt="76000"/>
          </a:blip>
          <a:stretch>
            <a:fillRect/>
          </a:stretch>
        </p:blipFill>
        <p:spPr>
          <a:xfrm rot="9663874">
            <a:off x="-3354179" y="-1777728"/>
            <a:ext cx="7605805" cy="2832382"/>
          </a:xfrm>
          <a:prstGeom prst="rect">
            <a:avLst/>
          </a:prstGeom>
          <a:noFill/>
          <a:ln>
            <a:noFill/>
          </a:ln>
        </p:spPr>
      </p:pic>
      <p:grpSp>
        <p:nvGrpSpPr>
          <p:cNvPr id="628" name="Google Shape;628;p11"/>
          <p:cNvGrpSpPr/>
          <p:nvPr/>
        </p:nvGrpSpPr>
        <p:grpSpPr>
          <a:xfrm rot="-7181356">
            <a:off x="474922" y="-1462434"/>
            <a:ext cx="1344356" cy="2469645"/>
            <a:chOff x="272875" y="1419395"/>
            <a:chExt cx="255950" cy="563168"/>
          </a:xfrm>
        </p:grpSpPr>
        <p:sp>
          <p:nvSpPr>
            <p:cNvPr id="629" name="Google Shape;629;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4" name="Google Shape;664;p11"/>
          <p:cNvSpPr/>
          <p:nvPr/>
        </p:nvSpPr>
        <p:spPr>
          <a:xfrm rot="3011561">
            <a:off x="7155837" y="4854310"/>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1"/>
          <p:cNvSpPr/>
          <p:nvPr/>
        </p:nvSpPr>
        <p:spPr>
          <a:xfrm rot="-9900083">
            <a:off x="-1242749" y="2125430"/>
            <a:ext cx="3386946" cy="5315794"/>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66"/>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667"/>
        <p:cNvGrpSpPr/>
        <p:nvPr/>
      </p:nvGrpSpPr>
      <p:grpSpPr>
        <a:xfrm>
          <a:off x="0" y="0"/>
          <a:ext cx="0" cy="0"/>
          <a:chOff x="0" y="0"/>
          <a:chExt cx="0" cy="0"/>
        </a:xfrm>
      </p:grpSpPr>
      <p:pic>
        <p:nvPicPr>
          <p:cNvPr id="668" name="Google Shape;668;p13"/>
          <p:cNvPicPr preferRelativeResize="0"/>
          <p:nvPr/>
        </p:nvPicPr>
        <p:blipFill>
          <a:blip r:embed="rId2">
            <a:alphaModFix amt="66000"/>
          </a:blip>
          <a:stretch>
            <a:fillRect/>
          </a:stretch>
        </p:blipFill>
        <p:spPr>
          <a:xfrm rot="-1538275" flipH="1">
            <a:off x="-1241959" y="-985041"/>
            <a:ext cx="3297390" cy="2276635"/>
          </a:xfrm>
          <a:prstGeom prst="rect">
            <a:avLst/>
          </a:prstGeom>
          <a:noFill/>
          <a:ln>
            <a:noFill/>
          </a:ln>
        </p:spPr>
      </p:pic>
      <p:sp>
        <p:nvSpPr>
          <p:cNvPr id="669" name="Google Shape;669;p13"/>
          <p:cNvSpPr/>
          <p:nvPr/>
        </p:nvSpPr>
        <p:spPr>
          <a:xfrm rot="3011561">
            <a:off x="8474812" y="4330185"/>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0" name="Google Shape;670;p13"/>
          <p:cNvGrpSpPr/>
          <p:nvPr/>
        </p:nvGrpSpPr>
        <p:grpSpPr>
          <a:xfrm rot="3559955">
            <a:off x="-42012" y="-631342"/>
            <a:ext cx="1344348" cy="1995332"/>
            <a:chOff x="272875" y="1527563"/>
            <a:chExt cx="255950" cy="455000"/>
          </a:xfrm>
        </p:grpSpPr>
        <p:sp>
          <p:nvSpPr>
            <p:cNvPr id="671" name="Google Shape;671;p1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06" name="Google Shape;706;p13"/>
          <p:cNvPicPr preferRelativeResize="0"/>
          <p:nvPr/>
        </p:nvPicPr>
        <p:blipFill>
          <a:blip r:embed="rId3">
            <a:alphaModFix amt="74000"/>
          </a:blip>
          <a:stretch>
            <a:fillRect/>
          </a:stretch>
        </p:blipFill>
        <p:spPr>
          <a:xfrm rot="-10024386">
            <a:off x="7156213" y="-1143378"/>
            <a:ext cx="2894879" cy="2593329"/>
          </a:xfrm>
          <a:prstGeom prst="rect">
            <a:avLst/>
          </a:prstGeom>
          <a:noFill/>
          <a:ln>
            <a:noFill/>
          </a:ln>
        </p:spPr>
      </p:pic>
      <p:pic>
        <p:nvPicPr>
          <p:cNvPr id="707" name="Google Shape;707;p13"/>
          <p:cNvPicPr preferRelativeResize="0"/>
          <p:nvPr/>
        </p:nvPicPr>
        <p:blipFill>
          <a:blip r:embed="rId4">
            <a:alphaModFix amt="74000"/>
          </a:blip>
          <a:stretch>
            <a:fillRect/>
          </a:stretch>
        </p:blipFill>
        <p:spPr>
          <a:xfrm rot="-7120613" flipH="1">
            <a:off x="5305666" y="-1758350"/>
            <a:ext cx="2894876" cy="2593327"/>
          </a:xfrm>
          <a:prstGeom prst="rect">
            <a:avLst/>
          </a:prstGeom>
          <a:noFill/>
          <a:ln>
            <a:noFill/>
          </a:ln>
        </p:spPr>
      </p:pic>
      <p:sp>
        <p:nvSpPr>
          <p:cNvPr id="708" name="Google Shape;708;p13"/>
          <p:cNvSpPr txBox="1">
            <a:spLocks noGrp="1"/>
          </p:cNvSpPr>
          <p:nvPr>
            <p:ph type="title" hasCustomPrompt="1"/>
          </p:nvPr>
        </p:nvSpPr>
        <p:spPr>
          <a:xfrm>
            <a:off x="3170031" y="34174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09" name="Google Shape;709;p13"/>
          <p:cNvSpPr txBox="1">
            <a:spLocks noGrp="1"/>
          </p:cNvSpPr>
          <p:nvPr>
            <p:ph type="title" idx="2" hasCustomPrompt="1"/>
          </p:nvPr>
        </p:nvSpPr>
        <p:spPr>
          <a:xfrm>
            <a:off x="5686543" y="34174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0" name="Google Shape;710;p13"/>
          <p:cNvSpPr txBox="1">
            <a:spLocks noGrp="1"/>
          </p:cNvSpPr>
          <p:nvPr>
            <p:ph type="title" idx="3" hasCustomPrompt="1"/>
          </p:nvPr>
        </p:nvSpPr>
        <p:spPr>
          <a:xfrm>
            <a:off x="5697526"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1" name="Google Shape;711;p13"/>
          <p:cNvSpPr txBox="1">
            <a:spLocks noGrp="1"/>
          </p:cNvSpPr>
          <p:nvPr>
            <p:ph type="title" idx="4" hasCustomPrompt="1"/>
          </p:nvPr>
        </p:nvSpPr>
        <p:spPr>
          <a:xfrm>
            <a:off x="637282" y="34442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2" name="Google Shape;712;p13"/>
          <p:cNvSpPr txBox="1">
            <a:spLocks noGrp="1"/>
          </p:cNvSpPr>
          <p:nvPr>
            <p:ph type="title" idx="5" hasCustomPrompt="1"/>
          </p:nvPr>
        </p:nvSpPr>
        <p:spPr>
          <a:xfrm>
            <a:off x="637282"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3" name="Google Shape;713;p13"/>
          <p:cNvSpPr txBox="1">
            <a:spLocks noGrp="1"/>
          </p:cNvSpPr>
          <p:nvPr>
            <p:ph type="title" idx="6" hasCustomPrompt="1"/>
          </p:nvPr>
        </p:nvSpPr>
        <p:spPr>
          <a:xfrm>
            <a:off x="3170031"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4" name="Google Shape;714;p13"/>
          <p:cNvSpPr txBox="1">
            <a:spLocks noGrp="1"/>
          </p:cNvSpPr>
          <p:nvPr>
            <p:ph type="ctrTitle" idx="7"/>
          </p:nvPr>
        </p:nvSpPr>
        <p:spPr>
          <a:xfrm>
            <a:off x="4160248"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15" name="Google Shape;715;p13"/>
          <p:cNvSpPr txBox="1">
            <a:spLocks noGrp="1"/>
          </p:cNvSpPr>
          <p:nvPr>
            <p:ph type="subTitle" idx="1"/>
          </p:nvPr>
        </p:nvSpPr>
        <p:spPr>
          <a:xfrm>
            <a:off x="4160247"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6" name="Google Shape;716;p13"/>
          <p:cNvSpPr txBox="1">
            <a:spLocks noGrp="1"/>
          </p:cNvSpPr>
          <p:nvPr>
            <p:ph type="ctrTitle" idx="8"/>
          </p:nvPr>
        </p:nvSpPr>
        <p:spPr>
          <a:xfrm>
            <a:off x="6688381"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17" name="Google Shape;717;p13"/>
          <p:cNvSpPr txBox="1">
            <a:spLocks noGrp="1"/>
          </p:cNvSpPr>
          <p:nvPr>
            <p:ph type="subTitle" idx="9"/>
          </p:nvPr>
        </p:nvSpPr>
        <p:spPr>
          <a:xfrm>
            <a:off x="6688378"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8" name="Google Shape;718;p13"/>
          <p:cNvSpPr/>
          <p:nvPr/>
        </p:nvSpPr>
        <p:spPr>
          <a:xfrm>
            <a:off x="1150175" y="2700900"/>
            <a:ext cx="2525" cy="25"/>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719" name="Google Shape;719;p13"/>
          <p:cNvSpPr txBox="1">
            <a:spLocks noGrp="1"/>
          </p:cNvSpPr>
          <p:nvPr>
            <p:ph type="ctrTitle" idx="13"/>
          </p:nvPr>
        </p:nvSpPr>
        <p:spPr>
          <a:xfrm>
            <a:off x="6688650"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0" name="Google Shape;720;p13"/>
          <p:cNvSpPr txBox="1">
            <a:spLocks noGrp="1"/>
          </p:cNvSpPr>
          <p:nvPr>
            <p:ph type="subTitle" idx="14"/>
          </p:nvPr>
        </p:nvSpPr>
        <p:spPr>
          <a:xfrm>
            <a:off x="6688665"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1" name="Google Shape;721;p13"/>
          <p:cNvSpPr txBox="1">
            <a:spLocks noGrp="1"/>
          </p:cNvSpPr>
          <p:nvPr>
            <p:ph type="ctrTitle" idx="15"/>
          </p:nvPr>
        </p:nvSpPr>
        <p:spPr>
          <a:xfrm>
            <a:off x="1622668"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2" name="Google Shape;722;p13"/>
          <p:cNvSpPr txBox="1">
            <a:spLocks noGrp="1"/>
          </p:cNvSpPr>
          <p:nvPr>
            <p:ph type="subTitle" idx="16"/>
          </p:nvPr>
        </p:nvSpPr>
        <p:spPr>
          <a:xfrm>
            <a:off x="1622669"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ctrTitle" idx="17"/>
          </p:nvPr>
        </p:nvSpPr>
        <p:spPr>
          <a:xfrm>
            <a:off x="1622668"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4" name="Google Shape;724;p13"/>
          <p:cNvSpPr txBox="1">
            <a:spLocks noGrp="1"/>
          </p:cNvSpPr>
          <p:nvPr>
            <p:ph type="subTitle" idx="18"/>
          </p:nvPr>
        </p:nvSpPr>
        <p:spPr>
          <a:xfrm>
            <a:off x="1622669"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5" name="Google Shape;725;p13"/>
          <p:cNvSpPr txBox="1">
            <a:spLocks noGrp="1"/>
          </p:cNvSpPr>
          <p:nvPr>
            <p:ph type="ctrTitle" idx="19"/>
          </p:nvPr>
        </p:nvSpPr>
        <p:spPr>
          <a:xfrm>
            <a:off x="4160243"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6" name="Google Shape;726;p13"/>
          <p:cNvSpPr txBox="1">
            <a:spLocks noGrp="1"/>
          </p:cNvSpPr>
          <p:nvPr>
            <p:ph type="subTitle" idx="20"/>
          </p:nvPr>
        </p:nvSpPr>
        <p:spPr>
          <a:xfrm>
            <a:off x="4160258"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7" name="Google Shape;727;p13"/>
          <p:cNvSpPr txBox="1">
            <a:spLocks noGrp="1"/>
          </p:cNvSpPr>
          <p:nvPr>
            <p:ph type="ctrTitle" idx="21"/>
          </p:nvPr>
        </p:nvSpPr>
        <p:spPr>
          <a:xfrm>
            <a:off x="720000" y="342524"/>
            <a:ext cx="77040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p:cSld name="CUSTOM_3">
    <p:spTree>
      <p:nvGrpSpPr>
        <p:cNvPr id="1" name="Shape 728"/>
        <p:cNvGrpSpPr/>
        <p:nvPr/>
      </p:nvGrpSpPr>
      <p:grpSpPr>
        <a:xfrm>
          <a:off x="0" y="0"/>
          <a:ext cx="0" cy="0"/>
          <a:chOff x="0" y="0"/>
          <a:chExt cx="0" cy="0"/>
        </a:xfrm>
      </p:grpSpPr>
      <p:pic>
        <p:nvPicPr>
          <p:cNvPr id="729" name="Google Shape;729;p14"/>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730" name="Google Shape;730;p14"/>
          <p:cNvGrpSpPr/>
          <p:nvPr/>
        </p:nvGrpSpPr>
        <p:grpSpPr>
          <a:xfrm rot="-987768">
            <a:off x="7751817" y="-266278"/>
            <a:ext cx="1344359" cy="1995308"/>
            <a:chOff x="272875" y="1527563"/>
            <a:chExt cx="255950" cy="455000"/>
          </a:xfrm>
        </p:grpSpPr>
        <p:sp>
          <p:nvSpPr>
            <p:cNvPr id="731" name="Google Shape;731;p1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66" name="Google Shape;766;p14"/>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767" name="Google Shape;767;p14"/>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768" name="Google Shape;768;p14"/>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4"/>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2">
  <p:cSld name="CUSTOM_3_1">
    <p:spTree>
      <p:nvGrpSpPr>
        <p:cNvPr id="1" name="Shape 770"/>
        <p:cNvGrpSpPr/>
        <p:nvPr/>
      </p:nvGrpSpPr>
      <p:grpSpPr>
        <a:xfrm>
          <a:off x="0" y="0"/>
          <a:ext cx="0" cy="0"/>
          <a:chOff x="0" y="0"/>
          <a:chExt cx="0" cy="0"/>
        </a:xfrm>
      </p:grpSpPr>
      <p:pic>
        <p:nvPicPr>
          <p:cNvPr id="771" name="Google Shape;771;p15"/>
          <p:cNvPicPr preferRelativeResize="0"/>
          <p:nvPr/>
        </p:nvPicPr>
        <p:blipFill>
          <a:blip r:embed="rId2">
            <a:alphaModFix amt="66000"/>
          </a:blip>
          <a:stretch>
            <a:fillRect/>
          </a:stretch>
        </p:blipFill>
        <p:spPr>
          <a:xfrm rot="8456486" flipH="1">
            <a:off x="7252441" y="4177105"/>
            <a:ext cx="3297389" cy="2276638"/>
          </a:xfrm>
          <a:prstGeom prst="rect">
            <a:avLst/>
          </a:prstGeom>
          <a:noFill/>
          <a:ln>
            <a:noFill/>
          </a:ln>
        </p:spPr>
      </p:pic>
      <p:grpSp>
        <p:nvGrpSpPr>
          <p:cNvPr id="772" name="Google Shape;772;p15"/>
          <p:cNvGrpSpPr/>
          <p:nvPr/>
        </p:nvGrpSpPr>
        <p:grpSpPr>
          <a:xfrm rot="2700046">
            <a:off x="8023488" y="3760130"/>
            <a:ext cx="1344367" cy="1995327"/>
            <a:chOff x="272875" y="1527563"/>
            <a:chExt cx="255950" cy="455000"/>
          </a:xfrm>
        </p:grpSpPr>
        <p:sp>
          <p:nvSpPr>
            <p:cNvPr id="773" name="Google Shape;773;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08" name="Google Shape;808;p15"/>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809" name="Google Shape;809;p15"/>
          <p:cNvPicPr preferRelativeResize="0"/>
          <p:nvPr/>
        </p:nvPicPr>
        <p:blipFill>
          <a:blip r:embed="rId4">
            <a:alphaModFix amt="76000"/>
          </a:blip>
          <a:stretch>
            <a:fillRect/>
          </a:stretch>
        </p:blipFill>
        <p:spPr>
          <a:xfrm rot="9663874">
            <a:off x="-3354179" y="-1777728"/>
            <a:ext cx="7605805" cy="2832382"/>
          </a:xfrm>
          <a:prstGeom prst="rect">
            <a:avLst/>
          </a:prstGeom>
          <a:noFill/>
          <a:ln>
            <a:noFill/>
          </a:ln>
        </p:spPr>
      </p:pic>
      <p:grpSp>
        <p:nvGrpSpPr>
          <p:cNvPr id="810" name="Google Shape;810;p15"/>
          <p:cNvGrpSpPr/>
          <p:nvPr/>
        </p:nvGrpSpPr>
        <p:grpSpPr>
          <a:xfrm rot="-7181356">
            <a:off x="474922" y="-1462434"/>
            <a:ext cx="1344356" cy="2469645"/>
            <a:chOff x="272875" y="1419395"/>
            <a:chExt cx="255950" cy="563168"/>
          </a:xfrm>
        </p:grpSpPr>
        <p:sp>
          <p:nvSpPr>
            <p:cNvPr id="811" name="Google Shape;811;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5"/>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5"/>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5"/>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5"/>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5"/>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5"/>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6" name="Google Shape;846;p15"/>
          <p:cNvSpPr/>
          <p:nvPr/>
        </p:nvSpPr>
        <p:spPr>
          <a:xfrm rot="3011561">
            <a:off x="8384437" y="-796490"/>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5"/>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3">
  <p:cSld name="CUSTOM_3_1_1">
    <p:spTree>
      <p:nvGrpSpPr>
        <p:cNvPr id="1" name="Shape 848"/>
        <p:cNvGrpSpPr/>
        <p:nvPr/>
      </p:nvGrpSpPr>
      <p:grpSpPr>
        <a:xfrm>
          <a:off x="0" y="0"/>
          <a:ext cx="0" cy="0"/>
          <a:chOff x="0" y="0"/>
          <a:chExt cx="0" cy="0"/>
        </a:xfrm>
      </p:grpSpPr>
      <p:pic>
        <p:nvPicPr>
          <p:cNvPr id="849" name="Google Shape;849;p16"/>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850" name="Google Shape;850;p16"/>
          <p:cNvGrpSpPr/>
          <p:nvPr/>
        </p:nvGrpSpPr>
        <p:grpSpPr>
          <a:xfrm rot="-8099954">
            <a:off x="15431" y="-572435"/>
            <a:ext cx="1344367" cy="1995327"/>
            <a:chOff x="272875" y="1527563"/>
            <a:chExt cx="255950" cy="455000"/>
          </a:xfrm>
        </p:grpSpPr>
        <p:sp>
          <p:nvSpPr>
            <p:cNvPr id="851" name="Google Shape;851;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86" name="Google Shape;886;p16"/>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887" name="Google Shape;887;p16"/>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888" name="Google Shape;888;p16"/>
          <p:cNvGrpSpPr/>
          <p:nvPr/>
        </p:nvGrpSpPr>
        <p:grpSpPr>
          <a:xfrm flipH="1">
            <a:off x="-624375" y="3487614"/>
            <a:ext cx="1344377" cy="2469659"/>
            <a:chOff x="272875" y="1419395"/>
            <a:chExt cx="255950" cy="563168"/>
          </a:xfrm>
        </p:grpSpPr>
        <p:sp>
          <p:nvSpPr>
            <p:cNvPr id="889" name="Google Shape;889;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6"/>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6"/>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6"/>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6"/>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6"/>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6"/>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4" name="Google Shape;924;p16"/>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925" name="Google Shape;925;p16"/>
          <p:cNvSpPr/>
          <p:nvPr/>
        </p:nvSpPr>
        <p:spPr>
          <a:xfrm rot="231922" flipH="1">
            <a:off x="7469257" y="-6453732"/>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jp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2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1pPr>
            <a:lvl2pPr lvl="1"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2pPr>
            <a:lvl3pPr lvl="2"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3pPr>
            <a:lvl4pPr lvl="3"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4pPr>
            <a:lvl5pPr lvl="4"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5pPr>
            <a:lvl6pPr lvl="5"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6pPr>
            <a:lvl7pPr lvl="6"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7pPr>
            <a:lvl8pPr lvl="7"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8pPr>
            <a:lvl9pPr lvl="8"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7" r:id="rId4"/>
    <p:sldLayoutId id="2147483658" r:id="rId5"/>
    <p:sldLayoutId id="2147483659" r:id="rId6"/>
    <p:sldLayoutId id="2147483660" r:id="rId7"/>
    <p:sldLayoutId id="2147483661" r:id="rId8"/>
    <p:sldLayoutId id="2147483662" r:id="rId9"/>
    <p:sldLayoutId id="2147483666" r:id="rId10"/>
    <p:sldLayoutId id="2147483667" r:id="rId11"/>
    <p:sldLayoutId id="2147483669" r:id="rId12"/>
    <p:sldLayoutId id="2147483670" r:id="rId13"/>
    <p:sldLayoutId id="2147483671" r:id="rId14"/>
    <p:sldLayoutId id="2147483672" r:id="rId15"/>
    <p:sldLayoutId id="2147483674" r:id="rId16"/>
    <p:sldLayoutId id="2147483677" r:id="rId17"/>
    <p:sldLayoutId id="2147483678" r:id="rId18"/>
    <p:sldLayoutId id="2147483679" r:id="rId19"/>
    <p:sldLayoutId id="2147483680" r:id="rId20"/>
    <p:sldLayoutId id="2147483681" r:id="rId21"/>
    <p:sldLayoutId id="2147483684" r:id="rId22"/>
    <p:sldLayoutId id="2147483685" r:id="rId23"/>
    <p:sldLayoutId id="2147483686"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buFontTx/>
              <a:buNone/>
            </a:pPr>
            <a:fld id="{E8AFF1FC-8BB6-4DBB-9940-F696B5579502}" type="datetimeFigureOut">
              <a:rPr lang="en-US" kern="1200" smtClean="0">
                <a:solidFill>
                  <a:prstClr val="black">
                    <a:tint val="75000"/>
                  </a:prstClr>
                </a:solidFill>
                <a:latin typeface="Calibri" panose="020F0502020204030204"/>
              </a:rPr>
              <a:pPr defTabSz="685800">
                <a:buClrTx/>
                <a:buFontTx/>
                <a:buNone/>
              </a:pPr>
              <a:t>10/11/2024</a:t>
            </a:fld>
            <a:endParaRPr lang="en-US" kern="1200">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buFontTx/>
              <a:buNone/>
            </a:pPr>
            <a:endParaRPr lang="en-US" kern="1200">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buFontTx/>
              <a:buNone/>
            </a:pPr>
            <a:fld id="{8416283F-E79A-4174-97F4-305C981B4A88}" type="slidenum">
              <a:rPr lang="en-US" kern="1200" smtClean="0">
                <a:solidFill>
                  <a:prstClr val="black">
                    <a:tint val="75000"/>
                  </a:prstClr>
                </a:solidFill>
                <a:latin typeface="Calibri" panose="020F0502020204030204"/>
              </a:rPr>
              <a:pPr defTabSz="685800">
                <a:buClrTx/>
                <a:buFontTx/>
                <a:buNone/>
              </a:pPr>
              <a:t>‹#›</a:t>
            </a:fld>
            <a:endParaRPr lang="en-US" kern="1200">
              <a:solidFill>
                <a:prstClr val="black">
                  <a:tint val="75000"/>
                </a:prstClr>
              </a:solidFill>
              <a:latin typeface="Calibri" panose="020F0502020204030204"/>
            </a:endParaRPr>
          </a:p>
        </p:txBody>
      </p:sp>
    </p:spTree>
    <p:extLst>
      <p:ext uri="{BB962C8B-B14F-4D97-AF65-F5344CB8AC3E}">
        <p14:creationId xmlns:p14="http://schemas.microsoft.com/office/powerpoint/2010/main" val="22370876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21.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microsoft.com/office/2007/relationships/hdphoto" Target="../media/hdphoto5.wdp"/><Relationship Id="rId5" Type="http://schemas.openxmlformats.org/officeDocument/2006/relationships/image" Target="../media/image39.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openxmlformats.org/officeDocument/2006/relationships/image" Target="../media/image51.png"/><Relationship Id="rId5" Type="http://schemas.microsoft.com/office/2007/relationships/hdphoto" Target="../media/hdphoto7.wdp"/><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53.png"/><Relationship Id="rId5" Type="http://schemas.openxmlformats.org/officeDocument/2006/relationships/image" Target="../media/image13.png"/><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22.xml"/><Relationship Id="rId5" Type="http://schemas.openxmlformats.org/officeDocument/2006/relationships/image" Target="../media/image61.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9.xml"/><Relationship Id="rId5" Type="http://schemas.openxmlformats.org/officeDocument/2006/relationships/image" Target="../media/image70.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slide" Target="slide36.xml"/><Relationship Id="rId7" Type="http://schemas.openxmlformats.org/officeDocument/2006/relationships/image" Target="../media/image71.gif"/><Relationship Id="rId2" Type="http://schemas.openxmlformats.org/officeDocument/2006/relationships/slide" Target="slide35.xml"/><Relationship Id="rId1" Type="http://schemas.openxmlformats.org/officeDocument/2006/relationships/slideLayout" Target="../slideLayouts/slideLayout25.xml"/><Relationship Id="rId6" Type="http://schemas.openxmlformats.org/officeDocument/2006/relationships/slide" Target="slide37.xml"/><Relationship Id="rId5" Type="http://schemas.openxmlformats.org/officeDocument/2006/relationships/slide" Target="slide39.xml"/><Relationship Id="rId4" Type="http://schemas.openxmlformats.org/officeDocument/2006/relationships/slide" Target="slide38.xml"/></Relationships>
</file>

<file path=ppt/slides/_rels/slide35.xml.rels><?xml version="1.0" encoding="UTF-8" standalone="yes"?>
<Relationships xmlns="http://schemas.openxmlformats.org/package/2006/relationships"><Relationship Id="rId3" Type="http://schemas.openxmlformats.org/officeDocument/2006/relationships/image" Target="../media/image72.jpg"/><Relationship Id="rId7"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slide" Target="slide34.xml"/><Relationship Id="rId5" Type="http://schemas.openxmlformats.org/officeDocument/2006/relationships/image" Target="../media/image74.gif"/><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72.jpg"/><Relationship Id="rId7" Type="http://schemas.openxmlformats.org/officeDocument/2006/relationships/slide" Target="slide34.xml"/><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image" Target="../media/image75.png"/><Relationship Id="rId5" Type="http://schemas.openxmlformats.org/officeDocument/2006/relationships/image" Target="../media/image74.gif"/><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72.jpg"/><Relationship Id="rId7" Type="http://schemas.openxmlformats.org/officeDocument/2006/relationships/slide" Target="slide34.xml"/><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image" Target="../media/image75.png"/><Relationship Id="rId5" Type="http://schemas.openxmlformats.org/officeDocument/2006/relationships/image" Target="../media/image74.gif"/><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image" Target="../media/image72.jpg"/><Relationship Id="rId7" Type="http://schemas.openxmlformats.org/officeDocument/2006/relationships/slide" Target="slide34.xml"/><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image" Target="../media/image75.png"/><Relationship Id="rId5" Type="http://schemas.openxmlformats.org/officeDocument/2006/relationships/image" Target="../media/image74.gif"/><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26.xml"/><Relationship Id="rId5" Type="http://schemas.openxmlformats.org/officeDocument/2006/relationships/image" Target="../media/image75.png"/><Relationship Id="rId4" Type="http://schemas.openxmlformats.org/officeDocument/2006/relationships/image" Target="../media/image74.gi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80830" y="1609485"/>
            <a:ext cx="4344288" cy="2419124"/>
          </a:xfrm>
          <a:prstGeom prst="rect">
            <a:avLst/>
          </a:prstGeom>
          <a:noFill/>
        </p:spPr>
        <p:txBody>
          <a:bodyPr wrap="square" rtlCol="0">
            <a:spAutoFit/>
          </a:bodyPr>
          <a:lstStyle/>
          <a:p>
            <a:pPr algn="just" defTabSz="684270" fontAlgn="base">
              <a:lnSpc>
                <a:spcPct val="90000"/>
              </a:lnSpc>
              <a:spcBef>
                <a:spcPct val="40000"/>
              </a:spcBef>
              <a:spcAft>
                <a:spcPct val="0"/>
              </a:spcAft>
              <a:buClrTx/>
              <a:buFontTx/>
              <a:buNone/>
              <a:defRPr/>
            </a:pPr>
            <a:r>
              <a:rPr lang="vi-VN" sz="2400" kern="1200" dirty="0">
                <a:solidFill>
                  <a:prstClr val="black"/>
                </a:solidFill>
                <a:latin typeface="Times New Roman" pitchFamily="18" charset="0"/>
                <a:cs typeface="Times New Roman" pitchFamily="18" charset="0"/>
              </a:rPr>
              <a:t>Một lần, em được mẹ cho phép đến nhà bạn chơi. Trò chơi rất vui, em rất muốn chơi tiếp, nhưng chợt nhớ ra lời mẹ dặn: «Con sang chơi với bạn, 9 giờ nhớ về con nhé!». Trong tình huống đó, em sẽ làm gì?</a:t>
            </a:r>
            <a:endParaRPr lang="en-US" sz="2400" kern="1200" dirty="0">
              <a:solidFill>
                <a:prstClr val="black"/>
              </a:solidFill>
              <a:latin typeface="Times New Roman" pitchFamily="18" charset="0"/>
              <a:cs typeface="Times New Roman"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980747" y="540829"/>
            <a:ext cx="3944454" cy="128636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0635" y="1086522"/>
            <a:ext cx="5143500" cy="5143500"/>
          </a:xfrm>
          <a:prstGeom prst="rect">
            <a:avLst/>
          </a:prstGeom>
        </p:spPr>
      </p:pic>
    </p:spTree>
    <p:extLst>
      <p:ext uri="{BB962C8B-B14F-4D97-AF65-F5344CB8AC3E}">
        <p14:creationId xmlns:p14="http://schemas.microsoft.com/office/powerpoint/2010/main" val="37387835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graphicFrame>
        <p:nvGraphicFramePr>
          <p:cNvPr id="25" name="Table 24"/>
          <p:cNvGraphicFramePr>
            <a:graphicFrameLocks noGrp="1"/>
          </p:cNvGraphicFramePr>
          <p:nvPr>
            <p:extLst>
              <p:ext uri="{D42A27DB-BD31-4B8C-83A1-F6EECF244321}">
                <p14:modId xmlns:p14="http://schemas.microsoft.com/office/powerpoint/2010/main" val="2603589275"/>
              </p:ext>
            </p:extLst>
          </p:nvPr>
        </p:nvGraphicFramePr>
        <p:xfrm>
          <a:off x="352493" y="564395"/>
          <a:ext cx="8308813" cy="4160520"/>
        </p:xfrm>
        <a:graphic>
          <a:graphicData uri="http://schemas.openxmlformats.org/drawingml/2006/table">
            <a:tbl>
              <a:tblPr firstRow="1" bandRow="1">
                <a:tableStyleId>{5940675A-B579-460E-94D1-54222C63F5DA}</a:tableStyleId>
              </a:tblPr>
              <a:tblGrid>
                <a:gridCol w="1040372">
                  <a:extLst>
                    <a:ext uri="{9D8B030D-6E8A-4147-A177-3AD203B41FA5}">
                      <a16:colId xmlns:a16="http://schemas.microsoft.com/office/drawing/2014/main" val="20000"/>
                    </a:ext>
                  </a:extLst>
                </a:gridCol>
                <a:gridCol w="7268441">
                  <a:extLst>
                    <a:ext uri="{9D8B030D-6E8A-4147-A177-3AD203B41FA5}">
                      <a16:colId xmlns:a16="http://schemas.microsoft.com/office/drawing/2014/main" val="20001"/>
                    </a:ext>
                  </a:extLst>
                </a:gridCol>
              </a:tblGrid>
              <a:tr h="2200070">
                <a:tc>
                  <a:txBody>
                    <a:bodyPr/>
                    <a:lstStyle/>
                    <a:p>
                      <a:pPr algn="just"/>
                      <a:r>
                        <a:rPr lang="en-US" sz="2200" dirty="0" err="1">
                          <a:solidFill>
                            <a:srgbClr val="FF0000"/>
                          </a:solidFill>
                          <a:latin typeface="Times New Roman" panose="02020603050405020304" pitchFamily="18" charset="0"/>
                          <a:cs typeface="Times New Roman" panose="02020603050405020304" pitchFamily="18" charset="0"/>
                        </a:rPr>
                        <a:t>Sự</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việc</a:t>
                      </a:r>
                      <a:r>
                        <a:rPr lang="en-US" sz="2200" baseline="0" dirty="0">
                          <a:solidFill>
                            <a:srgbClr val="FF0000"/>
                          </a:solidFill>
                          <a:latin typeface="Times New Roman" panose="02020603050405020304" pitchFamily="18" charset="0"/>
                          <a:cs typeface="Times New Roman" panose="02020603050405020304" pitchFamily="18" charset="0"/>
                        </a:rPr>
                        <a:t> </a:t>
                      </a:r>
                      <a:r>
                        <a:rPr lang="en-US" sz="2200" baseline="0" dirty="0" err="1">
                          <a:solidFill>
                            <a:srgbClr val="FF0000"/>
                          </a:solidFill>
                          <a:latin typeface="Times New Roman" panose="02020603050405020304" pitchFamily="18" charset="0"/>
                          <a:cs typeface="Times New Roman" panose="02020603050405020304" pitchFamily="18" charset="0"/>
                        </a:rPr>
                        <a:t>chính</a:t>
                      </a:r>
                      <a:endParaRPr lang="en-US" sz="22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tc>
                  <a:txBody>
                    <a:bodyPr/>
                    <a:lstStyle/>
                    <a:p>
                      <a:pPr marL="0" indent="0" algn="just">
                        <a:buFontTx/>
                        <a:buNone/>
                      </a:pP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Người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trên</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mây</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rủ</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em</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bé</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đi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chơi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em</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bé</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hỏi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cách</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nào</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để</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đến</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đó</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sau</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khi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họ</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trả</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lời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thì</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em</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bé</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từ</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chối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họ</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em</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bé</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nghĩ</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ra</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trò</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chơi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cùng</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với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mẹ</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em</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với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mẹ</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hóa</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thân</a:t>
                      </a:r>
                      <a:r>
                        <a:rPr lang="en-US" sz="2200"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làm</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mây</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làm</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trăng</a:t>
                      </a:r>
                      <a:r>
                        <a:rPr lang="en-US" sz="2200" b="1" baseline="0" dirty="0">
                          <a:latin typeface="Times New Roman" panose="02020603050405020304" pitchFamily="18" charset="0"/>
                          <a:cs typeface="Times New Roman" panose="02020603050405020304" pitchFamily="18" charset="0"/>
                        </a:rPr>
                        <a:t>.</a:t>
                      </a:r>
                    </a:p>
                    <a:p>
                      <a:pPr marL="0" indent="0" algn="just">
                        <a:buFontTx/>
                        <a:buNone/>
                      </a:pP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Người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trong</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sóng</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rủ</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em</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bé</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đi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chơi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em</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bé</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hỏi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cách</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nào</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để</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đến</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đó</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sau</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khi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họ</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trả</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lời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thì</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em</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bé</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từ</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chối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họ</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em</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bé</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nghĩ</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ra</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trò</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chơi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cùng</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với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mẹ</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em</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với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mẹ</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hóa</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thân</a:t>
                      </a:r>
                      <a:r>
                        <a:rPr lang="en-US" sz="2200"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làm</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sóng</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làm</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bến</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bờ</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kì</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lạ</a:t>
                      </a:r>
                      <a:r>
                        <a:rPr lang="en-US" sz="2200" b="1" baseline="0" dirty="0">
                          <a:latin typeface="Times New Roman" panose="02020603050405020304" pitchFamily="18" charset="0"/>
                          <a:cs typeface="Times New Roman" panose="02020603050405020304" pitchFamily="18" charset="0"/>
                        </a:rPr>
                        <a:t>.</a:t>
                      </a:r>
                      <a:endParaRPr lang="en-US" sz="2200" b="1" dirty="0">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extLst>
                  <a:ext uri="{0D108BD9-81ED-4DB2-BD59-A6C34878D82A}">
                    <a16:rowId xmlns:a16="http://schemas.microsoft.com/office/drawing/2014/main" val="10000"/>
                  </a:ext>
                </a:extLst>
              </a:tr>
              <a:tr h="1348740">
                <a:tc>
                  <a:txBody>
                    <a:bodyPr/>
                    <a:lstStyle/>
                    <a:p>
                      <a:pPr algn="just"/>
                      <a:r>
                        <a:rPr lang="en-US" sz="2200" dirty="0" err="1">
                          <a:solidFill>
                            <a:srgbClr val="FF0000"/>
                          </a:solidFill>
                          <a:latin typeface="Times New Roman" panose="02020603050405020304" pitchFamily="18" charset="0"/>
                          <a:cs typeface="Times New Roman" panose="02020603050405020304" pitchFamily="18" charset="0"/>
                        </a:rPr>
                        <a:t>Bố</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cục</a:t>
                      </a:r>
                      <a:endParaRPr lang="en-US" sz="22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tc>
                  <a: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Phần</a:t>
                      </a:r>
                      <a:r>
                        <a:rPr lang="en-US" sz="2200" b="1" baseline="0" dirty="0">
                          <a:latin typeface="Times New Roman" panose="02020603050405020304" pitchFamily="18" charset="0"/>
                          <a:cs typeface="Times New Roman" panose="02020603050405020304" pitchFamily="18" charset="0"/>
                        </a:rPr>
                        <a:t> 1: </a:t>
                      </a:r>
                      <a:r>
                        <a:rPr lang="en-US" sz="2200" b="1" dirty="0" err="1">
                          <a:latin typeface="Times New Roman" panose="02020603050405020304" pitchFamily="18" charset="0"/>
                          <a:cs typeface="Times New Roman" panose="02020603050405020304" pitchFamily="18" charset="0"/>
                        </a:rPr>
                        <a:t>Từ</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đầu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đến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bầu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trời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xanh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thẳm</a:t>
                      </a:r>
                      <a:r>
                        <a:rPr lang="en-US" sz="2200" b="1" dirty="0">
                          <a:latin typeface="Times New Roman" panose="02020603050405020304" pitchFamily="18" charset="0"/>
                          <a:cs typeface="Times New Roman" panose="02020603050405020304" pitchFamily="18" charset="0"/>
                        </a:rPr>
                        <a:t>” </a:t>
                      </a:r>
                      <a:r>
                        <a:rPr lang="en-US" sz="2200" b="1" dirty="0">
                          <a:latin typeface="Times New Roman" panose="02020603050405020304" pitchFamily="18" charset="0"/>
                          <a:cs typeface="Times New Roman" panose="02020603050405020304" pitchFamily="18" charset="0"/>
                          <a:sym typeface="Wingdings" panose="05000000000000000000" pitchFamily="2" charset="2"/>
                        </a:rPr>
                        <a:t> </a:t>
                      </a:r>
                      <a:r>
                        <a:rPr lang="vi-VN" sz="2200" dirty="0">
                          <a:solidFill>
                            <a:schemeClr val="tx1">
                              <a:lumMod val="50000"/>
                            </a:schemeClr>
                          </a:solidFill>
                          <a:latin typeface="Times New Roman" panose="02020603050405020304" pitchFamily="18" charset="0"/>
                          <a:cs typeface="Times New Roman" panose="02020603050405020304" pitchFamily="18" charset="0"/>
                        </a:rPr>
                        <a:t>Em bé kể cho mẹ nghe về cuộc trò chuyện với những người “trên mây”</a:t>
                      </a:r>
                    </a:p>
                    <a:p>
                      <a:pPr marL="0" marR="0" lvl="0" indent="0" algn="just" defTabSz="457223" rtl="0" eaLnBrk="1" fontAlgn="auto" latinLnBrk="0" hangingPunct="1">
                        <a:lnSpc>
                          <a:spcPct val="100000"/>
                        </a:lnSpc>
                        <a:spcBef>
                          <a:spcPts val="0"/>
                        </a:spcBef>
                        <a:spcAft>
                          <a:spcPts val="0"/>
                        </a:spcAft>
                        <a:buClrTx/>
                        <a:buSzTx/>
                        <a:buFontTx/>
                        <a:buNone/>
                        <a:tabLst/>
                        <a:defRPr/>
                      </a:pP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Phần</a:t>
                      </a:r>
                      <a:r>
                        <a:rPr lang="en-US" sz="2200" b="1" baseline="0" dirty="0">
                          <a:latin typeface="Times New Roman" panose="02020603050405020304" pitchFamily="18" charset="0"/>
                          <a:cs typeface="Times New Roman" panose="02020603050405020304" pitchFamily="18" charset="0"/>
                        </a:rPr>
                        <a:t> 2: </a:t>
                      </a:r>
                      <a:r>
                        <a:rPr lang="en-US" sz="2200" b="1" baseline="0" dirty="0" err="1">
                          <a:latin typeface="Times New Roman" panose="02020603050405020304" pitchFamily="18" charset="0"/>
                          <a:cs typeface="Times New Roman" panose="02020603050405020304" pitchFamily="18" charset="0"/>
                        </a:rPr>
                        <a:t>còn</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lại</a:t>
                      </a:r>
                      <a:r>
                        <a:rPr lang="en-US" sz="2200" b="1" baseline="0" dirty="0">
                          <a:latin typeface="Times New Roman" panose="02020603050405020304" pitchFamily="18" charset="0"/>
                          <a:cs typeface="Times New Roman" panose="02020603050405020304" pitchFamily="18" charset="0"/>
                        </a:rPr>
                        <a:t> </a:t>
                      </a:r>
                      <a:r>
                        <a:rPr lang="en-US" sz="22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vi-VN" sz="2200" kern="1200" dirty="0">
                          <a:solidFill>
                            <a:schemeClr val="tx1">
                              <a:lumMod val="50000"/>
                            </a:schemeClr>
                          </a:solidFill>
                          <a:latin typeface="Times New Roman" panose="02020603050405020304" pitchFamily="18" charset="0"/>
                          <a:ea typeface="+mn-ea"/>
                          <a:cs typeface="Times New Roman" panose="02020603050405020304" pitchFamily="18" charset="0"/>
                        </a:rPr>
                        <a:t>Em bé kể cho mẹ nghe về cuộc trò chuyện với những người “tr</a:t>
                      </a:r>
                      <a:r>
                        <a:rPr lang="en-US" sz="2200" dirty="0" err="1">
                          <a:solidFill>
                            <a:schemeClr val="tx1">
                              <a:lumMod val="50000"/>
                            </a:schemeClr>
                          </a:solidFill>
                          <a:latin typeface="Times New Roman" panose="02020603050405020304" pitchFamily="18" charset="0"/>
                          <a:cs typeface="Times New Roman" panose="02020603050405020304" pitchFamily="18" charset="0"/>
                        </a:rPr>
                        <a:t>ong</a:t>
                      </a:r>
                      <a:r>
                        <a:rPr lang="en-US" sz="2200" dirty="0">
                          <a:solidFill>
                            <a:schemeClr val="tx1">
                              <a:lumMod val="50000"/>
                            </a:schemeClr>
                          </a:solidFill>
                          <a:latin typeface="Times New Roman" panose="02020603050405020304" pitchFamily="18" charset="0"/>
                          <a:cs typeface="Times New Roman" panose="02020603050405020304" pitchFamily="18" charset="0"/>
                        </a:rPr>
                        <a:t> </a:t>
                      </a:r>
                      <a:r>
                        <a:rPr lang="en-US" sz="2200" dirty="0" err="1">
                          <a:solidFill>
                            <a:schemeClr val="tx1">
                              <a:lumMod val="50000"/>
                            </a:schemeClr>
                          </a:solidFill>
                          <a:latin typeface="Times New Roman" panose="02020603050405020304" pitchFamily="18" charset="0"/>
                          <a:cs typeface="Times New Roman" panose="02020603050405020304" pitchFamily="18" charset="0"/>
                        </a:rPr>
                        <a:t>sóng</a:t>
                      </a:r>
                      <a:r>
                        <a:rPr lang="vi-VN" sz="2200" kern="1200" dirty="0">
                          <a:solidFill>
                            <a:schemeClr val="tx1">
                              <a:lumMod val="50000"/>
                            </a:schemeClr>
                          </a:solidFill>
                          <a:latin typeface="Times New Roman" panose="02020603050405020304" pitchFamily="18" charset="0"/>
                          <a:ea typeface="+mn-ea"/>
                          <a:cs typeface="Times New Roman" panose="02020603050405020304" pitchFamily="18" charset="0"/>
                        </a:rPr>
                        <a:t>”</a:t>
                      </a:r>
                      <a:endParaRPr lang="en-US" sz="2200" b="1" dirty="0">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16"/>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rcRect/>
          <a:stretch>
            <a:fillRect/>
          </a:stretch>
        </p:blipFill>
        <p:spPr>
          <a:xfrm>
            <a:off x="194778" y="-142038"/>
            <a:ext cx="2493818" cy="2057400"/>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rcRect/>
          <a:stretch>
            <a:fillRect/>
          </a:stretch>
        </p:blipFill>
        <p:spPr>
          <a:xfrm>
            <a:off x="6766752" y="3178630"/>
            <a:ext cx="2377248" cy="2057400"/>
          </a:xfrm>
          <a:prstGeom prst="rect">
            <a:avLst/>
          </a:prstGeom>
        </p:spPr>
      </p:pic>
      <p:pic>
        <p:nvPicPr>
          <p:cNvPr id="2" name="Picture 1"/>
          <p:cNvPicPr>
            <a:picLocks noChangeAspect="1"/>
          </p:cNvPicPr>
          <p:nvPr/>
        </p:nvPicPr>
        <p:blipFill>
          <a:blip r:embed="rId7"/>
          <a:stretch>
            <a:fillRect/>
          </a:stretch>
        </p:blipFill>
        <p:spPr>
          <a:xfrm>
            <a:off x="1992442" y="1562701"/>
            <a:ext cx="5584420" cy="2060627"/>
          </a:xfrm>
          <a:prstGeom prst="rect">
            <a:avLst/>
          </a:prstGeom>
        </p:spPr>
      </p:pic>
    </p:spTree>
    <p:extLst>
      <p:ext uri="{BB962C8B-B14F-4D97-AF65-F5344CB8AC3E}">
        <p14:creationId xmlns:p14="http://schemas.microsoft.com/office/powerpoint/2010/main" val="839724263"/>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40"/>
        <p:cNvGrpSpPr/>
        <p:nvPr/>
      </p:nvGrpSpPr>
      <p:grpSpPr>
        <a:xfrm>
          <a:off x="0" y="0"/>
          <a:ext cx="0" cy="0"/>
          <a:chOff x="0" y="0"/>
          <a:chExt cx="0" cy="0"/>
        </a:xfrm>
      </p:grpSpPr>
      <p:sp>
        <p:nvSpPr>
          <p:cNvPr id="46" name="TextBox 45"/>
          <p:cNvSpPr txBox="1"/>
          <p:nvPr/>
        </p:nvSpPr>
        <p:spPr>
          <a:xfrm>
            <a:off x="337546" y="1589087"/>
            <a:ext cx="4126877" cy="2246769"/>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Thảo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chỗ</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5 </a:t>
            </a:r>
            <a:r>
              <a:rPr lang="en-US" sz="2800" dirty="0" err="1">
                <a:latin typeface="Times New Roman" panose="02020603050405020304" pitchFamily="18" charset="0"/>
                <a:cs typeface="Times New Roman" panose="02020603050405020304" pitchFamily="18" charset="0"/>
              </a:rPr>
              <a:t>phút</a:t>
            </a:r>
            <a:endParaRPr lang="en-US" sz="2800" dirty="0">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rotWithShape="1">
          <a:blip r:embed="rId3"/>
          <a:srcRect l="30091" t="1705" r="30533" b="1"/>
          <a:stretch/>
        </p:blipFill>
        <p:spPr>
          <a:xfrm rot="537394">
            <a:off x="4991548" y="237453"/>
            <a:ext cx="3427134" cy="48100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77"/>
        <p:cNvGrpSpPr/>
        <p:nvPr/>
      </p:nvGrpSpPr>
      <p:grpSpPr>
        <a:xfrm>
          <a:off x="0" y="0"/>
          <a:ext cx="0" cy="0"/>
          <a:chOff x="0" y="0"/>
          <a:chExt cx="0" cy="0"/>
        </a:xfrm>
      </p:grpSpPr>
      <p:sp>
        <p:nvSpPr>
          <p:cNvPr id="2" name="矩形: 圆角 6">
            <a:extLst>
              <a:ext uri="{FF2B5EF4-FFF2-40B4-BE49-F238E27FC236}">
                <a16:creationId xmlns:a16="http://schemas.microsoft.com/office/drawing/2014/main" id="{9BC95C3E-929E-4FDD-A76A-62372A82CF5A}"/>
              </a:ext>
            </a:extLst>
          </p:cNvPr>
          <p:cNvSpPr/>
          <p:nvPr/>
        </p:nvSpPr>
        <p:spPr>
          <a:xfrm>
            <a:off x="2104284" y="1123278"/>
            <a:ext cx="6511361" cy="1242182"/>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SG" sz="2160" i="1" dirty="0">
                <a:solidFill>
                  <a:schemeClr val="tx1"/>
                </a:solidFill>
                <a:latin typeface="Times New Roman" panose="02020603050405020304" pitchFamily="18" charset="0"/>
                <a:cs typeface="Times New Roman" panose="02020603050405020304" pitchFamily="18" charset="0"/>
              </a:rPr>
              <a:t>“</a:t>
            </a:r>
            <a:r>
              <a:rPr lang="en-SG" sz="2160" i="1" dirty="0" err="1">
                <a:solidFill>
                  <a:schemeClr val="tx1"/>
                </a:solidFill>
                <a:latin typeface="Times New Roman" panose="02020603050405020304" pitchFamily="18" charset="0"/>
                <a:cs typeface="Times New Roman" panose="02020603050405020304" pitchFamily="18" charset="0"/>
              </a:rPr>
              <a:t>Bọn</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tớ</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chơi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từ</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khi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thức</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dậy</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cho</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đến</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lúc</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chiều</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tà</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Bọn</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tớ</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chơi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với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bình</a:t>
            </a:r>
            <a:r>
              <a:rPr lang="en-SG" sz="2160" i="1" dirty="0">
                <a:solidFill>
                  <a:schemeClr val="tx1"/>
                </a:solidFill>
                <a:latin typeface="Times New Roman" panose="02020603050405020304" pitchFamily="18" charset="0"/>
                <a:cs typeface="Times New Roman" panose="02020603050405020304" pitchFamily="18" charset="0"/>
              </a:rPr>
              <a:t> minh </a:t>
            </a:r>
            <a:r>
              <a:rPr lang="en-SG" sz="2160" i="1" dirty="0" err="1">
                <a:solidFill>
                  <a:schemeClr val="tx1"/>
                </a:solidFill>
                <a:latin typeface="Times New Roman" panose="02020603050405020304" pitchFamily="18" charset="0"/>
                <a:cs typeface="Times New Roman" panose="02020603050405020304" pitchFamily="18" charset="0"/>
              </a:rPr>
              <a:t>vàng</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bọn</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tớ</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chơi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với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vầng</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trăng</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bạc</a:t>
            </a:r>
            <a:r>
              <a:rPr lang="en-SG" sz="2160" i="1" dirty="0">
                <a:solidFill>
                  <a:schemeClr val="tx1"/>
                </a:solidFill>
                <a:latin typeface="Times New Roman" panose="02020603050405020304" pitchFamily="18" charset="0"/>
                <a:cs typeface="Times New Roman" panose="02020603050405020304" pitchFamily="18" charset="0"/>
              </a:rPr>
              <a:t>”.</a:t>
            </a:r>
            <a:endParaRPr lang="en-BZ" sz="2160" i="1" dirty="0">
              <a:solidFill>
                <a:schemeClr val="tx1"/>
              </a:solidFill>
              <a:latin typeface="Times New Roman" panose="02020603050405020304" pitchFamily="18" charset="0"/>
              <a:cs typeface="Times New Roman" panose="02020603050405020304" pitchFamily="18" charset="0"/>
            </a:endParaRPr>
          </a:p>
        </p:txBody>
      </p:sp>
      <p:sp>
        <p:nvSpPr>
          <p:cNvPr id="3" name="矩形: 圆角 6">
            <a:extLst>
              <a:ext uri="{FF2B5EF4-FFF2-40B4-BE49-F238E27FC236}">
                <a16:creationId xmlns:a16="http://schemas.microsoft.com/office/drawing/2014/main" id="{79E51E8C-338B-44FD-9C53-66D0CB71182F}"/>
              </a:ext>
            </a:extLst>
          </p:cNvPr>
          <p:cNvSpPr/>
          <p:nvPr/>
        </p:nvSpPr>
        <p:spPr>
          <a:xfrm>
            <a:off x="246293" y="3072925"/>
            <a:ext cx="6511361" cy="1373098"/>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2005965" algn="ctr"/>
                <a:tab pos="4011930" algn="r"/>
              </a:tabLst>
            </a:pPr>
            <a:r>
              <a:rPr lang="en-US" sz="243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Bọn</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tớ</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ca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hát</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sáng</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sớm</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hoàng</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hôn</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Bọn</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tớ</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ngao</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du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nơi</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này</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nơi</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nọ</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mà</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từng</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nơi</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nao</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SG" sz="2160" i="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911507" y="126162"/>
            <a:ext cx="7366504" cy="424732"/>
          </a:xfrm>
          <a:prstGeom prst="rect">
            <a:avLst/>
          </a:prstGeom>
          <a:noFill/>
        </p:spPr>
        <p:txBody>
          <a:bodyPr wrap="square" rtlCol="0">
            <a:spAutoFit/>
          </a:bodyPr>
          <a:lstStyle/>
          <a:p>
            <a:r>
              <a:rPr lang="en-US" sz="1620"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Tiếng</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gọi</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của</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những</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người</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trên</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mây</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và</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trong</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sóng</a:t>
            </a:r>
            <a:r>
              <a:rPr lang="en-US" sz="2160" b="1" dirty="0">
                <a:latin typeface="Times New Roman" panose="02020603050405020304" pitchFamily="18" charset="0"/>
                <a:cs typeface="Times New Roman" panose="02020603050405020304" pitchFamily="18" charset="0"/>
              </a:rPr>
              <a:t>”</a:t>
            </a:r>
          </a:p>
        </p:txBody>
      </p:sp>
      <p:pic>
        <p:nvPicPr>
          <p:cNvPr id="7" name="Picture 2"/>
          <p:cNvPicPr>
            <a:picLocks noChangeAspect="1"/>
          </p:cNvPicPr>
          <p:nvPr/>
        </p:nvPicPr>
        <p:blipFill>
          <a:blip r:embed="rId3"/>
          <a:srcRect/>
          <a:stretch>
            <a:fillRect/>
          </a:stretch>
        </p:blipFill>
        <p:spPr>
          <a:xfrm>
            <a:off x="-116191" y="550894"/>
            <a:ext cx="2220475" cy="1537679"/>
          </a:xfrm>
          <a:prstGeom prst="rect">
            <a:avLst/>
          </a:prstGeom>
        </p:spPr>
      </p:pic>
      <p:pic>
        <p:nvPicPr>
          <p:cNvPr id="8" name="Picture 7"/>
          <p:cNvPicPr>
            <a:picLocks noChangeAspect="1"/>
          </p:cNvPicPr>
          <p:nvPr/>
        </p:nvPicPr>
        <p:blipFill>
          <a:blip r:embed="rId4"/>
          <a:srcRect/>
          <a:stretch>
            <a:fillRect/>
          </a:stretch>
        </p:blipFill>
        <p:spPr>
          <a:xfrm>
            <a:off x="6517640" y="2659893"/>
            <a:ext cx="2459311" cy="2004339"/>
          </a:xfrm>
          <a:prstGeom prst="rect">
            <a:avLst/>
          </a:prstGeom>
        </p:spPr>
      </p:pic>
    </p:spTree>
    <p:extLst>
      <p:ext uri="{BB962C8B-B14F-4D97-AF65-F5344CB8AC3E}">
        <p14:creationId xmlns:p14="http://schemas.microsoft.com/office/powerpoint/2010/main" val="331250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33"/>
        <p:cNvGrpSpPr/>
        <p:nvPr/>
      </p:nvGrpSpPr>
      <p:grpSpPr>
        <a:xfrm>
          <a:off x="0" y="0"/>
          <a:ext cx="0" cy="0"/>
          <a:chOff x="0" y="0"/>
          <a:chExt cx="0" cy="0"/>
        </a:xfrm>
      </p:grpSpPr>
      <p:sp>
        <p:nvSpPr>
          <p:cNvPr id="28" name="Rounded Rectangle 27">
            <a:extLst>
              <a:ext uri="{FF2B5EF4-FFF2-40B4-BE49-F238E27FC236}">
                <a16:creationId xmlns:a16="http://schemas.microsoft.com/office/drawing/2014/main" id="{2FE16552-CF9D-6242-BABC-E8C358E43C7C}"/>
              </a:ext>
            </a:extLst>
          </p:cNvPr>
          <p:cNvSpPr/>
          <p:nvPr/>
        </p:nvSpPr>
        <p:spPr>
          <a:xfrm>
            <a:off x="1881695" y="188333"/>
            <a:ext cx="5351894" cy="1552073"/>
          </a:xfrm>
          <a:prstGeom prst="roundRect">
            <a:avLst/>
          </a:prstGeom>
          <a:solidFill>
            <a:schemeClr val="accent6">
              <a:lumMod val="20000"/>
              <a:lumOff val="80000"/>
            </a:schemeClr>
          </a:solidFill>
          <a:ln w="28575">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just"/>
            <a:r>
              <a:rPr lang="x-none" sz="2100" dirty="0">
                <a:latin typeface="Times New Roman" panose="02020603050405020304" pitchFamily="18" charset="0"/>
                <a:cs typeface="Times New Roman" panose="02020603050405020304" pitchFamily="18" charset="0"/>
              </a:rPr>
              <a:t>Thế giới của những người sống “trên mây”: </a:t>
            </a:r>
          </a:p>
          <a:p>
            <a:pPr algn="just"/>
            <a:r>
              <a:rPr lang="x-none" sz="2100" dirty="0">
                <a:latin typeface="Times New Roman" panose="02020603050405020304" pitchFamily="18" charset="0"/>
                <a:cs typeface="Times New Roman" panose="02020603050405020304" pitchFamily="18" charset="0"/>
              </a:rPr>
              <a:t>Rực rỡ, lung linh, huyền ảo </a:t>
            </a:r>
          </a:p>
          <a:p>
            <a:pPr algn="just"/>
            <a:r>
              <a:rPr lang="x-none" sz="2100" dirty="0">
                <a:latin typeface="Times New Roman" panose="02020603050405020304" pitchFamily="18" charset="0"/>
                <a:cs typeface="Times New Roman" panose="02020603050405020304" pitchFamily="18" charset="0"/>
              </a:rPr>
              <a:t>(ánh sáng mặt trời vàng buổi bình minh,</a:t>
            </a:r>
            <a:r>
              <a:rPr lang="en-US" sz="2100" dirty="0">
                <a:latin typeface="Times New Roman" panose="02020603050405020304" pitchFamily="18" charset="0"/>
                <a:cs typeface="Times New Roman" panose="02020603050405020304" pitchFamily="18" charset="0"/>
              </a:rPr>
              <a:t> </a:t>
            </a:r>
            <a:r>
              <a:rPr lang="x-none" sz="2100" dirty="0">
                <a:latin typeface="Times New Roman" panose="02020603050405020304" pitchFamily="18" charset="0"/>
                <a:cs typeface="Times New Roman" panose="02020603050405020304" pitchFamily="18" charset="0"/>
              </a:rPr>
              <a:t>ánh sáng vầng trăng bạc khi đêm về) </a:t>
            </a:r>
          </a:p>
        </p:txBody>
      </p:sp>
      <p:sp>
        <p:nvSpPr>
          <p:cNvPr id="29" name="Rounded Rectangle 28">
            <a:extLst>
              <a:ext uri="{FF2B5EF4-FFF2-40B4-BE49-F238E27FC236}">
                <a16:creationId xmlns:a16="http://schemas.microsoft.com/office/drawing/2014/main" id="{32493B9B-95DE-4547-9A0C-BCB8DE1C4C08}"/>
              </a:ext>
            </a:extLst>
          </p:cNvPr>
          <p:cNvSpPr/>
          <p:nvPr/>
        </p:nvSpPr>
        <p:spPr>
          <a:xfrm>
            <a:off x="704661" y="1919052"/>
            <a:ext cx="5308864" cy="1552073"/>
          </a:xfrm>
          <a:prstGeom prst="roundRect">
            <a:avLst/>
          </a:prstGeom>
          <a:solidFill>
            <a:schemeClr val="accent3">
              <a:lumMod val="20000"/>
              <a:lumOff val="80000"/>
            </a:schemeClr>
          </a:solidFill>
          <a:ln w="28575">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just"/>
            <a:r>
              <a:rPr lang="vi-VN" sz="2100" dirty="0">
                <a:latin typeface="Times New Roman" panose="02020603050405020304" pitchFamily="18" charset="0"/>
                <a:cs typeface="Times New Roman" panose="02020603050405020304" pitchFamily="18" charset="0"/>
              </a:rPr>
              <a:t>Thế giới của những người sống “trong sóng”: Vui vẻ và hạnh phúc (chỉ có ca hát và rong chơi khắp chốn từ khi thức dậy cho đến chiều tà).</a:t>
            </a:r>
          </a:p>
        </p:txBody>
      </p:sp>
      <p:sp>
        <p:nvSpPr>
          <p:cNvPr id="31" name="Rectangle: Rounded Corners 15">
            <a:extLst>
              <a:ext uri="{FF2B5EF4-FFF2-40B4-BE49-F238E27FC236}">
                <a16:creationId xmlns:a16="http://schemas.microsoft.com/office/drawing/2014/main" id="{6A6E33C2-8231-4142-9252-D199B623898F}"/>
              </a:ext>
            </a:extLst>
          </p:cNvPr>
          <p:cNvSpPr/>
          <p:nvPr/>
        </p:nvSpPr>
        <p:spPr>
          <a:xfrm>
            <a:off x="1445866" y="3733196"/>
            <a:ext cx="6839952" cy="1040264"/>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4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b="1" dirty="0">
                <a:solidFill>
                  <a:schemeClr val="tx1"/>
                </a:solidFill>
                <a:latin typeface="Times New Roman" panose="02020603050405020304" pitchFamily="18" charset="0"/>
                <a:cs typeface="Times New Roman" panose="02020603050405020304" pitchFamily="18" charset="0"/>
              </a:rPr>
              <a:t>Xa xôi, cao rộng, rực rỡ sắc màu, chứa đựng biết bao điều bí ẩn</a:t>
            </a:r>
            <a:endParaRPr lang="en-BZ" sz="2400" b="1" dirty="0">
              <a:solidFill>
                <a:schemeClr val="tx1"/>
              </a:solidFill>
              <a:latin typeface="Times New Roman" panose="02020603050405020304" pitchFamily="18" charset="0"/>
              <a:cs typeface="Times New Roman" panose="02020603050405020304" pitchFamily="18" charset="0"/>
            </a:endParaRPr>
          </a:p>
        </p:txBody>
      </p:sp>
      <p:pic>
        <p:nvPicPr>
          <p:cNvPr id="34" name="Picture 2"/>
          <p:cNvPicPr>
            <a:picLocks noChangeAspect="1"/>
          </p:cNvPicPr>
          <p:nvPr/>
        </p:nvPicPr>
        <p:blipFill>
          <a:blip r:embed="rId3"/>
          <a:srcRect/>
          <a:stretch>
            <a:fillRect/>
          </a:stretch>
        </p:blipFill>
        <p:spPr>
          <a:xfrm>
            <a:off x="-126949" y="-24151"/>
            <a:ext cx="2220475" cy="1537679"/>
          </a:xfrm>
          <a:prstGeom prst="rect">
            <a:avLst/>
          </a:prstGeom>
        </p:spPr>
      </p:pic>
      <p:pic>
        <p:nvPicPr>
          <p:cNvPr id="35" name="Picture 34"/>
          <p:cNvPicPr>
            <a:picLocks noChangeAspect="1"/>
          </p:cNvPicPr>
          <p:nvPr/>
        </p:nvPicPr>
        <p:blipFill>
          <a:blip r:embed="rId4"/>
          <a:srcRect/>
          <a:stretch>
            <a:fillRect/>
          </a:stretch>
        </p:blipFill>
        <p:spPr>
          <a:xfrm>
            <a:off x="6367705" y="1740406"/>
            <a:ext cx="2123581" cy="1730719"/>
          </a:xfrm>
          <a:prstGeom prst="rect">
            <a:avLst/>
          </a:prstGeom>
        </p:spPr>
      </p:pic>
    </p:spTree>
    <p:extLst>
      <p:ext uri="{BB962C8B-B14F-4D97-AF65-F5344CB8AC3E}">
        <p14:creationId xmlns:p14="http://schemas.microsoft.com/office/powerpoint/2010/main" val="337988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par>
                                <p:cTn id="16" presetID="16" presetClass="entr" presetSubtype="21"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15"/>
        <p:cNvGrpSpPr/>
        <p:nvPr/>
      </p:nvGrpSpPr>
      <p:grpSpPr>
        <a:xfrm>
          <a:off x="0" y="0"/>
          <a:ext cx="0" cy="0"/>
          <a:chOff x="0" y="0"/>
          <a:chExt cx="0" cy="0"/>
        </a:xfrm>
      </p:grpSpPr>
      <p:sp>
        <p:nvSpPr>
          <p:cNvPr id="36" name="TextBox 35"/>
          <p:cNvSpPr txBox="1"/>
          <p:nvPr/>
        </p:nvSpPr>
        <p:spPr>
          <a:xfrm>
            <a:off x="1598394" y="46353"/>
            <a:ext cx="5760720"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Tâm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bé</a:t>
            </a:r>
            <a:endParaRPr lang="en-US" sz="2400" b="1" dirty="0">
              <a:latin typeface="Times New Roman" panose="02020603050405020304" pitchFamily="18" charset="0"/>
              <a:cs typeface="Times New Roman" panose="02020603050405020304" pitchFamily="18" charset="0"/>
            </a:endParaRPr>
          </a:p>
        </p:txBody>
      </p:sp>
      <p:sp>
        <p:nvSpPr>
          <p:cNvPr id="37" name="Flowchart: Terminator 36"/>
          <p:cNvSpPr/>
          <p:nvPr/>
        </p:nvSpPr>
        <p:spPr>
          <a:xfrm>
            <a:off x="2321949" y="688447"/>
            <a:ext cx="5610833" cy="1121858"/>
          </a:xfrm>
          <a:prstGeom prst="flowChartTerminator">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i="1" dirty="0" err="1">
                <a:solidFill>
                  <a:schemeClr val="tx1"/>
                </a:solidFill>
                <a:latin typeface="Times New Roman" panose="02020603050405020304" pitchFamily="18" charset="0"/>
                <a:cs typeface="Times New Roman" panose="02020603050405020304" pitchFamily="18" charset="0"/>
              </a:rPr>
              <a:t>Em</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bé</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hỏi</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cách</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đến</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với</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họ</a:t>
            </a:r>
            <a:r>
              <a:rPr lang="en-US" sz="2100" b="1" i="1" dirty="0">
                <a:solidFill>
                  <a:schemeClr val="tx1"/>
                </a:solidFill>
                <a:latin typeface="Times New Roman" panose="02020603050405020304" pitchFamily="18" charset="0"/>
                <a:cs typeface="Times New Roman" panose="02020603050405020304" pitchFamily="18" charset="0"/>
              </a:rPr>
              <a:t>:</a:t>
            </a:r>
          </a:p>
          <a:p>
            <a:pPr algn="ctr"/>
            <a:r>
              <a:rPr lang="en-US" sz="2100" i="1" dirty="0" err="1">
                <a:solidFill>
                  <a:schemeClr val="tx1"/>
                </a:solidFill>
                <a:latin typeface="Times New Roman" panose="02020603050405020304" pitchFamily="18" charset="0"/>
                <a:cs typeface="Times New Roman" panose="02020603050405020304" pitchFamily="18" charset="0"/>
              </a:rPr>
              <a:t>Nhưng</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làm</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thế</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nào</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mình</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lên</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đó</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được</a:t>
            </a:r>
            <a:r>
              <a:rPr lang="en-US" sz="2100" i="1" dirty="0">
                <a:solidFill>
                  <a:schemeClr val="tx1"/>
                </a:solidFill>
                <a:latin typeface="Times New Roman" panose="02020603050405020304" pitchFamily="18" charset="0"/>
                <a:cs typeface="Times New Roman" panose="02020603050405020304" pitchFamily="18" charset="0"/>
              </a:rPr>
              <a:t>?”</a:t>
            </a:r>
          </a:p>
          <a:p>
            <a:pPr lvl="0" algn="ctr"/>
            <a:r>
              <a:rPr lang="en-US" sz="2100" i="1" dirty="0" err="1">
                <a:solidFill>
                  <a:schemeClr val="tx1"/>
                </a:solidFill>
                <a:latin typeface="Times New Roman" panose="02020603050405020304" pitchFamily="18" charset="0"/>
                <a:cs typeface="Times New Roman" panose="02020603050405020304" pitchFamily="18" charset="0"/>
              </a:rPr>
              <a:t>Nhưng</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làm</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thế</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nào</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mình</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ra</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ngoài</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đó</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được</a:t>
            </a:r>
            <a:r>
              <a:rPr lang="en-US" sz="2100" i="1" dirty="0">
                <a:solidFill>
                  <a:schemeClr val="tx1"/>
                </a:solidFill>
                <a:latin typeface="Times New Roman" panose="02020603050405020304" pitchFamily="18" charset="0"/>
                <a:cs typeface="Times New Roman" panose="02020603050405020304" pitchFamily="18" charset="0"/>
              </a:rPr>
              <a:t>?”</a:t>
            </a:r>
            <a:endParaRPr lang="en-BZ" sz="2100" dirty="0">
              <a:solidFill>
                <a:schemeClr val="tx1"/>
              </a:solidFill>
              <a:latin typeface="Times New Roman" panose="02020603050405020304" pitchFamily="18" charset="0"/>
              <a:cs typeface="Times New Roman" panose="02020603050405020304" pitchFamily="18" charset="0"/>
            </a:endParaRPr>
          </a:p>
        </p:txBody>
      </p:sp>
      <p:sp>
        <p:nvSpPr>
          <p:cNvPr id="38" name="Rounded Rectangle 37"/>
          <p:cNvSpPr/>
          <p:nvPr/>
        </p:nvSpPr>
        <p:spPr>
          <a:xfrm>
            <a:off x="2770287" y="2474985"/>
            <a:ext cx="5595913" cy="110370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1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chemeClr val="tx1"/>
                </a:solidFill>
                <a:latin typeface="Times New Roman" panose="02020603050405020304" pitchFamily="18" charset="0"/>
                <a:cs typeface="Times New Roman" panose="02020603050405020304" pitchFamily="18" charset="0"/>
              </a:rPr>
              <a:t>Tâm</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trạng</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háo</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hức</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thiết</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tha</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tò</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mò</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muốn</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khám</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phá</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thế</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giới</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thần</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tiên</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được</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vui</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với</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những</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trò</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thú</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vị</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hấp</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dẫn</a:t>
            </a:r>
            <a:endParaRPr lang="en-US" sz="2100" b="1" dirty="0">
              <a:solidFill>
                <a:schemeClr val="tx1"/>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3410174" y="3969045"/>
            <a:ext cx="4522608" cy="54864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a:solidFill>
                  <a:schemeClr val="tx1"/>
                </a:solidFill>
                <a:latin typeface="Times New Roman" panose="02020603050405020304" pitchFamily="18" charset="0"/>
                <a:cs typeface="Times New Roman" panose="02020603050405020304" pitchFamily="18" charset="0"/>
              </a:rPr>
              <a:t>Miêu</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tả</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tinh</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tế</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tâm</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lí</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trẻ</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thơ</a:t>
            </a:r>
            <a:endParaRPr lang="en-US" sz="2400" b="1" i="1" dirty="0">
              <a:solidFill>
                <a:schemeClr val="tx1"/>
              </a:solidFill>
              <a:latin typeface="Times New Roman" panose="02020603050405020304" pitchFamily="18" charset="0"/>
              <a:cs typeface="Times New Roman" panose="02020603050405020304" pitchFamily="18" charset="0"/>
            </a:endParaRPr>
          </a:p>
        </p:txBody>
      </p:sp>
      <p:pic>
        <p:nvPicPr>
          <p:cNvPr id="9"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704046">
            <a:off x="-140670" y="1407485"/>
            <a:ext cx="2625327" cy="3078741"/>
          </a:xfrm>
          <a:prstGeom prst="rect">
            <a:avLst/>
          </a:prstGeom>
        </p:spPr>
      </p:pic>
    </p:spTree>
    <p:extLst>
      <p:ext uri="{BB962C8B-B14F-4D97-AF65-F5344CB8AC3E}">
        <p14:creationId xmlns:p14="http://schemas.microsoft.com/office/powerpoint/2010/main" val="40212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barn(inVertical)">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barn(inVertical)">
                                      <p:cBhvr>
                                        <p:cTn id="2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animBg="1"/>
      <p:bldP spid="38" grpId="0" animBg="1"/>
      <p:bldP spid="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65917" y="939471"/>
            <a:ext cx="6778217" cy="1051565"/>
          </a:xfrm>
          <a:prstGeom prst="rect">
            <a:avLst/>
          </a:prstGeom>
          <a:solidFill>
            <a:schemeClr val="accent3">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60" b="1" i="1" dirty="0" err="1">
                <a:solidFill>
                  <a:schemeClr val="tx1"/>
                </a:solidFill>
                <a:latin typeface="Times New Roman" panose="02020603050405020304" pitchFamily="18" charset="0"/>
                <a:cs typeface="Times New Roman" panose="02020603050405020304" pitchFamily="18" charset="0"/>
              </a:rPr>
              <a:t>Họ</a:t>
            </a:r>
            <a:r>
              <a:rPr lang="en-US" sz="2160" b="1" i="1" dirty="0">
                <a:solidFill>
                  <a:schemeClr val="tx1"/>
                </a:solidFill>
                <a:latin typeface="Times New Roman" panose="02020603050405020304" pitchFamily="18" charset="0"/>
                <a:cs typeface="Times New Roman" panose="02020603050405020304" pitchFamily="18" charset="0"/>
              </a:rPr>
              <a:t> </a:t>
            </a:r>
            <a:r>
              <a:rPr lang="en-US" sz="2160" b="1" i="1" dirty="0" err="1">
                <a:solidFill>
                  <a:schemeClr val="tx1"/>
                </a:solidFill>
                <a:latin typeface="Times New Roman" panose="02020603050405020304" pitchFamily="18" charset="0"/>
                <a:cs typeface="Times New Roman" panose="02020603050405020304" pitchFamily="18" charset="0"/>
              </a:rPr>
              <a:t>đáp</a:t>
            </a:r>
            <a:r>
              <a:rPr lang="en-US" sz="2160" i="1" dirty="0">
                <a:latin typeface="Times New Roman" panose="02020603050405020304" pitchFamily="18" charset="0"/>
                <a:cs typeface="Times New Roman" panose="02020603050405020304" pitchFamily="18" charset="0"/>
              </a:rPr>
              <a:t>: </a:t>
            </a:r>
            <a:r>
              <a:rPr lang="en-US" sz="2160" i="1" dirty="0">
                <a:solidFill>
                  <a:srgbClr val="002060"/>
                </a:solidFill>
                <a:latin typeface="Times New Roman" panose="02020603050405020304" pitchFamily="18" charset="0"/>
                <a:cs typeface="Times New Roman" panose="02020603050405020304" pitchFamily="18" charset="0"/>
              </a:rPr>
              <a:t>“</a:t>
            </a:r>
            <a:r>
              <a:rPr lang="en-US" sz="2160" i="1" dirty="0" err="1">
                <a:solidFill>
                  <a:srgbClr val="002060"/>
                </a:solidFill>
                <a:latin typeface="Times New Roman" panose="02020603050405020304" pitchFamily="18" charset="0"/>
                <a:cs typeface="Times New Roman" panose="02020603050405020304" pitchFamily="18" charset="0"/>
              </a:rPr>
              <a:t>Hãy</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đến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nơi</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tận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cùng</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Trái</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Đất</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đưa</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tay</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lên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trời</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cậu</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sẽ</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được</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nhấc</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bổng</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lên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tận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tầng</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mây</a:t>
            </a:r>
            <a:r>
              <a:rPr lang="en-US" sz="2160" i="1" dirty="0">
                <a:latin typeface="Times New Roman" panose="02020603050405020304" pitchFamily="18" charset="0"/>
                <a:cs typeface="Times New Roman" panose="02020603050405020304" pitchFamily="18" charset="0"/>
              </a:rPr>
              <a:t>”</a:t>
            </a:r>
          </a:p>
        </p:txBody>
      </p:sp>
      <p:sp>
        <p:nvSpPr>
          <p:cNvPr id="4" name="Rectangle 3"/>
          <p:cNvSpPr/>
          <p:nvPr/>
        </p:nvSpPr>
        <p:spPr>
          <a:xfrm>
            <a:off x="865917" y="2177446"/>
            <a:ext cx="6778217" cy="982229"/>
          </a:xfrm>
          <a:prstGeom prst="rect">
            <a:avLst/>
          </a:prstGeom>
          <a:solidFill>
            <a:schemeClr val="accent3">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60" b="1" dirty="0" err="1">
                <a:solidFill>
                  <a:schemeClr val="tx1"/>
                </a:solidFill>
                <a:latin typeface="Times New Roman" panose="02020603050405020304" pitchFamily="18" charset="0"/>
                <a:cs typeface="Times New Roman" panose="02020603050405020304" pitchFamily="18" charset="0"/>
              </a:rPr>
              <a:t>Họ</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nói</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Hãy</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đến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rìa</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biển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cả</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nhắm</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nghiền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mắt</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lại</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cậu</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sẽ</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được</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làn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sóng</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nâng</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đi</a:t>
            </a:r>
            <a:r>
              <a:rPr lang="en-US" sz="2160" i="1" dirty="0">
                <a:solidFill>
                  <a:srgbClr val="002060"/>
                </a:solidFill>
                <a:latin typeface="Times New Roman" panose="02020603050405020304" pitchFamily="18" charset="0"/>
                <a:cs typeface="Times New Roman" panose="02020603050405020304" pitchFamily="18" charset="0"/>
              </a:rPr>
              <a:t>”</a:t>
            </a:r>
          </a:p>
        </p:txBody>
      </p:sp>
      <p:sp>
        <p:nvSpPr>
          <p:cNvPr id="5" name="Rounded Rectangle 4"/>
          <p:cNvSpPr/>
          <p:nvPr/>
        </p:nvSpPr>
        <p:spPr>
          <a:xfrm>
            <a:off x="2796988" y="3568905"/>
            <a:ext cx="4104868" cy="617220"/>
          </a:xfrm>
          <a:prstGeom prst="roundRect">
            <a:avLst/>
          </a:prstGeom>
          <a:solidFill>
            <a:schemeClr val="tx2">
              <a:lumMod val="40000"/>
              <a:lumOff val="60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160" b="1" dirty="0" err="1">
                <a:solidFill>
                  <a:schemeClr val="tx1"/>
                </a:solidFill>
                <a:latin typeface="Times New Roman" panose="02020603050405020304" pitchFamily="18" charset="0"/>
                <a:cs typeface="Times New Roman" panose="02020603050405020304" pitchFamily="18" charset="0"/>
              </a:rPr>
              <a:t>Cách</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thức</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đơn</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giản</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mơ</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mộng</a:t>
            </a:r>
            <a:endParaRPr lang="en-US" sz="2160" b="1" dirty="0">
              <a:solidFill>
                <a:schemeClr val="tx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865917" y="328329"/>
            <a:ext cx="5897880" cy="424732"/>
          </a:xfrm>
          <a:prstGeom prst="rect">
            <a:avLst/>
          </a:prstGeom>
          <a:noFill/>
        </p:spPr>
        <p:txBody>
          <a:bodyPr wrap="square" rtlCol="0">
            <a:spAutoFit/>
          </a:bodyPr>
          <a:lstStyle/>
          <a:p>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Cách</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thức</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đến</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với</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thế</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giới</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của</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mây</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và</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sóng</a:t>
            </a:r>
            <a:endParaRPr lang="en-US" sz="2160" b="1" dirty="0">
              <a:latin typeface="Times New Roman" panose="02020603050405020304" pitchFamily="18" charset="0"/>
              <a:cs typeface="Times New Roman" panose="02020603050405020304" pitchFamily="18" charset="0"/>
            </a:endParaRPr>
          </a:p>
        </p:txBody>
      </p:sp>
      <p:pic>
        <p:nvPicPr>
          <p:cNvPr id="10" name="Google Shape;2583;p55"/>
          <p:cNvPicPr preferRelativeResize="0"/>
          <p:nvPr/>
        </p:nvPicPr>
        <p:blipFill rotWithShape="1">
          <a:blip r:embed="rId3">
            <a:alphaModFix amt="77000"/>
          </a:blip>
          <a:srcRect r="40691"/>
          <a:stretch/>
        </p:blipFill>
        <p:spPr>
          <a:xfrm flipH="1">
            <a:off x="993712" y="3422366"/>
            <a:ext cx="1163376" cy="910299"/>
          </a:xfrm>
          <a:prstGeom prst="rect">
            <a:avLst/>
          </a:prstGeom>
          <a:noFill/>
          <a:ln>
            <a:noFill/>
          </a:ln>
        </p:spPr>
      </p:pic>
      <p:pic>
        <p:nvPicPr>
          <p:cNvPr id="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7047306" y="2988369"/>
            <a:ext cx="2998033" cy="2057400"/>
          </a:xfrm>
          <a:prstGeom prst="rect">
            <a:avLst/>
          </a:prstGeom>
        </p:spPr>
      </p:pic>
    </p:spTree>
    <p:extLst>
      <p:ext uri="{BB962C8B-B14F-4D97-AF65-F5344CB8AC3E}">
        <p14:creationId xmlns:p14="http://schemas.microsoft.com/office/powerpoint/2010/main" val="218904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51"/>
        <p:cNvGrpSpPr/>
        <p:nvPr/>
      </p:nvGrpSpPr>
      <p:grpSpPr>
        <a:xfrm>
          <a:off x="0" y="0"/>
          <a:ext cx="0" cy="0"/>
          <a:chOff x="0" y="0"/>
          <a:chExt cx="0" cy="0"/>
        </a:xfrm>
      </p:grpSpPr>
      <p:pic>
        <p:nvPicPr>
          <p:cNvPr id="11" name="Google Shape;3477;p71"/>
          <p:cNvPicPr preferRelativeResize="0"/>
          <p:nvPr/>
        </p:nvPicPr>
        <p:blipFill>
          <a:blip r:embed="rId3">
            <a:alphaModFix/>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rot="16384610">
            <a:off x="3136962" y="-914921"/>
            <a:ext cx="4349272" cy="7614454"/>
          </a:xfrm>
          <a:prstGeom prst="rect">
            <a:avLst/>
          </a:prstGeom>
          <a:noFill/>
          <a:ln>
            <a:noFill/>
          </a:ln>
        </p:spPr>
      </p:pic>
      <p:pic>
        <p:nvPicPr>
          <p:cNvPr id="35"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322077" y="915221"/>
            <a:ext cx="1928813" cy="2057400"/>
          </a:xfrm>
          <a:prstGeom prst="rect">
            <a:avLst/>
          </a:prstGeom>
        </p:spPr>
      </p:pic>
      <p:pic>
        <p:nvPicPr>
          <p:cNvPr id="36"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7583548" y="3365784"/>
            <a:ext cx="1988709" cy="2057400"/>
          </a:xfrm>
          <a:prstGeom prst="rect">
            <a:avLst/>
          </a:prstGeom>
        </p:spPr>
      </p:pic>
      <p:sp>
        <p:nvSpPr>
          <p:cNvPr id="2" name="Rectangle 1"/>
          <p:cNvSpPr/>
          <p:nvPr/>
        </p:nvSpPr>
        <p:spPr>
          <a:xfrm>
            <a:off x="1853578" y="1079795"/>
            <a:ext cx="5729970" cy="3785652"/>
          </a:xfrm>
          <a:prstGeom prst="rect">
            <a:avLst/>
          </a:prstGeom>
        </p:spPr>
        <p:txBody>
          <a:bodyPr wrap="square">
            <a:spAutoFit/>
          </a:bodyPr>
          <a:lstStyle/>
          <a:p>
            <a:pPr algn="just"/>
            <a:r>
              <a:rPr lang="en-US" sz="2400" b="1" dirty="0" err="1">
                <a:latin typeface="Times New Roman" panose="02020603050405020304" pitchFamily="18" charset="0"/>
                <a:cs typeface="Times New Roman" panose="02020603050405020304" pitchFamily="18" charset="0"/>
              </a:rPr>
              <a:t>Thế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sóng</a:t>
            </a:r>
            <a:r>
              <a:rPr lang="en-US" sz="2400" b="1"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ngao</a:t>
            </a:r>
            <a:r>
              <a:rPr lang="en-US" sz="2400" dirty="0">
                <a:latin typeface="Times New Roman" panose="02020603050405020304" pitchFamily="18" charset="0"/>
                <a:cs typeface="Times New Roman" panose="02020603050405020304" pitchFamily="18" charset="0"/>
              </a:rPr>
              <a:t> du ở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xôi</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mộng</a:t>
            </a:r>
            <a:endParaRPr lang="en-US" sz="2400" dirty="0">
              <a:latin typeface="Times New Roman" panose="02020603050405020304" pitchFamily="18" charset="0"/>
              <a:cs typeface="Times New Roman" panose="02020603050405020304" pitchFamily="18" charset="0"/>
            </a:endParaRPr>
          </a:p>
          <a:p>
            <a:pPr algn="just"/>
            <a:endParaRPr lang="en-US" sz="2400" b="1" dirty="0">
              <a:latin typeface="Times New Roman" panose="02020603050405020304" pitchFamily="18" charset="0"/>
              <a:cs typeface="Times New Roman" panose="02020603050405020304" pitchFamily="18" charset="0"/>
            </a:endParaRPr>
          </a:p>
          <a:p>
            <a:pPr algn="just"/>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776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down)">
                                      <p:cBhvr>
                                        <p:cTn id="10" dur="500"/>
                                        <p:tgtEl>
                                          <p:spTgt spid="35"/>
                                        </p:tgtEl>
                                      </p:cBhvr>
                                    </p:animEffect>
                                  </p:childTnLst>
                                </p:cTn>
                              </p:par>
                              <p:par>
                                <p:cTn id="11" presetID="22" presetClass="entr" presetSubtype="4"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down)">
                                      <p:cBhvr>
                                        <p:cTn id="13" dur="500"/>
                                        <p:tgtEl>
                                          <p:spTgt spid="3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96302" y="0"/>
            <a:ext cx="2654710" cy="2057400"/>
          </a:xfrm>
          <a:prstGeom prst="rect">
            <a:avLst/>
          </a:prstGeom>
        </p:spPr>
      </p:pic>
      <p:pic>
        <p:nvPicPr>
          <p:cNvPr id="7" name="Picture 3"/>
          <p:cNvPicPr>
            <a:picLocks noChangeAspect="1"/>
          </p:cNvPicPr>
          <p:nvPr/>
        </p:nvPicPr>
        <p:blipFill>
          <a:blip r:embed="rId4">
            <a:extLst>
              <a:ext uri="{BEBA8EAE-BF5A-486C-A8C5-ECC9F3942E4B}">
                <a14:imgProps xmlns:a14="http://schemas.microsoft.com/office/drawing/2010/main">
                  <a14:imgLayer r:embed="rId5">
                    <a14:imgEffect>
                      <a14:artisticLineDrawing/>
                    </a14:imgEffect>
                  </a14:imgLayer>
                </a14:imgProps>
              </a:ext>
            </a:extLst>
          </a:blip>
          <a:srcRect/>
          <a:stretch>
            <a:fillRect/>
          </a:stretch>
        </p:blipFill>
        <p:spPr>
          <a:xfrm>
            <a:off x="6596375" y="306234"/>
            <a:ext cx="2719872" cy="1444932"/>
          </a:xfrm>
          <a:prstGeom prst="rect">
            <a:avLst/>
          </a:prstGeom>
        </p:spPr>
      </p:pic>
      <p:pic>
        <p:nvPicPr>
          <p:cNvPr id="2" name="Picture 1"/>
          <p:cNvPicPr>
            <a:picLocks noChangeAspect="1"/>
          </p:cNvPicPr>
          <p:nvPr/>
        </p:nvPicPr>
        <p:blipFill>
          <a:blip r:embed="rId6"/>
          <a:stretch>
            <a:fillRect/>
          </a:stretch>
        </p:blipFill>
        <p:spPr>
          <a:xfrm>
            <a:off x="2147699" y="1394170"/>
            <a:ext cx="4859385" cy="2067114"/>
          </a:xfrm>
          <a:prstGeom prst="rect">
            <a:avLst/>
          </a:prstGeom>
        </p:spPr>
      </p:pic>
    </p:spTree>
    <p:extLst>
      <p:ext uri="{BB962C8B-B14F-4D97-AF65-F5344CB8AC3E}">
        <p14:creationId xmlns:p14="http://schemas.microsoft.com/office/powerpoint/2010/main" val="2333878478"/>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6">
            <a:extLst>
              <a:ext uri="{FF2B5EF4-FFF2-40B4-BE49-F238E27FC236}">
                <a16:creationId xmlns:a16="http://schemas.microsoft.com/office/drawing/2014/main" id="{9C1A5DD4-0D58-4DF6-AE6C-F0EEFD11E5EC}"/>
              </a:ext>
            </a:extLst>
          </p:cNvPr>
          <p:cNvSpPr/>
          <p:nvPr/>
        </p:nvSpPr>
        <p:spPr>
          <a:xfrm>
            <a:off x="1621898" y="814403"/>
            <a:ext cx="5736331" cy="549052"/>
          </a:xfrm>
          <a:prstGeom prst="roundRect">
            <a:avLst>
              <a:gd name="adj" fmla="val 50000"/>
            </a:avLst>
          </a:prstGeom>
          <a:solidFill>
            <a:schemeClr val="accent3">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i="1" dirty="0" err="1">
                <a:solidFill>
                  <a:schemeClr val="tx1"/>
                </a:solidFill>
                <a:latin typeface="Times New Roman" panose="02020603050405020304" pitchFamily="18" charset="0"/>
                <a:cs typeface="Times New Roman" panose="02020603050405020304" pitchFamily="18" charset="0"/>
              </a:rPr>
              <a:t>Nhưng</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làm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thế</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nào</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mình</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lên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đó</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được</a:t>
            </a:r>
            <a:endParaRPr lang="en-US" altLang="en-US" sz="2400" b="1" i="1" dirty="0">
              <a:solidFill>
                <a:schemeClr val="tx1"/>
              </a:solidFill>
              <a:latin typeface="Times New Roman" panose="02020603050405020304" pitchFamily="18" charset="0"/>
              <a:cs typeface="Times New Roman" panose="02020603050405020304" pitchFamily="18" charset="0"/>
            </a:endParaRPr>
          </a:p>
        </p:txBody>
      </p:sp>
      <p:sp>
        <p:nvSpPr>
          <p:cNvPr id="6" name="矩形: 圆角 6">
            <a:extLst>
              <a:ext uri="{FF2B5EF4-FFF2-40B4-BE49-F238E27FC236}">
                <a16:creationId xmlns:a16="http://schemas.microsoft.com/office/drawing/2014/main" id="{E509D931-9489-4F5C-8597-45ED77CCD0E4}"/>
              </a:ext>
            </a:extLst>
          </p:cNvPr>
          <p:cNvSpPr/>
          <p:nvPr/>
        </p:nvSpPr>
        <p:spPr>
          <a:xfrm>
            <a:off x="1621898" y="1504719"/>
            <a:ext cx="6403306" cy="541693"/>
          </a:xfrm>
          <a:prstGeom prst="roundRect">
            <a:avLst>
              <a:gd name="adj" fmla="val 50000"/>
            </a:avLst>
          </a:prstGeom>
          <a:solidFill>
            <a:schemeClr val="accent3">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i="1" dirty="0" err="1">
                <a:solidFill>
                  <a:schemeClr val="tx1"/>
                </a:solidFill>
                <a:latin typeface="Times New Roman" panose="02020603050405020304" pitchFamily="18" charset="0"/>
                <a:cs typeface="Times New Roman" panose="02020603050405020304" pitchFamily="18" charset="0"/>
              </a:rPr>
              <a:t>Nhưng</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làm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thế</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nào</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mình</a:t>
            </a:r>
            <a:r>
              <a:rPr lang="en-US" altLang="en-US" sz="2400" b="1" i="1" dirty="0">
                <a:solidFill>
                  <a:schemeClr val="tx1"/>
                </a:solidFill>
                <a:latin typeface="Times New Roman" panose="02020603050405020304" pitchFamily="18" charset="0"/>
                <a:cs typeface="Times New Roman" panose="02020603050405020304" pitchFamily="18" charset="0"/>
              </a:rPr>
              <a:t> ra </a:t>
            </a:r>
            <a:r>
              <a:rPr lang="en-US" altLang="en-US" sz="2400" b="1" i="1" dirty="0" err="1">
                <a:solidFill>
                  <a:schemeClr val="tx1"/>
                </a:solidFill>
                <a:latin typeface="Times New Roman" panose="02020603050405020304" pitchFamily="18" charset="0"/>
                <a:cs typeface="Times New Roman" panose="02020603050405020304" pitchFamily="18" charset="0"/>
              </a:rPr>
              <a:t>ngoài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đó</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được</a:t>
            </a:r>
            <a:r>
              <a:rPr lang="en-US" altLang="en-US" sz="2400" b="1" i="1" dirty="0">
                <a:solidFill>
                  <a:schemeClr val="tx1"/>
                </a:solidFill>
                <a:latin typeface="Times New Roman" panose="02020603050405020304" pitchFamily="18" charset="0"/>
                <a:cs typeface="Times New Roman" panose="02020603050405020304" pitchFamily="18" charset="0"/>
              </a:rPr>
              <a:t>?</a:t>
            </a:r>
            <a:endParaRPr lang="en-BZ" altLang="en-US" sz="2400" dirty="0">
              <a:solidFill>
                <a:schemeClr val="tx1"/>
              </a:solidFill>
              <a:latin typeface="Times New Roman" panose="02020603050405020304" pitchFamily="18" charset="0"/>
              <a:cs typeface="Times New Roman" panose="02020603050405020304" pitchFamily="18" charset="0"/>
            </a:endParaRPr>
          </a:p>
        </p:txBody>
      </p:sp>
      <p:sp>
        <p:nvSpPr>
          <p:cNvPr id="10" name="Rectangle: Rounded Corners 15">
            <a:extLst>
              <a:ext uri="{FF2B5EF4-FFF2-40B4-BE49-F238E27FC236}">
                <a16:creationId xmlns:a16="http://schemas.microsoft.com/office/drawing/2014/main" id="{E72C8308-4233-D747-9DAD-8DCDDBF31D07}"/>
              </a:ext>
            </a:extLst>
          </p:cNvPr>
          <p:cNvSpPr/>
          <p:nvPr/>
        </p:nvSpPr>
        <p:spPr>
          <a:xfrm>
            <a:off x="2259106" y="2458539"/>
            <a:ext cx="6644251" cy="1010657"/>
          </a:xfrm>
          <a:prstGeom prst="roundRect">
            <a:avLst/>
          </a:prstGeom>
          <a:solidFill>
            <a:srgbClr val="BDC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400" b="1" dirty="0" err="1">
                <a:solidFill>
                  <a:schemeClr val="tx1"/>
                </a:solidFill>
                <a:latin typeface="Times New Roman" panose="02020603050405020304" pitchFamily="18" charset="0"/>
                <a:cs typeface="Times New Roman" panose="02020603050405020304" pitchFamily="18" charset="0"/>
              </a:rPr>
              <a:t>Em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bé</a:t>
            </a:r>
            <a:r>
              <a:rPr lang="en-US" sz="2400" b="1" dirty="0">
                <a:solidFill>
                  <a:schemeClr val="tx1"/>
                </a:solidFill>
                <a:latin typeface="Times New Roman" panose="02020603050405020304" pitchFamily="18" charset="0"/>
                <a:cs typeface="Times New Roman" panose="02020603050405020304" pitchFamily="18" charset="0"/>
              </a:rPr>
              <a:t> v</a:t>
            </a:r>
            <a:r>
              <a:rPr lang="vi-VN" sz="2400" b="1" dirty="0">
                <a:solidFill>
                  <a:schemeClr val="tx1"/>
                </a:solidFill>
                <a:latin typeface="Times New Roman" panose="02020603050405020304" pitchFamily="18" charset="0"/>
                <a:cs typeface="Times New Roman" panose="02020603050405020304" pitchFamily="18" charset="0"/>
              </a:rPr>
              <a:t>ừa có những khao khát khám phá thế giới bên ngoài, vừa muốn ở nhà với mẹ </a:t>
            </a:r>
            <a:endParaRPr lang="en-BZ" sz="2400" b="1" dirty="0">
              <a:solidFill>
                <a:schemeClr val="tx1"/>
              </a:solidFill>
              <a:latin typeface="Times New Roman" panose="02020603050405020304" pitchFamily="18" charset="0"/>
              <a:cs typeface="Times New Roman" panose="02020603050405020304" pitchFamily="18" charset="0"/>
            </a:endParaRPr>
          </a:p>
        </p:txBody>
      </p:sp>
      <p:sp>
        <p:nvSpPr>
          <p:cNvPr id="12" name="Rectangle: Rounded Corners 15">
            <a:extLst>
              <a:ext uri="{FF2B5EF4-FFF2-40B4-BE49-F238E27FC236}">
                <a16:creationId xmlns:a16="http://schemas.microsoft.com/office/drawing/2014/main" id="{6D3A4AC5-53A4-4A4F-9762-22F2A6420601}"/>
              </a:ext>
            </a:extLst>
          </p:cNvPr>
          <p:cNvSpPr/>
          <p:nvPr/>
        </p:nvSpPr>
        <p:spPr>
          <a:xfrm>
            <a:off x="2259106" y="3721847"/>
            <a:ext cx="6644250" cy="75519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400" b="1" dirty="0">
                <a:solidFill>
                  <a:schemeClr val="tx1"/>
                </a:solidFill>
                <a:latin typeface="Times New Roman" panose="02020603050405020304" pitchFamily="18" charset="0"/>
                <a:cs typeface="Times New Roman" panose="02020603050405020304" pitchFamily="18" charset="0"/>
              </a:rPr>
              <a:t>Miêu tả tinh tế tâm lí trẻ thơ </a:t>
            </a:r>
            <a:endParaRPr lang="en-BZ" sz="2400" b="1" dirty="0">
              <a:solidFill>
                <a:schemeClr val="tx1"/>
              </a:solidFill>
              <a:latin typeface="Times New Roman" panose="02020603050405020304" pitchFamily="18" charset="0"/>
              <a:cs typeface="Times New Roman" panose="02020603050405020304" pitchFamily="18" charset="0"/>
            </a:endParaRPr>
          </a:p>
        </p:txBody>
      </p:sp>
      <p:pic>
        <p:nvPicPr>
          <p:cNvPr id="14" name="Google Shape;2192;p44"/>
          <p:cNvPicPr preferRelativeResize="0"/>
          <p:nvPr/>
        </p:nvPicPr>
        <p:blipFill>
          <a:blip r:embed="rId3">
            <a:alphaModFix amt="44000"/>
          </a:blip>
          <a:stretch>
            <a:fillRect/>
          </a:stretch>
        </p:blipFill>
        <p:spPr>
          <a:xfrm>
            <a:off x="328452" y="578779"/>
            <a:ext cx="1212965" cy="1020300"/>
          </a:xfrm>
          <a:prstGeom prst="rect">
            <a:avLst/>
          </a:prstGeom>
          <a:noFill/>
          <a:ln>
            <a:noFill/>
          </a:ln>
        </p:spPr>
      </p:pic>
      <p:pic>
        <p:nvPicPr>
          <p:cNvPr id="15" name="Google Shape;2192;p44"/>
          <p:cNvPicPr preferRelativeResize="0"/>
          <p:nvPr/>
        </p:nvPicPr>
        <p:blipFill>
          <a:blip r:embed="rId3">
            <a:alphaModFix amt="44000"/>
          </a:blip>
          <a:stretch>
            <a:fillRect/>
          </a:stretch>
        </p:blipFill>
        <p:spPr>
          <a:xfrm>
            <a:off x="328451" y="1026112"/>
            <a:ext cx="1212965" cy="1020300"/>
          </a:xfrm>
          <a:prstGeom prst="rect">
            <a:avLst/>
          </a:prstGeom>
          <a:noFill/>
          <a:ln>
            <a:noFill/>
          </a:ln>
        </p:spPr>
      </p:pic>
      <p:pic>
        <p:nvPicPr>
          <p:cNvPr id="8"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rot="-704046">
            <a:off x="-280520" y="1975130"/>
            <a:ext cx="2625327" cy="3078741"/>
          </a:xfrm>
          <a:prstGeom prst="rect">
            <a:avLst/>
          </a:prstGeom>
        </p:spPr>
      </p:pic>
      <p:sp>
        <p:nvSpPr>
          <p:cNvPr id="9" name="矩形: 圆角 6">
            <a:extLst>
              <a:ext uri="{FF2B5EF4-FFF2-40B4-BE49-F238E27FC236}">
                <a16:creationId xmlns:a16="http://schemas.microsoft.com/office/drawing/2014/main" id="{9C1A5DD4-0D58-4DF6-AE6C-F0EEFD11E5EC}"/>
              </a:ext>
            </a:extLst>
          </p:cNvPr>
          <p:cNvSpPr/>
          <p:nvPr/>
        </p:nvSpPr>
        <p:spPr>
          <a:xfrm>
            <a:off x="2882336" y="157087"/>
            <a:ext cx="3669071" cy="490377"/>
          </a:xfrm>
          <a:prstGeom prst="roundRect">
            <a:avLst>
              <a:gd name="adj" fmla="val 50000"/>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dirty="0">
                <a:solidFill>
                  <a:schemeClr val="tx1"/>
                </a:solidFill>
                <a:latin typeface="Times New Roman" panose="02020603050405020304" pitchFamily="18" charset="0"/>
                <a:cs typeface="Times New Roman" panose="02020603050405020304" pitchFamily="18" charset="0"/>
              </a:rPr>
              <a:t>*</a:t>
            </a:r>
            <a:r>
              <a:rPr lang="en-US" altLang="en-US" sz="2400" b="1" dirty="0" err="1">
                <a:solidFill>
                  <a:schemeClr val="tx1"/>
                </a:solidFill>
                <a:latin typeface="Times New Roman" panose="02020603050405020304" pitchFamily="18" charset="0"/>
                <a:cs typeface="Times New Roman" panose="02020603050405020304" pitchFamily="18" charset="0"/>
              </a:rPr>
              <a:t>Em</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bé</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băn</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khoăn</a:t>
            </a:r>
            <a:endParaRPr lang="en-US" alt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201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2"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rcRect/>
          <a:stretch>
            <a:fillRect/>
          </a:stretch>
        </p:blipFill>
        <p:spPr>
          <a:xfrm>
            <a:off x="0" y="2032855"/>
            <a:ext cx="2904565" cy="3110645"/>
          </a:xfrm>
          <a:prstGeom prst="rect">
            <a:avLst/>
          </a:prstGeom>
        </p:spPr>
      </p:pic>
      <p:pic>
        <p:nvPicPr>
          <p:cNvPr id="8" name="Picture 6"/>
          <p:cNvPicPr>
            <a:picLocks noChangeAspect="1"/>
          </p:cNvPicPr>
          <p:nvPr/>
        </p:nvPicPr>
        <p:blipFill>
          <a:blip r:embed="rId4"/>
          <a:srcRect/>
          <a:stretch>
            <a:fillRect/>
          </a:stretch>
        </p:blipFill>
        <p:spPr>
          <a:xfrm>
            <a:off x="2562820" y="3491721"/>
            <a:ext cx="3135487" cy="2555422"/>
          </a:xfrm>
          <a:prstGeom prst="rect">
            <a:avLst/>
          </a:prstGeom>
        </p:spPr>
      </p:pic>
      <p:pic>
        <p:nvPicPr>
          <p:cNvPr id="9" name="Picture 5"/>
          <p:cNvPicPr>
            <a:picLocks noChangeAspect="1"/>
          </p:cNvPicPr>
          <p:nvPr/>
        </p:nvPicPr>
        <p:blipFill>
          <a:blip r:embed="rId5"/>
          <a:srcRect/>
          <a:stretch>
            <a:fillRect/>
          </a:stretch>
        </p:blipFill>
        <p:spPr>
          <a:xfrm>
            <a:off x="-1842632" y="-636798"/>
            <a:ext cx="5582876" cy="2421573"/>
          </a:xfrm>
          <a:prstGeom prst="rect">
            <a:avLst/>
          </a:prstGeom>
        </p:spPr>
      </p:pic>
      <p:pic>
        <p:nvPicPr>
          <p:cNvPr id="11" name="Picture 10"/>
          <p:cNvPicPr>
            <a:picLocks noChangeAspect="1"/>
          </p:cNvPicPr>
          <p:nvPr/>
        </p:nvPicPr>
        <p:blipFill rotWithShape="1">
          <a:blip r:embed="rId6"/>
          <a:srcRect t="33493"/>
          <a:stretch/>
        </p:blipFill>
        <p:spPr>
          <a:xfrm>
            <a:off x="1974483" y="1467293"/>
            <a:ext cx="7169517" cy="2278686"/>
          </a:xfrm>
          <a:prstGeom prst="rect">
            <a:avLst/>
          </a:prstGeom>
        </p:spPr>
      </p:pic>
    </p:spTree>
    <p:extLst>
      <p:ext uri="{BB962C8B-B14F-4D97-AF65-F5344CB8AC3E}">
        <p14:creationId xmlns:p14="http://schemas.microsoft.com/office/powerpoint/2010/main" val="1770087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a:off x="-104504" y="2075699"/>
            <a:ext cx="3291840" cy="3220018"/>
          </a:xfrm>
          <a:prstGeom prst="rect">
            <a:avLst/>
          </a:prstGeom>
        </p:spPr>
      </p:pic>
      <p:sp>
        <p:nvSpPr>
          <p:cNvPr id="5" name="矩形: 圆角 6">
            <a:extLst>
              <a:ext uri="{FF2B5EF4-FFF2-40B4-BE49-F238E27FC236}">
                <a16:creationId xmlns:a16="http://schemas.microsoft.com/office/drawing/2014/main" id="{9C1A5DD4-0D58-4DF6-AE6C-F0EEFD11E5EC}"/>
              </a:ext>
            </a:extLst>
          </p:cNvPr>
          <p:cNvSpPr/>
          <p:nvPr/>
        </p:nvSpPr>
        <p:spPr>
          <a:xfrm>
            <a:off x="1621898" y="814403"/>
            <a:ext cx="5736331" cy="549052"/>
          </a:xfrm>
          <a:prstGeom prst="roundRect">
            <a:avLst>
              <a:gd name="adj" fmla="val 50000"/>
            </a:avLst>
          </a:prstGeom>
          <a:solidFill>
            <a:schemeClr val="accent3">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Làm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sao</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có</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thể</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rời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mẹ</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mà</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đến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được</a:t>
            </a:r>
            <a:r>
              <a:rPr lang="en-US" altLang="en-US" sz="2400" b="1" i="1" dirty="0">
                <a:solidFill>
                  <a:schemeClr val="tx1"/>
                </a:solidFill>
                <a:latin typeface="Times New Roman" panose="02020603050405020304" pitchFamily="18" charset="0"/>
                <a:cs typeface="Times New Roman" panose="02020603050405020304" pitchFamily="18" charset="0"/>
              </a:rPr>
              <a:t>?</a:t>
            </a:r>
          </a:p>
        </p:txBody>
      </p:sp>
      <p:sp>
        <p:nvSpPr>
          <p:cNvPr id="6" name="矩形: 圆角 6">
            <a:extLst>
              <a:ext uri="{FF2B5EF4-FFF2-40B4-BE49-F238E27FC236}">
                <a16:creationId xmlns:a16="http://schemas.microsoft.com/office/drawing/2014/main" id="{E509D931-9489-4F5C-8597-45ED77CCD0E4}"/>
              </a:ext>
            </a:extLst>
          </p:cNvPr>
          <p:cNvSpPr/>
          <p:nvPr/>
        </p:nvSpPr>
        <p:spPr>
          <a:xfrm>
            <a:off x="1621898" y="1504719"/>
            <a:ext cx="6403306" cy="541693"/>
          </a:xfrm>
          <a:prstGeom prst="roundRect">
            <a:avLst>
              <a:gd name="adj" fmla="val 50000"/>
            </a:avLst>
          </a:prstGeom>
          <a:solidFill>
            <a:schemeClr val="accent3">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i="1" dirty="0" err="1">
                <a:solidFill>
                  <a:schemeClr val="tx1"/>
                </a:solidFill>
                <a:latin typeface="Times New Roman" panose="02020603050405020304" pitchFamily="18" charset="0"/>
                <a:cs typeface="Times New Roman" panose="02020603050405020304" pitchFamily="18" charset="0"/>
              </a:rPr>
              <a:t>Làm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sao</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có</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thể</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rời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mẹ</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mà</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được</a:t>
            </a:r>
            <a:r>
              <a:rPr lang="en-US" altLang="en-US" sz="2400" b="1" i="1" dirty="0">
                <a:solidFill>
                  <a:schemeClr val="tx1"/>
                </a:solidFill>
                <a:latin typeface="Times New Roman" panose="02020603050405020304" pitchFamily="18" charset="0"/>
                <a:cs typeface="Times New Roman" panose="02020603050405020304" pitchFamily="18" charset="0"/>
              </a:rPr>
              <a:t>?</a:t>
            </a:r>
            <a:endParaRPr lang="en-BZ" altLang="en-US" sz="2400" dirty="0">
              <a:solidFill>
                <a:schemeClr val="tx1"/>
              </a:solidFill>
              <a:latin typeface="Times New Roman" panose="02020603050405020304" pitchFamily="18" charset="0"/>
              <a:cs typeface="Times New Roman" panose="02020603050405020304" pitchFamily="18" charset="0"/>
            </a:endParaRPr>
          </a:p>
        </p:txBody>
      </p:sp>
      <p:pic>
        <p:nvPicPr>
          <p:cNvPr id="14" name="Google Shape;2192;p44"/>
          <p:cNvPicPr preferRelativeResize="0"/>
          <p:nvPr/>
        </p:nvPicPr>
        <p:blipFill>
          <a:blip r:embed="rId5">
            <a:alphaModFix amt="44000"/>
          </a:blip>
          <a:stretch>
            <a:fillRect/>
          </a:stretch>
        </p:blipFill>
        <p:spPr>
          <a:xfrm>
            <a:off x="328452" y="578779"/>
            <a:ext cx="1212965" cy="1020300"/>
          </a:xfrm>
          <a:prstGeom prst="rect">
            <a:avLst/>
          </a:prstGeom>
          <a:noFill/>
          <a:ln>
            <a:noFill/>
          </a:ln>
        </p:spPr>
      </p:pic>
      <p:pic>
        <p:nvPicPr>
          <p:cNvPr id="15" name="Google Shape;2192;p44"/>
          <p:cNvPicPr preferRelativeResize="0"/>
          <p:nvPr/>
        </p:nvPicPr>
        <p:blipFill>
          <a:blip r:embed="rId5">
            <a:alphaModFix amt="44000"/>
          </a:blip>
          <a:stretch>
            <a:fillRect/>
          </a:stretch>
        </p:blipFill>
        <p:spPr>
          <a:xfrm>
            <a:off x="328451" y="1026112"/>
            <a:ext cx="1212965" cy="1020300"/>
          </a:xfrm>
          <a:prstGeom prst="rect">
            <a:avLst/>
          </a:prstGeom>
          <a:noFill/>
          <a:ln>
            <a:noFill/>
          </a:ln>
        </p:spPr>
      </p:pic>
      <p:sp>
        <p:nvSpPr>
          <p:cNvPr id="9" name="矩形: 圆角 6">
            <a:extLst>
              <a:ext uri="{FF2B5EF4-FFF2-40B4-BE49-F238E27FC236}">
                <a16:creationId xmlns:a16="http://schemas.microsoft.com/office/drawing/2014/main" id="{9C1A5DD4-0D58-4DF6-AE6C-F0EEFD11E5EC}"/>
              </a:ext>
            </a:extLst>
          </p:cNvPr>
          <p:cNvSpPr/>
          <p:nvPr/>
        </p:nvSpPr>
        <p:spPr>
          <a:xfrm>
            <a:off x="2882336" y="157087"/>
            <a:ext cx="3669071" cy="490377"/>
          </a:xfrm>
          <a:prstGeom prst="roundRect">
            <a:avLst>
              <a:gd name="adj" fmla="val 50000"/>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dirty="0">
                <a:solidFill>
                  <a:schemeClr val="tx1"/>
                </a:solidFill>
                <a:latin typeface="Times New Roman" panose="02020603050405020304" pitchFamily="18" charset="0"/>
                <a:cs typeface="Times New Roman" panose="02020603050405020304" pitchFamily="18" charset="0"/>
              </a:rPr>
              <a:t>*</a:t>
            </a:r>
            <a:r>
              <a:rPr lang="en-US" altLang="en-US" sz="2400" b="1" dirty="0" err="1">
                <a:solidFill>
                  <a:schemeClr val="tx1"/>
                </a:solidFill>
                <a:latin typeface="Times New Roman" panose="02020603050405020304" pitchFamily="18" charset="0"/>
                <a:cs typeface="Times New Roman" panose="02020603050405020304" pitchFamily="18" charset="0"/>
              </a:rPr>
              <a:t>Lời</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từ</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chối</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của</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em</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bé</a:t>
            </a:r>
            <a:endParaRPr lang="en-US" altLang="en-US" sz="2400" b="1" dirty="0">
              <a:solidFill>
                <a:schemeClr val="tx1"/>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28451" y="2900878"/>
            <a:ext cx="2351866" cy="1569660"/>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a:t>
            </a:r>
          </a:p>
        </p:txBody>
      </p:sp>
      <p:sp>
        <p:nvSpPr>
          <p:cNvPr id="16" name="TextBox 15"/>
          <p:cNvSpPr txBox="1"/>
          <p:nvPr/>
        </p:nvSpPr>
        <p:spPr>
          <a:xfrm>
            <a:off x="4065342" y="2583585"/>
            <a:ext cx="4755930" cy="1569660"/>
          </a:xfrm>
          <a:prstGeom prst="rect">
            <a:avLst/>
          </a:prstGeom>
          <a:noFill/>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tham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vì</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muốn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mẹ</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muốn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mẹ</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phải</a:t>
            </a:r>
            <a:r>
              <a:rPr lang="en-US" sz="2400" b="1" dirty="0">
                <a:latin typeface="Times New Roman" panose="02020603050405020304" pitchFamily="18" charset="0"/>
                <a:cs typeface="Times New Roman" panose="02020603050405020304" pitchFamily="18" charset="0"/>
              </a:rPr>
              <a:t> lo </a:t>
            </a:r>
            <a:r>
              <a:rPr lang="en-US" sz="2400" b="1" dirty="0" err="1">
                <a:latin typeface="Times New Roman" panose="02020603050405020304" pitchFamily="18" charset="0"/>
                <a:cs typeface="Times New Roman" panose="02020603050405020304" pitchFamily="18" charset="0"/>
              </a:rPr>
              <a:t>buồn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điều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thương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yêu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bé</a:t>
            </a:r>
            <a:r>
              <a:rPr lang="en-US" sz="2400" b="1" dirty="0">
                <a:latin typeface="Times New Roman" panose="02020603050405020304" pitchFamily="18" charset="0"/>
                <a:cs typeface="Times New Roman" panose="02020603050405020304" pitchFamily="18" charset="0"/>
              </a:rPr>
              <a:t>.</a:t>
            </a:r>
          </a:p>
        </p:txBody>
      </p:sp>
      <p:pic>
        <p:nvPicPr>
          <p:cNvPr id="17"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2882336" y="2523032"/>
            <a:ext cx="1183005" cy="2057400"/>
          </a:xfrm>
          <a:prstGeom prst="rect">
            <a:avLst/>
          </a:prstGeom>
        </p:spPr>
      </p:pic>
    </p:spTree>
    <p:extLst>
      <p:ext uri="{BB962C8B-B14F-4D97-AF65-F5344CB8AC3E}">
        <p14:creationId xmlns:p14="http://schemas.microsoft.com/office/powerpoint/2010/main" val="280568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par>
                                <p:cTn id="31" presetID="16" presetClass="entr" presetSubtype="21"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p:bldP spid="11"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oogle Shape;3473;p71"/>
          <p:cNvPicPr preferRelativeResize="0"/>
          <p:nvPr/>
        </p:nvPicPr>
        <p:blipFill>
          <a:blip r:embed="rId3">
            <a:alphaModFix/>
          </a:blip>
          <a:stretch>
            <a:fillRect/>
          </a:stretch>
        </p:blipFill>
        <p:spPr>
          <a:xfrm>
            <a:off x="2972780" y="-845705"/>
            <a:ext cx="7677291" cy="7816660"/>
          </a:xfrm>
          <a:prstGeom prst="rect">
            <a:avLst/>
          </a:prstGeom>
          <a:noFill/>
          <a:ln>
            <a:noFill/>
          </a:ln>
        </p:spPr>
      </p:pic>
      <p:sp>
        <p:nvSpPr>
          <p:cNvPr id="16" name="Tiêu đề 1">
            <a:extLst>
              <a:ext uri="{FF2B5EF4-FFF2-40B4-BE49-F238E27FC236}">
                <a16:creationId xmlns:a16="http://schemas.microsoft.com/office/drawing/2014/main" id="{40AC4534-C4E8-44FB-8A54-A4106AADD1DE}"/>
              </a:ext>
            </a:extLst>
          </p:cNvPr>
          <p:cNvSpPr txBox="1">
            <a:spLocks/>
          </p:cNvSpPr>
          <p:nvPr/>
        </p:nvSpPr>
        <p:spPr>
          <a:xfrm>
            <a:off x="284118" y="812595"/>
            <a:ext cx="2915123" cy="102522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BZ" sz="3200" b="1" dirty="0" err="1">
                <a:latin typeface="Times New Roman" panose="02020603050405020304" pitchFamily="18" charset="0"/>
                <a:cs typeface="Times New Roman" panose="02020603050405020304" pitchFamily="18" charset="0"/>
              </a:rPr>
              <a:t>Liên</a:t>
            </a:r>
            <a:r>
              <a:rPr lang="en-BZ" sz="3200" b="1" dirty="0">
                <a:latin typeface="Times New Roman" panose="02020603050405020304" pitchFamily="18" charset="0"/>
                <a:cs typeface="Times New Roman" panose="02020603050405020304" pitchFamily="18" charset="0"/>
              </a:rPr>
              <a:t> </a:t>
            </a:r>
            <a:r>
              <a:rPr lang="en-BZ" sz="3200" b="1" dirty="0" err="1">
                <a:latin typeface="Times New Roman" panose="02020603050405020304" pitchFamily="18" charset="0"/>
                <a:cs typeface="Times New Roman" panose="02020603050405020304" pitchFamily="18" charset="0"/>
              </a:rPr>
              <a:t>hệ</a:t>
            </a:r>
            <a:r>
              <a:rPr lang="en-BZ" sz="3200" b="1" dirty="0">
                <a:latin typeface="Times New Roman" panose="02020603050405020304" pitchFamily="18" charset="0"/>
                <a:cs typeface="Times New Roman" panose="02020603050405020304" pitchFamily="18" charset="0"/>
              </a:rPr>
              <a:t>: </a:t>
            </a:r>
          </a:p>
          <a:p>
            <a:r>
              <a:rPr lang="en-BZ" sz="3200" b="1" dirty="0">
                <a:latin typeface="Times New Roman" panose="02020603050405020304" pitchFamily="18" charset="0"/>
                <a:cs typeface="Times New Roman" panose="02020603050405020304" pitchFamily="18" charset="0"/>
              </a:rPr>
              <a:t>V</a:t>
            </a:r>
            <a:r>
              <a:rPr lang="en-US" sz="3200" b="1" dirty="0" err="1">
                <a:latin typeface="Times New Roman" panose="02020603050405020304" pitchFamily="18" charset="0"/>
                <a:cs typeface="Times New Roman" panose="02020603050405020304" pitchFamily="18" charset="0"/>
              </a:rPr>
              <a:t>ượt</a:t>
            </a:r>
            <a:r>
              <a:rPr lang="en-US" sz="3200" b="1" dirty="0">
                <a:latin typeface="Times New Roman" panose="02020603050405020304" pitchFamily="18" charset="0"/>
                <a:cs typeface="Times New Roman" panose="02020603050405020304" pitchFamily="18" charset="0"/>
              </a:rPr>
              <a:t> </a:t>
            </a:r>
            <a:r>
              <a:rPr lang="en-BZ" sz="3200" b="1" dirty="0">
                <a:latin typeface="Times New Roman" panose="02020603050405020304" pitchFamily="18" charset="0"/>
                <a:cs typeface="Times New Roman" panose="02020603050405020304" pitchFamily="18" charset="0"/>
              </a:rPr>
              <a:t>qua </a:t>
            </a:r>
            <a:r>
              <a:rPr lang="en-BZ" sz="3200" b="1" dirty="0" err="1">
                <a:latin typeface="Times New Roman" panose="02020603050405020304" pitchFamily="18" charset="0"/>
                <a:cs typeface="Times New Roman" panose="02020603050405020304" pitchFamily="18" charset="0"/>
              </a:rPr>
              <a:t>những</a:t>
            </a:r>
            <a:r>
              <a:rPr lang="en-BZ" sz="3200" b="1" dirty="0">
                <a:latin typeface="Times New Roman" panose="02020603050405020304" pitchFamily="18" charset="0"/>
                <a:cs typeface="Times New Roman" panose="02020603050405020304" pitchFamily="18" charset="0"/>
              </a:rPr>
              <a:t> </a:t>
            </a:r>
            <a:r>
              <a:rPr lang="en-BZ" sz="3200" b="1" dirty="0" err="1">
                <a:latin typeface="Times New Roman" panose="02020603050405020304" pitchFamily="18" charset="0"/>
                <a:cs typeface="Times New Roman" panose="02020603050405020304" pitchFamily="18" charset="0"/>
              </a:rPr>
              <a:t>cám</a:t>
            </a:r>
            <a:r>
              <a:rPr lang="en-BZ" sz="3200" b="1" dirty="0">
                <a:latin typeface="Times New Roman" panose="02020603050405020304" pitchFamily="18" charset="0"/>
                <a:cs typeface="Times New Roman" panose="02020603050405020304" pitchFamily="18" charset="0"/>
              </a:rPr>
              <a:t> </a:t>
            </a:r>
            <a:r>
              <a:rPr lang="en-BZ" sz="3200" b="1" dirty="0" err="1">
                <a:latin typeface="Times New Roman" panose="02020603050405020304" pitchFamily="18" charset="0"/>
                <a:cs typeface="Times New Roman" panose="02020603050405020304" pitchFamily="18" charset="0"/>
              </a:rPr>
              <a:t>dỗ</a:t>
            </a:r>
            <a:endParaRPr lang="en-BZ" sz="3200" b="1" dirty="0">
              <a:latin typeface="Times New Roman" panose="02020603050405020304" pitchFamily="18" charset="0"/>
              <a:cs typeface="Times New Roman" panose="02020603050405020304" pitchFamily="18" charset="0"/>
            </a:endParaRPr>
          </a:p>
        </p:txBody>
      </p:sp>
      <p:pic>
        <p:nvPicPr>
          <p:cNvPr id="17" name="Hình ảnh 4">
            <a:extLst>
              <a:ext uri="{FF2B5EF4-FFF2-40B4-BE49-F238E27FC236}">
                <a16:creationId xmlns:a16="http://schemas.microsoft.com/office/drawing/2014/main" id="{7B6B61F9-47DC-44E1-8883-6F87D8E89176}"/>
              </a:ext>
            </a:extLst>
          </p:cNvPr>
          <p:cNvPicPr>
            <a:picLocks noChangeAspect="1"/>
          </p:cNvPicPr>
          <p:nvPr/>
        </p:nvPicPr>
        <p:blipFill rotWithShape="1">
          <a:blip r:embed="rId4"/>
          <a:srcRect l="13937" r="6631"/>
          <a:stretch/>
        </p:blipFill>
        <p:spPr>
          <a:xfrm>
            <a:off x="3576249" y="67756"/>
            <a:ext cx="1880759" cy="1880759"/>
          </a:xfrm>
          <a:custGeom>
            <a:avLst/>
            <a:gdLst>
              <a:gd name="connsiteX0" fmla="*/ 978408 w 1956816"/>
              <a:gd name="connsiteY0" fmla="*/ 0 h 1956816"/>
              <a:gd name="connsiteX1" fmla="*/ 1956816 w 1956816"/>
              <a:gd name="connsiteY1" fmla="*/ 978408 h 1956816"/>
              <a:gd name="connsiteX2" fmla="*/ 978408 w 1956816"/>
              <a:gd name="connsiteY2" fmla="*/ 1956816 h 1956816"/>
              <a:gd name="connsiteX3" fmla="*/ 0 w 1956816"/>
              <a:gd name="connsiteY3" fmla="*/ 978408 h 1956816"/>
              <a:gd name="connsiteX4" fmla="*/ 978408 w 1956816"/>
              <a:gd name="connsiteY4" fmla="*/ 0 h 1956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pic>
        <p:nvPicPr>
          <p:cNvPr id="18" name="Picture 17" descr="Kết quả hình ảnh cho cám dỗ&quot;">
            <a:extLst>
              <a:ext uri="{FF2B5EF4-FFF2-40B4-BE49-F238E27FC236}">
                <a16:creationId xmlns:a16="http://schemas.microsoft.com/office/drawing/2014/main" id="{9B3CEB0D-D05F-40F3-8E02-108744696D2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7936" b="3"/>
          <a:stretch/>
        </p:blipFill>
        <p:spPr bwMode="auto">
          <a:xfrm>
            <a:off x="6307120" y="0"/>
            <a:ext cx="2836880" cy="2217808"/>
          </a:xfrm>
          <a:custGeom>
            <a:avLst/>
            <a:gdLst>
              <a:gd name="connsiteX0" fmla="*/ 267865 w 3913376"/>
              <a:gd name="connsiteY0" fmla="*/ 0 h 3281569"/>
              <a:gd name="connsiteX1" fmla="*/ 3913376 w 3913376"/>
              <a:gd name="connsiteY1" fmla="*/ 0 h 3281569"/>
              <a:gd name="connsiteX2" fmla="*/ 3913376 w 3913376"/>
              <a:gd name="connsiteY2" fmla="*/ 2499938 h 3281569"/>
              <a:gd name="connsiteX3" fmla="*/ 3794714 w 3913376"/>
              <a:gd name="connsiteY3" fmla="*/ 2630499 h 3281569"/>
              <a:gd name="connsiteX4" fmla="*/ 2222892 w 3913376"/>
              <a:gd name="connsiteY4" fmla="*/ 3281569 h 3281569"/>
              <a:gd name="connsiteX5" fmla="*/ 0 w 3913376"/>
              <a:gd name="connsiteY5" fmla="*/ 1058677 h 3281569"/>
              <a:gd name="connsiteX6" fmla="*/ 174686 w 3913376"/>
              <a:gd name="connsiteY6" fmla="*/ 193427 h 328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noFill/>
          <a:extLst>
            <a:ext uri="{909E8E84-426E-40DD-AFC4-6F175D3DCCD1}">
              <a14:hiddenFill xmlns:a14="http://schemas.microsoft.com/office/drawing/2010/main">
                <a:solidFill>
                  <a:srgbClr val="FFFFFF"/>
                </a:solidFill>
              </a14:hiddenFill>
            </a:ext>
          </a:extLst>
        </p:spPr>
      </p:pic>
      <p:pic>
        <p:nvPicPr>
          <p:cNvPr id="19" name="Picture 8" descr="Kết quả hình ảnh cho cám dỗ thuốc lá&quot;">
            <a:extLst>
              <a:ext uri="{FF2B5EF4-FFF2-40B4-BE49-F238E27FC236}">
                <a16:creationId xmlns:a16="http://schemas.microsoft.com/office/drawing/2014/main" id="{AF0402FF-3F28-4773-8894-E24F14490FC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706" r="20748" b="-1"/>
          <a:stretch/>
        </p:blipFill>
        <p:spPr bwMode="auto">
          <a:xfrm>
            <a:off x="3847628" y="2084883"/>
            <a:ext cx="2041503" cy="2041503"/>
          </a:xfrm>
          <a:custGeom>
            <a:avLst/>
            <a:gdLst>
              <a:gd name="connsiteX0" fmla="*/ 1417320 w 2834640"/>
              <a:gd name="connsiteY0" fmla="*/ 0 h 2834640"/>
              <a:gd name="connsiteX1" fmla="*/ 2834640 w 2834640"/>
              <a:gd name="connsiteY1" fmla="*/ 1417320 h 2834640"/>
              <a:gd name="connsiteX2" fmla="*/ 1417320 w 2834640"/>
              <a:gd name="connsiteY2" fmla="*/ 2834640 h 2834640"/>
              <a:gd name="connsiteX3" fmla="*/ 0 w 2834640"/>
              <a:gd name="connsiteY3" fmla="*/ 1417320 h 2834640"/>
              <a:gd name="connsiteX4" fmla="*/ 1417320 w 2834640"/>
              <a:gd name="connsiteY4" fmla="*/ 0 h 283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noFill/>
          <a:extLst>
            <a:ext uri="{909E8E84-426E-40DD-AFC4-6F175D3DCCD1}">
              <a14:hiddenFill xmlns:a14="http://schemas.microsoft.com/office/drawing/2010/main">
                <a:solidFill>
                  <a:srgbClr val="FFFFFF"/>
                </a:solidFill>
              </a14:hiddenFill>
            </a:ext>
          </a:extLst>
        </p:spPr>
      </p:pic>
      <p:pic>
        <p:nvPicPr>
          <p:cNvPr id="20" name="Hình ảnh 5">
            <a:extLst>
              <a:ext uri="{FF2B5EF4-FFF2-40B4-BE49-F238E27FC236}">
                <a16:creationId xmlns:a16="http://schemas.microsoft.com/office/drawing/2014/main" id="{4A36A44A-ED8E-4E36-B219-5C490FA3A168}"/>
              </a:ext>
            </a:extLst>
          </p:cNvPr>
          <p:cNvPicPr>
            <a:picLocks noChangeAspect="1"/>
          </p:cNvPicPr>
          <p:nvPr/>
        </p:nvPicPr>
        <p:blipFill rotWithShape="1">
          <a:blip r:embed="rId7"/>
          <a:srcRect l="10090" r="10538" b="2"/>
          <a:stretch/>
        </p:blipFill>
        <p:spPr>
          <a:xfrm>
            <a:off x="5850642" y="2978834"/>
            <a:ext cx="3293358" cy="2295103"/>
          </a:xfrm>
          <a:custGeom>
            <a:avLst/>
            <a:gdLst>
              <a:gd name="connsiteX0" fmla="*/ 1837818 w 3178912"/>
              <a:gd name="connsiteY0" fmla="*/ 0 h 2726454"/>
              <a:gd name="connsiteX1" fmla="*/ 3137352 w 3178912"/>
              <a:gd name="connsiteY1" fmla="*/ 538285 h 2726454"/>
              <a:gd name="connsiteX2" fmla="*/ 3178912 w 3178912"/>
              <a:gd name="connsiteY2" fmla="*/ 584013 h 2726454"/>
              <a:gd name="connsiteX3" fmla="*/ 3178912 w 3178912"/>
              <a:gd name="connsiteY3" fmla="*/ 2726454 h 2726454"/>
              <a:gd name="connsiteX4" fmla="*/ 229483 w 3178912"/>
              <a:gd name="connsiteY4" fmla="*/ 2726454 h 2726454"/>
              <a:gd name="connsiteX5" fmla="*/ 221815 w 3178912"/>
              <a:gd name="connsiteY5" fmla="*/ 2713832 h 2726454"/>
              <a:gd name="connsiteX6" fmla="*/ 0 w 3178912"/>
              <a:gd name="connsiteY6" fmla="*/ 1837818 h 2726454"/>
              <a:gd name="connsiteX7" fmla="*/ 1837818 w 3178912"/>
              <a:gd name="connsiteY7" fmla="*/ 0 h 272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pic>
        <p:nvPicPr>
          <p:cNvPr id="21" name="Picture 2" descr="Kết quả hình ảnh cho cám dỗ bia rượu">
            <a:extLst>
              <a:ext uri="{FF2B5EF4-FFF2-40B4-BE49-F238E27FC236}">
                <a16:creationId xmlns:a16="http://schemas.microsoft.com/office/drawing/2014/main" id="{A9E3608A-0D45-4FAA-9135-18E2B19E68A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477" b="2"/>
          <a:stretch/>
        </p:blipFill>
        <p:spPr bwMode="auto">
          <a:xfrm>
            <a:off x="-1" y="2848397"/>
            <a:ext cx="4341061" cy="2295103"/>
          </a:xfrm>
          <a:custGeom>
            <a:avLst/>
            <a:gdLst>
              <a:gd name="connsiteX0" fmla="*/ 1975104 w 3950208"/>
              <a:gd name="connsiteY0" fmla="*/ 0 h 2088462"/>
              <a:gd name="connsiteX1" fmla="*/ 3950208 w 3950208"/>
              <a:gd name="connsiteY1" fmla="*/ 1975104 h 2088462"/>
              <a:gd name="connsiteX2" fmla="*/ 3944484 w 3950208"/>
              <a:gd name="connsiteY2" fmla="*/ 2088462 h 2088462"/>
              <a:gd name="connsiteX3" fmla="*/ 5724 w 3950208"/>
              <a:gd name="connsiteY3" fmla="*/ 2088462 h 2088462"/>
              <a:gd name="connsiteX4" fmla="*/ 0 w 3950208"/>
              <a:gd name="connsiteY4" fmla="*/ 1975104 h 2088462"/>
              <a:gd name="connsiteX5" fmla="*/ 1975104 w 3950208"/>
              <a:gd name="connsiteY5" fmla="*/ 0 h 208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34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anim calcmode="lin" valueType="num">
                                      <p:cBhvr>
                                        <p:cTn id="15" dur="500" fill="hold"/>
                                        <p:tgtEl>
                                          <p:spTgt spid="18"/>
                                        </p:tgtEl>
                                        <p:attrNameLst>
                                          <p:attrName>ppt_x</p:attrName>
                                        </p:attrNameLst>
                                      </p:cBhvr>
                                      <p:tavLst>
                                        <p:tav tm="0">
                                          <p:val>
                                            <p:strVal val="#ppt_x"/>
                                          </p:val>
                                        </p:tav>
                                        <p:tav tm="100000">
                                          <p:val>
                                            <p:strVal val="#ppt_x"/>
                                          </p:val>
                                        </p:tav>
                                      </p:tavLst>
                                    </p:anim>
                                    <p:anim calcmode="lin" valueType="num">
                                      <p:cBhvr>
                                        <p:cTn id="1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anim calcmode="lin" valueType="num">
                                      <p:cBhvr>
                                        <p:cTn id="22" dur="500" fill="hold"/>
                                        <p:tgtEl>
                                          <p:spTgt spid="19"/>
                                        </p:tgtEl>
                                        <p:attrNameLst>
                                          <p:attrName>ppt_x</p:attrName>
                                        </p:attrNameLst>
                                      </p:cBhvr>
                                      <p:tavLst>
                                        <p:tav tm="0">
                                          <p:val>
                                            <p:strVal val="#ppt_x"/>
                                          </p:val>
                                        </p:tav>
                                        <p:tav tm="100000">
                                          <p:val>
                                            <p:strVal val="#ppt_x"/>
                                          </p:val>
                                        </p:tav>
                                      </p:tavLst>
                                    </p:anim>
                                    <p:anim calcmode="lin" valueType="num">
                                      <p:cBhvr>
                                        <p:cTn id="23"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anim calcmode="lin" valueType="num">
                                      <p:cBhvr>
                                        <p:cTn id="29" dur="500" fill="hold"/>
                                        <p:tgtEl>
                                          <p:spTgt spid="20"/>
                                        </p:tgtEl>
                                        <p:attrNameLst>
                                          <p:attrName>ppt_x</p:attrName>
                                        </p:attrNameLst>
                                      </p:cBhvr>
                                      <p:tavLst>
                                        <p:tav tm="0">
                                          <p:val>
                                            <p:strVal val="#ppt_x"/>
                                          </p:val>
                                        </p:tav>
                                        <p:tav tm="100000">
                                          <p:val>
                                            <p:strVal val="#ppt_x"/>
                                          </p:val>
                                        </p:tav>
                                      </p:tavLst>
                                    </p:anim>
                                    <p:anim calcmode="lin" valueType="num">
                                      <p:cBhvr>
                                        <p:cTn id="30"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anim calcmode="lin" valueType="num">
                                      <p:cBhvr>
                                        <p:cTn id="36" dur="500" fill="hold"/>
                                        <p:tgtEl>
                                          <p:spTgt spid="21"/>
                                        </p:tgtEl>
                                        <p:attrNameLst>
                                          <p:attrName>ppt_x</p:attrName>
                                        </p:attrNameLst>
                                      </p:cBhvr>
                                      <p:tavLst>
                                        <p:tav tm="0">
                                          <p:val>
                                            <p:strVal val="#ppt_x"/>
                                          </p:val>
                                        </p:tav>
                                        <p:tav tm="100000">
                                          <p:val>
                                            <p:strVal val="#ppt_x"/>
                                          </p:val>
                                        </p:tav>
                                      </p:tavLst>
                                    </p:anim>
                                    <p:anim calcmode="lin" valueType="num">
                                      <p:cBhvr>
                                        <p:cTn id="37"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322190" y="2808079"/>
            <a:ext cx="2385392" cy="2057400"/>
          </a:xfrm>
          <a:prstGeom prst="rect">
            <a:avLst/>
          </a:prstGeom>
        </p:spPr>
      </p:pic>
      <p:pic>
        <p:nvPicPr>
          <p:cNvPr id="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23705" y="-449344"/>
            <a:ext cx="2998033" cy="2057400"/>
          </a:xfrm>
          <a:prstGeom prst="rect">
            <a:avLst/>
          </a:prstGeom>
        </p:spPr>
      </p:pic>
      <p:pic>
        <p:nvPicPr>
          <p:cNvPr id="2" name="Picture 1"/>
          <p:cNvPicPr>
            <a:picLocks noChangeAspect="1"/>
          </p:cNvPicPr>
          <p:nvPr/>
        </p:nvPicPr>
        <p:blipFill>
          <a:blip r:embed="rId5"/>
          <a:stretch>
            <a:fillRect/>
          </a:stretch>
        </p:blipFill>
        <p:spPr>
          <a:xfrm>
            <a:off x="1426955" y="1608056"/>
            <a:ext cx="5630510" cy="1719663"/>
          </a:xfrm>
          <a:prstGeom prst="rect">
            <a:avLst/>
          </a:prstGeom>
        </p:spPr>
      </p:pic>
    </p:spTree>
    <p:extLst>
      <p:ext uri="{BB962C8B-B14F-4D97-AF65-F5344CB8AC3E}">
        <p14:creationId xmlns:p14="http://schemas.microsoft.com/office/powerpoint/2010/main" val="472364105"/>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62"/>
        <p:cNvGrpSpPr/>
        <p:nvPr/>
      </p:nvGrpSpPr>
      <p:grpSpPr>
        <a:xfrm>
          <a:off x="0" y="0"/>
          <a:ext cx="0" cy="0"/>
          <a:chOff x="0" y="0"/>
          <a:chExt cx="0" cy="0"/>
        </a:xfrm>
      </p:grpSpPr>
      <p:sp>
        <p:nvSpPr>
          <p:cNvPr id="3" name="Rounded Rectangle 2"/>
          <p:cNvSpPr/>
          <p:nvPr/>
        </p:nvSpPr>
        <p:spPr>
          <a:xfrm>
            <a:off x="1072736" y="395685"/>
            <a:ext cx="2058273" cy="60616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60" b="1" dirty="0">
                <a:latin typeface="Times New Roman" panose="02020603050405020304" pitchFamily="18" charset="0"/>
                <a:cs typeface="Times New Roman" panose="02020603050405020304" pitchFamily="18" charset="0"/>
              </a:rPr>
              <a:t>*Hai </a:t>
            </a:r>
            <a:r>
              <a:rPr lang="en-US" sz="2160" b="1" dirty="0" err="1">
                <a:latin typeface="Times New Roman" panose="02020603050405020304" pitchFamily="18" charset="0"/>
                <a:cs typeface="Times New Roman" panose="02020603050405020304" pitchFamily="18" charset="0"/>
              </a:rPr>
              <a:t>trò</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chơi</a:t>
            </a:r>
            <a:endParaRPr lang="en-US" sz="216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214257" y="1441547"/>
            <a:ext cx="3196451" cy="2421312"/>
          </a:xfrm>
          <a:prstGeom prst="rect">
            <a:avLst/>
          </a:prstGeom>
        </p:spPr>
      </p:pic>
      <p:sp>
        <p:nvSpPr>
          <p:cNvPr id="7" name="TextBox 6"/>
          <p:cNvSpPr txBox="1"/>
          <p:nvPr/>
        </p:nvSpPr>
        <p:spPr>
          <a:xfrm>
            <a:off x="3610521" y="1001849"/>
            <a:ext cx="2278341" cy="1569660"/>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mây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trăng</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hai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tay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ôm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610521" y="2758558"/>
            <a:ext cx="2222504" cy="1938992"/>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sóng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bờ</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biển</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sẽ</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cười</a:t>
            </a:r>
            <a:r>
              <a:rPr lang="en-US" sz="2400" i="1" dirty="0">
                <a:latin typeface="Times New Roman" panose="02020603050405020304" pitchFamily="18" charset="0"/>
                <a:cs typeface="Times New Roman" panose="02020603050405020304" pitchFamily="18" charset="0"/>
              </a:rPr>
              <a:t> tan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lòng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803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3712" y="136805"/>
            <a:ext cx="8853544" cy="830997"/>
          </a:xfrm>
          <a:prstGeom prst="rect">
            <a:avLst/>
          </a:prstGeom>
          <a:solidFill>
            <a:schemeClr val="accent4">
              <a:lumMod val="20000"/>
              <a:lumOff val="80000"/>
            </a:schemeClr>
          </a:solidFill>
          <a:ln>
            <a:noFill/>
          </a:ln>
        </p:spPr>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Thảo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luận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cặp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đôi</a:t>
            </a:r>
            <a:r>
              <a:rPr lang="en-US" sz="2400" b="1" dirty="0">
                <a:latin typeface="Times New Roman" panose="02020603050405020304" pitchFamily="18" charset="0"/>
                <a:cs typeface="Times New Roman" panose="02020603050405020304" pitchFamily="18" charset="0"/>
              </a:rPr>
              <a:t>: Theo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vì</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trò</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chơi</a:t>
            </a:r>
            <a:r>
              <a:rPr lang="en-US" sz="2400" b="1" dirty="0">
                <a:latin typeface="Times New Roman" panose="02020603050405020304" pitchFamily="18" charset="0"/>
                <a:cs typeface="Times New Roman" panose="02020603050405020304" pitchFamily="18" charset="0"/>
              </a:rPr>
              <a:t> do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tạo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thú</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“hay </a:t>
            </a:r>
            <a:r>
              <a:rPr lang="en-US" sz="2400" b="1" dirty="0" err="1">
                <a:latin typeface="Times New Roman" panose="02020603050405020304" pitchFamily="18" charset="0"/>
                <a:cs typeface="Times New Roman" panose="02020603050405020304" pitchFamily="18" charset="0"/>
              </a:rPr>
              <a:t>hơn</a:t>
            </a:r>
            <a:r>
              <a:rPr lang="en-US" sz="2400" b="1" dirty="0">
                <a:latin typeface="Times New Roman" panose="02020603050405020304" pitchFamily="18" charset="0"/>
                <a:cs typeface="Times New Roman" panose="02020603050405020304" pitchFamily="18" charset="0"/>
              </a:rPr>
              <a:t>”?</a:t>
            </a:r>
          </a:p>
        </p:txBody>
      </p:sp>
      <p:sp>
        <p:nvSpPr>
          <p:cNvPr id="3" name="TextBox 2"/>
          <p:cNvSpPr txBox="1"/>
          <p:nvPr/>
        </p:nvSpPr>
        <p:spPr>
          <a:xfrm>
            <a:off x="123712" y="1090912"/>
            <a:ext cx="8853544" cy="3785652"/>
          </a:xfrm>
          <a:prstGeom prst="rect">
            <a:avLst/>
          </a:prstGeom>
          <a:solidFill>
            <a:schemeClr val="bg1"/>
          </a:solid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“hay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đùa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bao</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luôn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vỡ</a:t>
            </a:r>
            <a:r>
              <a:rPr lang="en-US" sz="2400" dirty="0">
                <a:latin typeface="Times New Roman" panose="02020603050405020304" pitchFamily="18" charset="0"/>
                <a:cs typeface="Times New Roman" panose="02020603050405020304" pitchFamily="18" charset="0"/>
              </a:rPr>
              <a:t> tan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sóng</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1724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62"/>
        <p:cNvGrpSpPr/>
        <p:nvPr/>
      </p:nvGrpSpPr>
      <p:grpSpPr>
        <a:xfrm>
          <a:off x="0" y="0"/>
          <a:ext cx="0" cy="0"/>
          <a:chOff x="0" y="0"/>
          <a:chExt cx="0" cy="0"/>
        </a:xfrm>
      </p:grpSpPr>
      <p:sp>
        <p:nvSpPr>
          <p:cNvPr id="3" name="Rounded Rectangle 2"/>
          <p:cNvSpPr/>
          <p:nvPr/>
        </p:nvSpPr>
        <p:spPr>
          <a:xfrm>
            <a:off x="1072736" y="395685"/>
            <a:ext cx="2058273" cy="60616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60" b="1" dirty="0">
                <a:latin typeface="Times New Roman" panose="02020603050405020304" pitchFamily="18" charset="0"/>
                <a:cs typeface="Times New Roman" panose="02020603050405020304" pitchFamily="18" charset="0"/>
              </a:rPr>
              <a:t>*Hai </a:t>
            </a:r>
            <a:r>
              <a:rPr lang="en-US" sz="2160" b="1" dirty="0" err="1">
                <a:latin typeface="Times New Roman" panose="02020603050405020304" pitchFamily="18" charset="0"/>
                <a:cs typeface="Times New Roman" panose="02020603050405020304" pitchFamily="18" charset="0"/>
              </a:rPr>
              <a:t>trò</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chơi</a:t>
            </a:r>
            <a:endParaRPr lang="en-US" sz="2160" b="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214257" y="1441149"/>
            <a:ext cx="3196451" cy="2421312"/>
          </a:xfrm>
          <a:prstGeom prst="rect">
            <a:avLst/>
          </a:prstGeom>
        </p:spPr>
      </p:pic>
      <p:sp>
        <p:nvSpPr>
          <p:cNvPr id="8" name="TextBox 7"/>
          <p:cNvSpPr txBox="1"/>
          <p:nvPr/>
        </p:nvSpPr>
        <p:spPr>
          <a:xfrm>
            <a:off x="3610521" y="1001451"/>
            <a:ext cx="2278341" cy="1569660"/>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mây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trăng</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hai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tay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ôm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3610521" y="2758558"/>
            <a:ext cx="2222504" cy="1938992"/>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sóng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bờ</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biển</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sẽ</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cười</a:t>
            </a:r>
            <a:r>
              <a:rPr lang="en-US" sz="2400" i="1" dirty="0">
                <a:latin typeface="Times New Roman" panose="02020603050405020304" pitchFamily="18" charset="0"/>
                <a:cs typeface="Times New Roman" panose="02020603050405020304" pitchFamily="18" charset="0"/>
              </a:rPr>
              <a:t> tan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lòng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6088675" y="1001451"/>
            <a:ext cx="2893960" cy="1938992"/>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b="1" i="1" dirty="0">
                <a:latin typeface="Times New Roman" panose="02020603050405020304" pitchFamily="18" charset="0"/>
                <a:cs typeface="Times New Roman" panose="02020603050405020304" pitchFamily="18" charset="0"/>
                <a:sym typeface="Wingdings" panose="05000000000000000000" pitchFamily="2" charset="2"/>
              </a:rPr>
              <a:t> </a:t>
            </a:r>
            <a:r>
              <a:rPr lang="vi-VN" sz="2400" b="1" i="1" dirty="0">
                <a:latin typeface="Times New Roman" panose="02020603050405020304" pitchFamily="18" charset="0"/>
                <a:cs typeface="Times New Roman" panose="02020603050405020304" pitchFamily="18" charset="0"/>
              </a:rPr>
              <a:t>Trò chơi vừa thỏa ước mong làm mây, làm sóng lại vừa được quấn quýt bên mẹ</a:t>
            </a:r>
          </a:p>
        </p:txBody>
      </p:sp>
    </p:spTree>
    <p:extLst>
      <p:ext uri="{BB962C8B-B14F-4D97-AF65-F5344CB8AC3E}">
        <p14:creationId xmlns:p14="http://schemas.microsoft.com/office/powerpoint/2010/main" val="427005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91"/>
        <p:cNvGrpSpPr/>
        <p:nvPr/>
      </p:nvGrpSpPr>
      <p:grpSpPr>
        <a:xfrm>
          <a:off x="0" y="0"/>
          <a:ext cx="0" cy="0"/>
          <a:chOff x="0" y="0"/>
          <a:chExt cx="0" cy="0"/>
        </a:xfrm>
      </p:grpSpPr>
      <p:sp>
        <p:nvSpPr>
          <p:cNvPr id="23" name="TextBox 22"/>
          <p:cNvSpPr txBox="1"/>
          <p:nvPr/>
        </p:nvSpPr>
        <p:spPr>
          <a:xfrm>
            <a:off x="359062" y="739233"/>
            <a:ext cx="8526754" cy="1200329"/>
          </a:xfrm>
          <a:prstGeom prst="rect">
            <a:avLst/>
          </a:prstGeom>
          <a:solidFill>
            <a:schemeClr val="accent4">
              <a:lumMod val="20000"/>
              <a:lumOff val="80000"/>
            </a:schemeClr>
          </a:solidFill>
          <a:ln>
            <a:noFill/>
          </a:ln>
        </p:spPr>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ảnh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nhắc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trò</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đặc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nào</a:t>
            </a:r>
            <a:r>
              <a:rPr lang="en-US" sz="2400" b="1" dirty="0">
                <a:latin typeface="Times New Roman" panose="02020603050405020304" pitchFamily="18" charset="0"/>
                <a:cs typeface="Times New Roman" panose="02020603050405020304" pitchFamily="18" charset="0"/>
              </a:rPr>
              <a:t>? Qua </a:t>
            </a:r>
            <a:r>
              <a:rPr lang="en-US" sz="2400" b="1" dirty="0" err="1">
                <a:latin typeface="Times New Roman" panose="02020603050405020304" pitchFamily="18" charset="0"/>
                <a:cs typeface="Times New Roman" panose="02020603050405020304" pitchFamily="18" charset="0"/>
              </a:rPr>
              <a:t>đó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muốn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điều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gì</a:t>
            </a:r>
            <a:r>
              <a:rPr lang="en-US" sz="2400" b="1" dirty="0">
                <a:latin typeface="Times New Roman" panose="02020603050405020304" pitchFamily="18" charset="0"/>
                <a:cs typeface="Times New Roman" panose="02020603050405020304" pitchFamily="18" charset="0"/>
              </a:rPr>
              <a:t>?</a:t>
            </a:r>
          </a:p>
        </p:txBody>
      </p:sp>
      <p:sp>
        <p:nvSpPr>
          <p:cNvPr id="24" name="TextBox 23"/>
          <p:cNvSpPr txBox="1"/>
          <p:nvPr/>
        </p:nvSpPr>
        <p:spPr>
          <a:xfrm>
            <a:off x="359062" y="2103294"/>
            <a:ext cx="8526754" cy="2308324"/>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đẽ</a:t>
            </a:r>
            <a:r>
              <a:rPr lang="en-US" sz="2400" dirty="0">
                <a:latin typeface="Times New Roman" panose="02020603050405020304" pitchFamily="18" charset="0"/>
                <a:cs typeface="Times New Roman" panose="02020603050405020304" pitchFamily="18" charset="0"/>
              </a:rPr>
              <a:t>, lung </a:t>
            </a:r>
            <a:r>
              <a:rPr lang="en-US" sz="2400" dirty="0" err="1">
                <a:latin typeface="Times New Roman" panose="02020603050405020304" pitchFamily="18" charset="0"/>
                <a:cs typeface="Times New Roman" panose="02020603050405020304" pitchFamily="18" charset="0"/>
              </a:rPr>
              <a:t>linh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ảo</a:t>
            </a:r>
            <a:r>
              <a:rPr lang="en-US" sz="2400" dirty="0">
                <a:latin typeface="Times New Roman" panose="02020603050405020304" pitchFamily="18" charset="0"/>
                <a:cs typeface="Times New Roman" panose="02020603050405020304" pitchFamily="18" charset="0"/>
              </a:rPr>
              <a:t>. Song,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hòa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muốn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4938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barn(inVertical)">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barn(inVertical)">
                                      <p:cBhvr>
                                        <p:cTn id="17"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62"/>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214257" y="1441149"/>
            <a:ext cx="3196451" cy="2421312"/>
          </a:xfrm>
          <a:prstGeom prst="rect">
            <a:avLst/>
          </a:prstGeom>
        </p:spPr>
      </p:pic>
      <p:sp>
        <p:nvSpPr>
          <p:cNvPr id="3" name="Rounded Rectangle 2"/>
          <p:cNvSpPr/>
          <p:nvPr/>
        </p:nvSpPr>
        <p:spPr>
          <a:xfrm>
            <a:off x="1072736" y="395685"/>
            <a:ext cx="2058273" cy="60616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60" b="1" dirty="0">
                <a:latin typeface="Times New Roman" panose="02020603050405020304" pitchFamily="18" charset="0"/>
                <a:cs typeface="Times New Roman" panose="02020603050405020304" pitchFamily="18" charset="0"/>
              </a:rPr>
              <a:t>*Hai </a:t>
            </a:r>
            <a:r>
              <a:rPr lang="en-US" sz="2160" b="1" dirty="0" err="1">
                <a:latin typeface="Times New Roman" panose="02020603050405020304" pitchFamily="18" charset="0"/>
                <a:cs typeface="Times New Roman" panose="02020603050405020304" pitchFamily="18" charset="0"/>
              </a:rPr>
              <a:t>trò</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chơi</a:t>
            </a:r>
            <a:endParaRPr lang="en-US" sz="216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3610521" y="1001451"/>
            <a:ext cx="2278341" cy="1569660"/>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mây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trăng</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hai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tay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ôm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610521" y="2758558"/>
            <a:ext cx="2222504" cy="1938992"/>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sóng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bờ</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biển</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sẽ</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cười</a:t>
            </a:r>
            <a:r>
              <a:rPr lang="en-US" sz="2400" i="1" dirty="0">
                <a:latin typeface="Times New Roman" panose="02020603050405020304" pitchFamily="18" charset="0"/>
                <a:cs typeface="Times New Roman" panose="02020603050405020304" pitchFamily="18" charset="0"/>
              </a:rPr>
              <a:t> tan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lòng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6088675" y="471653"/>
            <a:ext cx="2893960" cy="1938992"/>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b="1" i="1" dirty="0">
                <a:latin typeface="Times New Roman" panose="02020603050405020304" pitchFamily="18" charset="0"/>
                <a:cs typeface="Times New Roman" panose="02020603050405020304" pitchFamily="18" charset="0"/>
                <a:sym typeface="Wingdings" panose="05000000000000000000" pitchFamily="2" charset="2"/>
              </a:rPr>
              <a:t> </a:t>
            </a:r>
            <a:r>
              <a:rPr lang="vi-VN" sz="2400" b="1" i="1" dirty="0">
                <a:latin typeface="Times New Roman" panose="02020603050405020304" pitchFamily="18" charset="0"/>
                <a:cs typeface="Times New Roman" panose="02020603050405020304" pitchFamily="18" charset="0"/>
              </a:rPr>
              <a:t>Trò chơi vừa thỏa ước mong làm mây, làm sóng lại vừa được quấn quýt bên mẹ</a:t>
            </a:r>
          </a:p>
        </p:txBody>
      </p:sp>
      <p:sp>
        <p:nvSpPr>
          <p:cNvPr id="8" name="TextBox 7"/>
          <p:cNvSpPr txBox="1"/>
          <p:nvPr/>
        </p:nvSpPr>
        <p:spPr>
          <a:xfrm>
            <a:off x="6088675" y="2570269"/>
            <a:ext cx="2893960" cy="2308324"/>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a:latin typeface="Times New Roman" panose="02020603050405020304" pitchFamily="18" charset="0"/>
                <a:cs typeface="Times New Roman" panose="02020603050405020304" pitchFamily="18" charset="0"/>
              </a:rPr>
              <a:t>N</a:t>
            </a:r>
            <a:r>
              <a:rPr lang="vi-VN" sz="2400" b="1" i="1" dirty="0">
                <a:latin typeface="Times New Roman" panose="02020603050405020304" pitchFamily="18" charset="0"/>
                <a:cs typeface="Times New Roman" panose="02020603050405020304" pitchFamily="18" charset="0"/>
              </a:rPr>
              <a:t>hấn mạnh trí tưởng tượng phong phú và sự ngây thơ, hồn nhiên nhưng không kém phần sâu sắc của em bé.</a:t>
            </a:r>
          </a:p>
        </p:txBody>
      </p:sp>
    </p:spTree>
    <p:extLst>
      <p:ext uri="{BB962C8B-B14F-4D97-AF65-F5344CB8AC3E}">
        <p14:creationId xmlns:p14="http://schemas.microsoft.com/office/powerpoint/2010/main" val="207659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48304" y="158320"/>
            <a:ext cx="8440693" cy="830997"/>
          </a:xfrm>
          <a:prstGeom prst="rect">
            <a:avLst/>
          </a:prstGeom>
          <a:solidFill>
            <a:schemeClr val="accent4">
              <a:lumMod val="20000"/>
              <a:lumOff val="80000"/>
            </a:schemeClr>
          </a:solidFill>
          <a:ln>
            <a:noFill/>
          </a:ln>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rPr>
              <a:t>Theo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qua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muốn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gửi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điệp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gì</a:t>
            </a:r>
            <a:r>
              <a:rPr lang="en-US" sz="2400" b="1" dirty="0">
                <a:latin typeface="Times New Roman" panose="02020603050405020304" pitchFamily="18" charset="0"/>
                <a:cs typeface="Times New Roman" panose="02020603050405020304" pitchFamily="18" charset="0"/>
              </a:rPr>
              <a:t>?</a:t>
            </a:r>
          </a:p>
        </p:txBody>
      </p:sp>
      <p:sp>
        <p:nvSpPr>
          <p:cNvPr id="3" name="TextBox 2"/>
          <p:cNvSpPr txBox="1"/>
          <p:nvPr/>
        </p:nvSpPr>
        <p:spPr>
          <a:xfrm>
            <a:off x="348304" y="1086190"/>
            <a:ext cx="5783555" cy="3785652"/>
          </a:xfrm>
          <a:prstGeom prst="rect">
            <a:avLst/>
          </a:prstGeom>
          <a:solidFill>
            <a:schemeClr val="bg1"/>
          </a:solid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Ca </a:t>
            </a:r>
            <a:r>
              <a:rPr lang="en-US" sz="2400" dirty="0" err="1">
                <a:latin typeface="Times New Roman" panose="02020603050405020304" pitchFamily="18" charset="0"/>
                <a:cs typeface="Times New Roman" panose="02020603050405020304" pitchFamily="18" charset="0"/>
              </a:rPr>
              <a:t>ngợi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con</a:t>
            </a:r>
          </a:p>
          <a:p>
            <a:pPr algn="just"/>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Muốn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mẫu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ẩn</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ban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ngay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a:t>
            </a:r>
          </a:p>
        </p:txBody>
      </p:sp>
      <p:pic>
        <p:nvPicPr>
          <p:cNvPr id="4" name="Hình ảnh 6" descr="Ảnh có chứa trải, giường, cô bé, con mèo&#10;&#10;Mô tả được tạo tự động">
            <a:extLst>
              <a:ext uri="{FF2B5EF4-FFF2-40B4-BE49-F238E27FC236}">
                <a16:creationId xmlns:a16="http://schemas.microsoft.com/office/drawing/2014/main" id="{D73FDBFF-BA9F-4E3D-AD7E-99F2294D3AFE}"/>
              </a:ext>
            </a:extLst>
          </p:cNvPr>
          <p:cNvPicPr>
            <a:picLocks noChangeAspect="1"/>
          </p:cNvPicPr>
          <p:nvPr/>
        </p:nvPicPr>
        <p:blipFill rotWithShape="1">
          <a:blip r:embed="rId2">
            <a:extLst>
              <a:ext uri="{28A0092B-C50C-407E-A947-70E740481C1C}">
                <a14:useLocalDpi xmlns:a14="http://schemas.microsoft.com/office/drawing/2010/main" val="0"/>
              </a:ext>
            </a:extLst>
          </a:blip>
          <a:srcRect l="11279" r="32671" b="-1"/>
          <a:stretch/>
        </p:blipFill>
        <p:spPr>
          <a:xfrm>
            <a:off x="6131859" y="1086190"/>
            <a:ext cx="2904565" cy="3966353"/>
          </a:xfrm>
          <a:prstGeom prst="rect">
            <a:avLst/>
          </a:prstGeom>
          <a:effectLst/>
        </p:spPr>
      </p:pic>
    </p:spTree>
    <p:extLst>
      <p:ext uri="{BB962C8B-B14F-4D97-AF65-F5344CB8AC3E}">
        <p14:creationId xmlns:p14="http://schemas.microsoft.com/office/powerpoint/2010/main" val="250462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831610" y="1428651"/>
            <a:ext cx="5480779" cy="2286198"/>
          </a:xfrm>
          <a:prstGeom prst="rect">
            <a:avLst/>
          </a:prstGeom>
        </p:spPr>
      </p:pic>
    </p:spTree>
    <p:extLst>
      <p:ext uri="{BB962C8B-B14F-4D97-AF65-F5344CB8AC3E}">
        <p14:creationId xmlns:p14="http://schemas.microsoft.com/office/powerpoint/2010/main" val="714187425"/>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69"/>
        <p:cNvGrpSpPr/>
        <p:nvPr/>
      </p:nvGrpSpPr>
      <p:grpSpPr>
        <a:xfrm>
          <a:off x="0" y="0"/>
          <a:ext cx="0" cy="0"/>
          <a:chOff x="0" y="0"/>
          <a:chExt cx="0" cy="0"/>
        </a:xfrm>
      </p:grpSpPr>
      <p:sp>
        <p:nvSpPr>
          <p:cNvPr id="2172" name="Google Shape;2172;p41"/>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339694" y="745055"/>
            <a:ext cx="3427651" cy="3427651"/>
          </a:xfrm>
          <a:prstGeom prst="rect">
            <a:avLst/>
          </a:prstGeom>
        </p:spPr>
      </p:pic>
      <p:pic>
        <p:nvPicPr>
          <p:cNvPr id="9" name="Picture 3"/>
          <p:cNvPicPr>
            <a:picLocks noChangeAspect="1"/>
          </p:cNvPicPr>
          <p:nvPr/>
        </p:nvPicPr>
        <p:blipFill>
          <a:blip r:embed="rId4">
            <a:extLst>
              <a:ext uri="{BEBA8EAE-BF5A-486C-A8C5-ECC9F3942E4B}">
                <a14:imgProps xmlns:a14="http://schemas.microsoft.com/office/drawing/2010/main">
                  <a14:imgLayer r:embed="rId5">
                    <a14:imgEffect>
                      <a14:artisticMarker/>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a:xfrm>
            <a:off x="-98817" y="2485016"/>
            <a:ext cx="4203138" cy="2658484"/>
          </a:xfrm>
          <a:prstGeom prst="rect">
            <a:avLst/>
          </a:prstGeom>
        </p:spPr>
      </p:pic>
      <p:pic>
        <p:nvPicPr>
          <p:cNvPr id="5" name="Picture 4"/>
          <p:cNvPicPr>
            <a:picLocks noChangeAspect="1"/>
          </p:cNvPicPr>
          <p:nvPr/>
        </p:nvPicPr>
        <p:blipFill>
          <a:blip r:embed="rId6"/>
          <a:stretch>
            <a:fillRect/>
          </a:stretch>
        </p:blipFill>
        <p:spPr>
          <a:xfrm>
            <a:off x="150707" y="916606"/>
            <a:ext cx="5938019" cy="1847248"/>
          </a:xfrm>
          <a:prstGeom prst="rect">
            <a:avLst/>
          </a:prstGeom>
        </p:spPr>
      </p:pic>
    </p:spTree>
  </p:cSld>
  <p:clrMapOvr>
    <a:masterClrMapping/>
  </p:clrMapOvr>
  <p:transition spd="slow">
    <p:cove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95"/>
        <p:cNvGrpSpPr/>
        <p:nvPr/>
      </p:nvGrpSpPr>
      <p:grpSpPr>
        <a:xfrm>
          <a:off x="0" y="0"/>
          <a:ext cx="0" cy="0"/>
          <a:chOff x="0" y="0"/>
          <a:chExt cx="0" cy="0"/>
        </a:xfrm>
      </p:grpSpPr>
      <p:pic>
        <p:nvPicPr>
          <p:cNvPr id="2397" name="Google Shape;2397;p51"/>
          <p:cNvPicPr preferRelativeResize="0"/>
          <p:nvPr/>
        </p:nvPicPr>
        <p:blipFill>
          <a:blip r:embed="rId3">
            <a:alphaModFix amt="52000"/>
          </a:blip>
          <a:stretch>
            <a:fillRect/>
          </a:stretch>
        </p:blipFill>
        <p:spPr>
          <a:xfrm rot="-531200" flipH="1">
            <a:off x="5250716" y="417945"/>
            <a:ext cx="2616201" cy="712650"/>
          </a:xfrm>
          <a:prstGeom prst="rect">
            <a:avLst/>
          </a:prstGeom>
          <a:noFill/>
          <a:ln>
            <a:noFill/>
          </a:ln>
        </p:spPr>
      </p:pic>
      <p:pic>
        <p:nvPicPr>
          <p:cNvPr id="2398" name="Google Shape;2398;p51"/>
          <p:cNvPicPr preferRelativeResize="0"/>
          <p:nvPr/>
        </p:nvPicPr>
        <p:blipFill>
          <a:blip r:embed="rId4">
            <a:alphaModFix amt="52000"/>
          </a:blip>
          <a:stretch>
            <a:fillRect/>
          </a:stretch>
        </p:blipFill>
        <p:spPr>
          <a:xfrm rot="-531200" flipH="1">
            <a:off x="1029036" y="439180"/>
            <a:ext cx="2616201" cy="712650"/>
          </a:xfrm>
          <a:prstGeom prst="rect">
            <a:avLst/>
          </a:prstGeom>
          <a:noFill/>
          <a:ln>
            <a:noFill/>
          </a:ln>
        </p:spPr>
      </p:pic>
      <p:sp>
        <p:nvSpPr>
          <p:cNvPr id="11" name="Rectangle 10"/>
          <p:cNvSpPr/>
          <p:nvPr/>
        </p:nvSpPr>
        <p:spPr>
          <a:xfrm>
            <a:off x="403412" y="1327674"/>
            <a:ext cx="4125557" cy="3200876"/>
          </a:xfrm>
          <a:prstGeom prst="rect">
            <a:avLst/>
          </a:prstGeom>
        </p:spPr>
        <p:txBody>
          <a:bodyPr wrap="square">
            <a:spAutoFit/>
          </a:bodyPr>
          <a:lstStyle/>
          <a:p>
            <a:pPr algn="just">
              <a:spcBef>
                <a:spcPts val="600"/>
              </a:spcBef>
            </a:pPr>
            <a:r>
              <a:rPr lang="vi-VN" sz="2400" dirty="0">
                <a:latin typeface="+mj-lt"/>
              </a:rPr>
              <a:t>- Thơ văn xuôi, có lời kể xen đối thoại;</a:t>
            </a:r>
          </a:p>
          <a:p>
            <a:pPr algn="just">
              <a:spcBef>
                <a:spcPts val="600"/>
              </a:spcBef>
            </a:pPr>
            <a:r>
              <a:rPr lang="vi-VN" sz="2400" dirty="0">
                <a:latin typeface="+mj-lt"/>
              </a:rPr>
              <a:t>- Sử dụng phép lặp, nhưng có sự biến hóa và phát triển;</a:t>
            </a:r>
          </a:p>
          <a:p>
            <a:pPr algn="just">
              <a:spcBef>
                <a:spcPts val="600"/>
              </a:spcBef>
            </a:pPr>
            <a:r>
              <a:rPr lang="vi-VN" sz="2400" dirty="0">
                <a:latin typeface="+mj-lt"/>
              </a:rPr>
              <a:t>- Xây dựng hình ảnh thiên nhiên giàu ý nghĩa tượng trưng.</a:t>
            </a:r>
          </a:p>
          <a:p>
            <a:br>
              <a:rPr lang="vi-VN" sz="2400" dirty="0">
                <a:latin typeface="+mj-lt"/>
              </a:rPr>
            </a:br>
            <a:endParaRPr lang="en-US" sz="2400" dirty="0">
              <a:latin typeface="+mj-lt"/>
            </a:endParaRPr>
          </a:p>
        </p:txBody>
      </p:sp>
      <p:sp>
        <p:nvSpPr>
          <p:cNvPr id="12" name="Rectangle 11"/>
          <p:cNvSpPr/>
          <p:nvPr/>
        </p:nvSpPr>
        <p:spPr>
          <a:xfrm>
            <a:off x="4975412" y="1327674"/>
            <a:ext cx="3942677" cy="3416320"/>
          </a:xfrm>
          <a:prstGeom prst="rect">
            <a:avLst/>
          </a:prstGeom>
        </p:spPr>
        <p:txBody>
          <a:bodyPr wrap="square">
            <a:spAutoFit/>
          </a:bodyPr>
          <a:lstStyle/>
          <a:p>
            <a:pPr algn="just">
              <a:spcBef>
                <a:spcPts val="600"/>
              </a:spcBef>
            </a:pPr>
            <a:r>
              <a:rPr lang="vi-VN" sz="2400" dirty="0">
                <a:latin typeface="+mj-lt"/>
              </a:rPr>
              <a:t>Bài thơ thể hiện tình yêu thiết tha của em bé đối với mẹ, ca ngợi tình mẫu tử thiêng liêng, bất diệt. Qua đó, ta cũng thấy được tình cảm yêu mến thiết tha với trẻ em của nhà thơ, với thiên nhiên, cuộc đời bình dị.</a:t>
            </a:r>
          </a:p>
          <a:p>
            <a:br>
              <a:rPr lang="vi-VN" sz="2400" dirty="0">
                <a:latin typeface="+mj-lt"/>
              </a:rPr>
            </a:br>
            <a:endParaRPr lang="en-US" sz="2400" dirty="0">
              <a:latin typeface="+mj-lt"/>
            </a:endParaRPr>
          </a:p>
        </p:txBody>
      </p:sp>
      <p:sp>
        <p:nvSpPr>
          <p:cNvPr id="13" name="Rectangle 12"/>
          <p:cNvSpPr/>
          <p:nvPr/>
        </p:nvSpPr>
        <p:spPr>
          <a:xfrm>
            <a:off x="1359145" y="541515"/>
            <a:ext cx="1955985" cy="461665"/>
          </a:xfrm>
          <a:prstGeom prst="rect">
            <a:avLst/>
          </a:prstGeom>
        </p:spPr>
        <p:txBody>
          <a:bodyPr wrap="none">
            <a:spAutoFit/>
          </a:bodyPr>
          <a:lstStyle/>
          <a:p>
            <a:pPr algn="just">
              <a:spcBef>
                <a:spcPts val="600"/>
              </a:spcBef>
            </a:pPr>
            <a:r>
              <a:rPr lang="vi-VN" sz="2400" b="1" dirty="0">
                <a:latin typeface="+mj-lt"/>
              </a:rPr>
              <a:t>1. Nghệ thuật</a:t>
            </a:r>
            <a:endParaRPr lang="vi-VN" sz="2400" dirty="0">
              <a:latin typeface="+mj-lt"/>
            </a:endParaRPr>
          </a:p>
        </p:txBody>
      </p:sp>
      <p:sp>
        <p:nvSpPr>
          <p:cNvPr id="14" name="Rectangle 13"/>
          <p:cNvSpPr/>
          <p:nvPr/>
        </p:nvSpPr>
        <p:spPr>
          <a:xfrm>
            <a:off x="5551048" y="620382"/>
            <a:ext cx="1699504" cy="461665"/>
          </a:xfrm>
          <a:prstGeom prst="rect">
            <a:avLst/>
          </a:prstGeom>
        </p:spPr>
        <p:txBody>
          <a:bodyPr wrap="none">
            <a:spAutoFit/>
          </a:bodyPr>
          <a:lstStyle/>
          <a:p>
            <a:pPr algn="just">
              <a:spcBef>
                <a:spcPts val="600"/>
              </a:spcBef>
            </a:pPr>
            <a:r>
              <a:rPr lang="vi-VN" sz="2400" b="1" dirty="0">
                <a:latin typeface="+mj-lt"/>
              </a:rPr>
              <a:t>2. Nội dung</a:t>
            </a:r>
            <a:endParaRPr lang="vi-VN" sz="24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97"/>
                                        </p:tgtEl>
                                        <p:attrNameLst>
                                          <p:attrName>style.visibility</p:attrName>
                                        </p:attrNameLst>
                                      </p:cBhvr>
                                      <p:to>
                                        <p:strVal val="visible"/>
                                      </p:to>
                                    </p:set>
                                    <p:animEffect transition="in" filter="barn(inVertical)">
                                      <p:cBhvr>
                                        <p:cTn id="7" dur="500"/>
                                        <p:tgtEl>
                                          <p:spTgt spid="2397"/>
                                        </p:tgtEl>
                                      </p:cBhvr>
                                    </p:animEffect>
                                  </p:childTnLst>
                                </p:cTn>
                              </p:par>
                              <p:par>
                                <p:cTn id="8" presetID="16" presetClass="entr" presetSubtype="21" fill="hold" nodeType="withEffect">
                                  <p:stCondLst>
                                    <p:cond delay="0"/>
                                  </p:stCondLst>
                                  <p:childTnLst>
                                    <p:set>
                                      <p:cBhvr>
                                        <p:cTn id="9" dur="1" fill="hold">
                                          <p:stCondLst>
                                            <p:cond delay="0"/>
                                          </p:stCondLst>
                                        </p:cTn>
                                        <p:tgtEl>
                                          <p:spTgt spid="2398"/>
                                        </p:tgtEl>
                                        <p:attrNameLst>
                                          <p:attrName>style.visibility</p:attrName>
                                        </p:attrNameLst>
                                      </p:cBhvr>
                                      <p:to>
                                        <p:strVal val="visible"/>
                                      </p:to>
                                    </p:set>
                                    <p:animEffect transition="in" filter="barn(inVertical)">
                                      <p:cBhvr>
                                        <p:cTn id="10" dur="500"/>
                                        <p:tgtEl>
                                          <p:spTgt spid="23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80"/>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1146" y="373025"/>
            <a:ext cx="5143500" cy="5143500"/>
          </a:xfrm>
          <a:prstGeom prst="rect">
            <a:avLst/>
          </a:prstGeom>
        </p:spPr>
      </p:pic>
      <p:pic>
        <p:nvPicPr>
          <p:cNvPr id="14" name="Picture 13"/>
          <p:cNvPicPr>
            <a:picLocks noChangeAspect="1"/>
          </p:cNvPicPr>
          <p:nvPr/>
        </p:nvPicPr>
        <p:blipFill>
          <a:blip r:embed="rId4"/>
          <a:stretch>
            <a:fillRect/>
          </a:stretch>
        </p:blipFill>
        <p:spPr>
          <a:xfrm>
            <a:off x="738179" y="227970"/>
            <a:ext cx="7669433" cy="107298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11"/>
        <p:cNvGrpSpPr/>
        <p:nvPr/>
      </p:nvGrpSpPr>
      <p:grpSpPr>
        <a:xfrm>
          <a:off x="0" y="0"/>
          <a:ext cx="0" cy="0"/>
          <a:chOff x="0" y="0"/>
          <a:chExt cx="0" cy="0"/>
        </a:xfrm>
      </p:grpSpPr>
      <p:sp>
        <p:nvSpPr>
          <p:cNvPr id="4" name="Rectangle 3"/>
          <p:cNvSpPr/>
          <p:nvPr/>
        </p:nvSpPr>
        <p:spPr>
          <a:xfrm>
            <a:off x="3716765" y="1175947"/>
            <a:ext cx="4824805" cy="2961836"/>
          </a:xfrm>
          <a:prstGeom prst="rect">
            <a:avLst/>
          </a:prstGeom>
        </p:spPr>
        <p:txBody>
          <a:bodyPr wrap="square">
            <a:spAutoFit/>
          </a:bodyPr>
          <a:lstStyle/>
          <a:p>
            <a:pPr lvl="0" algn="just">
              <a:lnSpc>
                <a:spcPct val="110000"/>
              </a:lnSpc>
              <a:spcBef>
                <a:spcPts val="100"/>
              </a:spcBef>
              <a:spcAft>
                <a:spcPts val="100"/>
              </a:spcAft>
            </a:pP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Vấn</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đề</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Có</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bạn</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học</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sinh</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cho</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rằng</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Em</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bé</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trong</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câu</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chuyện</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khi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quyết</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định</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ở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nhà</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với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mẹ</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đã</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đánh</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mất</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cơ</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hội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được</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chơi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những</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trò</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chơi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vui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cùng</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bạn</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bè</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và</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không</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nên</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làm</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như</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thế</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p>
          <a:p>
            <a:pPr lvl="0" algn="just">
              <a:lnSpc>
                <a:spcPct val="110000"/>
              </a:lnSpc>
              <a:spcBef>
                <a:spcPts val="100"/>
              </a:spcBef>
              <a:spcAft>
                <a:spcPts val="100"/>
              </a:spcAft>
            </a:pP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Ý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kiến</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của</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em</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thế</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nào</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a:t>
            </a:r>
          </a:p>
        </p:txBody>
      </p:sp>
      <p:pic>
        <p:nvPicPr>
          <p:cNvPr id="7" name="Picture 2"/>
          <p:cNvPicPr>
            <a:picLocks noChangeAspect="1"/>
          </p:cNvPicPr>
          <p:nvPr/>
        </p:nvPicPr>
        <p:blipFill>
          <a:blip r:embed="rId3"/>
          <a:srcRect/>
          <a:stretch>
            <a:fillRect/>
          </a:stretch>
        </p:blipFill>
        <p:spPr>
          <a:xfrm>
            <a:off x="396638" y="1521842"/>
            <a:ext cx="2980987" cy="306528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17"/>
        <p:cNvGrpSpPr/>
        <p:nvPr/>
      </p:nvGrpSpPr>
      <p:grpSpPr>
        <a:xfrm>
          <a:off x="0" y="0"/>
          <a:ext cx="0" cy="0"/>
          <a:chOff x="0" y="0"/>
          <a:chExt cx="0" cy="0"/>
        </a:xfrm>
      </p:grpSpPr>
      <p:sp>
        <p:nvSpPr>
          <p:cNvPr id="3" name="Rectangle 2"/>
          <p:cNvSpPr/>
          <p:nvPr/>
        </p:nvSpPr>
        <p:spPr>
          <a:xfrm>
            <a:off x="1662056" y="2206281"/>
            <a:ext cx="6018904" cy="1384995"/>
          </a:xfrm>
          <a:prstGeom prst="rect">
            <a:avLst/>
          </a:prstGeom>
        </p:spPr>
        <p:txBody>
          <a:bodyPr wrap="square">
            <a:spAutoFit/>
          </a:bodyPr>
          <a:lstStyle/>
          <a:p>
            <a:pPr algn="just">
              <a:spcBef>
                <a:spcPts val="600"/>
              </a:spcBef>
            </a:pPr>
            <a:r>
              <a:rPr lang="vi-VN" sz="2800" dirty="0">
                <a:latin typeface="Times New Roman" panose="02020603050405020304" pitchFamily="18" charset="0"/>
              </a:rPr>
              <a:t>Hãy tưởng tượng em là người đang trò chuyện với mây và sóng. Viết đoạn văn (5 – 7 câu) về cuộc trò chuyện ấy.</a:t>
            </a:r>
            <a:endParaRPr lang="vi-VN" sz="2800" dirty="0"/>
          </a:p>
        </p:txBody>
      </p:sp>
      <p:pic>
        <p:nvPicPr>
          <p:cNvPr id="28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06528" y="148881"/>
            <a:ext cx="2998033" cy="2057400"/>
          </a:xfrm>
          <a:prstGeom prst="rect">
            <a:avLst/>
          </a:prstGeom>
        </p:spPr>
      </p:pic>
      <p:pic>
        <p:nvPicPr>
          <p:cNvPr id="288" name="Picture 287"/>
          <p:cNvPicPr>
            <a:picLocks noChangeAspect="1"/>
          </p:cNvPicPr>
          <p:nvPr/>
        </p:nvPicPr>
        <p:blipFill>
          <a:blip r:embed="rId4"/>
          <a:srcRect/>
          <a:stretch>
            <a:fillRect/>
          </a:stretch>
        </p:blipFill>
        <p:spPr>
          <a:xfrm>
            <a:off x="6748521" y="2898779"/>
            <a:ext cx="2625720" cy="2139962"/>
          </a:xfrm>
          <a:prstGeom prst="rect">
            <a:avLst/>
          </a:prstGeom>
        </p:spPr>
      </p:pic>
      <p:pic>
        <p:nvPicPr>
          <p:cNvPr id="289" name="Picture 6"/>
          <p:cNvPicPr>
            <a:picLocks noChangeAspect="1"/>
          </p:cNvPicPr>
          <p:nvPr/>
        </p:nvPicPr>
        <p:blipFill>
          <a:blip r:embed="rId5"/>
          <a:srcRect/>
          <a:stretch>
            <a:fillRect/>
          </a:stretch>
        </p:blipFill>
        <p:spPr>
          <a:xfrm>
            <a:off x="-206039" y="3361750"/>
            <a:ext cx="1086148" cy="2097757"/>
          </a:xfrm>
          <a:prstGeom prst="rect">
            <a:avLst/>
          </a:prstGeom>
        </p:spPr>
      </p:pic>
    </p:spTree>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Isosceles Triangle 48"/>
          <p:cNvSpPr/>
          <p:nvPr/>
        </p:nvSpPr>
        <p:spPr>
          <a:xfrm>
            <a:off x="2797394" y="3744520"/>
            <a:ext cx="2925489" cy="1387823"/>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endParaRPr lang="en-US" sz="1350" kern="1200">
              <a:solidFill>
                <a:prstClr val="white"/>
              </a:solidFill>
            </a:endParaRPr>
          </a:p>
        </p:txBody>
      </p:sp>
      <p:sp>
        <p:nvSpPr>
          <p:cNvPr id="29" name="TextBox 28"/>
          <p:cNvSpPr txBox="1"/>
          <p:nvPr/>
        </p:nvSpPr>
        <p:spPr>
          <a:xfrm>
            <a:off x="1365356" y="395369"/>
            <a:ext cx="340158" cy="461665"/>
          </a:xfrm>
          <a:prstGeom prst="rect">
            <a:avLst/>
          </a:prstGeom>
          <a:noFill/>
        </p:spPr>
        <p:txBody>
          <a:bodyPr wrap="none" rtlCol="0">
            <a:spAutoFit/>
          </a:bodyPr>
          <a:lstStyle/>
          <a:p>
            <a:pPr defTabSz="685800">
              <a:buClrTx/>
              <a:buFontTx/>
              <a:buNone/>
            </a:pPr>
            <a:r>
              <a:rPr lang="en-US" sz="2400" b="1" kern="1200" dirty="0">
                <a:solidFill>
                  <a:prstClr val="white">
                    <a:lumMod val="50000"/>
                  </a:prstClr>
                </a:solidFill>
                <a:latin typeface="Calibri" panose="020F0502020204030204"/>
              </a:rPr>
              <a:t>1</a:t>
            </a:r>
          </a:p>
        </p:txBody>
      </p:sp>
      <p:sp>
        <p:nvSpPr>
          <p:cNvPr id="48" name="Isosceles Triangle 47"/>
          <p:cNvSpPr/>
          <p:nvPr/>
        </p:nvSpPr>
        <p:spPr>
          <a:xfrm>
            <a:off x="2026" y="3239814"/>
            <a:ext cx="4012911" cy="1903686"/>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endParaRPr lang="en-US" sz="1350" kern="1200">
              <a:solidFill>
                <a:prstClr val="white"/>
              </a:solidFill>
            </a:endParaRPr>
          </a:p>
        </p:txBody>
      </p:sp>
      <p:sp>
        <p:nvSpPr>
          <p:cNvPr id="51" name="5-Point Star 50">
            <a:hlinkClick r:id="rId2" action="ppaction://hlinksldjump"/>
          </p:cNvPr>
          <p:cNvSpPr/>
          <p:nvPr/>
        </p:nvSpPr>
        <p:spPr>
          <a:xfrm>
            <a:off x="1282918" y="721077"/>
            <a:ext cx="459668" cy="459668"/>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endParaRPr lang="en-US" sz="1350" kern="1200">
              <a:solidFill>
                <a:prstClr val="white"/>
              </a:solidFill>
            </a:endParaRPr>
          </a:p>
        </p:txBody>
      </p:sp>
      <p:sp>
        <p:nvSpPr>
          <p:cNvPr id="52" name="TextBox 51"/>
          <p:cNvSpPr txBox="1"/>
          <p:nvPr/>
        </p:nvSpPr>
        <p:spPr>
          <a:xfrm>
            <a:off x="3385589" y="1014051"/>
            <a:ext cx="340158" cy="461665"/>
          </a:xfrm>
          <a:prstGeom prst="rect">
            <a:avLst/>
          </a:prstGeom>
          <a:noFill/>
        </p:spPr>
        <p:txBody>
          <a:bodyPr wrap="none" rtlCol="0">
            <a:spAutoFit/>
          </a:bodyPr>
          <a:lstStyle/>
          <a:p>
            <a:pPr defTabSz="685800">
              <a:buClrTx/>
              <a:buFontTx/>
              <a:buNone/>
            </a:pPr>
            <a:r>
              <a:rPr lang="en-US" sz="2400" b="1" kern="1200" dirty="0">
                <a:solidFill>
                  <a:prstClr val="white">
                    <a:lumMod val="50000"/>
                  </a:prstClr>
                </a:solidFill>
                <a:latin typeface="Calibri" panose="020F0502020204030204"/>
              </a:rPr>
              <a:t>2</a:t>
            </a:r>
          </a:p>
        </p:txBody>
      </p:sp>
      <p:sp>
        <p:nvSpPr>
          <p:cNvPr id="53" name="5-Point Star 52">
            <a:hlinkClick r:id="rId3" action="ppaction://hlinksldjump"/>
          </p:cNvPr>
          <p:cNvSpPr/>
          <p:nvPr/>
        </p:nvSpPr>
        <p:spPr>
          <a:xfrm>
            <a:off x="3210808" y="1339758"/>
            <a:ext cx="644356" cy="64435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endParaRPr lang="en-US" sz="1350" kern="1200">
              <a:solidFill>
                <a:prstClr val="white"/>
              </a:solidFill>
            </a:endParaRPr>
          </a:p>
        </p:txBody>
      </p:sp>
      <p:sp>
        <p:nvSpPr>
          <p:cNvPr id="54" name="TextBox 53"/>
          <p:cNvSpPr txBox="1"/>
          <p:nvPr/>
        </p:nvSpPr>
        <p:spPr>
          <a:xfrm>
            <a:off x="5701826" y="414409"/>
            <a:ext cx="340158" cy="461665"/>
          </a:xfrm>
          <a:prstGeom prst="rect">
            <a:avLst/>
          </a:prstGeom>
          <a:noFill/>
        </p:spPr>
        <p:txBody>
          <a:bodyPr wrap="none" rtlCol="0">
            <a:spAutoFit/>
          </a:bodyPr>
          <a:lstStyle/>
          <a:p>
            <a:pPr defTabSz="685800">
              <a:buClrTx/>
              <a:buFontTx/>
              <a:buNone/>
            </a:pPr>
            <a:r>
              <a:rPr lang="en-US" sz="2400" b="1" kern="1200" dirty="0">
                <a:solidFill>
                  <a:prstClr val="white">
                    <a:lumMod val="50000"/>
                  </a:prstClr>
                </a:solidFill>
                <a:latin typeface="Calibri" panose="020F0502020204030204"/>
              </a:rPr>
              <a:t>5</a:t>
            </a:r>
          </a:p>
        </p:txBody>
      </p:sp>
      <p:sp>
        <p:nvSpPr>
          <p:cNvPr id="55" name="5-Point Star 54">
            <a:hlinkClick r:id="rId4" action="ppaction://hlinksldjump"/>
          </p:cNvPr>
          <p:cNvSpPr/>
          <p:nvPr/>
        </p:nvSpPr>
        <p:spPr>
          <a:xfrm>
            <a:off x="5527045" y="740116"/>
            <a:ext cx="644356" cy="644356"/>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endParaRPr lang="en-US" sz="1350" kern="1200">
              <a:solidFill>
                <a:prstClr val="white"/>
              </a:solidFill>
            </a:endParaRPr>
          </a:p>
        </p:txBody>
      </p:sp>
      <p:sp>
        <p:nvSpPr>
          <p:cNvPr id="58" name="TextBox 57"/>
          <p:cNvSpPr txBox="1"/>
          <p:nvPr/>
        </p:nvSpPr>
        <p:spPr>
          <a:xfrm>
            <a:off x="7640530" y="1006465"/>
            <a:ext cx="340158" cy="461665"/>
          </a:xfrm>
          <a:prstGeom prst="rect">
            <a:avLst/>
          </a:prstGeom>
          <a:noFill/>
        </p:spPr>
        <p:txBody>
          <a:bodyPr wrap="none" rtlCol="0">
            <a:spAutoFit/>
          </a:bodyPr>
          <a:lstStyle/>
          <a:p>
            <a:pPr defTabSz="685800">
              <a:buClrTx/>
              <a:buFontTx/>
              <a:buNone/>
            </a:pPr>
            <a:r>
              <a:rPr lang="en-US" sz="2400" b="1" kern="1200" dirty="0">
                <a:solidFill>
                  <a:prstClr val="white">
                    <a:lumMod val="50000"/>
                  </a:prstClr>
                </a:solidFill>
                <a:latin typeface="Calibri" panose="020F0502020204030204"/>
              </a:rPr>
              <a:t>4</a:t>
            </a:r>
          </a:p>
        </p:txBody>
      </p:sp>
      <p:sp>
        <p:nvSpPr>
          <p:cNvPr id="59" name="5-Point Star 58">
            <a:hlinkClick r:id="rId5" action="ppaction://hlinksldjump"/>
          </p:cNvPr>
          <p:cNvSpPr/>
          <p:nvPr/>
        </p:nvSpPr>
        <p:spPr>
          <a:xfrm>
            <a:off x="7583951" y="1501390"/>
            <a:ext cx="469574" cy="469574"/>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endParaRPr lang="en-US" sz="1350" kern="1200">
              <a:solidFill>
                <a:prstClr val="white"/>
              </a:solidFill>
            </a:endParaRPr>
          </a:p>
        </p:txBody>
      </p:sp>
      <p:sp>
        <p:nvSpPr>
          <p:cNvPr id="62" name="TextBox 61"/>
          <p:cNvSpPr txBox="1"/>
          <p:nvPr/>
        </p:nvSpPr>
        <p:spPr>
          <a:xfrm>
            <a:off x="563215" y="1361901"/>
            <a:ext cx="340158" cy="461665"/>
          </a:xfrm>
          <a:prstGeom prst="rect">
            <a:avLst/>
          </a:prstGeom>
          <a:noFill/>
        </p:spPr>
        <p:txBody>
          <a:bodyPr wrap="none" rtlCol="0">
            <a:spAutoFit/>
          </a:bodyPr>
          <a:lstStyle/>
          <a:p>
            <a:pPr defTabSz="685800">
              <a:buClrTx/>
              <a:buFontTx/>
              <a:buNone/>
            </a:pPr>
            <a:r>
              <a:rPr lang="en-US" sz="2400" b="1" kern="1200">
                <a:solidFill>
                  <a:prstClr val="white">
                    <a:lumMod val="50000"/>
                  </a:prstClr>
                </a:solidFill>
                <a:latin typeface="Calibri" panose="020F0502020204030204"/>
              </a:rPr>
              <a:t>3</a:t>
            </a:r>
          </a:p>
        </p:txBody>
      </p:sp>
      <p:sp>
        <p:nvSpPr>
          <p:cNvPr id="63" name="5-Point Star 62">
            <a:hlinkClick r:id="rId6" action="ppaction://hlinksldjump"/>
          </p:cNvPr>
          <p:cNvSpPr/>
          <p:nvPr/>
        </p:nvSpPr>
        <p:spPr>
          <a:xfrm>
            <a:off x="549523" y="1687610"/>
            <a:ext cx="322178" cy="322178"/>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endParaRPr lang="en-US" sz="1350" kern="1200">
              <a:solidFill>
                <a:prstClr val="white"/>
              </a:solidFill>
            </a:endParaRPr>
          </a:p>
        </p:txBody>
      </p:sp>
      <p:sp>
        <p:nvSpPr>
          <p:cNvPr id="70" name="Pentagon 69">
            <a:hlinkClick r:id="" action="ppaction://noaction"/>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en-US" sz="2100" kern="1200">
                <a:solidFill>
                  <a:prstClr val="black"/>
                </a:solidFill>
              </a:rPr>
              <a:t>pipi</a:t>
            </a:r>
          </a:p>
        </p:txBody>
      </p:sp>
      <p:sp>
        <p:nvSpPr>
          <p:cNvPr id="71" name="Rectangle 70"/>
          <p:cNvSpPr/>
          <p:nvPr/>
        </p:nvSpPr>
        <p:spPr>
          <a:xfrm>
            <a:off x="213825" y="3636020"/>
            <a:ext cx="4302203" cy="1084912"/>
          </a:xfrm>
          <a:prstGeom prst="rect">
            <a:avLst/>
          </a:prstGeom>
          <a:noFill/>
        </p:spPr>
        <p:txBody>
          <a:bodyPr wrap="none" lIns="68580" tIns="34290" rIns="68580" bIns="34290">
            <a:spAutoFit/>
          </a:bodyPr>
          <a:lstStyle/>
          <a:p>
            <a:pPr algn="ctr" defTabSz="685800">
              <a:buClrTx/>
              <a:buFontTx/>
              <a:buNone/>
            </a:pPr>
            <a:r>
              <a:rPr lang="en-US" sz="6600" b="1" kern="1200">
                <a:ln w="6600">
                  <a:solidFill>
                    <a:srgbClr val="ED7D31"/>
                  </a:solidFill>
                  <a:prstDash val="solid"/>
                </a:ln>
                <a:solidFill>
                  <a:srgbClr val="FFFFFF"/>
                </a:solidFill>
                <a:effectLst>
                  <a:outerShdw dist="38100" dir="2700000" algn="tl" rotWithShape="0">
                    <a:srgbClr val="ED7D31"/>
                  </a:outerShdw>
                </a:effectLst>
                <a:latin typeface="Calibri" panose="020F0502020204030204"/>
              </a:rPr>
              <a:t>LUCKY STAR</a:t>
            </a:r>
          </a:p>
        </p:txBody>
      </p:sp>
      <p:pic>
        <p:nvPicPr>
          <p:cNvPr id="73" name="Picture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30105" y="2311437"/>
            <a:ext cx="112481" cy="99502"/>
          </a:xfrm>
          <a:prstGeom prst="rect">
            <a:avLst/>
          </a:prstGeom>
        </p:spPr>
      </p:pic>
      <p:pic>
        <p:nvPicPr>
          <p:cNvPr id="76" name="Picture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12847" y="1002018"/>
            <a:ext cx="185738" cy="164306"/>
          </a:xfrm>
          <a:prstGeom prst="rect">
            <a:avLst/>
          </a:prstGeom>
        </p:spPr>
      </p:pic>
      <p:pic>
        <p:nvPicPr>
          <p:cNvPr id="77" name="Picture 7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07875" y="1399636"/>
            <a:ext cx="154856" cy="136988"/>
          </a:xfrm>
          <a:prstGeom prst="rect">
            <a:avLst/>
          </a:prstGeom>
        </p:spPr>
      </p:pic>
      <p:pic>
        <p:nvPicPr>
          <p:cNvPr id="79" name="Picture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81361" y="1416885"/>
            <a:ext cx="130709" cy="115628"/>
          </a:xfrm>
          <a:prstGeom prst="rect">
            <a:avLst/>
          </a:prstGeom>
        </p:spPr>
      </p:pic>
    </p:spTree>
    <p:extLst>
      <p:ext uri="{BB962C8B-B14F-4D97-AF65-F5344CB8AC3E}">
        <p14:creationId xmlns:p14="http://schemas.microsoft.com/office/powerpoint/2010/main" val="58359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1"/>
                                        </p:tgtEl>
                                        <p:attrNameLst>
                                          <p:attrName>ppt_x</p:attrName>
                                          <p:attrName>ppt_y</p:attrName>
                                        </p:attrNameLst>
                                      </p:cBhvr>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250" fill="hold"/>
                                        <p:tgtEl>
                                          <p:spTgt spid="59"/>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750" fill="hold"/>
                                        <p:tgtEl>
                                          <p:spTgt spid="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1"/>
                    </p:tgtEl>
                  </p:cond>
                </p:stCondLst>
                <p:endSync evt="end" delay="0">
                  <p:rtn val="all"/>
                </p:endSync>
                <p:childTnLst>
                  <p:par>
                    <p:cTn id="22" fill="hold">
                      <p:stCondLst>
                        <p:cond delay="0"/>
                      </p:stCondLst>
                      <p:childTnLst>
                        <p:par>
                          <p:cTn id="23" fill="hold">
                            <p:stCondLst>
                              <p:cond delay="0"/>
                            </p:stCondLst>
                            <p:childTnLst>
                              <p:par>
                                <p:cTn id="24" presetID="23" presetClass="exit" presetSubtype="544" fill="hold" grpId="0" nodeType="clickEffect">
                                  <p:stCondLst>
                                    <p:cond delay="0"/>
                                  </p:stCondLst>
                                  <p:childTnLst>
                                    <p:anim calcmode="lin" valueType="num">
                                      <p:cBhvr>
                                        <p:cTn id="25" dur="500"/>
                                        <p:tgtEl>
                                          <p:spTgt spid="51"/>
                                        </p:tgtEl>
                                        <p:attrNameLst>
                                          <p:attrName>ppt_w</p:attrName>
                                        </p:attrNameLst>
                                      </p:cBhvr>
                                      <p:tavLst>
                                        <p:tav tm="0">
                                          <p:val>
                                            <p:strVal val="ppt_w"/>
                                          </p:val>
                                        </p:tav>
                                        <p:tav tm="100000">
                                          <p:val>
                                            <p:fltVal val="0"/>
                                          </p:val>
                                        </p:tav>
                                      </p:tavLst>
                                    </p:anim>
                                    <p:anim calcmode="lin" valueType="num">
                                      <p:cBhvr>
                                        <p:cTn id="26" dur="500"/>
                                        <p:tgtEl>
                                          <p:spTgt spid="51"/>
                                        </p:tgtEl>
                                        <p:attrNameLst>
                                          <p:attrName>ppt_h</p:attrName>
                                        </p:attrNameLst>
                                      </p:cBhvr>
                                      <p:tavLst>
                                        <p:tav tm="0">
                                          <p:val>
                                            <p:strVal val="ppt_h"/>
                                          </p:val>
                                        </p:tav>
                                        <p:tav tm="100000">
                                          <p:val>
                                            <p:fltVal val="0"/>
                                          </p:val>
                                        </p:tav>
                                      </p:tavLst>
                                    </p:anim>
                                    <p:anim calcmode="lin" valueType="num">
                                      <p:cBhvr>
                                        <p:cTn id="27" dur="500"/>
                                        <p:tgtEl>
                                          <p:spTgt spid="51"/>
                                        </p:tgtEl>
                                        <p:attrNameLst>
                                          <p:attrName>ppt_x</p:attrName>
                                        </p:attrNameLst>
                                      </p:cBhvr>
                                      <p:tavLst>
                                        <p:tav tm="0">
                                          <p:val>
                                            <p:strVal val="ppt_x"/>
                                          </p:val>
                                        </p:tav>
                                        <p:tav tm="100000">
                                          <p:val>
                                            <p:fltVal val="0.5"/>
                                          </p:val>
                                        </p:tav>
                                      </p:tavLst>
                                    </p:anim>
                                    <p:anim calcmode="lin" valueType="num">
                                      <p:cBhvr>
                                        <p:cTn id="28" dur="500"/>
                                        <p:tgtEl>
                                          <p:spTgt spid="51"/>
                                        </p:tgtEl>
                                        <p:attrNameLst>
                                          <p:attrName>ppt_y</p:attrName>
                                        </p:attrNameLst>
                                      </p:cBhvr>
                                      <p:tavLst>
                                        <p:tav tm="0">
                                          <p:val>
                                            <p:strVal val="ppt_y"/>
                                          </p:val>
                                        </p:tav>
                                        <p:tav tm="100000">
                                          <p:val>
                                            <p:fltVal val="0.5"/>
                                          </p:val>
                                        </p:tav>
                                      </p:tavLst>
                                    </p:anim>
                                    <p:set>
                                      <p:cBhvr>
                                        <p:cTn id="29" dur="1" fill="hold">
                                          <p:stCondLst>
                                            <p:cond delay="499"/>
                                          </p:stCondLst>
                                        </p:cTn>
                                        <p:tgtEl>
                                          <p:spTgt spid="51"/>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10"/>
                                        <p:tgtEl>
                                          <p:spTgt spid="29"/>
                                        </p:tgtEl>
                                      </p:cBhvr>
                                    </p:animEffect>
                                    <p:set>
                                      <p:cBhvr>
                                        <p:cTn id="32"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3" restart="whenNotActive" fill="hold" evtFilter="cancelBubble" nodeType="interactiveSeq">
                <p:stCondLst>
                  <p:cond evt="onClick" delay="0">
                    <p:tgtEl>
                      <p:spTgt spid="53"/>
                    </p:tgtEl>
                  </p:cond>
                </p:stCondLst>
                <p:endSync evt="end" delay="0">
                  <p:rtn val="all"/>
                </p:endSync>
                <p:childTnLst>
                  <p:par>
                    <p:cTn id="34" fill="hold">
                      <p:stCondLst>
                        <p:cond delay="0"/>
                      </p:stCondLst>
                      <p:childTnLst>
                        <p:par>
                          <p:cTn id="35" fill="hold">
                            <p:stCondLst>
                              <p:cond delay="0"/>
                            </p:stCondLst>
                            <p:childTnLst>
                              <p:par>
                                <p:cTn id="36" presetID="23" presetClass="exit" presetSubtype="544" fill="hold" grpId="0" nodeType="clickEffect">
                                  <p:stCondLst>
                                    <p:cond delay="0"/>
                                  </p:stCondLst>
                                  <p:childTnLst>
                                    <p:anim calcmode="lin" valueType="num">
                                      <p:cBhvr>
                                        <p:cTn id="37" dur="500"/>
                                        <p:tgtEl>
                                          <p:spTgt spid="53"/>
                                        </p:tgtEl>
                                        <p:attrNameLst>
                                          <p:attrName>ppt_w</p:attrName>
                                        </p:attrNameLst>
                                      </p:cBhvr>
                                      <p:tavLst>
                                        <p:tav tm="0">
                                          <p:val>
                                            <p:strVal val="ppt_w"/>
                                          </p:val>
                                        </p:tav>
                                        <p:tav tm="100000">
                                          <p:val>
                                            <p:fltVal val="0"/>
                                          </p:val>
                                        </p:tav>
                                      </p:tavLst>
                                    </p:anim>
                                    <p:anim calcmode="lin" valueType="num">
                                      <p:cBhvr>
                                        <p:cTn id="38" dur="500"/>
                                        <p:tgtEl>
                                          <p:spTgt spid="53"/>
                                        </p:tgtEl>
                                        <p:attrNameLst>
                                          <p:attrName>ppt_h</p:attrName>
                                        </p:attrNameLst>
                                      </p:cBhvr>
                                      <p:tavLst>
                                        <p:tav tm="0">
                                          <p:val>
                                            <p:strVal val="ppt_h"/>
                                          </p:val>
                                        </p:tav>
                                        <p:tav tm="100000">
                                          <p:val>
                                            <p:fltVal val="0"/>
                                          </p:val>
                                        </p:tav>
                                      </p:tavLst>
                                    </p:anim>
                                    <p:anim calcmode="lin" valueType="num">
                                      <p:cBhvr>
                                        <p:cTn id="39" dur="500"/>
                                        <p:tgtEl>
                                          <p:spTgt spid="53"/>
                                        </p:tgtEl>
                                        <p:attrNameLst>
                                          <p:attrName>ppt_x</p:attrName>
                                        </p:attrNameLst>
                                      </p:cBhvr>
                                      <p:tavLst>
                                        <p:tav tm="0">
                                          <p:val>
                                            <p:strVal val="ppt_x"/>
                                          </p:val>
                                        </p:tav>
                                        <p:tav tm="100000">
                                          <p:val>
                                            <p:fltVal val="0.5"/>
                                          </p:val>
                                        </p:tav>
                                      </p:tavLst>
                                    </p:anim>
                                    <p:anim calcmode="lin" valueType="num">
                                      <p:cBhvr>
                                        <p:cTn id="40" dur="500"/>
                                        <p:tgtEl>
                                          <p:spTgt spid="53"/>
                                        </p:tgtEl>
                                        <p:attrNameLst>
                                          <p:attrName>ppt_y</p:attrName>
                                        </p:attrNameLst>
                                      </p:cBhvr>
                                      <p:tavLst>
                                        <p:tav tm="0">
                                          <p:val>
                                            <p:strVal val="ppt_y"/>
                                          </p:val>
                                        </p:tav>
                                        <p:tav tm="100000">
                                          <p:val>
                                            <p:fltVal val="0.5"/>
                                          </p:val>
                                        </p:tav>
                                      </p:tavLst>
                                    </p:anim>
                                    <p:set>
                                      <p:cBhvr>
                                        <p:cTn id="41" dur="1" fill="hold">
                                          <p:stCondLst>
                                            <p:cond delay="499"/>
                                          </p:stCondLst>
                                        </p:cTn>
                                        <p:tgtEl>
                                          <p:spTgt spid="53"/>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10"/>
                                        <p:tgtEl>
                                          <p:spTgt spid="52"/>
                                        </p:tgtEl>
                                      </p:cBhvr>
                                    </p:animEffect>
                                    <p:set>
                                      <p:cBhvr>
                                        <p:cTn id="44"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5"/>
                    </p:tgtEl>
                  </p:cond>
                </p:stCondLst>
                <p:endSync evt="end" delay="0">
                  <p:rtn val="all"/>
                </p:endSync>
                <p:childTnLst>
                  <p:par>
                    <p:cTn id="46" fill="hold">
                      <p:stCondLst>
                        <p:cond delay="0"/>
                      </p:stCondLst>
                      <p:childTnLst>
                        <p:par>
                          <p:cTn id="47" fill="hold">
                            <p:stCondLst>
                              <p:cond delay="0"/>
                            </p:stCondLst>
                            <p:childTnLst>
                              <p:par>
                                <p:cTn id="48" presetID="23" presetClass="exit" presetSubtype="544" fill="hold" grpId="0" nodeType="clickEffect">
                                  <p:stCondLst>
                                    <p:cond delay="0"/>
                                  </p:stCondLst>
                                  <p:childTnLst>
                                    <p:anim calcmode="lin" valueType="num">
                                      <p:cBhvr>
                                        <p:cTn id="49" dur="500"/>
                                        <p:tgtEl>
                                          <p:spTgt spid="55"/>
                                        </p:tgtEl>
                                        <p:attrNameLst>
                                          <p:attrName>ppt_w</p:attrName>
                                        </p:attrNameLst>
                                      </p:cBhvr>
                                      <p:tavLst>
                                        <p:tav tm="0">
                                          <p:val>
                                            <p:strVal val="ppt_w"/>
                                          </p:val>
                                        </p:tav>
                                        <p:tav tm="100000">
                                          <p:val>
                                            <p:fltVal val="0"/>
                                          </p:val>
                                        </p:tav>
                                      </p:tavLst>
                                    </p:anim>
                                    <p:anim calcmode="lin" valueType="num">
                                      <p:cBhvr>
                                        <p:cTn id="50" dur="500"/>
                                        <p:tgtEl>
                                          <p:spTgt spid="55"/>
                                        </p:tgtEl>
                                        <p:attrNameLst>
                                          <p:attrName>ppt_h</p:attrName>
                                        </p:attrNameLst>
                                      </p:cBhvr>
                                      <p:tavLst>
                                        <p:tav tm="0">
                                          <p:val>
                                            <p:strVal val="ppt_h"/>
                                          </p:val>
                                        </p:tav>
                                        <p:tav tm="100000">
                                          <p:val>
                                            <p:fltVal val="0"/>
                                          </p:val>
                                        </p:tav>
                                      </p:tavLst>
                                    </p:anim>
                                    <p:anim calcmode="lin" valueType="num">
                                      <p:cBhvr>
                                        <p:cTn id="51" dur="500"/>
                                        <p:tgtEl>
                                          <p:spTgt spid="55"/>
                                        </p:tgtEl>
                                        <p:attrNameLst>
                                          <p:attrName>ppt_x</p:attrName>
                                        </p:attrNameLst>
                                      </p:cBhvr>
                                      <p:tavLst>
                                        <p:tav tm="0">
                                          <p:val>
                                            <p:strVal val="ppt_x"/>
                                          </p:val>
                                        </p:tav>
                                        <p:tav tm="100000">
                                          <p:val>
                                            <p:fltVal val="0.5"/>
                                          </p:val>
                                        </p:tav>
                                      </p:tavLst>
                                    </p:anim>
                                    <p:anim calcmode="lin" valueType="num">
                                      <p:cBhvr>
                                        <p:cTn id="52" dur="500"/>
                                        <p:tgtEl>
                                          <p:spTgt spid="55"/>
                                        </p:tgtEl>
                                        <p:attrNameLst>
                                          <p:attrName>ppt_y</p:attrName>
                                        </p:attrNameLst>
                                      </p:cBhvr>
                                      <p:tavLst>
                                        <p:tav tm="0">
                                          <p:val>
                                            <p:strVal val="ppt_y"/>
                                          </p:val>
                                        </p:tav>
                                        <p:tav tm="100000">
                                          <p:val>
                                            <p:fltVal val="0.5"/>
                                          </p:val>
                                        </p:tav>
                                      </p:tavLst>
                                    </p:anim>
                                    <p:set>
                                      <p:cBhvr>
                                        <p:cTn id="53" dur="1" fill="hold">
                                          <p:stCondLst>
                                            <p:cond delay="499"/>
                                          </p:stCondLst>
                                        </p:cTn>
                                        <p:tgtEl>
                                          <p:spTgt spid="55"/>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10"/>
                                        <p:tgtEl>
                                          <p:spTgt spid="54"/>
                                        </p:tgtEl>
                                      </p:cBhvr>
                                    </p:animEffect>
                                    <p:set>
                                      <p:cBhvr>
                                        <p:cTn id="56"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57" restart="whenNotActive" fill="hold" evtFilter="cancelBubble" nodeType="interactiveSeq">
                <p:stCondLst>
                  <p:cond evt="onClick" delay="0">
                    <p:tgtEl>
                      <p:spTgt spid="59"/>
                    </p:tgtEl>
                  </p:cond>
                </p:stCondLst>
                <p:endSync evt="end" delay="0">
                  <p:rtn val="all"/>
                </p:endSync>
                <p:childTnLst>
                  <p:par>
                    <p:cTn id="58" fill="hold">
                      <p:stCondLst>
                        <p:cond delay="0"/>
                      </p:stCondLst>
                      <p:childTnLst>
                        <p:par>
                          <p:cTn id="59" fill="hold">
                            <p:stCondLst>
                              <p:cond delay="0"/>
                            </p:stCondLst>
                            <p:childTnLst>
                              <p:par>
                                <p:cTn id="60" presetID="23" presetClass="exit" presetSubtype="544" fill="hold" grpId="0" nodeType="clickEffect">
                                  <p:stCondLst>
                                    <p:cond delay="0"/>
                                  </p:stCondLst>
                                  <p:childTnLst>
                                    <p:anim calcmode="lin" valueType="num">
                                      <p:cBhvr>
                                        <p:cTn id="61" dur="500"/>
                                        <p:tgtEl>
                                          <p:spTgt spid="59"/>
                                        </p:tgtEl>
                                        <p:attrNameLst>
                                          <p:attrName>ppt_w</p:attrName>
                                        </p:attrNameLst>
                                      </p:cBhvr>
                                      <p:tavLst>
                                        <p:tav tm="0">
                                          <p:val>
                                            <p:strVal val="ppt_w"/>
                                          </p:val>
                                        </p:tav>
                                        <p:tav tm="100000">
                                          <p:val>
                                            <p:fltVal val="0"/>
                                          </p:val>
                                        </p:tav>
                                      </p:tavLst>
                                    </p:anim>
                                    <p:anim calcmode="lin" valueType="num">
                                      <p:cBhvr>
                                        <p:cTn id="62" dur="500"/>
                                        <p:tgtEl>
                                          <p:spTgt spid="59"/>
                                        </p:tgtEl>
                                        <p:attrNameLst>
                                          <p:attrName>ppt_h</p:attrName>
                                        </p:attrNameLst>
                                      </p:cBhvr>
                                      <p:tavLst>
                                        <p:tav tm="0">
                                          <p:val>
                                            <p:strVal val="ppt_h"/>
                                          </p:val>
                                        </p:tav>
                                        <p:tav tm="100000">
                                          <p:val>
                                            <p:fltVal val="0"/>
                                          </p:val>
                                        </p:tav>
                                      </p:tavLst>
                                    </p:anim>
                                    <p:anim calcmode="lin" valueType="num">
                                      <p:cBhvr>
                                        <p:cTn id="63" dur="500"/>
                                        <p:tgtEl>
                                          <p:spTgt spid="59"/>
                                        </p:tgtEl>
                                        <p:attrNameLst>
                                          <p:attrName>ppt_x</p:attrName>
                                        </p:attrNameLst>
                                      </p:cBhvr>
                                      <p:tavLst>
                                        <p:tav tm="0">
                                          <p:val>
                                            <p:strVal val="ppt_x"/>
                                          </p:val>
                                        </p:tav>
                                        <p:tav tm="100000">
                                          <p:val>
                                            <p:fltVal val="0.5"/>
                                          </p:val>
                                        </p:tav>
                                      </p:tavLst>
                                    </p:anim>
                                    <p:anim calcmode="lin" valueType="num">
                                      <p:cBhvr>
                                        <p:cTn id="64" dur="500"/>
                                        <p:tgtEl>
                                          <p:spTgt spid="59"/>
                                        </p:tgtEl>
                                        <p:attrNameLst>
                                          <p:attrName>ppt_y</p:attrName>
                                        </p:attrNameLst>
                                      </p:cBhvr>
                                      <p:tavLst>
                                        <p:tav tm="0">
                                          <p:val>
                                            <p:strVal val="ppt_y"/>
                                          </p:val>
                                        </p:tav>
                                        <p:tav tm="100000">
                                          <p:val>
                                            <p:fltVal val="0.5"/>
                                          </p:val>
                                        </p:tav>
                                      </p:tavLst>
                                    </p:anim>
                                    <p:set>
                                      <p:cBhvr>
                                        <p:cTn id="65" dur="1" fill="hold">
                                          <p:stCondLst>
                                            <p:cond delay="499"/>
                                          </p:stCondLst>
                                        </p:cTn>
                                        <p:tgtEl>
                                          <p:spTgt spid="59"/>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10"/>
                                        <p:tgtEl>
                                          <p:spTgt spid="58"/>
                                        </p:tgtEl>
                                      </p:cBhvr>
                                    </p:animEffect>
                                    <p:set>
                                      <p:cBhvr>
                                        <p:cTn id="68"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69" restart="whenNotActive" fill="hold" evtFilter="cancelBubble" nodeType="interactiveSeq">
                <p:stCondLst>
                  <p:cond evt="onClick" delay="0">
                    <p:tgtEl>
                      <p:spTgt spid="63"/>
                    </p:tgtEl>
                  </p:cond>
                </p:stCondLst>
                <p:endSync evt="end" delay="0">
                  <p:rtn val="all"/>
                </p:endSync>
                <p:childTnLst>
                  <p:par>
                    <p:cTn id="70" fill="hold">
                      <p:stCondLst>
                        <p:cond delay="0"/>
                      </p:stCondLst>
                      <p:childTnLst>
                        <p:par>
                          <p:cTn id="71" fill="hold">
                            <p:stCondLst>
                              <p:cond delay="0"/>
                            </p:stCondLst>
                            <p:childTnLst>
                              <p:par>
                                <p:cTn id="72" presetID="23" presetClass="exit" presetSubtype="544" fill="hold" grpId="0" nodeType="clickEffect">
                                  <p:stCondLst>
                                    <p:cond delay="0"/>
                                  </p:stCondLst>
                                  <p:childTnLst>
                                    <p:anim calcmode="lin" valueType="num">
                                      <p:cBhvr>
                                        <p:cTn id="73" dur="500"/>
                                        <p:tgtEl>
                                          <p:spTgt spid="63"/>
                                        </p:tgtEl>
                                        <p:attrNameLst>
                                          <p:attrName>ppt_w</p:attrName>
                                        </p:attrNameLst>
                                      </p:cBhvr>
                                      <p:tavLst>
                                        <p:tav tm="0">
                                          <p:val>
                                            <p:strVal val="ppt_w"/>
                                          </p:val>
                                        </p:tav>
                                        <p:tav tm="100000">
                                          <p:val>
                                            <p:fltVal val="0"/>
                                          </p:val>
                                        </p:tav>
                                      </p:tavLst>
                                    </p:anim>
                                    <p:anim calcmode="lin" valueType="num">
                                      <p:cBhvr>
                                        <p:cTn id="74" dur="500"/>
                                        <p:tgtEl>
                                          <p:spTgt spid="63"/>
                                        </p:tgtEl>
                                        <p:attrNameLst>
                                          <p:attrName>ppt_h</p:attrName>
                                        </p:attrNameLst>
                                      </p:cBhvr>
                                      <p:tavLst>
                                        <p:tav tm="0">
                                          <p:val>
                                            <p:strVal val="ppt_h"/>
                                          </p:val>
                                        </p:tav>
                                        <p:tav tm="100000">
                                          <p:val>
                                            <p:fltVal val="0"/>
                                          </p:val>
                                        </p:tav>
                                      </p:tavLst>
                                    </p:anim>
                                    <p:anim calcmode="lin" valueType="num">
                                      <p:cBhvr>
                                        <p:cTn id="75" dur="500"/>
                                        <p:tgtEl>
                                          <p:spTgt spid="63"/>
                                        </p:tgtEl>
                                        <p:attrNameLst>
                                          <p:attrName>ppt_x</p:attrName>
                                        </p:attrNameLst>
                                      </p:cBhvr>
                                      <p:tavLst>
                                        <p:tav tm="0">
                                          <p:val>
                                            <p:strVal val="ppt_x"/>
                                          </p:val>
                                        </p:tav>
                                        <p:tav tm="100000">
                                          <p:val>
                                            <p:fltVal val="0.5"/>
                                          </p:val>
                                        </p:tav>
                                      </p:tavLst>
                                    </p:anim>
                                    <p:anim calcmode="lin" valueType="num">
                                      <p:cBhvr>
                                        <p:cTn id="76" dur="500"/>
                                        <p:tgtEl>
                                          <p:spTgt spid="63"/>
                                        </p:tgtEl>
                                        <p:attrNameLst>
                                          <p:attrName>ppt_y</p:attrName>
                                        </p:attrNameLst>
                                      </p:cBhvr>
                                      <p:tavLst>
                                        <p:tav tm="0">
                                          <p:val>
                                            <p:strVal val="ppt_y"/>
                                          </p:val>
                                        </p:tav>
                                        <p:tav tm="100000">
                                          <p:val>
                                            <p:fltVal val="0.5"/>
                                          </p:val>
                                        </p:tav>
                                      </p:tavLst>
                                    </p:anim>
                                    <p:set>
                                      <p:cBhvr>
                                        <p:cTn id="77" dur="1" fill="hold">
                                          <p:stCondLst>
                                            <p:cond delay="499"/>
                                          </p:stCondLst>
                                        </p:cTn>
                                        <p:tgtEl>
                                          <p:spTgt spid="63"/>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10"/>
                                        <p:tgtEl>
                                          <p:spTgt spid="62"/>
                                        </p:tgtEl>
                                      </p:cBhvr>
                                    </p:animEffect>
                                    <p:set>
                                      <p:cBhvr>
                                        <p:cTn id="80"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childTnLst>
        </p:cTn>
      </p:par>
    </p:tnLst>
    <p:bldLst>
      <p:bldP spid="29" grpId="0"/>
      <p:bldP spid="51" grpId="0" animBg="1"/>
      <p:bldP spid="51" grpId="1" animBg="1"/>
      <p:bldP spid="52" grpId="0"/>
      <p:bldP spid="53" grpId="0" animBg="1"/>
      <p:bldP spid="53" grpId="1" animBg="1"/>
      <p:bldP spid="54" grpId="0"/>
      <p:bldP spid="55" grpId="0" animBg="1"/>
      <p:bldP spid="55" grpId="1" animBg="1"/>
      <p:bldP spid="58" grpId="0"/>
      <p:bldP spid="59" grpId="0" animBg="1"/>
      <p:bldP spid="59" grpId="1" animBg="1"/>
      <p:bldP spid="62" grpId="0"/>
      <p:bldP spid="63" grpId="0" animBg="1"/>
      <p:bldP spid="63" grpId="1" animBg="1"/>
      <p:bldP spid="71"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9" name="Pentagon 8">
            <a:hlinkClick r:id="rId6"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en-US" sz="2100" kern="1200">
                <a:solidFill>
                  <a:prstClr val="black"/>
                </a:solidFill>
                <a:latin typeface="Times New Roman" panose="02020603050405020304" pitchFamily="18" charset="0"/>
                <a:cs typeface="Times New Roman" panose="02020603050405020304" pitchFamily="18" charset="0"/>
              </a:rPr>
              <a:t>GO HOME</a:t>
            </a:r>
          </a:p>
        </p:txBody>
      </p:sp>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vi-VN" sz="2400" b="1" kern="1200" dirty="0">
                <a:solidFill>
                  <a:prstClr val="black"/>
                </a:solidFill>
                <a:latin typeface="Times New Roman" panose="02020603050405020304" pitchFamily="18" charset="0"/>
                <a:cs typeface="Times New Roman" panose="02020603050405020304" pitchFamily="18" charset="0"/>
              </a:rPr>
              <a:t>Bài thơ «Mây và sóng» là lời của ai nói với ai?</a:t>
            </a:r>
            <a:endParaRPr lang="en-US" sz="2400" b="1" kern="1200"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vi-VN" sz="2400" b="1" kern="1200" dirty="0">
                <a:solidFill>
                  <a:prstClr val="white"/>
                </a:solidFill>
                <a:latin typeface="Times New Roman" panose="02020603050405020304" pitchFamily="18" charset="0"/>
                <a:cs typeface="Times New Roman" panose="02020603050405020304" pitchFamily="18" charset="0"/>
              </a:rPr>
              <a:t>Lời của con  nói với mẹ</a:t>
            </a:r>
            <a:endParaRPr lang="en-US" sz="2400" b="1" kern="1200" dirty="0">
              <a:solidFill>
                <a:srgbClr val="00206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883719" y="2260127"/>
            <a:ext cx="3376566" cy="623248"/>
          </a:xfrm>
          <a:prstGeom prst="rect">
            <a:avLst/>
          </a:prstGeom>
          <a:noFill/>
        </p:spPr>
        <p:txBody>
          <a:bodyPr wrap="none" lIns="68580" tIns="34290" rIns="68580" bIns="34290">
            <a:spAutoFit/>
          </a:bodyPr>
          <a:lstStyle/>
          <a:p>
            <a:pPr algn="ctr" defTabSz="685800">
              <a:buClrTx/>
              <a:buFontTx/>
              <a:buNone/>
            </a:pPr>
            <a:r>
              <a:rPr lang="en-US" sz="3600" b="1" kern="1200" dirty="0" err="1">
                <a:solidFill>
                  <a:srgbClr val="FF0000"/>
                </a:solidFill>
                <a:latin typeface="Times New Roman" panose="02020603050405020304" pitchFamily="18" charset="0"/>
                <a:cs typeface="Times New Roman" panose="02020603050405020304" pitchFamily="18" charset="0"/>
              </a:rPr>
              <a:t>Em</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được</a:t>
            </a:r>
            <a:r>
              <a:rPr lang="en-US" sz="3600" b="1" kern="1200" dirty="0">
                <a:solidFill>
                  <a:srgbClr val="FF0000"/>
                </a:solidFill>
                <a:latin typeface="Times New Roman" panose="02020603050405020304" pitchFamily="18" charset="0"/>
                <a:cs typeface="Times New Roman" panose="02020603050405020304" pitchFamily="18" charset="0"/>
              </a:rPr>
              <a:t> 8 </a:t>
            </a:r>
            <a:r>
              <a:rPr lang="en-US" sz="3600" b="1" kern="1200" dirty="0" err="1">
                <a:solidFill>
                  <a:srgbClr val="FF0000"/>
                </a:solidFill>
                <a:latin typeface="Times New Roman" panose="02020603050405020304" pitchFamily="18" charset="0"/>
                <a:cs typeface="Times New Roman" panose="02020603050405020304" pitchFamily="18" charset="0"/>
              </a:rPr>
              <a:t>điểm</a:t>
            </a:r>
            <a:endParaRPr lang="en-US" sz="3600" b="1" kern="1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6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defRPr/>
            </a:pPr>
            <a:r>
              <a:rPr lang="vi-VN" sz="2400" b="1" kern="1200" dirty="0">
                <a:solidFill>
                  <a:prstClr val="black"/>
                </a:solidFill>
                <a:latin typeface="Times New Roman" panose="02020603050405020304" pitchFamily="18" charset="0"/>
                <a:cs typeface="Times New Roman" panose="02020603050405020304" pitchFamily="18" charset="0"/>
              </a:rPr>
              <a:t>Chủ đề của bài thơ «Mây và sóng» là gì?</a:t>
            </a:r>
            <a:endParaRPr lang="en-US" sz="2400" b="1" kern="1200"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vi-VN" sz="2400" b="1" kern="1200" dirty="0">
                <a:solidFill>
                  <a:srgbClr val="002060"/>
                </a:solidFill>
                <a:latin typeface="Times New Roman" panose="02020603050405020304" pitchFamily="18" charset="0"/>
                <a:cs typeface="Times New Roman" panose="02020603050405020304" pitchFamily="18" charset="0"/>
              </a:rPr>
              <a:t>Tình mẫu tử thiêng liêng</a:t>
            </a:r>
            <a:endParaRPr lang="en-US" sz="2400" b="1" kern="1200" dirty="0">
              <a:solidFill>
                <a:srgbClr val="00206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967333" y="2260127"/>
            <a:ext cx="7209346" cy="623248"/>
          </a:xfrm>
          <a:prstGeom prst="rect">
            <a:avLst/>
          </a:prstGeom>
          <a:noFill/>
        </p:spPr>
        <p:txBody>
          <a:bodyPr wrap="none" lIns="68580" tIns="34290" rIns="68580" bIns="34290">
            <a:spAutoFit/>
          </a:bodyPr>
          <a:lstStyle/>
          <a:p>
            <a:pPr algn="ctr" defTabSz="685800">
              <a:buClrTx/>
              <a:buFontTx/>
              <a:buNone/>
              <a:defRPr/>
            </a:pPr>
            <a:r>
              <a:rPr lang="en-US" sz="3600" b="1" kern="1200" dirty="0" err="1">
                <a:solidFill>
                  <a:srgbClr val="FF0000"/>
                </a:solidFill>
                <a:latin typeface="Times New Roman" panose="02020603050405020304" pitchFamily="18" charset="0"/>
                <a:cs typeface="Times New Roman" panose="02020603050405020304" pitchFamily="18" charset="0"/>
              </a:rPr>
              <a:t>Em</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được</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cả</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lớp</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nổ</a:t>
            </a:r>
            <a:r>
              <a:rPr lang="en-US" sz="3600" b="1" kern="1200" dirty="0">
                <a:solidFill>
                  <a:srgbClr val="FF0000"/>
                </a:solidFill>
                <a:latin typeface="Times New Roman" panose="02020603050405020304" pitchFamily="18" charset="0"/>
                <a:cs typeface="Times New Roman" panose="02020603050405020304" pitchFamily="18" charset="0"/>
              </a:rPr>
              <a:t> 1 </a:t>
            </a:r>
            <a:r>
              <a:rPr lang="en-US" sz="3600" b="1" kern="1200" dirty="0" err="1">
                <a:solidFill>
                  <a:srgbClr val="FF0000"/>
                </a:solidFill>
                <a:latin typeface="Times New Roman" panose="02020603050405020304" pitchFamily="18" charset="0"/>
                <a:cs typeface="Times New Roman" panose="02020603050405020304" pitchFamily="18" charset="0"/>
              </a:rPr>
              <a:t>tràng</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pháo</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tay</a:t>
            </a:r>
            <a:endParaRPr lang="en-US" sz="3600" b="1" kern="1200" dirty="0">
              <a:solidFill>
                <a:srgbClr val="FF0000"/>
              </a:solidFill>
              <a:latin typeface="Times New Roman" panose="02020603050405020304" pitchFamily="18" charset="0"/>
              <a:cs typeface="Times New Roman" panose="02020603050405020304" pitchFamily="18" charset="0"/>
            </a:endParaRPr>
          </a:p>
        </p:txBody>
      </p:sp>
      <p:sp>
        <p:nvSpPr>
          <p:cNvPr id="9" name="Pentagon 8">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en-US" sz="2100" kern="120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85897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defRPr/>
            </a:pPr>
            <a:r>
              <a:rPr lang="vi-VN" sz="3000" b="1" kern="1200" dirty="0">
                <a:solidFill>
                  <a:prstClr val="black"/>
                </a:solidFill>
                <a:latin typeface="Times New Roman" panose="02020603050405020304" pitchFamily="18" charset="0"/>
                <a:cs typeface="Times New Roman" panose="02020603050405020304" pitchFamily="18" charset="0"/>
              </a:rPr>
              <a:t>Bài thơ được thể hiện bằng hình thức ngôn ngữ nào?</a:t>
            </a:r>
            <a:endParaRPr lang="en-US" sz="3000" b="1" kern="1200"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defRPr/>
            </a:pPr>
            <a:r>
              <a:rPr lang="vi-VN" sz="2400" b="1" kern="1200" dirty="0">
                <a:solidFill>
                  <a:srgbClr val="002060"/>
                </a:solidFill>
                <a:latin typeface="Times New Roman" panose="02020603050405020304" pitchFamily="18" charset="0"/>
                <a:cs typeface="Times New Roman" panose="02020603050405020304" pitchFamily="18" charset="0"/>
              </a:rPr>
              <a:t>Đối thoại</a:t>
            </a:r>
            <a:endParaRPr lang="en-US" sz="2400" b="1" kern="1200" dirty="0">
              <a:solidFill>
                <a:srgbClr val="00206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883719" y="2260127"/>
            <a:ext cx="3376566" cy="623248"/>
          </a:xfrm>
          <a:prstGeom prst="rect">
            <a:avLst/>
          </a:prstGeom>
          <a:noFill/>
        </p:spPr>
        <p:txBody>
          <a:bodyPr wrap="none" lIns="68580" tIns="34290" rIns="68580" bIns="34290">
            <a:spAutoFit/>
          </a:bodyPr>
          <a:lstStyle/>
          <a:p>
            <a:pPr algn="ctr" defTabSz="685800">
              <a:buClrTx/>
              <a:buFontTx/>
              <a:buNone/>
              <a:defRPr/>
            </a:pPr>
            <a:r>
              <a:rPr lang="en-US" sz="3600" b="1" kern="1200" dirty="0" err="1">
                <a:solidFill>
                  <a:srgbClr val="FF0000"/>
                </a:solidFill>
                <a:latin typeface="Times New Roman" panose="02020603050405020304" pitchFamily="18" charset="0"/>
                <a:cs typeface="Times New Roman" panose="02020603050405020304" pitchFamily="18" charset="0"/>
              </a:rPr>
              <a:t>Em</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được</a:t>
            </a:r>
            <a:r>
              <a:rPr lang="en-US" sz="3600" b="1" kern="1200" dirty="0">
                <a:solidFill>
                  <a:srgbClr val="FF0000"/>
                </a:solidFill>
                <a:latin typeface="Times New Roman" panose="02020603050405020304" pitchFamily="18" charset="0"/>
                <a:cs typeface="Times New Roman" panose="02020603050405020304" pitchFamily="18" charset="0"/>
              </a:rPr>
              <a:t> 9 </a:t>
            </a:r>
            <a:r>
              <a:rPr lang="en-US" sz="3600" b="1" kern="1200" dirty="0" err="1">
                <a:solidFill>
                  <a:srgbClr val="FF0000"/>
                </a:solidFill>
                <a:latin typeface="Times New Roman" panose="02020603050405020304" pitchFamily="18" charset="0"/>
                <a:cs typeface="Times New Roman" panose="02020603050405020304" pitchFamily="18" charset="0"/>
              </a:rPr>
              <a:t>điểm</a:t>
            </a:r>
            <a:endParaRPr lang="en-US" sz="3600" b="1" kern="1200" dirty="0">
              <a:solidFill>
                <a:srgbClr val="FF0000"/>
              </a:solidFill>
              <a:latin typeface="Times New Roman" panose="02020603050405020304" pitchFamily="18" charset="0"/>
              <a:cs typeface="Times New Roman" panose="02020603050405020304" pitchFamily="18" charset="0"/>
            </a:endParaRPr>
          </a:p>
        </p:txBody>
      </p:sp>
      <p:sp>
        <p:nvSpPr>
          <p:cNvPr id="9" name="Pentagon 8">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en-US" sz="2100" kern="120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334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buFontTx/>
              <a:buNone/>
            </a:pPr>
            <a:r>
              <a:rPr lang="vi-VN" sz="3300" b="1" kern="1200" dirty="0">
                <a:solidFill>
                  <a:prstClr val="black"/>
                </a:solidFill>
                <a:latin typeface="Times New Roman" panose="02020603050405020304" pitchFamily="18" charset="0"/>
                <a:cs typeface="Times New Roman" panose="02020603050405020304" pitchFamily="18" charset="0"/>
              </a:rPr>
              <a:t>Hình ảnh mây và sóng biểu tượng cho điều gì?</a:t>
            </a:r>
            <a:endParaRPr lang="en-US" sz="3300" b="1" kern="1200"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defRPr/>
            </a:pPr>
            <a:r>
              <a:rPr lang="vi-VN" sz="2400" kern="1200" dirty="0">
                <a:solidFill>
                  <a:prstClr val="white"/>
                </a:solidFill>
                <a:latin typeface="Times New Roman" panose="02020603050405020304" pitchFamily="18" charset="0"/>
                <a:cs typeface="Times New Roman" panose="02020603050405020304" pitchFamily="18" charset="0"/>
              </a:rPr>
              <a:t>Những thú vui lôi cuốn, hấp dẫn của cuộc sống</a:t>
            </a:r>
            <a:endParaRPr lang="en-US" sz="2400" b="1" kern="1200" dirty="0">
              <a:solidFill>
                <a:srgbClr val="00206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062983" y="2260127"/>
            <a:ext cx="5018041" cy="623248"/>
          </a:xfrm>
          <a:prstGeom prst="rect">
            <a:avLst/>
          </a:prstGeom>
          <a:noFill/>
        </p:spPr>
        <p:txBody>
          <a:bodyPr wrap="none" lIns="68580" tIns="34290" rIns="68580" bIns="34290">
            <a:spAutoFit/>
          </a:bodyPr>
          <a:lstStyle/>
          <a:p>
            <a:pPr algn="ctr" defTabSz="685800">
              <a:buClrTx/>
              <a:buFontTx/>
              <a:buNone/>
              <a:defRPr/>
            </a:pPr>
            <a:r>
              <a:rPr lang="en-US" sz="3600" b="1" kern="1200" dirty="0" err="1">
                <a:solidFill>
                  <a:srgbClr val="FF0000"/>
                </a:solidFill>
                <a:latin typeface="Times New Roman" panose="02020603050405020304" pitchFamily="18" charset="0"/>
                <a:cs typeface="Times New Roman" panose="02020603050405020304" pitchFamily="18" charset="0"/>
              </a:rPr>
              <a:t>Em</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được</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xóa</a:t>
            </a:r>
            <a:r>
              <a:rPr lang="en-US" sz="3600" b="1" kern="1200" dirty="0">
                <a:solidFill>
                  <a:srgbClr val="FF0000"/>
                </a:solidFill>
                <a:latin typeface="Times New Roman" panose="02020603050405020304" pitchFamily="18" charset="0"/>
                <a:cs typeface="Times New Roman" panose="02020603050405020304" pitchFamily="18" charset="0"/>
              </a:rPr>
              <a:t> 1 </a:t>
            </a:r>
            <a:r>
              <a:rPr lang="en-US" sz="3600" b="1" kern="1200" dirty="0" err="1">
                <a:solidFill>
                  <a:srgbClr val="FF0000"/>
                </a:solidFill>
                <a:latin typeface="Times New Roman" panose="02020603050405020304" pitchFamily="18" charset="0"/>
                <a:cs typeface="Times New Roman" panose="02020603050405020304" pitchFamily="18" charset="0"/>
              </a:rPr>
              <a:t>điểm</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xấu</a:t>
            </a:r>
            <a:endParaRPr lang="en-US" sz="3600" b="1" kern="1200" dirty="0">
              <a:solidFill>
                <a:srgbClr val="FF0000"/>
              </a:solidFill>
              <a:latin typeface="Times New Roman" panose="02020603050405020304" pitchFamily="18" charset="0"/>
              <a:cs typeface="Times New Roman" panose="02020603050405020304" pitchFamily="18" charset="0"/>
            </a:endParaRPr>
          </a:p>
        </p:txBody>
      </p:sp>
      <p:sp>
        <p:nvSpPr>
          <p:cNvPr id="9" name="Pentagon 8">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en-US" sz="2100" kern="120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54305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5"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defRPr/>
            </a:pPr>
            <a:r>
              <a:rPr lang="en-US" sz="2400" b="1" kern="1200" dirty="0" err="1">
                <a:solidFill>
                  <a:prstClr val="white"/>
                </a:solidFill>
                <a:latin typeface="Times New Roman" panose="02020603050405020304" pitchFamily="18" charset="0"/>
                <a:cs typeface="Times New Roman" panose="02020603050405020304" pitchFamily="18" charset="0"/>
              </a:rPr>
              <a:t>Em</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được</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cộng</a:t>
            </a:r>
            <a:r>
              <a:rPr lang="en-US" sz="2400" b="1" kern="1200" dirty="0">
                <a:solidFill>
                  <a:prstClr val="white"/>
                </a:solidFill>
                <a:latin typeface="Times New Roman" panose="02020603050405020304" pitchFamily="18" charset="0"/>
                <a:cs typeface="Times New Roman" panose="02020603050405020304" pitchFamily="18" charset="0"/>
              </a:rPr>
              <a:t> +1 </a:t>
            </a:r>
            <a:r>
              <a:rPr lang="en-US" sz="2400" b="1" kern="1200" dirty="0" err="1">
                <a:solidFill>
                  <a:prstClr val="white"/>
                </a:solidFill>
                <a:latin typeface="Times New Roman" panose="02020603050405020304" pitchFamily="18" charset="0"/>
                <a:cs typeface="Times New Roman" panose="02020603050405020304" pitchFamily="18" charset="0"/>
              </a:rPr>
              <a:t>điểm</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vào</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bài</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thi</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học</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kì</a:t>
            </a:r>
            <a:endParaRPr lang="en-US" sz="2400" b="1" kern="1200"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324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nextCondLst>
                <p:cond evt="onClick" delay="0">
                  <p:tgtEl>
                    <p:spTgt spid="17"/>
                  </p:tgtEl>
                </p:cond>
              </p:nextCondLst>
            </p:seq>
          </p:childTnLst>
        </p:cTn>
      </p:par>
    </p:tnLst>
    <p:bldLst>
      <p:bldP spid="12" grpId="0" animBg="1"/>
      <p:bldP spid="1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sp>
        <p:nvSpPr>
          <p:cNvPr id="2136" name="Google Shape;2136;p39"/>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latin typeface="Times New Roman" panose="02020603050405020304" pitchFamily="18" charset="0"/>
                <a:cs typeface="Times New Roman" panose="02020603050405020304" pitchFamily="18" charset="0"/>
              </a:rPr>
              <a:t>1. Đọc</a:t>
            </a:r>
            <a:endParaRPr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35593" y="859391"/>
            <a:ext cx="8132781" cy="1717393"/>
          </a:xfrm>
          <a:prstGeom prst="rect">
            <a:avLst/>
          </a:prstGeom>
          <a:noFill/>
        </p:spPr>
        <p:txBody>
          <a:bodyPr wrap="square" rtlCol="0">
            <a:spAutoFit/>
          </a:bodyPr>
          <a:lstStyle/>
          <a:p>
            <a:pPr algn="just">
              <a:lnSpc>
                <a:spcPct val="120000"/>
              </a:lnSpc>
            </a:pPr>
            <a:r>
              <a:rPr lang="en-US" sz="2200" dirty="0" err="1">
                <a:solidFill>
                  <a:schemeClr val="tx1"/>
                </a:solidFill>
                <a:latin typeface="Times New Roman" panose="02020603050405020304" pitchFamily="18" charset="0"/>
                <a:cs typeface="Times New Roman" panose="02020603050405020304" pitchFamily="18" charset="0"/>
              </a:rPr>
              <a:t>Đọc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thành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tiếng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văn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bản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Mây</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và</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sóng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theo</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phân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vai</a:t>
            </a:r>
            <a:r>
              <a:rPr lang="en-US" sz="2200" dirty="0">
                <a:solidFill>
                  <a:schemeClr val="tx1"/>
                </a:solidFill>
                <a:latin typeface="Times New Roman" panose="02020603050405020304" pitchFamily="18" charset="0"/>
                <a:cs typeface="Times New Roman" panose="02020603050405020304" pitchFamily="18" charset="0"/>
              </a:rPr>
              <a:t>:</a:t>
            </a:r>
          </a:p>
          <a:p>
            <a:pPr marL="949961" lvl="1" indent="-474980" algn="just">
              <a:lnSpc>
                <a:spcPct val="120000"/>
              </a:lnSpc>
              <a:buFont typeface="Arial"/>
              <a:buChar char="•"/>
            </a:pPr>
            <a:r>
              <a:rPr lang="en-US" sz="2200" dirty="0">
                <a:solidFill>
                  <a:schemeClr val="tx1"/>
                </a:solidFill>
                <a:latin typeface="Times New Roman" panose="02020603050405020304" pitchFamily="18" charset="0"/>
                <a:cs typeface="Times New Roman" panose="02020603050405020304" pitchFamily="18" charset="0"/>
              </a:rPr>
              <a:t>1 HS </a:t>
            </a:r>
            <a:r>
              <a:rPr lang="en-US" sz="2200" dirty="0" err="1">
                <a:solidFill>
                  <a:schemeClr val="tx1"/>
                </a:solidFill>
                <a:latin typeface="Times New Roman" panose="02020603050405020304" pitchFamily="18" charset="0"/>
                <a:cs typeface="Times New Roman" panose="02020603050405020304" pitchFamily="18" charset="0"/>
              </a:rPr>
              <a:t>đóng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vai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em</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bé</a:t>
            </a:r>
            <a:endParaRPr lang="en-US" sz="2200" dirty="0">
              <a:solidFill>
                <a:schemeClr val="tx1"/>
              </a:solidFill>
              <a:latin typeface="Times New Roman" panose="02020603050405020304" pitchFamily="18" charset="0"/>
              <a:cs typeface="Times New Roman" panose="02020603050405020304" pitchFamily="18" charset="0"/>
            </a:endParaRPr>
          </a:p>
          <a:p>
            <a:pPr marL="949961" lvl="1" indent="-474980" algn="just">
              <a:lnSpc>
                <a:spcPct val="120000"/>
              </a:lnSpc>
              <a:buFont typeface="Arial"/>
              <a:buChar char="•"/>
            </a:pPr>
            <a:r>
              <a:rPr lang="en-US" sz="2200" dirty="0">
                <a:solidFill>
                  <a:schemeClr val="tx1"/>
                </a:solidFill>
                <a:latin typeface="Times New Roman" panose="02020603050405020304" pitchFamily="18" charset="0"/>
                <a:cs typeface="Times New Roman" panose="02020603050405020304" pitchFamily="18" charset="0"/>
              </a:rPr>
              <a:t>1 HS </a:t>
            </a:r>
            <a:r>
              <a:rPr lang="en-US" sz="2200" dirty="0" err="1">
                <a:solidFill>
                  <a:schemeClr val="tx1"/>
                </a:solidFill>
                <a:latin typeface="Times New Roman" panose="02020603050405020304" pitchFamily="18" charset="0"/>
                <a:cs typeface="Times New Roman" panose="02020603050405020304" pitchFamily="18" charset="0"/>
              </a:rPr>
              <a:t>đóng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vai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mây</a:t>
            </a:r>
            <a:endParaRPr lang="en-US" sz="2200" dirty="0">
              <a:solidFill>
                <a:schemeClr val="tx1"/>
              </a:solidFill>
              <a:latin typeface="Times New Roman" panose="02020603050405020304" pitchFamily="18" charset="0"/>
              <a:cs typeface="Times New Roman" panose="02020603050405020304" pitchFamily="18" charset="0"/>
            </a:endParaRPr>
          </a:p>
          <a:p>
            <a:pPr marL="949961" lvl="1" indent="-474980" algn="just">
              <a:lnSpc>
                <a:spcPct val="120000"/>
              </a:lnSpc>
              <a:buFont typeface="Arial"/>
              <a:buChar char="•"/>
            </a:pPr>
            <a:r>
              <a:rPr lang="en-US" sz="2200" dirty="0">
                <a:solidFill>
                  <a:schemeClr val="tx1"/>
                </a:solidFill>
                <a:latin typeface="Times New Roman" panose="02020603050405020304" pitchFamily="18" charset="0"/>
                <a:cs typeface="Times New Roman" panose="02020603050405020304" pitchFamily="18" charset="0"/>
              </a:rPr>
              <a:t>1 HS </a:t>
            </a:r>
            <a:r>
              <a:rPr lang="en-US" sz="2200" dirty="0" err="1">
                <a:solidFill>
                  <a:schemeClr val="tx1"/>
                </a:solidFill>
                <a:latin typeface="Times New Roman" panose="02020603050405020304" pitchFamily="18" charset="0"/>
                <a:cs typeface="Times New Roman" panose="02020603050405020304" pitchFamily="18" charset="0"/>
              </a:rPr>
              <a:t>đóng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vai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sóng</a:t>
            </a:r>
            <a:endParaRPr lang="en-US" sz="2200" dirty="0">
              <a:solidFill>
                <a:schemeClr val="tx1"/>
              </a:solidFill>
              <a:latin typeface="Times New Roman" panose="02020603050405020304" pitchFamily="18" charset="0"/>
              <a:cs typeface="Times New Roman" panose="02020603050405020304" pitchFamily="18" charset="0"/>
            </a:endParaRPr>
          </a:p>
        </p:txBody>
      </p:sp>
      <p:graphicFrame>
        <p:nvGraphicFramePr>
          <p:cNvPr id="7" name="Table 14"/>
          <p:cNvGraphicFramePr>
            <a:graphicFrameLocks noGrp="1"/>
          </p:cNvGraphicFramePr>
          <p:nvPr>
            <p:extLst>
              <p:ext uri="{D42A27DB-BD31-4B8C-83A1-F6EECF244321}">
                <p14:modId xmlns:p14="http://schemas.microsoft.com/office/powerpoint/2010/main" val="279286686"/>
              </p:ext>
            </p:extLst>
          </p:nvPr>
        </p:nvGraphicFramePr>
        <p:xfrm>
          <a:off x="227023" y="2576784"/>
          <a:ext cx="8749922" cy="2423160"/>
        </p:xfrm>
        <a:graphic>
          <a:graphicData uri="http://schemas.openxmlformats.org/drawingml/2006/table">
            <a:tbl>
              <a:tblPr>
                <a:tableStyleId>{5C22544A-7EE6-4342-B048-85BDC9FD1C3A}</a:tableStyleId>
              </a:tblPr>
              <a:tblGrid>
                <a:gridCol w="5936384">
                  <a:extLst>
                    <a:ext uri="{9D8B030D-6E8A-4147-A177-3AD203B41FA5}">
                      <a16:colId xmlns:a16="http://schemas.microsoft.com/office/drawing/2014/main" val="20000"/>
                    </a:ext>
                  </a:extLst>
                </a:gridCol>
                <a:gridCol w="1008184">
                  <a:extLst>
                    <a:ext uri="{9D8B030D-6E8A-4147-A177-3AD203B41FA5}">
                      <a16:colId xmlns:a16="http://schemas.microsoft.com/office/drawing/2014/main" val="20001"/>
                    </a:ext>
                  </a:extLst>
                </a:gridCol>
                <a:gridCol w="1805354">
                  <a:extLst>
                    <a:ext uri="{9D8B030D-6E8A-4147-A177-3AD203B41FA5}">
                      <a16:colId xmlns:a16="http://schemas.microsoft.com/office/drawing/2014/main" val="20002"/>
                    </a:ext>
                  </a:extLst>
                </a:gridCol>
              </a:tblGrid>
              <a:tr h="181847">
                <a:tc>
                  <a:txBody>
                    <a:bodyPr/>
                    <a:lstStyle/>
                    <a:p>
                      <a:pPr algn="ctr">
                        <a:defRPr/>
                      </a:pPr>
                      <a:r>
                        <a:rPr lang="en-US" sz="2400" dirty="0">
                          <a:solidFill>
                            <a:schemeClr val="tx1">
                              <a:lumMod val="50000"/>
                            </a:schemeClr>
                          </a:solidFill>
                          <a:latin typeface="Times New Roman" panose="02020603050405020304" pitchFamily="18" charset="0"/>
                          <a:cs typeface="Times New Roman" panose="02020603050405020304" pitchFamily="18" charset="0"/>
                        </a:rPr>
                        <a:t>BẢNG KIỂM KĨ NĂNG ĐỌC</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defRPr/>
                      </a:pPr>
                      <a:r>
                        <a:rPr lang="en-US" sz="2400" dirty="0">
                          <a:solidFill>
                            <a:schemeClr val="tx1">
                              <a:lumMod val="50000"/>
                            </a:schemeClr>
                          </a:solidFill>
                          <a:latin typeface="Times New Roman" panose="02020603050405020304" pitchFamily="18" charset="0"/>
                          <a:cs typeface="Times New Roman" panose="02020603050405020304" pitchFamily="18" charset="0"/>
                        </a:rPr>
                        <a:t>ĐẠT</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defRPr/>
                      </a:pPr>
                      <a:r>
                        <a:rPr lang="en-US" sz="2400" dirty="0">
                          <a:solidFill>
                            <a:schemeClr val="tx1">
                              <a:lumMod val="50000"/>
                            </a:schemeClr>
                          </a:solidFill>
                          <a:latin typeface="Times New Roman" panose="02020603050405020304" pitchFamily="18" charset="0"/>
                          <a:cs typeface="Times New Roman" panose="02020603050405020304" pitchFamily="18" charset="0"/>
                        </a:rPr>
                        <a:t>CHƯA ĐẠT</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0"/>
                  </a:ext>
                </a:extLst>
              </a:tr>
              <a:tr h="181847">
                <a:tc>
                  <a:txBody>
                    <a:bodyPr/>
                    <a:lstStyle/>
                    <a:p>
                      <a:pPr algn="just">
                        <a:defRPr/>
                      </a:pPr>
                      <a:r>
                        <a:rPr lang="en-US" sz="2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2400" dirty="0">
                          <a:solidFill>
                            <a:schemeClr val="tx1">
                              <a:lumMod val="50000"/>
                            </a:schemeClr>
                          </a:solidFill>
                          <a:latin typeface="Times New Roman" panose="02020603050405020304" pitchFamily="18" charset="0"/>
                          <a:cs typeface="Times New Roman" panose="02020603050405020304" pitchFamily="18" charset="0"/>
                        </a:rPr>
                        <a:t> to, </a:t>
                      </a:r>
                      <a:r>
                        <a:rPr lang="en-US" sz="2400" dirty="0" err="1">
                          <a:solidFill>
                            <a:schemeClr val="tx1">
                              <a:lumMod val="50000"/>
                            </a:schemeClr>
                          </a:solidFill>
                          <a:latin typeface="Times New Roman" panose="02020603050405020304" pitchFamily="18" charset="0"/>
                          <a:cs typeface="Times New Roman" panose="02020603050405020304" pitchFamily="18" charset="0"/>
                        </a:rPr>
                        <a:t>rõ</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ràng</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trôi</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chảy</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06796">
                <a:tc>
                  <a:txBody>
                    <a:bodyPr/>
                    <a:lstStyle/>
                    <a:p>
                      <a:pPr algn="just">
                        <a:defRPr/>
                      </a:pPr>
                      <a:r>
                        <a:rPr lang="en-US" sz="2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đúng</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không</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thêm</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từ</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bớt</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từ</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81847">
                <a:tc>
                  <a:txBody>
                    <a:bodyPr/>
                    <a:lstStyle/>
                    <a:p>
                      <a:pPr algn="just">
                        <a:defRPr/>
                      </a:pPr>
                      <a:r>
                        <a:rPr lang="en-US" sz="2400" dirty="0" err="1">
                          <a:solidFill>
                            <a:schemeClr val="tx1">
                              <a:lumMod val="50000"/>
                            </a:schemeClr>
                          </a:solidFill>
                          <a:latin typeface="Times New Roman" panose="02020603050405020304" pitchFamily="18" charset="0"/>
                          <a:cs typeface="Times New Roman" panose="02020603050405020304" pitchFamily="18" charset="0"/>
                        </a:rPr>
                        <a:t>Tốc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độ</a:t>
                      </a:r>
                      <a:r>
                        <a:rPr lang="en-US" sz="2400" dirty="0">
                          <a:solidFill>
                            <a:schemeClr val="tx1">
                              <a:lumMod val="50000"/>
                            </a:schemeClr>
                          </a:solidFill>
                          <a:latin typeface="Times New Roman" panose="02020603050405020304" pitchFamily="18" charset="0"/>
                          <a:cs typeface="Times New Roman" panose="02020603050405020304" pitchFamily="18" charset="0"/>
                        </a:rPr>
                        <a:t>,</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âm</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lượng</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phù</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hợp</a:t>
                      </a:r>
                      <a:r>
                        <a:rPr lang="en-US" sz="2400" dirty="0">
                          <a:solidFill>
                            <a:schemeClr val="tx1">
                              <a:lumMod val="50000"/>
                            </a:schemeClr>
                          </a:solidFill>
                          <a:latin typeface="Times New Roman" panose="02020603050405020304" pitchFamily="18" charset="0"/>
                          <a:cs typeface="Times New Roman" panose="02020603050405020304" pitchFamily="18" charset="0"/>
                        </a:rPr>
                        <a:t>.</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81847">
                <a:tc>
                  <a:txBody>
                    <a:bodyPr/>
                    <a:lstStyle/>
                    <a:p>
                      <a:pPr algn="just">
                        <a:defRPr/>
                      </a:pPr>
                      <a:r>
                        <a:rPr lang="en-US" sz="2400" dirty="0" err="1">
                          <a:solidFill>
                            <a:schemeClr val="tx1">
                              <a:lumMod val="50000"/>
                            </a:schemeClr>
                          </a:solidFill>
                          <a:latin typeface="Times New Roman" panose="02020603050405020304" pitchFamily="18" charset="0"/>
                          <a:cs typeface="Times New Roman" panose="02020603050405020304" pitchFamily="18" charset="0"/>
                        </a:rPr>
                        <a:t>Giọng</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diễn</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cảm</a:t>
                      </a:r>
                      <a:r>
                        <a:rPr lang="en-US" sz="2400" dirty="0">
                          <a:solidFill>
                            <a:schemeClr val="tx1">
                              <a:lumMod val="50000"/>
                            </a:schemeClr>
                          </a:solidFill>
                          <a:latin typeface="Times New Roman" panose="02020603050405020304" pitchFamily="18" charset="0"/>
                          <a:cs typeface="Times New Roman" panose="02020603050405020304" pitchFamily="18" charset="0"/>
                        </a:rPr>
                        <a:t>,</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thể</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hiện</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cảm</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xúc</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của</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nhân</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vật</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52"/>
        <p:cNvGrpSpPr/>
        <p:nvPr/>
      </p:nvGrpSpPr>
      <p:grpSpPr>
        <a:xfrm>
          <a:off x="0" y="0"/>
          <a:ext cx="0" cy="0"/>
          <a:chOff x="0" y="0"/>
          <a:chExt cx="0" cy="0"/>
        </a:xfrm>
      </p:grpSpPr>
      <p:sp>
        <p:nvSpPr>
          <p:cNvPr id="2" name="Title 1"/>
          <p:cNvSpPr>
            <a:spLocks noGrp="1"/>
          </p:cNvSpPr>
          <p:nvPr>
            <p:ph type="ctrTitle"/>
          </p:nvPr>
        </p:nvSpPr>
        <p:spPr>
          <a:xfrm>
            <a:off x="2379817" y="0"/>
            <a:ext cx="3158342" cy="577800"/>
          </a:xfrm>
        </p:spPr>
        <p:txBody>
          <a:bodyPr/>
          <a:lstStyle/>
          <a:p>
            <a:pPr algn="just"/>
            <a:r>
              <a:rPr lang="en-US" b="1" dirty="0">
                <a:latin typeface="Times New Roman" panose="02020603050405020304" pitchFamily="18" charset="0"/>
                <a:cs typeface="Times New Roman" panose="02020603050405020304" pitchFamily="18" charset="0"/>
              </a:rPr>
              <a:t>2. </a:t>
            </a:r>
            <a:r>
              <a:rPr lang="en-US" b="1" dirty="0" err="1">
                <a:latin typeface="Times New Roman" panose="02020603050405020304" pitchFamily="18" charset="0"/>
                <a:cs typeface="Times New Roman" panose="02020603050405020304" pitchFamily="18" charset="0"/>
              </a:rPr>
              <a:t>Tìm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hiểu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chung</a:t>
            </a:r>
            <a:endParaRPr lang="en-US" b="1" dirty="0">
              <a:latin typeface="Times New Roman" panose="02020603050405020304" pitchFamily="18" charset="0"/>
              <a:cs typeface="Times New Roman" panose="02020603050405020304" pitchFamily="18" charset="0"/>
            </a:endParaRPr>
          </a:p>
        </p:txBody>
      </p:sp>
      <p:pic>
        <p:nvPicPr>
          <p:cNvPr id="26" name="Picture 25">
            <a:extLst>
              <a:ext uri="{FF2B5EF4-FFF2-40B4-BE49-F238E27FC236}">
                <a16:creationId xmlns:a16="http://schemas.microsoft.com/office/drawing/2014/main" id="{FE398F6A-2663-43FD-91FA-253CDAE4DFE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7778" b="87130" l="46875" r="72917">
                        <a14:foregroundMark x1="54740" y1="31759" x2="63229" y2="28333"/>
                        <a14:foregroundMark x1="60833" y1="70648" x2="64010" y2="70463"/>
                        <a14:foregroundMark x1="64948" y1="76759" x2="68958" y2="77130"/>
                        <a14:foregroundMark x1="53698" y1="77593" x2="61510" y2="87130"/>
                        <a14:foregroundMark x1="62969" y1="81759" x2="72656" y2="80000"/>
                        <a14:foregroundMark x1="51510" y1="73889" x2="52917" y2="84630"/>
                        <a14:foregroundMark x1="50833" y1="65926" x2="48750" y2="77593"/>
                      </a14:backgroundRemoval>
                    </a14:imgEffect>
                  </a14:imgLayer>
                </a14:imgProps>
              </a:ext>
            </a:extLst>
          </a:blip>
          <a:srcRect l="45625" t="27143" r="27174" b="15873"/>
          <a:stretch/>
        </p:blipFill>
        <p:spPr>
          <a:xfrm>
            <a:off x="5215606" y="-75304"/>
            <a:ext cx="3928394" cy="5218804"/>
          </a:xfrm>
          <a:prstGeom prst="rect">
            <a:avLst/>
          </a:prstGeom>
        </p:spPr>
      </p:pic>
      <p:sp>
        <p:nvSpPr>
          <p:cNvPr id="3" name="TextBox 2"/>
          <p:cNvSpPr txBox="1"/>
          <p:nvPr/>
        </p:nvSpPr>
        <p:spPr>
          <a:xfrm>
            <a:off x="396815" y="875237"/>
            <a:ext cx="5141344" cy="3785652"/>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Ra-bin-</a:t>
            </a:r>
            <a:r>
              <a:rPr lang="en-US" sz="2400" dirty="0" err="1">
                <a:latin typeface="Times New Roman" panose="02020603050405020304" pitchFamily="18" charset="0"/>
                <a:cs typeface="Times New Roman" panose="02020603050405020304" pitchFamily="18" charset="0"/>
              </a:rPr>
              <a:t>đờ</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ra-nát</a:t>
            </a:r>
            <a:r>
              <a:rPr lang="en-US" sz="2400" dirty="0">
                <a:latin typeface="Times New Roman" panose="02020603050405020304" pitchFamily="18" charset="0"/>
                <a:cs typeface="Times New Roman" panose="02020603050405020304" pitchFamily="18" charset="0"/>
              </a:rPr>
              <a:t> Ta-go (1861-1941) </a:t>
            </a: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Ta-go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Ta-go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Ta-go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đượm</a:t>
            </a:r>
            <a:r>
              <a:rPr lang="en-US" sz="2400" dirty="0">
                <a:latin typeface="Times New Roman" panose="02020603050405020304" pitchFamily="18" charset="0"/>
                <a:cs typeface="Times New Roman" panose="02020603050405020304" pitchFamily="18" charset="0"/>
              </a:rPr>
              <a:t>.</a:t>
            </a:r>
          </a:p>
        </p:txBody>
      </p:sp>
      <p:sp>
        <p:nvSpPr>
          <p:cNvPr id="29" name="Title 1"/>
          <p:cNvSpPr txBox="1">
            <a:spLocks/>
          </p:cNvSpPr>
          <p:nvPr/>
        </p:nvSpPr>
        <p:spPr>
          <a:xfrm>
            <a:off x="1227040" y="437619"/>
            <a:ext cx="3158342"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algn="just"/>
            <a:r>
              <a:rPr lang="en-US" sz="2400" b="1" dirty="0">
                <a:latin typeface="Times New Roman" panose="02020603050405020304" pitchFamily="18" charset="0"/>
                <a:cs typeface="Times New Roman" panose="02020603050405020304" pitchFamily="18" charset="0"/>
              </a:rPr>
              <a:t>a.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giả</a:t>
            </a:r>
            <a:endParaRPr lang="en-US" sz="24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Rabindranath Thakur&quot;">
            <a:extLst>
              <a:ext uri="{FF2B5EF4-FFF2-40B4-BE49-F238E27FC236}">
                <a16:creationId xmlns:a16="http://schemas.microsoft.com/office/drawing/2014/main" id="{9DDC7E4A-2D58-4729-98EB-12648349B6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2" descr="Ảnh có chứa văn bản, cuốn sách, ký hiệu, người phụ nữ&#10;&#10;Mô tả được tạo tự động">
            <a:extLst>
              <a:ext uri="{FF2B5EF4-FFF2-40B4-BE49-F238E27FC236}">
                <a16:creationId xmlns:a16="http://schemas.microsoft.com/office/drawing/2014/main" id="{9A386616-2D9B-4D2F-89FC-71D5FC0227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444" y="2847570"/>
            <a:ext cx="1342349" cy="19977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Hình ảnh 6" descr="Ảnh có chứa văn bản, cuốn sách, tòa nhà, ảnh&#10;&#10;Mô tả được tạo tự động">
            <a:extLst>
              <a:ext uri="{FF2B5EF4-FFF2-40B4-BE49-F238E27FC236}">
                <a16:creationId xmlns:a16="http://schemas.microsoft.com/office/drawing/2014/main" id="{8F575D1D-3198-4DA0-8455-1E508F31DB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0782" y="354345"/>
            <a:ext cx="1395827" cy="19776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Hình ảnh 10" descr="Ảnh có chứa ảnh, đang ngồi, bàn, con chó&#10;&#10;Mô tả được tạo tự động">
            <a:extLst>
              <a:ext uri="{FF2B5EF4-FFF2-40B4-BE49-F238E27FC236}">
                <a16:creationId xmlns:a16="http://schemas.microsoft.com/office/drawing/2014/main" id="{C3EB98AA-4F90-445E-AF4A-90337B4FC2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9244" y="2686385"/>
            <a:ext cx="1342350" cy="18130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Kết quả hình ảnh cho the play of Rabindranath Thakur&quot;">
            <a:extLst>
              <a:ext uri="{FF2B5EF4-FFF2-40B4-BE49-F238E27FC236}">
                <a16:creationId xmlns:a16="http://schemas.microsoft.com/office/drawing/2014/main" id="{B1B89202-055B-4D6E-BFE6-62EA08D88563}"/>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381148" y="738673"/>
            <a:ext cx="1395827" cy="18330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7279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anim calcmode="lin" valueType="num">
                                      <p:cBhvr>
                                        <p:cTn id="15" dur="750" fill="hold"/>
                                        <p:tgtEl>
                                          <p:spTgt spid="7"/>
                                        </p:tgtEl>
                                        <p:attrNameLst>
                                          <p:attrName>ppt_x</p:attrName>
                                        </p:attrNameLst>
                                      </p:cBhvr>
                                      <p:tavLst>
                                        <p:tav tm="0">
                                          <p:val>
                                            <p:strVal val="#ppt_x"/>
                                          </p:val>
                                        </p:tav>
                                        <p:tav tm="100000">
                                          <p:val>
                                            <p:strVal val="#ppt_x"/>
                                          </p:val>
                                        </p:tav>
                                      </p:tavLst>
                                    </p:anim>
                                    <p:anim calcmode="lin" valueType="num">
                                      <p:cBhvr>
                                        <p:cTn id="16" dur="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750"/>
                                        <p:tgtEl>
                                          <p:spTgt spid="11"/>
                                        </p:tgtEl>
                                      </p:cBhvr>
                                    </p:animEffect>
                                    <p:anim calcmode="lin" valueType="num">
                                      <p:cBhvr>
                                        <p:cTn id="22" dur="750" fill="hold"/>
                                        <p:tgtEl>
                                          <p:spTgt spid="11"/>
                                        </p:tgtEl>
                                        <p:attrNameLst>
                                          <p:attrName>ppt_x</p:attrName>
                                        </p:attrNameLst>
                                      </p:cBhvr>
                                      <p:tavLst>
                                        <p:tav tm="0">
                                          <p:val>
                                            <p:strVal val="#ppt_x"/>
                                          </p:val>
                                        </p:tav>
                                        <p:tav tm="100000">
                                          <p:val>
                                            <p:strVal val="#ppt_x"/>
                                          </p:val>
                                        </p:tav>
                                      </p:tavLst>
                                    </p:anim>
                                    <p:anim calcmode="lin" valueType="num">
                                      <p:cBhvr>
                                        <p:cTn id="23" dur="7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fade">
                                      <p:cBhvr>
                                        <p:cTn id="28" dur="750"/>
                                        <p:tgtEl>
                                          <p:spTgt spid="1028"/>
                                        </p:tgtEl>
                                      </p:cBhvr>
                                    </p:animEffect>
                                    <p:anim calcmode="lin" valueType="num">
                                      <p:cBhvr>
                                        <p:cTn id="29" dur="750" fill="hold"/>
                                        <p:tgtEl>
                                          <p:spTgt spid="1028"/>
                                        </p:tgtEl>
                                        <p:attrNameLst>
                                          <p:attrName>ppt_x</p:attrName>
                                        </p:attrNameLst>
                                      </p:cBhvr>
                                      <p:tavLst>
                                        <p:tav tm="0">
                                          <p:val>
                                            <p:strVal val="#ppt_x"/>
                                          </p:val>
                                        </p:tav>
                                        <p:tav tm="100000">
                                          <p:val>
                                            <p:strVal val="#ppt_x"/>
                                          </p:val>
                                        </p:tav>
                                      </p:tavLst>
                                    </p:anim>
                                    <p:anim calcmode="lin" valueType="num">
                                      <p:cBhvr>
                                        <p:cTn id="30" dur="75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41"/>
        <p:cNvGrpSpPr/>
        <p:nvPr/>
      </p:nvGrpSpPr>
      <p:grpSpPr>
        <a:xfrm>
          <a:off x="0" y="0"/>
          <a:ext cx="0" cy="0"/>
          <a:chOff x="0" y="0"/>
          <a:chExt cx="0" cy="0"/>
        </a:xfrm>
      </p:grpSpPr>
      <p:pic>
        <p:nvPicPr>
          <p:cNvPr id="2443" name="Google Shape;2443;p52"/>
          <p:cNvPicPr preferRelativeResize="0"/>
          <p:nvPr/>
        </p:nvPicPr>
        <p:blipFill>
          <a:blip r:embed="rId3">
            <a:alphaModFix amt="50000"/>
          </a:blip>
          <a:stretch>
            <a:fillRect/>
          </a:stretch>
        </p:blipFill>
        <p:spPr>
          <a:xfrm>
            <a:off x="905339" y="1410480"/>
            <a:ext cx="1117234" cy="939777"/>
          </a:xfrm>
          <a:prstGeom prst="rect">
            <a:avLst/>
          </a:prstGeom>
          <a:noFill/>
          <a:ln>
            <a:noFill/>
          </a:ln>
        </p:spPr>
      </p:pic>
      <p:grpSp>
        <p:nvGrpSpPr>
          <p:cNvPr id="2456" name="Google Shape;2456;p52"/>
          <p:cNvGrpSpPr/>
          <p:nvPr/>
        </p:nvGrpSpPr>
        <p:grpSpPr>
          <a:xfrm>
            <a:off x="1234713" y="1594083"/>
            <a:ext cx="458485" cy="572571"/>
            <a:chOff x="1197275" y="2026750"/>
            <a:chExt cx="343075" cy="428475"/>
          </a:xfrm>
        </p:grpSpPr>
        <p:sp>
          <p:nvSpPr>
            <p:cNvPr id="2457" name="Google Shape;2457;p52"/>
            <p:cNvSpPr/>
            <p:nvPr/>
          </p:nvSpPr>
          <p:spPr>
            <a:xfrm>
              <a:off x="1197275" y="2026750"/>
              <a:ext cx="343075" cy="428475"/>
            </a:xfrm>
            <a:custGeom>
              <a:avLst/>
              <a:gdLst/>
              <a:ahLst/>
              <a:cxnLst/>
              <a:rect l="l" t="t" r="r" b="b"/>
              <a:pathLst>
                <a:path w="13723" h="17139" extrusionOk="0">
                  <a:moveTo>
                    <a:pt x="6862" y="479"/>
                  </a:moveTo>
                  <a:cubicBezTo>
                    <a:pt x="7351" y="479"/>
                    <a:pt x="7840" y="731"/>
                    <a:pt x="8095" y="1235"/>
                  </a:cubicBezTo>
                  <a:lnTo>
                    <a:pt x="8457" y="1927"/>
                  </a:lnTo>
                  <a:lnTo>
                    <a:pt x="5267" y="1927"/>
                  </a:lnTo>
                  <a:lnTo>
                    <a:pt x="5628" y="1235"/>
                  </a:lnTo>
                  <a:cubicBezTo>
                    <a:pt x="5884" y="731"/>
                    <a:pt x="6373" y="479"/>
                    <a:pt x="6862" y="479"/>
                  </a:cubicBezTo>
                  <a:close/>
                  <a:moveTo>
                    <a:pt x="3612" y="6847"/>
                  </a:moveTo>
                  <a:lnTo>
                    <a:pt x="3612" y="10021"/>
                  </a:lnTo>
                  <a:lnTo>
                    <a:pt x="1776" y="10804"/>
                  </a:lnTo>
                  <a:lnTo>
                    <a:pt x="1776" y="8953"/>
                  </a:lnTo>
                  <a:lnTo>
                    <a:pt x="3612" y="6847"/>
                  </a:lnTo>
                  <a:close/>
                  <a:moveTo>
                    <a:pt x="10112" y="6862"/>
                  </a:moveTo>
                  <a:lnTo>
                    <a:pt x="11947" y="8953"/>
                  </a:lnTo>
                  <a:lnTo>
                    <a:pt x="11947" y="10804"/>
                  </a:lnTo>
                  <a:lnTo>
                    <a:pt x="10112" y="10021"/>
                  </a:lnTo>
                  <a:lnTo>
                    <a:pt x="10112" y="6862"/>
                  </a:lnTo>
                  <a:close/>
                  <a:moveTo>
                    <a:pt x="9450" y="10428"/>
                  </a:moveTo>
                  <a:lnTo>
                    <a:pt x="8697" y="11932"/>
                  </a:lnTo>
                  <a:lnTo>
                    <a:pt x="7433" y="11932"/>
                  </a:lnTo>
                  <a:cubicBezTo>
                    <a:pt x="7424" y="11931"/>
                    <a:pt x="7415" y="11931"/>
                    <a:pt x="7406" y="11931"/>
                  </a:cubicBezTo>
                  <a:cubicBezTo>
                    <a:pt x="7081" y="11931"/>
                    <a:pt x="7081" y="12445"/>
                    <a:pt x="7406" y="12445"/>
                  </a:cubicBezTo>
                  <a:cubicBezTo>
                    <a:pt x="7415" y="12445"/>
                    <a:pt x="7424" y="12444"/>
                    <a:pt x="7433" y="12444"/>
                  </a:cubicBezTo>
                  <a:lnTo>
                    <a:pt x="7900" y="12444"/>
                  </a:lnTo>
                  <a:lnTo>
                    <a:pt x="7900" y="12880"/>
                  </a:lnTo>
                  <a:cubicBezTo>
                    <a:pt x="7885" y="13241"/>
                    <a:pt x="7945" y="13602"/>
                    <a:pt x="8095" y="13933"/>
                  </a:cubicBezTo>
                  <a:cubicBezTo>
                    <a:pt x="8201" y="14219"/>
                    <a:pt x="8442" y="14430"/>
                    <a:pt x="8742" y="14505"/>
                  </a:cubicBezTo>
                  <a:cubicBezTo>
                    <a:pt x="8801" y="14517"/>
                    <a:pt x="8861" y="14523"/>
                    <a:pt x="8923" y="14523"/>
                  </a:cubicBezTo>
                  <a:cubicBezTo>
                    <a:pt x="9255" y="14523"/>
                    <a:pt x="9625" y="14351"/>
                    <a:pt x="10006" y="14008"/>
                  </a:cubicBezTo>
                  <a:cubicBezTo>
                    <a:pt x="10153" y="13852"/>
                    <a:pt x="10344" y="13772"/>
                    <a:pt x="10542" y="13772"/>
                  </a:cubicBezTo>
                  <a:cubicBezTo>
                    <a:pt x="10649" y="13772"/>
                    <a:pt x="10758" y="13795"/>
                    <a:pt x="10864" y="13843"/>
                  </a:cubicBezTo>
                  <a:cubicBezTo>
                    <a:pt x="11300" y="14039"/>
                    <a:pt x="11616" y="14640"/>
                    <a:pt x="11601" y="15257"/>
                  </a:cubicBezTo>
                  <a:cubicBezTo>
                    <a:pt x="11601" y="15333"/>
                    <a:pt x="11616" y="15393"/>
                    <a:pt x="11676" y="15453"/>
                  </a:cubicBezTo>
                  <a:cubicBezTo>
                    <a:pt x="11721" y="15498"/>
                    <a:pt x="11782" y="15528"/>
                    <a:pt x="11857" y="15528"/>
                  </a:cubicBezTo>
                  <a:cubicBezTo>
                    <a:pt x="12519" y="15528"/>
                    <a:pt x="13076" y="15995"/>
                    <a:pt x="13196" y="16642"/>
                  </a:cubicBezTo>
                  <a:lnTo>
                    <a:pt x="527" y="16626"/>
                  </a:lnTo>
                  <a:cubicBezTo>
                    <a:pt x="648" y="15979"/>
                    <a:pt x="1220" y="15513"/>
                    <a:pt x="1866" y="15513"/>
                  </a:cubicBezTo>
                  <a:cubicBezTo>
                    <a:pt x="2017" y="15513"/>
                    <a:pt x="2122" y="15393"/>
                    <a:pt x="2122" y="15257"/>
                  </a:cubicBezTo>
                  <a:cubicBezTo>
                    <a:pt x="2107" y="14640"/>
                    <a:pt x="2423" y="14039"/>
                    <a:pt x="2860" y="13843"/>
                  </a:cubicBezTo>
                  <a:cubicBezTo>
                    <a:pt x="2965" y="13795"/>
                    <a:pt x="3074" y="13772"/>
                    <a:pt x="3182" y="13772"/>
                  </a:cubicBezTo>
                  <a:cubicBezTo>
                    <a:pt x="3380" y="13772"/>
                    <a:pt x="3571" y="13852"/>
                    <a:pt x="3717" y="14008"/>
                  </a:cubicBezTo>
                  <a:cubicBezTo>
                    <a:pt x="4098" y="14351"/>
                    <a:pt x="4468" y="14523"/>
                    <a:pt x="4800" y="14523"/>
                  </a:cubicBezTo>
                  <a:cubicBezTo>
                    <a:pt x="4862" y="14523"/>
                    <a:pt x="4922" y="14517"/>
                    <a:pt x="4981" y="14505"/>
                  </a:cubicBezTo>
                  <a:cubicBezTo>
                    <a:pt x="5282" y="14430"/>
                    <a:pt x="5523" y="14219"/>
                    <a:pt x="5628" y="13933"/>
                  </a:cubicBezTo>
                  <a:cubicBezTo>
                    <a:pt x="5778" y="13602"/>
                    <a:pt x="5839" y="13241"/>
                    <a:pt x="5824" y="12880"/>
                  </a:cubicBezTo>
                  <a:lnTo>
                    <a:pt x="5824" y="12444"/>
                  </a:lnTo>
                  <a:lnTo>
                    <a:pt x="6335" y="12444"/>
                  </a:lnTo>
                  <a:cubicBezTo>
                    <a:pt x="6345" y="12444"/>
                    <a:pt x="6354" y="12445"/>
                    <a:pt x="6363" y="12445"/>
                  </a:cubicBezTo>
                  <a:cubicBezTo>
                    <a:pt x="6702" y="12445"/>
                    <a:pt x="6702" y="11931"/>
                    <a:pt x="6363" y="11931"/>
                  </a:cubicBezTo>
                  <a:cubicBezTo>
                    <a:pt x="6354" y="11931"/>
                    <a:pt x="6345" y="11931"/>
                    <a:pt x="6335" y="11932"/>
                  </a:cubicBezTo>
                  <a:lnTo>
                    <a:pt x="5011" y="11932"/>
                  </a:lnTo>
                  <a:lnTo>
                    <a:pt x="4259" y="10428"/>
                  </a:lnTo>
                  <a:close/>
                  <a:moveTo>
                    <a:pt x="6869" y="1"/>
                  </a:moveTo>
                  <a:cubicBezTo>
                    <a:pt x="6203" y="1"/>
                    <a:pt x="5538" y="347"/>
                    <a:pt x="5192" y="1039"/>
                  </a:cubicBezTo>
                  <a:lnTo>
                    <a:pt x="4650" y="2107"/>
                  </a:lnTo>
                  <a:cubicBezTo>
                    <a:pt x="4650" y="2107"/>
                    <a:pt x="3988" y="3657"/>
                    <a:pt x="3973" y="3702"/>
                  </a:cubicBezTo>
                  <a:cubicBezTo>
                    <a:pt x="3747" y="4304"/>
                    <a:pt x="3627" y="4936"/>
                    <a:pt x="3627" y="5583"/>
                  </a:cubicBezTo>
                  <a:lnTo>
                    <a:pt x="3627" y="6109"/>
                  </a:lnTo>
                  <a:lnTo>
                    <a:pt x="1355" y="8712"/>
                  </a:lnTo>
                  <a:cubicBezTo>
                    <a:pt x="1310" y="8757"/>
                    <a:pt x="1295" y="8818"/>
                    <a:pt x="1280" y="8878"/>
                  </a:cubicBezTo>
                  <a:lnTo>
                    <a:pt x="1280" y="11210"/>
                  </a:lnTo>
                  <a:cubicBezTo>
                    <a:pt x="1295" y="11285"/>
                    <a:pt x="1325" y="11375"/>
                    <a:pt x="1400" y="11421"/>
                  </a:cubicBezTo>
                  <a:cubicBezTo>
                    <a:pt x="1445" y="11451"/>
                    <a:pt x="1490" y="11466"/>
                    <a:pt x="1535" y="11466"/>
                  </a:cubicBezTo>
                  <a:cubicBezTo>
                    <a:pt x="1581" y="11466"/>
                    <a:pt x="1611" y="11451"/>
                    <a:pt x="1641" y="11436"/>
                  </a:cubicBezTo>
                  <a:lnTo>
                    <a:pt x="3747" y="10518"/>
                  </a:lnTo>
                  <a:lnTo>
                    <a:pt x="4635" y="12308"/>
                  </a:lnTo>
                  <a:cubicBezTo>
                    <a:pt x="4680" y="12384"/>
                    <a:pt x="4770" y="12444"/>
                    <a:pt x="4861" y="12444"/>
                  </a:cubicBezTo>
                  <a:lnTo>
                    <a:pt x="5312" y="12444"/>
                  </a:lnTo>
                  <a:lnTo>
                    <a:pt x="5312" y="12880"/>
                  </a:lnTo>
                  <a:cubicBezTo>
                    <a:pt x="5327" y="13166"/>
                    <a:pt x="5282" y="13452"/>
                    <a:pt x="5177" y="13738"/>
                  </a:cubicBezTo>
                  <a:cubicBezTo>
                    <a:pt x="5131" y="13873"/>
                    <a:pt x="5026" y="13978"/>
                    <a:pt x="4876" y="14008"/>
                  </a:cubicBezTo>
                  <a:cubicBezTo>
                    <a:pt x="4849" y="14014"/>
                    <a:pt x="4821" y="14017"/>
                    <a:pt x="4792" y="14017"/>
                  </a:cubicBezTo>
                  <a:cubicBezTo>
                    <a:pt x="4589" y="14017"/>
                    <a:pt x="4324" y="13882"/>
                    <a:pt x="4048" y="13632"/>
                  </a:cubicBezTo>
                  <a:cubicBezTo>
                    <a:pt x="3815" y="13400"/>
                    <a:pt x="3501" y="13273"/>
                    <a:pt x="3178" y="13273"/>
                  </a:cubicBezTo>
                  <a:cubicBezTo>
                    <a:pt x="3000" y="13273"/>
                    <a:pt x="2820" y="13311"/>
                    <a:pt x="2649" y="13392"/>
                  </a:cubicBezTo>
                  <a:cubicBezTo>
                    <a:pt x="2092" y="13647"/>
                    <a:pt x="1686" y="14309"/>
                    <a:pt x="1626" y="15032"/>
                  </a:cubicBezTo>
                  <a:cubicBezTo>
                    <a:pt x="693" y="15167"/>
                    <a:pt x="1" y="15949"/>
                    <a:pt x="1" y="16882"/>
                  </a:cubicBezTo>
                  <a:cubicBezTo>
                    <a:pt x="1" y="17033"/>
                    <a:pt x="106" y="17138"/>
                    <a:pt x="257" y="17138"/>
                  </a:cubicBezTo>
                  <a:lnTo>
                    <a:pt x="13467" y="17138"/>
                  </a:lnTo>
                  <a:cubicBezTo>
                    <a:pt x="13617" y="17138"/>
                    <a:pt x="13723" y="17033"/>
                    <a:pt x="13723" y="16882"/>
                  </a:cubicBezTo>
                  <a:cubicBezTo>
                    <a:pt x="13723" y="15949"/>
                    <a:pt x="13030" y="15167"/>
                    <a:pt x="12098" y="15032"/>
                  </a:cubicBezTo>
                  <a:cubicBezTo>
                    <a:pt x="12037" y="14309"/>
                    <a:pt x="11646" y="13647"/>
                    <a:pt x="11075" y="13392"/>
                  </a:cubicBezTo>
                  <a:cubicBezTo>
                    <a:pt x="10903" y="13311"/>
                    <a:pt x="10723" y="13273"/>
                    <a:pt x="10545" y="13273"/>
                  </a:cubicBezTo>
                  <a:cubicBezTo>
                    <a:pt x="10222" y="13273"/>
                    <a:pt x="9908" y="13400"/>
                    <a:pt x="9675" y="13632"/>
                  </a:cubicBezTo>
                  <a:cubicBezTo>
                    <a:pt x="9406" y="13876"/>
                    <a:pt x="9147" y="14022"/>
                    <a:pt x="8946" y="14022"/>
                  </a:cubicBezTo>
                  <a:cubicBezTo>
                    <a:pt x="8911" y="14022"/>
                    <a:pt x="8879" y="14017"/>
                    <a:pt x="8848" y="14008"/>
                  </a:cubicBezTo>
                  <a:cubicBezTo>
                    <a:pt x="8712" y="13978"/>
                    <a:pt x="8592" y="13873"/>
                    <a:pt x="8547" y="13738"/>
                  </a:cubicBezTo>
                  <a:cubicBezTo>
                    <a:pt x="8442" y="13452"/>
                    <a:pt x="8396" y="13166"/>
                    <a:pt x="8411" y="12880"/>
                  </a:cubicBezTo>
                  <a:lnTo>
                    <a:pt x="8411" y="12444"/>
                  </a:lnTo>
                  <a:lnTo>
                    <a:pt x="8863" y="12444"/>
                  </a:lnTo>
                  <a:cubicBezTo>
                    <a:pt x="8953" y="12444"/>
                    <a:pt x="9043" y="12384"/>
                    <a:pt x="9088" y="12308"/>
                  </a:cubicBezTo>
                  <a:lnTo>
                    <a:pt x="9991" y="10518"/>
                  </a:lnTo>
                  <a:lnTo>
                    <a:pt x="12098" y="11421"/>
                  </a:lnTo>
                  <a:cubicBezTo>
                    <a:pt x="12128" y="11436"/>
                    <a:pt x="12173" y="11436"/>
                    <a:pt x="12203" y="11436"/>
                  </a:cubicBezTo>
                  <a:cubicBezTo>
                    <a:pt x="12248" y="11436"/>
                    <a:pt x="12293" y="11421"/>
                    <a:pt x="12338" y="11406"/>
                  </a:cubicBezTo>
                  <a:cubicBezTo>
                    <a:pt x="12414" y="11345"/>
                    <a:pt x="12459" y="11270"/>
                    <a:pt x="12459" y="11195"/>
                  </a:cubicBezTo>
                  <a:lnTo>
                    <a:pt x="12459" y="8863"/>
                  </a:lnTo>
                  <a:cubicBezTo>
                    <a:pt x="12459" y="8803"/>
                    <a:pt x="12429" y="8742"/>
                    <a:pt x="12399" y="8697"/>
                  </a:cubicBezTo>
                  <a:lnTo>
                    <a:pt x="10112" y="6094"/>
                  </a:lnTo>
                  <a:lnTo>
                    <a:pt x="10112" y="5568"/>
                  </a:lnTo>
                  <a:cubicBezTo>
                    <a:pt x="10112" y="5131"/>
                    <a:pt x="10066" y="4695"/>
                    <a:pt x="9946" y="4259"/>
                  </a:cubicBezTo>
                  <a:cubicBezTo>
                    <a:pt x="9922" y="4118"/>
                    <a:pt x="9818" y="4057"/>
                    <a:pt x="9711" y="4057"/>
                  </a:cubicBezTo>
                  <a:cubicBezTo>
                    <a:pt x="9555" y="4057"/>
                    <a:pt x="9393" y="4189"/>
                    <a:pt x="9465" y="4394"/>
                  </a:cubicBezTo>
                  <a:cubicBezTo>
                    <a:pt x="9570" y="4770"/>
                    <a:pt x="9615" y="5177"/>
                    <a:pt x="9615" y="5568"/>
                  </a:cubicBezTo>
                  <a:lnTo>
                    <a:pt x="9615" y="9946"/>
                  </a:lnTo>
                  <a:lnTo>
                    <a:pt x="4108" y="9946"/>
                  </a:lnTo>
                  <a:lnTo>
                    <a:pt x="4108" y="5568"/>
                  </a:lnTo>
                  <a:cubicBezTo>
                    <a:pt x="4108" y="4996"/>
                    <a:pt x="4214" y="4409"/>
                    <a:pt x="4424" y="3883"/>
                  </a:cubicBezTo>
                  <a:cubicBezTo>
                    <a:pt x="4439" y="3822"/>
                    <a:pt x="5026" y="2438"/>
                    <a:pt x="5026" y="2438"/>
                  </a:cubicBezTo>
                  <a:lnTo>
                    <a:pt x="8697" y="2438"/>
                  </a:lnTo>
                  <a:lnTo>
                    <a:pt x="9073" y="3341"/>
                  </a:lnTo>
                  <a:cubicBezTo>
                    <a:pt x="9112" y="3466"/>
                    <a:pt x="9207" y="3519"/>
                    <a:pt x="9305" y="3519"/>
                  </a:cubicBezTo>
                  <a:cubicBezTo>
                    <a:pt x="9476" y="3519"/>
                    <a:pt x="9655" y="3357"/>
                    <a:pt x="9540" y="3145"/>
                  </a:cubicBezTo>
                  <a:lnTo>
                    <a:pt x="9104" y="2107"/>
                  </a:lnTo>
                  <a:lnTo>
                    <a:pt x="8547" y="1039"/>
                  </a:lnTo>
                  <a:cubicBezTo>
                    <a:pt x="8201" y="347"/>
                    <a:pt x="7535" y="1"/>
                    <a:pt x="6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458" name="Google Shape;2458;p52"/>
            <p:cNvSpPr/>
            <p:nvPr/>
          </p:nvSpPr>
          <p:spPr>
            <a:xfrm>
              <a:off x="1319550" y="2128625"/>
              <a:ext cx="100050" cy="99250"/>
            </a:xfrm>
            <a:custGeom>
              <a:avLst/>
              <a:gdLst/>
              <a:ahLst/>
              <a:cxnLst/>
              <a:rect l="l" t="t" r="r" b="b"/>
              <a:pathLst>
                <a:path w="4002" h="3970" extrusionOk="0">
                  <a:moveTo>
                    <a:pt x="1970" y="0"/>
                  </a:moveTo>
                  <a:cubicBezTo>
                    <a:pt x="1177" y="0"/>
                    <a:pt x="441" y="473"/>
                    <a:pt x="135" y="1237"/>
                  </a:cubicBezTo>
                  <a:cubicBezTo>
                    <a:pt x="67" y="1432"/>
                    <a:pt x="225" y="1570"/>
                    <a:pt x="382" y="1570"/>
                  </a:cubicBezTo>
                  <a:cubicBezTo>
                    <a:pt x="468" y="1570"/>
                    <a:pt x="554" y="1528"/>
                    <a:pt x="602" y="1433"/>
                  </a:cubicBezTo>
                  <a:cubicBezTo>
                    <a:pt x="841" y="820"/>
                    <a:pt x="1404" y="499"/>
                    <a:pt x="1972" y="499"/>
                  </a:cubicBezTo>
                  <a:cubicBezTo>
                    <a:pt x="2438" y="499"/>
                    <a:pt x="2906" y="715"/>
                    <a:pt x="3204" y="1162"/>
                  </a:cubicBezTo>
                  <a:cubicBezTo>
                    <a:pt x="3866" y="2140"/>
                    <a:pt x="3159" y="3464"/>
                    <a:pt x="1971" y="3464"/>
                  </a:cubicBezTo>
                  <a:cubicBezTo>
                    <a:pt x="1294" y="3464"/>
                    <a:pt x="707" y="3012"/>
                    <a:pt x="541" y="2365"/>
                  </a:cubicBezTo>
                  <a:cubicBezTo>
                    <a:pt x="505" y="2231"/>
                    <a:pt x="404" y="2174"/>
                    <a:pt x="302" y="2174"/>
                  </a:cubicBezTo>
                  <a:cubicBezTo>
                    <a:pt x="152" y="2174"/>
                    <a:pt x="0" y="2298"/>
                    <a:pt x="45" y="2486"/>
                  </a:cubicBezTo>
                  <a:cubicBezTo>
                    <a:pt x="284" y="3372"/>
                    <a:pt x="1076" y="3969"/>
                    <a:pt x="1977" y="3969"/>
                  </a:cubicBezTo>
                  <a:cubicBezTo>
                    <a:pt x="2040" y="3969"/>
                    <a:pt x="2103" y="3966"/>
                    <a:pt x="2166" y="3960"/>
                  </a:cubicBezTo>
                  <a:cubicBezTo>
                    <a:pt x="3129" y="3855"/>
                    <a:pt x="3882" y="3073"/>
                    <a:pt x="3942" y="2110"/>
                  </a:cubicBezTo>
                  <a:cubicBezTo>
                    <a:pt x="4002" y="1132"/>
                    <a:pt x="3355" y="259"/>
                    <a:pt x="2407" y="48"/>
                  </a:cubicBezTo>
                  <a:cubicBezTo>
                    <a:pt x="2261" y="16"/>
                    <a:pt x="2115" y="0"/>
                    <a:pt x="19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2468" name="Google Shape;2468;p52"/>
          <p:cNvSpPr txBox="1"/>
          <p:nvPr/>
        </p:nvSpPr>
        <p:spPr>
          <a:xfrm>
            <a:off x="329373" y="2310220"/>
            <a:ext cx="23364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dk2"/>
                </a:solidFill>
                <a:latin typeface="Times New Roman" panose="02020603050405020304" pitchFamily="18" charset="0"/>
                <a:ea typeface="Overpass Black"/>
                <a:cs typeface="Times New Roman" panose="02020603050405020304" pitchFamily="18" charset="0"/>
                <a:sym typeface="Overpass Black"/>
              </a:rPr>
              <a:t>Xuất xứ</a:t>
            </a:r>
            <a:endParaRPr sz="2400" b="1" dirty="0">
              <a:solidFill>
                <a:schemeClr val="dk2"/>
              </a:solidFill>
              <a:latin typeface="Times New Roman" panose="02020603050405020304" pitchFamily="18" charset="0"/>
              <a:ea typeface="Overpass Black"/>
              <a:cs typeface="Times New Roman" panose="02020603050405020304" pitchFamily="18" charset="0"/>
              <a:sym typeface="Overpass Black"/>
            </a:endParaRPr>
          </a:p>
        </p:txBody>
      </p:sp>
      <p:sp>
        <p:nvSpPr>
          <p:cNvPr id="2469" name="Google Shape;2469;p52"/>
          <p:cNvSpPr txBox="1"/>
          <p:nvPr/>
        </p:nvSpPr>
        <p:spPr>
          <a:xfrm>
            <a:off x="184514" y="3066394"/>
            <a:ext cx="2694627" cy="8925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 sz="1600" dirty="0">
                <a:solidFill>
                  <a:schemeClr val="tx1"/>
                </a:solidFill>
                <a:latin typeface="Times New Roman" panose="02020603050405020304" pitchFamily="18" charset="0"/>
                <a:ea typeface="Open Sans"/>
                <a:cs typeface="Times New Roman" panose="02020603050405020304" pitchFamily="18" charset="0"/>
                <a:sym typeface="Open Sans"/>
              </a:rPr>
              <a:t>Tác phẩm “Mây và sóng” được viết bằng tiêng Ben-gan, in trong tập “Trẻ thơ” xuất bản năm 1909, sau đó dịch ra tiếng A</a:t>
            </a:r>
            <a:r>
              <a:rPr lang="en-US" sz="1600" dirty="0">
                <a:solidFill>
                  <a:schemeClr val="tx1"/>
                </a:solidFill>
                <a:latin typeface="Times New Roman" panose="02020603050405020304" pitchFamily="18" charset="0"/>
                <a:ea typeface="Open Sans"/>
                <a:cs typeface="Times New Roman" panose="02020603050405020304" pitchFamily="18" charset="0"/>
                <a:sym typeface="Open Sans"/>
              </a:rPr>
              <a:t>n</a:t>
            </a:r>
            <a:r>
              <a:rPr lang="en" sz="1600" dirty="0">
                <a:solidFill>
                  <a:schemeClr val="tx1"/>
                </a:solidFill>
                <a:latin typeface="Times New Roman" panose="02020603050405020304" pitchFamily="18" charset="0"/>
                <a:ea typeface="Open Sans"/>
                <a:cs typeface="Times New Roman" panose="02020603050405020304" pitchFamily="18" charset="0"/>
                <a:sym typeface="Open Sans"/>
              </a:rPr>
              <a:t>h, in trong tập “Trăng non”, xuất bản 1915</a:t>
            </a:r>
            <a:endParaRPr sz="1600" dirty="0">
              <a:solidFill>
                <a:schemeClr val="tx1"/>
              </a:solidFill>
              <a:latin typeface="Times New Roman" panose="02020603050405020304" pitchFamily="18" charset="0"/>
              <a:ea typeface="Open Sans"/>
              <a:cs typeface="Times New Roman" panose="02020603050405020304" pitchFamily="18" charset="0"/>
              <a:sym typeface="Open Sans"/>
            </a:endParaRPr>
          </a:p>
        </p:txBody>
      </p:sp>
      <p:sp>
        <p:nvSpPr>
          <p:cNvPr id="40" name="Title 1"/>
          <p:cNvSpPr>
            <a:spLocks noGrp="1"/>
          </p:cNvSpPr>
          <p:nvPr>
            <p:ph type="ctrTitle"/>
          </p:nvPr>
        </p:nvSpPr>
        <p:spPr>
          <a:xfrm>
            <a:off x="2379817" y="0"/>
            <a:ext cx="3158342" cy="577800"/>
          </a:xfrm>
        </p:spPr>
        <p:txBody>
          <a:bodyPr/>
          <a:lstStyle/>
          <a:p>
            <a:pPr algn="just"/>
            <a:r>
              <a:rPr lang="en-US" b="1" dirty="0">
                <a:latin typeface="Times New Roman" panose="02020603050405020304" pitchFamily="18" charset="0"/>
                <a:cs typeface="Times New Roman" panose="02020603050405020304" pitchFamily="18" charset="0"/>
              </a:rPr>
              <a:t>2. </a:t>
            </a:r>
            <a:r>
              <a:rPr lang="en-US" b="1" dirty="0" err="1">
                <a:latin typeface="Times New Roman" panose="02020603050405020304" pitchFamily="18" charset="0"/>
                <a:cs typeface="Times New Roman" panose="02020603050405020304" pitchFamily="18" charset="0"/>
              </a:rPr>
              <a:t>Tìm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hiểu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chung</a:t>
            </a:r>
            <a:endParaRPr lang="en-US" b="1" dirty="0">
              <a:latin typeface="Times New Roman" panose="02020603050405020304" pitchFamily="18" charset="0"/>
              <a:cs typeface="Times New Roman" panose="02020603050405020304" pitchFamily="18" charset="0"/>
            </a:endParaRPr>
          </a:p>
        </p:txBody>
      </p:sp>
      <p:sp>
        <p:nvSpPr>
          <p:cNvPr id="41" name="Title 1"/>
          <p:cNvSpPr txBox="1">
            <a:spLocks/>
          </p:cNvSpPr>
          <p:nvPr/>
        </p:nvSpPr>
        <p:spPr>
          <a:xfrm>
            <a:off x="1227040" y="437619"/>
            <a:ext cx="3158342"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algn="just"/>
            <a:r>
              <a:rPr lang="en-US" sz="2400" b="1" dirty="0">
                <a:latin typeface="Times New Roman" panose="02020603050405020304" pitchFamily="18" charset="0"/>
                <a:cs typeface="Times New Roman" panose="02020603050405020304" pitchFamily="18" charset="0"/>
              </a:rPr>
              <a:t>b.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phẩm</a:t>
            </a:r>
            <a:endParaRPr lang="en-US" sz="24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2995147" y="1015419"/>
            <a:ext cx="6245236" cy="3691187"/>
          </a:xfrm>
          <a:prstGeom prst="rect">
            <a:avLst/>
          </a:prstGeom>
        </p:spPr>
      </p:pic>
    </p:spTree>
    <p:extLst>
      <p:ext uri="{BB962C8B-B14F-4D97-AF65-F5344CB8AC3E}">
        <p14:creationId xmlns:p14="http://schemas.microsoft.com/office/powerpoint/2010/main" val="259311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43"/>
                                        </p:tgtEl>
                                        <p:attrNameLst>
                                          <p:attrName>style.visibility</p:attrName>
                                        </p:attrNameLst>
                                      </p:cBhvr>
                                      <p:to>
                                        <p:strVal val="visible"/>
                                      </p:to>
                                    </p:set>
                                    <p:animEffect transition="in" filter="barn(inVertical)">
                                      <p:cBhvr>
                                        <p:cTn id="12" dur="500"/>
                                        <p:tgtEl>
                                          <p:spTgt spid="2443"/>
                                        </p:tgtEl>
                                      </p:cBhvr>
                                    </p:animEffect>
                                  </p:childTnLst>
                                </p:cTn>
                              </p:par>
                              <p:par>
                                <p:cTn id="13" presetID="16" presetClass="entr" presetSubtype="21" fill="hold" nodeType="withEffect">
                                  <p:stCondLst>
                                    <p:cond delay="0"/>
                                  </p:stCondLst>
                                  <p:childTnLst>
                                    <p:set>
                                      <p:cBhvr>
                                        <p:cTn id="14" dur="1" fill="hold">
                                          <p:stCondLst>
                                            <p:cond delay="0"/>
                                          </p:stCondLst>
                                        </p:cTn>
                                        <p:tgtEl>
                                          <p:spTgt spid="2456"/>
                                        </p:tgtEl>
                                        <p:attrNameLst>
                                          <p:attrName>style.visibility</p:attrName>
                                        </p:attrNameLst>
                                      </p:cBhvr>
                                      <p:to>
                                        <p:strVal val="visible"/>
                                      </p:to>
                                    </p:set>
                                    <p:animEffect transition="in" filter="barn(inVertical)">
                                      <p:cBhvr>
                                        <p:cTn id="15" dur="500"/>
                                        <p:tgtEl>
                                          <p:spTgt spid="245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468"/>
                                        </p:tgtEl>
                                        <p:attrNameLst>
                                          <p:attrName>style.visibility</p:attrName>
                                        </p:attrNameLst>
                                      </p:cBhvr>
                                      <p:to>
                                        <p:strVal val="visible"/>
                                      </p:to>
                                    </p:set>
                                    <p:animEffect transition="in" filter="barn(inVertical)">
                                      <p:cBhvr>
                                        <p:cTn id="18" dur="500"/>
                                        <p:tgtEl>
                                          <p:spTgt spid="246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469"/>
                                        </p:tgtEl>
                                        <p:attrNameLst>
                                          <p:attrName>style.visibility</p:attrName>
                                        </p:attrNameLst>
                                      </p:cBhvr>
                                      <p:to>
                                        <p:strVal val="visible"/>
                                      </p:to>
                                    </p:set>
                                    <p:animEffect transition="in" filter="barn(inVertical)">
                                      <p:cBhvr>
                                        <p:cTn id="23" dur="500"/>
                                        <p:tgtEl>
                                          <p:spTgt spid="246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8" grpId="0"/>
      <p:bldP spid="2469" grpId="0"/>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84"/>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84160" y="1328957"/>
            <a:ext cx="7108552" cy="2280102"/>
          </a:xfrm>
          <a:prstGeom prst="rect">
            <a:avLst/>
          </a:prstGeom>
        </p:spPr>
      </p:pic>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52"/>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054328" y="237558"/>
            <a:ext cx="7100932" cy="1033361"/>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4142773051"/>
              </p:ext>
            </p:extLst>
          </p:nvPr>
        </p:nvGraphicFramePr>
        <p:xfrm>
          <a:off x="342102" y="1270919"/>
          <a:ext cx="8308813" cy="3151721"/>
        </p:xfrm>
        <a:graphic>
          <a:graphicData uri="http://schemas.openxmlformats.org/drawingml/2006/table">
            <a:tbl>
              <a:tblPr firstRow="1" bandRow="1">
                <a:tableStyleId>{5940675A-B579-460E-94D1-54222C63F5DA}</a:tableStyleId>
              </a:tblPr>
              <a:tblGrid>
                <a:gridCol w="1040372">
                  <a:extLst>
                    <a:ext uri="{9D8B030D-6E8A-4147-A177-3AD203B41FA5}">
                      <a16:colId xmlns:a16="http://schemas.microsoft.com/office/drawing/2014/main" val="20000"/>
                    </a:ext>
                  </a:extLst>
                </a:gridCol>
                <a:gridCol w="7268441">
                  <a:extLst>
                    <a:ext uri="{9D8B030D-6E8A-4147-A177-3AD203B41FA5}">
                      <a16:colId xmlns:a16="http://schemas.microsoft.com/office/drawing/2014/main" val="20001"/>
                    </a:ext>
                  </a:extLst>
                </a:gridCol>
              </a:tblGrid>
              <a:tr h="492341">
                <a:tc>
                  <a:txBody>
                    <a:bodyPr/>
                    <a:lstStyle/>
                    <a:p>
                      <a:r>
                        <a:rPr lang="en-US" sz="2300" dirty="0" err="1">
                          <a:solidFill>
                            <a:srgbClr val="FF0000"/>
                          </a:solidFill>
                          <a:latin typeface="Times New Roman" panose="02020603050405020304" pitchFamily="18" charset="0"/>
                          <a:cs typeface="Times New Roman" panose="02020603050405020304" pitchFamily="18" charset="0"/>
                        </a:rPr>
                        <a:t>Thể</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thơ</a:t>
                      </a:r>
                      <a:endParaRPr lang="en-US" sz="23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tc>
                  <a:txBody>
                    <a:bodyPr/>
                    <a:lstStyle/>
                    <a:p>
                      <a:r>
                        <a:rPr lang="en-US" sz="2300" dirty="0" err="1">
                          <a:solidFill>
                            <a:schemeClr val="tx1">
                              <a:lumMod val="50000"/>
                            </a:schemeClr>
                          </a:solidFill>
                          <a:latin typeface="Times New Roman" panose="02020603050405020304" pitchFamily="18" charset="0"/>
                          <a:cs typeface="Times New Roman" panose="02020603050405020304" pitchFamily="18" charset="0"/>
                        </a:rPr>
                        <a:t>Thơ</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văn</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xuôi</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tự</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do).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Không</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quy</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định</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số</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câu</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trong</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một</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bài</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số</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tiếng</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trong</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một</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dòng</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thơ</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không</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bằng</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nhau</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a:t>
                      </a:r>
                      <a:endParaRPr lang="en-US" sz="2300" dirty="0">
                        <a:solidFill>
                          <a:schemeClr val="tx1">
                            <a:lumMod val="50000"/>
                          </a:schemeClr>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extLst>
                  <a:ext uri="{0D108BD9-81ED-4DB2-BD59-A6C34878D82A}">
                    <a16:rowId xmlns:a16="http://schemas.microsoft.com/office/drawing/2014/main" val="10000"/>
                  </a:ext>
                </a:extLst>
              </a:tr>
              <a:tr h="754380">
                <a:tc>
                  <a:txBody>
                    <a:bodyPr/>
                    <a:lstStyle/>
                    <a:p>
                      <a:r>
                        <a:rPr lang="en-US" sz="2300" dirty="0" err="1">
                          <a:solidFill>
                            <a:srgbClr val="FF0000"/>
                          </a:solidFill>
                          <a:latin typeface="Times New Roman" panose="02020603050405020304" pitchFamily="18" charset="0"/>
                          <a:cs typeface="Times New Roman" panose="02020603050405020304" pitchFamily="18" charset="0"/>
                        </a:rPr>
                        <a:t>Vần</a:t>
                      </a:r>
                      <a:r>
                        <a:rPr lang="en-US" sz="2300" dirty="0">
                          <a:solidFill>
                            <a:srgbClr val="FF0000"/>
                          </a:solidFill>
                          <a:latin typeface="Times New Roman" panose="02020603050405020304" pitchFamily="18" charset="0"/>
                          <a:cs typeface="Times New Roman" panose="02020603050405020304" pitchFamily="18" charset="0"/>
                        </a:rPr>
                        <a:t>,</a:t>
                      </a:r>
                      <a:r>
                        <a:rPr lang="en-US" sz="2300" baseline="0" dirty="0">
                          <a:solidFill>
                            <a:srgbClr val="FF0000"/>
                          </a:solidFill>
                          <a:latin typeface="Times New Roman" panose="02020603050405020304" pitchFamily="18" charset="0"/>
                          <a:cs typeface="Times New Roman" panose="02020603050405020304" pitchFamily="18" charset="0"/>
                        </a:rPr>
                        <a:t> </a:t>
                      </a:r>
                      <a:r>
                        <a:rPr lang="en-US" sz="2300" baseline="0" dirty="0" err="1">
                          <a:solidFill>
                            <a:srgbClr val="FF0000"/>
                          </a:solidFill>
                          <a:latin typeface="Times New Roman" panose="02020603050405020304" pitchFamily="18" charset="0"/>
                          <a:cs typeface="Times New Roman" panose="02020603050405020304" pitchFamily="18" charset="0"/>
                        </a:rPr>
                        <a:t>nhịp</a:t>
                      </a:r>
                      <a:endParaRPr lang="en-US" sz="23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tc>
                  <a:txBody>
                    <a:bodyPr/>
                    <a:lstStyle/>
                    <a:p>
                      <a:r>
                        <a:rPr lang="en-US" sz="2300" dirty="0" err="1">
                          <a:solidFill>
                            <a:schemeClr val="tx1">
                              <a:lumMod val="50000"/>
                            </a:schemeClr>
                          </a:solidFill>
                          <a:latin typeface="Times New Roman" panose="02020603050405020304" pitchFamily="18" charset="0"/>
                          <a:cs typeface="Times New Roman" panose="02020603050405020304" pitchFamily="18" charset="0"/>
                        </a:rPr>
                        <a:t>Không</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gieo</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vần</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Nhịp</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không</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thống</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nhất</a:t>
                      </a:r>
                      <a:endParaRPr lang="en-US" sz="2300" dirty="0">
                        <a:solidFill>
                          <a:schemeClr val="tx1">
                            <a:lumMod val="50000"/>
                          </a:schemeClr>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extLst>
                  <a:ext uri="{0D108BD9-81ED-4DB2-BD59-A6C34878D82A}">
                    <a16:rowId xmlns:a16="http://schemas.microsoft.com/office/drawing/2014/main" val="10001"/>
                  </a:ext>
                </a:extLst>
              </a:tr>
              <a:tr h="492341">
                <a:tc>
                  <a:txBody>
                    <a:bodyPr/>
                    <a:lstStyle/>
                    <a:p>
                      <a:r>
                        <a:rPr lang="en-US" sz="2300" dirty="0">
                          <a:solidFill>
                            <a:srgbClr val="FF0000"/>
                          </a:solidFill>
                          <a:latin typeface="Times New Roman" panose="02020603050405020304" pitchFamily="18" charset="0"/>
                          <a:cs typeface="Times New Roman" panose="02020603050405020304" pitchFamily="18" charset="0"/>
                        </a:rPr>
                        <a:t>PTBĐ</a:t>
                      </a:r>
                    </a:p>
                  </a:txBody>
                  <a:tcPr marL="68580" marR="68580" marT="34290" marB="34290">
                    <a:solidFill>
                      <a:schemeClr val="bg1"/>
                    </a:solidFill>
                  </a:tcPr>
                </a:tc>
                <a:tc>
                  <a:txBody>
                    <a:bodyPr/>
                    <a:lstStyle/>
                    <a:p>
                      <a:r>
                        <a:rPr lang="en-US" sz="2300" dirty="0" err="1">
                          <a:solidFill>
                            <a:schemeClr val="tx1">
                              <a:lumMod val="50000"/>
                            </a:schemeClr>
                          </a:solidFill>
                          <a:latin typeface="Times New Roman" panose="02020603050405020304" pitchFamily="18" charset="0"/>
                          <a:cs typeface="Times New Roman" panose="02020603050405020304" pitchFamily="18" charset="0"/>
                        </a:rPr>
                        <a:t>Biểu</a:t>
                      </a:r>
                      <a:r>
                        <a:rPr lang="en-US" sz="2300" dirty="0">
                          <a:solidFill>
                            <a:schemeClr val="tx1">
                              <a:lumMod val="50000"/>
                            </a:schemeClr>
                          </a:solidFill>
                          <a:latin typeface="Times New Roman" panose="02020603050405020304" pitchFamily="18" charset="0"/>
                          <a:cs typeface="Times New Roman" panose="02020603050405020304" pitchFamily="18" charset="0"/>
                        </a:rPr>
                        <a:t> </a:t>
                      </a:r>
                      <a:r>
                        <a:rPr lang="en-US" sz="2300" dirty="0" err="1">
                          <a:solidFill>
                            <a:schemeClr val="tx1">
                              <a:lumMod val="50000"/>
                            </a:schemeClr>
                          </a:solidFill>
                          <a:latin typeface="Times New Roman" panose="02020603050405020304" pitchFamily="18" charset="0"/>
                          <a:cs typeface="Times New Roman" panose="02020603050405020304" pitchFamily="18" charset="0"/>
                        </a:rPr>
                        <a:t>cảm</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kết</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hợp</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tự</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sự</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miêu</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tả</a:t>
                      </a:r>
                      <a:endParaRPr lang="en-US" sz="2300" dirty="0">
                        <a:solidFill>
                          <a:schemeClr val="tx1">
                            <a:lumMod val="50000"/>
                          </a:schemeClr>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extLst>
                  <a:ext uri="{0D108BD9-81ED-4DB2-BD59-A6C34878D82A}">
                    <a16:rowId xmlns:a16="http://schemas.microsoft.com/office/drawing/2014/main" val="10002"/>
                  </a:ext>
                </a:extLst>
              </a:tr>
              <a:tr h="754380">
                <a:tc>
                  <a:txBody>
                    <a:bodyPr/>
                    <a:lstStyle/>
                    <a:p>
                      <a:r>
                        <a:rPr lang="en-US" sz="2300" dirty="0" err="1">
                          <a:solidFill>
                            <a:srgbClr val="FF0000"/>
                          </a:solidFill>
                          <a:latin typeface="Times New Roman" panose="02020603050405020304" pitchFamily="18" charset="0"/>
                          <a:cs typeface="Times New Roman" panose="02020603050405020304" pitchFamily="18" charset="0"/>
                        </a:rPr>
                        <a:t>Người</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kể</a:t>
                      </a:r>
                      <a:r>
                        <a:rPr lang="en-US" sz="2300" baseline="0" dirty="0">
                          <a:solidFill>
                            <a:srgbClr val="FF0000"/>
                          </a:solidFill>
                          <a:latin typeface="Times New Roman" panose="02020603050405020304" pitchFamily="18" charset="0"/>
                          <a:cs typeface="Times New Roman" panose="02020603050405020304" pitchFamily="18" charset="0"/>
                        </a:rPr>
                        <a:t> </a:t>
                      </a:r>
                      <a:r>
                        <a:rPr lang="en-US" sz="2300" baseline="0" dirty="0" err="1">
                          <a:solidFill>
                            <a:srgbClr val="FF0000"/>
                          </a:solidFill>
                          <a:latin typeface="Times New Roman" panose="02020603050405020304" pitchFamily="18" charset="0"/>
                          <a:cs typeface="Times New Roman" panose="02020603050405020304" pitchFamily="18" charset="0"/>
                        </a:rPr>
                        <a:t>chuyện</a:t>
                      </a:r>
                      <a:endParaRPr lang="en-US" sz="23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tc>
                  <a:txBody>
                    <a:bodyPr/>
                    <a:lstStyle/>
                    <a:p>
                      <a:r>
                        <a:rPr lang="en-US" sz="2300" dirty="0" err="1">
                          <a:solidFill>
                            <a:schemeClr val="tx1">
                              <a:lumMod val="50000"/>
                            </a:schemeClr>
                          </a:solidFill>
                          <a:latin typeface="Times New Roman" panose="02020603050405020304" pitchFamily="18" charset="0"/>
                          <a:cs typeface="Times New Roman" panose="02020603050405020304" pitchFamily="18" charset="0"/>
                        </a:rPr>
                        <a:t>Em</a:t>
                      </a:r>
                      <a:r>
                        <a:rPr lang="en-US" sz="2300" dirty="0">
                          <a:solidFill>
                            <a:schemeClr val="tx1">
                              <a:lumMod val="50000"/>
                            </a:schemeClr>
                          </a:solidFill>
                          <a:latin typeface="Times New Roman" panose="02020603050405020304" pitchFamily="18" charset="0"/>
                          <a:cs typeface="Times New Roman" panose="02020603050405020304" pitchFamily="18" charset="0"/>
                        </a:rPr>
                        <a:t> </a:t>
                      </a:r>
                      <a:r>
                        <a:rPr lang="en-US" sz="2300" dirty="0" err="1">
                          <a:solidFill>
                            <a:schemeClr val="tx1">
                              <a:lumMod val="50000"/>
                            </a:schemeClr>
                          </a:solidFill>
                          <a:latin typeface="Times New Roman" panose="02020603050405020304" pitchFamily="18" charset="0"/>
                          <a:cs typeface="Times New Roman" panose="02020603050405020304" pitchFamily="18" charset="0"/>
                        </a:rPr>
                        <a:t>bé</a:t>
                      </a:r>
                      <a:endParaRPr lang="en-US" sz="2300" dirty="0">
                        <a:solidFill>
                          <a:schemeClr val="tx1">
                            <a:lumMod val="50000"/>
                          </a:schemeClr>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94844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qua Marketing Plan by Slidego">
  <a:themeElements>
    <a:clrScheme name="Simple Light">
      <a:dk1>
        <a:srgbClr val="434343"/>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250</TotalTime>
  <Words>1989</Words>
  <Application>Microsoft Office PowerPoint</Application>
  <PresentationFormat>On-screen Show (16:9)</PresentationFormat>
  <Paragraphs>132</Paragraphs>
  <Slides>39</Slides>
  <Notes>30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39</vt:i4>
      </vt:variant>
    </vt:vector>
  </HeadingPairs>
  <TitlesOfParts>
    <vt:vector size="48" baseType="lpstr">
      <vt:lpstr>Fira Sans Extra Condensed Medium</vt:lpstr>
      <vt:lpstr>Times New Roman</vt:lpstr>
      <vt:lpstr>Arial</vt:lpstr>
      <vt:lpstr>Calibri</vt:lpstr>
      <vt:lpstr>Open Sans</vt:lpstr>
      <vt:lpstr>Overpass Black</vt:lpstr>
      <vt:lpstr>Calibri Light</vt:lpstr>
      <vt:lpstr>Aqua Marketing Plan by Slidego</vt:lpstr>
      <vt:lpstr>1_Office Theme</vt:lpstr>
      <vt:lpstr>PowerPoint Presentation</vt:lpstr>
      <vt:lpstr>PowerPoint Presentation</vt:lpstr>
      <vt:lpstr>PowerPoint Presentation</vt:lpstr>
      <vt:lpstr>1. Đọc</vt:lpstr>
      <vt:lpstr>2. Tìm hiểu chung</vt:lpstr>
      <vt:lpstr>PowerPoint Presentation</vt:lpstr>
      <vt:lpstr>2. Tìm hiểu chung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Aqua Marketing Plan</dc:title>
  <dc:creator>hoa pham</dc:creator>
  <cp:lastModifiedBy>hoa pham</cp:lastModifiedBy>
  <cp:revision>56</cp:revision>
  <dcterms:modified xsi:type="dcterms:W3CDTF">2024-10-10T23:49:51Z</dcterms:modified>
</cp:coreProperties>
</file>