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1" r:id="rId2"/>
    <p:sldId id="256" r:id="rId3"/>
    <p:sldId id="326" r:id="rId4"/>
    <p:sldId id="275" r:id="rId5"/>
    <p:sldId id="316" r:id="rId6"/>
    <p:sldId id="317" r:id="rId7"/>
    <p:sldId id="318" r:id="rId8"/>
    <p:sldId id="319" r:id="rId9"/>
    <p:sldId id="258" r:id="rId10"/>
    <p:sldId id="321" r:id="rId11"/>
    <p:sldId id="322" r:id="rId12"/>
    <p:sldId id="324" r:id="rId13"/>
    <p:sldId id="325" r:id="rId14"/>
    <p:sldId id="323"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4</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7</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08578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9</a:t>
            </a:fld>
            <a:endParaRPr lang="en-US"/>
          </a:p>
        </p:txBody>
      </p:sp>
    </p:spTree>
    <p:extLst>
      <p:ext uri="{BB962C8B-B14F-4D97-AF65-F5344CB8AC3E}">
        <p14:creationId xmlns:p14="http://schemas.microsoft.com/office/powerpoint/2010/main" val="8371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62.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62.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9.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2.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7.pn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19.png"/><Relationship Id="rId5" Type="http://schemas.openxmlformats.org/officeDocument/2006/relationships/image" Target="../media/image53.png"/><Relationship Id="rId15" Type="http://schemas.openxmlformats.org/officeDocument/2006/relationships/image" Target="../media/image59.png"/><Relationship Id="rId10" Type="http://schemas.openxmlformats.org/officeDocument/2006/relationships/image" Target="../media/image51.svg"/><Relationship Id="rId4" Type="http://schemas.openxmlformats.org/officeDocument/2006/relationships/image" Target="../media/image2.svg"/><Relationship Id="rId9" Type="http://schemas.openxmlformats.org/officeDocument/2006/relationships/image" Target="../media/image50.png"/><Relationship Id="rId14"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1489</Words>
  <Application>Microsoft Office PowerPoint</Application>
  <PresentationFormat>Custom</PresentationFormat>
  <Paragraphs>106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dc:creator>hoa pham</dc:creator>
  <cp:lastModifiedBy>hoa pham</cp:lastModifiedBy>
  <cp:revision>10</cp:revision>
  <dcterms:created xsi:type="dcterms:W3CDTF">2006-08-16T00:00:00Z</dcterms:created>
  <dcterms:modified xsi:type="dcterms:W3CDTF">2025-10-20T08:02:04Z</dcterms:modified>
  <dc:identifier>DAFrhq-5U8s</dc:identifier>
</cp:coreProperties>
</file>